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gpSl2Vi3ah.png"/><Relationship Id="rId3" Type="http://schemas.openxmlformats.org/officeDocument/2006/relationships/image" Target="../media/jl_4V4BkXQV6f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4lCnQVotgx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Equations, Pictures, and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00000" y="1800000"/>
            <a:ext cx="10945368" cy="61722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Text passed to a slide is in `String` format
- It is not Markdown
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429000"/>
            <a:ext cx="1440000" cy="312853"/>
          </a:xfrm>
          <a:prstGeom prst="rect">
            <a:avLst/>
          </a:prstGeom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3429000"/>
            <a:ext cx="1440000" cy="1335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685800"/>
            <a:ext cx="1440000" cy="96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Plots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