
<file path=[Content_Types].xml><?xml version="1.0" encoding="utf-8"?>
<Types xmlns="http://schemas.openxmlformats.org/package/2006/content-types">
  <Default Extension="jpeg" ContentType="image/jpeg"/>
  <Default Extension="jpg" ContentType="application/octet-stream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20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BF86-A107-4017-A12D-9A3949424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9DD6B-B44D-4F8D-9DFE-63F40617E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88605-1E66-43CA-B886-D0CA51B2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365F1-42C5-4ACD-B328-C5AD3CFF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8DB2E-1AE4-478F-A54D-2FE33969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1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FCA1-E7E7-49E8-B097-160762DD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EDC4D-4A8A-4A92-B93F-430E12416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3F2EE-AB9F-4C4B-88E1-1AA9116F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12272-72A4-4844-992F-265D7DF5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3C416-EBF3-4B0A-8327-997E1361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7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7888FE-E8D9-4EAE-A425-9BC7D1B55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D4BC3-DEC5-4818-9AD3-65E396B99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B1626-1218-4FCA-BBCA-03F23B27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463D8-A441-46B2-AF58-996520FF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C32E4-EEB2-4355-B9DC-ABB91674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4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9424-07D4-4C76-819F-64E82AAF7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303EE-EF3B-4E66-B535-F6BC60C8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D4A0-E173-4C8C-A3C7-70BECD7A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7449B-30B7-4E06-8023-8367C318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0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09C3-69F2-499C-89FA-7168A990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8B972-CF8C-4F77-A121-5D391DBE3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703F-2543-402E-9A2F-26548421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19755-EBDD-4AEF-8EAF-176E90D1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86C8-76AB-4093-871A-31DC92AA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3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8507-AF1B-4C04-AAA3-BF685D13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9ED8-B2AF-4D97-A9F5-AC406DCCF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65C8B-6E01-44D0-A1C9-EDBB6A91E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CB45F-F3CF-4E42-B20D-564B41CC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C3183-E022-4254-AF07-C3CFCC7A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4D240-958A-4DB8-9505-EEC787AC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6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BC3D-2716-460B-9B26-776D0B26E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6AE71-B689-4CB8-B7D4-2B1341F92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AFC9D-88F4-4CCA-965E-2EE76569B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3DFF3-FF77-4F47-9351-FABEBDF5D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E6503-5E48-440F-B5A4-060E0CBD1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021F0F-168E-4DF4-AD63-4BABC185B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1F4AC-8A94-4B80-A78D-80E45EA0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62A3E-479D-493E-8D16-89A4BDFB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9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5740-5090-4D62-82A2-21EF1042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07E2C-4A61-4AB2-BC74-D86200F4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F14E2-13C4-4462-9F5B-46F36838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7C0E3-E4C2-41F0-8F85-02C2285E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2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20F80-92B8-4C12-86CA-BC8B6619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E716D-1D92-46B8-A253-0568CDC0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7B3A-7BE6-4B71-A010-0FA1A673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2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00E0-3892-4AD7-B58B-C33BCFB1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579D5-8BFC-49BB-915B-FC7FD2A54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DB781-4CB3-4237-A519-1B1BDDBF3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8CDFC-8698-4129-B366-EDEADCFB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8F9CB-AE56-491A-BE9A-37D88EE0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6FA09-2D2D-4758-A700-DBF5D118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9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AF6F-E04C-4D6C-9571-61FEA62C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19653-E08D-4EAE-AE23-9ED10299D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83899-16E8-4DAA-92DD-B388A2D4F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9BA4C-08DC-4A77-82C6-5960DFBE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6EB9E-98E8-456C-8BFD-4B998D14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FB85B-FBD7-4FEC-A143-483D3158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17668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8BA70-677D-4F30-A142-BF6DAD68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AB8C3-70E0-4C6B-BFED-E0FFF7334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50E77-A39E-41BB-91B9-10830C2A3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11B2D-BC01-4C21-92E7-B17EC3705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07B57-4D42-446A-9CD8-308E059DE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4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jl_7Or6nmNUPw.png"/><Relationship Id="rId3" Type="http://schemas.openxmlformats.org/officeDocument/2006/relationships/image" Target="../media/jl_jElKFaLWNo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jl_xodiVM94d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BF86-A107-4017-A12D-9A3949424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Equations, Pictures, and Plots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>
            <a:off x="1800000" y="1800000"/>
            <a:ext cx="10945368" cy="6172200"/>
          </a:xfrm>
          <a:prstGeomt prst="rect">
            <a:avLst/>
          </a:prstGeomt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Text passed to a slide is in `String` format
- It is not Markdown
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Tips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52" y="3429000"/>
            <a:ext cx="1440000" cy="312853"/>
          </a:xfrm>
          <a:prstGeom prst="rect">
            <a:avLst/>
          </a:prstGeom>
        </p:spPr>
      </p:pic>
      <p:pic>
        <p:nvPicPr>
          <p:cNvPr id="3" name="Pic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912" y="3429000"/>
            <a:ext cx="1440000" cy="13359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Equations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52" y="685800"/>
            <a:ext cx="1440000" cy="960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Plots</a:t>
            </a:r>
          </a:p>
        </p:txBody>
      </p:sp>
    </p:spTree>
  </p:cSld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gIBAQEBAQEBAQEBAQEBAQIAAAAAAAAAAwAAAAMAAAAA/////wQAAwwAAAAAAAAAAAAAIAD///////////////8AAAD///////////////8DAAAAAwD///////8DAAAAAwD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GAP///////wQAAAACABAAC5VBYcffAqlClq5LVDfNzVAFAAAAAAADAAAAAwADAAAAAQADAAAAAwD///////8DAAAAAAD///////8DAAAAAAD///////8DAAAAAAD///////8DAAAAAAD///////8DAAIA////////BAAAAAMAEAALoUXUT6AbzEqemQRPtGWM9QUAAAABAAMAAAAAAAMAAAACAAMAAAAAAAMAAAA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BQMAAAAAAAAAAAAACAB////////////////AAAA////////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aAAZMaW5rZWRTaGFwZXNEYXRhUHJvcGVydHlfMAUAAAAAAAQAAAADAAQAAAABAAQAAAADAP///////wMAAgEDAAAAAwD///////8lAAZMaW5rZWRTaGFwZVByZXNlbnRhdGlvblNldHRpbmdzRGF0YV8wBQAAAAEABAAAAAAABAAAAAI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JVBYcffAqlClq5LVDfNzVADRGF0YQAbAAAABExpbmtlZFNoYXBlRGF0YQAFAAAAAAACTmFtZQAZAAAATGlua2VkU2hhcGVzRGF0YVByb3BlcnR5ABBWZXJzaW9uAAAAAAAJTGFzdFdyaXRlANUp5XN/AQAAAAEA/////8YAxgAAAAVfaWQAEAAAAAShRdRPoBvMSp6ZBE+0ZYz1A0RhdGEAUwAAAAhQcmVzZW50YXRpb25TY2FubmVkRm9yTGlua2VkU2hhcGVzAAECTnVtYmVyRm9ybWF0U2VwYXJhdG9yTW9kZQAKAAAAQXV0b21hdGljAAACTmFtZQAkAAAATGlua2VkU2hhcGVQcmVzZW50YXRpb25TZXR0aW5nc0RhdGEAEFZlcnNpb24AAAAAAAlMYXN0V3JpdGUAVCrlc3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Xander de Vries</dc:creator>
  <cp:lastModifiedBy>Xander de Vries</cp:lastModifiedBy>
  <cp:revision>2</cp:revision>
  <dcterms:created xsi:type="dcterms:W3CDTF">2022-03-10T12:54:31Z</dcterms:created>
  <dcterms:modified xsi:type="dcterms:W3CDTF">2022-03-10T14:06:05Z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a2fad9-126f-43f1-a0a4-9c907561022c_Enabled">
    <vt:lpwstr>true</vt:lpwstr>
  </property>
  <property fmtid="{D5CDD505-2E9C-101B-9397-08002B2CF9AE}" pid="3" name="MSIP_Label_f6a2fad9-126f-43f1-a0a4-9c907561022c_SetDate">
    <vt:lpwstr>2022-03-10T12:54:49Z</vt:lpwstr>
  </property>
  <property fmtid="{D5CDD505-2E9C-101B-9397-08002B2CF9AE}" pid="4" name="MSIP_Label_f6a2fad9-126f-43f1-a0a4-9c907561022c_Method">
    <vt:lpwstr>Privileged</vt:lpwstr>
  </property>
  <property fmtid="{D5CDD505-2E9C-101B-9397-08002B2CF9AE}" pid="5" name="MSIP_Label_f6a2fad9-126f-43f1-a0a4-9c907561022c_Name">
    <vt:lpwstr>Non-Business</vt:lpwstr>
  </property>
  <property fmtid="{D5CDD505-2E9C-101B-9397-08002B2CF9AE}" pid="6" name="MSIP_Label_f6a2fad9-126f-43f1-a0a4-9c907561022c_SiteId">
    <vt:lpwstr>af73baa8-f594-4eb2-a39d-93e96cad61fc</vt:lpwstr>
  </property>
  <property fmtid="{D5CDD505-2E9C-101B-9397-08002B2CF9AE}" pid="7" name="MSIP_Label_f6a2fad9-126f-43f1-a0a4-9c907561022c_ActionId">
    <vt:lpwstr>784cf0a6-f669-4551-9956-e007f73cb639</vt:lpwstr>
  </property>
  <property fmtid="{D5CDD505-2E9C-101B-9397-08002B2CF9AE}" pid="8" name="MSIP_Label_f6a2fad9-126f-43f1-a0a4-9c907561022c_ContentBits">
    <vt:lpwstr>0</vt:lpwstr>
  </property>
</Properties>
</file>