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7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6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1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1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BDA30-58C8-44D1-A573-BC718640D665}" type="datetimeFigureOut">
              <a:rPr lang="en-US" smtClean="0"/>
              <a:t>3/16/2016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E631-5AD6-4658-A494-EEDD26404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Hw</a:t>
            </a:r>
            <a:r>
              <a:rPr lang="en-US" dirty="0" smtClean="0"/>
              <a:t> for </a:t>
            </a:r>
            <a:r>
              <a:rPr lang="en-US" dirty="0" err="1" smtClean="0"/>
              <a:t>wk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be done in lab, require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8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criteria, using wildcards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4" y="2252133"/>
            <a:ext cx="10905192" cy="24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68" y="365125"/>
            <a:ext cx="3508630" cy="6069542"/>
          </a:xfrm>
        </p:spPr>
        <p:txBody>
          <a:bodyPr/>
          <a:lstStyle/>
          <a:p>
            <a:r>
              <a:rPr lang="en-US" dirty="0" smtClean="0"/>
              <a:t>Move from design view to datasheet view, to see your results, ore press the ! button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532" y="217209"/>
            <a:ext cx="7945167" cy="57433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75333" y="5435600"/>
            <a:ext cx="1981200" cy="9990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31733" y="365125"/>
            <a:ext cx="575734" cy="9387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8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12067" cy="5002742"/>
          </a:xfrm>
        </p:spPr>
        <p:txBody>
          <a:bodyPr/>
          <a:lstStyle/>
          <a:p>
            <a:r>
              <a:rPr lang="en-US" dirty="0" smtClean="0"/>
              <a:t>Lots of data happening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685908"/>
            <a:ext cx="7596187" cy="54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0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3302000" cy="6205008"/>
          </a:xfrm>
        </p:spPr>
        <p:txBody>
          <a:bodyPr/>
          <a:lstStyle/>
          <a:p>
            <a:r>
              <a:rPr lang="en-US" dirty="0" smtClean="0"/>
              <a:t>Transfer to excel via copy/ paste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9" y="220491"/>
            <a:ext cx="8783933" cy="63496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2267" y="1083733"/>
            <a:ext cx="778933" cy="1337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in Access….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399" y="260773"/>
            <a:ext cx="8246533" cy="659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31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10467" cy="5290608"/>
          </a:xfrm>
        </p:spPr>
        <p:txBody>
          <a:bodyPr/>
          <a:lstStyle/>
          <a:p>
            <a:r>
              <a:rPr lang="en-US" dirty="0" smtClean="0"/>
              <a:t>Open excel, paste there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3" y="148697"/>
            <a:ext cx="7535333" cy="602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4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293532" cy="4351338"/>
          </a:xfrm>
        </p:spPr>
        <p:txBody>
          <a:bodyPr/>
          <a:lstStyle/>
          <a:p>
            <a:r>
              <a:rPr lang="en-US" dirty="0" smtClean="0"/>
              <a:t>Touch the edges of each column to expand each column</a:t>
            </a:r>
          </a:p>
          <a:p>
            <a:r>
              <a:rPr lang="en-US" dirty="0" smtClean="0"/>
              <a:t>Save each new spreadsheet descriptively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32" y="365125"/>
            <a:ext cx="6366933" cy="47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86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spreadsheet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028" y="1825625"/>
            <a:ext cx="58179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19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65" y="365125"/>
            <a:ext cx="7298267" cy="54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23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66775"/>
            <a:ext cx="60960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Generate queries on a stressor of interest to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how it is solved with three different solutions</a:t>
            </a:r>
          </a:p>
          <a:p>
            <a:pPr lvl="1"/>
            <a:r>
              <a:rPr lang="en-US" dirty="0" smtClean="0"/>
              <a:t>Emo</a:t>
            </a:r>
          </a:p>
          <a:p>
            <a:pPr lvl="1"/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 smtClean="0"/>
              <a:t>beh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69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 we’ll work with the data on a final basis, to generate working statistics in excel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67" y="1825625"/>
            <a:ext cx="7137929" cy="45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3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one, acquire database from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90980"/>
            <a:ext cx="5740400" cy="45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two: landscape, layout of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801533" cy="4351338"/>
          </a:xfrm>
        </p:spPr>
        <p:txBody>
          <a:bodyPr/>
          <a:lstStyle/>
          <a:p>
            <a:r>
              <a:rPr lang="en-US" dirty="0" smtClean="0"/>
              <a:t>Enable content, in yellow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9" y="1594996"/>
            <a:ext cx="6434667" cy="481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2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the original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99" y="1399504"/>
            <a:ext cx="7298267" cy="54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36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Initiate a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66" y="1782585"/>
            <a:ext cx="6773333" cy="506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6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99267" cy="5443008"/>
          </a:xfrm>
        </p:spPr>
        <p:txBody>
          <a:bodyPr/>
          <a:lstStyle/>
          <a:p>
            <a:r>
              <a:rPr lang="en-US" dirty="0" smtClean="0"/>
              <a:t>Choose the table under scrutiny,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067" y="164255"/>
            <a:ext cx="8144933" cy="65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22600" cy="5358342"/>
          </a:xfrm>
        </p:spPr>
        <p:txBody>
          <a:bodyPr/>
          <a:lstStyle/>
          <a:p>
            <a:r>
              <a:rPr lang="en-US" dirty="0" smtClean="0"/>
              <a:t>Illuminate the columns present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346" y="580585"/>
            <a:ext cx="7985654" cy="577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96067" cy="5849408"/>
          </a:xfrm>
        </p:spPr>
        <p:txBody>
          <a:bodyPr/>
          <a:lstStyle/>
          <a:p>
            <a:r>
              <a:rPr lang="en-US" dirty="0" smtClean="0"/>
              <a:t>Choose the most relevant columns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67" y="495018"/>
            <a:ext cx="8770210" cy="60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5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155</Words>
  <Application>Microsoft Office PowerPoint</Application>
  <PresentationFormat>Widescreen</PresentationFormat>
  <Paragraphs>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Hw for wk 4</vt:lpstr>
      <vt:lpstr>Generate queries on a stressor of interest to you</vt:lpstr>
      <vt:lpstr>Step one, acquire database from github</vt:lpstr>
      <vt:lpstr>Step two: landscape, layout of access</vt:lpstr>
      <vt:lpstr>Study the original data</vt:lpstr>
      <vt:lpstr>Initiate a query</vt:lpstr>
      <vt:lpstr>Choose the table under scrutiny, </vt:lpstr>
      <vt:lpstr>Illuminate the columns present</vt:lpstr>
      <vt:lpstr>Choose the most relevant columns</vt:lpstr>
      <vt:lpstr>Enter criteria, using wildcards</vt:lpstr>
      <vt:lpstr>Move from design view to datasheet view, to see your results, ore press the ! button</vt:lpstr>
      <vt:lpstr>Lots of data happening</vt:lpstr>
      <vt:lpstr>Transfer to excel via copy/ paste</vt:lpstr>
      <vt:lpstr>PowerPoint Presentation</vt:lpstr>
      <vt:lpstr>Open excel, paste there</vt:lpstr>
      <vt:lpstr>End product</vt:lpstr>
      <vt:lpstr>Save spreadsheet</vt:lpstr>
      <vt:lpstr>PowerPoint Presentation</vt:lpstr>
      <vt:lpstr>PowerPoint Presentation</vt:lpstr>
      <vt:lpstr>Next week we’ll work with the data on a final basis, to generate working statistics in excel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for wk 4</dc:title>
  <dc:creator>rcc</dc:creator>
  <cp:lastModifiedBy>rcc</cp:lastModifiedBy>
  <cp:revision>12</cp:revision>
  <dcterms:created xsi:type="dcterms:W3CDTF">2016-03-16T15:52:38Z</dcterms:created>
  <dcterms:modified xsi:type="dcterms:W3CDTF">2016-03-16T16:09:34Z</dcterms:modified>
</cp:coreProperties>
</file>