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9, 5/2 -5/4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423400" cy="460057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Today have your group’s literature survey complete and ready to show to your instructor</a:t>
            </a:r>
          </a:p>
          <a:p>
            <a:r>
              <a:rPr lang="en-US" sz="4400" dirty="0" smtClean="0"/>
              <a:t>If your group wants to develop their topic more, today is the day to do it</a:t>
            </a:r>
          </a:p>
          <a:p>
            <a:pPr lvl="1"/>
            <a:r>
              <a:rPr lang="en-US" sz="4000" dirty="0" smtClean="0"/>
              <a:t>Meet with SB to locate and refine your topic</a:t>
            </a:r>
          </a:p>
          <a:p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9593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77</TotalTime>
  <Words>46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Week 9, 5/2 -5/4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9, 5/2 -5/4</dc:title>
  <dc:creator>rcc</dc:creator>
  <cp:lastModifiedBy>rcc</cp:lastModifiedBy>
  <cp:revision>2</cp:revision>
  <dcterms:created xsi:type="dcterms:W3CDTF">2016-05-02T14:57:24Z</dcterms:created>
  <dcterms:modified xsi:type="dcterms:W3CDTF">2016-05-02T16:15:16Z</dcterms:modified>
</cp:coreProperties>
</file>