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3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8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1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5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9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D0EFE-0BC8-4FAF-B061-AB78E292FCE1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C6E4A-ED1B-4934-9063-BB1C9FFBA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0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4 notes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Moving from literature survey to the design of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6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Summarize our final piece of literature: </a:t>
            </a:r>
            <a:r>
              <a:rPr lang="en-US" dirty="0" err="1" smtClean="0"/>
              <a:t>misra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1542574"/>
            <a:ext cx="6146800" cy="4917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542574"/>
            <a:ext cx="5693768" cy="455501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546600" y="2870200"/>
            <a:ext cx="2260600" cy="1511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8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college level research takes three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20415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Lit survey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Design of experiments (DOE)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Executing some new experiment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4000" dirty="0" smtClean="0"/>
              <a:t>Delivers new knowledge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4400" dirty="0" smtClean="0"/>
              <a:t>Publishing comes next (spirit of the paper)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9002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Summarizes the landscape of knowledge, in your domain / specialization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67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Looks for opportunities to learn new things</a:t>
            </a:r>
          </a:p>
          <a:p>
            <a:r>
              <a:rPr lang="en-US" sz="4000" dirty="0" smtClean="0"/>
              <a:t>Acknowledges holes in the academic record</a:t>
            </a:r>
          </a:p>
          <a:p>
            <a:pPr lvl="1"/>
            <a:r>
              <a:rPr lang="en-US" sz="3600" dirty="0" err="1" smtClean="0"/>
              <a:t>Ack</a:t>
            </a:r>
            <a:r>
              <a:rPr lang="en-US" sz="3600" dirty="0" smtClean="0"/>
              <a:t> things which are not known</a:t>
            </a:r>
          </a:p>
          <a:p>
            <a:r>
              <a:rPr lang="en-US" sz="4000" dirty="0" smtClean="0"/>
              <a:t>Proposes a strategy for attaining new domain knowledge</a:t>
            </a:r>
          </a:p>
          <a:p>
            <a:pPr lvl="1"/>
            <a:r>
              <a:rPr lang="en-US" sz="3600" dirty="0" smtClean="0"/>
              <a:t>Domain = topic, specialization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401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know?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History of the topic deals with gender, nationality</a:t>
            </a:r>
          </a:p>
          <a:p>
            <a:r>
              <a:rPr lang="en-US" sz="4400" dirty="0" smtClean="0"/>
              <a:t>Types of stress</a:t>
            </a:r>
          </a:p>
          <a:p>
            <a:r>
              <a:rPr lang="en-US" sz="4400" dirty="0" smtClean="0"/>
              <a:t>Types of solutions to stress</a:t>
            </a:r>
          </a:p>
        </p:txBody>
      </p:sp>
    </p:spTree>
    <p:extLst>
      <p:ext uri="{BB962C8B-B14F-4D97-AF65-F5344CB8AC3E}">
        <p14:creationId xmlns:p14="http://schemas.microsoft.com/office/powerpoint/2010/main" val="107175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365125"/>
            <a:ext cx="11176000" cy="1325563"/>
          </a:xfrm>
        </p:spPr>
        <p:txBody>
          <a:bodyPr/>
          <a:lstStyle/>
          <a:p>
            <a:r>
              <a:rPr lang="en-US" dirty="0" smtClean="0"/>
              <a:t>What do we want to know? What fascinates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4"/>
            <a:ext cx="10972800" cy="4740275"/>
          </a:xfrm>
        </p:spPr>
        <p:txBody>
          <a:bodyPr>
            <a:noAutofit/>
          </a:bodyPr>
          <a:lstStyle/>
          <a:p>
            <a:r>
              <a:rPr lang="en-US" sz="3200" dirty="0" smtClean="0"/>
              <a:t>Gender? No</a:t>
            </a:r>
          </a:p>
          <a:p>
            <a:r>
              <a:rPr lang="en-US" sz="3200" dirty="0" smtClean="0"/>
              <a:t>Nationality? Not so much</a:t>
            </a:r>
          </a:p>
          <a:p>
            <a:r>
              <a:rPr lang="en-US" sz="3200" dirty="0" smtClean="0"/>
              <a:t>Playbook, how to solve and mediate stress the best – this is much more vital / interesting</a:t>
            </a:r>
          </a:p>
          <a:p>
            <a:r>
              <a:rPr lang="en-US" sz="3200" dirty="0" smtClean="0"/>
              <a:t>Look at the connections between types of stress and their solution, how to be a “stress master”</a:t>
            </a:r>
          </a:p>
          <a:p>
            <a:pPr lvl="1"/>
            <a:r>
              <a:rPr lang="en-US" sz="2800" dirty="0" smtClean="0"/>
              <a:t>We want to know how to manage and deal with stress better than anyone</a:t>
            </a:r>
          </a:p>
          <a:p>
            <a:pPr lvl="1"/>
            <a:r>
              <a:rPr lang="en-US" sz="2800" dirty="0" smtClean="0"/>
              <a:t>So we can say “stress = no problem”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635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 playbook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cope with types of challenge, or stress? </a:t>
            </a:r>
          </a:p>
          <a:p>
            <a:r>
              <a:rPr lang="en-US" dirty="0" smtClean="0"/>
              <a:t>Devise a toolkit for learning how the most successful people deal with their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8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http://goo.gl/forms/uRpYSgFuVH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67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233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4 notes</vt:lpstr>
      <vt:lpstr>Summarize our final piece of literature: misra</vt:lpstr>
      <vt:lpstr>Most college level research takes three phases</vt:lpstr>
      <vt:lpstr>Lit survey</vt:lpstr>
      <vt:lpstr>Design of experiments</vt:lpstr>
      <vt:lpstr>What do we know?</vt:lpstr>
      <vt:lpstr>What do we want to know? What fascinates us?</vt:lpstr>
      <vt:lpstr>Stress playbook</vt:lpstr>
      <vt:lpstr>PowerPoint Presentation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notes</dc:title>
  <dc:creator>rcc</dc:creator>
  <cp:lastModifiedBy>rcc</cp:lastModifiedBy>
  <cp:revision>6</cp:revision>
  <dcterms:created xsi:type="dcterms:W3CDTF">2016-03-14T15:29:13Z</dcterms:created>
  <dcterms:modified xsi:type="dcterms:W3CDTF">2016-03-14T16:14:28Z</dcterms:modified>
</cp:coreProperties>
</file>