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cc\Desktop\CHANGE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Most</a:t>
            </a:r>
            <a:r>
              <a:rPr lang="en-US" baseline="0"/>
              <a:t> efficient stress reducing techniques, INT  vs. BEH vs. EMO</a:t>
            </a:r>
            <a:endParaRPr lang="en-US"/>
          </a:p>
        </c:rich>
      </c:tx>
      <c:layout>
        <c:manualLayout>
          <c:xMode val="edge"/>
          <c:yMode val="edge"/>
          <c:x val="0.13019627597055419"/>
          <c:y val="2.61117944611127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7508417508417504"/>
                  <c:y val="-9.7919229229172632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4.4893378226712379E-3"/>
                  <c:y val="-0.1599347410743153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0.16161616161616169"/>
                  <c:y val="-2.284782015347364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SUMMARY!$B$5:$B$7</c:f>
              <c:strCache>
                <c:ptCount val="3"/>
                <c:pt idx="0">
                  <c:v>EMO</c:v>
                </c:pt>
                <c:pt idx="1">
                  <c:v>BEH</c:v>
                </c:pt>
                <c:pt idx="2">
                  <c:v>INT</c:v>
                </c:pt>
              </c:strCache>
            </c:strRef>
          </c:cat>
          <c:val>
            <c:numRef>
              <c:f>SUMMARY!$C$5:$C$7</c:f>
              <c:numCache>
                <c:formatCode>0%</c:formatCode>
                <c:ptCount val="3"/>
                <c:pt idx="0">
                  <c:v>0.44388007054673723</c:v>
                </c:pt>
                <c:pt idx="1">
                  <c:v>0.2915357449462852</c:v>
                </c:pt>
                <c:pt idx="2">
                  <c:v>0.44012421461640222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962488"/>
        <c:axId val="241652872"/>
      </c:barChart>
      <c:catAx>
        <c:axId val="200962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1652872"/>
        <c:crosses val="autoZero"/>
        <c:auto val="1"/>
        <c:lblAlgn val="ctr"/>
        <c:lblOffset val="100"/>
        <c:noMultiLvlLbl val="0"/>
      </c:catAx>
      <c:valAx>
        <c:axId val="241652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962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93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3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3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8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1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0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2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E1CC-88DE-42A2-A2B7-F8B461C3D2F6}" type="datetimeFigureOut">
              <a:rPr lang="en-US" smtClean="0"/>
              <a:t>3/21/2016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0ECCC-BBB5-46AE-B086-A9BEB0E89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9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Gist of the paper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825624"/>
            <a:ext cx="11074400" cy="4702175"/>
          </a:xfrm>
        </p:spPr>
        <p:txBody>
          <a:bodyPr>
            <a:noAutofit/>
          </a:bodyPr>
          <a:lstStyle/>
          <a:p>
            <a:r>
              <a:rPr lang="en-US" sz="4400" dirty="0" smtClean="0"/>
              <a:t>Choose one stressor</a:t>
            </a:r>
          </a:p>
          <a:p>
            <a:r>
              <a:rPr lang="en-US" sz="4400" dirty="0" smtClean="0"/>
              <a:t>Define the most efficient means to reduce that stressor, per the data, using our techniques </a:t>
            </a:r>
          </a:p>
          <a:p>
            <a:pPr lvl="1"/>
            <a:r>
              <a:rPr lang="en-US" sz="4000" dirty="0" smtClean="0"/>
              <a:t>Access queries</a:t>
            </a:r>
          </a:p>
          <a:p>
            <a:pPr lvl="1"/>
            <a:r>
              <a:rPr lang="en-US" sz="4000" dirty="0" smtClean="0"/>
              <a:t>Excel statistics</a:t>
            </a:r>
          </a:p>
          <a:p>
            <a:r>
              <a:rPr lang="en-US" sz="4400" dirty="0" smtClean="0"/>
              <a:t>Graph the comparison</a:t>
            </a:r>
          </a:p>
          <a:p>
            <a:pPr lvl="1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735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5400" dirty="0" smtClean="0"/>
              <a:t>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 smtClean="0"/>
              <a:t>SELF-IMPOSED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 smtClean="0"/>
              <a:t>CONFLICT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 smtClean="0"/>
              <a:t>PRESSURE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5400" dirty="0" smtClean="0"/>
              <a:t>FRUSTRATION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49532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a graph to illustrate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370802"/>
              </p:ext>
            </p:extLst>
          </p:nvPr>
        </p:nvGraphicFramePr>
        <p:xfrm>
          <a:off x="1862667" y="1690688"/>
          <a:ext cx="9491133" cy="448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4737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Analysis, conclusion,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825624"/>
            <a:ext cx="11709400" cy="457517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Analysis: explains the data illustrated in the graph</a:t>
            </a:r>
          </a:p>
          <a:p>
            <a:r>
              <a:rPr lang="en-US" sz="4800" dirty="0" smtClean="0"/>
              <a:t>Conclusion = introduction, but in past tense</a:t>
            </a:r>
          </a:p>
          <a:p>
            <a:pPr lvl="1"/>
            <a:r>
              <a:rPr lang="en-US" sz="4400" dirty="0" smtClean="0"/>
              <a:t>We will discuss (intro) </a:t>
            </a:r>
            <a:r>
              <a:rPr lang="en-US" sz="4400" dirty="0" smtClean="0">
                <a:sym typeface="Wingdings" panose="05000000000000000000" pitchFamily="2" charset="2"/>
              </a:rPr>
              <a:t> in this paper, we discussed (</a:t>
            </a:r>
            <a:r>
              <a:rPr lang="en-US" sz="4400" dirty="0" err="1" smtClean="0">
                <a:sym typeface="Wingdings" panose="05000000000000000000" pitchFamily="2" charset="2"/>
              </a:rPr>
              <a:t>conclus</a:t>
            </a:r>
            <a:r>
              <a:rPr lang="en-US" sz="4400" dirty="0" smtClean="0">
                <a:sym typeface="Wingdings" panose="05000000000000000000" pitchFamily="2" charset="2"/>
              </a:rPr>
              <a:t>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0943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Gist of the paper</vt:lpstr>
      <vt:lpstr>stressors</vt:lpstr>
      <vt:lpstr>Use a graph to illustrate</vt:lpstr>
      <vt:lpstr>Analysis, conclusion, introduction</vt:lpstr>
    </vt:vector>
  </TitlesOfParts>
  <Company>RCCD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rcc</dc:creator>
  <cp:lastModifiedBy>rcc</cp:lastModifiedBy>
  <cp:revision>3</cp:revision>
  <dcterms:created xsi:type="dcterms:W3CDTF">2016-03-21T20:06:55Z</dcterms:created>
  <dcterms:modified xsi:type="dcterms:W3CDTF">2016-03-21T21:18:04Z</dcterms:modified>
</cp:coreProperties>
</file>