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0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4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4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7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4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0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68C5-318D-443E-8604-1B465C6BC6F5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8EA10-3C63-48A5-AF5E-693655EE2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Submitting Paper #1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ways to turn it 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 it 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908" y="2505075"/>
            <a:ext cx="5739667" cy="3684588"/>
          </a:xfrm>
        </p:spPr>
        <p:txBody>
          <a:bodyPr/>
          <a:lstStyle/>
          <a:p>
            <a:r>
              <a:rPr lang="en-US" dirty="0" smtClean="0"/>
              <a:t>You get the opportunity  to revise the paper, after break</a:t>
            </a:r>
          </a:p>
          <a:p>
            <a:r>
              <a:rPr lang="en-US" dirty="0" smtClean="0"/>
              <a:t>You can read my feedback and turn it in again, after you make changes</a:t>
            </a:r>
          </a:p>
          <a:p>
            <a:r>
              <a:rPr lang="en-US" dirty="0" smtClean="0"/>
              <a:t>Gives you another shot at the paper if it is not perfect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Submit it digitally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855677" cy="3684588"/>
          </a:xfrm>
        </p:spPr>
        <p:txBody>
          <a:bodyPr/>
          <a:lstStyle/>
          <a:p>
            <a:r>
              <a:rPr lang="en-US" dirty="0" smtClean="0"/>
              <a:t>Gives you Wednesday to work with instructor</a:t>
            </a:r>
          </a:p>
          <a:p>
            <a:r>
              <a:rPr lang="en-US" dirty="0" smtClean="0"/>
              <a:t>Submit it at the last minute</a:t>
            </a:r>
          </a:p>
          <a:p>
            <a:r>
              <a:rPr lang="en-US" dirty="0" smtClean="0"/>
              <a:t>No revisions are possible this way</a:t>
            </a:r>
          </a:p>
        </p:txBody>
      </p:sp>
    </p:spTree>
    <p:extLst>
      <p:ext uri="{BB962C8B-B14F-4D97-AF65-F5344CB8AC3E}">
        <p14:creationId xmlns:p14="http://schemas.microsoft.com/office/powerpoint/2010/main" val="29418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another way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Submit your paper by the due date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Get feedback on it after break</a:t>
            </a:r>
          </a:p>
          <a:p>
            <a:r>
              <a:rPr lang="en-US" dirty="0" smtClean="0"/>
              <a:t>Even if it’s an A-, you can revise</a:t>
            </a:r>
          </a:p>
          <a:p>
            <a:r>
              <a:rPr lang="en-US" dirty="0" smtClean="0"/>
              <a:t>No matter what you need to work on</a:t>
            </a:r>
          </a:p>
          <a:p>
            <a:r>
              <a:rPr lang="en-US" dirty="0" smtClean="0"/>
              <a:t>One revision, where you’ll be asked to deliver upon recommendations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standard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One standard, laid out in the earlier slide</a:t>
            </a:r>
          </a:p>
          <a:p>
            <a:r>
              <a:rPr lang="en-US" dirty="0" smtClean="0"/>
              <a:t>And in the “</a:t>
            </a:r>
            <a:r>
              <a:rPr lang="en-US" b="1" dirty="0" smtClean="0"/>
              <a:t>CIS </a:t>
            </a:r>
            <a:r>
              <a:rPr lang="en-US" b="1" dirty="0"/>
              <a:t>1-A Paper One Grading Rubric and </a:t>
            </a:r>
            <a:r>
              <a:rPr lang="en-US" b="1" dirty="0" smtClean="0"/>
              <a:t>Requirements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&amp; Wednesday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70" y="1477108"/>
            <a:ext cx="6811108" cy="5216769"/>
          </a:xfrm>
        </p:spPr>
        <p:txBody>
          <a:bodyPr/>
          <a:lstStyle/>
          <a:p>
            <a:r>
              <a:rPr lang="en-US" dirty="0" smtClean="0"/>
              <a:t>All the last minute work that’s possible</a:t>
            </a:r>
          </a:p>
          <a:p>
            <a:r>
              <a:rPr lang="en-US" dirty="0" smtClean="0"/>
              <a:t>May be able to meet in lab (maybe not)</a:t>
            </a:r>
          </a:p>
          <a:p>
            <a:r>
              <a:rPr lang="en-US" dirty="0" smtClean="0"/>
              <a:t>I am here MW 9 – 12 noon (at digital library)</a:t>
            </a:r>
          </a:p>
          <a:p>
            <a:r>
              <a:rPr lang="en-US" dirty="0" smtClean="0"/>
              <a:t>Never send an important document over email unless requested</a:t>
            </a:r>
          </a:p>
          <a:p>
            <a:r>
              <a:rPr lang="en-US" dirty="0" smtClean="0"/>
              <a:t>Instead, turn it in person or submit it over the </a:t>
            </a:r>
            <a:r>
              <a:rPr lang="en-US" dirty="0"/>
              <a:t>D</a:t>
            </a:r>
            <a:r>
              <a:rPr lang="en-US" dirty="0" smtClean="0"/>
              <a:t>ropbox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2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Submitting Paper #1</vt:lpstr>
      <vt:lpstr>2 ways to turn it in</vt:lpstr>
      <vt:lpstr>Put another way</vt:lpstr>
      <vt:lpstr>Today &amp; Wednesday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Submitting Paper #1</dc:title>
  <dc:creator>rcc</dc:creator>
  <cp:lastModifiedBy>rcc</cp:lastModifiedBy>
  <cp:revision>1</cp:revision>
  <dcterms:created xsi:type="dcterms:W3CDTF">2016-04-04T15:28:06Z</dcterms:created>
  <dcterms:modified xsi:type="dcterms:W3CDTF">2016-04-04T15:28:45Z</dcterms:modified>
</cp:coreProperties>
</file>