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0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6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7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B28E6-F1B9-4A3D-9170-9CE9B9957453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49E93-F4F9-4A05-9271-ECDDA44EA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6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to the first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changes, get them in soon</a:t>
            </a:r>
          </a:p>
          <a:p>
            <a:r>
              <a:rPr lang="en-US" dirty="0" smtClean="0"/>
              <a:t>One- two weeks:</a:t>
            </a:r>
          </a:p>
          <a:p>
            <a:pPr lvl="1"/>
            <a:r>
              <a:rPr lang="en-US" dirty="0" smtClean="0"/>
              <a:t>A / B: take one more week</a:t>
            </a:r>
          </a:p>
          <a:p>
            <a:pPr lvl="1"/>
            <a:r>
              <a:rPr lang="en-US" dirty="0" smtClean="0"/>
              <a:t>C / D: take 2 weeks, two more versions, each week turn in new changes</a:t>
            </a:r>
          </a:p>
          <a:p>
            <a:pPr lvl="1"/>
            <a:r>
              <a:rPr lang="en-US" dirty="0" smtClean="0"/>
              <a:t>F / not yet graded: awesome, opportunity to learn something, turn in a new version until you’re at a 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6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research</a:t>
            </a:r>
          </a:p>
          <a:p>
            <a:r>
              <a:rPr lang="en-US" dirty="0" smtClean="0"/>
              <a:t>Get into groups based upon row</a:t>
            </a:r>
          </a:p>
          <a:p>
            <a:r>
              <a:rPr lang="en-US" dirty="0" smtClean="0"/>
              <a:t>Discuss something that annoys you, challenges you, you think about a lot</a:t>
            </a:r>
          </a:p>
          <a:p>
            <a:pPr lvl="1"/>
            <a:r>
              <a:rPr lang="en-US" dirty="0" smtClean="0"/>
              <a:t>In the media</a:t>
            </a:r>
          </a:p>
          <a:p>
            <a:pPr lvl="1"/>
            <a:r>
              <a:rPr lang="en-US" dirty="0" smtClean="0"/>
              <a:t>In your daily environment</a:t>
            </a:r>
          </a:p>
          <a:p>
            <a:pPr lvl="1"/>
            <a:r>
              <a:rPr lang="en-US" dirty="0" smtClean="0"/>
              <a:t>In your relationships</a:t>
            </a:r>
          </a:p>
          <a:p>
            <a:pPr lvl="1"/>
            <a:r>
              <a:rPr lang="en-US" dirty="0" smtClean="0"/>
              <a:t>Something you see, in person</a:t>
            </a:r>
          </a:p>
          <a:p>
            <a:pPr lvl="1"/>
            <a:r>
              <a:rPr lang="en-US" dirty="0" smtClean="0"/>
              <a:t>Something academic</a:t>
            </a:r>
          </a:p>
          <a:p>
            <a:pPr lvl="1"/>
            <a:r>
              <a:rPr lang="en-US" dirty="0" smtClean="0"/>
              <a:t>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6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annoyance #1: bad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Commuting</a:t>
            </a:r>
          </a:p>
          <a:p>
            <a:r>
              <a:rPr lang="en-US" dirty="0" smtClean="0"/>
              <a:t>Commonplace experience</a:t>
            </a:r>
          </a:p>
          <a:p>
            <a:r>
              <a:rPr lang="en-US" dirty="0" smtClean="0"/>
              <a:t>Parking lot here: </a:t>
            </a:r>
          </a:p>
          <a:p>
            <a:r>
              <a:rPr lang="en-US" dirty="0" smtClean="0"/>
              <a:t>Identify: hot spots on campus where there is chaos</a:t>
            </a:r>
          </a:p>
          <a:p>
            <a:r>
              <a:rPr lang="en-US" dirty="0" smtClean="0"/>
              <a:t>Stress points on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8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annoyance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Bullying 2.0</a:t>
            </a:r>
          </a:p>
          <a:p>
            <a:r>
              <a:rPr lang="en-US" sz="4800" dirty="0" smtClean="0"/>
              <a:t>Look at the research</a:t>
            </a:r>
          </a:p>
        </p:txBody>
      </p:sp>
    </p:spTree>
    <p:extLst>
      <p:ext uri="{BB962C8B-B14F-4D97-AF65-F5344CB8AC3E}">
        <p14:creationId xmlns:p14="http://schemas.microsoft.com/office/powerpoint/2010/main" val="11212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annoyance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Police conduct, discretion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9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Phase 2</vt:lpstr>
      <vt:lpstr>Follow up to the first paper</vt:lpstr>
      <vt:lpstr>Project 2</vt:lpstr>
      <vt:lpstr>Hot annoyance #1: bad drivers</vt:lpstr>
      <vt:lpstr>Hot annoyance #2</vt:lpstr>
      <vt:lpstr>Hot annoyance #3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</dc:title>
  <dc:creator>rcc</dc:creator>
  <cp:lastModifiedBy>rcc</cp:lastModifiedBy>
  <cp:revision>7</cp:revision>
  <dcterms:created xsi:type="dcterms:W3CDTF">2016-04-18T14:53:49Z</dcterms:created>
  <dcterms:modified xsi:type="dcterms:W3CDTF">2016-04-18T16:11:05Z</dcterms:modified>
</cp:coreProperties>
</file>