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BF7C-23AB-4596-9D93-F763C944302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784-88CB-48CE-99B6-1FD5EAE0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7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BF7C-23AB-4596-9D93-F763C944302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784-88CB-48CE-99B6-1FD5EAE0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BF7C-23AB-4596-9D93-F763C944302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784-88CB-48CE-99B6-1FD5EAE0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BF7C-23AB-4596-9D93-F763C944302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784-88CB-48CE-99B6-1FD5EAE0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BF7C-23AB-4596-9D93-F763C944302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784-88CB-48CE-99B6-1FD5EAE0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0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BF7C-23AB-4596-9D93-F763C944302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784-88CB-48CE-99B6-1FD5EAE0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6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BF7C-23AB-4596-9D93-F763C944302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784-88CB-48CE-99B6-1FD5EAE0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BF7C-23AB-4596-9D93-F763C944302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784-88CB-48CE-99B6-1FD5EAE0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1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BF7C-23AB-4596-9D93-F763C944302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784-88CB-48CE-99B6-1FD5EAE0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BF7C-23AB-4596-9D93-F763C944302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784-88CB-48CE-99B6-1FD5EAE0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5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BF7C-23AB-4596-9D93-F763C944302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0784-88CB-48CE-99B6-1FD5EAE0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6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7BF7C-23AB-4596-9D93-F763C944302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D0784-88CB-48CE-99B6-1FD5EAE0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Qualitative and quantitative types of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1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Driven by stories (</a:t>
            </a:r>
            <a:r>
              <a:rPr lang="en-US" sz="4800" dirty="0" err="1" smtClean="0"/>
              <a:t>qual</a:t>
            </a:r>
            <a:r>
              <a:rPr lang="en-US" sz="4800" dirty="0" smtClean="0"/>
              <a:t>)</a:t>
            </a:r>
          </a:p>
          <a:p>
            <a:r>
              <a:rPr lang="en-US" sz="4800" dirty="0" smtClean="0"/>
              <a:t>Driven by data (quant) – such as you’ve experienced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5689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Questionnaires, yes/no, numbers and words</a:t>
            </a:r>
          </a:p>
          <a:p>
            <a:r>
              <a:rPr lang="en-US" dirty="0" smtClean="0"/>
              <a:t>Ends up delivering statistics</a:t>
            </a:r>
          </a:p>
          <a:p>
            <a:pPr lvl="1"/>
            <a:r>
              <a:rPr lang="en-US" dirty="0" smtClean="0"/>
              <a:t>Averages, medians, maximums, minimums</a:t>
            </a:r>
          </a:p>
          <a:p>
            <a:pPr lvl="1"/>
            <a:r>
              <a:rPr lang="en-US" dirty="0" smtClean="0"/>
              <a:t>Easy to graph on a spreadsheet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5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driven by numbers or words than by stories</a:t>
            </a:r>
          </a:p>
          <a:p>
            <a:pPr lvl="1"/>
            <a:r>
              <a:rPr lang="en-US" dirty="0" smtClean="0"/>
              <a:t>Themes</a:t>
            </a:r>
          </a:p>
          <a:p>
            <a:pPr lvl="1"/>
            <a:r>
              <a:rPr lang="en-US" dirty="0" smtClean="0"/>
              <a:t>Patterns</a:t>
            </a:r>
          </a:p>
          <a:p>
            <a:pPr lvl="1"/>
            <a:r>
              <a:rPr lang="en-US" dirty="0" smtClean="0"/>
              <a:t>Familiar things appear and reappear, which we track and pay attention to</a:t>
            </a:r>
          </a:p>
          <a:p>
            <a:r>
              <a:rPr lang="en-US" dirty="0" smtClean="0"/>
              <a:t>Qualitative data is not driven by questionnaire, but by interviews, where you ask a person to tell their story</a:t>
            </a:r>
          </a:p>
          <a:p>
            <a:pPr lvl="1"/>
            <a:r>
              <a:rPr lang="en-US" dirty="0" smtClean="0"/>
              <a:t>More open ended </a:t>
            </a:r>
          </a:p>
          <a:p>
            <a:pPr lvl="1"/>
            <a:r>
              <a:rPr lang="en-US" dirty="0" smtClean="0"/>
              <a:t>The researcher must pay attention to reoccurring patterns in their interviews</a:t>
            </a:r>
          </a:p>
          <a:p>
            <a:r>
              <a:rPr lang="en-US" dirty="0" smtClean="0"/>
              <a:t>Helps researchers to manage topics which are cutting edge, or have not </a:t>
            </a:r>
            <a:r>
              <a:rPr lang="en-US" smtClean="0"/>
              <a:t>been addressed in the past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6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qualitative data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Once collected, qualitative data is meant to be discussed</a:t>
            </a:r>
          </a:p>
          <a:p>
            <a:pPr lvl="1"/>
            <a:r>
              <a:rPr lang="en-US" sz="3600" dirty="0" smtClean="0"/>
              <a:t>What did your subject say? </a:t>
            </a:r>
          </a:p>
          <a:p>
            <a:pPr lvl="1"/>
            <a:r>
              <a:rPr lang="en-US" sz="3600" dirty="0" smtClean="0"/>
              <a:t>What similarities emerge, when we compare everyone’s answers</a:t>
            </a:r>
          </a:p>
          <a:p>
            <a:r>
              <a:rPr lang="en-US" sz="4000" dirty="0" smtClean="0"/>
              <a:t>Therefore, keep the number of interviews you do to a minimum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9600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have your interviews complete:</a:t>
            </a:r>
          </a:p>
          <a:p>
            <a:pPr lvl="1"/>
            <a:r>
              <a:rPr lang="en-US" dirty="0" smtClean="0"/>
              <a:t>Try to establish some categories which generalize your subject’s data</a:t>
            </a:r>
          </a:p>
          <a:p>
            <a:pPr lvl="1"/>
            <a:r>
              <a:rPr lang="en-US" dirty="0" smtClean="0"/>
              <a:t>What commonalities did they possess? </a:t>
            </a:r>
          </a:p>
          <a:p>
            <a:pPr lvl="1"/>
            <a:r>
              <a:rPr lang="en-US" dirty="0" smtClean="0"/>
              <a:t>What bigger, more general patterns are taking place? </a:t>
            </a:r>
          </a:p>
          <a:p>
            <a:r>
              <a:rPr lang="en-US" dirty="0" smtClean="0"/>
              <a:t>Do a smart art, to help establish major categories in the data</a:t>
            </a:r>
          </a:p>
          <a:p>
            <a:r>
              <a:rPr lang="en-US" dirty="0" smtClean="0"/>
              <a:t>Help the next researchers to understand what you found</a:t>
            </a:r>
          </a:p>
          <a:p>
            <a:r>
              <a:rPr lang="en-US" dirty="0" smtClean="0"/>
              <a:t>Establish summaries,  to help provide structure to a problem that lacks boundaries, as of yet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qualitative data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5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Qualitative and quantitative types of research</vt:lpstr>
      <vt:lpstr>Types of research</vt:lpstr>
      <vt:lpstr>quantitative</vt:lpstr>
      <vt:lpstr>qualitative</vt:lpstr>
      <vt:lpstr>Managing qualitative data 1</vt:lpstr>
      <vt:lpstr>Managing qualitative data 2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Qualitative and quantitative types of research</dc:title>
  <dc:creator>rcc</dc:creator>
  <cp:lastModifiedBy>rcc</cp:lastModifiedBy>
  <cp:revision>2</cp:revision>
  <dcterms:created xsi:type="dcterms:W3CDTF">2016-05-23T14:52:10Z</dcterms:created>
  <dcterms:modified xsi:type="dcterms:W3CDTF">2016-05-23T15:05:20Z</dcterms:modified>
</cp:coreProperties>
</file>