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51A1C-AABE-4BE5-8A4F-B654EB2B9CD9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9A347F-13F4-4649-BDF2-2CD1642D5CD6}">
      <dgm:prSet phldrT="[Text]"/>
      <dgm:spPr/>
      <dgm:t>
        <a:bodyPr/>
        <a:lstStyle/>
        <a:p>
          <a:r>
            <a:rPr lang="en-US" dirty="0" smtClean="0"/>
            <a:t>The big idea</a:t>
          </a:r>
          <a:endParaRPr lang="en-US" dirty="0"/>
        </a:p>
      </dgm:t>
    </dgm:pt>
    <dgm:pt modelId="{2B38BDB7-69FA-4115-97B0-C4E97A22EA3B}" type="parTrans" cxnId="{2500BCE5-1DAC-4DE6-9C20-8A066EA717D0}">
      <dgm:prSet/>
      <dgm:spPr/>
      <dgm:t>
        <a:bodyPr/>
        <a:lstStyle/>
        <a:p>
          <a:endParaRPr lang="en-US"/>
        </a:p>
      </dgm:t>
    </dgm:pt>
    <dgm:pt modelId="{391EE4D6-53D7-4F94-8E6A-6BF588AF0AF1}" type="sibTrans" cxnId="{2500BCE5-1DAC-4DE6-9C20-8A066EA717D0}">
      <dgm:prSet/>
      <dgm:spPr/>
      <dgm:t>
        <a:bodyPr/>
        <a:lstStyle/>
        <a:p>
          <a:endParaRPr lang="en-US"/>
        </a:p>
      </dgm:t>
    </dgm:pt>
    <dgm:pt modelId="{FE4BD8A1-BACE-4D08-AFE5-C42E7732EF96}">
      <dgm:prSet phldrT="[Text]"/>
      <dgm:spPr/>
      <dgm:t>
        <a:bodyPr/>
        <a:lstStyle/>
        <a:p>
          <a:r>
            <a:rPr lang="en-US" dirty="0" smtClean="0"/>
            <a:t>This idea</a:t>
          </a:r>
          <a:endParaRPr lang="en-US" dirty="0"/>
        </a:p>
      </dgm:t>
    </dgm:pt>
    <dgm:pt modelId="{9FAE44DA-A5EF-467A-A5E2-F66A1B66DEA8}" type="parTrans" cxnId="{E609F37D-64B7-4543-A49D-1BC410739334}">
      <dgm:prSet/>
      <dgm:spPr/>
      <dgm:t>
        <a:bodyPr/>
        <a:lstStyle/>
        <a:p>
          <a:endParaRPr lang="en-US"/>
        </a:p>
      </dgm:t>
    </dgm:pt>
    <dgm:pt modelId="{501FD5A3-5897-4D89-A239-D06B5FF84EE8}" type="sibTrans" cxnId="{E609F37D-64B7-4543-A49D-1BC410739334}">
      <dgm:prSet/>
      <dgm:spPr/>
      <dgm:t>
        <a:bodyPr/>
        <a:lstStyle/>
        <a:p>
          <a:endParaRPr lang="en-US"/>
        </a:p>
      </dgm:t>
    </dgm:pt>
    <dgm:pt modelId="{1AA938B4-B8D0-4F1D-954C-E61DF8A59830}">
      <dgm:prSet phldrT="[Text]"/>
      <dgm:spPr/>
      <dgm:t>
        <a:bodyPr/>
        <a:lstStyle/>
        <a:p>
          <a:r>
            <a:rPr lang="en-US" dirty="0" smtClean="0"/>
            <a:t>My idea</a:t>
          </a:r>
          <a:endParaRPr lang="en-US" dirty="0"/>
        </a:p>
      </dgm:t>
    </dgm:pt>
    <dgm:pt modelId="{FDAFA907-3DCA-4C4F-B350-8A8137537AD7}" type="parTrans" cxnId="{A6FCB11D-AD53-4A0B-A559-F71083069638}">
      <dgm:prSet/>
      <dgm:spPr/>
      <dgm:t>
        <a:bodyPr/>
        <a:lstStyle/>
        <a:p>
          <a:endParaRPr lang="en-US"/>
        </a:p>
      </dgm:t>
    </dgm:pt>
    <dgm:pt modelId="{D4F7BE9B-ED8A-459A-ADB2-C8A9779C1905}" type="sibTrans" cxnId="{A6FCB11D-AD53-4A0B-A559-F71083069638}">
      <dgm:prSet/>
      <dgm:spPr/>
      <dgm:t>
        <a:bodyPr/>
        <a:lstStyle/>
        <a:p>
          <a:endParaRPr lang="en-US"/>
        </a:p>
      </dgm:t>
    </dgm:pt>
    <dgm:pt modelId="{752C4002-47F8-42D5-8452-73566EC99E51}">
      <dgm:prSet phldrT="[Text]"/>
      <dgm:spPr/>
      <dgm:t>
        <a:bodyPr/>
        <a:lstStyle/>
        <a:p>
          <a:r>
            <a:rPr lang="en-US" dirty="0" smtClean="0"/>
            <a:t>Your idea</a:t>
          </a:r>
          <a:endParaRPr lang="en-US" dirty="0"/>
        </a:p>
      </dgm:t>
    </dgm:pt>
    <dgm:pt modelId="{D256C387-C8E5-40BA-B842-FDB655581DEF}" type="parTrans" cxnId="{9E180510-F5D0-457C-819A-6159C1164428}">
      <dgm:prSet/>
      <dgm:spPr/>
      <dgm:t>
        <a:bodyPr/>
        <a:lstStyle/>
        <a:p>
          <a:endParaRPr lang="en-US"/>
        </a:p>
      </dgm:t>
    </dgm:pt>
    <dgm:pt modelId="{B5EAF89A-64A1-456D-873D-055C2A15C8B6}" type="sibTrans" cxnId="{9E180510-F5D0-457C-819A-6159C1164428}">
      <dgm:prSet/>
      <dgm:spPr/>
      <dgm:t>
        <a:bodyPr/>
        <a:lstStyle/>
        <a:p>
          <a:endParaRPr lang="en-US"/>
        </a:p>
      </dgm:t>
    </dgm:pt>
    <dgm:pt modelId="{A17EAEEB-5A1B-4603-A90F-72BAC5F9B2FA}">
      <dgm:prSet phldrT="[Text]"/>
      <dgm:spPr/>
      <dgm:t>
        <a:bodyPr/>
        <a:lstStyle/>
        <a:p>
          <a:r>
            <a:rPr lang="en-US" dirty="0" smtClean="0"/>
            <a:t>Next new idea</a:t>
          </a:r>
          <a:endParaRPr lang="en-US" dirty="0"/>
        </a:p>
      </dgm:t>
    </dgm:pt>
    <dgm:pt modelId="{BBA2DA38-D6B0-449A-896F-A7B80BDC4623}" type="parTrans" cxnId="{1A80A4EE-0A5F-4129-B9A4-18C638CF3C12}">
      <dgm:prSet/>
      <dgm:spPr/>
      <dgm:t>
        <a:bodyPr/>
        <a:lstStyle/>
        <a:p>
          <a:endParaRPr lang="en-US"/>
        </a:p>
      </dgm:t>
    </dgm:pt>
    <dgm:pt modelId="{BE8A41F2-14FE-4026-88AC-238A7048302C}" type="sibTrans" cxnId="{1A80A4EE-0A5F-4129-B9A4-18C638CF3C12}">
      <dgm:prSet/>
      <dgm:spPr/>
      <dgm:t>
        <a:bodyPr/>
        <a:lstStyle/>
        <a:p>
          <a:endParaRPr lang="en-US"/>
        </a:p>
      </dgm:t>
    </dgm:pt>
    <dgm:pt modelId="{F3255736-BA68-415A-AFA5-72CDB3EC3F02}">
      <dgm:prSet phldrT="[Text]"/>
      <dgm:spPr/>
      <dgm:t>
        <a:bodyPr/>
        <a:lstStyle/>
        <a:p>
          <a:r>
            <a:rPr lang="en-US" dirty="0" smtClean="0"/>
            <a:t>This other idea</a:t>
          </a:r>
          <a:endParaRPr lang="en-US" dirty="0"/>
        </a:p>
      </dgm:t>
    </dgm:pt>
    <dgm:pt modelId="{936F834F-D8FC-4FAD-AAAE-82DD12D04470}" type="parTrans" cxnId="{8B883FB4-E17B-49ED-92A0-D25B0D407520}">
      <dgm:prSet/>
      <dgm:spPr/>
      <dgm:t>
        <a:bodyPr/>
        <a:lstStyle/>
        <a:p>
          <a:endParaRPr lang="en-US"/>
        </a:p>
      </dgm:t>
    </dgm:pt>
    <dgm:pt modelId="{3889B043-386B-438B-BB4C-44B981E9F785}" type="sibTrans" cxnId="{8B883FB4-E17B-49ED-92A0-D25B0D407520}">
      <dgm:prSet/>
      <dgm:spPr/>
      <dgm:t>
        <a:bodyPr/>
        <a:lstStyle/>
        <a:p>
          <a:endParaRPr lang="en-US"/>
        </a:p>
      </dgm:t>
    </dgm:pt>
    <dgm:pt modelId="{076738F4-8587-4A1B-9503-DB23DDF1D990}" type="pres">
      <dgm:prSet presAssocID="{5FC51A1C-AABE-4BE5-8A4F-B654EB2B9CD9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36C3F9B-1DDD-4C82-B330-5D4C071AEF72}" type="pres">
      <dgm:prSet presAssocID="{769A347F-13F4-4649-BDF2-2CD1642D5CD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BBA402C-5D9F-48C9-8088-67B6437B1957}" type="pres">
      <dgm:prSet presAssocID="{769A347F-13F4-4649-BDF2-2CD1642D5CD6}" presName="Accent2" presStyleLbl="node1" presStyleIdx="0" presStyleCnt="19"/>
      <dgm:spPr/>
    </dgm:pt>
    <dgm:pt modelId="{96D3E471-8366-43DF-BF6A-C2EF329E0FE3}" type="pres">
      <dgm:prSet presAssocID="{769A347F-13F4-4649-BDF2-2CD1642D5CD6}" presName="Accent3" presStyleLbl="node1" presStyleIdx="1" presStyleCnt="19"/>
      <dgm:spPr/>
    </dgm:pt>
    <dgm:pt modelId="{E49CE146-31F9-460E-9D41-5D94267116F0}" type="pres">
      <dgm:prSet presAssocID="{769A347F-13F4-4649-BDF2-2CD1642D5CD6}" presName="Accent4" presStyleLbl="node1" presStyleIdx="2" presStyleCnt="19"/>
      <dgm:spPr/>
    </dgm:pt>
    <dgm:pt modelId="{4370A786-A753-417B-8FED-C4547DF02ABE}" type="pres">
      <dgm:prSet presAssocID="{769A347F-13F4-4649-BDF2-2CD1642D5CD6}" presName="Accent5" presStyleLbl="node1" presStyleIdx="3" presStyleCnt="19"/>
      <dgm:spPr/>
    </dgm:pt>
    <dgm:pt modelId="{608F559D-9600-49BF-9F69-543CF4C7EEB6}" type="pres">
      <dgm:prSet presAssocID="{769A347F-13F4-4649-BDF2-2CD1642D5CD6}" presName="Accent6" presStyleLbl="node1" presStyleIdx="4" presStyleCnt="19"/>
      <dgm:spPr/>
    </dgm:pt>
    <dgm:pt modelId="{5E128417-0D30-435E-9634-37F5902E2E28}" type="pres">
      <dgm:prSet presAssocID="{FE4BD8A1-BACE-4D08-AFE5-C42E7732EF96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B6C184-47B6-4D10-9A5A-F40C82EECEF0}" type="pres">
      <dgm:prSet presAssocID="{FE4BD8A1-BACE-4D08-AFE5-C42E7732EF96}" presName="Accent7" presStyleCnt="0"/>
      <dgm:spPr/>
    </dgm:pt>
    <dgm:pt modelId="{A1719B3F-9EE0-46AB-8394-9D8C5689556E}" type="pres">
      <dgm:prSet presAssocID="{FE4BD8A1-BACE-4D08-AFE5-C42E7732EF96}" presName="AccentHold1" presStyleLbl="node1" presStyleIdx="6" presStyleCnt="19"/>
      <dgm:spPr/>
    </dgm:pt>
    <dgm:pt modelId="{EC76E393-9C04-4F84-AFF2-35F4806DAE7E}" type="pres">
      <dgm:prSet presAssocID="{FE4BD8A1-BACE-4D08-AFE5-C42E7732EF96}" presName="Accent8" presStyleCnt="0"/>
      <dgm:spPr/>
    </dgm:pt>
    <dgm:pt modelId="{EBD6E628-3485-472C-8C3E-8430A3903C50}" type="pres">
      <dgm:prSet presAssocID="{FE4BD8A1-BACE-4D08-AFE5-C42E7732EF96}" presName="AccentHold2" presStyleLbl="node1" presStyleIdx="7" presStyleCnt="19"/>
      <dgm:spPr/>
    </dgm:pt>
    <dgm:pt modelId="{7B51F095-8E69-498A-9C2D-23C33E0889B5}" type="pres">
      <dgm:prSet presAssocID="{1AA938B4-B8D0-4F1D-954C-E61DF8A59830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3DA714-FE67-49B2-A45A-DBA76C52BBE1}" type="pres">
      <dgm:prSet presAssocID="{1AA938B4-B8D0-4F1D-954C-E61DF8A59830}" presName="Accent9" presStyleCnt="0"/>
      <dgm:spPr/>
    </dgm:pt>
    <dgm:pt modelId="{A8221F0C-2A15-43C3-9B0C-6B69C6D097F7}" type="pres">
      <dgm:prSet presAssocID="{1AA938B4-B8D0-4F1D-954C-E61DF8A59830}" presName="AccentHold1" presStyleLbl="node1" presStyleIdx="9" presStyleCnt="19"/>
      <dgm:spPr/>
    </dgm:pt>
    <dgm:pt modelId="{C4D2E64B-D6B4-4361-BCE6-A083F26574A4}" type="pres">
      <dgm:prSet presAssocID="{1AA938B4-B8D0-4F1D-954C-E61DF8A59830}" presName="Accent10" presStyleCnt="0"/>
      <dgm:spPr/>
    </dgm:pt>
    <dgm:pt modelId="{A9B4657E-6D06-4953-A567-F3010E3F7ABF}" type="pres">
      <dgm:prSet presAssocID="{1AA938B4-B8D0-4F1D-954C-E61DF8A59830}" presName="AccentHold2" presStyleLbl="node1" presStyleIdx="10" presStyleCnt="19"/>
      <dgm:spPr/>
    </dgm:pt>
    <dgm:pt modelId="{BB3DFDA1-D6AC-4ED5-88ED-BBA5BFD8B116}" type="pres">
      <dgm:prSet presAssocID="{1AA938B4-B8D0-4F1D-954C-E61DF8A59830}" presName="Accent11" presStyleCnt="0"/>
      <dgm:spPr/>
    </dgm:pt>
    <dgm:pt modelId="{F484391E-61AE-47D1-BD59-E446ACFEBB39}" type="pres">
      <dgm:prSet presAssocID="{1AA938B4-B8D0-4F1D-954C-E61DF8A59830}" presName="AccentHold3" presStyleLbl="node1" presStyleIdx="11" presStyleCnt="19"/>
      <dgm:spPr/>
    </dgm:pt>
    <dgm:pt modelId="{A5D87F15-26F5-4940-8080-2F07F4CBBD71}" type="pres">
      <dgm:prSet presAssocID="{752C4002-47F8-42D5-8452-73566EC99E51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5F1674-D0C0-4164-A648-E9F3D3A53899}" type="pres">
      <dgm:prSet presAssocID="{752C4002-47F8-42D5-8452-73566EC99E51}" presName="Accent12" presStyleCnt="0"/>
      <dgm:spPr/>
    </dgm:pt>
    <dgm:pt modelId="{8B20938F-7761-4D12-918E-FF6A01119B5D}" type="pres">
      <dgm:prSet presAssocID="{752C4002-47F8-42D5-8452-73566EC99E51}" presName="AccentHold1" presStyleLbl="node1" presStyleIdx="13" presStyleCnt="19"/>
      <dgm:spPr/>
    </dgm:pt>
    <dgm:pt modelId="{58EC5BDF-7A13-4B4A-B2F3-596B5C557D81}" type="pres">
      <dgm:prSet presAssocID="{A17EAEEB-5A1B-4603-A90F-72BAC5F9B2FA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466D98-64B0-4EBF-BB14-404935A6DF5A}" type="pres">
      <dgm:prSet presAssocID="{A17EAEEB-5A1B-4603-A90F-72BAC5F9B2FA}" presName="Accent13" presStyleCnt="0"/>
      <dgm:spPr/>
    </dgm:pt>
    <dgm:pt modelId="{290F6D50-F573-494F-BEC9-D9674E4B62CF}" type="pres">
      <dgm:prSet presAssocID="{A17EAEEB-5A1B-4603-A90F-72BAC5F9B2FA}" presName="AccentHold1" presStyleLbl="node1" presStyleIdx="15" presStyleCnt="19"/>
      <dgm:spPr/>
    </dgm:pt>
    <dgm:pt modelId="{A202011E-FC0B-403F-B828-1D9EF9E02427}" type="pres">
      <dgm:prSet presAssocID="{F3255736-BA68-415A-AFA5-72CDB3EC3F02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BAD7A-0636-456B-8884-A7E696720FCB}" type="pres">
      <dgm:prSet presAssocID="{F3255736-BA68-415A-AFA5-72CDB3EC3F02}" presName="Accent15" presStyleCnt="0"/>
      <dgm:spPr/>
    </dgm:pt>
    <dgm:pt modelId="{8B670525-7C85-471E-A338-F7BA87E2084C}" type="pres">
      <dgm:prSet presAssocID="{F3255736-BA68-415A-AFA5-72CDB3EC3F02}" presName="AccentHold2" presStyleLbl="node1" presStyleIdx="17" presStyleCnt="19"/>
      <dgm:spPr/>
    </dgm:pt>
    <dgm:pt modelId="{AA689EB7-75CC-4516-997F-BD72FDF672D4}" type="pres">
      <dgm:prSet presAssocID="{F3255736-BA68-415A-AFA5-72CDB3EC3F02}" presName="Accent16" presStyleCnt="0"/>
      <dgm:spPr/>
    </dgm:pt>
    <dgm:pt modelId="{D4BF5B13-32BD-48C8-B3DD-7628609871F8}" type="pres">
      <dgm:prSet presAssocID="{F3255736-BA68-415A-AFA5-72CDB3EC3F02}" presName="AccentHold3" presStyleLbl="node1" presStyleIdx="18" presStyleCnt="19"/>
      <dgm:spPr/>
    </dgm:pt>
  </dgm:ptLst>
  <dgm:cxnLst>
    <dgm:cxn modelId="{A6FCB11D-AD53-4A0B-A559-F71083069638}" srcId="{769A347F-13F4-4649-BDF2-2CD1642D5CD6}" destId="{1AA938B4-B8D0-4F1D-954C-E61DF8A59830}" srcOrd="1" destOrd="0" parTransId="{FDAFA907-3DCA-4C4F-B350-8A8137537AD7}" sibTransId="{D4F7BE9B-ED8A-459A-ADB2-C8A9779C1905}"/>
    <dgm:cxn modelId="{8B883FB4-E17B-49ED-92A0-D25B0D407520}" srcId="{769A347F-13F4-4649-BDF2-2CD1642D5CD6}" destId="{F3255736-BA68-415A-AFA5-72CDB3EC3F02}" srcOrd="4" destOrd="0" parTransId="{936F834F-D8FC-4FAD-AAAE-82DD12D04470}" sibTransId="{3889B043-386B-438B-BB4C-44B981E9F785}"/>
    <dgm:cxn modelId="{C6BD7E67-1A49-4F93-BC27-93C474D1A5C2}" type="presOf" srcId="{752C4002-47F8-42D5-8452-73566EC99E51}" destId="{A5D87F15-26F5-4940-8080-2F07F4CBBD71}" srcOrd="0" destOrd="0" presId="urn:microsoft.com/office/officeart/2009/3/layout/CircleRelationship"/>
    <dgm:cxn modelId="{6FA034C9-E7F2-42D0-9C1E-349341EE7B15}" type="presOf" srcId="{FE4BD8A1-BACE-4D08-AFE5-C42E7732EF96}" destId="{5E128417-0D30-435E-9634-37F5902E2E28}" srcOrd="0" destOrd="0" presId="urn:microsoft.com/office/officeart/2009/3/layout/CircleRelationship"/>
    <dgm:cxn modelId="{92B8D10F-8C28-43E4-818F-2A00FD8D9A06}" type="presOf" srcId="{F3255736-BA68-415A-AFA5-72CDB3EC3F02}" destId="{A202011E-FC0B-403F-B828-1D9EF9E02427}" srcOrd="0" destOrd="0" presId="urn:microsoft.com/office/officeart/2009/3/layout/CircleRelationship"/>
    <dgm:cxn modelId="{D9A33D72-1ECA-4FA7-8225-366E331D8EFC}" type="presOf" srcId="{769A347F-13F4-4649-BDF2-2CD1642D5CD6}" destId="{C36C3F9B-1DDD-4C82-B330-5D4C071AEF72}" srcOrd="0" destOrd="0" presId="urn:microsoft.com/office/officeart/2009/3/layout/CircleRelationship"/>
    <dgm:cxn modelId="{E609F37D-64B7-4543-A49D-1BC410739334}" srcId="{769A347F-13F4-4649-BDF2-2CD1642D5CD6}" destId="{FE4BD8A1-BACE-4D08-AFE5-C42E7732EF96}" srcOrd="0" destOrd="0" parTransId="{9FAE44DA-A5EF-467A-A5E2-F66A1B66DEA8}" sibTransId="{501FD5A3-5897-4D89-A239-D06B5FF84EE8}"/>
    <dgm:cxn modelId="{2500BCE5-1DAC-4DE6-9C20-8A066EA717D0}" srcId="{5FC51A1C-AABE-4BE5-8A4F-B654EB2B9CD9}" destId="{769A347F-13F4-4649-BDF2-2CD1642D5CD6}" srcOrd="0" destOrd="0" parTransId="{2B38BDB7-69FA-4115-97B0-C4E97A22EA3B}" sibTransId="{391EE4D6-53D7-4F94-8E6A-6BF588AF0AF1}"/>
    <dgm:cxn modelId="{E38AC0B0-24B3-4FB3-948D-50000DA2CA3E}" type="presOf" srcId="{1AA938B4-B8D0-4F1D-954C-E61DF8A59830}" destId="{7B51F095-8E69-498A-9C2D-23C33E0889B5}" srcOrd="0" destOrd="0" presId="urn:microsoft.com/office/officeart/2009/3/layout/CircleRelationship"/>
    <dgm:cxn modelId="{CE50D5EF-BBA5-4260-BDF7-65801DFC1938}" type="presOf" srcId="{5FC51A1C-AABE-4BE5-8A4F-B654EB2B9CD9}" destId="{076738F4-8587-4A1B-9503-DB23DDF1D990}" srcOrd="0" destOrd="0" presId="urn:microsoft.com/office/officeart/2009/3/layout/CircleRelationship"/>
    <dgm:cxn modelId="{1A80A4EE-0A5F-4129-B9A4-18C638CF3C12}" srcId="{769A347F-13F4-4649-BDF2-2CD1642D5CD6}" destId="{A17EAEEB-5A1B-4603-A90F-72BAC5F9B2FA}" srcOrd="3" destOrd="0" parTransId="{BBA2DA38-D6B0-449A-896F-A7B80BDC4623}" sibTransId="{BE8A41F2-14FE-4026-88AC-238A7048302C}"/>
    <dgm:cxn modelId="{D0BB2887-BC95-4813-B531-AF4E38A2424F}" type="presOf" srcId="{A17EAEEB-5A1B-4603-A90F-72BAC5F9B2FA}" destId="{58EC5BDF-7A13-4B4A-B2F3-596B5C557D81}" srcOrd="0" destOrd="0" presId="urn:microsoft.com/office/officeart/2009/3/layout/CircleRelationship"/>
    <dgm:cxn modelId="{9E180510-F5D0-457C-819A-6159C1164428}" srcId="{769A347F-13F4-4649-BDF2-2CD1642D5CD6}" destId="{752C4002-47F8-42D5-8452-73566EC99E51}" srcOrd="2" destOrd="0" parTransId="{D256C387-C8E5-40BA-B842-FDB655581DEF}" sibTransId="{B5EAF89A-64A1-456D-873D-055C2A15C8B6}"/>
    <dgm:cxn modelId="{DFD8A5D4-2040-4470-A5FA-0741AC83B777}" type="presParOf" srcId="{076738F4-8587-4A1B-9503-DB23DDF1D990}" destId="{C36C3F9B-1DDD-4C82-B330-5D4C071AEF72}" srcOrd="0" destOrd="0" presId="urn:microsoft.com/office/officeart/2009/3/layout/CircleRelationship"/>
    <dgm:cxn modelId="{67EBADD3-F0BB-4BCD-87BE-BAAB7B3F1E5C}" type="presParOf" srcId="{076738F4-8587-4A1B-9503-DB23DDF1D990}" destId="{4BBA402C-5D9F-48C9-8088-67B6437B1957}" srcOrd="1" destOrd="0" presId="urn:microsoft.com/office/officeart/2009/3/layout/CircleRelationship"/>
    <dgm:cxn modelId="{4B0A6835-64D8-49FB-9F74-3693863D35A8}" type="presParOf" srcId="{076738F4-8587-4A1B-9503-DB23DDF1D990}" destId="{96D3E471-8366-43DF-BF6A-C2EF329E0FE3}" srcOrd="2" destOrd="0" presId="urn:microsoft.com/office/officeart/2009/3/layout/CircleRelationship"/>
    <dgm:cxn modelId="{6533848A-786E-4C54-90F3-699B98DCA257}" type="presParOf" srcId="{076738F4-8587-4A1B-9503-DB23DDF1D990}" destId="{E49CE146-31F9-460E-9D41-5D94267116F0}" srcOrd="3" destOrd="0" presId="urn:microsoft.com/office/officeart/2009/3/layout/CircleRelationship"/>
    <dgm:cxn modelId="{D291AB48-4AFC-4995-AA64-14F81438AC21}" type="presParOf" srcId="{076738F4-8587-4A1B-9503-DB23DDF1D990}" destId="{4370A786-A753-417B-8FED-C4547DF02ABE}" srcOrd="4" destOrd="0" presId="urn:microsoft.com/office/officeart/2009/3/layout/CircleRelationship"/>
    <dgm:cxn modelId="{2399014E-F77C-4E50-B969-274769106955}" type="presParOf" srcId="{076738F4-8587-4A1B-9503-DB23DDF1D990}" destId="{608F559D-9600-49BF-9F69-543CF4C7EEB6}" srcOrd="5" destOrd="0" presId="urn:microsoft.com/office/officeart/2009/3/layout/CircleRelationship"/>
    <dgm:cxn modelId="{979A230D-BF47-414B-BD5F-58D9B5A83F57}" type="presParOf" srcId="{076738F4-8587-4A1B-9503-DB23DDF1D990}" destId="{5E128417-0D30-435E-9634-37F5902E2E28}" srcOrd="6" destOrd="0" presId="urn:microsoft.com/office/officeart/2009/3/layout/CircleRelationship"/>
    <dgm:cxn modelId="{73EAD6D8-2F79-4811-930F-EDFC9DFD6A0B}" type="presParOf" srcId="{076738F4-8587-4A1B-9503-DB23DDF1D990}" destId="{F9B6C184-47B6-4D10-9A5A-F40C82EECEF0}" srcOrd="7" destOrd="0" presId="urn:microsoft.com/office/officeart/2009/3/layout/CircleRelationship"/>
    <dgm:cxn modelId="{4659CC70-B125-4696-BC93-232065AB7385}" type="presParOf" srcId="{F9B6C184-47B6-4D10-9A5A-F40C82EECEF0}" destId="{A1719B3F-9EE0-46AB-8394-9D8C5689556E}" srcOrd="0" destOrd="0" presId="urn:microsoft.com/office/officeart/2009/3/layout/CircleRelationship"/>
    <dgm:cxn modelId="{C58EF3D3-B09B-47D1-B007-6B43BEA9EFAF}" type="presParOf" srcId="{076738F4-8587-4A1B-9503-DB23DDF1D990}" destId="{EC76E393-9C04-4F84-AFF2-35F4806DAE7E}" srcOrd="8" destOrd="0" presId="urn:microsoft.com/office/officeart/2009/3/layout/CircleRelationship"/>
    <dgm:cxn modelId="{B781052D-85F0-4EB5-99F2-F271EC0E3EC6}" type="presParOf" srcId="{EC76E393-9C04-4F84-AFF2-35F4806DAE7E}" destId="{EBD6E628-3485-472C-8C3E-8430A3903C50}" srcOrd="0" destOrd="0" presId="urn:microsoft.com/office/officeart/2009/3/layout/CircleRelationship"/>
    <dgm:cxn modelId="{B1803595-5863-467F-8F1B-4E8E88DD88DA}" type="presParOf" srcId="{076738F4-8587-4A1B-9503-DB23DDF1D990}" destId="{7B51F095-8E69-498A-9C2D-23C33E0889B5}" srcOrd="9" destOrd="0" presId="urn:microsoft.com/office/officeart/2009/3/layout/CircleRelationship"/>
    <dgm:cxn modelId="{EE6ED331-72A4-4BEE-9895-2D6FC08681E8}" type="presParOf" srcId="{076738F4-8587-4A1B-9503-DB23DDF1D990}" destId="{AB3DA714-FE67-49B2-A45A-DBA76C52BBE1}" srcOrd="10" destOrd="0" presId="urn:microsoft.com/office/officeart/2009/3/layout/CircleRelationship"/>
    <dgm:cxn modelId="{33B4CF02-644B-45BA-A890-BF94B3547B7D}" type="presParOf" srcId="{AB3DA714-FE67-49B2-A45A-DBA76C52BBE1}" destId="{A8221F0C-2A15-43C3-9B0C-6B69C6D097F7}" srcOrd="0" destOrd="0" presId="urn:microsoft.com/office/officeart/2009/3/layout/CircleRelationship"/>
    <dgm:cxn modelId="{0328E783-F8A0-4516-BD2B-08878EFD8BD2}" type="presParOf" srcId="{076738F4-8587-4A1B-9503-DB23DDF1D990}" destId="{C4D2E64B-D6B4-4361-BCE6-A083F26574A4}" srcOrd="11" destOrd="0" presId="urn:microsoft.com/office/officeart/2009/3/layout/CircleRelationship"/>
    <dgm:cxn modelId="{15010732-C73D-411F-8D2A-CE29B0CEB13C}" type="presParOf" srcId="{C4D2E64B-D6B4-4361-BCE6-A083F26574A4}" destId="{A9B4657E-6D06-4953-A567-F3010E3F7ABF}" srcOrd="0" destOrd="0" presId="urn:microsoft.com/office/officeart/2009/3/layout/CircleRelationship"/>
    <dgm:cxn modelId="{C5E00EB3-1090-4100-BA22-66A90B26AF37}" type="presParOf" srcId="{076738F4-8587-4A1B-9503-DB23DDF1D990}" destId="{BB3DFDA1-D6AC-4ED5-88ED-BBA5BFD8B116}" srcOrd="12" destOrd="0" presId="urn:microsoft.com/office/officeart/2009/3/layout/CircleRelationship"/>
    <dgm:cxn modelId="{BD61D05F-CF97-4476-9AFC-2A8223C122A0}" type="presParOf" srcId="{BB3DFDA1-D6AC-4ED5-88ED-BBA5BFD8B116}" destId="{F484391E-61AE-47D1-BD59-E446ACFEBB39}" srcOrd="0" destOrd="0" presId="urn:microsoft.com/office/officeart/2009/3/layout/CircleRelationship"/>
    <dgm:cxn modelId="{7D151BD0-7DDC-458E-BAC5-9AC79B964366}" type="presParOf" srcId="{076738F4-8587-4A1B-9503-DB23DDF1D990}" destId="{A5D87F15-26F5-4940-8080-2F07F4CBBD71}" srcOrd="13" destOrd="0" presId="urn:microsoft.com/office/officeart/2009/3/layout/CircleRelationship"/>
    <dgm:cxn modelId="{F6717432-67B7-4B3F-9F81-3FA3C2A52C4D}" type="presParOf" srcId="{076738F4-8587-4A1B-9503-DB23DDF1D990}" destId="{9C5F1674-D0C0-4164-A648-E9F3D3A53899}" srcOrd="14" destOrd="0" presId="urn:microsoft.com/office/officeart/2009/3/layout/CircleRelationship"/>
    <dgm:cxn modelId="{D07B1846-FBBB-45D5-8433-3D0FE99B5ADA}" type="presParOf" srcId="{9C5F1674-D0C0-4164-A648-E9F3D3A53899}" destId="{8B20938F-7761-4D12-918E-FF6A01119B5D}" srcOrd="0" destOrd="0" presId="urn:microsoft.com/office/officeart/2009/3/layout/CircleRelationship"/>
    <dgm:cxn modelId="{7825A7B1-DF59-4EAA-AA04-44EBDD5D0CDA}" type="presParOf" srcId="{076738F4-8587-4A1B-9503-DB23DDF1D990}" destId="{58EC5BDF-7A13-4B4A-B2F3-596B5C557D81}" srcOrd="15" destOrd="0" presId="urn:microsoft.com/office/officeart/2009/3/layout/CircleRelationship"/>
    <dgm:cxn modelId="{C282871A-0668-46FE-906E-8C93B71C6F55}" type="presParOf" srcId="{076738F4-8587-4A1B-9503-DB23DDF1D990}" destId="{5E466D98-64B0-4EBF-BB14-404935A6DF5A}" srcOrd="16" destOrd="0" presId="urn:microsoft.com/office/officeart/2009/3/layout/CircleRelationship"/>
    <dgm:cxn modelId="{0329C182-A76E-4FE9-B011-6D4ACD6EDAA3}" type="presParOf" srcId="{5E466D98-64B0-4EBF-BB14-404935A6DF5A}" destId="{290F6D50-F573-494F-BEC9-D9674E4B62CF}" srcOrd="0" destOrd="0" presId="urn:microsoft.com/office/officeart/2009/3/layout/CircleRelationship"/>
    <dgm:cxn modelId="{8174E1B9-AE4D-4A14-B3D3-3ECF4BAF2BD6}" type="presParOf" srcId="{076738F4-8587-4A1B-9503-DB23DDF1D990}" destId="{A202011E-FC0B-403F-B828-1D9EF9E02427}" srcOrd="17" destOrd="0" presId="urn:microsoft.com/office/officeart/2009/3/layout/CircleRelationship"/>
    <dgm:cxn modelId="{537B9B4B-13EF-474A-BB09-748942D5EE9D}" type="presParOf" srcId="{076738F4-8587-4A1B-9503-DB23DDF1D990}" destId="{5F2BAD7A-0636-456B-8884-A7E696720FCB}" srcOrd="18" destOrd="0" presId="urn:microsoft.com/office/officeart/2009/3/layout/CircleRelationship"/>
    <dgm:cxn modelId="{29DDC3D8-3CA2-444A-8426-BD7EF2BA78A6}" type="presParOf" srcId="{5F2BAD7A-0636-456B-8884-A7E696720FCB}" destId="{8B670525-7C85-471E-A338-F7BA87E2084C}" srcOrd="0" destOrd="0" presId="urn:microsoft.com/office/officeart/2009/3/layout/CircleRelationship"/>
    <dgm:cxn modelId="{9B66B0AE-B30A-49A7-A513-461E6856E375}" type="presParOf" srcId="{076738F4-8587-4A1B-9503-DB23DDF1D990}" destId="{AA689EB7-75CC-4516-997F-BD72FDF672D4}" srcOrd="19" destOrd="0" presId="urn:microsoft.com/office/officeart/2009/3/layout/CircleRelationship"/>
    <dgm:cxn modelId="{CF4A6BED-AFE4-4EC6-8418-692DD335166E}" type="presParOf" srcId="{AA689EB7-75CC-4516-997F-BD72FDF672D4}" destId="{D4BF5B13-32BD-48C8-B3DD-7628609871F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0F706B-C0FF-4EB7-9B7E-3C673A172F2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08E979-63DE-40C5-93C2-597E2BC0C1D7}">
      <dgm:prSet/>
      <dgm:spPr/>
      <dgm:t>
        <a:bodyPr/>
        <a:lstStyle/>
        <a:p>
          <a:pPr rtl="0"/>
          <a:r>
            <a:rPr lang="en-US" smtClean="0"/>
            <a:t>The big idea</a:t>
          </a:r>
          <a:endParaRPr lang="en-US"/>
        </a:p>
      </dgm:t>
    </dgm:pt>
    <dgm:pt modelId="{8E668748-66D8-430F-BDFD-AD6DFCF9D8D6}" type="parTrans" cxnId="{859034A4-BBA1-483F-83E0-A0B54C226C8D}">
      <dgm:prSet/>
      <dgm:spPr/>
      <dgm:t>
        <a:bodyPr/>
        <a:lstStyle/>
        <a:p>
          <a:endParaRPr lang="en-US"/>
        </a:p>
      </dgm:t>
    </dgm:pt>
    <dgm:pt modelId="{0115C6F1-97EA-4E43-AFF3-C316AAF9899F}" type="sibTrans" cxnId="{859034A4-BBA1-483F-83E0-A0B54C226C8D}">
      <dgm:prSet/>
      <dgm:spPr/>
      <dgm:t>
        <a:bodyPr/>
        <a:lstStyle/>
        <a:p>
          <a:endParaRPr lang="en-US"/>
        </a:p>
      </dgm:t>
    </dgm:pt>
    <dgm:pt modelId="{FB01F0C0-BD18-4442-AA9A-96423D917573}">
      <dgm:prSet/>
      <dgm:spPr/>
      <dgm:t>
        <a:bodyPr/>
        <a:lstStyle/>
        <a:p>
          <a:pPr rtl="0"/>
          <a:r>
            <a:rPr lang="en-US" smtClean="0"/>
            <a:t>One area</a:t>
          </a:r>
          <a:endParaRPr lang="en-US"/>
        </a:p>
      </dgm:t>
    </dgm:pt>
    <dgm:pt modelId="{B1DAE163-5FF7-485B-A403-7916EAD70E1C}" type="parTrans" cxnId="{5F910780-E3D6-41F2-A258-F9BEDAFFDC56}">
      <dgm:prSet/>
      <dgm:spPr/>
      <dgm:t>
        <a:bodyPr/>
        <a:lstStyle/>
        <a:p>
          <a:endParaRPr lang="en-US"/>
        </a:p>
      </dgm:t>
    </dgm:pt>
    <dgm:pt modelId="{053AB514-941E-45B6-8942-DC6094CC53C6}" type="sibTrans" cxnId="{5F910780-E3D6-41F2-A258-F9BEDAFFDC56}">
      <dgm:prSet/>
      <dgm:spPr/>
      <dgm:t>
        <a:bodyPr/>
        <a:lstStyle/>
        <a:p>
          <a:endParaRPr lang="en-US"/>
        </a:p>
      </dgm:t>
    </dgm:pt>
    <dgm:pt modelId="{BCC924E7-8966-4E82-A7A2-7F5E72032EF9}">
      <dgm:prSet/>
      <dgm:spPr/>
      <dgm:t>
        <a:bodyPr/>
        <a:lstStyle/>
        <a:p>
          <a:pPr rtl="0"/>
          <a:r>
            <a:rPr lang="en-US" smtClean="0"/>
            <a:t>Another domain</a:t>
          </a:r>
          <a:endParaRPr lang="en-US"/>
        </a:p>
      </dgm:t>
    </dgm:pt>
    <dgm:pt modelId="{BECDAC11-F267-4DB7-B905-FDC458D2E5B0}" type="parTrans" cxnId="{1A68C9C6-A480-426F-B80F-0CC49AA10EC7}">
      <dgm:prSet/>
      <dgm:spPr/>
      <dgm:t>
        <a:bodyPr/>
        <a:lstStyle/>
        <a:p>
          <a:endParaRPr lang="en-US"/>
        </a:p>
      </dgm:t>
    </dgm:pt>
    <dgm:pt modelId="{8EB17CBA-A69D-4AA7-9326-6DE1CB83D705}" type="sibTrans" cxnId="{1A68C9C6-A480-426F-B80F-0CC49AA10EC7}">
      <dgm:prSet/>
      <dgm:spPr/>
      <dgm:t>
        <a:bodyPr/>
        <a:lstStyle/>
        <a:p>
          <a:endParaRPr lang="en-US"/>
        </a:p>
      </dgm:t>
    </dgm:pt>
    <dgm:pt modelId="{4C8BC113-FD47-4ACA-8867-411D3665C65B}">
      <dgm:prSet/>
      <dgm:spPr/>
      <dgm:t>
        <a:bodyPr/>
        <a:lstStyle/>
        <a:p>
          <a:pPr rtl="0"/>
          <a:r>
            <a:rPr lang="en-US" smtClean="0"/>
            <a:t>This area</a:t>
          </a:r>
          <a:endParaRPr lang="en-US"/>
        </a:p>
      </dgm:t>
    </dgm:pt>
    <dgm:pt modelId="{1D42B93A-9F4D-469B-AB10-7B7EE553696A}" type="parTrans" cxnId="{08E35CA8-1E10-4301-A188-3A2298DEECAB}">
      <dgm:prSet/>
      <dgm:spPr/>
      <dgm:t>
        <a:bodyPr/>
        <a:lstStyle/>
        <a:p>
          <a:endParaRPr lang="en-US"/>
        </a:p>
      </dgm:t>
    </dgm:pt>
    <dgm:pt modelId="{33B0B4F5-4AB8-416C-B255-4A668F6290CD}" type="sibTrans" cxnId="{08E35CA8-1E10-4301-A188-3A2298DEECAB}">
      <dgm:prSet/>
      <dgm:spPr/>
      <dgm:t>
        <a:bodyPr/>
        <a:lstStyle/>
        <a:p>
          <a:endParaRPr lang="en-US"/>
        </a:p>
      </dgm:t>
    </dgm:pt>
    <dgm:pt modelId="{C7117641-C445-4035-82AF-A14CBDCFC150}">
      <dgm:prSet/>
      <dgm:spPr/>
      <dgm:t>
        <a:bodyPr/>
        <a:lstStyle/>
        <a:p>
          <a:pPr rtl="0"/>
          <a:r>
            <a:rPr lang="en-US" smtClean="0"/>
            <a:t>Yet another</a:t>
          </a:r>
          <a:endParaRPr lang="en-US"/>
        </a:p>
      </dgm:t>
    </dgm:pt>
    <dgm:pt modelId="{3968D309-0A9E-414D-A1BE-D59637E1885C}" type="parTrans" cxnId="{E37FD68A-9420-4FA1-B701-34B325D27ABE}">
      <dgm:prSet/>
      <dgm:spPr/>
      <dgm:t>
        <a:bodyPr/>
        <a:lstStyle/>
        <a:p>
          <a:endParaRPr lang="en-US"/>
        </a:p>
      </dgm:t>
    </dgm:pt>
    <dgm:pt modelId="{1F48BBA9-C07B-4BEA-A317-4DF315AD6274}" type="sibTrans" cxnId="{E37FD68A-9420-4FA1-B701-34B325D27ABE}">
      <dgm:prSet/>
      <dgm:spPr/>
      <dgm:t>
        <a:bodyPr/>
        <a:lstStyle/>
        <a:p>
          <a:endParaRPr lang="en-US"/>
        </a:p>
      </dgm:t>
    </dgm:pt>
    <dgm:pt modelId="{75C32C46-7A46-4E43-93E8-49095D647A22}" type="pres">
      <dgm:prSet presAssocID="{A30F706B-C0FF-4EB7-9B7E-3C673A172F2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5E628-D82B-4E6D-911E-A997CD8BCAEA}" type="pres">
      <dgm:prSet presAssocID="{A30F706B-C0FF-4EB7-9B7E-3C673A172F23}" presName="matrix" presStyleCnt="0"/>
      <dgm:spPr/>
    </dgm:pt>
    <dgm:pt modelId="{C842F3B1-4BA5-4A79-837E-4A22D9B7D959}" type="pres">
      <dgm:prSet presAssocID="{A30F706B-C0FF-4EB7-9B7E-3C673A172F23}" presName="tile1" presStyleLbl="node1" presStyleIdx="0" presStyleCnt="4"/>
      <dgm:spPr/>
      <dgm:t>
        <a:bodyPr/>
        <a:lstStyle/>
        <a:p>
          <a:endParaRPr lang="en-US"/>
        </a:p>
      </dgm:t>
    </dgm:pt>
    <dgm:pt modelId="{B9ACF12A-A0BF-4EB6-BC22-1F555F3B01AB}" type="pres">
      <dgm:prSet presAssocID="{A30F706B-C0FF-4EB7-9B7E-3C673A172F2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4CDB2-0EC6-43B3-A311-92C5DC5AFE24}" type="pres">
      <dgm:prSet presAssocID="{A30F706B-C0FF-4EB7-9B7E-3C673A172F23}" presName="tile2" presStyleLbl="node1" presStyleIdx="1" presStyleCnt="4"/>
      <dgm:spPr/>
      <dgm:t>
        <a:bodyPr/>
        <a:lstStyle/>
        <a:p>
          <a:endParaRPr lang="en-US"/>
        </a:p>
      </dgm:t>
    </dgm:pt>
    <dgm:pt modelId="{3845163A-CF32-4F79-ACEE-92076E141EE5}" type="pres">
      <dgm:prSet presAssocID="{A30F706B-C0FF-4EB7-9B7E-3C673A172F2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977C4-9DD2-4ACA-B844-C7C3BC18C0BC}" type="pres">
      <dgm:prSet presAssocID="{A30F706B-C0FF-4EB7-9B7E-3C673A172F23}" presName="tile3" presStyleLbl="node1" presStyleIdx="2" presStyleCnt="4"/>
      <dgm:spPr/>
      <dgm:t>
        <a:bodyPr/>
        <a:lstStyle/>
        <a:p>
          <a:endParaRPr lang="en-US"/>
        </a:p>
      </dgm:t>
    </dgm:pt>
    <dgm:pt modelId="{19E57A95-55CF-416D-8248-34A2CD46AAD7}" type="pres">
      <dgm:prSet presAssocID="{A30F706B-C0FF-4EB7-9B7E-3C673A172F2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21F74-5A1D-492A-970A-908207933F81}" type="pres">
      <dgm:prSet presAssocID="{A30F706B-C0FF-4EB7-9B7E-3C673A172F23}" presName="tile4" presStyleLbl="node1" presStyleIdx="3" presStyleCnt="4"/>
      <dgm:spPr/>
      <dgm:t>
        <a:bodyPr/>
        <a:lstStyle/>
        <a:p>
          <a:endParaRPr lang="en-US"/>
        </a:p>
      </dgm:t>
    </dgm:pt>
    <dgm:pt modelId="{26081D71-1481-40CB-9F04-616866B06D34}" type="pres">
      <dgm:prSet presAssocID="{A30F706B-C0FF-4EB7-9B7E-3C673A172F2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78FB9-8FBD-4239-86B2-D65E5BE8BA95}" type="pres">
      <dgm:prSet presAssocID="{A30F706B-C0FF-4EB7-9B7E-3C673A172F2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5C517ED-6253-415F-A271-24D2478957B1}" type="presOf" srcId="{FB01F0C0-BD18-4442-AA9A-96423D917573}" destId="{B9ACF12A-A0BF-4EB6-BC22-1F555F3B01AB}" srcOrd="1" destOrd="0" presId="urn:microsoft.com/office/officeart/2005/8/layout/matrix1"/>
    <dgm:cxn modelId="{859034A4-BBA1-483F-83E0-A0B54C226C8D}" srcId="{A30F706B-C0FF-4EB7-9B7E-3C673A172F23}" destId="{A308E979-63DE-40C5-93C2-597E2BC0C1D7}" srcOrd="0" destOrd="0" parTransId="{8E668748-66D8-430F-BDFD-AD6DFCF9D8D6}" sibTransId="{0115C6F1-97EA-4E43-AFF3-C316AAF9899F}"/>
    <dgm:cxn modelId="{46563921-3404-488E-AFE3-9D14DACCC009}" type="presOf" srcId="{A30F706B-C0FF-4EB7-9B7E-3C673A172F23}" destId="{75C32C46-7A46-4E43-93E8-49095D647A22}" srcOrd="0" destOrd="0" presId="urn:microsoft.com/office/officeart/2005/8/layout/matrix1"/>
    <dgm:cxn modelId="{1A68C9C6-A480-426F-B80F-0CC49AA10EC7}" srcId="{A308E979-63DE-40C5-93C2-597E2BC0C1D7}" destId="{BCC924E7-8966-4E82-A7A2-7F5E72032EF9}" srcOrd="1" destOrd="0" parTransId="{BECDAC11-F267-4DB7-B905-FDC458D2E5B0}" sibTransId="{8EB17CBA-A69D-4AA7-9326-6DE1CB83D705}"/>
    <dgm:cxn modelId="{5BA817EE-A41C-449A-9DEA-BA1A16828E25}" type="presOf" srcId="{4C8BC113-FD47-4ACA-8867-411D3665C65B}" destId="{7E5977C4-9DD2-4ACA-B844-C7C3BC18C0BC}" srcOrd="0" destOrd="0" presId="urn:microsoft.com/office/officeart/2005/8/layout/matrix1"/>
    <dgm:cxn modelId="{AC8819A1-349C-409A-9C36-6C463488ABE1}" type="presOf" srcId="{4C8BC113-FD47-4ACA-8867-411D3665C65B}" destId="{19E57A95-55CF-416D-8248-34A2CD46AAD7}" srcOrd="1" destOrd="0" presId="urn:microsoft.com/office/officeart/2005/8/layout/matrix1"/>
    <dgm:cxn modelId="{08E35CA8-1E10-4301-A188-3A2298DEECAB}" srcId="{A308E979-63DE-40C5-93C2-597E2BC0C1D7}" destId="{4C8BC113-FD47-4ACA-8867-411D3665C65B}" srcOrd="2" destOrd="0" parTransId="{1D42B93A-9F4D-469B-AB10-7B7EE553696A}" sibTransId="{33B0B4F5-4AB8-416C-B255-4A668F6290CD}"/>
    <dgm:cxn modelId="{C0D8FD74-4D05-4837-BC4B-42479A17AFC1}" type="presOf" srcId="{A308E979-63DE-40C5-93C2-597E2BC0C1D7}" destId="{1A778FB9-8FBD-4239-86B2-D65E5BE8BA95}" srcOrd="0" destOrd="0" presId="urn:microsoft.com/office/officeart/2005/8/layout/matrix1"/>
    <dgm:cxn modelId="{2AE3078F-3A1A-4039-98B7-8C495DB44AEE}" type="presOf" srcId="{BCC924E7-8966-4E82-A7A2-7F5E72032EF9}" destId="{6544CDB2-0EC6-43B3-A311-92C5DC5AFE24}" srcOrd="0" destOrd="0" presId="urn:microsoft.com/office/officeart/2005/8/layout/matrix1"/>
    <dgm:cxn modelId="{8FDFEC34-9981-46BD-B92B-9F4857828337}" type="presOf" srcId="{FB01F0C0-BD18-4442-AA9A-96423D917573}" destId="{C842F3B1-4BA5-4A79-837E-4A22D9B7D959}" srcOrd="0" destOrd="0" presId="urn:microsoft.com/office/officeart/2005/8/layout/matrix1"/>
    <dgm:cxn modelId="{5F910780-E3D6-41F2-A258-F9BEDAFFDC56}" srcId="{A308E979-63DE-40C5-93C2-597E2BC0C1D7}" destId="{FB01F0C0-BD18-4442-AA9A-96423D917573}" srcOrd="0" destOrd="0" parTransId="{B1DAE163-5FF7-485B-A403-7916EAD70E1C}" sibTransId="{053AB514-941E-45B6-8942-DC6094CC53C6}"/>
    <dgm:cxn modelId="{FD6CD641-0376-444A-89BF-91CB6A857052}" type="presOf" srcId="{C7117641-C445-4035-82AF-A14CBDCFC150}" destId="{26081D71-1481-40CB-9F04-616866B06D34}" srcOrd="1" destOrd="0" presId="urn:microsoft.com/office/officeart/2005/8/layout/matrix1"/>
    <dgm:cxn modelId="{E37FD68A-9420-4FA1-B701-34B325D27ABE}" srcId="{A308E979-63DE-40C5-93C2-597E2BC0C1D7}" destId="{C7117641-C445-4035-82AF-A14CBDCFC150}" srcOrd="3" destOrd="0" parTransId="{3968D309-0A9E-414D-A1BE-D59637E1885C}" sibTransId="{1F48BBA9-C07B-4BEA-A317-4DF315AD6274}"/>
    <dgm:cxn modelId="{ECE7922F-D9FA-48F4-BA29-05CC6FB1166D}" type="presOf" srcId="{BCC924E7-8966-4E82-A7A2-7F5E72032EF9}" destId="{3845163A-CF32-4F79-ACEE-92076E141EE5}" srcOrd="1" destOrd="0" presId="urn:microsoft.com/office/officeart/2005/8/layout/matrix1"/>
    <dgm:cxn modelId="{FD84106A-A1AE-452A-BD21-5187DFD14BEF}" type="presOf" srcId="{C7117641-C445-4035-82AF-A14CBDCFC150}" destId="{9E821F74-5A1D-492A-970A-908207933F81}" srcOrd="0" destOrd="0" presId="urn:microsoft.com/office/officeart/2005/8/layout/matrix1"/>
    <dgm:cxn modelId="{8823A6D4-1EE1-41AA-9BB6-6C7DF1B635D1}" type="presParOf" srcId="{75C32C46-7A46-4E43-93E8-49095D647A22}" destId="{B025E628-D82B-4E6D-911E-A997CD8BCAEA}" srcOrd="0" destOrd="0" presId="urn:microsoft.com/office/officeart/2005/8/layout/matrix1"/>
    <dgm:cxn modelId="{E6C94061-B172-4C12-BEBD-EE25997F6CEB}" type="presParOf" srcId="{B025E628-D82B-4E6D-911E-A997CD8BCAEA}" destId="{C842F3B1-4BA5-4A79-837E-4A22D9B7D959}" srcOrd="0" destOrd="0" presId="urn:microsoft.com/office/officeart/2005/8/layout/matrix1"/>
    <dgm:cxn modelId="{53F39109-F6B5-481B-910E-A7601B74A28E}" type="presParOf" srcId="{B025E628-D82B-4E6D-911E-A997CD8BCAEA}" destId="{B9ACF12A-A0BF-4EB6-BC22-1F555F3B01AB}" srcOrd="1" destOrd="0" presId="urn:microsoft.com/office/officeart/2005/8/layout/matrix1"/>
    <dgm:cxn modelId="{DE89D468-56D5-4BAB-ADDD-727F9BD0BB85}" type="presParOf" srcId="{B025E628-D82B-4E6D-911E-A997CD8BCAEA}" destId="{6544CDB2-0EC6-43B3-A311-92C5DC5AFE24}" srcOrd="2" destOrd="0" presId="urn:microsoft.com/office/officeart/2005/8/layout/matrix1"/>
    <dgm:cxn modelId="{8D982524-BF49-44B2-B4BD-9A3596AECD76}" type="presParOf" srcId="{B025E628-D82B-4E6D-911E-A997CD8BCAEA}" destId="{3845163A-CF32-4F79-ACEE-92076E141EE5}" srcOrd="3" destOrd="0" presId="urn:microsoft.com/office/officeart/2005/8/layout/matrix1"/>
    <dgm:cxn modelId="{075F18F1-542B-415E-AA04-F7FC7F426BD7}" type="presParOf" srcId="{B025E628-D82B-4E6D-911E-A997CD8BCAEA}" destId="{7E5977C4-9DD2-4ACA-B844-C7C3BC18C0BC}" srcOrd="4" destOrd="0" presId="urn:microsoft.com/office/officeart/2005/8/layout/matrix1"/>
    <dgm:cxn modelId="{46EA05FB-E058-4F93-86AB-A611F77BA41A}" type="presParOf" srcId="{B025E628-D82B-4E6D-911E-A997CD8BCAEA}" destId="{19E57A95-55CF-416D-8248-34A2CD46AAD7}" srcOrd="5" destOrd="0" presId="urn:microsoft.com/office/officeart/2005/8/layout/matrix1"/>
    <dgm:cxn modelId="{D7E42566-1273-488B-8CE8-B9DEAF22DF23}" type="presParOf" srcId="{B025E628-D82B-4E6D-911E-A997CD8BCAEA}" destId="{9E821F74-5A1D-492A-970A-908207933F81}" srcOrd="6" destOrd="0" presId="urn:microsoft.com/office/officeart/2005/8/layout/matrix1"/>
    <dgm:cxn modelId="{7FC4CFB6-8B08-4EE6-9927-1ECD9EBD96E5}" type="presParOf" srcId="{B025E628-D82B-4E6D-911E-A997CD8BCAEA}" destId="{26081D71-1481-40CB-9F04-616866B06D34}" srcOrd="7" destOrd="0" presId="urn:microsoft.com/office/officeart/2005/8/layout/matrix1"/>
    <dgm:cxn modelId="{DA376AFB-B682-4373-89B3-21F1E3C92061}" type="presParOf" srcId="{75C32C46-7A46-4E43-93E8-49095D647A22}" destId="{1A778FB9-8FBD-4239-86B2-D65E5BE8BA9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81B7D-470A-40ED-8D55-B1F66A61B065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8FE3E-49F0-43DF-83EA-E899DB19A62A}">
      <dgm:prSet phldrT="[Text]"/>
      <dgm:spPr/>
      <dgm:t>
        <a:bodyPr/>
        <a:lstStyle/>
        <a:p>
          <a:r>
            <a:rPr lang="en-US" dirty="0" smtClean="0"/>
            <a:t>Core 4</a:t>
          </a:r>
          <a:endParaRPr lang="en-US" dirty="0"/>
        </a:p>
      </dgm:t>
    </dgm:pt>
    <dgm:pt modelId="{53B6B29E-2A89-4C03-8FA7-1A2007C38DF9}" type="parTrans" cxnId="{05F632D7-C085-45CE-BBA3-0EAD01492259}">
      <dgm:prSet/>
      <dgm:spPr/>
      <dgm:t>
        <a:bodyPr/>
        <a:lstStyle/>
        <a:p>
          <a:endParaRPr lang="en-US"/>
        </a:p>
      </dgm:t>
    </dgm:pt>
    <dgm:pt modelId="{CDCE7B14-E2C3-4CE5-A032-31EC0AA82A44}" type="sibTrans" cxnId="{05F632D7-C085-45CE-BBA3-0EAD01492259}">
      <dgm:prSet/>
      <dgm:spPr/>
      <dgm:t>
        <a:bodyPr/>
        <a:lstStyle/>
        <a:p>
          <a:endParaRPr lang="en-US"/>
        </a:p>
      </dgm:t>
    </dgm:pt>
    <dgm:pt modelId="{D26B0C87-0A52-4135-84FA-98A7F6A1A647}">
      <dgm:prSet phldrT="[Text]"/>
      <dgm:spPr/>
      <dgm:t>
        <a:bodyPr/>
        <a:lstStyle/>
        <a:p>
          <a:r>
            <a:rPr lang="en-US" dirty="0" smtClean="0"/>
            <a:t>Sub area</a:t>
          </a:r>
          <a:endParaRPr lang="en-US" dirty="0"/>
        </a:p>
      </dgm:t>
    </dgm:pt>
    <dgm:pt modelId="{E353C33C-F548-483F-94BA-54107D52BA25}" type="parTrans" cxnId="{93AD2E85-81F7-41CC-A07B-598D3D32266A}">
      <dgm:prSet/>
      <dgm:spPr/>
      <dgm:t>
        <a:bodyPr/>
        <a:lstStyle/>
        <a:p>
          <a:endParaRPr lang="en-US"/>
        </a:p>
      </dgm:t>
    </dgm:pt>
    <dgm:pt modelId="{97246547-4D82-4BA1-985C-765EE80F579F}" type="sibTrans" cxnId="{93AD2E85-81F7-41CC-A07B-598D3D32266A}">
      <dgm:prSet/>
      <dgm:spPr/>
      <dgm:t>
        <a:bodyPr/>
        <a:lstStyle/>
        <a:p>
          <a:endParaRPr lang="en-US"/>
        </a:p>
      </dgm:t>
    </dgm:pt>
    <dgm:pt modelId="{0EDBCBE5-AA7D-422B-98A6-0FC242D27098}">
      <dgm:prSet phldrT="[Text]"/>
      <dgm:spPr/>
      <dgm:t>
        <a:bodyPr/>
        <a:lstStyle/>
        <a:p>
          <a:r>
            <a:rPr lang="en-US" dirty="0" smtClean="0"/>
            <a:t>Core 1</a:t>
          </a:r>
          <a:endParaRPr lang="en-US" dirty="0"/>
        </a:p>
      </dgm:t>
    </dgm:pt>
    <dgm:pt modelId="{84735B3C-FDA0-4656-A14C-A8B2CC6C286C}" type="parTrans" cxnId="{859BE03F-A5D0-4D8F-A9B6-854A074238F9}">
      <dgm:prSet/>
      <dgm:spPr/>
      <dgm:t>
        <a:bodyPr/>
        <a:lstStyle/>
        <a:p>
          <a:endParaRPr lang="en-US"/>
        </a:p>
      </dgm:t>
    </dgm:pt>
    <dgm:pt modelId="{740E7FE0-481A-4039-8D58-47F04F78CB36}" type="sibTrans" cxnId="{859BE03F-A5D0-4D8F-A9B6-854A074238F9}">
      <dgm:prSet/>
      <dgm:spPr/>
      <dgm:t>
        <a:bodyPr/>
        <a:lstStyle/>
        <a:p>
          <a:endParaRPr lang="en-US"/>
        </a:p>
      </dgm:t>
    </dgm:pt>
    <dgm:pt modelId="{DCC1DC3D-BE62-430B-8120-52481CDC9C8A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69D46CAB-53C2-48C8-8D73-A1017E026ADD}" type="parTrans" cxnId="{14ED186F-50A1-4A65-99BA-C467418B16AF}">
      <dgm:prSet/>
      <dgm:spPr/>
      <dgm:t>
        <a:bodyPr/>
        <a:lstStyle/>
        <a:p>
          <a:endParaRPr lang="en-US"/>
        </a:p>
      </dgm:t>
    </dgm:pt>
    <dgm:pt modelId="{F6A04C99-D80C-4BB1-98CB-28CA5DF7A55F}" type="sibTrans" cxnId="{14ED186F-50A1-4A65-99BA-C467418B16AF}">
      <dgm:prSet/>
      <dgm:spPr/>
      <dgm:t>
        <a:bodyPr/>
        <a:lstStyle/>
        <a:p>
          <a:endParaRPr lang="en-US"/>
        </a:p>
      </dgm:t>
    </dgm:pt>
    <dgm:pt modelId="{BD19682B-5224-49F3-9B34-EBB4EE04B3AA}">
      <dgm:prSet phldrT="[Text]"/>
      <dgm:spPr/>
      <dgm:t>
        <a:bodyPr/>
        <a:lstStyle/>
        <a:p>
          <a:r>
            <a:rPr lang="en-US" dirty="0" smtClean="0"/>
            <a:t>Core 2</a:t>
          </a:r>
          <a:endParaRPr lang="en-US" dirty="0"/>
        </a:p>
      </dgm:t>
    </dgm:pt>
    <dgm:pt modelId="{941161B7-D3A6-45AA-8187-CADB2ED8FA67}" type="parTrans" cxnId="{5F3F2CCC-C105-449B-8694-23E88B74ACB5}">
      <dgm:prSet/>
      <dgm:spPr/>
      <dgm:t>
        <a:bodyPr/>
        <a:lstStyle/>
        <a:p>
          <a:endParaRPr lang="en-US"/>
        </a:p>
      </dgm:t>
    </dgm:pt>
    <dgm:pt modelId="{E3BC996A-4A34-417F-BF6A-EE4FF9CEAF56}" type="sibTrans" cxnId="{5F3F2CCC-C105-449B-8694-23E88B74ACB5}">
      <dgm:prSet/>
      <dgm:spPr/>
      <dgm:t>
        <a:bodyPr/>
        <a:lstStyle/>
        <a:p>
          <a:endParaRPr lang="en-US"/>
        </a:p>
      </dgm:t>
    </dgm:pt>
    <dgm:pt modelId="{5C7DC564-850C-4448-BDFA-E22CB9159151}">
      <dgm:prSet phldrT="[Text]"/>
      <dgm:spPr/>
      <dgm:t>
        <a:bodyPr/>
        <a:lstStyle/>
        <a:p>
          <a:r>
            <a:rPr lang="en-US" dirty="0" smtClean="0"/>
            <a:t>outer</a:t>
          </a:r>
          <a:endParaRPr lang="en-US" dirty="0"/>
        </a:p>
      </dgm:t>
    </dgm:pt>
    <dgm:pt modelId="{660ABC43-DFB3-4988-AB36-C92E6DEAB530}" type="parTrans" cxnId="{6E1A85C5-EEB0-4960-9A6C-FA763F44A85F}">
      <dgm:prSet/>
      <dgm:spPr/>
      <dgm:t>
        <a:bodyPr/>
        <a:lstStyle/>
        <a:p>
          <a:endParaRPr lang="en-US"/>
        </a:p>
      </dgm:t>
    </dgm:pt>
    <dgm:pt modelId="{7BB05318-1DE0-43DA-8016-B614FB50D839}" type="sibTrans" cxnId="{6E1A85C5-EEB0-4960-9A6C-FA763F44A85F}">
      <dgm:prSet/>
      <dgm:spPr/>
      <dgm:t>
        <a:bodyPr/>
        <a:lstStyle/>
        <a:p>
          <a:endParaRPr lang="en-US"/>
        </a:p>
      </dgm:t>
    </dgm:pt>
    <dgm:pt modelId="{6E695D28-0BD2-4097-B878-156E751A7718}">
      <dgm:prSet phldrT="[Text]"/>
      <dgm:spPr/>
      <dgm:t>
        <a:bodyPr/>
        <a:lstStyle/>
        <a:p>
          <a:r>
            <a:rPr lang="en-US" dirty="0" smtClean="0"/>
            <a:t>Core 3</a:t>
          </a:r>
          <a:endParaRPr lang="en-US" dirty="0"/>
        </a:p>
      </dgm:t>
    </dgm:pt>
    <dgm:pt modelId="{F6DCE4E1-29AC-4365-8A98-2C9028B14E56}" type="parTrans" cxnId="{4AE39B10-E61B-4887-A362-BA10733B791D}">
      <dgm:prSet/>
      <dgm:spPr/>
      <dgm:t>
        <a:bodyPr/>
        <a:lstStyle/>
        <a:p>
          <a:endParaRPr lang="en-US"/>
        </a:p>
      </dgm:t>
    </dgm:pt>
    <dgm:pt modelId="{A0C727A4-90C4-4B6E-96A5-9473084ED2F1}" type="sibTrans" cxnId="{4AE39B10-E61B-4887-A362-BA10733B791D}">
      <dgm:prSet/>
      <dgm:spPr/>
      <dgm:t>
        <a:bodyPr/>
        <a:lstStyle/>
        <a:p>
          <a:endParaRPr lang="en-US"/>
        </a:p>
      </dgm:t>
    </dgm:pt>
    <dgm:pt modelId="{284A328E-A665-497D-954A-3C7172630E68}">
      <dgm:prSet phldrT="[Text]"/>
      <dgm:spPr/>
      <dgm:t>
        <a:bodyPr/>
        <a:lstStyle/>
        <a:p>
          <a:r>
            <a:rPr lang="en-US" dirty="0" smtClean="0"/>
            <a:t>Outer</a:t>
          </a:r>
          <a:endParaRPr lang="en-US" dirty="0"/>
        </a:p>
      </dgm:t>
    </dgm:pt>
    <dgm:pt modelId="{7F6D25BA-3069-4B12-AB41-C2B52CC7B5AA}" type="parTrans" cxnId="{F8249AF9-F907-4ACC-8D16-6F8BF052E4AD}">
      <dgm:prSet/>
      <dgm:spPr/>
      <dgm:t>
        <a:bodyPr/>
        <a:lstStyle/>
        <a:p>
          <a:endParaRPr lang="en-US"/>
        </a:p>
      </dgm:t>
    </dgm:pt>
    <dgm:pt modelId="{B0FC8A0B-83C3-45B4-A5EC-ED0705014628}" type="sibTrans" cxnId="{F8249AF9-F907-4ACC-8D16-6F8BF052E4AD}">
      <dgm:prSet/>
      <dgm:spPr/>
      <dgm:t>
        <a:bodyPr/>
        <a:lstStyle/>
        <a:p>
          <a:endParaRPr lang="en-US"/>
        </a:p>
      </dgm:t>
    </dgm:pt>
    <dgm:pt modelId="{BBE72B39-BB25-4E7F-B86F-3C3139255640}" type="pres">
      <dgm:prSet presAssocID="{C3E81B7D-470A-40ED-8D55-B1F66A61B06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E2B181-3FBB-4A26-8A8A-7E2C8FC0E807}" type="pres">
      <dgm:prSet presAssocID="{C3E81B7D-470A-40ED-8D55-B1F66A61B065}" presName="children" presStyleCnt="0"/>
      <dgm:spPr/>
    </dgm:pt>
    <dgm:pt modelId="{FC176333-AC1F-43DF-A9AA-D2C581B73674}" type="pres">
      <dgm:prSet presAssocID="{C3E81B7D-470A-40ED-8D55-B1F66A61B065}" presName="child1group" presStyleCnt="0"/>
      <dgm:spPr/>
    </dgm:pt>
    <dgm:pt modelId="{09C3BD46-71AD-4C96-ACDF-265A95A16763}" type="pres">
      <dgm:prSet presAssocID="{C3E81B7D-470A-40ED-8D55-B1F66A61B065}" presName="child1" presStyleLbl="bgAcc1" presStyleIdx="0" presStyleCnt="4"/>
      <dgm:spPr/>
      <dgm:t>
        <a:bodyPr/>
        <a:lstStyle/>
        <a:p>
          <a:endParaRPr lang="en-US"/>
        </a:p>
      </dgm:t>
    </dgm:pt>
    <dgm:pt modelId="{75852637-E6C0-4979-B569-F26A6F93B6CB}" type="pres">
      <dgm:prSet presAssocID="{C3E81B7D-470A-40ED-8D55-B1F66A61B06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17713-1A3B-486B-BE2D-D5C80CB91C5D}" type="pres">
      <dgm:prSet presAssocID="{C3E81B7D-470A-40ED-8D55-B1F66A61B065}" presName="child2group" presStyleCnt="0"/>
      <dgm:spPr/>
    </dgm:pt>
    <dgm:pt modelId="{06DAA42E-3988-416A-A4C1-2E25CA83C342}" type="pres">
      <dgm:prSet presAssocID="{C3E81B7D-470A-40ED-8D55-B1F66A61B065}" presName="child2" presStyleLbl="bgAcc1" presStyleIdx="1" presStyleCnt="4"/>
      <dgm:spPr/>
      <dgm:t>
        <a:bodyPr/>
        <a:lstStyle/>
        <a:p>
          <a:endParaRPr lang="en-US"/>
        </a:p>
      </dgm:t>
    </dgm:pt>
    <dgm:pt modelId="{772D4A88-4FF7-4153-BDBC-588E1C41199D}" type="pres">
      <dgm:prSet presAssocID="{C3E81B7D-470A-40ED-8D55-B1F66A61B06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A85F7-A966-4921-8016-C909D99AC68F}" type="pres">
      <dgm:prSet presAssocID="{C3E81B7D-470A-40ED-8D55-B1F66A61B065}" presName="child3group" presStyleCnt="0"/>
      <dgm:spPr/>
    </dgm:pt>
    <dgm:pt modelId="{56E21BB4-13B7-4D8E-9AD4-10851D25DD70}" type="pres">
      <dgm:prSet presAssocID="{C3E81B7D-470A-40ED-8D55-B1F66A61B065}" presName="child3" presStyleLbl="bgAcc1" presStyleIdx="2" presStyleCnt="4"/>
      <dgm:spPr/>
      <dgm:t>
        <a:bodyPr/>
        <a:lstStyle/>
        <a:p>
          <a:endParaRPr lang="en-US"/>
        </a:p>
      </dgm:t>
    </dgm:pt>
    <dgm:pt modelId="{3A366EE5-85C8-4757-9512-D546C2E85793}" type="pres">
      <dgm:prSet presAssocID="{C3E81B7D-470A-40ED-8D55-B1F66A61B06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7AC70-AE94-42F9-AAFB-9DB358F096EF}" type="pres">
      <dgm:prSet presAssocID="{C3E81B7D-470A-40ED-8D55-B1F66A61B065}" presName="child4group" presStyleCnt="0"/>
      <dgm:spPr/>
    </dgm:pt>
    <dgm:pt modelId="{3711F0F7-4F4E-4652-A444-BED26E5592B9}" type="pres">
      <dgm:prSet presAssocID="{C3E81B7D-470A-40ED-8D55-B1F66A61B065}" presName="child4" presStyleLbl="bgAcc1" presStyleIdx="3" presStyleCnt="4"/>
      <dgm:spPr/>
      <dgm:t>
        <a:bodyPr/>
        <a:lstStyle/>
        <a:p>
          <a:endParaRPr lang="en-US"/>
        </a:p>
      </dgm:t>
    </dgm:pt>
    <dgm:pt modelId="{F6C702F8-8D09-4985-A560-55B790BB747E}" type="pres">
      <dgm:prSet presAssocID="{C3E81B7D-470A-40ED-8D55-B1F66A61B06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519D7-0D53-4100-BB04-49D2EA4020D9}" type="pres">
      <dgm:prSet presAssocID="{C3E81B7D-470A-40ED-8D55-B1F66A61B065}" presName="childPlaceholder" presStyleCnt="0"/>
      <dgm:spPr/>
    </dgm:pt>
    <dgm:pt modelId="{6A33271B-C1D3-44AD-83B4-0E631B76C223}" type="pres">
      <dgm:prSet presAssocID="{C3E81B7D-470A-40ED-8D55-B1F66A61B065}" presName="circle" presStyleCnt="0"/>
      <dgm:spPr/>
    </dgm:pt>
    <dgm:pt modelId="{BB8D397F-1F82-4969-B0CB-1D0016677310}" type="pres">
      <dgm:prSet presAssocID="{C3E81B7D-470A-40ED-8D55-B1F66A61B06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73BBA-8490-4DAE-962A-C5176A3E34DD}" type="pres">
      <dgm:prSet presAssocID="{C3E81B7D-470A-40ED-8D55-B1F66A61B06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46998-0AAD-4558-B919-4488B6D8B329}" type="pres">
      <dgm:prSet presAssocID="{C3E81B7D-470A-40ED-8D55-B1F66A61B06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2E39B-83BE-4B3E-9208-F4BD6AFC1692}" type="pres">
      <dgm:prSet presAssocID="{C3E81B7D-470A-40ED-8D55-B1F66A61B06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96071-3221-4B6B-A111-73630DE0844F}" type="pres">
      <dgm:prSet presAssocID="{C3E81B7D-470A-40ED-8D55-B1F66A61B065}" presName="quadrantPlaceholder" presStyleCnt="0"/>
      <dgm:spPr/>
    </dgm:pt>
    <dgm:pt modelId="{D74ED920-A421-42F9-A422-FEBC52164AAB}" type="pres">
      <dgm:prSet presAssocID="{C3E81B7D-470A-40ED-8D55-B1F66A61B065}" presName="center1" presStyleLbl="fgShp" presStyleIdx="0" presStyleCnt="2"/>
      <dgm:spPr/>
    </dgm:pt>
    <dgm:pt modelId="{1014FABB-E427-4D37-81BF-B8B8B38B4D6C}" type="pres">
      <dgm:prSet presAssocID="{C3E81B7D-470A-40ED-8D55-B1F66A61B065}" presName="center2" presStyleLbl="fgShp" presStyleIdx="1" presStyleCnt="2"/>
      <dgm:spPr/>
    </dgm:pt>
  </dgm:ptLst>
  <dgm:cxnLst>
    <dgm:cxn modelId="{959C0A78-26F6-4744-B5AA-59A296C1A4F6}" type="presOf" srcId="{284A328E-A665-497D-954A-3C7172630E68}" destId="{F6C702F8-8D09-4985-A560-55B790BB747E}" srcOrd="1" destOrd="0" presId="urn:microsoft.com/office/officeart/2005/8/layout/cycle4"/>
    <dgm:cxn modelId="{8F2B9F09-4FA3-47FF-9C18-08E53EEBCE47}" type="presOf" srcId="{DCC1DC3D-BE62-430B-8120-52481CDC9C8A}" destId="{772D4A88-4FF7-4153-BDBC-588E1C41199D}" srcOrd="1" destOrd="0" presId="urn:microsoft.com/office/officeart/2005/8/layout/cycle4"/>
    <dgm:cxn modelId="{93AD2E85-81F7-41CC-A07B-598D3D32266A}" srcId="{62D8FE3E-49F0-43DF-83EA-E899DB19A62A}" destId="{D26B0C87-0A52-4135-84FA-98A7F6A1A647}" srcOrd="0" destOrd="0" parTransId="{E353C33C-F548-483F-94BA-54107D52BA25}" sibTransId="{97246547-4D82-4BA1-985C-765EE80F579F}"/>
    <dgm:cxn modelId="{0DEB165A-6B80-43C8-8E1A-C415C0C9C4C0}" type="presOf" srcId="{5C7DC564-850C-4448-BDFA-E22CB9159151}" destId="{56E21BB4-13B7-4D8E-9AD4-10851D25DD70}" srcOrd="0" destOrd="0" presId="urn:microsoft.com/office/officeart/2005/8/layout/cycle4"/>
    <dgm:cxn modelId="{4AE39B10-E61B-4887-A362-BA10733B791D}" srcId="{C3E81B7D-470A-40ED-8D55-B1F66A61B065}" destId="{6E695D28-0BD2-4097-B878-156E751A7718}" srcOrd="3" destOrd="0" parTransId="{F6DCE4E1-29AC-4365-8A98-2C9028B14E56}" sibTransId="{A0C727A4-90C4-4B6E-96A5-9473084ED2F1}"/>
    <dgm:cxn modelId="{6FED7C66-619A-4D1D-B379-423EDBC95A83}" type="presOf" srcId="{BD19682B-5224-49F3-9B34-EBB4EE04B3AA}" destId="{48246998-0AAD-4558-B919-4488B6D8B329}" srcOrd="0" destOrd="0" presId="urn:microsoft.com/office/officeart/2005/8/layout/cycle4"/>
    <dgm:cxn modelId="{F3657FB7-7F79-4DDE-B021-DB0525C9EB37}" type="presOf" srcId="{62D8FE3E-49F0-43DF-83EA-E899DB19A62A}" destId="{BB8D397F-1F82-4969-B0CB-1D0016677310}" srcOrd="0" destOrd="0" presId="urn:microsoft.com/office/officeart/2005/8/layout/cycle4"/>
    <dgm:cxn modelId="{6E1A85C5-EEB0-4960-9A6C-FA763F44A85F}" srcId="{BD19682B-5224-49F3-9B34-EBB4EE04B3AA}" destId="{5C7DC564-850C-4448-BDFA-E22CB9159151}" srcOrd="0" destOrd="0" parTransId="{660ABC43-DFB3-4988-AB36-C92E6DEAB530}" sibTransId="{7BB05318-1DE0-43DA-8016-B614FB50D839}"/>
    <dgm:cxn modelId="{37A41199-0C3A-4059-8A83-0BA7B53543C0}" type="presOf" srcId="{6E695D28-0BD2-4097-B878-156E751A7718}" destId="{86B2E39B-83BE-4B3E-9208-F4BD6AFC1692}" srcOrd="0" destOrd="0" presId="urn:microsoft.com/office/officeart/2005/8/layout/cycle4"/>
    <dgm:cxn modelId="{7ED86F05-E549-4BE3-B82B-0516D1516C7C}" type="presOf" srcId="{DCC1DC3D-BE62-430B-8120-52481CDC9C8A}" destId="{06DAA42E-3988-416A-A4C1-2E25CA83C342}" srcOrd="0" destOrd="0" presId="urn:microsoft.com/office/officeart/2005/8/layout/cycle4"/>
    <dgm:cxn modelId="{0C0B48B6-F785-4FA5-B38B-4AFF7BD38324}" type="presOf" srcId="{0EDBCBE5-AA7D-422B-98A6-0FC242D27098}" destId="{28373BBA-8490-4DAE-962A-C5176A3E34DD}" srcOrd="0" destOrd="0" presId="urn:microsoft.com/office/officeart/2005/8/layout/cycle4"/>
    <dgm:cxn modelId="{14ED186F-50A1-4A65-99BA-C467418B16AF}" srcId="{0EDBCBE5-AA7D-422B-98A6-0FC242D27098}" destId="{DCC1DC3D-BE62-430B-8120-52481CDC9C8A}" srcOrd="0" destOrd="0" parTransId="{69D46CAB-53C2-48C8-8D73-A1017E026ADD}" sibTransId="{F6A04C99-D80C-4BB1-98CB-28CA5DF7A55F}"/>
    <dgm:cxn modelId="{00DAA3BA-587E-4C5C-B083-9932BD69B3F9}" type="presOf" srcId="{C3E81B7D-470A-40ED-8D55-B1F66A61B065}" destId="{BBE72B39-BB25-4E7F-B86F-3C3139255640}" srcOrd="0" destOrd="0" presId="urn:microsoft.com/office/officeart/2005/8/layout/cycle4"/>
    <dgm:cxn modelId="{5C5AF986-688E-4CFC-92DF-837D6F2C3C43}" type="presOf" srcId="{D26B0C87-0A52-4135-84FA-98A7F6A1A647}" destId="{09C3BD46-71AD-4C96-ACDF-265A95A16763}" srcOrd="0" destOrd="0" presId="urn:microsoft.com/office/officeart/2005/8/layout/cycle4"/>
    <dgm:cxn modelId="{185767D5-FD54-472C-922E-12C4FAB3C520}" type="presOf" srcId="{D26B0C87-0A52-4135-84FA-98A7F6A1A647}" destId="{75852637-E6C0-4979-B569-F26A6F93B6CB}" srcOrd="1" destOrd="0" presId="urn:microsoft.com/office/officeart/2005/8/layout/cycle4"/>
    <dgm:cxn modelId="{859BE03F-A5D0-4D8F-A9B6-854A074238F9}" srcId="{C3E81B7D-470A-40ED-8D55-B1F66A61B065}" destId="{0EDBCBE5-AA7D-422B-98A6-0FC242D27098}" srcOrd="1" destOrd="0" parTransId="{84735B3C-FDA0-4656-A14C-A8B2CC6C286C}" sibTransId="{740E7FE0-481A-4039-8D58-47F04F78CB36}"/>
    <dgm:cxn modelId="{5F3F2CCC-C105-449B-8694-23E88B74ACB5}" srcId="{C3E81B7D-470A-40ED-8D55-B1F66A61B065}" destId="{BD19682B-5224-49F3-9B34-EBB4EE04B3AA}" srcOrd="2" destOrd="0" parTransId="{941161B7-D3A6-45AA-8187-CADB2ED8FA67}" sibTransId="{E3BC996A-4A34-417F-BF6A-EE4FF9CEAF56}"/>
    <dgm:cxn modelId="{05F632D7-C085-45CE-BBA3-0EAD01492259}" srcId="{C3E81B7D-470A-40ED-8D55-B1F66A61B065}" destId="{62D8FE3E-49F0-43DF-83EA-E899DB19A62A}" srcOrd="0" destOrd="0" parTransId="{53B6B29E-2A89-4C03-8FA7-1A2007C38DF9}" sibTransId="{CDCE7B14-E2C3-4CE5-A032-31EC0AA82A44}"/>
    <dgm:cxn modelId="{EF8B5C8F-D3A4-4663-989D-56B3E034FE00}" type="presOf" srcId="{5C7DC564-850C-4448-BDFA-E22CB9159151}" destId="{3A366EE5-85C8-4757-9512-D546C2E85793}" srcOrd="1" destOrd="0" presId="urn:microsoft.com/office/officeart/2005/8/layout/cycle4"/>
    <dgm:cxn modelId="{F8249AF9-F907-4ACC-8D16-6F8BF052E4AD}" srcId="{6E695D28-0BD2-4097-B878-156E751A7718}" destId="{284A328E-A665-497D-954A-3C7172630E68}" srcOrd="0" destOrd="0" parTransId="{7F6D25BA-3069-4B12-AB41-C2B52CC7B5AA}" sibTransId="{B0FC8A0B-83C3-45B4-A5EC-ED0705014628}"/>
    <dgm:cxn modelId="{B5A3F8D6-E47E-4CE9-8914-9A452004000F}" type="presOf" srcId="{284A328E-A665-497D-954A-3C7172630E68}" destId="{3711F0F7-4F4E-4652-A444-BED26E5592B9}" srcOrd="0" destOrd="0" presId="urn:microsoft.com/office/officeart/2005/8/layout/cycle4"/>
    <dgm:cxn modelId="{6F944F4E-A309-4FFF-9AC9-26E93738CDA6}" type="presParOf" srcId="{BBE72B39-BB25-4E7F-B86F-3C3139255640}" destId="{FCE2B181-3FBB-4A26-8A8A-7E2C8FC0E807}" srcOrd="0" destOrd="0" presId="urn:microsoft.com/office/officeart/2005/8/layout/cycle4"/>
    <dgm:cxn modelId="{BCEF92DA-33BD-415A-9E6C-FAC2AF54FAF3}" type="presParOf" srcId="{FCE2B181-3FBB-4A26-8A8A-7E2C8FC0E807}" destId="{FC176333-AC1F-43DF-A9AA-D2C581B73674}" srcOrd="0" destOrd="0" presId="urn:microsoft.com/office/officeart/2005/8/layout/cycle4"/>
    <dgm:cxn modelId="{544D200F-79BC-40F0-A93C-7BAEC14191E0}" type="presParOf" srcId="{FC176333-AC1F-43DF-A9AA-D2C581B73674}" destId="{09C3BD46-71AD-4C96-ACDF-265A95A16763}" srcOrd="0" destOrd="0" presId="urn:microsoft.com/office/officeart/2005/8/layout/cycle4"/>
    <dgm:cxn modelId="{4B7A2CBA-9FBB-4B5F-B628-CF6185B89999}" type="presParOf" srcId="{FC176333-AC1F-43DF-A9AA-D2C581B73674}" destId="{75852637-E6C0-4979-B569-F26A6F93B6CB}" srcOrd="1" destOrd="0" presId="urn:microsoft.com/office/officeart/2005/8/layout/cycle4"/>
    <dgm:cxn modelId="{20D67863-442C-449C-B1D9-CDAA154ADC10}" type="presParOf" srcId="{FCE2B181-3FBB-4A26-8A8A-7E2C8FC0E807}" destId="{59B17713-1A3B-486B-BE2D-D5C80CB91C5D}" srcOrd="1" destOrd="0" presId="urn:microsoft.com/office/officeart/2005/8/layout/cycle4"/>
    <dgm:cxn modelId="{A78E1C9C-8EC0-4F79-9229-3EB4F16138E7}" type="presParOf" srcId="{59B17713-1A3B-486B-BE2D-D5C80CB91C5D}" destId="{06DAA42E-3988-416A-A4C1-2E25CA83C342}" srcOrd="0" destOrd="0" presId="urn:microsoft.com/office/officeart/2005/8/layout/cycle4"/>
    <dgm:cxn modelId="{69B7D5EB-C5C1-446F-939A-4AE8784E39BF}" type="presParOf" srcId="{59B17713-1A3B-486B-BE2D-D5C80CB91C5D}" destId="{772D4A88-4FF7-4153-BDBC-588E1C41199D}" srcOrd="1" destOrd="0" presId="urn:microsoft.com/office/officeart/2005/8/layout/cycle4"/>
    <dgm:cxn modelId="{D3883268-ECB3-4E37-B052-7D9F57B2E09E}" type="presParOf" srcId="{FCE2B181-3FBB-4A26-8A8A-7E2C8FC0E807}" destId="{023A85F7-A966-4921-8016-C909D99AC68F}" srcOrd="2" destOrd="0" presId="urn:microsoft.com/office/officeart/2005/8/layout/cycle4"/>
    <dgm:cxn modelId="{5E4C0B97-6B8C-4BDF-8341-6188C6468147}" type="presParOf" srcId="{023A85F7-A966-4921-8016-C909D99AC68F}" destId="{56E21BB4-13B7-4D8E-9AD4-10851D25DD70}" srcOrd="0" destOrd="0" presId="urn:microsoft.com/office/officeart/2005/8/layout/cycle4"/>
    <dgm:cxn modelId="{6390364A-F224-4232-A116-A3B24C687ED6}" type="presParOf" srcId="{023A85F7-A966-4921-8016-C909D99AC68F}" destId="{3A366EE5-85C8-4757-9512-D546C2E85793}" srcOrd="1" destOrd="0" presId="urn:microsoft.com/office/officeart/2005/8/layout/cycle4"/>
    <dgm:cxn modelId="{5CC063EB-86B4-4040-8482-2BB25A37D5A3}" type="presParOf" srcId="{FCE2B181-3FBB-4A26-8A8A-7E2C8FC0E807}" destId="{ADC7AC70-AE94-42F9-AAFB-9DB358F096EF}" srcOrd="3" destOrd="0" presId="urn:microsoft.com/office/officeart/2005/8/layout/cycle4"/>
    <dgm:cxn modelId="{97C17D89-8F63-470A-8116-DE835582FA22}" type="presParOf" srcId="{ADC7AC70-AE94-42F9-AAFB-9DB358F096EF}" destId="{3711F0F7-4F4E-4652-A444-BED26E5592B9}" srcOrd="0" destOrd="0" presId="urn:microsoft.com/office/officeart/2005/8/layout/cycle4"/>
    <dgm:cxn modelId="{F9D07DE8-F4E4-4E5D-B68A-8DC245643A74}" type="presParOf" srcId="{ADC7AC70-AE94-42F9-AAFB-9DB358F096EF}" destId="{F6C702F8-8D09-4985-A560-55B790BB747E}" srcOrd="1" destOrd="0" presId="urn:microsoft.com/office/officeart/2005/8/layout/cycle4"/>
    <dgm:cxn modelId="{661703C5-5F35-4381-AFD3-37BDD6EFF325}" type="presParOf" srcId="{FCE2B181-3FBB-4A26-8A8A-7E2C8FC0E807}" destId="{452519D7-0D53-4100-BB04-49D2EA4020D9}" srcOrd="4" destOrd="0" presId="urn:microsoft.com/office/officeart/2005/8/layout/cycle4"/>
    <dgm:cxn modelId="{2D90BA36-C80A-4DD4-9FAF-212F8FA93F33}" type="presParOf" srcId="{BBE72B39-BB25-4E7F-B86F-3C3139255640}" destId="{6A33271B-C1D3-44AD-83B4-0E631B76C223}" srcOrd="1" destOrd="0" presId="urn:microsoft.com/office/officeart/2005/8/layout/cycle4"/>
    <dgm:cxn modelId="{53DCAE2E-323F-4D5B-BBF6-1A637DC2E524}" type="presParOf" srcId="{6A33271B-C1D3-44AD-83B4-0E631B76C223}" destId="{BB8D397F-1F82-4969-B0CB-1D0016677310}" srcOrd="0" destOrd="0" presId="urn:microsoft.com/office/officeart/2005/8/layout/cycle4"/>
    <dgm:cxn modelId="{D2D11D9D-E1AD-4335-B44D-E0990A69A112}" type="presParOf" srcId="{6A33271B-C1D3-44AD-83B4-0E631B76C223}" destId="{28373BBA-8490-4DAE-962A-C5176A3E34DD}" srcOrd="1" destOrd="0" presId="urn:microsoft.com/office/officeart/2005/8/layout/cycle4"/>
    <dgm:cxn modelId="{B1557DD9-CCF3-45D0-A614-30C8DCA94A62}" type="presParOf" srcId="{6A33271B-C1D3-44AD-83B4-0E631B76C223}" destId="{48246998-0AAD-4558-B919-4488B6D8B329}" srcOrd="2" destOrd="0" presId="urn:microsoft.com/office/officeart/2005/8/layout/cycle4"/>
    <dgm:cxn modelId="{07B195C0-3D4D-4EAF-829C-518989D6848E}" type="presParOf" srcId="{6A33271B-C1D3-44AD-83B4-0E631B76C223}" destId="{86B2E39B-83BE-4B3E-9208-F4BD6AFC1692}" srcOrd="3" destOrd="0" presId="urn:microsoft.com/office/officeart/2005/8/layout/cycle4"/>
    <dgm:cxn modelId="{75B5A83B-42E9-4C73-8551-09962FFFFC7B}" type="presParOf" srcId="{6A33271B-C1D3-44AD-83B4-0E631B76C223}" destId="{B2196071-3221-4B6B-A111-73630DE0844F}" srcOrd="4" destOrd="0" presId="urn:microsoft.com/office/officeart/2005/8/layout/cycle4"/>
    <dgm:cxn modelId="{C818FE1F-27CD-4EA3-80E1-AA777C33DE0C}" type="presParOf" srcId="{BBE72B39-BB25-4E7F-B86F-3C3139255640}" destId="{D74ED920-A421-42F9-A422-FEBC52164AAB}" srcOrd="2" destOrd="0" presId="urn:microsoft.com/office/officeart/2005/8/layout/cycle4"/>
    <dgm:cxn modelId="{C7C4AD2E-383C-4C03-B2A6-2C7A499A4AA8}" type="presParOf" srcId="{BBE72B39-BB25-4E7F-B86F-3C3139255640}" destId="{1014FABB-E427-4D37-81BF-B8B8B38B4D6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9A203E-C2E7-4C13-A26E-308960DEA14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AE888-41DA-4263-8CB3-44805047DD5E}">
      <dgm:prSet phldrT="[Text]"/>
      <dgm:spPr/>
      <dgm:t>
        <a:bodyPr/>
        <a:lstStyle/>
        <a:p>
          <a:r>
            <a:rPr lang="en-US" dirty="0" smtClean="0"/>
            <a:t>Arrogance in the workplace</a:t>
          </a:r>
          <a:endParaRPr lang="en-US" dirty="0"/>
        </a:p>
      </dgm:t>
    </dgm:pt>
    <dgm:pt modelId="{4B6D684E-F805-41BB-B2A5-BD1EE2FD18AA}" type="parTrans" cxnId="{B1A4B793-D93E-4D3D-9A83-24085770ADDC}">
      <dgm:prSet/>
      <dgm:spPr/>
      <dgm:t>
        <a:bodyPr/>
        <a:lstStyle/>
        <a:p>
          <a:endParaRPr lang="en-US"/>
        </a:p>
      </dgm:t>
    </dgm:pt>
    <dgm:pt modelId="{287FCF68-BFBC-4D16-BC11-1C98C1510E85}" type="sibTrans" cxnId="{B1A4B793-D93E-4D3D-9A83-24085770ADDC}">
      <dgm:prSet/>
      <dgm:spPr/>
      <dgm:t>
        <a:bodyPr/>
        <a:lstStyle/>
        <a:p>
          <a:endParaRPr lang="en-US"/>
        </a:p>
      </dgm:t>
    </dgm:pt>
    <dgm:pt modelId="{DDF92CAA-B410-4B31-B2F3-082F3FCACCA7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57FC155A-516B-4979-BF8F-3C2CEEDB3500}" type="parTrans" cxnId="{348E9541-A0B8-4C45-825F-BF98353778F3}">
      <dgm:prSet/>
      <dgm:spPr/>
      <dgm:t>
        <a:bodyPr/>
        <a:lstStyle/>
        <a:p>
          <a:endParaRPr lang="en-US"/>
        </a:p>
      </dgm:t>
    </dgm:pt>
    <dgm:pt modelId="{429F7EEE-6F52-4CFE-9360-4F8EF846468E}" type="sibTrans" cxnId="{348E9541-A0B8-4C45-825F-BF98353778F3}">
      <dgm:prSet/>
      <dgm:spPr/>
      <dgm:t>
        <a:bodyPr/>
        <a:lstStyle/>
        <a:p>
          <a:endParaRPr lang="en-US"/>
        </a:p>
      </dgm:t>
    </dgm:pt>
    <dgm:pt modelId="{4E8C1908-0A62-4227-9A26-7AE66FC211B2}">
      <dgm:prSet phldrT="[Text]"/>
      <dgm:spPr/>
      <dgm:t>
        <a:bodyPr/>
        <a:lstStyle/>
        <a:p>
          <a:r>
            <a:rPr lang="en-US" dirty="0" smtClean="0"/>
            <a:t>Manager + employee</a:t>
          </a:r>
          <a:endParaRPr lang="en-US" dirty="0"/>
        </a:p>
      </dgm:t>
    </dgm:pt>
    <dgm:pt modelId="{BB4448A4-E517-40DF-96F7-E30841E9F503}" type="parTrans" cxnId="{90D6E4ED-3636-48EC-904E-D1BF845E8879}">
      <dgm:prSet/>
      <dgm:spPr/>
      <dgm:t>
        <a:bodyPr/>
        <a:lstStyle/>
        <a:p>
          <a:endParaRPr lang="en-US"/>
        </a:p>
      </dgm:t>
    </dgm:pt>
    <dgm:pt modelId="{0B89E6D5-7B7C-452E-AD0F-D33E5BF9F133}" type="sibTrans" cxnId="{90D6E4ED-3636-48EC-904E-D1BF845E8879}">
      <dgm:prSet/>
      <dgm:spPr/>
      <dgm:t>
        <a:bodyPr/>
        <a:lstStyle/>
        <a:p>
          <a:endParaRPr lang="en-US"/>
        </a:p>
      </dgm:t>
    </dgm:pt>
    <dgm:pt modelId="{C499C9A8-F76E-41B9-AB50-3FD7D4120028}">
      <dgm:prSet phldrT="[Text]"/>
      <dgm:spPr/>
      <dgm:t>
        <a:bodyPr/>
        <a:lstStyle/>
        <a:p>
          <a:r>
            <a:rPr lang="en-US" dirty="0" err="1" smtClean="0"/>
            <a:t>Emp</a:t>
          </a:r>
          <a:r>
            <a:rPr lang="en-US" dirty="0" smtClean="0"/>
            <a:t> + </a:t>
          </a:r>
          <a:r>
            <a:rPr lang="en-US" dirty="0" err="1" smtClean="0"/>
            <a:t>emp</a:t>
          </a:r>
          <a:endParaRPr lang="en-US" dirty="0"/>
        </a:p>
      </dgm:t>
    </dgm:pt>
    <dgm:pt modelId="{E3F8C7DF-4DFA-4583-B035-FD1126FB1FBC}" type="parTrans" cxnId="{33608077-D1E6-4D84-BFB7-B512D72B9EF8}">
      <dgm:prSet/>
      <dgm:spPr/>
      <dgm:t>
        <a:bodyPr/>
        <a:lstStyle/>
        <a:p>
          <a:endParaRPr lang="en-US"/>
        </a:p>
      </dgm:t>
    </dgm:pt>
    <dgm:pt modelId="{95AF0BE1-237B-456D-B4B4-5B3AF150892C}" type="sibTrans" cxnId="{33608077-D1E6-4D84-BFB7-B512D72B9EF8}">
      <dgm:prSet/>
      <dgm:spPr/>
      <dgm:t>
        <a:bodyPr/>
        <a:lstStyle/>
        <a:p>
          <a:endParaRPr lang="en-US"/>
        </a:p>
      </dgm:t>
    </dgm:pt>
    <dgm:pt modelId="{C884474D-4191-4277-B145-2E1D6EC31897}">
      <dgm:prSet phldrT="[Text]"/>
      <dgm:spPr/>
      <dgm:t>
        <a:bodyPr/>
        <a:lstStyle/>
        <a:p>
          <a:endParaRPr lang="en-US" dirty="0"/>
        </a:p>
      </dgm:t>
    </dgm:pt>
    <dgm:pt modelId="{C23A2E1C-AEEC-4C29-80D6-1107E4F9AEEE}" type="parTrans" cxnId="{C6FFE3E4-F3BD-44C6-A736-708E6BA3985F}">
      <dgm:prSet/>
      <dgm:spPr/>
    </dgm:pt>
    <dgm:pt modelId="{FED9D65D-49C8-43FF-9C0D-5B61DDDFD960}" type="sibTrans" cxnId="{C6FFE3E4-F3BD-44C6-A736-708E6BA3985F}">
      <dgm:prSet/>
      <dgm:spPr/>
    </dgm:pt>
    <dgm:pt modelId="{85B75B19-9606-41BD-A3BD-007ADB9F8525}" type="pres">
      <dgm:prSet presAssocID="{119A203E-C2E7-4C13-A26E-308960DEA14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015D3B-F7E9-49B9-B673-D24B734817F7}" type="pres">
      <dgm:prSet presAssocID="{119A203E-C2E7-4C13-A26E-308960DEA143}" presName="matrix" presStyleCnt="0"/>
      <dgm:spPr/>
    </dgm:pt>
    <dgm:pt modelId="{AD88BE53-90D4-4A82-8E68-51DA15AEB011}" type="pres">
      <dgm:prSet presAssocID="{119A203E-C2E7-4C13-A26E-308960DEA143}" presName="tile1" presStyleLbl="node1" presStyleIdx="0" presStyleCnt="4"/>
      <dgm:spPr/>
      <dgm:t>
        <a:bodyPr/>
        <a:lstStyle/>
        <a:p>
          <a:endParaRPr lang="en-US"/>
        </a:p>
      </dgm:t>
    </dgm:pt>
    <dgm:pt modelId="{256D09CF-11E8-4CE6-BA35-2F20A60D0FA3}" type="pres">
      <dgm:prSet presAssocID="{119A203E-C2E7-4C13-A26E-308960DEA14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BC2FB-A465-4243-944E-E1634174CB7A}" type="pres">
      <dgm:prSet presAssocID="{119A203E-C2E7-4C13-A26E-308960DEA143}" presName="tile2" presStyleLbl="node1" presStyleIdx="1" presStyleCnt="4"/>
      <dgm:spPr/>
    </dgm:pt>
    <dgm:pt modelId="{6A5062F7-5121-4438-8AA6-66E579A37FCD}" type="pres">
      <dgm:prSet presAssocID="{119A203E-C2E7-4C13-A26E-308960DEA14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BB8633-4E0E-43AE-AFF0-5AE20824A513}" type="pres">
      <dgm:prSet presAssocID="{119A203E-C2E7-4C13-A26E-308960DEA143}" presName="tile3" presStyleLbl="node1" presStyleIdx="2" presStyleCnt="4"/>
      <dgm:spPr/>
      <dgm:t>
        <a:bodyPr/>
        <a:lstStyle/>
        <a:p>
          <a:endParaRPr lang="en-US"/>
        </a:p>
      </dgm:t>
    </dgm:pt>
    <dgm:pt modelId="{6EE8267B-1A94-430D-8D4C-0EBAFE3FE895}" type="pres">
      <dgm:prSet presAssocID="{119A203E-C2E7-4C13-A26E-308960DEA14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C2E9C-C370-43BA-8852-526F45CA244A}" type="pres">
      <dgm:prSet presAssocID="{119A203E-C2E7-4C13-A26E-308960DEA143}" presName="tile4" presStyleLbl="node1" presStyleIdx="3" presStyleCnt="4"/>
      <dgm:spPr/>
      <dgm:t>
        <a:bodyPr/>
        <a:lstStyle/>
        <a:p>
          <a:endParaRPr lang="en-US"/>
        </a:p>
      </dgm:t>
    </dgm:pt>
    <dgm:pt modelId="{BD4481A5-5BC6-4B47-999C-20D8045D7E52}" type="pres">
      <dgm:prSet presAssocID="{119A203E-C2E7-4C13-A26E-308960DEA14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78DB7-6E4D-4952-86D0-296329BFAF40}" type="pres">
      <dgm:prSet presAssocID="{119A203E-C2E7-4C13-A26E-308960DEA143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A453E5B-632F-42F7-BD97-3755071258F9}" type="presOf" srcId="{AFBAE888-41DA-4263-8CB3-44805047DD5E}" destId="{BCB78DB7-6E4D-4952-86D0-296329BFAF40}" srcOrd="0" destOrd="0" presId="urn:microsoft.com/office/officeart/2005/8/layout/matrix1"/>
    <dgm:cxn modelId="{90D6E4ED-3636-48EC-904E-D1BF845E8879}" srcId="{AFBAE888-41DA-4263-8CB3-44805047DD5E}" destId="{4E8C1908-0A62-4227-9A26-7AE66FC211B2}" srcOrd="1" destOrd="0" parTransId="{BB4448A4-E517-40DF-96F7-E30841E9F503}" sibTransId="{0B89E6D5-7B7C-452E-AD0F-D33E5BF9F133}"/>
    <dgm:cxn modelId="{F18BB260-2DBC-4090-B00F-2F131ACC0355}" type="presOf" srcId="{4E8C1908-0A62-4227-9A26-7AE66FC211B2}" destId="{6A5062F7-5121-4438-8AA6-66E579A37FCD}" srcOrd="1" destOrd="0" presId="urn:microsoft.com/office/officeart/2005/8/layout/matrix1"/>
    <dgm:cxn modelId="{348E9541-A0B8-4C45-825F-BF98353778F3}" srcId="{AFBAE888-41DA-4263-8CB3-44805047DD5E}" destId="{DDF92CAA-B410-4B31-B2F3-082F3FCACCA7}" srcOrd="0" destOrd="0" parTransId="{57FC155A-516B-4979-BF8F-3C2CEEDB3500}" sibTransId="{429F7EEE-6F52-4CFE-9360-4F8EF846468E}"/>
    <dgm:cxn modelId="{3369338C-D9DE-4091-A145-CD9318FE4775}" type="presOf" srcId="{4E8C1908-0A62-4227-9A26-7AE66FC211B2}" destId="{9BFBC2FB-A465-4243-944E-E1634174CB7A}" srcOrd="0" destOrd="0" presId="urn:microsoft.com/office/officeart/2005/8/layout/matrix1"/>
    <dgm:cxn modelId="{B1A4B793-D93E-4D3D-9A83-24085770ADDC}" srcId="{119A203E-C2E7-4C13-A26E-308960DEA143}" destId="{AFBAE888-41DA-4263-8CB3-44805047DD5E}" srcOrd="0" destOrd="0" parTransId="{4B6D684E-F805-41BB-B2A5-BD1EE2FD18AA}" sibTransId="{287FCF68-BFBC-4D16-BC11-1C98C1510E85}"/>
    <dgm:cxn modelId="{80869ED4-CDD1-4B1B-AF83-014E9FFE0638}" type="presOf" srcId="{C884474D-4191-4277-B145-2E1D6EC31897}" destId="{95BB8633-4E0E-43AE-AFF0-5AE20824A513}" srcOrd="0" destOrd="0" presId="urn:microsoft.com/office/officeart/2005/8/layout/matrix1"/>
    <dgm:cxn modelId="{33608077-D1E6-4D84-BFB7-B512D72B9EF8}" srcId="{AFBAE888-41DA-4263-8CB3-44805047DD5E}" destId="{C499C9A8-F76E-41B9-AB50-3FD7D4120028}" srcOrd="3" destOrd="0" parTransId="{E3F8C7DF-4DFA-4583-B035-FD1126FB1FBC}" sibTransId="{95AF0BE1-237B-456D-B4B4-5B3AF150892C}"/>
    <dgm:cxn modelId="{17739882-256C-4DC9-AA8D-5DD15297326E}" type="presOf" srcId="{C499C9A8-F76E-41B9-AB50-3FD7D4120028}" destId="{006C2E9C-C370-43BA-8852-526F45CA244A}" srcOrd="0" destOrd="0" presId="urn:microsoft.com/office/officeart/2005/8/layout/matrix1"/>
    <dgm:cxn modelId="{6A3B0A33-92F1-45E2-98E9-E5DE5358D3FA}" type="presOf" srcId="{C499C9A8-F76E-41B9-AB50-3FD7D4120028}" destId="{BD4481A5-5BC6-4B47-999C-20D8045D7E52}" srcOrd="1" destOrd="0" presId="urn:microsoft.com/office/officeart/2005/8/layout/matrix1"/>
    <dgm:cxn modelId="{FF20356B-6E76-4133-8A6C-3AD5FD29CDF5}" type="presOf" srcId="{C884474D-4191-4277-B145-2E1D6EC31897}" destId="{6EE8267B-1A94-430D-8D4C-0EBAFE3FE895}" srcOrd="1" destOrd="0" presId="urn:microsoft.com/office/officeart/2005/8/layout/matrix1"/>
    <dgm:cxn modelId="{C6FFE3E4-F3BD-44C6-A736-708E6BA3985F}" srcId="{AFBAE888-41DA-4263-8CB3-44805047DD5E}" destId="{C884474D-4191-4277-B145-2E1D6EC31897}" srcOrd="2" destOrd="0" parTransId="{C23A2E1C-AEEC-4C29-80D6-1107E4F9AEEE}" sibTransId="{FED9D65D-49C8-43FF-9C0D-5B61DDDFD960}"/>
    <dgm:cxn modelId="{A4BE89A6-0FB3-4EAB-AE0F-FB26C0A3AC67}" type="presOf" srcId="{119A203E-C2E7-4C13-A26E-308960DEA143}" destId="{85B75B19-9606-41BD-A3BD-007ADB9F8525}" srcOrd="0" destOrd="0" presId="urn:microsoft.com/office/officeart/2005/8/layout/matrix1"/>
    <dgm:cxn modelId="{678CADAB-C9C6-4A5F-A8C5-477449934168}" type="presOf" srcId="{DDF92CAA-B410-4B31-B2F3-082F3FCACCA7}" destId="{256D09CF-11E8-4CE6-BA35-2F20A60D0FA3}" srcOrd="1" destOrd="0" presId="urn:microsoft.com/office/officeart/2005/8/layout/matrix1"/>
    <dgm:cxn modelId="{38692665-7BD4-4D25-BB58-8AF7975915EC}" type="presOf" srcId="{DDF92CAA-B410-4B31-B2F3-082F3FCACCA7}" destId="{AD88BE53-90D4-4A82-8E68-51DA15AEB011}" srcOrd="0" destOrd="0" presId="urn:microsoft.com/office/officeart/2005/8/layout/matrix1"/>
    <dgm:cxn modelId="{C02B98D2-BADC-4436-A3E9-B47E69713FA1}" type="presParOf" srcId="{85B75B19-9606-41BD-A3BD-007ADB9F8525}" destId="{F7015D3B-F7E9-49B9-B673-D24B734817F7}" srcOrd="0" destOrd="0" presId="urn:microsoft.com/office/officeart/2005/8/layout/matrix1"/>
    <dgm:cxn modelId="{20D2739F-EB48-48B4-B910-A5A318AACFEB}" type="presParOf" srcId="{F7015D3B-F7E9-49B9-B673-D24B734817F7}" destId="{AD88BE53-90D4-4A82-8E68-51DA15AEB011}" srcOrd="0" destOrd="0" presId="urn:microsoft.com/office/officeart/2005/8/layout/matrix1"/>
    <dgm:cxn modelId="{65ED0801-CB3C-4D00-9542-F57306C2727C}" type="presParOf" srcId="{F7015D3B-F7E9-49B9-B673-D24B734817F7}" destId="{256D09CF-11E8-4CE6-BA35-2F20A60D0FA3}" srcOrd="1" destOrd="0" presId="urn:microsoft.com/office/officeart/2005/8/layout/matrix1"/>
    <dgm:cxn modelId="{6F8D6DC1-A566-4B75-927B-07DB242AD3BA}" type="presParOf" srcId="{F7015D3B-F7E9-49B9-B673-D24B734817F7}" destId="{9BFBC2FB-A465-4243-944E-E1634174CB7A}" srcOrd="2" destOrd="0" presId="urn:microsoft.com/office/officeart/2005/8/layout/matrix1"/>
    <dgm:cxn modelId="{9F7A6684-E019-485C-ABB6-6811BEF62982}" type="presParOf" srcId="{F7015D3B-F7E9-49B9-B673-D24B734817F7}" destId="{6A5062F7-5121-4438-8AA6-66E579A37FCD}" srcOrd="3" destOrd="0" presId="urn:microsoft.com/office/officeart/2005/8/layout/matrix1"/>
    <dgm:cxn modelId="{A7F5CF31-3B2E-4579-BE86-FCCDB2FAD243}" type="presParOf" srcId="{F7015D3B-F7E9-49B9-B673-D24B734817F7}" destId="{95BB8633-4E0E-43AE-AFF0-5AE20824A513}" srcOrd="4" destOrd="0" presId="urn:microsoft.com/office/officeart/2005/8/layout/matrix1"/>
    <dgm:cxn modelId="{6EBE132F-A454-4C5D-B9D6-47AB7A1E50CC}" type="presParOf" srcId="{F7015D3B-F7E9-49B9-B673-D24B734817F7}" destId="{6EE8267B-1A94-430D-8D4C-0EBAFE3FE895}" srcOrd="5" destOrd="0" presId="urn:microsoft.com/office/officeart/2005/8/layout/matrix1"/>
    <dgm:cxn modelId="{B7D65F2F-5311-468E-966D-EAF909F4BBB5}" type="presParOf" srcId="{F7015D3B-F7E9-49B9-B673-D24B734817F7}" destId="{006C2E9C-C370-43BA-8852-526F45CA244A}" srcOrd="6" destOrd="0" presId="urn:microsoft.com/office/officeart/2005/8/layout/matrix1"/>
    <dgm:cxn modelId="{A23D8A60-D216-472B-AD16-C0DAD42DC10D}" type="presParOf" srcId="{F7015D3B-F7E9-49B9-B673-D24B734817F7}" destId="{BD4481A5-5BC6-4B47-999C-20D8045D7E52}" srcOrd="7" destOrd="0" presId="urn:microsoft.com/office/officeart/2005/8/layout/matrix1"/>
    <dgm:cxn modelId="{A7E8BC36-9F9C-437B-8164-4D2B44699085}" type="presParOf" srcId="{85B75B19-9606-41BD-A3BD-007ADB9F8525}" destId="{BCB78DB7-6E4D-4952-86D0-296329BFAF4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E3D881-4B17-4D37-9C97-AA27326DEDBC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2CC92-2EEC-42B2-A9F9-1DC5A2547AF6}">
      <dgm:prSet phldrT="[Text]"/>
      <dgm:spPr/>
      <dgm:t>
        <a:bodyPr/>
        <a:lstStyle/>
        <a:p>
          <a:r>
            <a:rPr lang="en-US" dirty="0" smtClean="0"/>
            <a:t>Arrogance in the workplace</a:t>
          </a:r>
          <a:endParaRPr lang="en-US" dirty="0"/>
        </a:p>
      </dgm:t>
    </dgm:pt>
    <dgm:pt modelId="{D7FE7231-102D-4DEE-A1A9-FF1E0CE2A02F}" type="parTrans" cxnId="{73B9BFB9-F002-427C-88B5-F68B18D4ADF0}">
      <dgm:prSet/>
      <dgm:spPr/>
      <dgm:t>
        <a:bodyPr/>
        <a:lstStyle/>
        <a:p>
          <a:endParaRPr lang="en-US"/>
        </a:p>
      </dgm:t>
    </dgm:pt>
    <dgm:pt modelId="{58E223B1-7005-4002-80E5-49F6508A93D6}" type="sibTrans" cxnId="{73B9BFB9-F002-427C-88B5-F68B18D4ADF0}">
      <dgm:prSet/>
      <dgm:spPr/>
      <dgm:t>
        <a:bodyPr/>
        <a:lstStyle/>
        <a:p>
          <a:endParaRPr lang="en-US"/>
        </a:p>
      </dgm:t>
    </dgm:pt>
    <dgm:pt modelId="{FDB8C145-FA4F-4D64-8FB8-FB7E2C485CB2}">
      <dgm:prSet phldrT="[Text]"/>
      <dgm:spPr/>
      <dgm:t>
        <a:bodyPr/>
        <a:lstStyle/>
        <a:p>
          <a:r>
            <a:rPr lang="en-US" dirty="0" smtClean="0"/>
            <a:t>subordinate</a:t>
          </a:r>
          <a:endParaRPr lang="en-US" dirty="0"/>
        </a:p>
      </dgm:t>
    </dgm:pt>
    <dgm:pt modelId="{4160DE02-7973-4840-A041-24740FE5E8B0}" type="parTrans" cxnId="{E11DE84E-6EC1-41C2-B2A1-356D2BC8DC09}">
      <dgm:prSet/>
      <dgm:spPr/>
      <dgm:t>
        <a:bodyPr/>
        <a:lstStyle/>
        <a:p>
          <a:endParaRPr lang="en-US"/>
        </a:p>
      </dgm:t>
    </dgm:pt>
    <dgm:pt modelId="{E147DCBC-0829-4134-B32A-56C2FD1B8749}" type="sibTrans" cxnId="{E11DE84E-6EC1-41C2-B2A1-356D2BC8DC09}">
      <dgm:prSet/>
      <dgm:spPr/>
      <dgm:t>
        <a:bodyPr/>
        <a:lstStyle/>
        <a:p>
          <a:endParaRPr lang="en-US"/>
        </a:p>
      </dgm:t>
    </dgm:pt>
    <dgm:pt modelId="{B3299A54-6DFC-4C20-B93F-6873F5E7D1F0}">
      <dgm:prSet phldrT="[Text]"/>
      <dgm:spPr/>
      <dgm:t>
        <a:bodyPr/>
        <a:lstStyle/>
        <a:p>
          <a:r>
            <a:rPr lang="en-US" dirty="0" smtClean="0"/>
            <a:t>Rivalries</a:t>
          </a:r>
          <a:endParaRPr lang="en-US" dirty="0"/>
        </a:p>
      </dgm:t>
    </dgm:pt>
    <dgm:pt modelId="{F3EFAA55-795C-42FA-99BC-0A845C28384D}" type="parTrans" cxnId="{3B8FA78B-448F-4224-A04D-530E5B3AB975}">
      <dgm:prSet/>
      <dgm:spPr/>
      <dgm:t>
        <a:bodyPr/>
        <a:lstStyle/>
        <a:p>
          <a:endParaRPr lang="en-US"/>
        </a:p>
      </dgm:t>
    </dgm:pt>
    <dgm:pt modelId="{8DD77F10-40FC-46DF-BA63-1CF4F2731526}" type="sibTrans" cxnId="{3B8FA78B-448F-4224-A04D-530E5B3AB975}">
      <dgm:prSet/>
      <dgm:spPr/>
      <dgm:t>
        <a:bodyPr/>
        <a:lstStyle/>
        <a:p>
          <a:endParaRPr lang="en-US"/>
        </a:p>
      </dgm:t>
    </dgm:pt>
    <dgm:pt modelId="{0016F857-AC8F-47B9-B77C-BD78C6FA9896}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0E4C75B8-9381-4CF7-BA8F-4B52EB5BBB69}" type="parTrans" cxnId="{3586B27C-7818-46F6-9BEC-741C1617AD39}">
      <dgm:prSet/>
      <dgm:spPr/>
      <dgm:t>
        <a:bodyPr/>
        <a:lstStyle/>
        <a:p>
          <a:endParaRPr lang="en-US"/>
        </a:p>
      </dgm:t>
    </dgm:pt>
    <dgm:pt modelId="{DD305E4A-48BC-4300-854F-E267E39C92C8}" type="sibTrans" cxnId="{3586B27C-7818-46F6-9BEC-741C1617AD39}">
      <dgm:prSet/>
      <dgm:spPr/>
      <dgm:t>
        <a:bodyPr/>
        <a:lstStyle/>
        <a:p>
          <a:endParaRPr lang="en-US"/>
        </a:p>
      </dgm:t>
    </dgm:pt>
    <dgm:pt modelId="{2F65247F-7114-4F80-8B80-F3E39F92EBD7}" type="pres">
      <dgm:prSet presAssocID="{E2E3D881-4B17-4D37-9C97-AA27326DEDBC}" presName="Name0" presStyleCnt="0">
        <dgm:presLayoutVars>
          <dgm:chMax val="1"/>
          <dgm:chPref val="1"/>
        </dgm:presLayoutVars>
      </dgm:prSet>
      <dgm:spPr/>
    </dgm:pt>
    <dgm:pt modelId="{3977538E-B16F-4F3D-B11F-40FE342FD616}" type="pres">
      <dgm:prSet presAssocID="{7A12CC92-2EEC-42B2-A9F9-1DC5A2547AF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06B0E9BB-7A61-4BA4-91E9-710FE9319BBD}" type="pres">
      <dgm:prSet presAssocID="{7A12CC92-2EEC-42B2-A9F9-1DC5A2547AF6}" presName="Accent1" presStyleLbl="node1" presStyleIdx="0" presStyleCnt="15"/>
      <dgm:spPr/>
    </dgm:pt>
    <dgm:pt modelId="{D2CABDB1-F1EB-4045-9759-170AC5F14464}" type="pres">
      <dgm:prSet presAssocID="{7A12CC92-2EEC-42B2-A9F9-1DC5A2547AF6}" presName="Accent2" presStyleLbl="node1" presStyleIdx="1" presStyleCnt="15"/>
      <dgm:spPr/>
    </dgm:pt>
    <dgm:pt modelId="{FF71531D-1AF2-4CB2-9C74-CC2704B036C7}" type="pres">
      <dgm:prSet presAssocID="{7A12CC92-2EEC-42B2-A9F9-1DC5A2547AF6}" presName="Accent3" presStyleLbl="node1" presStyleIdx="2" presStyleCnt="15"/>
      <dgm:spPr/>
    </dgm:pt>
    <dgm:pt modelId="{5B5A13E9-E298-43B1-8ADA-ABAA337C1647}" type="pres">
      <dgm:prSet presAssocID="{7A12CC92-2EEC-42B2-A9F9-1DC5A2547AF6}" presName="Accent4" presStyleLbl="node1" presStyleIdx="3" presStyleCnt="15"/>
      <dgm:spPr/>
    </dgm:pt>
    <dgm:pt modelId="{EB522FEE-40BD-417F-B832-349D1E4EF922}" type="pres">
      <dgm:prSet presAssocID="{7A12CC92-2EEC-42B2-A9F9-1DC5A2547AF6}" presName="Accent5" presStyleLbl="node1" presStyleIdx="4" presStyleCnt="15"/>
      <dgm:spPr/>
    </dgm:pt>
    <dgm:pt modelId="{DC24ED2E-5F25-4D76-9A79-1C9A059BC69F}" type="pres">
      <dgm:prSet presAssocID="{7A12CC92-2EEC-42B2-A9F9-1DC5A2547AF6}" presName="Accent6" presStyleLbl="node1" presStyleIdx="5" presStyleCnt="15"/>
      <dgm:spPr/>
    </dgm:pt>
    <dgm:pt modelId="{05FE156F-0C79-4DB4-A70D-FF91B68FE50E}" type="pres">
      <dgm:prSet presAssocID="{FDB8C145-FA4F-4D64-8FB8-FB7E2C485CB2}" presName="Child1" presStyleLbl="node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718C39-F7A0-476B-81A5-FFD523CE0E90}" type="pres">
      <dgm:prSet presAssocID="{FDB8C145-FA4F-4D64-8FB8-FB7E2C485CB2}" presName="Accent7" presStyleCnt="0"/>
      <dgm:spPr/>
    </dgm:pt>
    <dgm:pt modelId="{AFD01330-7350-4295-A473-18D7D0BDF528}" type="pres">
      <dgm:prSet presAssocID="{FDB8C145-FA4F-4D64-8FB8-FB7E2C485CB2}" presName="AccentHold1" presStyleLbl="node1" presStyleIdx="7" presStyleCnt="15"/>
      <dgm:spPr/>
    </dgm:pt>
    <dgm:pt modelId="{E9D08F70-5334-43AA-B42B-65A246E3C639}" type="pres">
      <dgm:prSet presAssocID="{FDB8C145-FA4F-4D64-8FB8-FB7E2C485CB2}" presName="Accent8" presStyleCnt="0"/>
      <dgm:spPr/>
    </dgm:pt>
    <dgm:pt modelId="{7693D907-DFB8-4C91-98F3-54913389FA6F}" type="pres">
      <dgm:prSet presAssocID="{FDB8C145-FA4F-4D64-8FB8-FB7E2C485CB2}" presName="AccentHold2" presStyleLbl="node1" presStyleIdx="8" presStyleCnt="15"/>
      <dgm:spPr/>
    </dgm:pt>
    <dgm:pt modelId="{B531C54D-E251-450C-BE0A-CF083CA8CC0D}" type="pres">
      <dgm:prSet presAssocID="{B3299A54-6DFC-4C20-B93F-6873F5E7D1F0}" presName="Child2" presStyleLbl="node1" presStyleIdx="9" presStyleCnt="15">
        <dgm:presLayoutVars>
          <dgm:chMax val="0"/>
          <dgm:chPref val="0"/>
        </dgm:presLayoutVars>
      </dgm:prSet>
      <dgm:spPr/>
    </dgm:pt>
    <dgm:pt modelId="{3F004AC0-CC31-4208-8546-36E525B48D8B}" type="pres">
      <dgm:prSet presAssocID="{B3299A54-6DFC-4C20-B93F-6873F5E7D1F0}" presName="Accent9" presStyleCnt="0"/>
      <dgm:spPr/>
    </dgm:pt>
    <dgm:pt modelId="{9C2EF14C-16B1-4A4B-9D69-801E00B843D1}" type="pres">
      <dgm:prSet presAssocID="{B3299A54-6DFC-4C20-B93F-6873F5E7D1F0}" presName="AccentHold1" presStyleLbl="node1" presStyleIdx="10" presStyleCnt="15"/>
      <dgm:spPr/>
    </dgm:pt>
    <dgm:pt modelId="{3D53A548-5DD9-4348-9F96-7346FC4D2350}" type="pres">
      <dgm:prSet presAssocID="{B3299A54-6DFC-4C20-B93F-6873F5E7D1F0}" presName="Accent10" presStyleCnt="0"/>
      <dgm:spPr/>
    </dgm:pt>
    <dgm:pt modelId="{192B29AC-E426-45A6-9478-127917DA5B90}" type="pres">
      <dgm:prSet presAssocID="{B3299A54-6DFC-4C20-B93F-6873F5E7D1F0}" presName="AccentHold2" presStyleLbl="node1" presStyleIdx="11" presStyleCnt="15"/>
      <dgm:spPr/>
    </dgm:pt>
    <dgm:pt modelId="{CD627D28-6B08-4DCF-8872-C5F80F20086C}" type="pres">
      <dgm:prSet presAssocID="{B3299A54-6DFC-4C20-B93F-6873F5E7D1F0}" presName="Accent11" presStyleCnt="0"/>
      <dgm:spPr/>
    </dgm:pt>
    <dgm:pt modelId="{001210BD-B4D5-4989-BA0C-87522AF8F765}" type="pres">
      <dgm:prSet presAssocID="{B3299A54-6DFC-4C20-B93F-6873F5E7D1F0}" presName="AccentHold3" presStyleLbl="node1" presStyleIdx="12" presStyleCnt="15"/>
      <dgm:spPr/>
    </dgm:pt>
    <dgm:pt modelId="{17530652-01D4-410B-AAD1-0A9A37EA57AD}" type="pres">
      <dgm:prSet presAssocID="{0016F857-AC8F-47B9-B77C-BD78C6FA9896}" presName="Child3" presStyleLbl="node1" presStyleIdx="13" presStyleCnt="15" custLinFactX="-37502" custLinFactNeighborX="-100000" custLinFactNeighborY="-22303">
        <dgm:presLayoutVars>
          <dgm:chMax val="0"/>
          <dgm:chPref val="0"/>
        </dgm:presLayoutVars>
      </dgm:prSet>
      <dgm:spPr/>
    </dgm:pt>
    <dgm:pt modelId="{335C373F-C91D-4030-A442-B31F3C7FF69C}" type="pres">
      <dgm:prSet presAssocID="{0016F857-AC8F-47B9-B77C-BD78C6FA9896}" presName="Accent12" presStyleCnt="0"/>
      <dgm:spPr/>
    </dgm:pt>
    <dgm:pt modelId="{D97A4227-F5A5-4616-82A9-C8E3A922F34C}" type="pres">
      <dgm:prSet presAssocID="{0016F857-AC8F-47B9-B77C-BD78C6FA9896}" presName="AccentHold1" presStyleLbl="node1" presStyleIdx="14" presStyleCnt="15"/>
      <dgm:spPr/>
    </dgm:pt>
  </dgm:ptLst>
  <dgm:cxnLst>
    <dgm:cxn modelId="{0519A059-0122-4537-9503-706510BB5A49}" type="presOf" srcId="{B3299A54-6DFC-4C20-B93F-6873F5E7D1F0}" destId="{B531C54D-E251-450C-BE0A-CF083CA8CC0D}" srcOrd="0" destOrd="0" presId="urn:microsoft.com/office/officeart/2009/3/layout/CircleRelationship"/>
    <dgm:cxn modelId="{346E0422-EA42-40AC-977F-0CD84233F97B}" type="presOf" srcId="{7A12CC92-2EEC-42B2-A9F9-1DC5A2547AF6}" destId="{3977538E-B16F-4F3D-B11F-40FE342FD616}" srcOrd="0" destOrd="0" presId="urn:microsoft.com/office/officeart/2009/3/layout/CircleRelationship"/>
    <dgm:cxn modelId="{FE2AE9E7-751D-4D29-B005-1B24465E7B80}" type="presOf" srcId="{E2E3D881-4B17-4D37-9C97-AA27326DEDBC}" destId="{2F65247F-7114-4F80-8B80-F3E39F92EBD7}" srcOrd="0" destOrd="0" presId="urn:microsoft.com/office/officeart/2009/3/layout/CircleRelationship"/>
    <dgm:cxn modelId="{3586B27C-7818-46F6-9BEC-741C1617AD39}" srcId="{7A12CC92-2EEC-42B2-A9F9-1DC5A2547AF6}" destId="{0016F857-AC8F-47B9-B77C-BD78C6FA9896}" srcOrd="2" destOrd="0" parTransId="{0E4C75B8-9381-4CF7-BA8F-4B52EB5BBB69}" sibTransId="{DD305E4A-48BC-4300-854F-E267E39C92C8}"/>
    <dgm:cxn modelId="{73B9BFB9-F002-427C-88B5-F68B18D4ADF0}" srcId="{E2E3D881-4B17-4D37-9C97-AA27326DEDBC}" destId="{7A12CC92-2EEC-42B2-A9F9-1DC5A2547AF6}" srcOrd="0" destOrd="0" parTransId="{D7FE7231-102D-4DEE-A1A9-FF1E0CE2A02F}" sibTransId="{58E223B1-7005-4002-80E5-49F6508A93D6}"/>
    <dgm:cxn modelId="{ED063C1D-B6C8-429A-830E-47EC2FD0E18B}" type="presOf" srcId="{FDB8C145-FA4F-4D64-8FB8-FB7E2C485CB2}" destId="{05FE156F-0C79-4DB4-A70D-FF91B68FE50E}" srcOrd="0" destOrd="0" presId="urn:microsoft.com/office/officeart/2009/3/layout/CircleRelationship"/>
    <dgm:cxn modelId="{E4E03245-D4E1-4761-9FF9-8613C61E59AE}" type="presOf" srcId="{0016F857-AC8F-47B9-B77C-BD78C6FA9896}" destId="{17530652-01D4-410B-AAD1-0A9A37EA57AD}" srcOrd="0" destOrd="0" presId="urn:microsoft.com/office/officeart/2009/3/layout/CircleRelationship"/>
    <dgm:cxn modelId="{3B8FA78B-448F-4224-A04D-530E5B3AB975}" srcId="{7A12CC92-2EEC-42B2-A9F9-1DC5A2547AF6}" destId="{B3299A54-6DFC-4C20-B93F-6873F5E7D1F0}" srcOrd="1" destOrd="0" parTransId="{F3EFAA55-795C-42FA-99BC-0A845C28384D}" sibTransId="{8DD77F10-40FC-46DF-BA63-1CF4F2731526}"/>
    <dgm:cxn modelId="{E11DE84E-6EC1-41C2-B2A1-356D2BC8DC09}" srcId="{7A12CC92-2EEC-42B2-A9F9-1DC5A2547AF6}" destId="{FDB8C145-FA4F-4D64-8FB8-FB7E2C485CB2}" srcOrd="0" destOrd="0" parTransId="{4160DE02-7973-4840-A041-24740FE5E8B0}" sibTransId="{E147DCBC-0829-4134-B32A-56C2FD1B8749}"/>
    <dgm:cxn modelId="{EC48D588-8E3E-4498-BC28-547BF6B4971F}" type="presParOf" srcId="{2F65247F-7114-4F80-8B80-F3E39F92EBD7}" destId="{3977538E-B16F-4F3D-B11F-40FE342FD616}" srcOrd="0" destOrd="0" presId="urn:microsoft.com/office/officeart/2009/3/layout/CircleRelationship"/>
    <dgm:cxn modelId="{7CADB695-0F8D-4E78-8BCD-1DD4F91A19EB}" type="presParOf" srcId="{2F65247F-7114-4F80-8B80-F3E39F92EBD7}" destId="{06B0E9BB-7A61-4BA4-91E9-710FE9319BBD}" srcOrd="1" destOrd="0" presId="urn:microsoft.com/office/officeart/2009/3/layout/CircleRelationship"/>
    <dgm:cxn modelId="{BE4549FB-D9B0-4A89-B5B3-64F8F098CE8F}" type="presParOf" srcId="{2F65247F-7114-4F80-8B80-F3E39F92EBD7}" destId="{D2CABDB1-F1EB-4045-9759-170AC5F14464}" srcOrd="2" destOrd="0" presId="urn:microsoft.com/office/officeart/2009/3/layout/CircleRelationship"/>
    <dgm:cxn modelId="{64065B1B-8DDB-4F8E-B0F9-F84F0B80CCF7}" type="presParOf" srcId="{2F65247F-7114-4F80-8B80-F3E39F92EBD7}" destId="{FF71531D-1AF2-4CB2-9C74-CC2704B036C7}" srcOrd="3" destOrd="0" presId="urn:microsoft.com/office/officeart/2009/3/layout/CircleRelationship"/>
    <dgm:cxn modelId="{9BAB7B4A-D872-4902-A98D-C3D7F95E513F}" type="presParOf" srcId="{2F65247F-7114-4F80-8B80-F3E39F92EBD7}" destId="{5B5A13E9-E298-43B1-8ADA-ABAA337C1647}" srcOrd="4" destOrd="0" presId="urn:microsoft.com/office/officeart/2009/3/layout/CircleRelationship"/>
    <dgm:cxn modelId="{C9D6C4E3-42DA-4C35-84DE-700EF1C30CE2}" type="presParOf" srcId="{2F65247F-7114-4F80-8B80-F3E39F92EBD7}" destId="{EB522FEE-40BD-417F-B832-349D1E4EF922}" srcOrd="5" destOrd="0" presId="urn:microsoft.com/office/officeart/2009/3/layout/CircleRelationship"/>
    <dgm:cxn modelId="{4D961B4B-2736-4E7B-A824-95032503921B}" type="presParOf" srcId="{2F65247F-7114-4F80-8B80-F3E39F92EBD7}" destId="{DC24ED2E-5F25-4D76-9A79-1C9A059BC69F}" srcOrd="6" destOrd="0" presId="urn:microsoft.com/office/officeart/2009/3/layout/CircleRelationship"/>
    <dgm:cxn modelId="{A315B283-0419-46F1-B78B-9F199BBF1C38}" type="presParOf" srcId="{2F65247F-7114-4F80-8B80-F3E39F92EBD7}" destId="{05FE156F-0C79-4DB4-A70D-FF91B68FE50E}" srcOrd="7" destOrd="0" presId="urn:microsoft.com/office/officeart/2009/3/layout/CircleRelationship"/>
    <dgm:cxn modelId="{2F17CD81-9A5A-4509-8D46-9BC1C4E31AD7}" type="presParOf" srcId="{2F65247F-7114-4F80-8B80-F3E39F92EBD7}" destId="{BD718C39-F7A0-476B-81A5-FFD523CE0E90}" srcOrd="8" destOrd="0" presId="urn:microsoft.com/office/officeart/2009/3/layout/CircleRelationship"/>
    <dgm:cxn modelId="{1EF3B605-77F8-424C-A31B-B89FA3DB1280}" type="presParOf" srcId="{BD718C39-F7A0-476B-81A5-FFD523CE0E90}" destId="{AFD01330-7350-4295-A473-18D7D0BDF528}" srcOrd="0" destOrd="0" presId="urn:microsoft.com/office/officeart/2009/3/layout/CircleRelationship"/>
    <dgm:cxn modelId="{6F7D667F-3BCE-44AF-8570-A412B1C35212}" type="presParOf" srcId="{2F65247F-7114-4F80-8B80-F3E39F92EBD7}" destId="{E9D08F70-5334-43AA-B42B-65A246E3C639}" srcOrd="9" destOrd="0" presId="urn:microsoft.com/office/officeart/2009/3/layout/CircleRelationship"/>
    <dgm:cxn modelId="{331BB757-CF24-4B40-AFB4-EFDD74F84D3B}" type="presParOf" srcId="{E9D08F70-5334-43AA-B42B-65A246E3C639}" destId="{7693D907-DFB8-4C91-98F3-54913389FA6F}" srcOrd="0" destOrd="0" presId="urn:microsoft.com/office/officeart/2009/3/layout/CircleRelationship"/>
    <dgm:cxn modelId="{44DA74DD-C522-452F-B8D9-91A75C9CC90C}" type="presParOf" srcId="{2F65247F-7114-4F80-8B80-F3E39F92EBD7}" destId="{B531C54D-E251-450C-BE0A-CF083CA8CC0D}" srcOrd="10" destOrd="0" presId="urn:microsoft.com/office/officeart/2009/3/layout/CircleRelationship"/>
    <dgm:cxn modelId="{28167FE3-4857-4387-BE2A-BB5E00B66559}" type="presParOf" srcId="{2F65247F-7114-4F80-8B80-F3E39F92EBD7}" destId="{3F004AC0-CC31-4208-8546-36E525B48D8B}" srcOrd="11" destOrd="0" presId="urn:microsoft.com/office/officeart/2009/3/layout/CircleRelationship"/>
    <dgm:cxn modelId="{63EF4BA4-B74E-4155-978F-6EE6BCF38EC2}" type="presParOf" srcId="{3F004AC0-CC31-4208-8546-36E525B48D8B}" destId="{9C2EF14C-16B1-4A4B-9D69-801E00B843D1}" srcOrd="0" destOrd="0" presId="urn:microsoft.com/office/officeart/2009/3/layout/CircleRelationship"/>
    <dgm:cxn modelId="{679E9B73-7A58-4FD8-AA33-C31434DD8C4C}" type="presParOf" srcId="{2F65247F-7114-4F80-8B80-F3E39F92EBD7}" destId="{3D53A548-5DD9-4348-9F96-7346FC4D2350}" srcOrd="12" destOrd="0" presId="urn:microsoft.com/office/officeart/2009/3/layout/CircleRelationship"/>
    <dgm:cxn modelId="{85548513-B912-4C85-8F13-3503B1E3457A}" type="presParOf" srcId="{3D53A548-5DD9-4348-9F96-7346FC4D2350}" destId="{192B29AC-E426-45A6-9478-127917DA5B90}" srcOrd="0" destOrd="0" presId="urn:microsoft.com/office/officeart/2009/3/layout/CircleRelationship"/>
    <dgm:cxn modelId="{3113B668-C4C6-4663-9EAC-B9146E65BB7D}" type="presParOf" srcId="{2F65247F-7114-4F80-8B80-F3E39F92EBD7}" destId="{CD627D28-6B08-4DCF-8872-C5F80F20086C}" srcOrd="13" destOrd="0" presId="urn:microsoft.com/office/officeart/2009/3/layout/CircleRelationship"/>
    <dgm:cxn modelId="{3FAA324C-F66F-4FA9-892E-195C106D6860}" type="presParOf" srcId="{CD627D28-6B08-4DCF-8872-C5F80F20086C}" destId="{001210BD-B4D5-4989-BA0C-87522AF8F765}" srcOrd="0" destOrd="0" presId="urn:microsoft.com/office/officeart/2009/3/layout/CircleRelationship"/>
    <dgm:cxn modelId="{025A5A6F-5582-4D1E-8546-F11FF069CF82}" type="presParOf" srcId="{2F65247F-7114-4F80-8B80-F3E39F92EBD7}" destId="{17530652-01D4-410B-AAD1-0A9A37EA57AD}" srcOrd="14" destOrd="0" presId="urn:microsoft.com/office/officeart/2009/3/layout/CircleRelationship"/>
    <dgm:cxn modelId="{DAFF58B1-AAC4-41B4-85E1-23D1A4494C10}" type="presParOf" srcId="{2F65247F-7114-4F80-8B80-F3E39F92EBD7}" destId="{335C373F-C91D-4030-A442-B31F3C7FF69C}" srcOrd="15" destOrd="0" presId="urn:microsoft.com/office/officeart/2009/3/layout/CircleRelationship"/>
    <dgm:cxn modelId="{8FCF45C2-4E16-49C6-9AE7-43252F1914E8}" type="presParOf" srcId="{335C373F-C91D-4030-A442-B31F3C7FF69C}" destId="{D97A4227-F5A5-4616-82A9-C8E3A922F34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C3F9B-1DDD-4C82-B330-5D4C071AEF72}">
      <dsp:nvSpPr>
        <dsp:cNvPr id="0" name=""/>
        <dsp:cNvSpPr/>
      </dsp:nvSpPr>
      <dsp:spPr>
        <a:xfrm>
          <a:off x="1911520" y="1307820"/>
          <a:ext cx="3837076" cy="38377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big idea</a:t>
          </a:r>
          <a:endParaRPr lang="en-US" sz="2200" kern="1200" dirty="0"/>
        </a:p>
      </dsp:txBody>
      <dsp:txXfrm>
        <a:off x="2473447" y="1869843"/>
        <a:ext cx="2713222" cy="2713690"/>
      </dsp:txXfrm>
    </dsp:sp>
    <dsp:sp modelId="{4BBA402C-5D9F-48C9-8088-67B6437B1957}">
      <dsp:nvSpPr>
        <dsp:cNvPr id="0" name=""/>
        <dsp:cNvSpPr/>
      </dsp:nvSpPr>
      <dsp:spPr>
        <a:xfrm>
          <a:off x="3091372" y="4860264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D3E471-8366-43DF-BF6A-C2EF329E0FE3}">
      <dsp:nvSpPr>
        <dsp:cNvPr id="0" name=""/>
        <dsp:cNvSpPr/>
      </dsp:nvSpPr>
      <dsp:spPr>
        <a:xfrm>
          <a:off x="5995744" y="2865272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408519"/>
                <a:satOff val="-568"/>
                <a:lumOff val="-2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8519"/>
                <a:satOff val="-568"/>
                <a:lumOff val="-2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8519"/>
                <a:satOff val="-568"/>
                <a:lumOff val="-2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9CE146-31F9-460E-9D41-5D94267116F0}">
      <dsp:nvSpPr>
        <dsp:cNvPr id="0" name=""/>
        <dsp:cNvSpPr/>
      </dsp:nvSpPr>
      <dsp:spPr>
        <a:xfrm>
          <a:off x="4517584" y="5189448"/>
          <a:ext cx="426604" cy="427253"/>
        </a:xfrm>
        <a:prstGeom prst="ellipse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70A786-A753-417B-8FED-C4547DF02ABE}">
      <dsp:nvSpPr>
        <dsp:cNvPr id="0" name=""/>
        <dsp:cNvSpPr/>
      </dsp:nvSpPr>
      <dsp:spPr>
        <a:xfrm>
          <a:off x="3177952" y="1739188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8F559D-9600-49BF-9F69-543CF4C7EEB6}">
      <dsp:nvSpPr>
        <dsp:cNvPr id="0" name=""/>
        <dsp:cNvSpPr/>
      </dsp:nvSpPr>
      <dsp:spPr>
        <a:xfrm>
          <a:off x="2204319" y="3509238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128417-0D30-435E-9634-37F5902E2E28}">
      <dsp:nvSpPr>
        <dsp:cNvPr id="0" name=""/>
        <dsp:cNvSpPr/>
      </dsp:nvSpPr>
      <dsp:spPr>
        <a:xfrm>
          <a:off x="711991" y="2000478"/>
          <a:ext cx="1560017" cy="1560195"/>
        </a:xfrm>
        <a:prstGeom prst="ellipse">
          <a:avLst/>
        </a:prstGeom>
        <a:gradFill rotWithShape="0">
          <a:gsLst>
            <a:gs pos="0">
              <a:schemeClr val="accent5">
                <a:hueOff val="-2042596"/>
                <a:satOff val="-2841"/>
                <a:lumOff val="-10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042596"/>
                <a:satOff val="-2841"/>
                <a:lumOff val="-10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042596"/>
                <a:satOff val="-2841"/>
                <a:lumOff val="-10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idea</a:t>
          </a:r>
          <a:endParaRPr lang="en-US" sz="2200" kern="1200" dirty="0"/>
        </a:p>
      </dsp:txBody>
      <dsp:txXfrm>
        <a:off x="940450" y="2228963"/>
        <a:ext cx="1103099" cy="1103225"/>
      </dsp:txXfrm>
    </dsp:sp>
    <dsp:sp modelId="{A1719B3F-9EE0-46AB-8394-9D8C5689556E}">
      <dsp:nvSpPr>
        <dsp:cNvPr id="0" name=""/>
        <dsp:cNvSpPr/>
      </dsp:nvSpPr>
      <dsp:spPr>
        <a:xfrm>
          <a:off x="3669885" y="1752904"/>
          <a:ext cx="426604" cy="427253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D6E628-3485-472C-8C3E-8430A3903C50}">
      <dsp:nvSpPr>
        <dsp:cNvPr id="0" name=""/>
        <dsp:cNvSpPr/>
      </dsp:nvSpPr>
      <dsp:spPr>
        <a:xfrm>
          <a:off x="859177" y="4017416"/>
          <a:ext cx="771350" cy="771525"/>
        </a:xfrm>
        <a:prstGeom prst="ellipse">
          <a:avLst/>
        </a:prstGeom>
        <a:gradFill rotWithShape="0">
          <a:gsLst>
            <a:gs pos="0">
              <a:schemeClr val="accent5">
                <a:hueOff val="-2859634"/>
                <a:satOff val="-3978"/>
                <a:lumOff val="-15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859634"/>
                <a:satOff val="-3978"/>
                <a:lumOff val="-15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859634"/>
                <a:satOff val="-3978"/>
                <a:lumOff val="-15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51F095-8E69-498A-9C2D-23C33E0889B5}">
      <dsp:nvSpPr>
        <dsp:cNvPr id="0" name=""/>
        <dsp:cNvSpPr/>
      </dsp:nvSpPr>
      <dsp:spPr>
        <a:xfrm>
          <a:off x="6142930" y="1266672"/>
          <a:ext cx="1560017" cy="1560195"/>
        </a:xfrm>
        <a:prstGeom prst="ellipse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My idea</a:t>
          </a:r>
          <a:endParaRPr lang="en-US" sz="2200" kern="1200" dirty="0"/>
        </a:p>
      </dsp:txBody>
      <dsp:txXfrm>
        <a:off x="6371389" y="1495157"/>
        <a:ext cx="1103099" cy="1103225"/>
      </dsp:txXfrm>
    </dsp:sp>
    <dsp:sp modelId="{A8221F0C-2A15-43C3-9B0C-6B69C6D097F7}">
      <dsp:nvSpPr>
        <dsp:cNvPr id="0" name=""/>
        <dsp:cNvSpPr/>
      </dsp:nvSpPr>
      <dsp:spPr>
        <a:xfrm>
          <a:off x="5446353" y="2343378"/>
          <a:ext cx="426604" cy="427253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B4657E-6D06-4953-A567-F3010E3F7ABF}">
      <dsp:nvSpPr>
        <dsp:cNvPr id="0" name=""/>
        <dsp:cNvSpPr/>
      </dsp:nvSpPr>
      <dsp:spPr>
        <a:xfrm>
          <a:off x="565592" y="4935702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84391E-61AE-47D1-BD59-E446ACFEBB39}">
      <dsp:nvSpPr>
        <dsp:cNvPr id="0" name=""/>
        <dsp:cNvSpPr/>
      </dsp:nvSpPr>
      <dsp:spPr>
        <a:xfrm>
          <a:off x="3647847" y="4495419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4493710"/>
                <a:satOff val="-6250"/>
                <a:lumOff val="-2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493710"/>
                <a:satOff val="-6250"/>
                <a:lumOff val="-2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493710"/>
                <a:satOff val="-6250"/>
                <a:lumOff val="-2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D87F15-26F5-4940-8080-2F07F4CBBD71}">
      <dsp:nvSpPr>
        <dsp:cNvPr id="0" name=""/>
        <dsp:cNvSpPr/>
      </dsp:nvSpPr>
      <dsp:spPr>
        <a:xfrm>
          <a:off x="6876501" y="3962552"/>
          <a:ext cx="1560017" cy="1560195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Your idea</a:t>
          </a:r>
          <a:endParaRPr lang="en-US" sz="2200" kern="1200" dirty="0"/>
        </a:p>
      </dsp:txBody>
      <dsp:txXfrm>
        <a:off x="7104960" y="4191037"/>
        <a:ext cx="1103099" cy="1103225"/>
      </dsp:txXfrm>
    </dsp:sp>
    <dsp:sp modelId="{8B20938F-7761-4D12-918E-FF6A01119B5D}">
      <dsp:nvSpPr>
        <dsp:cNvPr id="0" name=""/>
        <dsp:cNvSpPr/>
      </dsp:nvSpPr>
      <dsp:spPr>
        <a:xfrm>
          <a:off x="6436516" y="3908374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5310748"/>
                <a:satOff val="-7387"/>
                <a:lumOff val="-28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310748"/>
                <a:satOff val="-7387"/>
                <a:lumOff val="-28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310748"/>
                <a:satOff val="-7387"/>
                <a:lumOff val="-28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EC5BDF-7A13-4B4A-B2F3-596B5C557D81}">
      <dsp:nvSpPr>
        <dsp:cNvPr id="0" name=""/>
        <dsp:cNvSpPr/>
      </dsp:nvSpPr>
      <dsp:spPr>
        <a:xfrm>
          <a:off x="2398731" y="5297805"/>
          <a:ext cx="1560017" cy="1560195"/>
        </a:xfrm>
        <a:prstGeom prst="ellipse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Next new idea</a:t>
          </a:r>
          <a:endParaRPr lang="en-US" sz="2200" kern="1200" dirty="0"/>
        </a:p>
      </dsp:txBody>
      <dsp:txXfrm>
        <a:off x="2627190" y="5526290"/>
        <a:ext cx="1103099" cy="1103225"/>
      </dsp:txXfrm>
    </dsp:sp>
    <dsp:sp modelId="{290F6D50-F573-494F-BEC9-D9674E4B62CF}">
      <dsp:nvSpPr>
        <dsp:cNvPr id="0" name=""/>
        <dsp:cNvSpPr/>
      </dsp:nvSpPr>
      <dsp:spPr>
        <a:xfrm>
          <a:off x="3791885" y="5244998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02011E-FC0B-403F-B828-1D9EF9E02427}">
      <dsp:nvSpPr>
        <dsp:cNvPr id="0" name=""/>
        <dsp:cNvSpPr/>
      </dsp:nvSpPr>
      <dsp:spPr>
        <a:xfrm>
          <a:off x="3886336" y="0"/>
          <a:ext cx="1560017" cy="1560195"/>
        </a:xfrm>
        <a:prstGeom prst="ellipse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other idea</a:t>
          </a:r>
          <a:endParaRPr lang="en-US" sz="2200" kern="1200" dirty="0"/>
        </a:p>
      </dsp:txBody>
      <dsp:txXfrm>
        <a:off x="4114795" y="228485"/>
        <a:ext cx="1103099" cy="1103225"/>
      </dsp:txXfrm>
    </dsp:sp>
    <dsp:sp modelId="{8B670525-7C85-471E-A338-F7BA87E2084C}">
      <dsp:nvSpPr>
        <dsp:cNvPr id="0" name=""/>
        <dsp:cNvSpPr/>
      </dsp:nvSpPr>
      <dsp:spPr>
        <a:xfrm>
          <a:off x="1962681" y="1691182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6944825"/>
                <a:satOff val="-9660"/>
                <a:lumOff val="-37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944825"/>
                <a:satOff val="-9660"/>
                <a:lumOff val="-37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944825"/>
                <a:satOff val="-9660"/>
                <a:lumOff val="-37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BF5B13-32BD-48C8-B3DD-7628609871F8}">
      <dsp:nvSpPr>
        <dsp:cNvPr id="0" name=""/>
        <dsp:cNvSpPr/>
      </dsp:nvSpPr>
      <dsp:spPr>
        <a:xfrm>
          <a:off x="5564417" y="384048"/>
          <a:ext cx="309327" cy="309295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2F3B1-4BA5-4A79-837E-4A22D9B7D959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One area</a:t>
          </a:r>
          <a:endParaRPr lang="en-US" sz="4300" kern="1200"/>
        </a:p>
      </dsp:txBody>
      <dsp:txXfrm rot="5400000">
        <a:off x="0" y="0"/>
        <a:ext cx="5257800" cy="1631751"/>
      </dsp:txXfrm>
    </dsp:sp>
    <dsp:sp modelId="{6544CDB2-0EC6-43B3-A311-92C5DC5AFE24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Another domain</a:t>
          </a:r>
          <a:endParaRPr lang="en-US" sz="4300" kern="1200"/>
        </a:p>
      </dsp:txBody>
      <dsp:txXfrm>
        <a:off x="5257800" y="0"/>
        <a:ext cx="5257800" cy="1631751"/>
      </dsp:txXfrm>
    </dsp:sp>
    <dsp:sp modelId="{7E5977C4-9DD2-4ACA-B844-C7C3BC18C0BC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This area</a:t>
          </a:r>
          <a:endParaRPr lang="en-US" sz="4300" kern="1200"/>
        </a:p>
      </dsp:txBody>
      <dsp:txXfrm rot="10800000">
        <a:off x="0" y="2719586"/>
        <a:ext cx="5257800" cy="1631751"/>
      </dsp:txXfrm>
    </dsp:sp>
    <dsp:sp modelId="{9E821F74-5A1D-492A-970A-908207933F81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Yet another</a:t>
          </a:r>
          <a:endParaRPr lang="en-US" sz="4300" kern="1200"/>
        </a:p>
      </dsp:txBody>
      <dsp:txXfrm rot="-5400000">
        <a:off x="5257800" y="2719586"/>
        <a:ext cx="5257800" cy="1631751"/>
      </dsp:txXfrm>
    </dsp:sp>
    <dsp:sp modelId="{1A778FB9-8FBD-4239-86B2-D65E5BE8BA95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The big idea</a:t>
          </a:r>
          <a:endParaRPr lang="en-US" sz="4300" kern="1200"/>
        </a:p>
      </dsp:txBody>
      <dsp:txXfrm>
        <a:off x="3733564" y="1684855"/>
        <a:ext cx="3048472" cy="981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1BB4-13B7-4D8E-9AD4-10851D25DD70}">
      <dsp:nvSpPr>
        <dsp:cNvPr id="0" name=""/>
        <dsp:cNvSpPr/>
      </dsp:nvSpPr>
      <dsp:spPr>
        <a:xfrm>
          <a:off x="6194352" y="4082408"/>
          <a:ext cx="2965749" cy="192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outer</a:t>
          </a:r>
          <a:endParaRPr lang="en-US" sz="3600" kern="1200" dirty="0"/>
        </a:p>
      </dsp:txBody>
      <dsp:txXfrm>
        <a:off x="7126278" y="4604892"/>
        <a:ext cx="1991622" cy="1356448"/>
      </dsp:txXfrm>
    </dsp:sp>
    <dsp:sp modelId="{3711F0F7-4F4E-4652-A444-BED26E5592B9}">
      <dsp:nvSpPr>
        <dsp:cNvPr id="0" name=""/>
        <dsp:cNvSpPr/>
      </dsp:nvSpPr>
      <dsp:spPr>
        <a:xfrm>
          <a:off x="1355497" y="4082408"/>
          <a:ext cx="2965749" cy="192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Outer</a:t>
          </a:r>
          <a:endParaRPr lang="en-US" sz="3600" kern="1200" dirty="0"/>
        </a:p>
      </dsp:txBody>
      <dsp:txXfrm>
        <a:off x="1397698" y="4604892"/>
        <a:ext cx="1991622" cy="1356448"/>
      </dsp:txXfrm>
    </dsp:sp>
    <dsp:sp modelId="{06DAA42E-3988-416A-A4C1-2E25CA83C342}">
      <dsp:nvSpPr>
        <dsp:cNvPr id="0" name=""/>
        <dsp:cNvSpPr/>
      </dsp:nvSpPr>
      <dsp:spPr>
        <a:xfrm>
          <a:off x="6194352" y="0"/>
          <a:ext cx="2965749" cy="192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idea</a:t>
          </a:r>
          <a:endParaRPr lang="en-US" sz="3600" kern="1200" dirty="0"/>
        </a:p>
      </dsp:txBody>
      <dsp:txXfrm>
        <a:off x="7126278" y="42201"/>
        <a:ext cx="1991622" cy="1356448"/>
      </dsp:txXfrm>
    </dsp:sp>
    <dsp:sp modelId="{09C3BD46-71AD-4C96-ACDF-265A95A16763}">
      <dsp:nvSpPr>
        <dsp:cNvPr id="0" name=""/>
        <dsp:cNvSpPr/>
      </dsp:nvSpPr>
      <dsp:spPr>
        <a:xfrm>
          <a:off x="1355497" y="0"/>
          <a:ext cx="2965749" cy="192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Sub area</a:t>
          </a:r>
          <a:endParaRPr lang="en-US" sz="3600" kern="1200" dirty="0"/>
        </a:p>
      </dsp:txBody>
      <dsp:txXfrm>
        <a:off x="1397698" y="42201"/>
        <a:ext cx="1991622" cy="1356448"/>
      </dsp:txXfrm>
    </dsp:sp>
    <dsp:sp modelId="{BB8D397F-1F82-4969-B0CB-1D0016677310}">
      <dsp:nvSpPr>
        <dsp:cNvPr id="0" name=""/>
        <dsp:cNvSpPr/>
      </dsp:nvSpPr>
      <dsp:spPr>
        <a:xfrm>
          <a:off x="2598230" y="342201"/>
          <a:ext cx="2599533" cy="25995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Core 4</a:t>
          </a:r>
          <a:endParaRPr lang="en-US" sz="4300" kern="1200" dirty="0"/>
        </a:p>
      </dsp:txBody>
      <dsp:txXfrm>
        <a:off x="3359616" y="1103587"/>
        <a:ext cx="1838147" cy="1838147"/>
      </dsp:txXfrm>
    </dsp:sp>
    <dsp:sp modelId="{28373BBA-8490-4DAE-962A-C5176A3E34DD}">
      <dsp:nvSpPr>
        <dsp:cNvPr id="0" name=""/>
        <dsp:cNvSpPr/>
      </dsp:nvSpPr>
      <dsp:spPr>
        <a:xfrm rot="5400000">
          <a:off x="5317835" y="342201"/>
          <a:ext cx="2599533" cy="25995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Core 1</a:t>
          </a:r>
          <a:endParaRPr lang="en-US" sz="4300" kern="1200" dirty="0"/>
        </a:p>
      </dsp:txBody>
      <dsp:txXfrm rot="-5400000">
        <a:off x="5317835" y="1103587"/>
        <a:ext cx="1838147" cy="1838147"/>
      </dsp:txXfrm>
    </dsp:sp>
    <dsp:sp modelId="{48246998-0AAD-4558-B919-4488B6D8B329}">
      <dsp:nvSpPr>
        <dsp:cNvPr id="0" name=""/>
        <dsp:cNvSpPr/>
      </dsp:nvSpPr>
      <dsp:spPr>
        <a:xfrm rot="10800000">
          <a:off x="5317835" y="3061806"/>
          <a:ext cx="2599533" cy="25995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Core 2</a:t>
          </a:r>
          <a:endParaRPr lang="en-US" sz="4300" kern="1200" dirty="0"/>
        </a:p>
      </dsp:txBody>
      <dsp:txXfrm rot="10800000">
        <a:off x="5317835" y="3061806"/>
        <a:ext cx="1838147" cy="1838147"/>
      </dsp:txXfrm>
    </dsp:sp>
    <dsp:sp modelId="{86B2E39B-83BE-4B3E-9208-F4BD6AFC1692}">
      <dsp:nvSpPr>
        <dsp:cNvPr id="0" name=""/>
        <dsp:cNvSpPr/>
      </dsp:nvSpPr>
      <dsp:spPr>
        <a:xfrm rot="16200000">
          <a:off x="2598230" y="3061806"/>
          <a:ext cx="2599533" cy="25995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Core 3</a:t>
          </a:r>
          <a:endParaRPr lang="en-US" sz="4300" kern="1200" dirty="0"/>
        </a:p>
      </dsp:txBody>
      <dsp:txXfrm rot="5400000">
        <a:off x="3359616" y="3061806"/>
        <a:ext cx="1838147" cy="1838147"/>
      </dsp:txXfrm>
    </dsp:sp>
    <dsp:sp modelId="{D74ED920-A421-42F9-A422-FEBC52164AAB}">
      <dsp:nvSpPr>
        <dsp:cNvPr id="0" name=""/>
        <dsp:cNvSpPr/>
      </dsp:nvSpPr>
      <dsp:spPr>
        <a:xfrm>
          <a:off x="4809035" y="2461452"/>
          <a:ext cx="897529" cy="78046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4FABB-E427-4D37-81BF-B8B8B38B4D6C}">
      <dsp:nvSpPr>
        <dsp:cNvPr id="0" name=""/>
        <dsp:cNvSpPr/>
      </dsp:nvSpPr>
      <dsp:spPr>
        <a:xfrm rot="10800000">
          <a:off x="4809035" y="2761629"/>
          <a:ext cx="897529" cy="78046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8BE53-90D4-4A82-8E68-51DA15AEB011}">
      <dsp:nvSpPr>
        <dsp:cNvPr id="0" name=""/>
        <dsp:cNvSpPr/>
      </dsp:nvSpPr>
      <dsp:spPr>
        <a:xfrm rot="16200000">
          <a:off x="1176099" y="-1176099"/>
          <a:ext cx="2905601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customer</a:t>
          </a:r>
          <a:endParaRPr lang="en-US" sz="3600" kern="1200" dirty="0"/>
        </a:p>
      </dsp:txBody>
      <dsp:txXfrm rot="5400000">
        <a:off x="0" y="0"/>
        <a:ext cx="5257800" cy="2179201"/>
      </dsp:txXfrm>
    </dsp:sp>
    <dsp:sp modelId="{9BFBC2FB-A465-4243-944E-E1634174CB7A}">
      <dsp:nvSpPr>
        <dsp:cNvPr id="0" name=""/>
        <dsp:cNvSpPr/>
      </dsp:nvSpPr>
      <dsp:spPr>
        <a:xfrm>
          <a:off x="5257800" y="0"/>
          <a:ext cx="5257800" cy="290560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Manager + employee</a:t>
          </a:r>
          <a:endParaRPr lang="en-US" sz="3600" kern="1200" dirty="0"/>
        </a:p>
      </dsp:txBody>
      <dsp:txXfrm>
        <a:off x="5257800" y="0"/>
        <a:ext cx="5257800" cy="2179201"/>
      </dsp:txXfrm>
    </dsp:sp>
    <dsp:sp modelId="{95BB8633-4E0E-43AE-AFF0-5AE20824A513}">
      <dsp:nvSpPr>
        <dsp:cNvPr id="0" name=""/>
        <dsp:cNvSpPr/>
      </dsp:nvSpPr>
      <dsp:spPr>
        <a:xfrm rot="10800000">
          <a:off x="0" y="2905601"/>
          <a:ext cx="5257800" cy="290560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10800000">
        <a:off x="0" y="3632001"/>
        <a:ext cx="5257800" cy="2179201"/>
      </dsp:txXfrm>
    </dsp:sp>
    <dsp:sp modelId="{006C2E9C-C370-43BA-8852-526F45CA244A}">
      <dsp:nvSpPr>
        <dsp:cNvPr id="0" name=""/>
        <dsp:cNvSpPr/>
      </dsp:nvSpPr>
      <dsp:spPr>
        <a:xfrm rot="5400000">
          <a:off x="6433899" y="1729502"/>
          <a:ext cx="2905601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Emp</a:t>
          </a:r>
          <a:r>
            <a:rPr lang="en-US" sz="3600" kern="1200" dirty="0" smtClean="0"/>
            <a:t> + </a:t>
          </a:r>
          <a:r>
            <a:rPr lang="en-US" sz="3600" kern="1200" dirty="0" err="1" smtClean="0"/>
            <a:t>emp</a:t>
          </a:r>
          <a:endParaRPr lang="en-US" sz="3600" kern="1200" dirty="0"/>
        </a:p>
      </dsp:txBody>
      <dsp:txXfrm rot="-5400000">
        <a:off x="5257800" y="3632001"/>
        <a:ext cx="5257800" cy="2179201"/>
      </dsp:txXfrm>
    </dsp:sp>
    <dsp:sp modelId="{BCB78DB7-6E4D-4952-86D0-296329BFAF40}">
      <dsp:nvSpPr>
        <dsp:cNvPr id="0" name=""/>
        <dsp:cNvSpPr/>
      </dsp:nvSpPr>
      <dsp:spPr>
        <a:xfrm>
          <a:off x="3680460" y="2179201"/>
          <a:ext cx="3154680" cy="14528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Arrogance in the workplace</a:t>
          </a:r>
          <a:endParaRPr lang="en-US" sz="3600" kern="1200" dirty="0"/>
        </a:p>
      </dsp:txBody>
      <dsp:txXfrm>
        <a:off x="3751380" y="2250121"/>
        <a:ext cx="3012840" cy="1310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7538E-B16F-4F3D-B11F-40FE342FD616}">
      <dsp:nvSpPr>
        <dsp:cNvPr id="0" name=""/>
        <dsp:cNvSpPr/>
      </dsp:nvSpPr>
      <dsp:spPr>
        <a:xfrm>
          <a:off x="1278362" y="212721"/>
          <a:ext cx="3644455" cy="3644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Arrogance in the workplace</a:t>
          </a:r>
          <a:endParaRPr lang="en-US" sz="1500" kern="1200" dirty="0"/>
        </a:p>
      </dsp:txBody>
      <dsp:txXfrm>
        <a:off x="1812080" y="746499"/>
        <a:ext cx="2577019" cy="2577309"/>
      </dsp:txXfrm>
    </dsp:sp>
    <dsp:sp modelId="{06B0E9BB-7A61-4BA4-91E9-710FE9319BBD}">
      <dsp:nvSpPr>
        <dsp:cNvPr id="0" name=""/>
        <dsp:cNvSpPr/>
      </dsp:nvSpPr>
      <dsp:spPr>
        <a:xfrm>
          <a:off x="3358132" y="46658"/>
          <a:ext cx="405188" cy="40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ABDB1-F1EB-4045-9759-170AC5F14464}">
      <dsp:nvSpPr>
        <dsp:cNvPr id="0" name=""/>
        <dsp:cNvSpPr/>
      </dsp:nvSpPr>
      <dsp:spPr>
        <a:xfrm>
          <a:off x="2398986" y="3586776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531D-1AF2-4CB2-9C74-CC2704B036C7}">
      <dsp:nvSpPr>
        <dsp:cNvPr id="0" name=""/>
        <dsp:cNvSpPr/>
      </dsp:nvSpPr>
      <dsp:spPr>
        <a:xfrm>
          <a:off x="5157558" y="1691957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A13E9-E298-43B1-8ADA-ABAA337C1647}">
      <dsp:nvSpPr>
        <dsp:cNvPr id="0" name=""/>
        <dsp:cNvSpPr/>
      </dsp:nvSpPr>
      <dsp:spPr>
        <a:xfrm>
          <a:off x="3753602" y="3899315"/>
          <a:ext cx="405188" cy="40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22FEE-40BD-417F-B832-349D1E4EF922}">
      <dsp:nvSpPr>
        <dsp:cNvPr id="0" name=""/>
        <dsp:cNvSpPr/>
      </dsp:nvSpPr>
      <dsp:spPr>
        <a:xfrm>
          <a:off x="2481220" y="622769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4ED2E-5F25-4D76-9A79-1C9A059BC69F}">
      <dsp:nvSpPr>
        <dsp:cNvPr id="0" name=""/>
        <dsp:cNvSpPr/>
      </dsp:nvSpPr>
      <dsp:spPr>
        <a:xfrm>
          <a:off x="1556462" y="2303409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E156F-0C79-4DB4-A70D-FF91B68FE50E}">
      <dsp:nvSpPr>
        <dsp:cNvPr id="0" name=""/>
        <dsp:cNvSpPr/>
      </dsp:nvSpPr>
      <dsp:spPr>
        <a:xfrm>
          <a:off x="139049" y="870585"/>
          <a:ext cx="1481704" cy="1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subordinate</a:t>
          </a:r>
          <a:endParaRPr lang="en-US" sz="1500" kern="1200" dirty="0"/>
        </a:p>
      </dsp:txBody>
      <dsp:txXfrm>
        <a:off x="356040" y="1087526"/>
        <a:ext cx="1047722" cy="1047483"/>
      </dsp:txXfrm>
    </dsp:sp>
    <dsp:sp modelId="{AFD01330-7350-4295-A473-18D7D0BDF528}">
      <dsp:nvSpPr>
        <dsp:cNvPr id="0" name=""/>
        <dsp:cNvSpPr/>
      </dsp:nvSpPr>
      <dsp:spPr>
        <a:xfrm>
          <a:off x="2948457" y="635543"/>
          <a:ext cx="405188" cy="40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3D907-DFB8-4C91-98F3-54913389FA6F}">
      <dsp:nvSpPr>
        <dsp:cNvPr id="0" name=""/>
        <dsp:cNvSpPr/>
      </dsp:nvSpPr>
      <dsp:spPr>
        <a:xfrm>
          <a:off x="278847" y="2786269"/>
          <a:ext cx="732628" cy="732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1C54D-E251-450C-BE0A-CF083CA8CC0D}">
      <dsp:nvSpPr>
        <dsp:cNvPr id="0" name=""/>
        <dsp:cNvSpPr/>
      </dsp:nvSpPr>
      <dsp:spPr>
        <a:xfrm>
          <a:off x="5297356" y="173547"/>
          <a:ext cx="1481704" cy="1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Rivalries</a:t>
          </a:r>
          <a:endParaRPr lang="en-US" sz="1500" kern="1200" dirty="0"/>
        </a:p>
      </dsp:txBody>
      <dsp:txXfrm>
        <a:off x="5514347" y="390488"/>
        <a:ext cx="1047722" cy="1047483"/>
      </dsp:txXfrm>
    </dsp:sp>
    <dsp:sp modelId="{9C2EF14C-16B1-4A4B-9D69-801E00B843D1}">
      <dsp:nvSpPr>
        <dsp:cNvPr id="0" name=""/>
        <dsp:cNvSpPr/>
      </dsp:nvSpPr>
      <dsp:spPr>
        <a:xfrm>
          <a:off x="4635747" y="1196324"/>
          <a:ext cx="405188" cy="405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29AC-E426-45A6-9478-127917DA5B90}">
      <dsp:nvSpPr>
        <dsp:cNvPr id="0" name=""/>
        <dsp:cNvSpPr/>
      </dsp:nvSpPr>
      <dsp:spPr>
        <a:xfrm>
          <a:off x="0" y="3658311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210BD-B4D5-4989-BA0C-87522AF8F765}">
      <dsp:nvSpPr>
        <dsp:cNvPr id="0" name=""/>
        <dsp:cNvSpPr/>
      </dsp:nvSpPr>
      <dsp:spPr>
        <a:xfrm>
          <a:off x="2927525" y="3240174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30652-01D4-410B-AAD1-0A9A37EA57AD}">
      <dsp:nvSpPr>
        <dsp:cNvPr id="0" name=""/>
        <dsp:cNvSpPr/>
      </dsp:nvSpPr>
      <dsp:spPr>
        <a:xfrm>
          <a:off x="3956727" y="2403932"/>
          <a:ext cx="1481704" cy="1481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customers</a:t>
          </a:r>
          <a:endParaRPr lang="en-US" sz="1500" kern="1200" dirty="0"/>
        </a:p>
      </dsp:txBody>
      <dsp:txXfrm>
        <a:off x="4173718" y="2620873"/>
        <a:ext cx="1047722" cy="1047483"/>
      </dsp:txXfrm>
    </dsp:sp>
    <dsp:sp modelId="{D97A4227-F5A5-4616-82A9-C8E3A922F34C}">
      <dsp:nvSpPr>
        <dsp:cNvPr id="0" name=""/>
        <dsp:cNvSpPr/>
      </dsp:nvSpPr>
      <dsp:spPr>
        <a:xfrm>
          <a:off x="5576203" y="2682373"/>
          <a:ext cx="293799" cy="2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1212-D779-492B-9E81-791DFA516AF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F589-F969-4D90-963E-CF78F4A4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infographics to help organize your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your </a:t>
            </a:r>
            <a:r>
              <a:rPr lang="en-US" smtClean="0"/>
              <a:t>literary survey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6469244"/>
              </p:ext>
            </p:extLst>
          </p:nvPr>
        </p:nvGraphicFramePr>
        <p:xfrm>
          <a:off x="1560785" y="0"/>
          <a:ext cx="90021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2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8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58176"/>
              </p:ext>
            </p:extLst>
          </p:nvPr>
        </p:nvGraphicFramePr>
        <p:xfrm>
          <a:off x="838200" y="173421"/>
          <a:ext cx="10515600" cy="600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8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01403"/>
              </p:ext>
            </p:extLst>
          </p:nvPr>
        </p:nvGraphicFramePr>
        <p:xfrm>
          <a:off x="838200" y="365760"/>
          <a:ext cx="10515600" cy="581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5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24274"/>
              </p:ext>
            </p:extLst>
          </p:nvPr>
        </p:nvGraphicFramePr>
        <p:xfrm>
          <a:off x="838201" y="1825625"/>
          <a:ext cx="74758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07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Simple infographics to help organize your team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infographics to help organize your team</dc:title>
  <dc:creator>rcc</dc:creator>
  <cp:lastModifiedBy>rcc</cp:lastModifiedBy>
  <cp:revision>3</cp:revision>
  <dcterms:created xsi:type="dcterms:W3CDTF">2016-05-11T14:56:56Z</dcterms:created>
  <dcterms:modified xsi:type="dcterms:W3CDTF">2016-05-11T20:05:47Z</dcterms:modified>
</cp:coreProperties>
</file>