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 in CIS 1-A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you’re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into groups and finalize your topic, locate journal articles for your 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will meet with individuals on their paper (rewrites)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35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PowerPoint Presentation</vt:lpstr>
      <vt:lpstr>Goals for today in CIS 1-A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rcc</dc:creator>
  <cp:lastModifiedBy>rcc</cp:lastModifiedBy>
  <cp:revision>2</cp:revision>
  <dcterms:created xsi:type="dcterms:W3CDTF">2016-04-27T14:53:14Z</dcterms:created>
  <dcterms:modified xsi:type="dcterms:W3CDTF">2016-04-27T16:16:02Z</dcterms:modified>
</cp:coreProperties>
</file>