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0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6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0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3066-6B78-4F81-A96B-87120E378E0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757C-7F94-470B-ACC6-C733DD8F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for understanding fashion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people get their influence</a:t>
            </a:r>
          </a:p>
          <a:p>
            <a:r>
              <a:rPr lang="en-US" dirty="0" smtClean="0"/>
              <a:t>Do different kinds of people (age, gender, socio-demo) locate influence differently?</a:t>
            </a:r>
          </a:p>
          <a:p>
            <a:r>
              <a:rPr lang="en-US" dirty="0" smtClean="0"/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0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fashion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Clothing, pertaining to whole person</a:t>
            </a:r>
          </a:p>
          <a:p>
            <a:pPr lvl="1"/>
            <a:r>
              <a:rPr lang="en-US" dirty="0" smtClean="0"/>
              <a:t>Notion of identity</a:t>
            </a:r>
          </a:p>
          <a:p>
            <a:pPr lvl="1"/>
            <a:r>
              <a:rPr lang="en-US" dirty="0" smtClean="0"/>
              <a:t>Self-observation, self-approval</a:t>
            </a:r>
          </a:p>
          <a:p>
            <a:pPr lvl="1"/>
            <a:r>
              <a:rPr lang="en-US" dirty="0" smtClean="0"/>
              <a:t>Group observation, group approval</a:t>
            </a:r>
          </a:p>
          <a:p>
            <a:pPr lvl="1"/>
            <a:r>
              <a:rPr lang="en-US" dirty="0" smtClean="0"/>
              <a:t>Defense against enemies (people opposed to your privilege, power or status)</a:t>
            </a:r>
          </a:p>
          <a:p>
            <a:pPr lvl="1"/>
            <a:r>
              <a:rPr lang="en-US" dirty="0" smtClean="0"/>
              <a:t>Fit within a tight limit to what you can get away with (?)</a:t>
            </a:r>
          </a:p>
          <a:p>
            <a:pPr lvl="1"/>
            <a:r>
              <a:rPr lang="en-US" dirty="0" smtClean="0"/>
              <a:t>Limits to self expression</a:t>
            </a:r>
          </a:p>
          <a:p>
            <a:pPr lvl="1"/>
            <a:r>
              <a:rPr lang="en-US" dirty="0" smtClean="0"/>
              <a:t>Impractical about it</a:t>
            </a:r>
          </a:p>
          <a:p>
            <a:pPr lvl="1"/>
            <a:r>
              <a:rPr lang="en-US" dirty="0" smtClean="0"/>
              <a:t>Body type – inescapable realities of the moment</a:t>
            </a:r>
          </a:p>
          <a:p>
            <a:r>
              <a:rPr lang="en-US" dirty="0" smtClean="0"/>
              <a:t>You’re going to have to define it, before you can discuss it</a:t>
            </a:r>
          </a:p>
          <a:p>
            <a:pPr lvl="1"/>
            <a:r>
              <a:rPr lang="en-US" dirty="0" smtClean="0"/>
              <a:t>And how individuals construct their own </a:t>
            </a:r>
            <a:r>
              <a:rPr lang="en-US" smtClean="0"/>
              <a:t>fashion choices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" y="351679"/>
            <a:ext cx="4271682" cy="3879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Sources of fashion influence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smtClean="0"/>
              <a:t>Instagram</a:t>
            </a:r>
            <a:endParaRPr lang="en-US"/>
          </a:p>
          <a:p>
            <a:pPr lvl="0" rtl="0"/>
            <a:r>
              <a:rPr lang="en-US" smtClean="0"/>
              <a:t>Tv</a:t>
            </a:r>
            <a:endParaRPr lang="en-US"/>
          </a:p>
          <a:p>
            <a:pPr lvl="0" rtl="0"/>
            <a:r>
              <a:rPr lang="en-US" smtClean="0"/>
              <a:t>movies</a:t>
            </a:r>
            <a:endParaRPr lang="en-US"/>
          </a:p>
          <a:p>
            <a:pPr lvl="0" rtl="0"/>
            <a:r>
              <a:rPr lang="en-US" smtClean="0"/>
              <a:t>Websites</a:t>
            </a:r>
            <a:endParaRPr lang="en-US"/>
          </a:p>
          <a:p>
            <a:pPr lvl="0" rtl="0"/>
            <a:r>
              <a:rPr lang="en-US" smtClean="0"/>
              <a:t>Tumblr</a:t>
            </a:r>
            <a:endParaRPr lang="en-US"/>
          </a:p>
          <a:p>
            <a:pPr lvl="0" rtl="0"/>
            <a:r>
              <a:rPr lang="en-US" smtClean="0"/>
              <a:t>Pinterest</a:t>
            </a:r>
            <a:endParaRPr lang="en-US"/>
          </a:p>
          <a:p>
            <a:pPr lvl="0" rtl="0"/>
            <a:r>
              <a:rPr lang="en-US" smtClean="0"/>
              <a:t>Blogs</a:t>
            </a:r>
            <a:endParaRPr lang="en-US"/>
          </a:p>
          <a:p>
            <a:pPr lvl="0" rtl="0"/>
            <a:r>
              <a:rPr lang="en-US" smtClean="0"/>
              <a:t>Magazine (US weekly)</a:t>
            </a:r>
            <a:endParaRPr lang="en-US"/>
          </a:p>
          <a:p>
            <a:pPr lvl="0" rtl="0"/>
            <a:r>
              <a:rPr lang="en-US" smtClean="0"/>
              <a:t>Your own lifestyle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Mode for understanding fashion decision making</vt:lpstr>
      <vt:lpstr>Define fashion</vt:lpstr>
      <vt:lpstr>Sources of fashion influence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3</cp:revision>
  <dcterms:created xsi:type="dcterms:W3CDTF">2016-05-09T15:37:46Z</dcterms:created>
  <dcterms:modified xsi:type="dcterms:W3CDTF">2016-05-09T15:59:56Z</dcterms:modified>
</cp:coreProperties>
</file>