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9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2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4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4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8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8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8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D7E1-1C03-44FD-9F32-F1C213E760D2}" type="datetimeFigureOut">
              <a:rPr lang="en-US" smtClean="0"/>
              <a:t>3/28/2016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D435-E8F4-42D9-B94C-978D6FB2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for today: easy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5624"/>
            <a:ext cx="11201400" cy="4702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Work on stuff you need help 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/>
              <a:t>Low attendance, so we should be able to do individual meetings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Fresh data online, loaded into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/>
              <a:t>Make your queries on this fresh data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/>
              <a:t>This will be the final data set</a:t>
            </a:r>
          </a:p>
        </p:txBody>
      </p:sp>
    </p:spTree>
    <p:extLst>
      <p:ext uri="{BB962C8B-B14F-4D97-AF65-F5344CB8AC3E}">
        <p14:creationId xmlns:p14="http://schemas.microsoft.com/office/powerpoint/2010/main" val="13379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Take my example, emulate, adding more substance and individual input</a:t>
            </a:r>
          </a:p>
          <a:p>
            <a:r>
              <a:rPr lang="en-US" sz="4400" dirty="0" smtClean="0"/>
              <a:t>Your observations, comments</a:t>
            </a:r>
          </a:p>
          <a:p>
            <a:r>
              <a:rPr lang="en-US" sz="4400" dirty="0" smtClean="0"/>
              <a:t>Your own personal integration of sources into your discussion will make for a complete paper</a:t>
            </a:r>
          </a:p>
          <a:p>
            <a:r>
              <a:rPr lang="en-US" sz="4400" dirty="0" smtClean="0"/>
              <a:t>My one sentence discussion of results won’t be enough for you guys/gals</a:t>
            </a:r>
          </a:p>
          <a:p>
            <a:pPr lvl="1"/>
            <a:r>
              <a:rPr lang="en-US" sz="4000" dirty="0" smtClean="0"/>
              <a:t>You’ll need to go beyond what I’ve done</a:t>
            </a:r>
          </a:p>
          <a:p>
            <a:pPr lvl="1"/>
            <a:r>
              <a:rPr lang="en-US" sz="4000" dirty="0" smtClean="0"/>
              <a:t>Put in more of your own commentary</a:t>
            </a:r>
          </a:p>
        </p:txBody>
      </p:sp>
    </p:spTree>
    <p:extLst>
      <p:ext uri="{BB962C8B-B14F-4D97-AF65-F5344CB8AC3E}">
        <p14:creationId xmlns:p14="http://schemas.microsoft.com/office/powerpoint/2010/main" val="7379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time to be original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690688"/>
            <a:ext cx="5283200" cy="4524376"/>
          </a:xfrm>
        </p:spPr>
        <p:txBody>
          <a:bodyPr>
            <a:normAutofit/>
          </a:bodyPr>
          <a:lstStyle/>
          <a:p>
            <a:r>
              <a:rPr lang="en-US" dirty="0" smtClean="0"/>
              <a:t>You’ve done well being very reverent and conservative up to this point</a:t>
            </a:r>
          </a:p>
          <a:p>
            <a:r>
              <a:rPr lang="en-US" dirty="0" smtClean="0"/>
              <a:t>Now you’ve earned the right to originality, having established basis in fact for your conclusion</a:t>
            </a:r>
          </a:p>
          <a:p>
            <a:r>
              <a:rPr lang="en-US" dirty="0" smtClean="0"/>
              <a:t>You have the right to reuse this statement in multiple locations</a:t>
            </a:r>
          </a:p>
          <a:p>
            <a:r>
              <a:rPr lang="en-US" dirty="0" smtClean="0"/>
              <a:t>Abstract, intro, conclusion all restate your </a:t>
            </a:r>
            <a:r>
              <a:rPr lang="en-US" b="1" dirty="0" smtClean="0"/>
              <a:t>results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586" y="2120900"/>
            <a:ext cx="6935414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897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Be truthful</a:t>
            </a:r>
          </a:p>
          <a:p>
            <a:r>
              <a:rPr lang="en-US" dirty="0" smtClean="0"/>
              <a:t>Be fair (unbiased)</a:t>
            </a:r>
          </a:p>
          <a:p>
            <a:r>
              <a:rPr lang="en-US" dirty="0" smtClean="0"/>
              <a:t>Allow for surprises to take place</a:t>
            </a:r>
          </a:p>
          <a:p>
            <a:r>
              <a:rPr lang="en-US" dirty="0" smtClean="0"/>
              <a:t>Be rational</a:t>
            </a:r>
          </a:p>
          <a:p>
            <a:r>
              <a:rPr lang="en-US" dirty="0" smtClean="0"/>
              <a:t>Be scientific</a:t>
            </a:r>
          </a:p>
          <a:p>
            <a:r>
              <a:rPr lang="en-US" dirty="0" smtClean="0"/>
              <a:t>Be scholarly</a:t>
            </a:r>
          </a:p>
          <a:p>
            <a:r>
              <a:rPr lang="en-US" dirty="0" smtClean="0"/>
              <a:t>Be reverent / respectful</a:t>
            </a:r>
          </a:p>
          <a:p>
            <a:r>
              <a:rPr lang="en-US" dirty="0" smtClean="0"/>
              <a:t>Be thoughtful of the experience of others</a:t>
            </a:r>
          </a:p>
          <a:p>
            <a:r>
              <a:rPr lang="en-US" b="1" dirty="0" smtClean="0"/>
              <a:t>Dominate – be authoritative (RCC value)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962900" y="1690688"/>
            <a:ext cx="393700" cy="3783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96300" y="3175000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Cross-cultural values</a:t>
            </a:r>
            <a:endParaRPr lang="en-US" sz="3200" dirty="0"/>
          </a:p>
        </p:txBody>
      </p:sp>
      <p:sp>
        <p:nvSpPr>
          <p:cNvPr id="6" name="Right Brace 5"/>
          <p:cNvSpPr/>
          <p:nvPr/>
        </p:nvSpPr>
        <p:spPr>
          <a:xfrm>
            <a:off x="7962900" y="5473700"/>
            <a:ext cx="381000" cy="3820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496300" y="5372318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RCC values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91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step: piggyback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473200"/>
            <a:ext cx="10960100" cy="4703763"/>
          </a:xfrm>
        </p:spPr>
        <p:txBody>
          <a:bodyPr>
            <a:normAutofit/>
          </a:bodyPr>
          <a:lstStyle/>
          <a:p>
            <a:r>
              <a:rPr lang="en-US" dirty="0" smtClean="0"/>
              <a:t>Analyze my statements</a:t>
            </a:r>
          </a:p>
          <a:p>
            <a:r>
              <a:rPr lang="en-US" dirty="0" smtClean="0"/>
              <a:t>Model your own so they follow the spirit of it (not the letter)</a:t>
            </a:r>
          </a:p>
          <a:p>
            <a:r>
              <a:rPr lang="en-US" dirty="0" smtClean="0"/>
              <a:t>Elaborate, using your own observations</a:t>
            </a:r>
          </a:p>
          <a:p>
            <a:pPr lvl="1"/>
            <a:r>
              <a:rPr lang="en-US" dirty="0" smtClean="0"/>
              <a:t>So long as they follow the values on the prior slide</a:t>
            </a:r>
          </a:p>
          <a:p>
            <a:r>
              <a:rPr lang="en-US" dirty="0" smtClean="0"/>
              <a:t>Never use colloquial speech</a:t>
            </a:r>
          </a:p>
          <a:p>
            <a:pPr lvl="1"/>
            <a:r>
              <a:rPr lang="en-US" dirty="0" smtClean="0"/>
              <a:t>Never imitate the words of speaker, always be a writer, using a literary tone</a:t>
            </a:r>
          </a:p>
          <a:p>
            <a:r>
              <a:rPr lang="en-US" dirty="0" smtClean="0"/>
              <a:t>Always use formal language</a:t>
            </a:r>
          </a:p>
          <a:p>
            <a:r>
              <a:rPr lang="en-US" dirty="0" smtClean="0"/>
              <a:t>Always read your paper out loud, to yourself, to eliminate awkward statements</a:t>
            </a:r>
          </a:p>
          <a:p>
            <a:pPr lvl="1"/>
            <a:r>
              <a:rPr lang="en-US" dirty="0" smtClean="0"/>
              <a:t>Simple statements are ok,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6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287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Outlook for today: easy</vt:lpstr>
      <vt:lpstr>What to do next</vt:lpstr>
      <vt:lpstr>It’s time to be original</vt:lpstr>
      <vt:lpstr>values</vt:lpstr>
      <vt:lpstr>Next step: piggyback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5</cp:revision>
  <dcterms:created xsi:type="dcterms:W3CDTF">2016-03-28T15:05:37Z</dcterms:created>
  <dcterms:modified xsi:type="dcterms:W3CDTF">2016-03-28T16:11:17Z</dcterms:modified>
</cp:coreProperties>
</file>