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8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DF9C-7902-45CE-8962-16E1C6AEBC4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C9A9-1D69-491A-89C7-94A407C8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59" y="2643792"/>
            <a:ext cx="5782482" cy="2715004"/>
          </a:xfrm>
        </p:spPr>
      </p:pic>
    </p:spTree>
    <p:extLst>
      <p:ext uri="{BB962C8B-B14F-4D97-AF65-F5344CB8AC3E}">
        <p14:creationId xmlns:p14="http://schemas.microsoft.com/office/powerpoint/2010/main" val="23715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1" y="2686660"/>
            <a:ext cx="8754697" cy="2629267"/>
          </a:xfrm>
        </p:spPr>
      </p:pic>
    </p:spTree>
    <p:extLst>
      <p:ext uri="{BB962C8B-B14F-4D97-AF65-F5344CB8AC3E}">
        <p14:creationId xmlns:p14="http://schemas.microsoft.com/office/powerpoint/2010/main" val="8782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7" y="2929582"/>
            <a:ext cx="7563906" cy="2143424"/>
          </a:xfrm>
        </p:spPr>
      </p:pic>
    </p:spTree>
    <p:extLst>
      <p:ext uri="{BB962C8B-B14F-4D97-AF65-F5344CB8AC3E}">
        <p14:creationId xmlns:p14="http://schemas.microsoft.com/office/powerpoint/2010/main" val="4054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981075"/>
            <a:ext cx="76962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None, restate your major points multiple times</a:t>
            </a:r>
          </a:p>
          <a:p>
            <a:r>
              <a:rPr lang="en-US" dirty="0" smtClean="0"/>
              <a:t>LS, DOE, RESULTS ARE THE ENGINE OF THE PAPER</a:t>
            </a:r>
          </a:p>
          <a:p>
            <a:r>
              <a:rPr lang="en-US" dirty="0" smtClean="0"/>
              <a:t>ALL </a:t>
            </a:r>
            <a:r>
              <a:rPr lang="en-US" smtClean="0"/>
              <a:t>ELSE IS </a:t>
            </a:r>
            <a:r>
              <a:rPr lang="en-US" dirty="0" smtClean="0"/>
              <a:t>REITERATIVE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Difference?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3</cp:revision>
  <dcterms:created xsi:type="dcterms:W3CDTF">2016-03-23T19:45:01Z</dcterms:created>
  <dcterms:modified xsi:type="dcterms:W3CDTF">2016-03-23T20:55:32Z</dcterms:modified>
</cp:coreProperties>
</file>