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o-RO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24D0EC6E-793D-4456-A7D5-DADEA2683037}" type="datetimeFigureOut">
              <a:rPr lang="ro-RO" smtClean="0"/>
              <a:t>01.07.2018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1EF1459-3706-40EC-9EBA-DA4091F53505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dirty="0" smtClean="0"/>
              <a:t>Butură Ș</a:t>
            </a:r>
            <a:r>
              <a:rPr lang="en-US" dirty="0" err="1" smtClean="0"/>
              <a:t>tefan</a:t>
            </a:r>
            <a:endParaRPr lang="ro-R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Concepte din jocuri aplicate în dezvoltarea software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238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800" dirty="0"/>
              <a:t>Domeniul dezvoltării de software a înregistrat creșteri masive în ultimii </a:t>
            </a:r>
            <a:r>
              <a:rPr lang="vi-VN" sz="2800" dirty="0" smtClean="0"/>
              <a:t>ani</a:t>
            </a:r>
            <a:endParaRPr lang="ro-RO" sz="2800" dirty="0" smtClean="0"/>
          </a:p>
          <a:p>
            <a:r>
              <a:rPr lang="ro-RO" sz="2800" dirty="0" smtClean="0"/>
              <a:t>Principalul aspect – factorul uman</a:t>
            </a:r>
          </a:p>
          <a:p>
            <a:r>
              <a:rPr lang="ro-RO" sz="2800" dirty="0" smtClean="0"/>
              <a:t>Cheia către succes – capacitatea omului de motivare și concentrare pe termen lung</a:t>
            </a:r>
          </a:p>
          <a:p>
            <a:r>
              <a:rPr lang="ro-RO" sz="2800" dirty="0" smtClean="0"/>
              <a:t>Natura obositoare și anostă a sarcinilor din domeniu – factor ce duce la degradarea atenției și a implicării angajaților</a:t>
            </a:r>
          </a:p>
          <a:p>
            <a:endParaRPr lang="ro-RO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Motivație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643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400" dirty="0"/>
              <a:t>„accelerarea și </a:t>
            </a:r>
            <a:r>
              <a:rPr lang="ro-RO" sz="2400" dirty="0" err="1"/>
              <a:t>atractivizarea</a:t>
            </a:r>
            <a:r>
              <a:rPr lang="ro-RO" sz="2400" dirty="0"/>
              <a:t> instrumentelor electronice utilizând interfeţe grafice de tip joc</a:t>
            </a:r>
            <a:r>
              <a:rPr lang="ro-RO" sz="2400" dirty="0" smtClean="0"/>
              <a:t>” – </a:t>
            </a:r>
            <a:r>
              <a:rPr lang="ro-RO" sz="2400" dirty="0" err="1" smtClean="0"/>
              <a:t>Nick</a:t>
            </a:r>
            <a:r>
              <a:rPr lang="ro-RO" sz="2400" dirty="0" smtClean="0"/>
              <a:t> </a:t>
            </a:r>
            <a:r>
              <a:rPr lang="ro-RO" sz="2400" dirty="0" err="1" smtClean="0"/>
              <a:t>Pelling</a:t>
            </a:r>
            <a:r>
              <a:rPr lang="ro-RO" sz="2400" dirty="0" smtClean="0"/>
              <a:t>, 2002</a:t>
            </a:r>
          </a:p>
          <a:p>
            <a:endParaRPr lang="ro-RO" sz="2400" dirty="0"/>
          </a:p>
          <a:p>
            <a:r>
              <a:rPr lang="ro-RO" sz="2400" dirty="0" smtClean="0"/>
              <a:t>„termen umbrelă informal reprezentând utilizarea elementelor din jocuri video in contexte exterioare jocurilor pentru a </a:t>
            </a:r>
            <a:r>
              <a:rPr lang="ro-RO" sz="2400" dirty="0" err="1" smtClean="0"/>
              <a:t>imbunătății</a:t>
            </a:r>
            <a:r>
              <a:rPr lang="ro-RO" sz="2400" dirty="0" smtClean="0"/>
              <a:t> experiența și gradul de implicare al persoanelor implicate” – Sebastian </a:t>
            </a:r>
            <a:r>
              <a:rPr lang="ro-RO" sz="2400" dirty="0" err="1" smtClean="0"/>
              <a:t>Deterding</a:t>
            </a:r>
            <a:r>
              <a:rPr lang="ro-RO" sz="2400" dirty="0" smtClean="0"/>
              <a:t>, 2011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Gamificarea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805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 smtClean="0"/>
              <a:t>F</a:t>
            </a:r>
            <a:r>
              <a:rPr lang="vi-VN" sz="2800" dirty="0" smtClean="0"/>
              <a:t>olosirea </a:t>
            </a:r>
            <a:r>
              <a:rPr lang="vi-VN" sz="2800" dirty="0"/>
              <a:t>gamificării în domeniul ingineriei software este </a:t>
            </a:r>
            <a:r>
              <a:rPr lang="ro-RO" sz="2800" dirty="0" smtClean="0"/>
              <a:t>încă </a:t>
            </a:r>
            <a:r>
              <a:rPr lang="vi-VN" sz="2800" dirty="0" smtClean="0"/>
              <a:t>rară</a:t>
            </a:r>
            <a:endParaRPr lang="ro-RO" sz="2800" dirty="0" smtClean="0"/>
          </a:p>
          <a:p>
            <a:r>
              <a:rPr lang="ro-RO" sz="2800" dirty="0"/>
              <a:t>L</a:t>
            </a:r>
            <a:r>
              <a:rPr lang="vi-VN" sz="2800" dirty="0" smtClean="0"/>
              <a:t>ucrările </a:t>
            </a:r>
            <a:r>
              <a:rPr lang="vi-VN" sz="2800" dirty="0"/>
              <a:t>de cercetare în domeniu sunt la </a:t>
            </a:r>
            <a:r>
              <a:rPr lang="vi-VN" sz="2800" dirty="0" smtClean="0"/>
              <a:t>început</a:t>
            </a:r>
            <a:endParaRPr lang="ro-RO" sz="2800" dirty="0" smtClean="0"/>
          </a:p>
          <a:p>
            <a:r>
              <a:rPr lang="ro-RO" sz="2800" dirty="0" smtClean="0"/>
              <a:t>Totuși, utilizarea </a:t>
            </a:r>
            <a:r>
              <a:rPr lang="ro-RO" sz="2800" dirty="0" err="1" smtClean="0"/>
              <a:t>gamificării</a:t>
            </a:r>
            <a:r>
              <a:rPr lang="ro-RO" sz="2800" dirty="0" smtClean="0"/>
              <a:t> în domeniul dezvoltării software sună promițător</a:t>
            </a:r>
          </a:p>
          <a:p>
            <a:r>
              <a:rPr lang="ro-RO" sz="2800" dirty="0" smtClean="0"/>
              <a:t>Poate duce la rezolvarea problemelor menționate anterior</a:t>
            </a:r>
            <a:endParaRPr lang="ro-RO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 smtClean="0"/>
              <a:t>Gamificarea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7271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sz="3200" dirty="0" smtClean="0"/>
              <a:t>Aplicație web care să îmbine uneltele necesare organizării activității într-o companie din domeniul dezvoltării software cu elementele din jocuri</a:t>
            </a:r>
          </a:p>
          <a:p>
            <a:r>
              <a:rPr lang="ro-RO" sz="3200" dirty="0" smtClean="0"/>
              <a:t>Arhitectură:</a:t>
            </a:r>
          </a:p>
          <a:p>
            <a:pPr lvl="1"/>
            <a:r>
              <a:rPr lang="ro-RO" sz="3000" dirty="0" err="1" smtClean="0"/>
              <a:t>Docker</a:t>
            </a:r>
            <a:endParaRPr lang="ro-RO" sz="3000" dirty="0" smtClean="0"/>
          </a:p>
          <a:p>
            <a:pPr lvl="1"/>
            <a:r>
              <a:rPr lang="ro-RO" sz="3000" dirty="0" err="1" smtClean="0"/>
              <a:t>Nginx</a:t>
            </a:r>
            <a:endParaRPr lang="ro-RO" sz="3000" dirty="0" smtClean="0"/>
          </a:p>
          <a:p>
            <a:pPr lvl="1"/>
            <a:r>
              <a:rPr lang="ro-RO" sz="3000" dirty="0" smtClean="0"/>
              <a:t>PHP</a:t>
            </a:r>
          </a:p>
          <a:p>
            <a:pPr lvl="1"/>
            <a:r>
              <a:rPr lang="ro-RO" sz="3000" dirty="0" err="1" smtClean="0"/>
              <a:t>Drupal</a:t>
            </a:r>
            <a:endParaRPr lang="ro-RO" sz="3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Aplicația Propusă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3752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o-RO" sz="2400" dirty="0"/>
              <a:t>aplicația să fie independentă de configurația serverului și ușor de instalat – problemă rezolvată de </a:t>
            </a:r>
            <a:r>
              <a:rPr lang="ro-RO" sz="2400" dirty="0" err="1"/>
              <a:t>Docker</a:t>
            </a:r>
            <a:endParaRPr lang="ro-RO" sz="2400" dirty="0"/>
          </a:p>
          <a:p>
            <a:r>
              <a:rPr lang="ro-RO" sz="2400" dirty="0"/>
              <a:t>Sistem de organizare pe baza sarcinilor – managerii de proiect creează sarcini pe care le atribuie angajaților</a:t>
            </a:r>
          </a:p>
          <a:p>
            <a:r>
              <a:rPr lang="ro-RO" sz="2400" dirty="0"/>
              <a:t>Pentru terminarea unei sarcini, un angajat poate primi diverse recompense precum puncte de experiență, iconițe sau monedă </a:t>
            </a:r>
            <a:r>
              <a:rPr lang="ro-RO" sz="2400" dirty="0" smtClean="0"/>
              <a:t>virtuală</a:t>
            </a:r>
            <a:endParaRPr lang="ro-RO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Cerințe funcționale	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736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Sistem de roluri și permisiuni</a:t>
            </a:r>
          </a:p>
          <a:p>
            <a:r>
              <a:rPr lang="ro-RO" sz="2800" dirty="0" smtClean="0"/>
              <a:t>Clasamente</a:t>
            </a:r>
          </a:p>
          <a:p>
            <a:r>
              <a:rPr lang="ro-RO" sz="2800" dirty="0" smtClean="0"/>
              <a:t>Pagină </a:t>
            </a:r>
            <a:r>
              <a:rPr lang="ro-RO" sz="2800" dirty="0"/>
              <a:t>de notificări</a:t>
            </a:r>
          </a:p>
          <a:p>
            <a:r>
              <a:rPr lang="ro-RO" sz="2800" dirty="0"/>
              <a:t>Pagini de profil personalizabile pe care utilizatorii își pot afișa recompensele câștigate</a:t>
            </a:r>
          </a:p>
          <a:p>
            <a:r>
              <a:rPr lang="ro-RO" sz="2800" dirty="0"/>
              <a:t>Magazin din care se pot cumpăra recompense folosind moneda virtuală</a:t>
            </a:r>
          </a:p>
          <a:p>
            <a:endParaRPr lang="ro-RO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Cerințe funcționale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391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Demo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045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528</TotalTime>
  <Words>262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Grid</vt:lpstr>
      <vt:lpstr>Concepte din jocuri aplicate în dezvoltarea software </vt:lpstr>
      <vt:lpstr>Motivație</vt:lpstr>
      <vt:lpstr>Gamificarea</vt:lpstr>
      <vt:lpstr>Gamificarea</vt:lpstr>
      <vt:lpstr>Aplicația Propusă</vt:lpstr>
      <vt:lpstr>Cerințe funcționale </vt:lpstr>
      <vt:lpstr>Cerințe funcționale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Stefi</dc:creator>
  <cp:lastModifiedBy>Stefi</cp:lastModifiedBy>
  <cp:revision>10</cp:revision>
  <dcterms:created xsi:type="dcterms:W3CDTF">2018-07-01T13:21:28Z</dcterms:created>
  <dcterms:modified xsi:type="dcterms:W3CDTF">2018-07-01T22:09:35Z</dcterms:modified>
</cp:coreProperties>
</file>