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82" r:id="rId10"/>
    <p:sldId id="283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1"/>
            <p14:sldId id="280"/>
          </p14:sldIdLst>
        </p14:section>
        <p14:section name="Weitere Informationen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56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B4915E-0590-49DA-970F-1EF5B013EBE4}" type="datetime1">
              <a:rPr lang="de-DE" smtClean="0"/>
              <a:t>13.04.2021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38DC-652E-4005-8AED-5AD26BEB2544}" type="datetime1">
              <a:rPr lang="de-DE" smtClean="0"/>
              <a:pPr/>
              <a:t>13.04.2021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Wählen Sie im Präsentationsmodus die Pfeile aus, um Links zu folgen.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7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Textmasterformate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EBEB103-AD33-4173-83C1-72D65B12E924}" type="datetime1">
              <a:rPr lang="de-DE" noProof="0" smtClean="0"/>
              <a:t>13.04.2021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E631AE-9C9C-4876-AEEF-18EAF400C0F4}" type="datetime1">
              <a:rPr lang="de-DE" noProof="0" smtClean="0"/>
              <a:t>13.04.2021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Film-Shop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38200" y="4130281"/>
            <a:ext cx="9848733" cy="1563395"/>
          </a:xfrm>
        </p:spPr>
        <p:txBody>
          <a:bodyPr rtlCol="0">
            <a:normAutofit fontScale="47500" lnSpcReduction="20000"/>
          </a:bodyPr>
          <a:lstStyle/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Präsentation von: Afrah Sarfraz, Sarah Frischknecht und Leonardo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Mastrostefano</a:t>
            </a:r>
            <a:endParaRPr lang="de-DE" sz="24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Projekt von: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Maruthan</a:t>
            </a:r>
            <a:r>
              <a:rPr lang="de-DE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Thanabalasingam</a:t>
            </a:r>
            <a:r>
              <a:rPr lang="de-DE" sz="2400" dirty="0">
                <a:solidFill>
                  <a:schemeClr val="bg1"/>
                </a:solidFill>
                <a:latin typeface="+mj-lt"/>
              </a:rPr>
              <a:t> und Nicolas Zapf</a:t>
            </a:r>
          </a:p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Modul 153</a:t>
            </a:r>
          </a:p>
          <a:p>
            <a:pPr marL="0" indent="0" rtl="0">
              <a:buNone/>
            </a:pPr>
            <a:endParaRPr lang="de-DE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113" cy="640080"/>
          </a:xfrm>
        </p:spPr>
        <p:txBody>
          <a:bodyPr rtlCol="0">
            <a:no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Inhaltsverzeichnis</a:t>
            </a: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10" y="1524707"/>
            <a:ext cx="6694077" cy="517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Vorstellung: Film-Shop</a:t>
            </a:r>
          </a:p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Anforderungen von Film-Shop</a:t>
            </a:r>
          </a:p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Datenmodell</a:t>
            </a:r>
          </a:p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Abfragen</a:t>
            </a:r>
          </a:p>
          <a:p>
            <a:pPr>
              <a:spcAft>
                <a:spcPts val="600"/>
              </a:spcAft>
              <a:defRPr/>
            </a:pPr>
            <a:r>
              <a:rPr lang="de-DE" sz="1400" dirty="0">
                <a:latin typeface="Segoe UI" panose="020B0502040204020203" pitchFamily="34" charset="0"/>
                <a:cs typeface="Segoe UI" panose="020B0502040204020203" pitchFamily="34" charset="0"/>
              </a:rPr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Film-Shop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Shop von Filmen 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pe 32" descr="Kleiner Kreis mit enthaltener Zahl 2 zur Angabe von Schritt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56513" y="2844450"/>
            <a:ext cx="4504252" cy="754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Statt klassischen Lager, wird CDN benützt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21207" y="3735014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3" y="367765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Server = Lager</a:t>
            </a:r>
          </a:p>
        </p:txBody>
      </p:sp>
      <p:grpSp>
        <p:nvGrpSpPr>
          <p:cNvPr id="37" name="Gruppe 36" descr="Kleiner Kreis mit enthaltener Zahl 4 zur Angabe von Schritt 4"/>
          <p:cNvGrpSpPr/>
          <p:nvPr/>
        </p:nvGrpSpPr>
        <p:grpSpPr bwMode="blackWhite">
          <a:xfrm>
            <a:off x="531552" y="4665771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56513" y="4613308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Rechnung</a:t>
            </a:r>
          </a:p>
        </p:txBody>
      </p:sp>
      <p:grpSp>
        <p:nvGrpSpPr>
          <p:cNvPr id="26" name="Gruppe 36" descr="Kleiner Kreis mit enthaltener Zahl 4 zur Angabe von Schritt 4">
            <a:extLst>
              <a:ext uri="{FF2B5EF4-FFF2-40B4-BE49-F238E27FC236}">
                <a16:creationId xmlns:a16="http://schemas.microsoft.com/office/drawing/2014/main" id="{2819F716-13D8-40A3-9628-23F49B643D1A}"/>
              </a:ext>
            </a:extLst>
          </p:cNvPr>
          <p:cNvGrpSpPr/>
          <p:nvPr/>
        </p:nvGrpSpPr>
        <p:grpSpPr bwMode="blackWhite">
          <a:xfrm>
            <a:off x="524172" y="5568321"/>
            <a:ext cx="558179" cy="409838"/>
            <a:chOff x="6953426" y="711274"/>
            <a:chExt cx="558179" cy="409838"/>
          </a:xfrm>
        </p:grpSpPr>
        <p:sp>
          <p:nvSpPr>
            <p:cNvPr id="27" name="Ellipse 26" descr="Kleiner Kreis">
              <a:extLst>
                <a:ext uri="{FF2B5EF4-FFF2-40B4-BE49-F238E27FC236}">
                  <a16:creationId xmlns:a16="http://schemas.microsoft.com/office/drawing/2014/main" id="{6CCE6D3F-6B4C-4365-B85F-E87C5A5E45D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8" name="Textfeld 27" descr="Zahl 4">
              <a:extLst>
                <a:ext uri="{FF2B5EF4-FFF2-40B4-BE49-F238E27FC236}">
                  <a16:creationId xmlns:a16="http://schemas.microsoft.com/office/drawing/2014/main" id="{812DFA79-C4E0-4D7F-A6E5-AA15FE267F4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31" name="Inhaltsplatzhalter 17">
            <a:extLst>
              <a:ext uri="{FF2B5EF4-FFF2-40B4-BE49-F238E27FC236}">
                <a16:creationId xmlns:a16="http://schemas.microsoft.com/office/drawing/2014/main" id="{8D328933-1EFE-46E3-AE64-26A9F053639A}"/>
              </a:ext>
            </a:extLst>
          </p:cNvPr>
          <p:cNvSpPr txBox="1">
            <a:spLocks/>
          </p:cNvSpPr>
          <p:nvPr/>
        </p:nvSpPr>
        <p:spPr>
          <a:xfrm>
            <a:off x="1089731" y="5568321"/>
            <a:ext cx="450425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Warenkorb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5D44EA-B505-4151-9E0F-26A918EE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56" y="1847254"/>
            <a:ext cx="5261529" cy="419669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DECCEC33-9D98-4915-B143-AC18008E98ED}"/>
              </a:ext>
            </a:extLst>
          </p:cNvPr>
          <p:cNvSpPr txBox="1"/>
          <p:nvPr/>
        </p:nvSpPr>
        <p:spPr>
          <a:xfrm>
            <a:off x="6910411" y="6103316"/>
            <a:ext cx="4191858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" dirty="0"/>
              <a:t>https://www.google.com/url?sa=i&amp;url=https%3A%2F%2Fwww.logolynx.com%2Ftopic%2Fvideo%2Bfilm&amp;psig=AOvVaw2ZzNiuyBfDPlRXwZaCVir_&amp;ust=1618245339933000&amp;source=images&amp;cd=vfe&amp;ved=0CAIQjRxqFwoTCLCSguvP9u8CFQAAAAAdAAAAABAL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Anforderungen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489E9D0-37D7-413E-8ED5-A7073873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95" y="1431009"/>
            <a:ext cx="5413513" cy="5087148"/>
          </a:xfrm>
          <a:prstGeom prst="rect">
            <a:avLst/>
          </a:prstGeom>
        </p:spPr>
      </p:pic>
      <p:grpSp>
        <p:nvGrpSpPr>
          <p:cNvPr id="11" name="Gruppieren 10" descr="Kleiner Kreis mit enthaltener Zahl 1 zur Angabe von Schritt 1">
            <a:extLst>
              <a:ext uri="{FF2B5EF4-FFF2-40B4-BE49-F238E27FC236}">
                <a16:creationId xmlns:a16="http://schemas.microsoft.com/office/drawing/2014/main" id="{076D0504-C71F-456F-AB2C-D460C73CEBB9}"/>
              </a:ext>
            </a:extLst>
          </p:cNvPr>
          <p:cNvGrpSpPr/>
          <p:nvPr/>
        </p:nvGrpSpPr>
        <p:grpSpPr bwMode="blackWhite">
          <a:xfrm>
            <a:off x="600665" y="1583768"/>
            <a:ext cx="558179" cy="409838"/>
            <a:chOff x="6953426" y="711274"/>
            <a:chExt cx="558179" cy="409838"/>
          </a:xfrm>
        </p:grpSpPr>
        <p:sp>
          <p:nvSpPr>
            <p:cNvPr id="12" name="Ellipse 11" descr="Kleiner Kreis">
              <a:extLst>
                <a:ext uri="{FF2B5EF4-FFF2-40B4-BE49-F238E27FC236}">
                  <a16:creationId xmlns:a16="http://schemas.microsoft.com/office/drawing/2014/main" id="{E343C81B-DA56-4CC7-90DA-06A68616C27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3" name="Textfeld 12" descr="Zahl 1">
              <a:extLst>
                <a:ext uri="{FF2B5EF4-FFF2-40B4-BE49-F238E27FC236}">
                  <a16:creationId xmlns:a16="http://schemas.microsoft.com/office/drawing/2014/main" id="{9CAEF585-BAF8-48C5-B50D-15BDED7B4E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4" name="Gruppieren 13" descr="Kleiner Kreis mit enthaltener Zahl 1 zur Angabe von Schritt 1">
            <a:extLst>
              <a:ext uri="{FF2B5EF4-FFF2-40B4-BE49-F238E27FC236}">
                <a16:creationId xmlns:a16="http://schemas.microsoft.com/office/drawing/2014/main" id="{7C13582C-12F6-4BAD-876D-A9E47F1756C2}"/>
              </a:ext>
            </a:extLst>
          </p:cNvPr>
          <p:cNvGrpSpPr/>
          <p:nvPr/>
        </p:nvGrpSpPr>
        <p:grpSpPr bwMode="blackWhite">
          <a:xfrm>
            <a:off x="600665" y="2369279"/>
            <a:ext cx="558179" cy="409838"/>
            <a:chOff x="6953426" y="711274"/>
            <a:chExt cx="558179" cy="409838"/>
          </a:xfrm>
        </p:grpSpPr>
        <p:sp>
          <p:nvSpPr>
            <p:cNvPr id="15" name="Ellipse 14" descr="Kleiner Kreis">
              <a:extLst>
                <a:ext uri="{FF2B5EF4-FFF2-40B4-BE49-F238E27FC236}">
                  <a16:creationId xmlns:a16="http://schemas.microsoft.com/office/drawing/2014/main" id="{4DB8BE58-852D-43CD-92AC-81F847D9739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6" name="Textfeld 15" descr="Zahl 1">
              <a:extLst>
                <a:ext uri="{FF2B5EF4-FFF2-40B4-BE49-F238E27FC236}">
                  <a16:creationId xmlns:a16="http://schemas.microsoft.com/office/drawing/2014/main" id="{0AB71948-710D-402E-AA28-D1EB18CD8CA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9" name="Textfeld 18" descr="Zahl 1">
            <a:extLst>
              <a:ext uri="{FF2B5EF4-FFF2-40B4-BE49-F238E27FC236}">
                <a16:creationId xmlns:a16="http://schemas.microsoft.com/office/drawing/2014/main" id="{B607BF7D-D6A0-4D6A-90CA-F4E4C554536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600667" y="385300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2" name="Textfeld 21" descr="Zahl 1">
            <a:extLst>
              <a:ext uri="{FF2B5EF4-FFF2-40B4-BE49-F238E27FC236}">
                <a16:creationId xmlns:a16="http://schemas.microsoft.com/office/drawing/2014/main" id="{6BB05DC2-0944-420E-BEC1-9F7AFA0141C5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683952" y="349507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4" name="Ellipse 23" descr="Kleiner Kreis">
            <a:extLst>
              <a:ext uri="{FF2B5EF4-FFF2-40B4-BE49-F238E27FC236}">
                <a16:creationId xmlns:a16="http://schemas.microsoft.com/office/drawing/2014/main" id="{2EF5A1ED-AC5A-482B-A766-1EEFCE28576C}"/>
              </a:ext>
            </a:extLst>
          </p:cNvPr>
          <p:cNvSpPr/>
          <p:nvPr/>
        </p:nvSpPr>
        <p:spPr bwMode="blackWhite">
          <a:xfrm>
            <a:off x="672308" y="503099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dirty="0"/>
              <a:t>5</a:t>
            </a:r>
          </a:p>
        </p:txBody>
      </p:sp>
      <p:grpSp>
        <p:nvGrpSpPr>
          <p:cNvPr id="26" name="Gruppieren 25" descr="Kleiner Kreis mit enthaltener Zahl 1 zur Angabe von Schritt 1">
            <a:extLst>
              <a:ext uri="{FF2B5EF4-FFF2-40B4-BE49-F238E27FC236}">
                <a16:creationId xmlns:a16="http://schemas.microsoft.com/office/drawing/2014/main" id="{A7264A31-09ED-4503-B4B9-B5C1D9629471}"/>
              </a:ext>
            </a:extLst>
          </p:cNvPr>
          <p:cNvGrpSpPr/>
          <p:nvPr/>
        </p:nvGrpSpPr>
        <p:grpSpPr bwMode="blackWhite">
          <a:xfrm>
            <a:off x="600665" y="4109149"/>
            <a:ext cx="558179" cy="409838"/>
            <a:chOff x="6953426" y="711274"/>
            <a:chExt cx="558179" cy="409838"/>
          </a:xfrm>
        </p:grpSpPr>
        <p:sp>
          <p:nvSpPr>
            <p:cNvPr id="27" name="Ellipse 26" descr="Kleiner Kreis">
              <a:extLst>
                <a:ext uri="{FF2B5EF4-FFF2-40B4-BE49-F238E27FC236}">
                  <a16:creationId xmlns:a16="http://schemas.microsoft.com/office/drawing/2014/main" id="{67781806-E47F-4A50-9E13-EAD10157CD2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8" name="Textfeld 27" descr="Zahl 1">
              <a:extLst>
                <a:ext uri="{FF2B5EF4-FFF2-40B4-BE49-F238E27FC236}">
                  <a16:creationId xmlns:a16="http://schemas.microsoft.com/office/drawing/2014/main" id="{EA8A8B17-1A7A-4426-B12B-44E4A75D550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29" name="Gruppieren 28" descr="Kleiner Kreis mit enthaltener Zahl 1 zur Angabe von Schritt 1">
            <a:extLst>
              <a:ext uri="{FF2B5EF4-FFF2-40B4-BE49-F238E27FC236}">
                <a16:creationId xmlns:a16="http://schemas.microsoft.com/office/drawing/2014/main" id="{B50BA8FC-6842-464C-B214-2C8C7C936E0C}"/>
              </a:ext>
            </a:extLst>
          </p:cNvPr>
          <p:cNvGrpSpPr/>
          <p:nvPr/>
        </p:nvGrpSpPr>
        <p:grpSpPr bwMode="blackWhite">
          <a:xfrm>
            <a:off x="600665" y="3243177"/>
            <a:ext cx="558179" cy="409838"/>
            <a:chOff x="6953426" y="711274"/>
            <a:chExt cx="558179" cy="409838"/>
          </a:xfrm>
        </p:grpSpPr>
        <p:sp>
          <p:nvSpPr>
            <p:cNvPr id="30" name="Ellipse 29" descr="Kleiner Kreis">
              <a:extLst>
                <a:ext uri="{FF2B5EF4-FFF2-40B4-BE49-F238E27FC236}">
                  <a16:creationId xmlns:a16="http://schemas.microsoft.com/office/drawing/2014/main" id="{B98D1A9D-1D1B-48EF-8027-B3C6EACBE04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1" name="Textfeld 30" descr="Zahl 1">
              <a:extLst>
                <a:ext uri="{FF2B5EF4-FFF2-40B4-BE49-F238E27FC236}">
                  <a16:creationId xmlns:a16="http://schemas.microsoft.com/office/drawing/2014/main" id="{414BC5B7-F2CA-49C2-B2B4-0DCDEEE429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>
            <a:extLst>
              <a:ext uri="{FF2B5EF4-FFF2-40B4-BE49-F238E27FC236}">
                <a16:creationId xmlns:a16="http://schemas.microsoft.com/office/drawing/2014/main" id="{DBFE560A-F760-468E-8D4D-1C2555C7FB14}"/>
              </a:ext>
            </a:extLst>
          </p:cNvPr>
          <p:cNvSpPr txBox="1">
            <a:spLocks/>
          </p:cNvSpPr>
          <p:nvPr/>
        </p:nvSpPr>
        <p:spPr>
          <a:xfrm>
            <a:off x="1230489" y="3279330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 wird anhand der Region </a:t>
            </a:r>
            <a:r>
              <a:rPr lang="de-CH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ausgewählt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haltsplatzhalter 17">
            <a:extLst>
              <a:ext uri="{FF2B5EF4-FFF2-40B4-BE49-F238E27FC236}">
                <a16:creationId xmlns:a16="http://schemas.microsoft.com/office/drawing/2014/main" id="{14B1E08D-C8D8-493E-994F-FD984663CC76}"/>
              </a:ext>
            </a:extLst>
          </p:cNvPr>
          <p:cNvSpPr txBox="1">
            <a:spLocks/>
          </p:cNvSpPr>
          <p:nvPr/>
        </p:nvSpPr>
        <p:spPr>
          <a:xfrm>
            <a:off x="1254664" y="417309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fähig sein eine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grosse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Menge an Film-Objekte zu speichern</a:t>
            </a:r>
          </a:p>
        </p:txBody>
      </p:sp>
      <p:sp>
        <p:nvSpPr>
          <p:cNvPr id="34" name="Inhaltsplatzhalter 17">
            <a:extLst>
              <a:ext uri="{FF2B5EF4-FFF2-40B4-BE49-F238E27FC236}">
                <a16:creationId xmlns:a16="http://schemas.microsoft.com/office/drawing/2014/main" id="{5A9285F0-7760-44FB-949D-D6D022069228}"/>
              </a:ext>
            </a:extLst>
          </p:cNvPr>
          <p:cNvSpPr txBox="1">
            <a:spLocks/>
          </p:cNvSpPr>
          <p:nvPr/>
        </p:nvSpPr>
        <p:spPr>
          <a:xfrm>
            <a:off x="1254664" y="238556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CH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Summe als Wert vorkommen (im Warenkorb)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haltsplatzhalter 17">
            <a:extLst>
              <a:ext uri="{FF2B5EF4-FFF2-40B4-BE49-F238E27FC236}">
                <a16:creationId xmlns:a16="http://schemas.microsoft.com/office/drawing/2014/main" id="{2B76C71A-26DF-4586-8039-696753EA63FE}"/>
              </a:ext>
            </a:extLst>
          </p:cNvPr>
          <p:cNvSpPr txBox="1">
            <a:spLocks/>
          </p:cNvSpPr>
          <p:nvPr/>
        </p:nvSpPr>
        <p:spPr>
          <a:xfrm>
            <a:off x="1254663" y="5067885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sollte die Filme Best möglichst verwalten können</a:t>
            </a:r>
          </a:p>
        </p:txBody>
      </p:sp>
      <p:sp>
        <p:nvSpPr>
          <p:cNvPr id="36" name="Inhaltsplatzhalter 17">
            <a:extLst>
              <a:ext uri="{FF2B5EF4-FFF2-40B4-BE49-F238E27FC236}">
                <a16:creationId xmlns:a16="http://schemas.microsoft.com/office/drawing/2014/main" id="{A5B0C541-F10A-425E-9AFB-870844B58A9E}"/>
              </a:ext>
            </a:extLst>
          </p:cNvPr>
          <p:cNvSpPr txBox="1">
            <a:spLocks/>
          </p:cNvSpPr>
          <p:nvPr/>
        </p:nvSpPr>
        <p:spPr>
          <a:xfrm>
            <a:off x="1254664" y="167111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möglichst elegant sein und wenn möglich ohne Redundanzen </a:t>
            </a:r>
          </a:p>
        </p:txBody>
      </p:sp>
      <p:sp>
        <p:nvSpPr>
          <p:cNvPr id="37" name="Ellipse 36" descr="Kleiner Kreis">
            <a:extLst>
              <a:ext uri="{FF2B5EF4-FFF2-40B4-BE49-F238E27FC236}">
                <a16:creationId xmlns:a16="http://schemas.microsoft.com/office/drawing/2014/main" id="{AD3784B7-94E2-4D40-9782-1DADD8E76832}"/>
              </a:ext>
            </a:extLst>
          </p:cNvPr>
          <p:cNvSpPr/>
          <p:nvPr/>
        </p:nvSpPr>
        <p:spPr bwMode="blackWhite">
          <a:xfrm>
            <a:off x="683952" y="591782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dirty="0"/>
              <a:t>6</a:t>
            </a:r>
          </a:p>
        </p:txBody>
      </p:sp>
      <p:sp>
        <p:nvSpPr>
          <p:cNvPr id="38" name="Inhaltsplatzhalter 17">
            <a:extLst>
              <a:ext uri="{FF2B5EF4-FFF2-40B4-BE49-F238E27FC236}">
                <a16:creationId xmlns:a16="http://schemas.microsoft.com/office/drawing/2014/main" id="{C9AE752B-BF31-449C-BD0F-D5FC4A5EBBA1}"/>
              </a:ext>
            </a:extLst>
          </p:cNvPr>
          <p:cNvSpPr txBox="1">
            <a:spLocks/>
          </p:cNvSpPr>
          <p:nvPr/>
        </p:nvSpPr>
        <p:spPr>
          <a:xfrm>
            <a:off x="1254663" y="5921606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muss eine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grosse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Kundenliste führen können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>
                <a:latin typeface="Segoe UI Light" panose="020B0502040204020203" pitchFamily="34" charset="0"/>
                <a:cs typeface="Segoe UI Light" panose="020B0502040204020203" pitchFamily="34" charset="0"/>
              </a:rPr>
              <a:t>Datenmodell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063670-9D83-4301-898C-E1E41603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4" y="1331843"/>
            <a:ext cx="11057533" cy="54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Fragen zu Film-Shop?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Vielen Dank für </a:t>
            </a:r>
            <a:r>
              <a:rPr lang="de-DE" sz="4800">
                <a:solidFill>
                  <a:schemeClr val="bg1"/>
                </a:solidFill>
              </a:rPr>
              <a:t>die Aufmerksamkeit!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38200" y="4130281"/>
            <a:ext cx="9848733" cy="1563395"/>
          </a:xfrm>
        </p:spPr>
        <p:txBody>
          <a:bodyPr rtlCol="0">
            <a:normAutofit fontScale="47500" lnSpcReduction="20000"/>
          </a:bodyPr>
          <a:lstStyle/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Präsentation von: Afrah Sarfraz, Sarah Frischknecht und Leonardo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Mastrostefano</a:t>
            </a:r>
            <a:endParaRPr lang="de-DE" sz="24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Projekt von: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Maruthan</a:t>
            </a:r>
            <a:r>
              <a:rPr lang="de-DE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j-lt"/>
              </a:rPr>
              <a:t>Thanabalasingam</a:t>
            </a:r>
            <a:r>
              <a:rPr lang="de-DE" sz="2400" dirty="0">
                <a:solidFill>
                  <a:schemeClr val="bg1"/>
                </a:solidFill>
                <a:latin typeface="+mj-lt"/>
              </a:rPr>
              <a:t> und Nicolas Zapf</a:t>
            </a:r>
          </a:p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Modul 153</a:t>
            </a:r>
          </a:p>
          <a:p>
            <a:pPr marL="0" indent="0" rtl="0">
              <a:buNone/>
            </a:pPr>
            <a:endParaRPr lang="de-DE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4984727"/>
      </p:ext>
    </p:extLst>
  </p:cSld>
  <p:clrMapOvr>
    <a:masterClrMapping/>
  </p:clrMapOvr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0_TF10001108.potx" id="{757FD0D8-8A59-4BC4-90CE-49F6654C71A8}" vid="{8DDB88D7-B477-4043-BB94-B17E4F46CA8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{8B552909-CD09-4C25-88F0-C6C1129296F7}tf10001108</Template>
  <TotalTime>0</TotalTime>
  <Words>213</Words>
  <Application>Microsoft Office PowerPoint</Application>
  <PresentationFormat>Breitbild</PresentationFormat>
  <Paragraphs>52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WillkommenDok</vt:lpstr>
      <vt:lpstr>Film-Shop</vt:lpstr>
      <vt:lpstr>Inhaltsverzeichnis</vt:lpstr>
      <vt:lpstr>Film-Shop</vt:lpstr>
      <vt:lpstr>Anforderungen</vt:lpstr>
      <vt:lpstr>Datenmodell</vt:lpstr>
      <vt:lpstr>Fragen zu Film-Shop?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Filmshop</dc:title>
  <dc:creator>Afrah Sarfraz</dc:creator>
  <cp:keywords/>
  <cp:lastModifiedBy>Leo a7iii</cp:lastModifiedBy>
  <cp:revision>9</cp:revision>
  <dcterms:created xsi:type="dcterms:W3CDTF">2021-04-11T16:10:56Z</dcterms:created>
  <dcterms:modified xsi:type="dcterms:W3CDTF">2021-04-13T20:56:29Z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