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2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B044-A759-0A95-85EF-00D0E66A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</p:spPr>
        <p:txBody>
          <a:bodyPr anchor="b">
            <a:normAutofit/>
          </a:bodyPr>
          <a:lstStyle/>
          <a:p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6140-FD54-5830-8063-E30C1DB7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6" name="Picture 3" descr="An abstract genetic concept">
            <a:extLst>
              <a:ext uri="{FF2B5EF4-FFF2-40B4-BE49-F238E27FC236}">
                <a16:creationId xmlns:a16="http://schemas.microsoft.com/office/drawing/2014/main" id="{0D593247-11A5-AB53-9F60-700AF39A1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1" r="618"/>
          <a:stretch/>
        </p:blipFill>
        <p:spPr>
          <a:xfrm>
            <a:off x="20" y="10"/>
            <a:ext cx="6430829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EEFB-958F-0DB1-11F5-7F64F7E8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60DA-7AA9-0DAE-3174-7E00DEA5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9463-9279-D503-68A5-2F6F307B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8EBD-0299-6AB4-40E0-8B20EE9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AD5B-0C01-6F7B-CED2-66ED0C48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9346-1610-7FB4-1BB2-49479064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0850-0AD4-B1BE-8292-08B456E8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AD75-2CE3-6723-E014-131D5E5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C66F-C597-58C4-CFC8-C602037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571C-BEF7-A06F-1931-56BB0E62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46C8-E956-52B6-8404-13856033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9C1C-AE5C-3895-C844-07F4C064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93C-CCF1-61EC-97BC-BFCDA28B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913E-2B97-108F-A37D-67F1F024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A094-D5B6-C0C6-84A8-F7697AE1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8846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Elephant</vt:lpstr>
      <vt:lpstr>Univers Condensed</vt:lpstr>
      <vt:lpstr>MemoVTI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Court, Stefan</dc:creator>
  <cp:lastModifiedBy>Court, Stefan</cp:lastModifiedBy>
  <cp:revision>1</cp:revision>
  <dcterms:created xsi:type="dcterms:W3CDTF">2023-11-28T19:03:44Z</dcterms:created>
  <dcterms:modified xsi:type="dcterms:W3CDTF">2023-11-28T19:06:10Z</dcterms:modified>
</cp:coreProperties>
</file>