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18"/>
    <p:restoredTop sz="95728"/>
  </p:normalViewPr>
  <p:slideViewPr>
    <p:cSldViewPr snapToGrid="0" snapToObjects="1">
      <p:cViewPr varScale="1">
        <p:scale>
          <a:sx n="84" d="100"/>
          <a:sy n="84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B7A-8BC5-6AE1-AE70-3718D0490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QuickHull</a:t>
            </a:r>
            <a:r>
              <a:rPr lang="en-US" dirty="0"/>
              <a:t> 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7972-F5A2-05B6-6B9A-72DE4B6E2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8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3484B-F7D2-CC77-1077-A9293CBA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QuickHull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1F38-E427-8DAC-743E-40B63947E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300" y="5134639"/>
            <a:ext cx="8596668" cy="1113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recursive algorithm that uses the divide and conquer approach</a:t>
            </a:r>
          </a:p>
          <a:p>
            <a:r>
              <a:rPr lang="en-US" dirty="0"/>
              <a:t>Introduced by C. Bradford Barber, David P. </a:t>
            </a:r>
            <a:r>
              <a:rPr lang="en-US" dirty="0" err="1"/>
              <a:t>Dobkin</a:t>
            </a:r>
            <a:r>
              <a:rPr lang="en-US" dirty="0"/>
              <a:t>, and </a:t>
            </a:r>
            <a:r>
              <a:rPr lang="en-US" dirty="0" err="1"/>
              <a:t>Hannu</a:t>
            </a:r>
            <a:r>
              <a:rPr lang="en-US" dirty="0"/>
              <a:t> </a:t>
            </a:r>
            <a:r>
              <a:rPr lang="en-US" dirty="0" err="1"/>
              <a:t>Huhdanpaa</a:t>
            </a:r>
            <a:r>
              <a:rPr lang="en-US" dirty="0"/>
              <a:t> in 1996</a:t>
            </a:r>
          </a:p>
          <a:p>
            <a:r>
              <a:rPr lang="en-US" dirty="0"/>
              <a:t>Creates a convex hull that encloses all points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F8CFEA7B-571C-A1BD-03E8-6FA1D684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98" y="1525611"/>
            <a:ext cx="8596668" cy="32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3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109B5-E256-F09A-45D8-6D46607C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Preliminaries for the algorithm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6D2AF-F24D-D65E-CDBF-D47860A88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00" y="3755376"/>
            <a:ext cx="4927600" cy="457200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A829CAC-7A72-161A-F548-BB91089D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781825"/>
            <a:ext cx="4508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6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6967B-A1AD-5082-B481-E67461C0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Functions used in the algorithm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11E21-5D7F-2BD8-6843-A82D8D260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84" y="1508313"/>
            <a:ext cx="8596313" cy="844174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524D51A-529F-E7DE-B75C-E2327DE6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529" y="2732593"/>
            <a:ext cx="8953500" cy="17272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315B86-DE38-BC71-009C-927D5D38E4A1}"/>
              </a:ext>
            </a:extLst>
          </p:cNvPr>
          <p:cNvSpPr txBox="1">
            <a:spLocks/>
          </p:cNvSpPr>
          <p:nvPr/>
        </p:nvSpPr>
        <p:spPr>
          <a:xfrm>
            <a:off x="1333502" y="4927601"/>
            <a:ext cx="8596668" cy="1113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6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830FD-8BB8-1564-0842-5FC1C429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Main algorithm functions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13775BA-2807-2F32-061B-EF9994F0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2" y="1526802"/>
            <a:ext cx="5608558" cy="2486398"/>
          </a:xfrm>
          <a:prstGeom prst="rect">
            <a:avLst/>
          </a:prstGeom>
        </p:spPr>
      </p:pic>
      <p:pic>
        <p:nvPicPr>
          <p:cNvPr id="14" name="Picture 1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87EFF1D-6C11-F468-AF44-78450A956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2" y="4325315"/>
            <a:ext cx="3895625" cy="22205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8CECD9-8AD3-4684-D02F-85D4D3B92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836" y="5247054"/>
            <a:ext cx="5702300" cy="4445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9F33546-FB54-4BC7-DE61-F40CBC80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850" y="1858038"/>
            <a:ext cx="2393988" cy="11137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0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7EF20-A9E6-BAD7-94D6-81701A4C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Visualisation</a:t>
            </a:r>
            <a:r>
              <a:rPr lang="en-US" dirty="0"/>
              <a:t> of </a:t>
            </a:r>
            <a:r>
              <a:rPr lang="en-US" dirty="0" err="1"/>
              <a:t>QuickHull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585FEAD-5BFE-2C4B-8C11-FA0266AFE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2" y="1581150"/>
            <a:ext cx="6116997" cy="4667250"/>
          </a:xfrm>
          <a:prstGeom prst="rect">
            <a:avLst/>
          </a:prstGeom>
        </p:spPr>
      </p:pic>
      <p:pic>
        <p:nvPicPr>
          <p:cNvPr id="14" name="Picture 13" descr="A graph of a number of points&#10;&#10;Description automatically generated">
            <a:extLst>
              <a:ext uri="{FF2B5EF4-FFF2-40B4-BE49-F238E27FC236}">
                <a16:creationId xmlns:a16="http://schemas.microsoft.com/office/drawing/2014/main" id="{91061976-0A85-496A-D826-6C67E3C3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649" y="1410677"/>
            <a:ext cx="42672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5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6BB31-18D6-16CD-902E-AD0FCF52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Visualisation</a:t>
            </a:r>
            <a:r>
              <a:rPr lang="en-US" dirty="0"/>
              <a:t> of </a:t>
            </a:r>
            <a:r>
              <a:rPr lang="en-US" dirty="0" err="1"/>
              <a:t>QuickHull</a:t>
            </a:r>
            <a:r>
              <a:rPr lang="en-US" dirty="0"/>
              <a:t> cont.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DCDB333-C8A3-F771-2D3B-012F1B8C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78" y="1478053"/>
            <a:ext cx="5119370" cy="2302660"/>
          </a:xfrm>
          <a:prstGeom prst="rect">
            <a:avLst/>
          </a:prstGeom>
        </p:spPr>
      </p:pic>
      <p:pic>
        <p:nvPicPr>
          <p:cNvPr id="7" name="Picture 6" descr="A graph with black dots&#10;&#10;Description automatically generated">
            <a:extLst>
              <a:ext uri="{FF2B5EF4-FFF2-40B4-BE49-F238E27FC236}">
                <a16:creationId xmlns:a16="http://schemas.microsoft.com/office/drawing/2014/main" id="{C6B3B0DF-7711-7CDC-3A2F-2CA48D4A9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99" y="3846753"/>
            <a:ext cx="3840480" cy="2580480"/>
          </a:xfrm>
          <a:prstGeom prst="rect">
            <a:avLst/>
          </a:prstGeom>
        </p:spPr>
      </p:pic>
      <p:pic>
        <p:nvPicPr>
          <p:cNvPr id="11" name="Picture 10" descr="A green line with black dots and white text&#10;&#10;Description automatically generated">
            <a:extLst>
              <a:ext uri="{FF2B5EF4-FFF2-40B4-BE49-F238E27FC236}">
                <a16:creationId xmlns:a16="http://schemas.microsoft.com/office/drawing/2014/main" id="{EC60B046-6AE9-7B39-75FA-2045A3B58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78" y="3796825"/>
            <a:ext cx="3840480" cy="268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186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1102</TotalTime>
  <Words>61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QuickHull algorithm analysis</vt:lpstr>
      <vt:lpstr>Introduction to QuickHull</vt:lpstr>
      <vt:lpstr>Preliminaries for the algorithm</vt:lpstr>
      <vt:lpstr>Functions used in the algorithm</vt:lpstr>
      <vt:lpstr>Main algorithm functions</vt:lpstr>
      <vt:lpstr>Visualisation of QuickHull</vt:lpstr>
      <vt:lpstr>Visualisation of QuickHull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QuickHull algorithm analysis</dc:title>
  <dc:creator>Court, Stefan</dc:creator>
  <cp:lastModifiedBy>Court, Stefan</cp:lastModifiedBy>
  <cp:revision>1</cp:revision>
  <dcterms:created xsi:type="dcterms:W3CDTF">2023-12-15T00:46:29Z</dcterms:created>
  <dcterms:modified xsi:type="dcterms:W3CDTF">2023-12-15T19:09:09Z</dcterms:modified>
</cp:coreProperties>
</file>