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58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3"/>
    <p:restoredTop sz="95728"/>
  </p:normalViewPr>
  <p:slideViewPr>
    <p:cSldViewPr snapToGrid="0" snapToObjects="1">
      <p:cViewPr varScale="1">
        <p:scale>
          <a:sx n="75" d="100"/>
          <a:sy n="75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B7A-8BC5-6AE1-AE70-3718D049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QuickHull</a:t>
            </a:r>
            <a:r>
              <a:rPr lang="en-US" dirty="0"/>
              <a:t> 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7972-F5A2-05B6-6B9A-72DE4B6E2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3484B-F7D2-CC77-1077-A9293CBA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QuickHull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1F38-E427-8DAC-743E-40B63947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00" y="5134639"/>
            <a:ext cx="8596668" cy="1113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recursive algorithm that uses the divide and conquer approach</a:t>
            </a:r>
          </a:p>
          <a:p>
            <a:r>
              <a:rPr lang="en-US" dirty="0"/>
              <a:t>Introduced by C. Bradford Barber, David P. </a:t>
            </a:r>
            <a:r>
              <a:rPr lang="en-US" dirty="0" err="1"/>
              <a:t>Dobkin</a:t>
            </a:r>
            <a:r>
              <a:rPr lang="en-US" dirty="0"/>
              <a:t>, and </a:t>
            </a:r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/>
              <a:t>Huhdanpaa</a:t>
            </a:r>
            <a:r>
              <a:rPr lang="en-US" dirty="0"/>
              <a:t> in 1996</a:t>
            </a:r>
          </a:p>
          <a:p>
            <a:r>
              <a:rPr lang="en-US" dirty="0"/>
              <a:t>Creates a convex hull that encloses all points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F8CFEA7B-571C-A1BD-03E8-6FA1D684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98" y="1525611"/>
            <a:ext cx="8596668" cy="32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18E75-67E3-E06A-6C08-31A60403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Pseudo-code and workings of the 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61F57B1-03BF-81F1-32E9-77F5ABB4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1" y="2540000"/>
            <a:ext cx="4851400" cy="25273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B8CE50C-1FEB-08C8-E958-DE26A08C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09" y="2317750"/>
            <a:ext cx="4737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5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109B5-E256-F09A-45D8-6D46607C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Preliminaries for the 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6D2AF-F24D-D65E-CDBF-D47860A8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3937000"/>
            <a:ext cx="4927600" cy="457200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A829CAC-7A72-161A-F548-BB91089D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930400"/>
            <a:ext cx="4508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6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6967B-A1AD-5082-B481-E67461C0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Functions used in the algorithm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11E21-5D7F-2BD8-6843-A82D8D26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84" y="1508313"/>
            <a:ext cx="8596313" cy="844174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315B86-DE38-BC71-009C-927D5D38E4A1}"/>
              </a:ext>
            </a:extLst>
          </p:cNvPr>
          <p:cNvSpPr txBox="1">
            <a:spLocks/>
          </p:cNvSpPr>
          <p:nvPr/>
        </p:nvSpPr>
        <p:spPr>
          <a:xfrm>
            <a:off x="1333502" y="4927601"/>
            <a:ext cx="8596668" cy="111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1A03353-94AE-3E9D-B994-D0FCBBC1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84" y="2984500"/>
            <a:ext cx="8966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30FD-8BB8-1564-0842-5FC1C429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Main algorithm functions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13775BA-2807-2F32-061B-EF9994F0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1526802"/>
            <a:ext cx="5608558" cy="2486398"/>
          </a:xfrm>
          <a:prstGeom prst="rect">
            <a:avLst/>
          </a:prstGeom>
        </p:spPr>
      </p:pic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87EFF1D-6C11-F468-AF44-78450A95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325315"/>
            <a:ext cx="3895625" cy="2220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CECD9-8AD3-4684-D02F-85D4D3B92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36" y="5247054"/>
            <a:ext cx="5702300" cy="4445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F33546-FB54-4BC7-DE61-F40CBC80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850" y="1858038"/>
            <a:ext cx="2393988" cy="11137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0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7EF20-A9E6-BAD7-94D6-81701A4C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Visualisation</a:t>
            </a:r>
            <a:r>
              <a:rPr lang="en-US" dirty="0"/>
              <a:t> of </a:t>
            </a:r>
            <a:r>
              <a:rPr lang="en-US" dirty="0" err="1"/>
              <a:t>QuickHull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graph of a number of points&#10;&#10;Description automatically generated">
            <a:extLst>
              <a:ext uri="{FF2B5EF4-FFF2-40B4-BE49-F238E27FC236}">
                <a16:creationId xmlns:a16="http://schemas.microsoft.com/office/drawing/2014/main" id="{91061976-0A85-496A-D826-6C67E3C3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83" y="1930400"/>
            <a:ext cx="4564185" cy="3042790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F17947A-83C4-6EF7-1F55-BC710EC0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1829924"/>
            <a:ext cx="5655649" cy="44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5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6BB31-18D6-16CD-902E-AD0FCF52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Visualisation</a:t>
            </a:r>
            <a:r>
              <a:rPr lang="en-US" dirty="0"/>
              <a:t> of </a:t>
            </a:r>
            <a:r>
              <a:rPr lang="en-US" dirty="0" err="1"/>
              <a:t>QuickHull</a:t>
            </a:r>
            <a:r>
              <a:rPr lang="en-US" dirty="0"/>
              <a:t> cont.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DCDB333-C8A3-F771-2D3B-012F1B8C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78" y="1478053"/>
            <a:ext cx="5119370" cy="2302660"/>
          </a:xfrm>
          <a:prstGeom prst="rect">
            <a:avLst/>
          </a:prstGeom>
        </p:spPr>
      </p:pic>
      <p:pic>
        <p:nvPicPr>
          <p:cNvPr id="7" name="Picture 6" descr="A graph with black dots&#10;&#10;Description automatically generated">
            <a:extLst>
              <a:ext uri="{FF2B5EF4-FFF2-40B4-BE49-F238E27FC236}">
                <a16:creationId xmlns:a16="http://schemas.microsoft.com/office/drawing/2014/main" id="{C6B3B0DF-7711-7CDC-3A2F-2CA48D4A9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99" y="3846753"/>
            <a:ext cx="3840480" cy="2580480"/>
          </a:xfrm>
          <a:prstGeom prst="rect">
            <a:avLst/>
          </a:prstGeom>
        </p:spPr>
      </p:pic>
      <p:pic>
        <p:nvPicPr>
          <p:cNvPr id="11" name="Picture 10" descr="A green line with black dots and white text&#10;&#10;Description automatically generated">
            <a:extLst>
              <a:ext uri="{FF2B5EF4-FFF2-40B4-BE49-F238E27FC236}">
                <a16:creationId xmlns:a16="http://schemas.microsoft.com/office/drawing/2014/main" id="{EC60B046-6AE9-7B39-75FA-2045A3B58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78" y="3796825"/>
            <a:ext cx="384048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1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48EC5F-AC00-9C01-050C-C8599577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34" y="976556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Tick">
            <a:extLst>
              <a:ext uri="{FF2B5EF4-FFF2-40B4-BE49-F238E27FC236}">
                <a16:creationId xmlns:a16="http://schemas.microsoft.com/office/drawing/2014/main" id="{63EE0304-48CF-184B-7824-E43DE07B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97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1782</TotalTime>
  <Words>68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QuickHull algorithm analysis</vt:lpstr>
      <vt:lpstr>Introduction to QuickHull</vt:lpstr>
      <vt:lpstr>Pseudo-code and workings of the algorithm</vt:lpstr>
      <vt:lpstr>Preliminaries for the algorithm</vt:lpstr>
      <vt:lpstr>Functions used in the algorithm</vt:lpstr>
      <vt:lpstr>Main algorithm functions</vt:lpstr>
      <vt:lpstr>Visualisation of QuickHull</vt:lpstr>
      <vt:lpstr>Visualisation of QuickHull cont.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QuickHull algorithm analysis</dc:title>
  <dc:creator>Court, Stefan</dc:creator>
  <cp:lastModifiedBy>Court, Stefan</cp:lastModifiedBy>
  <cp:revision>2</cp:revision>
  <dcterms:created xsi:type="dcterms:W3CDTF">2023-12-15T00:46:29Z</dcterms:created>
  <dcterms:modified xsi:type="dcterms:W3CDTF">2023-12-16T06:29:07Z</dcterms:modified>
</cp:coreProperties>
</file>