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criteria !!!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Industry specific datasets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Clustering algorithms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More criteria !!!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Industry specific datasets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Clustering algorithms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10-Dec-23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Business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 heuristic-based recommendation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DEA8-6D2B-3E90-D87A-F2E0BB72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collect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9E1A-54D3-47FF-613A-73B9E649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company data given by our users</a:t>
            </a:r>
          </a:p>
          <a:p>
            <a:r>
              <a:rPr lang="en-US" dirty="0"/>
              <a:t>Mandatory: (one of the) commercial names &amp; website address</a:t>
            </a:r>
          </a:p>
          <a:p>
            <a:r>
              <a:rPr lang="en-US" dirty="0"/>
              <a:t>Optional: Legal names, address &amp; phone number</a:t>
            </a:r>
          </a:p>
        </p:txBody>
      </p:sp>
      <p:pic>
        <p:nvPicPr>
          <p:cNvPr id="5" name="Picture 4" descr="A close-up of hands typing on a computer&#10;&#10;Description automatically generated">
            <a:extLst>
              <a:ext uri="{FF2B5EF4-FFF2-40B4-BE49-F238E27FC236}">
                <a16:creationId xmlns:a16="http://schemas.microsoft.com/office/drawing/2014/main" id="{296BFF0A-7CFC-0CFB-02D8-3F5C9677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459" y="2705197"/>
            <a:ext cx="470434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1E5-DCA4-2B9A-04AB-E52B2DE3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provide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E423-86F2-4439-CC7D-5C1BDAB5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city recommendations for the company to expand to</a:t>
            </a:r>
          </a:p>
          <a:p>
            <a:r>
              <a:rPr lang="en-US" dirty="0"/>
              <a:t>A score of area expansion reliability calculated heuristically</a:t>
            </a:r>
          </a:p>
          <a:p>
            <a:r>
              <a:rPr lang="en-US" dirty="0"/>
              <a:t>Software as a Service</a:t>
            </a:r>
          </a:p>
        </p:txBody>
      </p:sp>
      <p:pic>
        <p:nvPicPr>
          <p:cNvPr id="5" name="Picture 4" descr="A close-up of a speedometer&#10;&#10;Description automatically generated">
            <a:extLst>
              <a:ext uri="{FF2B5EF4-FFF2-40B4-BE49-F238E27FC236}">
                <a16:creationId xmlns:a16="http://schemas.microsoft.com/office/drawing/2014/main" id="{E174B826-0E79-3F0E-A378-DD6F2D4B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37" y="2749617"/>
            <a:ext cx="4190070" cy="25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3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8106-D994-ED14-88F1-B898B2B0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How we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E52B-01AF-44C8-DC42-204CED2B2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506964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Base:  Data from </a:t>
            </a:r>
            <a:r>
              <a:rPr lang="en-US" sz="1700" dirty="0" err="1"/>
              <a:t>Veridion</a:t>
            </a:r>
            <a:r>
              <a:rPr lang="en-US" sz="1700" dirty="0"/>
              <a:t> Match &amp; Enrich API and Search API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PostgreSQL queries on a set of worldwide city data for geolocation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Algorithm for restricting the search areas for data cross-referencing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3303F2-DEC1-A0B6-784B-984BD5D2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3698849"/>
            <a:ext cx="5422392" cy="691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639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D4510-DC19-3AE5-FF48-EB0EC3A8A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Veridion</a:t>
            </a:r>
            <a:r>
              <a:rPr lang="en-US" dirty="0"/>
              <a:t> Match &amp; Enrich / Search APIs</a:t>
            </a:r>
          </a:p>
          <a:p>
            <a:r>
              <a:rPr lang="en-US" dirty="0"/>
              <a:t>PostgreSQL (backend)</a:t>
            </a:r>
          </a:p>
          <a:p>
            <a:r>
              <a:rPr lang="en-US" dirty="0"/>
              <a:t>Python Flask (UI)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Plans for further development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51000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Intig</a:t>
            </a:r>
            <a:r>
              <a:rPr lang="ro-RO" dirty="0">
                <a:solidFill>
                  <a:schemeClr val="bg2"/>
                </a:solidFill>
              </a:rPr>
              <a:t>ă</a:t>
            </a:r>
            <a:r>
              <a:rPr lang="en-US" dirty="0">
                <a:solidFill>
                  <a:schemeClr val="bg2"/>
                </a:solidFill>
              </a:rPr>
              <a:t>r </a:t>
            </a:r>
            <a:r>
              <a:rPr lang="en-US" dirty="0" err="1">
                <a:solidFill>
                  <a:schemeClr val="bg2"/>
                </a:solidFill>
              </a:rPr>
              <a:t>hackitall</a:t>
            </a:r>
            <a:r>
              <a:rPr lang="en-US" dirty="0">
                <a:solidFill>
                  <a:schemeClr val="bg2"/>
                </a:solidFill>
              </a:rPr>
              <a:t> team:</a:t>
            </a:r>
          </a:p>
          <a:p>
            <a:r>
              <a:rPr lang="en-US" dirty="0">
                <a:solidFill>
                  <a:schemeClr val="bg2"/>
                </a:solidFill>
              </a:rPr>
              <a:t>Alina-</a:t>
            </a:r>
            <a:r>
              <a:rPr lang="en-US" dirty="0" err="1">
                <a:solidFill>
                  <a:schemeClr val="bg2"/>
                </a:solidFill>
              </a:rPr>
              <a:t>diana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pintoiu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Stefan-Teodor </a:t>
            </a:r>
            <a:r>
              <a:rPr lang="en-US" dirty="0" err="1">
                <a:solidFill>
                  <a:schemeClr val="bg2"/>
                </a:solidFill>
              </a:rPr>
              <a:t>dascalu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Andrei-Teodor </a:t>
            </a:r>
            <a:r>
              <a:rPr lang="en-US" dirty="0" err="1">
                <a:solidFill>
                  <a:schemeClr val="bg2"/>
                </a:solidFill>
              </a:rPr>
              <a:t>serban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39</TotalTime>
  <Words>147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Custom</vt:lpstr>
      <vt:lpstr>Business expansion</vt:lpstr>
      <vt:lpstr>What we collect</vt:lpstr>
      <vt:lpstr>What we provide</vt:lpstr>
      <vt:lpstr>How we do it</vt:lpstr>
      <vt:lpstr>Technologies used</vt:lpstr>
      <vt:lpstr>Plans for further development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expansion</dc:title>
  <dc:creator>Andrei Teodor ŞERBAN (123464)</dc:creator>
  <cp:lastModifiedBy>Andrei Teodor ŞERBAN (123464)</cp:lastModifiedBy>
  <cp:revision>1</cp:revision>
  <dcterms:created xsi:type="dcterms:W3CDTF">2023-12-10T08:11:31Z</dcterms:created>
  <dcterms:modified xsi:type="dcterms:W3CDTF">2023-12-10T08:51:10Z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