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4" r:id="rId3"/>
    <p:sldId id="266" r:id="rId4"/>
    <p:sldId id="267" r:id="rId5"/>
    <p:sldId id="263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5" autoAdjust="0"/>
    <p:restoredTop sz="86455" autoAdjust="0"/>
  </p:normalViewPr>
  <p:slideViewPr>
    <p:cSldViewPr>
      <p:cViewPr varScale="1">
        <p:scale>
          <a:sx n="93" d="100"/>
          <a:sy n="93" d="100"/>
        </p:scale>
        <p:origin x="12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1538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1FD-A5C6-4571-93A3-25D1626E92EC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2B4A-A7FE-4F5A-9D6C-1D4ABAFD6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B917F-E42A-485E-9642-56094B4C14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00EA5E04-7449-4226-8E57-57C42C931A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5416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Primenjeni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softverski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in</a:t>
            </a:r>
            <a:r>
              <a:rPr lang="sr-Latn-R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ženjering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5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00EA5E04-7449-4226-8E57-57C42C931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2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9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1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134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5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0" y="6508751"/>
            <a:ext cx="701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r-Latn-RS" sz="1200" dirty="0" smtClean="0">
                <a:solidFill>
                  <a:schemeClr val="bg1">
                    <a:lumMod val="50000"/>
                  </a:schemeClr>
                </a:solidFill>
              </a:rPr>
              <a:t>Primenjeni softverski inženjering – Namenski računarski sistemi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A5E04-7449-4226-8E57-57C42C931A34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0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5000" y="2130426"/>
            <a:ext cx="8229600" cy="1470025"/>
          </a:xfrm>
        </p:spPr>
        <p:txBody>
          <a:bodyPr>
            <a:normAutofit/>
          </a:bodyPr>
          <a:lstStyle/>
          <a:p>
            <a:r>
              <a:rPr lang="sr-Latn-RS" sz="4000" dirty="0"/>
              <a:t>ARDUINO 2020, vežbe 4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noProof="0" dirty="0" smtClean="0"/>
              <a:t>Namenski Računarski sistemi</a:t>
            </a:r>
            <a:endParaRPr lang="sr-Latn-RS" noProof="0" dirty="0"/>
          </a:p>
        </p:txBody>
      </p:sp>
    </p:spTree>
    <p:extLst>
      <p:ext uri="{BB962C8B-B14F-4D97-AF65-F5344CB8AC3E}">
        <p14:creationId xmlns:p14="http://schemas.microsoft.com/office/powerpoint/2010/main" val="22745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 </a:t>
            </a:r>
            <a:r>
              <a:rPr lang="sr-Latn-RS" dirty="0" smtClean="0"/>
              <a:t>4: </a:t>
            </a:r>
            <a:r>
              <a:rPr lang="sr-Latn-RS" dirty="0"/>
              <a:t>Analogni UI i 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Potenciometar (slider) nam predstavlja analogi ulaz</a:t>
            </a:r>
          </a:p>
          <a:p>
            <a:r>
              <a:rPr lang="sr-Latn-RS" sz="2400" dirty="0"/>
              <a:t>Za rad sa potenciometrom koriste se analogni pinovi </a:t>
            </a:r>
            <a:r>
              <a:rPr lang="sr-Latn-RS" sz="2400" dirty="0">
                <a:solidFill>
                  <a:srgbClr val="FF0000"/>
                </a:solidFill>
              </a:rPr>
              <a:t>A0, A1, A2, A3, A4 i A5</a:t>
            </a:r>
          </a:p>
          <a:p>
            <a:r>
              <a:rPr lang="sr-Latn-RS" sz="2400" dirty="0"/>
              <a:t>Funkcije za rad sa analognim ulazima/izlazima:</a:t>
            </a:r>
          </a:p>
          <a:p>
            <a:pPr lvl="1"/>
            <a:r>
              <a:rPr lang="sr-Latn-RS" sz="2000" dirty="0">
                <a:solidFill>
                  <a:srgbClr val="FF0000"/>
                </a:solidFill>
              </a:rPr>
              <a:t>analogRead(pin)</a:t>
            </a:r>
            <a:r>
              <a:rPr lang="sr-Latn-RS" sz="2000" dirty="0"/>
              <a:t> – vraća vrednost analognog ulaza iz intervala </a:t>
            </a:r>
            <a:r>
              <a:rPr lang="en-US" sz="2000" dirty="0"/>
              <a:t>[</a:t>
            </a:r>
            <a:r>
              <a:rPr lang="sr-Latn-RS" sz="2000" dirty="0"/>
              <a:t>0..1023</a:t>
            </a:r>
            <a:r>
              <a:rPr lang="en-US" sz="2000" dirty="0"/>
              <a:t>]</a:t>
            </a:r>
            <a:endParaRPr lang="sr-Latn-RS" sz="2000" dirty="0"/>
          </a:p>
          <a:p>
            <a:pPr lvl="1"/>
            <a:r>
              <a:rPr lang="sr-Latn-RS" sz="2000" dirty="0">
                <a:solidFill>
                  <a:srgbClr val="FF0000"/>
                </a:solidFill>
              </a:rPr>
              <a:t>analogWrite(</a:t>
            </a:r>
            <a:r>
              <a:rPr lang="en-US" sz="2000" dirty="0">
                <a:solidFill>
                  <a:srgbClr val="FF0000"/>
                </a:solidFill>
              </a:rPr>
              <a:t>pin, </a:t>
            </a:r>
            <a:r>
              <a:rPr lang="sr-Latn-RS" sz="2000" dirty="0">
                <a:solidFill>
                  <a:srgbClr val="FF0000"/>
                </a:solidFill>
              </a:rPr>
              <a:t>val) </a:t>
            </a:r>
            <a:r>
              <a:rPr lang="sr-Latn-RS" sz="2000" dirty="0"/>
              <a:t>– postavlja vrednost na analogni izlaz na vrednost val iz intervala </a:t>
            </a:r>
            <a:r>
              <a:rPr lang="en-US" sz="2000" dirty="0"/>
              <a:t>[</a:t>
            </a:r>
            <a:r>
              <a:rPr lang="sr-Latn-RS" sz="2000" dirty="0"/>
              <a:t>0..255</a:t>
            </a:r>
            <a:r>
              <a:rPr lang="en-US" sz="2000" dirty="0"/>
              <a:t>]</a:t>
            </a:r>
            <a:r>
              <a:rPr lang="sr-Latn-RS" sz="2000" dirty="0"/>
              <a:t>. Ukoliko je izlaz digitalni, tada za vrednosti 0..127 postavlja LOW, a za vrednosti 128-255 na HIGH</a:t>
            </a:r>
          </a:p>
          <a:p>
            <a:endParaRPr lang="sr-Latn-RS" sz="2400" dirty="0" smtClean="0"/>
          </a:p>
          <a:p>
            <a:r>
              <a:rPr lang="sr-Latn-RS" sz="2400" dirty="0" smtClean="0"/>
              <a:t>Ostale </a:t>
            </a:r>
            <a:r>
              <a:rPr lang="sr-Latn-RS" sz="2400" dirty="0"/>
              <a:t>korisne funkcije:</a:t>
            </a:r>
          </a:p>
          <a:p>
            <a:pPr lvl="1"/>
            <a:r>
              <a:rPr lang="sr-Latn-RS" sz="2000" dirty="0">
                <a:solidFill>
                  <a:srgbClr val="FF0000"/>
                </a:solidFill>
              </a:rPr>
              <a:t>map(val, p1, k1, p2, k2) </a:t>
            </a:r>
            <a:r>
              <a:rPr lang="sr-Latn-RS" sz="2000" dirty="0"/>
              <a:t>– skalira vrednost </a:t>
            </a:r>
            <a:r>
              <a:rPr lang="sr-Latn-RS" sz="2000" dirty="0">
                <a:solidFill>
                  <a:srgbClr val="FF0000"/>
                </a:solidFill>
              </a:rPr>
              <a:t>val</a:t>
            </a:r>
            <a:r>
              <a:rPr lang="sr-Latn-RS" sz="2000" dirty="0"/>
              <a:t> iz intervala </a:t>
            </a:r>
            <a:r>
              <a:rPr lang="en-US" sz="2000" dirty="0"/>
              <a:t>[p1, k1] </a:t>
            </a:r>
            <a:r>
              <a:rPr lang="sr-Latn-RS" sz="2000" dirty="0"/>
              <a:t>na interval </a:t>
            </a:r>
            <a:r>
              <a:rPr lang="en-US" sz="2000" dirty="0"/>
              <a:t>[</a:t>
            </a:r>
            <a:r>
              <a:rPr lang="sr-Latn-RS" sz="2000" dirty="0"/>
              <a:t>p2, k2</a:t>
            </a:r>
            <a:r>
              <a:rPr lang="en-US" sz="2000" dirty="0"/>
              <a:t>]</a:t>
            </a:r>
            <a:endParaRPr lang="sr-Latn-RS" sz="2000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5261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 4: Broj lampica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2400" dirty="0"/>
              <a:t>Zadatak 1:</a:t>
            </a:r>
            <a:r>
              <a:rPr lang="en-US" sz="2400" dirty="0"/>
              <a:t> </a:t>
            </a:r>
            <a:r>
              <a:rPr lang="sr-Latn-RS" sz="2400" dirty="0"/>
              <a:t>Napisati program koji sa potenciometra čita vrednost ulaza i tu vrednost ispisuje na 6 lampica. Broj upaljenih lampica treba da bude srazmeran jačini ulaznog signala</a:t>
            </a:r>
          </a:p>
          <a:p>
            <a:pPr lvl="1" algn="just"/>
            <a:r>
              <a:rPr lang="sr-Latn-RS" sz="2000" dirty="0"/>
              <a:t>Potenciometar zakačiti na analogni ulaz A0</a:t>
            </a:r>
          </a:p>
          <a:p>
            <a:pPr lvl="1" algn="just"/>
            <a:r>
              <a:rPr lang="sr-Latn-RS" sz="2000" dirty="0"/>
              <a:t>Lampice zakačiti na digitalne izlaze na pinovima 8..13</a:t>
            </a:r>
          </a:p>
        </p:txBody>
      </p:sp>
    </p:spTree>
    <p:extLst>
      <p:ext uri="{BB962C8B-B14F-4D97-AF65-F5344CB8AC3E}">
        <p14:creationId xmlns:p14="http://schemas.microsoft.com/office/powerpoint/2010/main" val="27587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 4: DC motor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RS" sz="2400" dirty="0"/>
              <a:t>Zadatak </a:t>
            </a:r>
            <a:r>
              <a:rPr lang="sr-Latn-RS" sz="2400" dirty="0" smtClean="0"/>
              <a:t>2:</a:t>
            </a:r>
            <a:r>
              <a:rPr lang="en-US" sz="2400" dirty="0" smtClean="0"/>
              <a:t> </a:t>
            </a:r>
            <a:r>
              <a:rPr lang="sr-Latn-RS" sz="2400" dirty="0"/>
              <a:t>Napisati program koji sa potenciometra čita vrednost ulaza i vrti DC motor brzinom koja je </a:t>
            </a:r>
            <a:r>
              <a:rPr lang="sr-Latn-RS" sz="2400" dirty="0" smtClean="0"/>
              <a:t>srazmerna jačini ulaza</a:t>
            </a:r>
            <a:endParaRPr lang="sr-Latn-RS" sz="2400" dirty="0"/>
          </a:p>
          <a:p>
            <a:pPr lvl="1" algn="just"/>
            <a:r>
              <a:rPr lang="sr-Latn-RS" sz="2000" dirty="0"/>
              <a:t>Potenciometar zakačiti na analogni ulaz A0</a:t>
            </a:r>
          </a:p>
          <a:p>
            <a:pPr lvl="1" algn="just"/>
            <a:r>
              <a:rPr lang="sr-Latn-RS" sz="2000" dirty="0"/>
              <a:t>DC motor zakačiti na pinove 5 i 6 (06-Pwm, 05-Enc)</a:t>
            </a:r>
          </a:p>
          <a:p>
            <a:pPr lvl="1" algn="just"/>
            <a:endParaRPr lang="sr-Latn-RS" sz="2000" dirty="0"/>
          </a:p>
          <a:p>
            <a:pPr algn="just"/>
            <a:r>
              <a:rPr lang="sr-Latn-RS" sz="2400" dirty="0"/>
              <a:t>DC Motor</a:t>
            </a:r>
          </a:p>
          <a:p>
            <a:pPr lvl="1" algn="just"/>
            <a:r>
              <a:rPr lang="sr-Latn-RS" sz="2000" dirty="0"/>
              <a:t>Rotira se srazmerno ulaznoj brzini (0..255)</a:t>
            </a:r>
          </a:p>
          <a:p>
            <a:pPr lvl="1" algn="just"/>
            <a:r>
              <a:rPr lang="sr-Latn-RS" sz="2000" dirty="0"/>
              <a:t>Postoje 2 verzije</a:t>
            </a:r>
          </a:p>
          <a:p>
            <a:pPr lvl="2" algn="just"/>
            <a:r>
              <a:rPr lang="sr-Latn-RS" dirty="0" smtClean="0"/>
              <a:t>980Hz, koristi pinove 5 i 6</a:t>
            </a:r>
          </a:p>
          <a:p>
            <a:pPr lvl="2" algn="just"/>
            <a:r>
              <a:rPr lang="sr-Latn-RS" dirty="0" smtClean="0"/>
              <a:t>490Hz, koristi pinove 3, 9, 10, 11</a:t>
            </a:r>
          </a:p>
          <a:p>
            <a:pPr lvl="2" algn="just"/>
            <a:endParaRPr lang="sr-Latn-RS" sz="1800" dirty="0"/>
          </a:p>
          <a:p>
            <a:pPr marL="0" indent="0" algn="just">
              <a:buNone/>
            </a:pPr>
            <a:r>
              <a:rPr lang="sr-Latn-R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68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 4: Analogni UI i PWM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>
                <a:solidFill>
                  <a:srgbClr val="FF0000"/>
                </a:solidFill>
              </a:rPr>
              <a:t>PWM</a:t>
            </a:r>
            <a:r>
              <a:rPr lang="sr-Latn-RS" sz="2400" dirty="0"/>
              <a:t> (pulse-width modulation) signal predstavlja signal kod kojeg se jačina analognog signala zamenjuje dužinom trajanja digitalnog signala</a:t>
            </a:r>
          </a:p>
          <a:p>
            <a:endParaRPr lang="sr-Latn-RS" sz="2400" dirty="0"/>
          </a:p>
          <a:p>
            <a:r>
              <a:rPr lang="sr-Latn-RS" sz="2400" dirty="0"/>
              <a:t>Primer: ukoliko je signal jačine 75% od maksimalne jačine, tada se na izlazu daje signal u dužini od 75% </a:t>
            </a:r>
            <a:r>
              <a:rPr lang="sr-Latn-RS" sz="2400" dirty="0" smtClean="0"/>
              <a:t>ukupnog </a:t>
            </a:r>
            <a:r>
              <a:rPr lang="sr-Latn-RS" sz="2400" dirty="0"/>
              <a:t>vremena predvidjenog za signal. Ako signal traje </a:t>
            </a:r>
            <a:r>
              <a:rPr lang="sr-Latn-RS" sz="2400" dirty="0" smtClean="0"/>
              <a:t>6 </a:t>
            </a:r>
            <a:r>
              <a:rPr lang="sr-Latn-RS" sz="2400" dirty="0"/>
              <a:t>sekundi, tada će izlaz biti uključen </a:t>
            </a:r>
            <a:r>
              <a:rPr lang="sr-Latn-RS" sz="2400" dirty="0" smtClean="0"/>
              <a:t>4.5 sekunde, </a:t>
            </a:r>
            <a:r>
              <a:rPr lang="sr-Latn-RS" sz="2400" dirty="0"/>
              <a:t>a </a:t>
            </a:r>
            <a:r>
              <a:rPr lang="sr-Latn-RS" sz="2400" dirty="0" smtClean="0"/>
              <a:t>1.5 sekundi </a:t>
            </a:r>
            <a:r>
              <a:rPr lang="sr-Latn-RS" sz="2400" dirty="0"/>
              <a:t>isključen</a:t>
            </a:r>
          </a:p>
          <a:p>
            <a:endParaRPr lang="sr-Latn-RS" dirty="0"/>
          </a:p>
        </p:txBody>
      </p:sp>
      <p:cxnSp>
        <p:nvCxnSpPr>
          <p:cNvPr id="4" name="Elbow Connector 3"/>
          <p:cNvCxnSpPr/>
          <p:nvPr/>
        </p:nvCxnSpPr>
        <p:spPr>
          <a:xfrm flipV="1">
            <a:off x="958065" y="4572000"/>
            <a:ext cx="1905000" cy="685800"/>
          </a:xfrm>
          <a:prstGeom prst="bentConnector3">
            <a:avLst>
              <a:gd name="adj1" fmla="val 144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2863065" y="4572000"/>
            <a:ext cx="1524000" cy="685800"/>
          </a:xfrm>
          <a:prstGeom prst="bentConnector3">
            <a:avLst>
              <a:gd name="adj1" fmla="val 65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4387065" y="4572000"/>
            <a:ext cx="1905000" cy="685800"/>
          </a:xfrm>
          <a:prstGeom prst="bentConnector3">
            <a:avLst>
              <a:gd name="adj1" fmla="val 144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7757845" y="4572000"/>
            <a:ext cx="1905000" cy="685800"/>
          </a:xfrm>
          <a:prstGeom prst="bentConnector3">
            <a:avLst>
              <a:gd name="adj1" fmla="val 144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9662845" y="4572000"/>
            <a:ext cx="15240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6248400" y="4572000"/>
            <a:ext cx="1524000" cy="685800"/>
          </a:xfrm>
          <a:prstGeom prst="bentConnector3">
            <a:avLst>
              <a:gd name="adj1" fmla="val 62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62865" y="5943600"/>
            <a:ext cx="3429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62865" y="5668964"/>
            <a:ext cx="2590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53665" y="5668964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5215" y="538509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</a:rPr>
              <a:t>4.5 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66365" y="5378546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</a:rPr>
              <a:t>1.5 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58265" y="5676304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</a:rPr>
              <a:t>6 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Vežbe 4</a:t>
            </a:r>
            <a:endParaRPr lang="sr-Latn-R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 smtClean="0"/>
              <a:t>Zadatak 3:</a:t>
            </a:r>
            <a:r>
              <a:rPr lang="en-US" sz="2400" dirty="0" smtClean="0"/>
              <a:t> </a:t>
            </a:r>
            <a:r>
              <a:rPr lang="sr-Latn-RS" sz="2400" dirty="0" smtClean="0"/>
              <a:t>Napisati program koji sa potenciometra čita vrednost ulaza i tu vrednost ispisuje na digitalni izlaz (lampica, pin </a:t>
            </a:r>
            <a:r>
              <a:rPr lang="sr-Latn-RS" sz="2400" dirty="0" smtClean="0"/>
              <a:t>2</a:t>
            </a:r>
            <a:r>
              <a:rPr lang="sr-Latn-RS" sz="2400" dirty="0" smtClean="0"/>
              <a:t>). </a:t>
            </a:r>
          </a:p>
          <a:p>
            <a:r>
              <a:rPr lang="sr-Latn-RS" sz="2400" dirty="0" smtClean="0"/>
              <a:t>Umesto </a:t>
            </a:r>
            <a:r>
              <a:rPr lang="sr-Latn-RS" sz="2400" dirty="0"/>
              <a:t>funkcije </a:t>
            </a:r>
            <a:r>
              <a:rPr lang="sr-Latn-RS" sz="2400" dirty="0" smtClean="0">
                <a:solidFill>
                  <a:srgbClr val="FF0000"/>
                </a:solidFill>
              </a:rPr>
              <a:t>analogWrite(), </a:t>
            </a:r>
            <a:r>
              <a:rPr lang="sr-Latn-RS" sz="2400" dirty="0"/>
              <a:t>razviti svoju </a:t>
            </a:r>
            <a:r>
              <a:rPr lang="sr-Latn-RS" sz="2400" dirty="0">
                <a:solidFill>
                  <a:srgbClr val="FF0000"/>
                </a:solidFill>
              </a:rPr>
              <a:t>PWM</a:t>
            </a:r>
            <a:r>
              <a:rPr lang="sr-Latn-RS" sz="2400" dirty="0"/>
              <a:t> funkciju, shodno sledećim zahtevima:</a:t>
            </a:r>
          </a:p>
          <a:p>
            <a:pPr lvl="1"/>
            <a:r>
              <a:rPr lang="sr-Latn-RS" sz="2000" dirty="0" smtClean="0">
                <a:solidFill>
                  <a:srgbClr val="EEECE1">
                    <a:lumMod val="50000"/>
                  </a:srgbClr>
                </a:solidFill>
              </a:rPr>
              <a:t>Širina </a:t>
            </a:r>
            <a:r>
              <a:rPr lang="sr-Latn-RS" sz="2000" dirty="0">
                <a:solidFill>
                  <a:srgbClr val="EEECE1">
                    <a:lumMod val="50000"/>
                  </a:srgbClr>
                </a:solidFill>
              </a:rPr>
              <a:t>osnovnog PWM impulsa (bita) je konfigurabilna, i jednaka umnošku od </a:t>
            </a:r>
            <a:r>
              <a:rPr lang="sr-Latn-RS" sz="2000" dirty="0" smtClean="0">
                <a:solidFill>
                  <a:srgbClr val="EEECE1">
                    <a:lumMod val="50000"/>
                  </a:srgbClr>
                </a:solidFill>
              </a:rPr>
              <a:t>1ms. Inicijalno, postaviti širinu osnovnog PWM impulsa na 6 milisekundi sekundi</a:t>
            </a:r>
            <a:endParaRPr lang="sr-Latn-RS" sz="2000" dirty="0">
              <a:solidFill>
                <a:srgbClr val="EEECE1">
                  <a:lumMod val="50000"/>
                </a:srgbClr>
              </a:solidFill>
            </a:endParaRPr>
          </a:p>
          <a:p>
            <a:pPr lvl="1"/>
            <a:r>
              <a:rPr lang="sr-Latn-RS" sz="2000" dirty="0" smtClean="0">
                <a:solidFill>
                  <a:srgbClr val="EEECE1">
                    <a:lumMod val="50000"/>
                  </a:srgbClr>
                </a:solidFill>
              </a:rPr>
              <a:t>Period PWM jednak je trajanju 1000 osnovnih PWM impulsa</a:t>
            </a:r>
          </a:p>
          <a:p>
            <a:pPr lvl="1"/>
            <a:r>
              <a:rPr lang="sr-Latn-RS" sz="2000" dirty="0" smtClean="0">
                <a:solidFill>
                  <a:srgbClr val="EEECE1">
                    <a:lumMod val="50000"/>
                  </a:srgbClr>
                </a:solidFill>
              </a:rPr>
              <a:t>Promena </a:t>
            </a:r>
            <a:r>
              <a:rPr lang="sr-Latn-RS" sz="2000" dirty="0">
                <a:solidFill>
                  <a:srgbClr val="EEECE1">
                    <a:lumMod val="50000"/>
                  </a:srgbClr>
                </a:solidFill>
              </a:rPr>
              <a:t>vrednosti očitane sa potenciometra menja odnos signal/pauza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073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 smtClean="0"/>
              <a:t>Domaći zadatak: </a:t>
            </a:r>
            <a:r>
              <a:rPr lang="sr-Latn-RS" sz="2400" dirty="0"/>
              <a:t>Napisati program koji sa potenciometra čita vrednost ulaza i tu vrednost ispisuje na digitalni izlaz (lampica, pin 2). </a:t>
            </a:r>
            <a:r>
              <a:rPr lang="sr-Latn-RS" sz="2400" dirty="0" smtClean="0"/>
              <a:t>Omogućiti da lampica blinka brzinom srazmernoj jačini analognog ulaza.</a:t>
            </a:r>
          </a:p>
          <a:p>
            <a:r>
              <a:rPr lang="sr-Latn-RS" sz="2400" dirty="0" smtClean="0"/>
              <a:t>Primer: Ako je jačina ulaza 0, tada lampica blinka 1 put u sekundi, a ako je ulaz 255, tada lampica blinka 10 puta u sekundi.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02663"/>
      </p:ext>
    </p:extLst>
  </p:cSld>
  <p:clrMapOvr>
    <a:masterClrMapping/>
  </p:clrMapOvr>
</p:sld>
</file>

<file path=ppt/theme/theme1.xml><?xml version="1.0" encoding="utf-8"?>
<a:theme xmlns:a="http://schemas.openxmlformats.org/drawingml/2006/main" name="ESI templejt 28 01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ver sa kriticnim odzivom -Predavanja 3.pptx" id="{FC84C634-AB9B-49FD-9B1F-B7D3BD971BF0}" vid="{FD61AEF7-CE7A-433C-9370-A2C0086D4A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PSI templejt</Template>
  <TotalTime>7914</TotalTime>
  <Words>495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ESI templejt 28 01 2014</vt:lpstr>
      <vt:lpstr>ARDUINO 2020, vežbe 4</vt:lpstr>
      <vt:lpstr>Vežba 4: Analogni UI i PWM</vt:lpstr>
      <vt:lpstr>Vežba 4: Broj lampica</vt:lpstr>
      <vt:lpstr>Vežba 4: DC motor</vt:lpstr>
      <vt:lpstr>Vežba 4: Analogni UI i PWM</vt:lpstr>
      <vt:lpstr>Vežbe 4</vt:lpstr>
      <vt:lpstr>Vežbe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vežbe</dc:title>
  <dc:creator>Branislav Atlagic</dc:creator>
  <cp:lastModifiedBy>sashat</cp:lastModifiedBy>
  <cp:revision>204</cp:revision>
  <dcterms:created xsi:type="dcterms:W3CDTF">2017-03-17T14:29:13Z</dcterms:created>
  <dcterms:modified xsi:type="dcterms:W3CDTF">2020-06-09T21:24:38Z</dcterms:modified>
</cp:coreProperties>
</file>