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3" r:id="rId4"/>
    <p:sldId id="262" r:id="rId5"/>
    <p:sldId id="264" r:id="rId6"/>
    <p:sldId id="260" r:id="rId7"/>
    <p:sldId id="268" r:id="rId8"/>
    <p:sldId id="266" r:id="rId9"/>
    <p:sldId id="267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zsy" initials="g" lastIdx="2" clrIdx="0">
    <p:extLst>
      <p:ext uri="{19B8F6BF-5375-455C-9EA6-DF929625EA0E}">
        <p15:presenceInfo xmlns:p15="http://schemas.microsoft.com/office/powerpoint/2012/main" userId="S::glezsy@sts2.onmicrosoft.com::7b386a58-ebc9-490c-82da-52867641a7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3819"/>
  </p:normalViewPr>
  <p:slideViewPr>
    <p:cSldViewPr snapToGrid="0" snapToObjects="1">
      <p:cViewPr>
        <p:scale>
          <a:sx n="78" d="100"/>
          <a:sy n="78" d="100"/>
        </p:scale>
        <p:origin x="1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6066E-BCCB-1744-8169-C5127117EFC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AEDBE-82FE-A746-9026-85ECF1D557EB}">
      <dgm:prSet phldrT="[Text]"/>
      <dgm:spPr/>
      <dgm:t>
        <a:bodyPr/>
        <a:lstStyle/>
        <a:p>
          <a:r>
            <a:rPr lang="en-GB" dirty="0"/>
            <a:t>APEX </a:t>
          </a:r>
          <a:r>
            <a:rPr lang="en-US" dirty="0"/>
            <a:t>JavaScript API Reference</a:t>
          </a:r>
          <a:endParaRPr lang="en-GB" dirty="0"/>
        </a:p>
      </dgm:t>
    </dgm:pt>
    <dgm:pt modelId="{C7FC7597-8C7E-8C49-829E-22FDA0EC9E05}" type="parTrans" cxnId="{45C633A6-6EF6-AE45-93A1-D1A9FB382E1F}">
      <dgm:prSet/>
      <dgm:spPr/>
      <dgm:t>
        <a:bodyPr/>
        <a:lstStyle/>
        <a:p>
          <a:endParaRPr lang="en-GB"/>
        </a:p>
      </dgm:t>
    </dgm:pt>
    <dgm:pt modelId="{1ECFA3C5-24B3-5D46-9D4F-D44AE4810464}" type="sibTrans" cxnId="{45C633A6-6EF6-AE45-93A1-D1A9FB382E1F}">
      <dgm:prSet custT="1"/>
      <dgm:spPr/>
      <dgm:t>
        <a:bodyPr/>
        <a:lstStyle/>
        <a:p>
          <a:pPr algn="ctr"/>
          <a:r>
            <a:rPr lang="en-GB" sz="1500" dirty="0" err="1"/>
            <a:t>apex.oracle.com</a:t>
          </a:r>
          <a:r>
            <a:rPr lang="en-GB" sz="1500" dirty="0"/>
            <a:t>/</a:t>
          </a:r>
          <a:r>
            <a:rPr lang="en-GB" sz="1500" dirty="0" err="1"/>
            <a:t>jsapi</a:t>
          </a:r>
          <a:endParaRPr lang="en-GB" sz="1500" dirty="0"/>
        </a:p>
      </dgm:t>
    </dgm:pt>
    <dgm:pt modelId="{1E5E5CDB-FA64-5B4B-A65A-F7494A90026D}">
      <dgm:prSet phldrT="[Text]"/>
      <dgm:spPr/>
      <dgm:t>
        <a:bodyPr/>
        <a:lstStyle/>
        <a:p>
          <a:r>
            <a:rPr lang="en-GB" dirty="0"/>
            <a:t>1.</a:t>
          </a:r>
        </a:p>
        <a:p>
          <a:r>
            <a:rPr lang="en-GB" dirty="0"/>
            <a:t>Widgets</a:t>
          </a:r>
        </a:p>
      </dgm:t>
    </dgm:pt>
    <dgm:pt modelId="{AE0DF34F-EDB0-3041-99CF-3CE70748056E}" type="parTrans" cxnId="{892BB5CA-E93D-7B44-A075-499B6DD3C590}">
      <dgm:prSet/>
      <dgm:spPr/>
      <dgm:t>
        <a:bodyPr/>
        <a:lstStyle/>
        <a:p>
          <a:endParaRPr lang="en-GB"/>
        </a:p>
      </dgm:t>
    </dgm:pt>
    <dgm:pt modelId="{7F980F14-8CE2-9242-A112-9336CBB6FC29}" type="sibTrans" cxnId="{892BB5CA-E93D-7B44-A075-499B6DD3C590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40DF56CE-7892-694E-AF80-60F6F142C0A9}">
      <dgm:prSet phldrT="[Text]"/>
      <dgm:spPr/>
      <dgm:t>
        <a:bodyPr anchor="ctr"/>
        <a:lstStyle/>
        <a:p>
          <a:r>
            <a:rPr lang="en-GB" dirty="0"/>
            <a:t>2.</a:t>
          </a:r>
        </a:p>
        <a:p>
          <a:r>
            <a:rPr lang="en-GB" dirty="0"/>
            <a:t>Namespaces</a:t>
          </a:r>
        </a:p>
      </dgm:t>
    </dgm:pt>
    <dgm:pt modelId="{B7C4D411-1A97-5041-B4F6-C4A542736359}" type="parTrans" cxnId="{F022F925-3BAD-4648-A190-10E5B7B03899}">
      <dgm:prSet/>
      <dgm:spPr/>
      <dgm:t>
        <a:bodyPr/>
        <a:lstStyle/>
        <a:p>
          <a:endParaRPr lang="en-GB"/>
        </a:p>
      </dgm:t>
    </dgm:pt>
    <dgm:pt modelId="{E7D9B7FB-2938-2842-812F-8B2E2027AFCD}" type="sibTrans" cxnId="{F022F925-3BAD-4648-A190-10E5B7B03899}">
      <dgm:prSet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D5C86CA-1F4F-214F-ACF6-BA62679CE382}">
      <dgm:prSet phldrT="[Text]"/>
      <dgm:spPr/>
      <dgm:t>
        <a:bodyPr/>
        <a:lstStyle/>
        <a:p>
          <a:r>
            <a:rPr lang="en-GB" dirty="0"/>
            <a:t>4.</a:t>
          </a:r>
        </a:p>
        <a:p>
          <a:r>
            <a:rPr lang="en-GB" dirty="0"/>
            <a:t>Non-Namespace API-s</a:t>
          </a:r>
        </a:p>
      </dgm:t>
    </dgm:pt>
    <dgm:pt modelId="{0FBF4093-24C0-2A43-872B-570161484797}" type="sibTrans" cxnId="{94A31539-EC7E-E849-8C9A-B765000A87B3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AC2D134C-17FE-5F41-8E13-DAE12F6E3DC6}" type="parTrans" cxnId="{94A31539-EC7E-E849-8C9A-B765000A87B3}">
      <dgm:prSet/>
      <dgm:spPr/>
      <dgm:t>
        <a:bodyPr/>
        <a:lstStyle/>
        <a:p>
          <a:endParaRPr lang="en-GB"/>
        </a:p>
      </dgm:t>
    </dgm:pt>
    <dgm:pt modelId="{04715B9B-7E76-8A49-9748-8308E53D8DD3}">
      <dgm:prSet phldrT="[Text]"/>
      <dgm:spPr/>
      <dgm:t>
        <a:bodyPr/>
        <a:lstStyle/>
        <a:p>
          <a:r>
            <a:rPr lang="en-GB" dirty="0"/>
            <a:t>3.</a:t>
          </a:r>
        </a:p>
        <a:p>
          <a:r>
            <a:rPr lang="en-GB" dirty="0"/>
            <a:t>Interfaces</a:t>
          </a:r>
        </a:p>
      </dgm:t>
    </dgm:pt>
    <dgm:pt modelId="{853EF5F9-61A3-B14A-B4F6-6073A299FD43}" type="sibTrans" cxnId="{43A1A8F4-04E5-2D4D-BF20-4A243AFC40D5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33C0034-1E62-BD4D-97ED-D245F9E5605B}" type="parTrans" cxnId="{43A1A8F4-04E5-2D4D-BF20-4A243AFC40D5}">
      <dgm:prSet/>
      <dgm:spPr/>
      <dgm:t>
        <a:bodyPr/>
        <a:lstStyle/>
        <a:p>
          <a:endParaRPr lang="en-GB"/>
        </a:p>
      </dgm:t>
    </dgm:pt>
    <dgm:pt modelId="{5AE883C3-0DE9-524F-BEDF-2F7FA88D89A0}" type="pres">
      <dgm:prSet presAssocID="{2E46066E-BCCB-1744-8169-C5127117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CB5AEB-6ECF-7248-A7FA-B6C1A6C0D6B2}" type="pres">
      <dgm:prSet presAssocID="{B80AEDBE-82FE-A746-9026-85ECF1D557EB}" presName="hierRoot1" presStyleCnt="0">
        <dgm:presLayoutVars>
          <dgm:hierBranch val="init"/>
        </dgm:presLayoutVars>
      </dgm:prSet>
      <dgm:spPr/>
    </dgm:pt>
    <dgm:pt modelId="{56EED232-94C2-6B44-A07B-4CE2271A138B}" type="pres">
      <dgm:prSet presAssocID="{B80AEDBE-82FE-A746-9026-85ECF1D557EB}" presName="rootComposite1" presStyleCnt="0"/>
      <dgm:spPr/>
    </dgm:pt>
    <dgm:pt modelId="{892B53AB-7EDC-6C42-8E91-B8B4951161A7}" type="pres">
      <dgm:prSet presAssocID="{B80AEDBE-82FE-A746-9026-85ECF1D557EB}" presName="rootText1" presStyleLbl="node0" presStyleIdx="0" presStyleCnt="1" custScaleX="204202">
        <dgm:presLayoutVars>
          <dgm:chMax/>
          <dgm:chPref val="3"/>
        </dgm:presLayoutVars>
      </dgm:prSet>
      <dgm:spPr/>
    </dgm:pt>
    <dgm:pt modelId="{E47C0A3F-8030-144F-9013-10458D4F3DAF}" type="pres">
      <dgm:prSet presAssocID="{B80AEDBE-82FE-A746-9026-85ECF1D557EB}" presName="titleText1" presStyleLbl="fgAcc0" presStyleIdx="0" presStyleCnt="1">
        <dgm:presLayoutVars>
          <dgm:chMax val="0"/>
          <dgm:chPref val="0"/>
        </dgm:presLayoutVars>
      </dgm:prSet>
      <dgm:spPr/>
    </dgm:pt>
    <dgm:pt modelId="{970241B5-5B65-5D43-811C-CC8BE0661528}" type="pres">
      <dgm:prSet presAssocID="{B80AEDBE-82FE-A746-9026-85ECF1D557EB}" presName="rootConnector1" presStyleLbl="node1" presStyleIdx="0" presStyleCnt="4"/>
      <dgm:spPr/>
    </dgm:pt>
    <dgm:pt modelId="{A2652DB7-2CC7-794F-BE37-F1387DDF3D7C}" type="pres">
      <dgm:prSet presAssocID="{B80AEDBE-82FE-A746-9026-85ECF1D557EB}" presName="hierChild2" presStyleCnt="0"/>
      <dgm:spPr/>
    </dgm:pt>
    <dgm:pt modelId="{8776BB4D-F41F-3A4C-AFB2-8A4E66F98873}" type="pres">
      <dgm:prSet presAssocID="{AE0DF34F-EDB0-3041-99CF-3CE70748056E}" presName="Name37" presStyleLbl="parChTrans1D2" presStyleIdx="0" presStyleCnt="4"/>
      <dgm:spPr/>
    </dgm:pt>
    <dgm:pt modelId="{85F15869-26CC-5546-94E7-04779DDEF5E5}" type="pres">
      <dgm:prSet presAssocID="{1E5E5CDB-FA64-5B4B-A65A-F7494A90026D}" presName="hierRoot2" presStyleCnt="0">
        <dgm:presLayoutVars>
          <dgm:hierBranch val="init"/>
        </dgm:presLayoutVars>
      </dgm:prSet>
      <dgm:spPr/>
    </dgm:pt>
    <dgm:pt modelId="{BBCE0289-7A09-A243-A497-7E1CC25E30C4}" type="pres">
      <dgm:prSet presAssocID="{1E5E5CDB-FA64-5B4B-A65A-F7494A90026D}" presName="rootComposite" presStyleCnt="0"/>
      <dgm:spPr/>
    </dgm:pt>
    <dgm:pt modelId="{65C23478-8EB9-7445-A155-69B81B06983E}" type="pres">
      <dgm:prSet presAssocID="{1E5E5CDB-FA64-5B4B-A65A-F7494A90026D}" presName="rootText" presStyleLbl="node1" presStyleIdx="0" presStyleCnt="4" custLinFactNeighborX="4020" custLinFactNeighborY="17579">
        <dgm:presLayoutVars>
          <dgm:chMax/>
          <dgm:chPref val="3"/>
        </dgm:presLayoutVars>
      </dgm:prSet>
      <dgm:spPr/>
    </dgm:pt>
    <dgm:pt modelId="{215C12F4-19EB-504E-BCE4-882CC819242D}" type="pres">
      <dgm:prSet presAssocID="{1E5E5CDB-FA64-5B4B-A65A-F7494A90026D}" presName="titleText2" presStyleLbl="fgAcc1" presStyleIdx="0" presStyleCnt="4" custLinFactNeighborY="69403">
        <dgm:presLayoutVars>
          <dgm:chMax val="0"/>
          <dgm:chPref val="0"/>
        </dgm:presLayoutVars>
      </dgm:prSet>
      <dgm:spPr/>
    </dgm:pt>
    <dgm:pt modelId="{C6869316-D479-EB41-82FB-50635D0E0DAB}" type="pres">
      <dgm:prSet presAssocID="{1E5E5CDB-FA64-5B4B-A65A-F7494A90026D}" presName="rootConnector" presStyleLbl="node2" presStyleIdx="0" presStyleCnt="0"/>
      <dgm:spPr/>
    </dgm:pt>
    <dgm:pt modelId="{F4B85E03-859C-6F44-BF89-2312D01D195D}" type="pres">
      <dgm:prSet presAssocID="{1E5E5CDB-FA64-5B4B-A65A-F7494A90026D}" presName="hierChild4" presStyleCnt="0"/>
      <dgm:spPr/>
    </dgm:pt>
    <dgm:pt modelId="{2D547B54-7918-CB4B-993C-C5FB20806A52}" type="pres">
      <dgm:prSet presAssocID="{1E5E5CDB-FA64-5B4B-A65A-F7494A90026D}" presName="hierChild5" presStyleCnt="0"/>
      <dgm:spPr/>
    </dgm:pt>
    <dgm:pt modelId="{E1F003C5-D9E1-3C42-9CE4-DCED9F767A09}" type="pres">
      <dgm:prSet presAssocID="{B7C4D411-1A97-5041-B4F6-C4A542736359}" presName="Name37" presStyleLbl="parChTrans1D2" presStyleIdx="1" presStyleCnt="4"/>
      <dgm:spPr/>
    </dgm:pt>
    <dgm:pt modelId="{F757CB71-A410-0542-A0D7-1C7853A49873}" type="pres">
      <dgm:prSet presAssocID="{40DF56CE-7892-694E-AF80-60F6F142C0A9}" presName="hierRoot2" presStyleCnt="0">
        <dgm:presLayoutVars>
          <dgm:hierBranch val="init"/>
        </dgm:presLayoutVars>
      </dgm:prSet>
      <dgm:spPr/>
    </dgm:pt>
    <dgm:pt modelId="{10BB7614-CC70-8E4E-B765-F11033F4239F}" type="pres">
      <dgm:prSet presAssocID="{40DF56CE-7892-694E-AF80-60F6F142C0A9}" presName="rootComposite" presStyleCnt="0"/>
      <dgm:spPr/>
    </dgm:pt>
    <dgm:pt modelId="{D23537A5-C50A-514F-9200-577B7B62DCA6}" type="pres">
      <dgm:prSet presAssocID="{40DF56CE-7892-694E-AF80-60F6F142C0A9}" presName="rootText" presStyleLbl="node1" presStyleIdx="1" presStyleCnt="4" custLinFactNeighborX="5000" custLinFactNeighborY="17579">
        <dgm:presLayoutVars>
          <dgm:chMax/>
          <dgm:chPref val="3"/>
        </dgm:presLayoutVars>
      </dgm:prSet>
      <dgm:spPr/>
    </dgm:pt>
    <dgm:pt modelId="{9A56F68C-E4FF-3646-BC59-1EE290E56C19}" type="pres">
      <dgm:prSet presAssocID="{40DF56CE-7892-694E-AF80-60F6F142C0A9}" presName="titleText2" presStyleLbl="fgAcc1" presStyleIdx="1" presStyleCnt="4" custLinFactNeighborY="69403">
        <dgm:presLayoutVars>
          <dgm:chMax val="0"/>
          <dgm:chPref val="0"/>
        </dgm:presLayoutVars>
      </dgm:prSet>
      <dgm:spPr/>
    </dgm:pt>
    <dgm:pt modelId="{F5A75E0E-9E0B-1346-B4CA-DDE3501CA965}" type="pres">
      <dgm:prSet presAssocID="{40DF56CE-7892-694E-AF80-60F6F142C0A9}" presName="rootConnector" presStyleLbl="node2" presStyleIdx="0" presStyleCnt="0"/>
      <dgm:spPr/>
    </dgm:pt>
    <dgm:pt modelId="{B59D9A23-7EA4-6B44-92AB-2FB5605C93F0}" type="pres">
      <dgm:prSet presAssocID="{40DF56CE-7892-694E-AF80-60F6F142C0A9}" presName="hierChild4" presStyleCnt="0"/>
      <dgm:spPr/>
    </dgm:pt>
    <dgm:pt modelId="{0D5DF104-5766-1E4A-928C-4ED019920A70}" type="pres">
      <dgm:prSet presAssocID="{40DF56CE-7892-694E-AF80-60F6F142C0A9}" presName="hierChild5" presStyleCnt="0"/>
      <dgm:spPr/>
    </dgm:pt>
    <dgm:pt modelId="{54A9C4AE-1778-6240-8BFE-7AC561FAE0C2}" type="pres">
      <dgm:prSet presAssocID="{F33C0034-1E62-BD4D-97ED-D245F9E5605B}" presName="Name37" presStyleLbl="parChTrans1D2" presStyleIdx="2" presStyleCnt="4"/>
      <dgm:spPr/>
    </dgm:pt>
    <dgm:pt modelId="{9FDB0B43-7040-CA4A-93D1-5E97DFF9F5A8}" type="pres">
      <dgm:prSet presAssocID="{04715B9B-7E76-8A49-9748-8308E53D8DD3}" presName="hierRoot2" presStyleCnt="0">
        <dgm:presLayoutVars>
          <dgm:hierBranch val="init"/>
        </dgm:presLayoutVars>
      </dgm:prSet>
      <dgm:spPr/>
    </dgm:pt>
    <dgm:pt modelId="{95569A8A-BC42-7C41-96DF-BD04D9495CCB}" type="pres">
      <dgm:prSet presAssocID="{04715B9B-7E76-8A49-9748-8308E53D8DD3}" presName="rootComposite" presStyleCnt="0"/>
      <dgm:spPr/>
    </dgm:pt>
    <dgm:pt modelId="{C741963A-7A41-E943-A9BA-84B1276C0A23}" type="pres">
      <dgm:prSet presAssocID="{04715B9B-7E76-8A49-9748-8308E53D8DD3}" presName="rootText" presStyleLbl="node1" presStyleIdx="2" presStyleCnt="4" custLinFactNeighborX="8843" custLinFactNeighborY="17579">
        <dgm:presLayoutVars>
          <dgm:chMax/>
          <dgm:chPref val="3"/>
        </dgm:presLayoutVars>
      </dgm:prSet>
      <dgm:spPr/>
    </dgm:pt>
    <dgm:pt modelId="{985AA613-3C5E-9244-9CCA-6730F167814F}" type="pres">
      <dgm:prSet presAssocID="{04715B9B-7E76-8A49-9748-8308E53D8DD3}" presName="titleText2" presStyleLbl="fgAcc1" presStyleIdx="2" presStyleCnt="4" custLinFactNeighborX="17865" custLinFactNeighborY="69403">
        <dgm:presLayoutVars>
          <dgm:chMax val="0"/>
          <dgm:chPref val="0"/>
        </dgm:presLayoutVars>
      </dgm:prSet>
      <dgm:spPr/>
    </dgm:pt>
    <dgm:pt modelId="{53558446-9022-4C4D-AE9F-3FBF4F85EC7A}" type="pres">
      <dgm:prSet presAssocID="{04715B9B-7E76-8A49-9748-8308E53D8DD3}" presName="rootConnector" presStyleLbl="node2" presStyleIdx="0" presStyleCnt="0"/>
      <dgm:spPr/>
    </dgm:pt>
    <dgm:pt modelId="{1FA30C4D-948B-C745-988E-B9F488669711}" type="pres">
      <dgm:prSet presAssocID="{04715B9B-7E76-8A49-9748-8308E53D8DD3}" presName="hierChild4" presStyleCnt="0"/>
      <dgm:spPr/>
    </dgm:pt>
    <dgm:pt modelId="{8F985BE0-ABFD-5745-A8FB-826462565D12}" type="pres">
      <dgm:prSet presAssocID="{04715B9B-7E76-8A49-9748-8308E53D8DD3}" presName="hierChild5" presStyleCnt="0"/>
      <dgm:spPr/>
    </dgm:pt>
    <dgm:pt modelId="{DFACE068-4367-BA4D-8292-1E659C847A1F}" type="pres">
      <dgm:prSet presAssocID="{AC2D134C-17FE-5F41-8E13-DAE12F6E3DC6}" presName="Name37" presStyleLbl="parChTrans1D2" presStyleIdx="3" presStyleCnt="4"/>
      <dgm:spPr/>
    </dgm:pt>
    <dgm:pt modelId="{A50CAA80-91DB-2240-BB0C-551ADFE5547D}" type="pres">
      <dgm:prSet presAssocID="{ED5C86CA-1F4F-214F-ACF6-BA62679CE382}" presName="hierRoot2" presStyleCnt="0">
        <dgm:presLayoutVars>
          <dgm:hierBranch val="init"/>
        </dgm:presLayoutVars>
      </dgm:prSet>
      <dgm:spPr/>
    </dgm:pt>
    <dgm:pt modelId="{1F44D9A2-53C8-B449-87AF-AA015ABD8DE1}" type="pres">
      <dgm:prSet presAssocID="{ED5C86CA-1F4F-214F-ACF6-BA62679CE382}" presName="rootComposite" presStyleCnt="0"/>
      <dgm:spPr/>
    </dgm:pt>
    <dgm:pt modelId="{30C06D6F-2154-6C4A-A0E4-F88EBA3394BD}" type="pres">
      <dgm:prSet presAssocID="{ED5C86CA-1F4F-214F-ACF6-BA62679CE382}" presName="rootText" presStyleLbl="node1" presStyleIdx="3" presStyleCnt="4" custLinFactNeighborX="8843" custLinFactNeighborY="17579">
        <dgm:presLayoutVars>
          <dgm:chMax/>
          <dgm:chPref val="3"/>
        </dgm:presLayoutVars>
      </dgm:prSet>
      <dgm:spPr/>
    </dgm:pt>
    <dgm:pt modelId="{DF3B6B4D-6478-3B40-B4D5-5EF4B547AD20}" type="pres">
      <dgm:prSet presAssocID="{ED5C86CA-1F4F-214F-ACF6-BA62679CE382}" presName="titleText2" presStyleLbl="fgAcc1" presStyleIdx="3" presStyleCnt="4" custLinFactNeighborX="17865" custLinFactNeighborY="69403">
        <dgm:presLayoutVars>
          <dgm:chMax val="0"/>
          <dgm:chPref val="0"/>
        </dgm:presLayoutVars>
      </dgm:prSet>
      <dgm:spPr/>
    </dgm:pt>
    <dgm:pt modelId="{7F5F6461-05D7-0B42-AB99-5834244F19CD}" type="pres">
      <dgm:prSet presAssocID="{ED5C86CA-1F4F-214F-ACF6-BA62679CE382}" presName="rootConnector" presStyleLbl="node2" presStyleIdx="0" presStyleCnt="0"/>
      <dgm:spPr/>
    </dgm:pt>
    <dgm:pt modelId="{D68FC22A-9838-3F42-9ABA-670830242569}" type="pres">
      <dgm:prSet presAssocID="{ED5C86CA-1F4F-214F-ACF6-BA62679CE382}" presName="hierChild4" presStyleCnt="0"/>
      <dgm:spPr/>
    </dgm:pt>
    <dgm:pt modelId="{C0F81F61-404F-0C41-A8A4-4D835AA182D3}" type="pres">
      <dgm:prSet presAssocID="{ED5C86CA-1F4F-214F-ACF6-BA62679CE382}" presName="hierChild5" presStyleCnt="0"/>
      <dgm:spPr/>
    </dgm:pt>
    <dgm:pt modelId="{588FCE05-8188-1B4C-A787-49BCB5EE1CA8}" type="pres">
      <dgm:prSet presAssocID="{B80AEDBE-82FE-A746-9026-85ECF1D557EB}" presName="hierChild3" presStyleCnt="0"/>
      <dgm:spPr/>
    </dgm:pt>
  </dgm:ptLst>
  <dgm:cxnLst>
    <dgm:cxn modelId="{6526680F-0A59-FF46-BCE9-3EA303942327}" type="presOf" srcId="{ED5C86CA-1F4F-214F-ACF6-BA62679CE382}" destId="{30C06D6F-2154-6C4A-A0E4-F88EBA3394BD}" srcOrd="0" destOrd="0" presId="urn:microsoft.com/office/officeart/2008/layout/NameandTitleOrganizationalChart"/>
    <dgm:cxn modelId="{358FE617-452F-7D45-A11D-6783DB2CAF5D}" type="presOf" srcId="{40DF56CE-7892-694E-AF80-60F6F142C0A9}" destId="{F5A75E0E-9E0B-1346-B4CA-DDE3501CA965}" srcOrd="1" destOrd="0" presId="urn:microsoft.com/office/officeart/2008/layout/NameandTitleOrganizationalChart"/>
    <dgm:cxn modelId="{CB5A6323-3CDC-8140-BDBD-659746A53717}" type="presOf" srcId="{1ECFA3C5-24B3-5D46-9D4F-D44AE4810464}" destId="{E47C0A3F-8030-144F-9013-10458D4F3DAF}" srcOrd="0" destOrd="0" presId="urn:microsoft.com/office/officeart/2008/layout/NameandTitleOrganizationalChart"/>
    <dgm:cxn modelId="{F022F925-3BAD-4648-A190-10E5B7B03899}" srcId="{B80AEDBE-82FE-A746-9026-85ECF1D557EB}" destId="{40DF56CE-7892-694E-AF80-60F6F142C0A9}" srcOrd="1" destOrd="0" parTransId="{B7C4D411-1A97-5041-B4F6-C4A542736359}" sibTransId="{E7D9B7FB-2938-2842-812F-8B2E2027AFCD}"/>
    <dgm:cxn modelId="{94C53633-D944-CD40-AD3A-F30ACBF70D35}" type="presOf" srcId="{B80AEDBE-82FE-A746-9026-85ECF1D557EB}" destId="{892B53AB-7EDC-6C42-8E91-B8B4951161A7}" srcOrd="0" destOrd="0" presId="urn:microsoft.com/office/officeart/2008/layout/NameandTitleOrganizationalChart"/>
    <dgm:cxn modelId="{94A31539-EC7E-E849-8C9A-B765000A87B3}" srcId="{B80AEDBE-82FE-A746-9026-85ECF1D557EB}" destId="{ED5C86CA-1F4F-214F-ACF6-BA62679CE382}" srcOrd="3" destOrd="0" parTransId="{AC2D134C-17FE-5F41-8E13-DAE12F6E3DC6}" sibTransId="{0FBF4093-24C0-2A43-872B-570161484797}"/>
    <dgm:cxn modelId="{4AC4A23D-834F-B646-BC57-D1AFA2A17A5A}" type="presOf" srcId="{ED5C86CA-1F4F-214F-ACF6-BA62679CE382}" destId="{7F5F6461-05D7-0B42-AB99-5834244F19CD}" srcOrd="1" destOrd="0" presId="urn:microsoft.com/office/officeart/2008/layout/NameandTitleOrganizationalChart"/>
    <dgm:cxn modelId="{15A4543E-8D80-164A-A938-2AA7149B515D}" type="presOf" srcId="{AE0DF34F-EDB0-3041-99CF-3CE70748056E}" destId="{8776BB4D-F41F-3A4C-AFB2-8A4E66F98873}" srcOrd="0" destOrd="0" presId="urn:microsoft.com/office/officeart/2008/layout/NameandTitleOrganizationalChart"/>
    <dgm:cxn modelId="{E9CF8948-C671-2147-80E5-6A4F0DF8F54E}" type="presOf" srcId="{04715B9B-7E76-8A49-9748-8308E53D8DD3}" destId="{C741963A-7A41-E943-A9BA-84B1276C0A23}" srcOrd="0" destOrd="0" presId="urn:microsoft.com/office/officeart/2008/layout/NameandTitleOrganizationalChart"/>
    <dgm:cxn modelId="{EEC20C52-E036-D744-85EA-5F04E9495B57}" type="presOf" srcId="{7F980F14-8CE2-9242-A112-9336CBB6FC29}" destId="{215C12F4-19EB-504E-BCE4-882CC819242D}" srcOrd="0" destOrd="0" presId="urn:microsoft.com/office/officeart/2008/layout/NameandTitleOrganizationalChart"/>
    <dgm:cxn modelId="{C4A9F954-F904-F04F-919D-574EE85EC7CE}" type="presOf" srcId="{0FBF4093-24C0-2A43-872B-570161484797}" destId="{DF3B6B4D-6478-3B40-B4D5-5EF4B547AD20}" srcOrd="0" destOrd="0" presId="urn:microsoft.com/office/officeart/2008/layout/NameandTitleOrganizationalChart"/>
    <dgm:cxn modelId="{091B3256-55CC-7442-83FB-128AA230601B}" type="presOf" srcId="{B7C4D411-1A97-5041-B4F6-C4A542736359}" destId="{E1F003C5-D9E1-3C42-9CE4-DCED9F767A09}" srcOrd="0" destOrd="0" presId="urn:microsoft.com/office/officeart/2008/layout/NameandTitleOrganizationalChart"/>
    <dgm:cxn modelId="{B0196E64-B50D-B04D-9113-34EFF16F94A1}" type="presOf" srcId="{1E5E5CDB-FA64-5B4B-A65A-F7494A90026D}" destId="{C6869316-D479-EB41-82FB-50635D0E0DAB}" srcOrd="1" destOrd="0" presId="urn:microsoft.com/office/officeart/2008/layout/NameandTitleOrganizationalChart"/>
    <dgm:cxn modelId="{EE598970-C1E5-1D4E-B55A-34F4FBA9CE82}" type="presOf" srcId="{E7D9B7FB-2938-2842-812F-8B2E2027AFCD}" destId="{9A56F68C-E4FF-3646-BC59-1EE290E56C19}" srcOrd="0" destOrd="0" presId="urn:microsoft.com/office/officeart/2008/layout/NameandTitleOrganizationalChart"/>
    <dgm:cxn modelId="{9771ED77-F2FD-F94A-BA89-F1266100CE46}" type="presOf" srcId="{40DF56CE-7892-694E-AF80-60F6F142C0A9}" destId="{D23537A5-C50A-514F-9200-577B7B62DCA6}" srcOrd="0" destOrd="0" presId="urn:microsoft.com/office/officeart/2008/layout/NameandTitleOrganizationalChart"/>
    <dgm:cxn modelId="{5E15AA7E-CD81-F449-8382-4C9E9485CC7E}" type="presOf" srcId="{04715B9B-7E76-8A49-9748-8308E53D8DD3}" destId="{53558446-9022-4C4D-AE9F-3FBF4F85EC7A}" srcOrd="1" destOrd="0" presId="urn:microsoft.com/office/officeart/2008/layout/NameandTitleOrganizationalChart"/>
    <dgm:cxn modelId="{0E293099-92E8-DE47-8EFC-FE54B5584549}" type="presOf" srcId="{853EF5F9-61A3-B14A-B4F6-6073A299FD43}" destId="{985AA613-3C5E-9244-9CCA-6730F167814F}" srcOrd="0" destOrd="0" presId="urn:microsoft.com/office/officeart/2008/layout/NameandTitleOrganizationalChart"/>
    <dgm:cxn modelId="{CD6F48A3-5EB1-2C40-8382-60D7CC34F242}" type="presOf" srcId="{F33C0034-1E62-BD4D-97ED-D245F9E5605B}" destId="{54A9C4AE-1778-6240-8BFE-7AC561FAE0C2}" srcOrd="0" destOrd="0" presId="urn:microsoft.com/office/officeart/2008/layout/NameandTitleOrganizationalChart"/>
    <dgm:cxn modelId="{45C633A6-6EF6-AE45-93A1-D1A9FB382E1F}" srcId="{2E46066E-BCCB-1744-8169-C5127117EFCD}" destId="{B80AEDBE-82FE-A746-9026-85ECF1D557EB}" srcOrd="0" destOrd="0" parTransId="{C7FC7597-8C7E-8C49-829E-22FDA0EC9E05}" sibTransId="{1ECFA3C5-24B3-5D46-9D4F-D44AE4810464}"/>
    <dgm:cxn modelId="{AA7F13AF-3575-7644-8BF7-EC21859937E7}" type="presOf" srcId="{2E46066E-BCCB-1744-8169-C5127117EFCD}" destId="{5AE883C3-0DE9-524F-BEDF-2F7FA88D89A0}" srcOrd="0" destOrd="0" presId="urn:microsoft.com/office/officeart/2008/layout/NameandTitleOrganizationalChart"/>
    <dgm:cxn modelId="{DC9C29B4-2191-944C-9EA8-CC9C0200983A}" type="presOf" srcId="{AC2D134C-17FE-5F41-8E13-DAE12F6E3DC6}" destId="{DFACE068-4367-BA4D-8292-1E659C847A1F}" srcOrd="0" destOrd="0" presId="urn:microsoft.com/office/officeart/2008/layout/NameandTitleOrganizationalChart"/>
    <dgm:cxn modelId="{FC421BB7-890E-EE42-8430-317A10018BFB}" type="presOf" srcId="{B80AEDBE-82FE-A746-9026-85ECF1D557EB}" destId="{970241B5-5B65-5D43-811C-CC8BE0661528}" srcOrd="1" destOrd="0" presId="urn:microsoft.com/office/officeart/2008/layout/NameandTitleOrganizationalChart"/>
    <dgm:cxn modelId="{63C265BF-4D8D-F742-AA67-9C58EC525C1D}" type="presOf" srcId="{1E5E5CDB-FA64-5B4B-A65A-F7494A90026D}" destId="{65C23478-8EB9-7445-A155-69B81B06983E}" srcOrd="0" destOrd="0" presId="urn:microsoft.com/office/officeart/2008/layout/NameandTitleOrganizationalChart"/>
    <dgm:cxn modelId="{892BB5CA-E93D-7B44-A075-499B6DD3C590}" srcId="{B80AEDBE-82FE-A746-9026-85ECF1D557EB}" destId="{1E5E5CDB-FA64-5B4B-A65A-F7494A90026D}" srcOrd="0" destOrd="0" parTransId="{AE0DF34F-EDB0-3041-99CF-3CE70748056E}" sibTransId="{7F980F14-8CE2-9242-A112-9336CBB6FC29}"/>
    <dgm:cxn modelId="{43A1A8F4-04E5-2D4D-BF20-4A243AFC40D5}" srcId="{B80AEDBE-82FE-A746-9026-85ECF1D557EB}" destId="{04715B9B-7E76-8A49-9748-8308E53D8DD3}" srcOrd="2" destOrd="0" parTransId="{F33C0034-1E62-BD4D-97ED-D245F9E5605B}" sibTransId="{853EF5F9-61A3-B14A-B4F6-6073A299FD43}"/>
    <dgm:cxn modelId="{CECBBE0C-F4FB-EA4F-B50B-67EE80B5F2B7}" type="presParOf" srcId="{5AE883C3-0DE9-524F-BEDF-2F7FA88D89A0}" destId="{B8CB5AEB-6ECF-7248-A7FA-B6C1A6C0D6B2}" srcOrd="0" destOrd="0" presId="urn:microsoft.com/office/officeart/2008/layout/NameandTitleOrganizationalChart"/>
    <dgm:cxn modelId="{20CC6D21-C000-F649-B851-834A172979D1}" type="presParOf" srcId="{B8CB5AEB-6ECF-7248-A7FA-B6C1A6C0D6B2}" destId="{56EED232-94C2-6B44-A07B-4CE2271A138B}" srcOrd="0" destOrd="0" presId="urn:microsoft.com/office/officeart/2008/layout/NameandTitleOrganizationalChart"/>
    <dgm:cxn modelId="{0587C785-6877-3047-9BB1-0B96DB3E122B}" type="presParOf" srcId="{56EED232-94C2-6B44-A07B-4CE2271A138B}" destId="{892B53AB-7EDC-6C42-8E91-B8B4951161A7}" srcOrd="0" destOrd="0" presId="urn:microsoft.com/office/officeart/2008/layout/NameandTitleOrganizationalChart"/>
    <dgm:cxn modelId="{78B1A7B3-ADF3-2A4C-A763-BE867D5849B9}" type="presParOf" srcId="{56EED232-94C2-6B44-A07B-4CE2271A138B}" destId="{E47C0A3F-8030-144F-9013-10458D4F3DAF}" srcOrd="1" destOrd="0" presId="urn:microsoft.com/office/officeart/2008/layout/NameandTitleOrganizationalChart"/>
    <dgm:cxn modelId="{877C015C-63BF-C741-AE81-83D82EBA4168}" type="presParOf" srcId="{56EED232-94C2-6B44-A07B-4CE2271A138B}" destId="{970241B5-5B65-5D43-811C-CC8BE0661528}" srcOrd="2" destOrd="0" presId="urn:microsoft.com/office/officeart/2008/layout/NameandTitleOrganizationalChart"/>
    <dgm:cxn modelId="{C39536AE-AAC5-A941-88CA-B6F731260729}" type="presParOf" srcId="{B8CB5AEB-6ECF-7248-A7FA-B6C1A6C0D6B2}" destId="{A2652DB7-2CC7-794F-BE37-F1387DDF3D7C}" srcOrd="1" destOrd="0" presId="urn:microsoft.com/office/officeart/2008/layout/NameandTitleOrganizationalChart"/>
    <dgm:cxn modelId="{07D58FC3-E751-7341-BA7D-3ABAF6008BAF}" type="presParOf" srcId="{A2652DB7-2CC7-794F-BE37-F1387DDF3D7C}" destId="{8776BB4D-F41F-3A4C-AFB2-8A4E66F98873}" srcOrd="0" destOrd="0" presId="urn:microsoft.com/office/officeart/2008/layout/NameandTitleOrganizationalChart"/>
    <dgm:cxn modelId="{1DBF92A6-F459-2146-9DB0-F85FBB70198E}" type="presParOf" srcId="{A2652DB7-2CC7-794F-BE37-F1387DDF3D7C}" destId="{85F15869-26CC-5546-94E7-04779DDEF5E5}" srcOrd="1" destOrd="0" presId="urn:microsoft.com/office/officeart/2008/layout/NameandTitleOrganizationalChart"/>
    <dgm:cxn modelId="{C6D90F0D-5DA7-654E-88E2-19C2261DABF5}" type="presParOf" srcId="{85F15869-26CC-5546-94E7-04779DDEF5E5}" destId="{BBCE0289-7A09-A243-A497-7E1CC25E30C4}" srcOrd="0" destOrd="0" presId="urn:microsoft.com/office/officeart/2008/layout/NameandTitleOrganizationalChart"/>
    <dgm:cxn modelId="{0722F67D-6900-2148-AB0F-74BF1E9DBC8A}" type="presParOf" srcId="{BBCE0289-7A09-A243-A497-7E1CC25E30C4}" destId="{65C23478-8EB9-7445-A155-69B81B06983E}" srcOrd="0" destOrd="0" presId="urn:microsoft.com/office/officeart/2008/layout/NameandTitleOrganizationalChart"/>
    <dgm:cxn modelId="{AB74B8FF-4227-DD40-B26F-ECB55C790FBA}" type="presParOf" srcId="{BBCE0289-7A09-A243-A497-7E1CC25E30C4}" destId="{215C12F4-19EB-504E-BCE4-882CC819242D}" srcOrd="1" destOrd="0" presId="urn:microsoft.com/office/officeart/2008/layout/NameandTitleOrganizationalChart"/>
    <dgm:cxn modelId="{EA5DED62-37A0-E545-8A59-D2C673BDD84C}" type="presParOf" srcId="{BBCE0289-7A09-A243-A497-7E1CC25E30C4}" destId="{C6869316-D479-EB41-82FB-50635D0E0DAB}" srcOrd="2" destOrd="0" presId="urn:microsoft.com/office/officeart/2008/layout/NameandTitleOrganizationalChart"/>
    <dgm:cxn modelId="{107C737C-1274-FC48-90C7-A8BDDD65DB35}" type="presParOf" srcId="{85F15869-26CC-5546-94E7-04779DDEF5E5}" destId="{F4B85E03-859C-6F44-BF89-2312D01D195D}" srcOrd="1" destOrd="0" presId="urn:microsoft.com/office/officeart/2008/layout/NameandTitleOrganizationalChart"/>
    <dgm:cxn modelId="{D3C7EF2F-C0D3-1444-92DD-D4CB015E3AAC}" type="presParOf" srcId="{85F15869-26CC-5546-94E7-04779DDEF5E5}" destId="{2D547B54-7918-CB4B-993C-C5FB20806A52}" srcOrd="2" destOrd="0" presId="urn:microsoft.com/office/officeart/2008/layout/NameandTitleOrganizationalChart"/>
    <dgm:cxn modelId="{8464425F-C449-3449-BF23-E3EBC1FB1A08}" type="presParOf" srcId="{A2652DB7-2CC7-794F-BE37-F1387DDF3D7C}" destId="{E1F003C5-D9E1-3C42-9CE4-DCED9F767A09}" srcOrd="2" destOrd="0" presId="urn:microsoft.com/office/officeart/2008/layout/NameandTitleOrganizationalChart"/>
    <dgm:cxn modelId="{FBA87754-A9A9-E148-9905-09FC47279F4E}" type="presParOf" srcId="{A2652DB7-2CC7-794F-BE37-F1387DDF3D7C}" destId="{F757CB71-A410-0542-A0D7-1C7853A49873}" srcOrd="3" destOrd="0" presId="urn:microsoft.com/office/officeart/2008/layout/NameandTitleOrganizationalChart"/>
    <dgm:cxn modelId="{4769AA77-1347-1047-A11B-5FA3197DD899}" type="presParOf" srcId="{F757CB71-A410-0542-A0D7-1C7853A49873}" destId="{10BB7614-CC70-8E4E-B765-F11033F4239F}" srcOrd="0" destOrd="0" presId="urn:microsoft.com/office/officeart/2008/layout/NameandTitleOrganizationalChart"/>
    <dgm:cxn modelId="{AC6B93A1-D731-E848-A366-C22A766B29C1}" type="presParOf" srcId="{10BB7614-CC70-8E4E-B765-F11033F4239F}" destId="{D23537A5-C50A-514F-9200-577B7B62DCA6}" srcOrd="0" destOrd="0" presId="urn:microsoft.com/office/officeart/2008/layout/NameandTitleOrganizationalChart"/>
    <dgm:cxn modelId="{D682F02E-C2EB-2E46-85B6-AA2804024EF5}" type="presParOf" srcId="{10BB7614-CC70-8E4E-B765-F11033F4239F}" destId="{9A56F68C-E4FF-3646-BC59-1EE290E56C19}" srcOrd="1" destOrd="0" presId="urn:microsoft.com/office/officeart/2008/layout/NameandTitleOrganizationalChart"/>
    <dgm:cxn modelId="{EA8F610E-2098-7741-820B-7400AEF36E50}" type="presParOf" srcId="{10BB7614-CC70-8E4E-B765-F11033F4239F}" destId="{F5A75E0E-9E0B-1346-B4CA-DDE3501CA965}" srcOrd="2" destOrd="0" presId="urn:microsoft.com/office/officeart/2008/layout/NameandTitleOrganizationalChart"/>
    <dgm:cxn modelId="{6D3CDC56-514E-0244-ABD6-78AFD98C7507}" type="presParOf" srcId="{F757CB71-A410-0542-A0D7-1C7853A49873}" destId="{B59D9A23-7EA4-6B44-92AB-2FB5605C93F0}" srcOrd="1" destOrd="0" presId="urn:microsoft.com/office/officeart/2008/layout/NameandTitleOrganizationalChart"/>
    <dgm:cxn modelId="{3D157592-83E7-934C-BE33-644A6AE0E402}" type="presParOf" srcId="{F757CB71-A410-0542-A0D7-1C7853A49873}" destId="{0D5DF104-5766-1E4A-928C-4ED019920A70}" srcOrd="2" destOrd="0" presId="urn:microsoft.com/office/officeart/2008/layout/NameandTitleOrganizationalChart"/>
    <dgm:cxn modelId="{0582BCA8-38A8-4F45-9DC3-EB8A9F26D30C}" type="presParOf" srcId="{A2652DB7-2CC7-794F-BE37-F1387DDF3D7C}" destId="{54A9C4AE-1778-6240-8BFE-7AC561FAE0C2}" srcOrd="4" destOrd="0" presId="urn:microsoft.com/office/officeart/2008/layout/NameandTitleOrganizationalChart"/>
    <dgm:cxn modelId="{40DE7F65-0D13-FD4B-9C14-B8E5D0A7A2F5}" type="presParOf" srcId="{A2652DB7-2CC7-794F-BE37-F1387DDF3D7C}" destId="{9FDB0B43-7040-CA4A-93D1-5E97DFF9F5A8}" srcOrd="5" destOrd="0" presId="urn:microsoft.com/office/officeart/2008/layout/NameandTitleOrganizationalChart"/>
    <dgm:cxn modelId="{10541620-1E61-BC48-8671-4B43C76CD0ED}" type="presParOf" srcId="{9FDB0B43-7040-CA4A-93D1-5E97DFF9F5A8}" destId="{95569A8A-BC42-7C41-96DF-BD04D9495CCB}" srcOrd="0" destOrd="0" presId="urn:microsoft.com/office/officeart/2008/layout/NameandTitleOrganizationalChart"/>
    <dgm:cxn modelId="{5269441F-88B8-9B4B-9CA5-6FF286C93650}" type="presParOf" srcId="{95569A8A-BC42-7C41-96DF-BD04D9495CCB}" destId="{C741963A-7A41-E943-A9BA-84B1276C0A23}" srcOrd="0" destOrd="0" presId="urn:microsoft.com/office/officeart/2008/layout/NameandTitleOrganizationalChart"/>
    <dgm:cxn modelId="{EC7A169A-15B9-4A49-A76A-877DE9E24CA1}" type="presParOf" srcId="{95569A8A-BC42-7C41-96DF-BD04D9495CCB}" destId="{985AA613-3C5E-9244-9CCA-6730F167814F}" srcOrd="1" destOrd="0" presId="urn:microsoft.com/office/officeart/2008/layout/NameandTitleOrganizationalChart"/>
    <dgm:cxn modelId="{1162ECEB-AE4C-7A4A-983B-BE2AFB4736D8}" type="presParOf" srcId="{95569A8A-BC42-7C41-96DF-BD04D9495CCB}" destId="{53558446-9022-4C4D-AE9F-3FBF4F85EC7A}" srcOrd="2" destOrd="0" presId="urn:microsoft.com/office/officeart/2008/layout/NameandTitleOrganizationalChart"/>
    <dgm:cxn modelId="{0F194A53-77BB-4C49-9D03-5CE9597199AE}" type="presParOf" srcId="{9FDB0B43-7040-CA4A-93D1-5E97DFF9F5A8}" destId="{1FA30C4D-948B-C745-988E-B9F488669711}" srcOrd="1" destOrd="0" presId="urn:microsoft.com/office/officeart/2008/layout/NameandTitleOrganizationalChart"/>
    <dgm:cxn modelId="{16551DC7-1C79-6744-B74F-0285C070DCA0}" type="presParOf" srcId="{9FDB0B43-7040-CA4A-93D1-5E97DFF9F5A8}" destId="{8F985BE0-ABFD-5745-A8FB-826462565D12}" srcOrd="2" destOrd="0" presId="urn:microsoft.com/office/officeart/2008/layout/NameandTitleOrganizationalChart"/>
    <dgm:cxn modelId="{891A31FE-C87F-3546-8CDA-35D5FEAD87BB}" type="presParOf" srcId="{A2652DB7-2CC7-794F-BE37-F1387DDF3D7C}" destId="{DFACE068-4367-BA4D-8292-1E659C847A1F}" srcOrd="6" destOrd="0" presId="urn:microsoft.com/office/officeart/2008/layout/NameandTitleOrganizationalChart"/>
    <dgm:cxn modelId="{A96CF778-4B26-0E4D-8759-35769DBD3096}" type="presParOf" srcId="{A2652DB7-2CC7-794F-BE37-F1387DDF3D7C}" destId="{A50CAA80-91DB-2240-BB0C-551ADFE5547D}" srcOrd="7" destOrd="0" presId="urn:microsoft.com/office/officeart/2008/layout/NameandTitleOrganizationalChart"/>
    <dgm:cxn modelId="{B6D018EF-48C2-6C4C-AD31-087A75D3C741}" type="presParOf" srcId="{A50CAA80-91DB-2240-BB0C-551ADFE5547D}" destId="{1F44D9A2-53C8-B449-87AF-AA015ABD8DE1}" srcOrd="0" destOrd="0" presId="urn:microsoft.com/office/officeart/2008/layout/NameandTitleOrganizationalChart"/>
    <dgm:cxn modelId="{F0C570E0-ED37-5144-8ED0-AEE1A8376052}" type="presParOf" srcId="{1F44D9A2-53C8-B449-87AF-AA015ABD8DE1}" destId="{30C06D6F-2154-6C4A-A0E4-F88EBA3394BD}" srcOrd="0" destOrd="0" presId="urn:microsoft.com/office/officeart/2008/layout/NameandTitleOrganizationalChart"/>
    <dgm:cxn modelId="{41FA14A4-37C2-E34B-AD56-F551BC80D9D5}" type="presParOf" srcId="{1F44D9A2-53C8-B449-87AF-AA015ABD8DE1}" destId="{DF3B6B4D-6478-3B40-B4D5-5EF4B547AD20}" srcOrd="1" destOrd="0" presId="urn:microsoft.com/office/officeart/2008/layout/NameandTitleOrganizationalChart"/>
    <dgm:cxn modelId="{9A660C30-BEA6-4149-8CD4-C2CDE83A632C}" type="presParOf" srcId="{1F44D9A2-53C8-B449-87AF-AA015ABD8DE1}" destId="{7F5F6461-05D7-0B42-AB99-5834244F19CD}" srcOrd="2" destOrd="0" presId="urn:microsoft.com/office/officeart/2008/layout/NameandTitleOrganizationalChart"/>
    <dgm:cxn modelId="{AD33DE78-3F08-1A4F-958A-13CBE68A01F2}" type="presParOf" srcId="{A50CAA80-91DB-2240-BB0C-551ADFE5547D}" destId="{D68FC22A-9838-3F42-9ABA-670830242569}" srcOrd="1" destOrd="0" presId="urn:microsoft.com/office/officeart/2008/layout/NameandTitleOrganizationalChart"/>
    <dgm:cxn modelId="{D2AB5518-4D5D-9948-BC60-91C26A9F6208}" type="presParOf" srcId="{A50CAA80-91DB-2240-BB0C-551ADFE5547D}" destId="{C0F81F61-404F-0C41-A8A4-4D835AA182D3}" srcOrd="2" destOrd="0" presId="urn:microsoft.com/office/officeart/2008/layout/NameandTitleOrganizationalChart"/>
    <dgm:cxn modelId="{B72CD540-D87E-E244-A283-7F51B08E2FEE}" type="presParOf" srcId="{B8CB5AEB-6ECF-7248-A7FA-B6C1A6C0D6B2}" destId="{588FCE05-8188-1B4C-A787-49BCB5EE1CA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6066E-BCCB-1744-8169-C5127117EFC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AEDBE-82FE-A746-9026-85ECF1D557EB}">
      <dgm:prSet phldrT="[Text]"/>
      <dgm:spPr/>
      <dgm:t>
        <a:bodyPr/>
        <a:lstStyle/>
        <a:p>
          <a:r>
            <a:rPr lang="en-GB" dirty="0"/>
            <a:t>APEX </a:t>
          </a:r>
          <a:r>
            <a:rPr lang="en-US" dirty="0"/>
            <a:t>JavaScript API Reference </a:t>
          </a:r>
          <a:endParaRPr lang="en-GB" dirty="0"/>
        </a:p>
      </dgm:t>
    </dgm:pt>
    <dgm:pt modelId="{C7FC7597-8C7E-8C49-829E-22FDA0EC9E05}" type="parTrans" cxnId="{45C633A6-6EF6-AE45-93A1-D1A9FB382E1F}">
      <dgm:prSet/>
      <dgm:spPr/>
      <dgm:t>
        <a:bodyPr/>
        <a:lstStyle/>
        <a:p>
          <a:endParaRPr lang="en-GB"/>
        </a:p>
      </dgm:t>
    </dgm:pt>
    <dgm:pt modelId="{1ECFA3C5-24B3-5D46-9D4F-D44AE4810464}" type="sibTrans" cxnId="{45C633A6-6EF6-AE45-93A1-D1A9FB382E1F}">
      <dgm:prSet custT="1"/>
      <dgm:spPr/>
      <dgm:t>
        <a:bodyPr/>
        <a:lstStyle/>
        <a:p>
          <a:pPr algn="ctr"/>
          <a:r>
            <a:rPr lang="en-GB" sz="1500" dirty="0" err="1"/>
            <a:t>apex.oracle.com</a:t>
          </a:r>
          <a:r>
            <a:rPr lang="en-GB" sz="1500" dirty="0"/>
            <a:t>/</a:t>
          </a:r>
          <a:r>
            <a:rPr lang="en-GB" sz="1500" dirty="0" err="1"/>
            <a:t>jsapi</a:t>
          </a:r>
          <a:endParaRPr lang="en-GB" sz="1500" dirty="0"/>
        </a:p>
      </dgm:t>
    </dgm:pt>
    <dgm:pt modelId="{1E5E5CDB-FA64-5B4B-A65A-F7494A90026D}">
      <dgm:prSet phldrT="[Text]"/>
      <dgm:spPr/>
      <dgm:t>
        <a:bodyPr/>
        <a:lstStyle/>
        <a:p>
          <a:r>
            <a:rPr lang="en-GB" dirty="0"/>
            <a:t>1.</a:t>
          </a:r>
        </a:p>
        <a:p>
          <a:r>
            <a:rPr lang="en-GB" dirty="0"/>
            <a:t>Widgets</a:t>
          </a:r>
        </a:p>
      </dgm:t>
    </dgm:pt>
    <dgm:pt modelId="{AE0DF34F-EDB0-3041-99CF-3CE70748056E}" type="parTrans" cxnId="{892BB5CA-E93D-7B44-A075-499B6DD3C590}">
      <dgm:prSet/>
      <dgm:spPr/>
      <dgm:t>
        <a:bodyPr/>
        <a:lstStyle/>
        <a:p>
          <a:endParaRPr lang="en-GB"/>
        </a:p>
      </dgm:t>
    </dgm:pt>
    <dgm:pt modelId="{7F980F14-8CE2-9242-A112-9336CBB6FC29}" type="sibTrans" cxnId="{892BB5CA-E93D-7B44-A075-499B6DD3C590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40DF56CE-7892-694E-AF80-60F6F142C0A9}">
      <dgm:prSet phldrT="[Text]"/>
      <dgm:spPr/>
      <dgm:t>
        <a:bodyPr anchor="ctr"/>
        <a:lstStyle/>
        <a:p>
          <a:r>
            <a:rPr lang="en-GB" dirty="0"/>
            <a:t>2.</a:t>
          </a:r>
        </a:p>
        <a:p>
          <a:r>
            <a:rPr lang="en-GB" dirty="0"/>
            <a:t>Namespaces</a:t>
          </a:r>
        </a:p>
      </dgm:t>
    </dgm:pt>
    <dgm:pt modelId="{B7C4D411-1A97-5041-B4F6-C4A542736359}" type="parTrans" cxnId="{F022F925-3BAD-4648-A190-10E5B7B03899}">
      <dgm:prSet/>
      <dgm:spPr/>
      <dgm:t>
        <a:bodyPr/>
        <a:lstStyle/>
        <a:p>
          <a:endParaRPr lang="en-GB"/>
        </a:p>
      </dgm:t>
    </dgm:pt>
    <dgm:pt modelId="{E7D9B7FB-2938-2842-812F-8B2E2027AFCD}" type="sibTrans" cxnId="{F022F925-3BAD-4648-A190-10E5B7B03899}">
      <dgm:prSet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04715B9B-7E76-8A49-9748-8308E53D8DD3}">
      <dgm:prSet phldrT="[Text]"/>
      <dgm:spPr/>
      <dgm:t>
        <a:bodyPr/>
        <a:lstStyle/>
        <a:p>
          <a:r>
            <a:rPr lang="en-GB" dirty="0"/>
            <a:t>3.</a:t>
          </a:r>
        </a:p>
        <a:p>
          <a:r>
            <a:rPr lang="en-GB" dirty="0"/>
            <a:t>Interfaces</a:t>
          </a:r>
        </a:p>
      </dgm:t>
    </dgm:pt>
    <dgm:pt modelId="{853EF5F9-61A3-B14A-B4F6-6073A299FD43}" type="sibTrans" cxnId="{43A1A8F4-04E5-2D4D-BF20-4A243AFC40D5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33C0034-1E62-BD4D-97ED-D245F9E5605B}" type="parTrans" cxnId="{43A1A8F4-04E5-2D4D-BF20-4A243AFC40D5}">
      <dgm:prSet/>
      <dgm:spPr/>
      <dgm:t>
        <a:bodyPr/>
        <a:lstStyle/>
        <a:p>
          <a:endParaRPr lang="en-GB"/>
        </a:p>
      </dgm:t>
    </dgm:pt>
    <dgm:pt modelId="{5AE883C3-0DE9-524F-BEDF-2F7FA88D89A0}" type="pres">
      <dgm:prSet presAssocID="{2E46066E-BCCB-1744-8169-C5127117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CB5AEB-6ECF-7248-A7FA-B6C1A6C0D6B2}" type="pres">
      <dgm:prSet presAssocID="{B80AEDBE-82FE-A746-9026-85ECF1D557EB}" presName="hierRoot1" presStyleCnt="0">
        <dgm:presLayoutVars>
          <dgm:hierBranch val="init"/>
        </dgm:presLayoutVars>
      </dgm:prSet>
      <dgm:spPr/>
    </dgm:pt>
    <dgm:pt modelId="{56EED232-94C2-6B44-A07B-4CE2271A138B}" type="pres">
      <dgm:prSet presAssocID="{B80AEDBE-82FE-A746-9026-85ECF1D557EB}" presName="rootComposite1" presStyleCnt="0"/>
      <dgm:spPr/>
    </dgm:pt>
    <dgm:pt modelId="{892B53AB-7EDC-6C42-8E91-B8B4951161A7}" type="pres">
      <dgm:prSet presAssocID="{B80AEDBE-82FE-A746-9026-85ECF1D557EB}" presName="rootText1" presStyleLbl="node0" presStyleIdx="0" presStyleCnt="1" custScaleX="221247">
        <dgm:presLayoutVars>
          <dgm:chMax/>
          <dgm:chPref val="3"/>
        </dgm:presLayoutVars>
      </dgm:prSet>
      <dgm:spPr/>
    </dgm:pt>
    <dgm:pt modelId="{E47C0A3F-8030-144F-9013-10458D4F3DAF}" type="pres">
      <dgm:prSet presAssocID="{B80AEDBE-82FE-A746-9026-85ECF1D557EB}" presName="titleText1" presStyleLbl="fgAcc0" presStyleIdx="0" presStyleCnt="1">
        <dgm:presLayoutVars>
          <dgm:chMax val="0"/>
          <dgm:chPref val="0"/>
        </dgm:presLayoutVars>
      </dgm:prSet>
      <dgm:spPr/>
    </dgm:pt>
    <dgm:pt modelId="{970241B5-5B65-5D43-811C-CC8BE0661528}" type="pres">
      <dgm:prSet presAssocID="{B80AEDBE-82FE-A746-9026-85ECF1D557EB}" presName="rootConnector1" presStyleLbl="node1" presStyleIdx="0" presStyleCnt="3"/>
      <dgm:spPr/>
    </dgm:pt>
    <dgm:pt modelId="{A2652DB7-2CC7-794F-BE37-F1387DDF3D7C}" type="pres">
      <dgm:prSet presAssocID="{B80AEDBE-82FE-A746-9026-85ECF1D557EB}" presName="hierChild2" presStyleCnt="0"/>
      <dgm:spPr/>
    </dgm:pt>
    <dgm:pt modelId="{8776BB4D-F41F-3A4C-AFB2-8A4E66F98873}" type="pres">
      <dgm:prSet presAssocID="{AE0DF34F-EDB0-3041-99CF-3CE70748056E}" presName="Name37" presStyleLbl="parChTrans1D2" presStyleIdx="0" presStyleCnt="3"/>
      <dgm:spPr/>
    </dgm:pt>
    <dgm:pt modelId="{85F15869-26CC-5546-94E7-04779DDEF5E5}" type="pres">
      <dgm:prSet presAssocID="{1E5E5CDB-FA64-5B4B-A65A-F7494A90026D}" presName="hierRoot2" presStyleCnt="0">
        <dgm:presLayoutVars>
          <dgm:hierBranch val="init"/>
        </dgm:presLayoutVars>
      </dgm:prSet>
      <dgm:spPr/>
    </dgm:pt>
    <dgm:pt modelId="{BBCE0289-7A09-A243-A497-7E1CC25E30C4}" type="pres">
      <dgm:prSet presAssocID="{1E5E5CDB-FA64-5B4B-A65A-F7494A90026D}" presName="rootComposite" presStyleCnt="0"/>
      <dgm:spPr/>
    </dgm:pt>
    <dgm:pt modelId="{65C23478-8EB9-7445-A155-69B81B06983E}" type="pres">
      <dgm:prSet presAssocID="{1E5E5CDB-FA64-5B4B-A65A-F7494A90026D}" presName="rootText" presStyleLbl="node1" presStyleIdx="0" presStyleCnt="3" custLinFactNeighborX="4020" custLinFactNeighborY="17579">
        <dgm:presLayoutVars>
          <dgm:chMax/>
          <dgm:chPref val="3"/>
        </dgm:presLayoutVars>
      </dgm:prSet>
      <dgm:spPr/>
    </dgm:pt>
    <dgm:pt modelId="{215C12F4-19EB-504E-BCE4-882CC819242D}" type="pres">
      <dgm:prSet presAssocID="{1E5E5CDB-FA64-5B4B-A65A-F7494A90026D}" presName="titleText2" presStyleLbl="fgAcc1" presStyleIdx="0" presStyleCnt="3" custLinFactNeighborY="69403">
        <dgm:presLayoutVars>
          <dgm:chMax val="0"/>
          <dgm:chPref val="0"/>
        </dgm:presLayoutVars>
      </dgm:prSet>
      <dgm:spPr/>
    </dgm:pt>
    <dgm:pt modelId="{C6869316-D479-EB41-82FB-50635D0E0DAB}" type="pres">
      <dgm:prSet presAssocID="{1E5E5CDB-FA64-5B4B-A65A-F7494A90026D}" presName="rootConnector" presStyleLbl="node2" presStyleIdx="0" presStyleCnt="0"/>
      <dgm:spPr/>
    </dgm:pt>
    <dgm:pt modelId="{F4B85E03-859C-6F44-BF89-2312D01D195D}" type="pres">
      <dgm:prSet presAssocID="{1E5E5CDB-FA64-5B4B-A65A-F7494A90026D}" presName="hierChild4" presStyleCnt="0"/>
      <dgm:spPr/>
    </dgm:pt>
    <dgm:pt modelId="{2D547B54-7918-CB4B-993C-C5FB20806A52}" type="pres">
      <dgm:prSet presAssocID="{1E5E5CDB-FA64-5B4B-A65A-F7494A90026D}" presName="hierChild5" presStyleCnt="0"/>
      <dgm:spPr/>
    </dgm:pt>
    <dgm:pt modelId="{E1F003C5-D9E1-3C42-9CE4-DCED9F767A09}" type="pres">
      <dgm:prSet presAssocID="{B7C4D411-1A97-5041-B4F6-C4A542736359}" presName="Name37" presStyleLbl="parChTrans1D2" presStyleIdx="1" presStyleCnt="3"/>
      <dgm:spPr/>
    </dgm:pt>
    <dgm:pt modelId="{F757CB71-A410-0542-A0D7-1C7853A49873}" type="pres">
      <dgm:prSet presAssocID="{40DF56CE-7892-694E-AF80-60F6F142C0A9}" presName="hierRoot2" presStyleCnt="0">
        <dgm:presLayoutVars>
          <dgm:hierBranch val="init"/>
        </dgm:presLayoutVars>
      </dgm:prSet>
      <dgm:spPr/>
    </dgm:pt>
    <dgm:pt modelId="{10BB7614-CC70-8E4E-B765-F11033F4239F}" type="pres">
      <dgm:prSet presAssocID="{40DF56CE-7892-694E-AF80-60F6F142C0A9}" presName="rootComposite" presStyleCnt="0"/>
      <dgm:spPr/>
    </dgm:pt>
    <dgm:pt modelId="{D23537A5-C50A-514F-9200-577B7B62DCA6}" type="pres">
      <dgm:prSet presAssocID="{40DF56CE-7892-694E-AF80-60F6F142C0A9}" presName="rootText" presStyleLbl="node1" presStyleIdx="1" presStyleCnt="3" custLinFactNeighborX="5000" custLinFactNeighborY="17579">
        <dgm:presLayoutVars>
          <dgm:chMax/>
          <dgm:chPref val="3"/>
        </dgm:presLayoutVars>
      </dgm:prSet>
      <dgm:spPr/>
    </dgm:pt>
    <dgm:pt modelId="{9A56F68C-E4FF-3646-BC59-1EE290E56C19}" type="pres">
      <dgm:prSet presAssocID="{40DF56CE-7892-694E-AF80-60F6F142C0A9}" presName="titleText2" presStyleLbl="fgAcc1" presStyleIdx="1" presStyleCnt="3" custLinFactNeighborY="69403">
        <dgm:presLayoutVars>
          <dgm:chMax val="0"/>
          <dgm:chPref val="0"/>
        </dgm:presLayoutVars>
      </dgm:prSet>
      <dgm:spPr/>
    </dgm:pt>
    <dgm:pt modelId="{F5A75E0E-9E0B-1346-B4CA-DDE3501CA965}" type="pres">
      <dgm:prSet presAssocID="{40DF56CE-7892-694E-AF80-60F6F142C0A9}" presName="rootConnector" presStyleLbl="node2" presStyleIdx="0" presStyleCnt="0"/>
      <dgm:spPr/>
    </dgm:pt>
    <dgm:pt modelId="{B59D9A23-7EA4-6B44-92AB-2FB5605C93F0}" type="pres">
      <dgm:prSet presAssocID="{40DF56CE-7892-694E-AF80-60F6F142C0A9}" presName="hierChild4" presStyleCnt="0"/>
      <dgm:spPr/>
    </dgm:pt>
    <dgm:pt modelId="{0D5DF104-5766-1E4A-928C-4ED019920A70}" type="pres">
      <dgm:prSet presAssocID="{40DF56CE-7892-694E-AF80-60F6F142C0A9}" presName="hierChild5" presStyleCnt="0"/>
      <dgm:spPr/>
    </dgm:pt>
    <dgm:pt modelId="{54A9C4AE-1778-6240-8BFE-7AC561FAE0C2}" type="pres">
      <dgm:prSet presAssocID="{F33C0034-1E62-BD4D-97ED-D245F9E5605B}" presName="Name37" presStyleLbl="parChTrans1D2" presStyleIdx="2" presStyleCnt="3"/>
      <dgm:spPr/>
    </dgm:pt>
    <dgm:pt modelId="{9FDB0B43-7040-CA4A-93D1-5E97DFF9F5A8}" type="pres">
      <dgm:prSet presAssocID="{04715B9B-7E76-8A49-9748-8308E53D8DD3}" presName="hierRoot2" presStyleCnt="0">
        <dgm:presLayoutVars>
          <dgm:hierBranch val="init"/>
        </dgm:presLayoutVars>
      </dgm:prSet>
      <dgm:spPr/>
    </dgm:pt>
    <dgm:pt modelId="{95569A8A-BC42-7C41-96DF-BD04D9495CCB}" type="pres">
      <dgm:prSet presAssocID="{04715B9B-7E76-8A49-9748-8308E53D8DD3}" presName="rootComposite" presStyleCnt="0"/>
      <dgm:spPr/>
    </dgm:pt>
    <dgm:pt modelId="{C741963A-7A41-E943-A9BA-84B1276C0A23}" type="pres">
      <dgm:prSet presAssocID="{04715B9B-7E76-8A49-9748-8308E53D8DD3}" presName="rootText" presStyleLbl="node1" presStyleIdx="2" presStyleCnt="3" custLinFactNeighborX="8843" custLinFactNeighborY="17579">
        <dgm:presLayoutVars>
          <dgm:chMax/>
          <dgm:chPref val="3"/>
        </dgm:presLayoutVars>
      </dgm:prSet>
      <dgm:spPr/>
    </dgm:pt>
    <dgm:pt modelId="{985AA613-3C5E-9244-9CCA-6730F167814F}" type="pres">
      <dgm:prSet presAssocID="{04715B9B-7E76-8A49-9748-8308E53D8DD3}" presName="titleText2" presStyleLbl="fgAcc1" presStyleIdx="2" presStyleCnt="3" custLinFactNeighborX="17865" custLinFactNeighborY="69403">
        <dgm:presLayoutVars>
          <dgm:chMax val="0"/>
          <dgm:chPref val="0"/>
        </dgm:presLayoutVars>
      </dgm:prSet>
      <dgm:spPr/>
    </dgm:pt>
    <dgm:pt modelId="{53558446-9022-4C4D-AE9F-3FBF4F85EC7A}" type="pres">
      <dgm:prSet presAssocID="{04715B9B-7E76-8A49-9748-8308E53D8DD3}" presName="rootConnector" presStyleLbl="node2" presStyleIdx="0" presStyleCnt="0"/>
      <dgm:spPr/>
    </dgm:pt>
    <dgm:pt modelId="{1FA30C4D-948B-C745-988E-B9F488669711}" type="pres">
      <dgm:prSet presAssocID="{04715B9B-7E76-8A49-9748-8308E53D8DD3}" presName="hierChild4" presStyleCnt="0"/>
      <dgm:spPr/>
    </dgm:pt>
    <dgm:pt modelId="{8F985BE0-ABFD-5745-A8FB-826462565D12}" type="pres">
      <dgm:prSet presAssocID="{04715B9B-7E76-8A49-9748-8308E53D8DD3}" presName="hierChild5" presStyleCnt="0"/>
      <dgm:spPr/>
    </dgm:pt>
    <dgm:pt modelId="{588FCE05-8188-1B4C-A787-49BCB5EE1CA8}" type="pres">
      <dgm:prSet presAssocID="{B80AEDBE-82FE-A746-9026-85ECF1D557EB}" presName="hierChild3" presStyleCnt="0"/>
      <dgm:spPr/>
    </dgm:pt>
  </dgm:ptLst>
  <dgm:cxnLst>
    <dgm:cxn modelId="{358FE617-452F-7D45-A11D-6783DB2CAF5D}" type="presOf" srcId="{40DF56CE-7892-694E-AF80-60F6F142C0A9}" destId="{F5A75E0E-9E0B-1346-B4CA-DDE3501CA965}" srcOrd="1" destOrd="0" presId="urn:microsoft.com/office/officeart/2008/layout/NameandTitleOrganizationalChart"/>
    <dgm:cxn modelId="{CB5A6323-3CDC-8140-BDBD-659746A53717}" type="presOf" srcId="{1ECFA3C5-24B3-5D46-9D4F-D44AE4810464}" destId="{E47C0A3F-8030-144F-9013-10458D4F3DAF}" srcOrd="0" destOrd="0" presId="urn:microsoft.com/office/officeart/2008/layout/NameandTitleOrganizationalChart"/>
    <dgm:cxn modelId="{F022F925-3BAD-4648-A190-10E5B7B03899}" srcId="{B80AEDBE-82FE-A746-9026-85ECF1D557EB}" destId="{40DF56CE-7892-694E-AF80-60F6F142C0A9}" srcOrd="1" destOrd="0" parTransId="{B7C4D411-1A97-5041-B4F6-C4A542736359}" sibTransId="{E7D9B7FB-2938-2842-812F-8B2E2027AFCD}"/>
    <dgm:cxn modelId="{94C53633-D944-CD40-AD3A-F30ACBF70D35}" type="presOf" srcId="{B80AEDBE-82FE-A746-9026-85ECF1D557EB}" destId="{892B53AB-7EDC-6C42-8E91-B8B4951161A7}" srcOrd="0" destOrd="0" presId="urn:microsoft.com/office/officeart/2008/layout/NameandTitleOrganizationalChart"/>
    <dgm:cxn modelId="{15A4543E-8D80-164A-A938-2AA7149B515D}" type="presOf" srcId="{AE0DF34F-EDB0-3041-99CF-3CE70748056E}" destId="{8776BB4D-F41F-3A4C-AFB2-8A4E66F98873}" srcOrd="0" destOrd="0" presId="urn:microsoft.com/office/officeart/2008/layout/NameandTitleOrganizationalChart"/>
    <dgm:cxn modelId="{E9CF8948-C671-2147-80E5-6A4F0DF8F54E}" type="presOf" srcId="{04715B9B-7E76-8A49-9748-8308E53D8DD3}" destId="{C741963A-7A41-E943-A9BA-84B1276C0A23}" srcOrd="0" destOrd="0" presId="urn:microsoft.com/office/officeart/2008/layout/NameandTitleOrganizationalChart"/>
    <dgm:cxn modelId="{EEC20C52-E036-D744-85EA-5F04E9495B57}" type="presOf" srcId="{7F980F14-8CE2-9242-A112-9336CBB6FC29}" destId="{215C12F4-19EB-504E-BCE4-882CC819242D}" srcOrd="0" destOrd="0" presId="urn:microsoft.com/office/officeart/2008/layout/NameandTitleOrganizationalChart"/>
    <dgm:cxn modelId="{091B3256-55CC-7442-83FB-128AA230601B}" type="presOf" srcId="{B7C4D411-1A97-5041-B4F6-C4A542736359}" destId="{E1F003C5-D9E1-3C42-9CE4-DCED9F767A09}" srcOrd="0" destOrd="0" presId="urn:microsoft.com/office/officeart/2008/layout/NameandTitleOrganizationalChart"/>
    <dgm:cxn modelId="{B0196E64-B50D-B04D-9113-34EFF16F94A1}" type="presOf" srcId="{1E5E5CDB-FA64-5B4B-A65A-F7494A90026D}" destId="{C6869316-D479-EB41-82FB-50635D0E0DAB}" srcOrd="1" destOrd="0" presId="urn:microsoft.com/office/officeart/2008/layout/NameandTitleOrganizationalChart"/>
    <dgm:cxn modelId="{EE598970-C1E5-1D4E-B55A-34F4FBA9CE82}" type="presOf" srcId="{E7D9B7FB-2938-2842-812F-8B2E2027AFCD}" destId="{9A56F68C-E4FF-3646-BC59-1EE290E56C19}" srcOrd="0" destOrd="0" presId="urn:microsoft.com/office/officeart/2008/layout/NameandTitleOrganizationalChart"/>
    <dgm:cxn modelId="{9771ED77-F2FD-F94A-BA89-F1266100CE46}" type="presOf" srcId="{40DF56CE-7892-694E-AF80-60F6F142C0A9}" destId="{D23537A5-C50A-514F-9200-577B7B62DCA6}" srcOrd="0" destOrd="0" presId="urn:microsoft.com/office/officeart/2008/layout/NameandTitleOrganizationalChart"/>
    <dgm:cxn modelId="{5E15AA7E-CD81-F449-8382-4C9E9485CC7E}" type="presOf" srcId="{04715B9B-7E76-8A49-9748-8308E53D8DD3}" destId="{53558446-9022-4C4D-AE9F-3FBF4F85EC7A}" srcOrd="1" destOrd="0" presId="urn:microsoft.com/office/officeart/2008/layout/NameandTitleOrganizationalChart"/>
    <dgm:cxn modelId="{0E293099-92E8-DE47-8EFC-FE54B5584549}" type="presOf" srcId="{853EF5F9-61A3-B14A-B4F6-6073A299FD43}" destId="{985AA613-3C5E-9244-9CCA-6730F167814F}" srcOrd="0" destOrd="0" presId="urn:microsoft.com/office/officeart/2008/layout/NameandTitleOrganizationalChart"/>
    <dgm:cxn modelId="{CD6F48A3-5EB1-2C40-8382-60D7CC34F242}" type="presOf" srcId="{F33C0034-1E62-BD4D-97ED-D245F9E5605B}" destId="{54A9C4AE-1778-6240-8BFE-7AC561FAE0C2}" srcOrd="0" destOrd="0" presId="urn:microsoft.com/office/officeart/2008/layout/NameandTitleOrganizationalChart"/>
    <dgm:cxn modelId="{45C633A6-6EF6-AE45-93A1-D1A9FB382E1F}" srcId="{2E46066E-BCCB-1744-8169-C5127117EFCD}" destId="{B80AEDBE-82FE-A746-9026-85ECF1D557EB}" srcOrd="0" destOrd="0" parTransId="{C7FC7597-8C7E-8C49-829E-22FDA0EC9E05}" sibTransId="{1ECFA3C5-24B3-5D46-9D4F-D44AE4810464}"/>
    <dgm:cxn modelId="{AA7F13AF-3575-7644-8BF7-EC21859937E7}" type="presOf" srcId="{2E46066E-BCCB-1744-8169-C5127117EFCD}" destId="{5AE883C3-0DE9-524F-BEDF-2F7FA88D89A0}" srcOrd="0" destOrd="0" presId="urn:microsoft.com/office/officeart/2008/layout/NameandTitleOrganizationalChart"/>
    <dgm:cxn modelId="{FC421BB7-890E-EE42-8430-317A10018BFB}" type="presOf" srcId="{B80AEDBE-82FE-A746-9026-85ECF1D557EB}" destId="{970241B5-5B65-5D43-811C-CC8BE0661528}" srcOrd="1" destOrd="0" presId="urn:microsoft.com/office/officeart/2008/layout/NameandTitleOrganizationalChart"/>
    <dgm:cxn modelId="{63C265BF-4D8D-F742-AA67-9C58EC525C1D}" type="presOf" srcId="{1E5E5CDB-FA64-5B4B-A65A-F7494A90026D}" destId="{65C23478-8EB9-7445-A155-69B81B06983E}" srcOrd="0" destOrd="0" presId="urn:microsoft.com/office/officeart/2008/layout/NameandTitleOrganizationalChart"/>
    <dgm:cxn modelId="{892BB5CA-E93D-7B44-A075-499B6DD3C590}" srcId="{B80AEDBE-82FE-A746-9026-85ECF1D557EB}" destId="{1E5E5CDB-FA64-5B4B-A65A-F7494A90026D}" srcOrd="0" destOrd="0" parTransId="{AE0DF34F-EDB0-3041-99CF-3CE70748056E}" sibTransId="{7F980F14-8CE2-9242-A112-9336CBB6FC29}"/>
    <dgm:cxn modelId="{43A1A8F4-04E5-2D4D-BF20-4A243AFC40D5}" srcId="{B80AEDBE-82FE-A746-9026-85ECF1D557EB}" destId="{04715B9B-7E76-8A49-9748-8308E53D8DD3}" srcOrd="2" destOrd="0" parTransId="{F33C0034-1E62-BD4D-97ED-D245F9E5605B}" sibTransId="{853EF5F9-61A3-B14A-B4F6-6073A299FD43}"/>
    <dgm:cxn modelId="{CECBBE0C-F4FB-EA4F-B50B-67EE80B5F2B7}" type="presParOf" srcId="{5AE883C3-0DE9-524F-BEDF-2F7FA88D89A0}" destId="{B8CB5AEB-6ECF-7248-A7FA-B6C1A6C0D6B2}" srcOrd="0" destOrd="0" presId="urn:microsoft.com/office/officeart/2008/layout/NameandTitleOrganizationalChart"/>
    <dgm:cxn modelId="{20CC6D21-C000-F649-B851-834A172979D1}" type="presParOf" srcId="{B8CB5AEB-6ECF-7248-A7FA-B6C1A6C0D6B2}" destId="{56EED232-94C2-6B44-A07B-4CE2271A138B}" srcOrd="0" destOrd="0" presId="urn:microsoft.com/office/officeart/2008/layout/NameandTitleOrganizationalChart"/>
    <dgm:cxn modelId="{0587C785-6877-3047-9BB1-0B96DB3E122B}" type="presParOf" srcId="{56EED232-94C2-6B44-A07B-4CE2271A138B}" destId="{892B53AB-7EDC-6C42-8E91-B8B4951161A7}" srcOrd="0" destOrd="0" presId="urn:microsoft.com/office/officeart/2008/layout/NameandTitleOrganizationalChart"/>
    <dgm:cxn modelId="{78B1A7B3-ADF3-2A4C-A763-BE867D5849B9}" type="presParOf" srcId="{56EED232-94C2-6B44-A07B-4CE2271A138B}" destId="{E47C0A3F-8030-144F-9013-10458D4F3DAF}" srcOrd="1" destOrd="0" presId="urn:microsoft.com/office/officeart/2008/layout/NameandTitleOrganizationalChart"/>
    <dgm:cxn modelId="{877C015C-63BF-C741-AE81-83D82EBA4168}" type="presParOf" srcId="{56EED232-94C2-6B44-A07B-4CE2271A138B}" destId="{970241B5-5B65-5D43-811C-CC8BE0661528}" srcOrd="2" destOrd="0" presId="urn:microsoft.com/office/officeart/2008/layout/NameandTitleOrganizationalChart"/>
    <dgm:cxn modelId="{C39536AE-AAC5-A941-88CA-B6F731260729}" type="presParOf" srcId="{B8CB5AEB-6ECF-7248-A7FA-B6C1A6C0D6B2}" destId="{A2652DB7-2CC7-794F-BE37-F1387DDF3D7C}" srcOrd="1" destOrd="0" presId="urn:microsoft.com/office/officeart/2008/layout/NameandTitleOrganizationalChart"/>
    <dgm:cxn modelId="{07D58FC3-E751-7341-BA7D-3ABAF6008BAF}" type="presParOf" srcId="{A2652DB7-2CC7-794F-BE37-F1387DDF3D7C}" destId="{8776BB4D-F41F-3A4C-AFB2-8A4E66F98873}" srcOrd="0" destOrd="0" presId="urn:microsoft.com/office/officeart/2008/layout/NameandTitleOrganizationalChart"/>
    <dgm:cxn modelId="{1DBF92A6-F459-2146-9DB0-F85FBB70198E}" type="presParOf" srcId="{A2652DB7-2CC7-794F-BE37-F1387DDF3D7C}" destId="{85F15869-26CC-5546-94E7-04779DDEF5E5}" srcOrd="1" destOrd="0" presId="urn:microsoft.com/office/officeart/2008/layout/NameandTitleOrganizationalChart"/>
    <dgm:cxn modelId="{C6D90F0D-5DA7-654E-88E2-19C2261DABF5}" type="presParOf" srcId="{85F15869-26CC-5546-94E7-04779DDEF5E5}" destId="{BBCE0289-7A09-A243-A497-7E1CC25E30C4}" srcOrd="0" destOrd="0" presId="urn:microsoft.com/office/officeart/2008/layout/NameandTitleOrganizationalChart"/>
    <dgm:cxn modelId="{0722F67D-6900-2148-AB0F-74BF1E9DBC8A}" type="presParOf" srcId="{BBCE0289-7A09-A243-A497-7E1CC25E30C4}" destId="{65C23478-8EB9-7445-A155-69B81B06983E}" srcOrd="0" destOrd="0" presId="urn:microsoft.com/office/officeart/2008/layout/NameandTitleOrganizationalChart"/>
    <dgm:cxn modelId="{AB74B8FF-4227-DD40-B26F-ECB55C790FBA}" type="presParOf" srcId="{BBCE0289-7A09-A243-A497-7E1CC25E30C4}" destId="{215C12F4-19EB-504E-BCE4-882CC819242D}" srcOrd="1" destOrd="0" presId="urn:microsoft.com/office/officeart/2008/layout/NameandTitleOrganizationalChart"/>
    <dgm:cxn modelId="{EA5DED62-37A0-E545-8A59-D2C673BDD84C}" type="presParOf" srcId="{BBCE0289-7A09-A243-A497-7E1CC25E30C4}" destId="{C6869316-D479-EB41-82FB-50635D0E0DAB}" srcOrd="2" destOrd="0" presId="urn:microsoft.com/office/officeart/2008/layout/NameandTitleOrganizationalChart"/>
    <dgm:cxn modelId="{107C737C-1274-FC48-90C7-A8BDDD65DB35}" type="presParOf" srcId="{85F15869-26CC-5546-94E7-04779DDEF5E5}" destId="{F4B85E03-859C-6F44-BF89-2312D01D195D}" srcOrd="1" destOrd="0" presId="urn:microsoft.com/office/officeart/2008/layout/NameandTitleOrganizationalChart"/>
    <dgm:cxn modelId="{D3C7EF2F-C0D3-1444-92DD-D4CB015E3AAC}" type="presParOf" srcId="{85F15869-26CC-5546-94E7-04779DDEF5E5}" destId="{2D547B54-7918-CB4B-993C-C5FB20806A52}" srcOrd="2" destOrd="0" presId="urn:microsoft.com/office/officeart/2008/layout/NameandTitleOrganizationalChart"/>
    <dgm:cxn modelId="{8464425F-C449-3449-BF23-E3EBC1FB1A08}" type="presParOf" srcId="{A2652DB7-2CC7-794F-BE37-F1387DDF3D7C}" destId="{E1F003C5-D9E1-3C42-9CE4-DCED9F767A09}" srcOrd="2" destOrd="0" presId="urn:microsoft.com/office/officeart/2008/layout/NameandTitleOrganizationalChart"/>
    <dgm:cxn modelId="{FBA87754-A9A9-E148-9905-09FC47279F4E}" type="presParOf" srcId="{A2652DB7-2CC7-794F-BE37-F1387DDF3D7C}" destId="{F757CB71-A410-0542-A0D7-1C7853A49873}" srcOrd="3" destOrd="0" presId="urn:microsoft.com/office/officeart/2008/layout/NameandTitleOrganizationalChart"/>
    <dgm:cxn modelId="{4769AA77-1347-1047-A11B-5FA3197DD899}" type="presParOf" srcId="{F757CB71-A410-0542-A0D7-1C7853A49873}" destId="{10BB7614-CC70-8E4E-B765-F11033F4239F}" srcOrd="0" destOrd="0" presId="urn:microsoft.com/office/officeart/2008/layout/NameandTitleOrganizationalChart"/>
    <dgm:cxn modelId="{AC6B93A1-D731-E848-A366-C22A766B29C1}" type="presParOf" srcId="{10BB7614-CC70-8E4E-B765-F11033F4239F}" destId="{D23537A5-C50A-514F-9200-577B7B62DCA6}" srcOrd="0" destOrd="0" presId="urn:microsoft.com/office/officeart/2008/layout/NameandTitleOrganizationalChart"/>
    <dgm:cxn modelId="{D682F02E-C2EB-2E46-85B6-AA2804024EF5}" type="presParOf" srcId="{10BB7614-CC70-8E4E-B765-F11033F4239F}" destId="{9A56F68C-E4FF-3646-BC59-1EE290E56C19}" srcOrd="1" destOrd="0" presId="urn:microsoft.com/office/officeart/2008/layout/NameandTitleOrganizationalChart"/>
    <dgm:cxn modelId="{EA8F610E-2098-7741-820B-7400AEF36E50}" type="presParOf" srcId="{10BB7614-CC70-8E4E-B765-F11033F4239F}" destId="{F5A75E0E-9E0B-1346-B4CA-DDE3501CA965}" srcOrd="2" destOrd="0" presId="urn:microsoft.com/office/officeart/2008/layout/NameandTitleOrganizationalChart"/>
    <dgm:cxn modelId="{6D3CDC56-514E-0244-ABD6-78AFD98C7507}" type="presParOf" srcId="{F757CB71-A410-0542-A0D7-1C7853A49873}" destId="{B59D9A23-7EA4-6B44-92AB-2FB5605C93F0}" srcOrd="1" destOrd="0" presId="urn:microsoft.com/office/officeart/2008/layout/NameandTitleOrganizationalChart"/>
    <dgm:cxn modelId="{3D157592-83E7-934C-BE33-644A6AE0E402}" type="presParOf" srcId="{F757CB71-A410-0542-A0D7-1C7853A49873}" destId="{0D5DF104-5766-1E4A-928C-4ED019920A70}" srcOrd="2" destOrd="0" presId="urn:microsoft.com/office/officeart/2008/layout/NameandTitleOrganizationalChart"/>
    <dgm:cxn modelId="{0582BCA8-38A8-4F45-9DC3-EB8A9F26D30C}" type="presParOf" srcId="{A2652DB7-2CC7-794F-BE37-F1387DDF3D7C}" destId="{54A9C4AE-1778-6240-8BFE-7AC561FAE0C2}" srcOrd="4" destOrd="0" presId="urn:microsoft.com/office/officeart/2008/layout/NameandTitleOrganizationalChart"/>
    <dgm:cxn modelId="{40DE7F65-0D13-FD4B-9C14-B8E5D0A7A2F5}" type="presParOf" srcId="{A2652DB7-2CC7-794F-BE37-F1387DDF3D7C}" destId="{9FDB0B43-7040-CA4A-93D1-5E97DFF9F5A8}" srcOrd="5" destOrd="0" presId="urn:microsoft.com/office/officeart/2008/layout/NameandTitleOrganizationalChart"/>
    <dgm:cxn modelId="{10541620-1E61-BC48-8671-4B43C76CD0ED}" type="presParOf" srcId="{9FDB0B43-7040-CA4A-93D1-5E97DFF9F5A8}" destId="{95569A8A-BC42-7C41-96DF-BD04D9495CCB}" srcOrd="0" destOrd="0" presId="urn:microsoft.com/office/officeart/2008/layout/NameandTitleOrganizationalChart"/>
    <dgm:cxn modelId="{5269441F-88B8-9B4B-9CA5-6FF286C93650}" type="presParOf" srcId="{95569A8A-BC42-7C41-96DF-BD04D9495CCB}" destId="{C741963A-7A41-E943-A9BA-84B1276C0A23}" srcOrd="0" destOrd="0" presId="urn:microsoft.com/office/officeart/2008/layout/NameandTitleOrganizationalChart"/>
    <dgm:cxn modelId="{EC7A169A-15B9-4A49-A76A-877DE9E24CA1}" type="presParOf" srcId="{95569A8A-BC42-7C41-96DF-BD04D9495CCB}" destId="{985AA613-3C5E-9244-9CCA-6730F167814F}" srcOrd="1" destOrd="0" presId="urn:microsoft.com/office/officeart/2008/layout/NameandTitleOrganizationalChart"/>
    <dgm:cxn modelId="{1162ECEB-AE4C-7A4A-983B-BE2AFB4736D8}" type="presParOf" srcId="{95569A8A-BC42-7C41-96DF-BD04D9495CCB}" destId="{53558446-9022-4C4D-AE9F-3FBF4F85EC7A}" srcOrd="2" destOrd="0" presId="urn:microsoft.com/office/officeart/2008/layout/NameandTitleOrganizationalChart"/>
    <dgm:cxn modelId="{0F194A53-77BB-4C49-9D03-5CE9597199AE}" type="presParOf" srcId="{9FDB0B43-7040-CA4A-93D1-5E97DFF9F5A8}" destId="{1FA30C4D-948B-C745-988E-B9F488669711}" srcOrd="1" destOrd="0" presId="urn:microsoft.com/office/officeart/2008/layout/NameandTitleOrganizationalChart"/>
    <dgm:cxn modelId="{16551DC7-1C79-6744-B74F-0285C070DCA0}" type="presParOf" srcId="{9FDB0B43-7040-CA4A-93D1-5E97DFF9F5A8}" destId="{8F985BE0-ABFD-5745-A8FB-826462565D12}" srcOrd="2" destOrd="0" presId="urn:microsoft.com/office/officeart/2008/layout/NameandTitleOrganizationalChart"/>
    <dgm:cxn modelId="{B72CD540-D87E-E244-A283-7F51B08E2FEE}" type="presParOf" srcId="{B8CB5AEB-6ECF-7248-A7FA-B6C1A6C0D6B2}" destId="{588FCE05-8188-1B4C-A787-49BCB5EE1CA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CE068-4367-BA4D-8292-1E659C847A1F}">
      <dsp:nvSpPr>
        <dsp:cNvPr id="0" name=""/>
        <dsp:cNvSpPr/>
      </dsp:nvSpPr>
      <dsp:spPr>
        <a:xfrm>
          <a:off x="6096000" y="3013192"/>
          <a:ext cx="4781715" cy="90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017"/>
              </a:lnTo>
              <a:lnTo>
                <a:pt x="4781715" y="628017"/>
              </a:lnTo>
              <a:lnTo>
                <a:pt x="4781715" y="90969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9C4AE-1778-6240-8BFE-7AC561FAE0C2}">
      <dsp:nvSpPr>
        <dsp:cNvPr id="0" name=""/>
        <dsp:cNvSpPr/>
      </dsp:nvSpPr>
      <dsp:spPr>
        <a:xfrm>
          <a:off x="6096000" y="3013192"/>
          <a:ext cx="1653639" cy="90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017"/>
              </a:lnTo>
              <a:lnTo>
                <a:pt x="1653639" y="628017"/>
              </a:lnTo>
              <a:lnTo>
                <a:pt x="1653639" y="90969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003C5-D9E1-3C42-9CE4-DCED9F767A09}">
      <dsp:nvSpPr>
        <dsp:cNvPr id="0" name=""/>
        <dsp:cNvSpPr/>
      </dsp:nvSpPr>
      <dsp:spPr>
        <a:xfrm>
          <a:off x="4531962" y="3013192"/>
          <a:ext cx="1564037" cy="909693"/>
        </a:xfrm>
        <a:custGeom>
          <a:avLst/>
          <a:gdLst/>
          <a:ahLst/>
          <a:cxnLst/>
          <a:rect l="0" t="0" r="0" b="0"/>
          <a:pathLst>
            <a:path>
              <a:moveTo>
                <a:pt x="1564037" y="0"/>
              </a:moveTo>
              <a:lnTo>
                <a:pt x="1564037" y="628017"/>
              </a:lnTo>
              <a:lnTo>
                <a:pt x="0" y="628017"/>
              </a:lnTo>
              <a:lnTo>
                <a:pt x="0" y="90969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6BB4D-F41F-3A4C-AFB2-8A4E66F98873}">
      <dsp:nvSpPr>
        <dsp:cNvPr id="0" name=""/>
        <dsp:cNvSpPr/>
      </dsp:nvSpPr>
      <dsp:spPr>
        <a:xfrm>
          <a:off x="1381037" y="3013192"/>
          <a:ext cx="4714962" cy="909693"/>
        </a:xfrm>
        <a:custGeom>
          <a:avLst/>
          <a:gdLst/>
          <a:ahLst/>
          <a:cxnLst/>
          <a:rect l="0" t="0" r="0" b="0"/>
          <a:pathLst>
            <a:path>
              <a:moveTo>
                <a:pt x="4714962" y="0"/>
              </a:moveTo>
              <a:lnTo>
                <a:pt x="4714962" y="628017"/>
              </a:lnTo>
              <a:lnTo>
                <a:pt x="0" y="628017"/>
              </a:lnTo>
              <a:lnTo>
                <a:pt x="0" y="90969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B53AB-7EDC-6C42-8E91-B8B4951161A7}">
      <dsp:nvSpPr>
        <dsp:cNvPr id="0" name=""/>
        <dsp:cNvSpPr/>
      </dsp:nvSpPr>
      <dsp:spPr>
        <a:xfrm>
          <a:off x="3715446" y="1806010"/>
          <a:ext cx="4761106" cy="120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703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APEX </a:t>
          </a:r>
          <a:r>
            <a:rPr lang="en-US" sz="2100" kern="1200" dirty="0"/>
            <a:t>JavaScript API Reference</a:t>
          </a:r>
          <a:endParaRPr lang="en-GB" sz="2100" kern="1200" dirty="0"/>
        </a:p>
      </dsp:txBody>
      <dsp:txXfrm>
        <a:off x="3715446" y="1806010"/>
        <a:ext cx="4761106" cy="1207182"/>
      </dsp:txXfrm>
    </dsp:sp>
    <dsp:sp modelId="{E47C0A3F-8030-144F-9013-10458D4F3DAF}">
      <dsp:nvSpPr>
        <dsp:cNvPr id="0" name=""/>
        <dsp:cNvSpPr/>
      </dsp:nvSpPr>
      <dsp:spPr>
        <a:xfrm>
          <a:off x="5396529" y="2744930"/>
          <a:ext cx="2098410" cy="4023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apex.oracle.com</a:t>
          </a:r>
          <a:r>
            <a:rPr lang="en-GB" sz="1500" kern="1200" dirty="0"/>
            <a:t>/</a:t>
          </a:r>
          <a:r>
            <a:rPr lang="en-GB" sz="1500" kern="1200" dirty="0" err="1"/>
            <a:t>jsapi</a:t>
          </a:r>
          <a:endParaRPr lang="en-GB" sz="1500" kern="1200" dirty="0"/>
        </a:p>
      </dsp:txBody>
      <dsp:txXfrm>
        <a:off x="5396529" y="2744930"/>
        <a:ext cx="2098410" cy="402394"/>
      </dsp:txXfrm>
    </dsp:sp>
    <dsp:sp modelId="{65C23478-8EB9-7445-A155-69B81B06983E}">
      <dsp:nvSpPr>
        <dsp:cNvPr id="0" name=""/>
        <dsp:cNvSpPr/>
      </dsp:nvSpPr>
      <dsp:spPr>
        <a:xfrm>
          <a:off x="215253" y="3922886"/>
          <a:ext cx="2331567" cy="120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703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Widgets</a:t>
          </a:r>
        </a:p>
      </dsp:txBody>
      <dsp:txXfrm>
        <a:off x="215253" y="3922886"/>
        <a:ext cx="2331567" cy="1207182"/>
      </dsp:txXfrm>
    </dsp:sp>
    <dsp:sp modelId="{215C12F4-19EB-504E-BCE4-882CC819242D}">
      <dsp:nvSpPr>
        <dsp:cNvPr id="0" name=""/>
        <dsp:cNvSpPr/>
      </dsp:nvSpPr>
      <dsp:spPr>
        <a:xfrm>
          <a:off x="587838" y="4928868"/>
          <a:ext cx="2098410" cy="402394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587838" y="4928868"/>
        <a:ext cx="2098410" cy="402394"/>
      </dsp:txXfrm>
    </dsp:sp>
    <dsp:sp modelId="{D23537A5-C50A-514F-9200-577B7B62DCA6}">
      <dsp:nvSpPr>
        <dsp:cNvPr id="0" name=""/>
        <dsp:cNvSpPr/>
      </dsp:nvSpPr>
      <dsp:spPr>
        <a:xfrm>
          <a:off x="3366178" y="3922886"/>
          <a:ext cx="2331567" cy="120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703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2.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Namespaces</a:t>
          </a:r>
        </a:p>
      </dsp:txBody>
      <dsp:txXfrm>
        <a:off x="3366178" y="3922886"/>
        <a:ext cx="2331567" cy="1207182"/>
      </dsp:txXfrm>
    </dsp:sp>
    <dsp:sp modelId="{9A56F68C-E4FF-3646-BC59-1EE290E56C19}">
      <dsp:nvSpPr>
        <dsp:cNvPr id="0" name=""/>
        <dsp:cNvSpPr/>
      </dsp:nvSpPr>
      <dsp:spPr>
        <a:xfrm>
          <a:off x="3715913" y="4928868"/>
          <a:ext cx="2098410" cy="402394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3715913" y="4928868"/>
        <a:ext cx="2098410" cy="402394"/>
      </dsp:txXfrm>
    </dsp:sp>
    <dsp:sp modelId="{C741963A-7A41-E943-A9BA-84B1276C0A23}">
      <dsp:nvSpPr>
        <dsp:cNvPr id="0" name=""/>
        <dsp:cNvSpPr/>
      </dsp:nvSpPr>
      <dsp:spPr>
        <a:xfrm>
          <a:off x="6583856" y="3922886"/>
          <a:ext cx="2331567" cy="120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703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3.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Interfaces</a:t>
          </a:r>
        </a:p>
      </dsp:txBody>
      <dsp:txXfrm>
        <a:off x="6583856" y="3922886"/>
        <a:ext cx="2331567" cy="1207182"/>
      </dsp:txXfrm>
    </dsp:sp>
    <dsp:sp modelId="{985AA613-3C5E-9244-9CCA-6730F167814F}">
      <dsp:nvSpPr>
        <dsp:cNvPr id="0" name=""/>
        <dsp:cNvSpPr/>
      </dsp:nvSpPr>
      <dsp:spPr>
        <a:xfrm>
          <a:off x="7218870" y="4928868"/>
          <a:ext cx="2098410" cy="402394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7218870" y="4928868"/>
        <a:ext cx="2098410" cy="402394"/>
      </dsp:txXfrm>
    </dsp:sp>
    <dsp:sp modelId="{30C06D6F-2154-6C4A-A0E4-F88EBA3394BD}">
      <dsp:nvSpPr>
        <dsp:cNvPr id="0" name=""/>
        <dsp:cNvSpPr/>
      </dsp:nvSpPr>
      <dsp:spPr>
        <a:xfrm>
          <a:off x="9711931" y="3922886"/>
          <a:ext cx="2331567" cy="120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703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4.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Non-Namespace API-s</a:t>
          </a:r>
        </a:p>
      </dsp:txBody>
      <dsp:txXfrm>
        <a:off x="9711931" y="3922886"/>
        <a:ext cx="2331567" cy="1207182"/>
      </dsp:txXfrm>
    </dsp:sp>
    <dsp:sp modelId="{DF3B6B4D-6478-3B40-B4D5-5EF4B547AD20}">
      <dsp:nvSpPr>
        <dsp:cNvPr id="0" name=""/>
        <dsp:cNvSpPr/>
      </dsp:nvSpPr>
      <dsp:spPr>
        <a:xfrm>
          <a:off x="10093589" y="4928868"/>
          <a:ext cx="2098410" cy="402394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0093589" y="4928868"/>
        <a:ext cx="2098410" cy="4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9C4AE-1778-6240-8BFE-7AC561FAE0C2}">
      <dsp:nvSpPr>
        <dsp:cNvPr id="0" name=""/>
        <dsp:cNvSpPr/>
      </dsp:nvSpPr>
      <dsp:spPr>
        <a:xfrm>
          <a:off x="5542383" y="1304800"/>
          <a:ext cx="3477280" cy="89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530"/>
              </a:lnTo>
              <a:lnTo>
                <a:pt x="3477280" y="594530"/>
              </a:lnTo>
              <a:lnTo>
                <a:pt x="3477280" y="8989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003C5-D9E1-3C42-9CE4-DCED9F767A09}">
      <dsp:nvSpPr>
        <dsp:cNvPr id="0" name=""/>
        <dsp:cNvSpPr/>
      </dsp:nvSpPr>
      <dsp:spPr>
        <a:xfrm>
          <a:off x="5496663" y="1304800"/>
          <a:ext cx="91440" cy="898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9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6BB4D-F41F-3A4C-AFB2-8A4E66F98873}">
      <dsp:nvSpPr>
        <dsp:cNvPr id="0" name=""/>
        <dsp:cNvSpPr/>
      </dsp:nvSpPr>
      <dsp:spPr>
        <a:xfrm>
          <a:off x="2137241" y="1304800"/>
          <a:ext cx="3405141" cy="898932"/>
        </a:xfrm>
        <a:custGeom>
          <a:avLst/>
          <a:gdLst/>
          <a:ahLst/>
          <a:cxnLst/>
          <a:rect l="0" t="0" r="0" b="0"/>
          <a:pathLst>
            <a:path>
              <a:moveTo>
                <a:pt x="3405141" y="0"/>
              </a:moveTo>
              <a:lnTo>
                <a:pt x="3405141" y="594530"/>
              </a:lnTo>
              <a:lnTo>
                <a:pt x="0" y="594530"/>
              </a:lnTo>
              <a:lnTo>
                <a:pt x="0" y="8989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B53AB-7EDC-6C42-8E91-B8B4951161A7}">
      <dsp:nvSpPr>
        <dsp:cNvPr id="0" name=""/>
        <dsp:cNvSpPr/>
      </dsp:nvSpPr>
      <dsp:spPr>
        <a:xfrm>
          <a:off x="2755027" y="223"/>
          <a:ext cx="5574712" cy="1304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840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APEX </a:t>
          </a:r>
          <a:r>
            <a:rPr lang="en-US" sz="3100" kern="1200" dirty="0"/>
            <a:t>JavaScript API Reference </a:t>
          </a:r>
          <a:endParaRPr lang="en-GB" sz="3100" kern="1200" dirty="0"/>
        </a:p>
      </dsp:txBody>
      <dsp:txXfrm>
        <a:off x="2755027" y="223"/>
        <a:ext cx="5574712" cy="1304577"/>
      </dsp:txXfrm>
    </dsp:sp>
    <dsp:sp modelId="{E47C0A3F-8030-144F-9013-10458D4F3DAF}">
      <dsp:nvSpPr>
        <dsp:cNvPr id="0" name=""/>
        <dsp:cNvSpPr/>
      </dsp:nvSpPr>
      <dsp:spPr>
        <a:xfrm>
          <a:off x="4786480" y="1014894"/>
          <a:ext cx="2267710" cy="4348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apex.oracle.com</a:t>
          </a:r>
          <a:r>
            <a:rPr lang="en-GB" sz="1500" kern="1200" dirty="0"/>
            <a:t>/</a:t>
          </a:r>
          <a:r>
            <a:rPr lang="en-GB" sz="1500" kern="1200" dirty="0" err="1"/>
            <a:t>jsapi</a:t>
          </a:r>
          <a:endParaRPr lang="en-GB" sz="1500" kern="1200" dirty="0"/>
        </a:p>
      </dsp:txBody>
      <dsp:txXfrm>
        <a:off x="4786480" y="1014894"/>
        <a:ext cx="2267710" cy="434859"/>
      </dsp:txXfrm>
    </dsp:sp>
    <dsp:sp modelId="{65C23478-8EB9-7445-A155-69B81B06983E}">
      <dsp:nvSpPr>
        <dsp:cNvPr id="0" name=""/>
        <dsp:cNvSpPr/>
      </dsp:nvSpPr>
      <dsp:spPr>
        <a:xfrm>
          <a:off x="877402" y="2203733"/>
          <a:ext cx="2519678" cy="1304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840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1.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Widgets</a:t>
          </a:r>
        </a:p>
      </dsp:txBody>
      <dsp:txXfrm>
        <a:off x="877402" y="2203733"/>
        <a:ext cx="2519678" cy="1304577"/>
      </dsp:txXfrm>
    </dsp:sp>
    <dsp:sp modelId="{215C12F4-19EB-504E-BCE4-882CC819242D}">
      <dsp:nvSpPr>
        <dsp:cNvPr id="0" name=""/>
        <dsp:cNvSpPr/>
      </dsp:nvSpPr>
      <dsp:spPr>
        <a:xfrm>
          <a:off x="1280047" y="3073451"/>
          <a:ext cx="2267710" cy="434859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1280047" y="3073451"/>
        <a:ext cx="2267710" cy="434859"/>
      </dsp:txXfrm>
    </dsp:sp>
    <dsp:sp modelId="{D23537A5-C50A-514F-9200-577B7B62DCA6}">
      <dsp:nvSpPr>
        <dsp:cNvPr id="0" name=""/>
        <dsp:cNvSpPr/>
      </dsp:nvSpPr>
      <dsp:spPr>
        <a:xfrm>
          <a:off x="4282544" y="2203733"/>
          <a:ext cx="2519678" cy="1304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840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2.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Namespaces</a:t>
          </a:r>
        </a:p>
      </dsp:txBody>
      <dsp:txXfrm>
        <a:off x="4282544" y="2203733"/>
        <a:ext cx="2519678" cy="1304577"/>
      </dsp:txXfrm>
    </dsp:sp>
    <dsp:sp modelId="{9A56F68C-E4FF-3646-BC59-1EE290E56C19}">
      <dsp:nvSpPr>
        <dsp:cNvPr id="0" name=""/>
        <dsp:cNvSpPr/>
      </dsp:nvSpPr>
      <dsp:spPr>
        <a:xfrm>
          <a:off x="4660496" y="3073451"/>
          <a:ext cx="2267710" cy="434859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>
        <a:off x="4660496" y="3073451"/>
        <a:ext cx="2267710" cy="434859"/>
      </dsp:txXfrm>
    </dsp:sp>
    <dsp:sp modelId="{C741963A-7A41-E943-A9BA-84B1276C0A23}">
      <dsp:nvSpPr>
        <dsp:cNvPr id="0" name=""/>
        <dsp:cNvSpPr/>
      </dsp:nvSpPr>
      <dsp:spPr>
        <a:xfrm>
          <a:off x="7759824" y="2203733"/>
          <a:ext cx="2519678" cy="1304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840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3.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Interfaces</a:t>
          </a:r>
        </a:p>
      </dsp:txBody>
      <dsp:txXfrm>
        <a:off x="7759824" y="2203733"/>
        <a:ext cx="2519678" cy="1304577"/>
      </dsp:txXfrm>
    </dsp:sp>
    <dsp:sp modelId="{985AA613-3C5E-9244-9CCA-6730F167814F}">
      <dsp:nvSpPr>
        <dsp:cNvPr id="0" name=""/>
        <dsp:cNvSpPr/>
      </dsp:nvSpPr>
      <dsp:spPr>
        <a:xfrm>
          <a:off x="8446071" y="3073451"/>
          <a:ext cx="2267710" cy="434859"/>
        </a:xfrm>
        <a:prstGeom prst="rect">
          <a:avLst/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8446071" y="3073451"/>
        <a:ext cx="2267710" cy="43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D0B4CD-5A00-5E4E-A535-D6380F9932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E302-FC31-C547-8BE4-5EDE92885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0C0E9-F521-1240-A72D-F5ECD7047C8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20919-572A-E242-BC9B-FA653C180A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foex.at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8DD-BB9F-F443-9D21-E0C46D4C4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1E9AC-0F83-6F48-9F71-1563CCD5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3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A528E-3779-FF47-B344-8815C3F77A0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foex.at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6D15-4D9E-D640-B6EE-3FD4D538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63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Build more dynamic apps – Use AJAX Callbacks as opposed to traditional page submits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 Improve user experience – Live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For when dynamic actions are not enough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- 1. Only 1 level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- 2. No error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4) Leverage already existing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How many dynamic actions do we have? 20, 30? But we know these API-s can do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5) JavaScript will only grow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 Show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 More JET charts components, MLE coming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6D15-4D9E-D640-B6EE-3FD4D5387F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878-6A6B-E14A-A873-3213E018131F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228C-BF09-DA41-B476-DA6DE53B264A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CFFE-AD6D-5943-871B-34F3E3AD4B57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930-BABA-AB4D-BC01-F8FBA0B0F2FD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E0B-57BA-6447-8039-A43B4A5AEAA0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4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239F-C6E0-6647-A339-441A8F12A0B6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F159-1F66-5A48-BFB9-6657B270655D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4261-3989-EA45-9F60-7DB3D44658F3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EE3E-86DA-C24A-BE57-1156C0D8F879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8EB-2B62-B04F-8774-FDE444B51D91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ED32-F8FC-4C48-B293-C9C3DCB4090D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96C341E-66AD-AA4A-BA6D-503531BFB671}" type="datetime1">
              <a:rPr lang="en-US" smtClean="0"/>
              <a:t>11/30/19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0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rdlikesoftware.com/weblog/2016/06/08/interactive-grid-under-the-hoo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6B88-7CE4-C149-9C12-0EFEC4746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Demystifying the APEX JavaScript API-s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2E987-16F5-6949-AA36-AA2C0BFD6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@</a:t>
            </a:r>
            <a:r>
              <a:rPr lang="en-US" dirty="0" err="1"/>
              <a:t>stefan</a:t>
            </a:r>
            <a:r>
              <a:rPr lang="en-US" dirty="0"/>
              <a:t>__</a:t>
            </a:r>
            <a:r>
              <a:rPr lang="en-US" dirty="0" err="1"/>
              <a:t>dobre</a:t>
            </a:r>
            <a:endParaRPr lang="en-US" dirty="0"/>
          </a:p>
          <a:p>
            <a:pPr algn="r"/>
            <a:r>
              <a:rPr lang="en-US" dirty="0"/>
              <a:t>#techfest19 </a:t>
            </a:r>
          </a:p>
        </p:txBody>
      </p:sp>
    </p:spTree>
    <p:extLst>
      <p:ext uri="{BB962C8B-B14F-4D97-AF65-F5344CB8AC3E}">
        <p14:creationId xmlns:p14="http://schemas.microsoft.com/office/powerpoint/2010/main" val="156895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27-7EE9-9340-8BB3-07814C0B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3.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82F-6246-EE46-A611-46F52DF7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281018"/>
            <a:ext cx="7315200" cy="3703729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getActions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apex.util.htmlBuilder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getCurrentView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('P1_ITEM')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getCurrentView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').model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getNodeAdapter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C445-7209-4E46-B8A5-ECF1B36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788CD-0BF9-0C4B-B31A-2AFA46E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F65A18E-2508-6041-9CCB-FCC6F92B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6" y="2281018"/>
            <a:ext cx="2922730" cy="28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27-7EE9-9340-8BB3-07814C0B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/>
              <a:t>1.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82F-6246-EE46-A611-46F52DF7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9977362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 us control 3 APEX components: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Menu</a:t>
            </a:r>
          </a:p>
          <a:p>
            <a:pPr lvl="1"/>
            <a:r>
              <a:rPr lang="en-US" dirty="0"/>
              <a:t>Interactive Grid</a:t>
            </a:r>
          </a:p>
          <a:p>
            <a:r>
              <a:rPr lang="en-US" dirty="0"/>
              <a:t>Tree &amp; IG</a:t>
            </a:r>
          </a:p>
          <a:p>
            <a:pPr lvl="1"/>
            <a:r>
              <a:rPr lang="en-US" dirty="0"/>
              <a:t>Implement the region interface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</a:t>
            </a:r>
            <a:endParaRPr lang="en-US" dirty="0"/>
          </a:p>
          <a:p>
            <a:pPr lvl="1"/>
            <a:r>
              <a:rPr lang="en-US" dirty="0"/>
              <a:t>The interface controls a jQuery UI widget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('emp').call('option',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('emp').call('option',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Regular jQuery UI widget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').menu('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lvl="2"/>
            <a:r>
              <a:rPr lang="en-US" dirty="0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dirty="0" err="1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).menu(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'option',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lvl="2">
              <a:buClr>
                <a:srgbClr val="3494BA"/>
              </a:buClr>
            </a:pPr>
            <a:r>
              <a:rPr lang="en-US" dirty="0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dirty="0" err="1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373545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).menu(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'option',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dirty="0">
              <a:solidFill>
                <a:srgbClr val="373545">
                  <a:lumMod val="20000"/>
                  <a:lumOff val="8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585DDDE1-55E0-B947-8B08-A206BE76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1938013"/>
            <a:ext cx="2838242" cy="3796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C445-7209-4E46-B8A5-ECF1B36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foex.at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788CD-0BF9-0C4B-B31A-2AFA46E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A7F-7F06-364A-B0FB-2D237E7B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grid Widget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66594-5230-C54D-B5E1-80D51683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CC334-C72F-0445-8A4E-D2C39A6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D3D466-728E-934A-8B37-FBF64736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98" y="833628"/>
            <a:ext cx="67056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88BDD-D45A-FD42-99BB-88BD48202F1C}"/>
              </a:ext>
            </a:extLst>
          </p:cNvPr>
          <p:cNvSpPr txBox="1"/>
          <p:nvPr/>
        </p:nvSpPr>
        <p:spPr>
          <a:xfrm>
            <a:off x="4693998" y="6094508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https://hardlikesoftware.com/weblog/2016/06/08/interactive-grid-under-the-hood/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95E4E-7DCA-C443-9F75-418BEBF8C528}"/>
              </a:ext>
            </a:extLst>
          </p:cNvPr>
          <p:cNvSpPr/>
          <p:nvPr/>
        </p:nvSpPr>
        <p:spPr>
          <a:xfrm>
            <a:off x="5454627" y="1554288"/>
            <a:ext cx="5179508" cy="12430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164A3-4FF1-624E-B2EC-C7ABF0BB0FA6}"/>
              </a:ext>
            </a:extLst>
          </p:cNvPr>
          <p:cNvSpPr/>
          <p:nvPr/>
        </p:nvSpPr>
        <p:spPr>
          <a:xfrm>
            <a:off x="5499298" y="2232876"/>
            <a:ext cx="1680991" cy="33044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6F42AC-21F8-1543-93DB-11B3E8E4ACC4}"/>
              </a:ext>
            </a:extLst>
          </p:cNvPr>
          <p:cNvSpPr/>
          <p:nvPr/>
        </p:nvSpPr>
        <p:spPr>
          <a:xfrm>
            <a:off x="5556906" y="3116517"/>
            <a:ext cx="731927" cy="31248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004F7-FC7B-7149-9A0D-B453AD399C81}"/>
              </a:ext>
            </a:extLst>
          </p:cNvPr>
          <p:cNvSpPr txBox="1"/>
          <p:nvPr/>
        </p:nvSpPr>
        <p:spPr>
          <a:xfrm>
            <a:off x="0" y="1985383"/>
            <a:ext cx="469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var region    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('emp');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gridView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region.call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getViews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', 'grid');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gridWidget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gridView.view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gridWidget.grid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9800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AFB3-626F-8042-A9E0-5ED5F83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5CFA-12EE-5549-9DA8-FAFBAC1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useful, but there is a learning curve</a:t>
            </a:r>
          </a:p>
          <a:p>
            <a:r>
              <a:rPr lang="en-US" dirty="0"/>
              <a:t>Use with caution</a:t>
            </a:r>
          </a:p>
          <a:p>
            <a:r>
              <a:rPr lang="en-US" dirty="0"/>
              <a:t>Explore for yourself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F4E64-0611-7749-A19A-92E8C2F5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1D57-EEA8-4549-8E66-D57BDA71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57C6-F767-5C41-B273-54805461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FOEX Plug-in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460F3-FB7B-5D4B-8116-9247A002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123837"/>
            <a:ext cx="3474720" cy="4601183"/>
          </a:xfrm>
        </p:spPr>
        <p:txBody>
          <a:bodyPr/>
          <a:lstStyle/>
          <a:p>
            <a:r>
              <a:rPr lang="en-US" dirty="0"/>
              <a:t>160+ Plug-ins</a:t>
            </a:r>
          </a:p>
          <a:p>
            <a:r>
              <a:rPr lang="en-US" dirty="0"/>
              <a:t>Single Page Applications</a:t>
            </a:r>
          </a:p>
          <a:p>
            <a:r>
              <a:rPr lang="en-US" dirty="0"/>
              <a:t>Drag &amp; Drop</a:t>
            </a:r>
          </a:p>
          <a:p>
            <a:r>
              <a:rPr lang="en-US" dirty="0"/>
              <a:t>Web Sockets</a:t>
            </a:r>
          </a:p>
        </p:txBody>
      </p:sp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E157EDDD-D2C7-DF48-909E-E0F925FA05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2271" y="271825"/>
            <a:ext cx="4249330" cy="631612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1E9DA9-920E-9D41-9F35-03EA36B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FC2653-745B-1841-9A7B-679AE244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72" y="1123837"/>
            <a:ext cx="4399216" cy="653891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FE7EE0-874E-2543-8C83-76D48EBF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077" y="1840841"/>
            <a:ext cx="4842849" cy="5821908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87EA14D-5B73-054D-BB93-FAE088C8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3C35-0FC8-1B4F-AF79-FDB2D9C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for JavaScript in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D00-64BB-9F44-A07B-A25298F1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more dynamic apps</a:t>
            </a:r>
          </a:p>
          <a:p>
            <a:r>
              <a:rPr lang="en-US" dirty="0"/>
              <a:t>Improve user experience</a:t>
            </a:r>
          </a:p>
          <a:p>
            <a:r>
              <a:rPr lang="en-US" dirty="0"/>
              <a:t>For when Dynamic Actions are not enough</a:t>
            </a:r>
          </a:p>
          <a:p>
            <a:r>
              <a:rPr lang="en-US" dirty="0"/>
              <a:t>Leverage already existing functionality</a:t>
            </a:r>
          </a:p>
          <a:p>
            <a:r>
              <a:rPr lang="en-US" dirty="0"/>
              <a:t>JavaScript will only keep growing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4388-4D99-EC4F-AD31-F47A60F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6065A-DABF-2647-A88F-355EE4C40826}"/>
              </a:ext>
            </a:extLst>
          </p:cNvPr>
          <p:cNvSpPr txBox="1"/>
          <p:nvPr/>
        </p:nvSpPr>
        <p:spPr>
          <a:xfrm>
            <a:off x="5645020" y="297646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8D66-85D2-2441-BAEA-C0B8E8C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pic>
        <p:nvPicPr>
          <p:cNvPr id="8" name="Picture 7" descr="Dynamic Action Example">
            <a:extLst>
              <a:ext uri="{FF2B5EF4-FFF2-40B4-BE49-F238E27FC236}">
                <a16:creationId xmlns:a16="http://schemas.microsoft.com/office/drawing/2014/main" id="{AE5353C1-82CA-7D41-AC87-8A9CA9461D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99" y="1443228"/>
            <a:ext cx="3708400" cy="3962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FB654-7EEC-4149-B0F6-FAFC5800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57" y="0"/>
            <a:ext cx="4520850" cy="6858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F9B3E-AD16-004D-AFCB-8D118AC9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13" y="1123837"/>
            <a:ext cx="520133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104F-E775-4945-B401-C060521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80746" cy="4601183"/>
          </a:xfrm>
        </p:spPr>
        <p:txBody>
          <a:bodyPr/>
          <a:lstStyle/>
          <a:p>
            <a:r>
              <a:rPr lang="en-US" dirty="0"/>
              <a:t>Word of caution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2C9AC-0C31-BA41-89EB-8D209420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79481F03-029C-744B-A132-337F606E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015" y="398289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1B11-3180-254F-B6F2-0E6BC74AC968}"/>
              </a:ext>
            </a:extLst>
          </p:cNvPr>
          <p:cNvSpPr txBox="1"/>
          <p:nvPr/>
        </p:nvSpPr>
        <p:spPr>
          <a:xfrm>
            <a:off x="6023429" y="2408765"/>
            <a:ext cx="4497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Statistically, more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C58AE-59F6-A445-944F-A866341CF34E}"/>
              </a:ext>
            </a:extLst>
          </p:cNvPr>
          <p:cNvSpPr txBox="1"/>
          <p:nvPr/>
        </p:nvSpPr>
        <p:spPr>
          <a:xfrm>
            <a:off x="4739950" y="1123837"/>
            <a:ext cx="58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Writing custom code =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A22EB-A754-0D47-B7D8-BDA3E8F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9BA-975F-8045-889A-5A529C65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80746" cy="4601183"/>
          </a:xfrm>
        </p:spPr>
        <p:txBody>
          <a:bodyPr/>
          <a:lstStyle/>
          <a:p>
            <a:r>
              <a:rPr lang="en-US" dirty="0"/>
              <a:t>What JavaScript API-s does APEX offer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33FF-8509-8140-886A-3F2262AE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API Reference (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jsapi</a:t>
            </a:r>
            <a:r>
              <a:rPr lang="en-US" dirty="0"/>
              <a:t>)</a:t>
            </a:r>
          </a:p>
          <a:p>
            <a:r>
              <a:rPr lang="en-US" dirty="0"/>
              <a:t>Universal Theme JavaScript (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ut</a:t>
            </a:r>
            <a:r>
              <a:rPr lang="en-US" dirty="0"/>
              <a:t>)</a:t>
            </a:r>
          </a:p>
          <a:p>
            <a:r>
              <a:rPr lang="en-US" dirty="0"/>
              <a:t>Integration with the API-s of 3rd party components</a:t>
            </a:r>
          </a:p>
          <a:p>
            <a:pPr lvl="1"/>
            <a:r>
              <a:rPr lang="en-US" dirty="0"/>
              <a:t>E.g. Charts, Calendar, Rich Text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78EC-1D5F-334E-B851-597DD989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E65D-718D-3A4D-872E-64D1B9F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foex.at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FD5A3CA-8A54-8547-A2FC-6CCA67427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3216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23EA-3CBB-074B-B368-02B67C4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E837AE-DB0B-9748-87D5-7B96E1D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FD5A3CA-8A54-8547-A2FC-6CCA67427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755250"/>
              </p:ext>
            </p:extLst>
          </p:nvPr>
        </p:nvGraphicFramePr>
        <p:xfrm>
          <a:off x="541176" y="1698170"/>
          <a:ext cx="11084767" cy="35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23EA-3CBB-074B-B368-02B67C4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E837AE-DB0B-9748-87D5-7B96E1D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7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27-7EE9-9340-8BB3-07814C0B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2.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82F-6246-EE46-A611-46F52DF7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Could</a:t>
            </a:r>
            <a:r>
              <a:rPr lang="en-US" dirty="0"/>
              <a:t> be compared to PL/SQL packages</a:t>
            </a:r>
          </a:p>
          <a:p>
            <a:r>
              <a:rPr lang="en-US" dirty="0"/>
              <a:t>Utility functions grouped together by purpose and scope</a:t>
            </a:r>
          </a:p>
          <a:p>
            <a:r>
              <a:rPr lang="en-US" b="1" dirty="0"/>
              <a:t>Note: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/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/>
              <a:t>are functions themselves!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C445-7209-4E46-B8A5-ECF1B36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foex.at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788CD-0BF9-0C4B-B31A-2AFA46E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54BB5-E20C-DA46-9CD5-A5CCD15F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0" y="1873898"/>
            <a:ext cx="24257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27-7EE9-9340-8BB3-07814C0B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3.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82F-6246-EE46-A611-46F52DF7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call interface methods directly</a:t>
            </a:r>
          </a:p>
          <a:p>
            <a:r>
              <a:rPr lang="en-US" dirty="0"/>
              <a:t>Components implement interfaces</a:t>
            </a:r>
          </a:p>
          <a:p>
            <a:r>
              <a:rPr lang="en-US" dirty="0"/>
              <a:t>Access the methods though their respective component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an item interface's methods can be invoked through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apex.item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('P1_ITEM')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C445-7209-4E46-B8A5-ECF1B36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foex.at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788CD-0BF9-0C4B-B31A-2AFA46E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F65A18E-2508-6041-9CCB-FCC6F92B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5" y="2281019"/>
            <a:ext cx="2922729" cy="28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616</Words>
  <Application>Microsoft Macintosh PowerPoint</Application>
  <PresentationFormat>Widescreen</PresentationFormat>
  <Paragraphs>131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 2</vt:lpstr>
      <vt:lpstr>Frame</vt:lpstr>
      <vt:lpstr>Demystifying the APEX JavaScript API-s</vt:lpstr>
      <vt:lpstr>FOEX Plug-in Framework</vt:lpstr>
      <vt:lpstr>A case for JavaScript in APEX</vt:lpstr>
      <vt:lpstr>Word of caution</vt:lpstr>
      <vt:lpstr>What JavaScript API-s does APEX offer us?</vt:lpstr>
      <vt:lpstr>PowerPoint Presentation</vt:lpstr>
      <vt:lpstr>PowerPoint Presentation</vt:lpstr>
      <vt:lpstr>2. Namespaces</vt:lpstr>
      <vt:lpstr>3. Interfaces</vt:lpstr>
      <vt:lpstr>3. Interfaces</vt:lpstr>
      <vt:lpstr>1. Widgets</vt:lpstr>
      <vt:lpstr>grid Widget</vt:lpstr>
      <vt:lpstr>Some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the APEX JavaScript API-s</dc:title>
  <dc:creator>glezsy</dc:creator>
  <cp:lastModifiedBy>glezsy</cp:lastModifiedBy>
  <cp:revision>17</cp:revision>
  <dcterms:created xsi:type="dcterms:W3CDTF">2019-11-30T22:35:37Z</dcterms:created>
  <dcterms:modified xsi:type="dcterms:W3CDTF">2019-12-01T11:14:33Z</dcterms:modified>
</cp:coreProperties>
</file>