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09E3-CE0F-3A41-B40D-CF26A9724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4ECB5-FEFC-754D-A74E-88B0F21B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EAD7C-4CC9-8D4F-988E-68A85C25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ECA6-928F-6D4B-B365-60BF7B05D05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FEF7-978C-8E4D-B409-B156C005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2F0C-D296-474A-BB09-F0948AA7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51D4-2D6B-0A4B-8CA6-869FC573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1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99A3-87DE-C942-ACA1-45AB4F1F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C5B05-5E3A-F545-8C19-6D49B1135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E8CA-5970-534C-B0D6-FA677C58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ECA6-928F-6D4B-B365-60BF7B05D05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ED8E2-5365-F540-AB58-9D8BD7F8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9A011-D26B-3742-9B86-B47AD34E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51D4-2D6B-0A4B-8CA6-869FC573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6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C54C1-8144-DD4E-A515-49DC6365A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D9446-4788-604C-828E-C71663810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53F44-2238-284F-A7C2-E994BB4C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ECA6-928F-6D4B-B365-60BF7B05D05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5E412-22D5-1D41-8764-5E40D005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607ED-4878-584A-9D9B-FAAE04A7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51D4-2D6B-0A4B-8CA6-869FC573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0E41-516F-1F45-9F41-5C67B7E8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2625-DF2E-304F-B53B-D8D25099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C0D67-5E28-2741-BB9B-7ECACFC1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ECA6-928F-6D4B-B365-60BF7B05D05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2695B-3783-8C43-AF7F-C8CED170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4AC20-E0D4-4245-8EB2-B44865CE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51D4-2D6B-0A4B-8CA6-869FC573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CDB9-00C7-6247-8805-2D141219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B8956-0BC3-8744-ADE6-50CA5140A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4A1E4-B483-B742-BE53-02774393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ECA6-928F-6D4B-B365-60BF7B05D05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92EE6-C1A1-4F4F-B329-AFCD7341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DC1C-4E49-294D-A895-4EFBC0EC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51D4-2D6B-0A4B-8CA6-869FC573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2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C85B-399D-C348-8ED7-C82764C8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7D02D-FC7D-AE49-926E-682B57BB1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3D04-5BE7-904D-8EBC-4ACBD70CC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707DE-27CE-3543-933E-8DF933F7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ECA6-928F-6D4B-B365-60BF7B05D05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7AB39-5599-524B-8D6A-E2DFF55A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D737A-DA4B-AC4B-9AC2-B8226CCB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51D4-2D6B-0A4B-8CA6-869FC573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4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C8D8-51F0-944D-AE71-BEB11EC1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3F8D6-D123-4845-B177-D6BDEDCF3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9C397-D30A-1640-B878-800889BF6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6D5F0-C181-5D4C-8661-E1037299C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50D8C-09BB-2D41-B435-01072B115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3E3E4-C9E4-194D-A7F8-EB028757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ECA6-928F-6D4B-B365-60BF7B05D05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3F722-58B1-FF42-8202-850AC53C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EC5CF-55FB-2448-9D59-2027D9EC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51D4-2D6B-0A4B-8CA6-869FC573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5562-37A5-AE46-8697-3FF16E80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9EC53-D4DC-4C45-8379-1A90279A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ECA6-928F-6D4B-B365-60BF7B05D05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FFD00-D400-1B4A-9BF8-470FCB27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45CCE-783A-124C-A8C9-000BD369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51D4-2D6B-0A4B-8CA6-869FC573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5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6C4E5-0132-8844-87C1-52AEB34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ECA6-928F-6D4B-B365-60BF7B05D05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BCE10-778C-C643-B4A7-FD67CF22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F46BB-5F68-AE42-A781-8AF9AA27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51D4-2D6B-0A4B-8CA6-869FC573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9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BC1C-B213-D74B-AB4C-E646D38D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5DCC-DF59-B246-AB1C-9F083EB9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9F540-FA08-0049-8DCD-05A6476F2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B3A77-6062-8F43-AA8E-80157420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ECA6-928F-6D4B-B365-60BF7B05D05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535B-DB17-7B49-8FFD-A86D49A3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0570B-BC1B-344B-BB1E-E6786357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51D4-2D6B-0A4B-8CA6-869FC573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3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7C5B-B561-DC43-B448-9FA08EC9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11A29-B76F-7240-8673-2BEBF2867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7E0C8-59DB-CD4E-ADC6-E47F78A24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B7016-7F2E-9A46-A86C-45332DCE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ECA6-928F-6D4B-B365-60BF7B05D05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4029A-E970-7342-9CEB-51EE3D5E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08A65-CB9B-7144-BE45-20B5C0E8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51D4-2D6B-0A4B-8CA6-869FC573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2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2E9FC-CCFD-9247-A5D4-C45DB46B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BACE2-708B-CF4B-99C5-447215E64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AA87-008A-1142-BC83-B804FBA5F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3ECA6-928F-6D4B-B365-60BF7B05D05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C37BA-604B-004D-9994-8E65E5AF6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DFCFE-1EDC-344A-A1A8-6B483055B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E51D4-2D6B-0A4B-8CA6-869FC573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6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rdlikesoftware.com/weblog/2016/06/08/interactive-grid-under-the-hoo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1BC7D-F078-1247-987F-A6BFF4DF3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-12712"/>
            <a:ext cx="887505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B8C4E4-97A1-BB4E-8472-ACF55305A0C2}"/>
              </a:ext>
            </a:extLst>
          </p:cNvPr>
          <p:cNvSpPr txBox="1"/>
          <p:nvPr/>
        </p:nvSpPr>
        <p:spPr>
          <a:xfrm>
            <a:off x="0" y="647595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http://hardlikesoftware.com/weblog/2016/06/08/interactive-grid-under-the-hood/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5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1BC7D-F078-1247-987F-A6BFF4DF3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7" t="4947" r="4022" b="5715"/>
          <a:stretch/>
        </p:blipFill>
        <p:spPr>
          <a:xfrm>
            <a:off x="5701136" y="745467"/>
            <a:ext cx="6490864" cy="4825344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5DCD0B17-1F0E-434F-8A80-707B525D26E3}"/>
              </a:ext>
            </a:extLst>
          </p:cNvPr>
          <p:cNvSpPr/>
          <p:nvPr/>
        </p:nvSpPr>
        <p:spPr>
          <a:xfrm>
            <a:off x="6192203" y="1187910"/>
            <a:ext cx="5457930" cy="1487558"/>
          </a:xfrm>
          <a:prstGeom prst="frame">
            <a:avLst>
              <a:gd name="adj1" fmla="val 4723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360000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1C2AC-FA4D-A447-8B13-35EEEE60D0CD}"/>
              </a:ext>
            </a:extLst>
          </p:cNvPr>
          <p:cNvSpPr txBox="1"/>
          <p:nvPr/>
        </p:nvSpPr>
        <p:spPr>
          <a:xfrm>
            <a:off x="0" y="356912"/>
            <a:ext cx="3877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Name: </a:t>
            </a:r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interactiveGrid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F0A29-D028-D043-AD50-5D2C820065AF}"/>
              </a:ext>
            </a:extLst>
          </p:cNvPr>
          <p:cNvSpPr txBox="1"/>
          <p:nvPr/>
        </p:nvSpPr>
        <p:spPr>
          <a:xfrm>
            <a:off x="0" y="1465852"/>
            <a:ext cx="3386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get it: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FD55-BD72-4C48-ADBA-0D4B272AE01B}"/>
              </a:ext>
            </a:extLst>
          </p:cNvPr>
          <p:cNvSpPr txBox="1"/>
          <p:nvPr/>
        </p:nvSpPr>
        <p:spPr>
          <a:xfrm>
            <a:off x="0" y="2883568"/>
            <a:ext cx="33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 with it: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BBB6F0-4B5F-5A40-ADA8-631F4584E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4533"/>
            <a:ext cx="5359400" cy="4953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CB50E2-CE71-FA42-B74D-5FBBC31F6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098" y="3252900"/>
            <a:ext cx="57785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1BC7D-F078-1247-987F-A6BFF4DF3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7" t="4947" r="4022" b="5715"/>
          <a:stretch/>
        </p:blipFill>
        <p:spPr>
          <a:xfrm>
            <a:off x="5701136" y="745467"/>
            <a:ext cx="6490864" cy="4825344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5DCD0B17-1F0E-434F-8A80-707B525D26E3}"/>
              </a:ext>
            </a:extLst>
          </p:cNvPr>
          <p:cNvSpPr/>
          <p:nvPr/>
        </p:nvSpPr>
        <p:spPr>
          <a:xfrm>
            <a:off x="6299199" y="1625600"/>
            <a:ext cx="4080933" cy="1008841"/>
          </a:xfrm>
          <a:prstGeom prst="frame">
            <a:avLst>
              <a:gd name="adj1" fmla="val 6491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1C2AC-FA4D-A447-8B13-35EEEE60D0CD}"/>
              </a:ext>
            </a:extLst>
          </p:cNvPr>
          <p:cNvSpPr txBox="1"/>
          <p:nvPr/>
        </p:nvSpPr>
        <p:spPr>
          <a:xfrm>
            <a:off x="0" y="356912"/>
            <a:ext cx="4758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Name: </a:t>
            </a:r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interactiveGridView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F0A29-D028-D043-AD50-5D2C820065AF}"/>
              </a:ext>
            </a:extLst>
          </p:cNvPr>
          <p:cNvSpPr txBox="1"/>
          <p:nvPr/>
        </p:nvSpPr>
        <p:spPr>
          <a:xfrm>
            <a:off x="0" y="1465852"/>
            <a:ext cx="3386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get it:</a:t>
            </a:r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AD4404-D1DA-9A4B-86D4-138035F5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2971"/>
            <a:ext cx="59563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8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1BC7D-F078-1247-987F-A6BFF4DF3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7" t="4947" r="4022" b="5715"/>
          <a:stretch/>
        </p:blipFill>
        <p:spPr>
          <a:xfrm>
            <a:off x="5701136" y="745467"/>
            <a:ext cx="6490864" cy="4825344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5DCD0B17-1F0E-434F-8A80-707B525D26E3}"/>
              </a:ext>
            </a:extLst>
          </p:cNvPr>
          <p:cNvSpPr/>
          <p:nvPr/>
        </p:nvSpPr>
        <p:spPr>
          <a:xfrm>
            <a:off x="6286502" y="2786227"/>
            <a:ext cx="910165" cy="464973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1C2AC-FA4D-A447-8B13-35EEEE60D0CD}"/>
              </a:ext>
            </a:extLst>
          </p:cNvPr>
          <p:cNvSpPr txBox="1"/>
          <p:nvPr/>
        </p:nvSpPr>
        <p:spPr>
          <a:xfrm>
            <a:off x="0" y="356912"/>
            <a:ext cx="3877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Name: </a:t>
            </a:r>
          </a:p>
          <a:p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F0A29-D028-D043-AD50-5D2C820065AF}"/>
              </a:ext>
            </a:extLst>
          </p:cNvPr>
          <p:cNvSpPr txBox="1"/>
          <p:nvPr/>
        </p:nvSpPr>
        <p:spPr>
          <a:xfrm>
            <a:off x="0" y="1465852"/>
            <a:ext cx="3386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get it: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FD55-BD72-4C48-ADBA-0D4B272AE01B}"/>
              </a:ext>
            </a:extLst>
          </p:cNvPr>
          <p:cNvSpPr txBox="1"/>
          <p:nvPr/>
        </p:nvSpPr>
        <p:spPr>
          <a:xfrm>
            <a:off x="0" y="3244334"/>
            <a:ext cx="33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 with it:</a:t>
            </a:r>
          </a:p>
        </p:txBody>
      </p:sp>
      <p:pic>
        <p:nvPicPr>
          <p:cNvPr id="9" name="Picture 8" descr="A picture containing knife&#10;&#10;Description automatically generated">
            <a:extLst>
              <a:ext uri="{FF2B5EF4-FFF2-40B4-BE49-F238E27FC236}">
                <a16:creationId xmlns:a16="http://schemas.microsoft.com/office/drawing/2014/main" id="{5F29BD59-C384-4F4C-807A-5FDDFCBA4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2" y="1789017"/>
            <a:ext cx="5981700" cy="9398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FF92A4-9B51-0C4C-8B20-5268097D5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9" y="3596467"/>
            <a:ext cx="56388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5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51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glezsy</dc:creator>
  <cp:lastModifiedBy>glezsy</cp:lastModifiedBy>
  <cp:revision>9</cp:revision>
  <dcterms:created xsi:type="dcterms:W3CDTF">2019-11-18T00:11:30Z</dcterms:created>
  <dcterms:modified xsi:type="dcterms:W3CDTF">2019-11-19T09:11:21Z</dcterms:modified>
</cp:coreProperties>
</file>