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3" r:id="rId3"/>
    <p:sldId id="290" r:id="rId4"/>
    <p:sldId id="272" r:id="rId5"/>
    <p:sldId id="279" r:id="rId6"/>
    <p:sldId id="298" r:id="rId7"/>
    <p:sldId id="296" r:id="rId8"/>
    <p:sldId id="283" r:id="rId9"/>
    <p:sldId id="284" r:id="rId10"/>
    <p:sldId id="285" r:id="rId11"/>
    <p:sldId id="297" r:id="rId12"/>
    <p:sldId id="287" r:id="rId13"/>
    <p:sldId id="304" r:id="rId14"/>
    <p:sldId id="289" r:id="rId15"/>
    <p:sldId id="305" r:id="rId16"/>
    <p:sldId id="291" r:id="rId17"/>
    <p:sldId id="295" r:id="rId18"/>
    <p:sldId id="264" r:id="rId19"/>
    <p:sldId id="302" r:id="rId20"/>
    <p:sldId id="300"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F54B3-2CF9-4879-8184-ADEAC35F02D1}" v="693" dt="2023-07-02T19:45:44.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957"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Dragoi" userId="3615d8f3-8b92-4e8b-8919-8a880b7d09a1" providerId="ADAL" clId="{6CAF54B3-2CF9-4879-8184-ADEAC35F02D1}"/>
    <pc:docChg chg="undo redo custSel addSld delSld modSld sldOrd">
      <pc:chgData name="Stefan Dragoi" userId="3615d8f3-8b92-4e8b-8919-8a880b7d09a1" providerId="ADAL" clId="{6CAF54B3-2CF9-4879-8184-ADEAC35F02D1}" dt="2023-07-02T19:45:44.690" v="3293"/>
      <pc:docMkLst>
        <pc:docMk/>
      </pc:docMkLst>
      <pc:sldChg chg="modSp mod">
        <pc:chgData name="Stefan Dragoi" userId="3615d8f3-8b92-4e8b-8919-8a880b7d09a1" providerId="ADAL" clId="{6CAF54B3-2CF9-4879-8184-ADEAC35F02D1}" dt="2023-07-01T11:40:32.347" v="60" actId="20577"/>
        <pc:sldMkLst>
          <pc:docMk/>
          <pc:sldMk cId="2026548171" sldId="256"/>
        </pc:sldMkLst>
        <pc:spChg chg="mod">
          <ac:chgData name="Stefan Dragoi" userId="3615d8f3-8b92-4e8b-8919-8a880b7d09a1" providerId="ADAL" clId="{6CAF54B3-2CF9-4879-8184-ADEAC35F02D1}" dt="2023-07-01T11:40:32.347" v="60" actId="20577"/>
          <ac:spMkLst>
            <pc:docMk/>
            <pc:sldMk cId="2026548171" sldId="256"/>
            <ac:spMk id="3" creationId="{F1AE07FA-417F-EA0D-5C71-49EAA6FB2C77}"/>
          </ac:spMkLst>
        </pc:spChg>
      </pc:sldChg>
      <pc:sldChg chg="modSp mod">
        <pc:chgData name="Stefan Dragoi" userId="3615d8f3-8b92-4e8b-8919-8a880b7d09a1" providerId="ADAL" clId="{6CAF54B3-2CF9-4879-8184-ADEAC35F02D1}" dt="2023-07-01T11:42:02.116" v="94" actId="20577"/>
        <pc:sldMkLst>
          <pc:docMk/>
          <pc:sldMk cId="2049078455" sldId="257"/>
        </pc:sldMkLst>
        <pc:spChg chg="mod">
          <ac:chgData name="Stefan Dragoi" userId="3615d8f3-8b92-4e8b-8919-8a880b7d09a1" providerId="ADAL" clId="{6CAF54B3-2CF9-4879-8184-ADEAC35F02D1}" dt="2023-07-01T11:42:02.116" v="94" actId="20577"/>
          <ac:spMkLst>
            <pc:docMk/>
            <pc:sldMk cId="2049078455" sldId="257"/>
            <ac:spMk id="3" creationId="{FEE6D647-8940-D436-C67E-D87B148465D2}"/>
          </ac:spMkLst>
        </pc:spChg>
      </pc:sldChg>
      <pc:sldChg chg="addSp delSp modSp mod">
        <pc:chgData name="Stefan Dragoi" userId="3615d8f3-8b92-4e8b-8919-8a880b7d09a1" providerId="ADAL" clId="{6CAF54B3-2CF9-4879-8184-ADEAC35F02D1}" dt="2023-07-02T15:23:56.828" v="2409" actId="14100"/>
        <pc:sldMkLst>
          <pc:docMk/>
          <pc:sldMk cId="2642890599" sldId="258"/>
        </pc:sldMkLst>
        <pc:spChg chg="mod">
          <ac:chgData name="Stefan Dragoi" userId="3615d8f3-8b92-4e8b-8919-8a880b7d09a1" providerId="ADAL" clId="{6CAF54B3-2CF9-4879-8184-ADEAC35F02D1}" dt="2023-07-02T15:23:56.828" v="2409" actId="14100"/>
          <ac:spMkLst>
            <pc:docMk/>
            <pc:sldMk cId="2642890599" sldId="258"/>
            <ac:spMk id="2" creationId="{6AF60230-7C77-6FE3-933C-C581F4100C2C}"/>
          </ac:spMkLst>
        </pc:spChg>
        <pc:spChg chg="del mod">
          <ac:chgData name="Stefan Dragoi" userId="3615d8f3-8b92-4e8b-8919-8a880b7d09a1" providerId="ADAL" clId="{6CAF54B3-2CF9-4879-8184-ADEAC35F02D1}" dt="2023-07-01T15:07:42.843" v="681" actId="21"/>
          <ac:spMkLst>
            <pc:docMk/>
            <pc:sldMk cId="2642890599" sldId="258"/>
            <ac:spMk id="3" creationId="{B4004E52-6571-008B-6E38-DB8870EA7655}"/>
          </ac:spMkLst>
        </pc:spChg>
        <pc:spChg chg="add del mod">
          <ac:chgData name="Stefan Dragoi" userId="3615d8f3-8b92-4e8b-8919-8a880b7d09a1" providerId="ADAL" clId="{6CAF54B3-2CF9-4879-8184-ADEAC35F02D1}" dt="2023-07-01T17:01:11.863" v="771"/>
          <ac:spMkLst>
            <pc:docMk/>
            <pc:sldMk cId="2642890599" sldId="258"/>
            <ac:spMk id="13" creationId="{6C580CDE-4606-E8CE-3F63-697E1B12BD26}"/>
          </ac:spMkLst>
        </pc:spChg>
        <pc:spChg chg="add mod">
          <ac:chgData name="Stefan Dragoi" userId="3615d8f3-8b92-4e8b-8919-8a880b7d09a1" providerId="ADAL" clId="{6CAF54B3-2CF9-4879-8184-ADEAC35F02D1}" dt="2023-07-02T14:06:29.600" v="1892" actId="20577"/>
          <ac:spMkLst>
            <pc:docMk/>
            <pc:sldMk cId="2642890599" sldId="258"/>
            <ac:spMk id="14" creationId="{F72D66CF-8B6A-0966-FC6A-A77DB355B9B2}"/>
          </ac:spMkLst>
        </pc:spChg>
        <pc:picChg chg="del">
          <ac:chgData name="Stefan Dragoi" userId="3615d8f3-8b92-4e8b-8919-8a880b7d09a1" providerId="ADAL" clId="{6CAF54B3-2CF9-4879-8184-ADEAC35F02D1}" dt="2023-07-01T11:56:59.703" v="98" actId="478"/>
          <ac:picMkLst>
            <pc:docMk/>
            <pc:sldMk cId="2642890599" sldId="258"/>
            <ac:picMk id="4" creationId="{8AF69A18-6C94-F6D8-AB13-6DC1694AE2A5}"/>
          </ac:picMkLst>
        </pc:picChg>
        <pc:picChg chg="add del mod">
          <ac:chgData name="Stefan Dragoi" userId="3615d8f3-8b92-4e8b-8919-8a880b7d09a1" providerId="ADAL" clId="{6CAF54B3-2CF9-4879-8184-ADEAC35F02D1}" dt="2023-07-01T11:58:53.914" v="154" actId="478"/>
          <ac:picMkLst>
            <pc:docMk/>
            <pc:sldMk cId="2642890599" sldId="258"/>
            <ac:picMk id="6" creationId="{203C39B3-9715-8502-CFEB-56875A400D93}"/>
          </ac:picMkLst>
        </pc:picChg>
        <pc:picChg chg="add del mod">
          <ac:chgData name="Stefan Dragoi" userId="3615d8f3-8b92-4e8b-8919-8a880b7d09a1" providerId="ADAL" clId="{6CAF54B3-2CF9-4879-8184-ADEAC35F02D1}" dt="2023-07-01T13:11:52.242" v="322" actId="478"/>
          <ac:picMkLst>
            <pc:docMk/>
            <pc:sldMk cId="2642890599" sldId="258"/>
            <ac:picMk id="8" creationId="{C5382AD5-56CA-D4AF-C587-BBCD9301D750}"/>
          </ac:picMkLst>
        </pc:picChg>
        <pc:picChg chg="add del mod">
          <ac:chgData name="Stefan Dragoi" userId="3615d8f3-8b92-4e8b-8919-8a880b7d09a1" providerId="ADAL" clId="{6CAF54B3-2CF9-4879-8184-ADEAC35F02D1}" dt="2023-07-01T14:43:59.785" v="347" actId="478"/>
          <ac:picMkLst>
            <pc:docMk/>
            <pc:sldMk cId="2642890599" sldId="258"/>
            <ac:picMk id="10" creationId="{3B2A719A-3AE2-422B-5A52-641B54DB6F53}"/>
          </ac:picMkLst>
        </pc:picChg>
        <pc:picChg chg="add mod">
          <ac:chgData name="Stefan Dragoi" userId="3615d8f3-8b92-4e8b-8919-8a880b7d09a1" providerId="ADAL" clId="{6CAF54B3-2CF9-4879-8184-ADEAC35F02D1}" dt="2023-07-01T14:47:28.852" v="370" actId="14100"/>
          <ac:picMkLst>
            <pc:docMk/>
            <pc:sldMk cId="2642890599" sldId="258"/>
            <ac:picMk id="12" creationId="{E353EC7E-FAC6-1619-47D2-0E7E79508903}"/>
          </ac:picMkLst>
        </pc:picChg>
      </pc:sldChg>
      <pc:sldChg chg="del">
        <pc:chgData name="Stefan Dragoi" userId="3615d8f3-8b92-4e8b-8919-8a880b7d09a1" providerId="ADAL" clId="{6CAF54B3-2CF9-4879-8184-ADEAC35F02D1}" dt="2023-07-01T17:31:42.812" v="1120" actId="47"/>
        <pc:sldMkLst>
          <pc:docMk/>
          <pc:sldMk cId="3286973303" sldId="260"/>
        </pc:sldMkLst>
      </pc:sldChg>
      <pc:sldChg chg="addSp modSp del mod">
        <pc:chgData name="Stefan Dragoi" userId="3615d8f3-8b92-4e8b-8919-8a880b7d09a1" providerId="ADAL" clId="{6CAF54B3-2CF9-4879-8184-ADEAC35F02D1}" dt="2023-07-02T15:21:46.024" v="2380" actId="47"/>
        <pc:sldMkLst>
          <pc:docMk/>
          <pc:sldMk cId="789039645" sldId="262"/>
        </pc:sldMkLst>
        <pc:spChg chg="mod">
          <ac:chgData name="Stefan Dragoi" userId="3615d8f3-8b92-4e8b-8919-8a880b7d09a1" providerId="ADAL" clId="{6CAF54B3-2CF9-4879-8184-ADEAC35F02D1}" dt="2023-07-02T11:44:12.327" v="1232" actId="255"/>
          <ac:spMkLst>
            <pc:docMk/>
            <pc:sldMk cId="789039645" sldId="262"/>
            <ac:spMk id="2" creationId="{6AF60230-7C77-6FE3-933C-C581F4100C2C}"/>
          </ac:spMkLst>
        </pc:spChg>
        <pc:spChg chg="add">
          <ac:chgData name="Stefan Dragoi" userId="3615d8f3-8b92-4e8b-8919-8a880b7d09a1" providerId="ADAL" clId="{6CAF54B3-2CF9-4879-8184-ADEAC35F02D1}" dt="2023-07-02T15:21:33.656" v="2378" actId="22"/>
          <ac:spMkLst>
            <pc:docMk/>
            <pc:sldMk cId="789039645" sldId="262"/>
            <ac:spMk id="4" creationId="{2FB49F75-E002-8C78-B692-FF2B5F56BBBF}"/>
          </ac:spMkLst>
        </pc:spChg>
        <pc:graphicFrameChg chg="mod">
          <ac:chgData name="Stefan Dragoi" userId="3615d8f3-8b92-4e8b-8919-8a880b7d09a1" providerId="ADAL" clId="{6CAF54B3-2CF9-4879-8184-ADEAC35F02D1}" dt="2023-07-02T15:17:28.698" v="2377" actId="255"/>
          <ac:graphicFrameMkLst>
            <pc:docMk/>
            <pc:sldMk cId="789039645" sldId="262"/>
            <ac:graphicFrameMk id="34" creationId="{19BA9278-A102-DA44-BF5A-48EE9554458B}"/>
          </ac:graphicFrameMkLst>
        </pc:graphicFrameChg>
      </pc:sldChg>
      <pc:sldChg chg="modSp mod">
        <pc:chgData name="Stefan Dragoi" userId="3615d8f3-8b92-4e8b-8919-8a880b7d09a1" providerId="ADAL" clId="{6CAF54B3-2CF9-4879-8184-ADEAC35F02D1}" dt="2023-07-02T19:45:21.462" v="3291" actId="255"/>
        <pc:sldMkLst>
          <pc:docMk/>
          <pc:sldMk cId="3123995943" sldId="264"/>
        </pc:sldMkLst>
        <pc:spChg chg="mod">
          <ac:chgData name="Stefan Dragoi" userId="3615d8f3-8b92-4e8b-8919-8a880b7d09a1" providerId="ADAL" clId="{6CAF54B3-2CF9-4879-8184-ADEAC35F02D1}" dt="2023-07-02T19:45:21.462" v="3291" actId="255"/>
          <ac:spMkLst>
            <pc:docMk/>
            <pc:sldMk cId="3123995943" sldId="264"/>
            <ac:spMk id="2" creationId="{6AF60230-7C77-6FE3-933C-C581F4100C2C}"/>
          </ac:spMkLst>
        </pc:spChg>
      </pc:sldChg>
      <pc:sldChg chg="del">
        <pc:chgData name="Stefan Dragoi" userId="3615d8f3-8b92-4e8b-8919-8a880b7d09a1" providerId="ADAL" clId="{6CAF54B3-2CF9-4879-8184-ADEAC35F02D1}" dt="2023-07-01T11:42:43.020" v="95" actId="47"/>
        <pc:sldMkLst>
          <pc:docMk/>
          <pc:sldMk cId="3316019082" sldId="265"/>
        </pc:sldMkLst>
      </pc:sldChg>
      <pc:sldChg chg="modSp mod">
        <pc:chgData name="Stefan Dragoi" userId="3615d8f3-8b92-4e8b-8919-8a880b7d09a1" providerId="ADAL" clId="{6CAF54B3-2CF9-4879-8184-ADEAC35F02D1}" dt="2023-07-01T17:08:44.151" v="1081" actId="20577"/>
        <pc:sldMkLst>
          <pc:docMk/>
          <pc:sldMk cId="2450181728" sldId="266"/>
        </pc:sldMkLst>
        <pc:spChg chg="mod">
          <ac:chgData name="Stefan Dragoi" userId="3615d8f3-8b92-4e8b-8919-8a880b7d09a1" providerId="ADAL" clId="{6CAF54B3-2CF9-4879-8184-ADEAC35F02D1}" dt="2023-07-01T17:08:44.151" v="1081" actId="20577"/>
          <ac:spMkLst>
            <pc:docMk/>
            <pc:sldMk cId="2450181728" sldId="266"/>
            <ac:spMk id="3" creationId="{033D7CAA-366A-4BB0-7E50-A3D8D6D72EC4}"/>
          </ac:spMkLst>
        </pc:spChg>
      </pc:sldChg>
      <pc:sldChg chg="modSp mod">
        <pc:chgData name="Stefan Dragoi" userId="3615d8f3-8b92-4e8b-8919-8a880b7d09a1" providerId="ADAL" clId="{6CAF54B3-2CF9-4879-8184-ADEAC35F02D1}" dt="2023-07-01T17:31:59.368" v="1123" actId="1076"/>
        <pc:sldMkLst>
          <pc:docMk/>
          <pc:sldMk cId="947872888" sldId="267"/>
        </pc:sldMkLst>
        <pc:spChg chg="mod">
          <ac:chgData name="Stefan Dragoi" userId="3615d8f3-8b92-4e8b-8919-8a880b7d09a1" providerId="ADAL" clId="{6CAF54B3-2CF9-4879-8184-ADEAC35F02D1}" dt="2023-07-01T17:31:59.368" v="1123" actId="1076"/>
          <ac:spMkLst>
            <pc:docMk/>
            <pc:sldMk cId="947872888" sldId="267"/>
            <ac:spMk id="2" creationId="{196E1DA1-CF7E-CD3E-C06B-8B94C5A9C827}"/>
          </ac:spMkLst>
        </pc:spChg>
      </pc:sldChg>
      <pc:sldChg chg="addSp delSp modSp new del mod">
        <pc:chgData name="Stefan Dragoi" userId="3615d8f3-8b92-4e8b-8919-8a880b7d09a1" providerId="ADAL" clId="{6CAF54B3-2CF9-4879-8184-ADEAC35F02D1}" dt="2023-07-02T11:32:20.571" v="1124" actId="47"/>
        <pc:sldMkLst>
          <pc:docMk/>
          <pc:sldMk cId="3592749791" sldId="268"/>
        </pc:sldMkLst>
        <pc:spChg chg="add del">
          <ac:chgData name="Stefan Dragoi" userId="3615d8f3-8b92-4e8b-8919-8a880b7d09a1" providerId="ADAL" clId="{6CAF54B3-2CF9-4879-8184-ADEAC35F02D1}" dt="2023-07-01T12:39:57.912" v="164" actId="22"/>
          <ac:spMkLst>
            <pc:docMk/>
            <pc:sldMk cId="3592749791" sldId="268"/>
            <ac:spMk id="3" creationId="{81F69719-10F9-6752-528A-411B9CDA933F}"/>
          </ac:spMkLst>
        </pc:spChg>
        <pc:spChg chg="add mod">
          <ac:chgData name="Stefan Dragoi" userId="3615d8f3-8b92-4e8b-8919-8a880b7d09a1" providerId="ADAL" clId="{6CAF54B3-2CF9-4879-8184-ADEAC35F02D1}" dt="2023-07-01T12:40:36.880" v="173" actId="20577"/>
          <ac:spMkLst>
            <pc:docMk/>
            <pc:sldMk cId="3592749791" sldId="268"/>
            <ac:spMk id="8" creationId="{27E22C82-6D09-E64A-A0DB-04D132723B53}"/>
          </ac:spMkLst>
        </pc:spChg>
        <pc:picChg chg="add del mod ord">
          <ac:chgData name="Stefan Dragoi" userId="3615d8f3-8b92-4e8b-8919-8a880b7d09a1" providerId="ADAL" clId="{6CAF54B3-2CF9-4879-8184-ADEAC35F02D1}" dt="2023-07-01T12:39:39.511" v="163" actId="22"/>
          <ac:picMkLst>
            <pc:docMk/>
            <pc:sldMk cId="3592749791" sldId="268"/>
            <ac:picMk id="5" creationId="{AF498553-C4E3-2DAB-8B45-E575A64B27FB}"/>
          </ac:picMkLst>
        </pc:picChg>
        <pc:picChg chg="add mod ord">
          <ac:chgData name="Stefan Dragoi" userId="3615d8f3-8b92-4e8b-8919-8a880b7d09a1" providerId="ADAL" clId="{6CAF54B3-2CF9-4879-8184-ADEAC35F02D1}" dt="2023-07-01T12:40:01.040" v="165" actId="1076"/>
          <ac:picMkLst>
            <pc:docMk/>
            <pc:sldMk cId="3592749791" sldId="268"/>
            <ac:picMk id="7" creationId="{4966FB10-1DE4-9B6B-4FBE-2855CF0BD681}"/>
          </ac:picMkLst>
        </pc:picChg>
      </pc:sldChg>
      <pc:sldChg chg="add del">
        <pc:chgData name="Stefan Dragoi" userId="3615d8f3-8b92-4e8b-8919-8a880b7d09a1" providerId="ADAL" clId="{6CAF54B3-2CF9-4879-8184-ADEAC35F02D1}" dt="2023-07-01T14:52:06.192" v="415" actId="47"/>
        <pc:sldMkLst>
          <pc:docMk/>
          <pc:sldMk cId="2421507361" sldId="269"/>
        </pc:sldMkLst>
      </pc:sldChg>
      <pc:sldChg chg="addSp delSp modSp add mod">
        <pc:chgData name="Stefan Dragoi" userId="3615d8f3-8b92-4e8b-8919-8a880b7d09a1" providerId="ADAL" clId="{6CAF54B3-2CF9-4879-8184-ADEAC35F02D1}" dt="2023-07-02T15:24:09.279" v="2412"/>
        <pc:sldMkLst>
          <pc:docMk/>
          <pc:sldMk cId="2752836981" sldId="270"/>
        </pc:sldMkLst>
        <pc:spChg chg="add del mod">
          <ac:chgData name="Stefan Dragoi" userId="3615d8f3-8b92-4e8b-8919-8a880b7d09a1" providerId="ADAL" clId="{6CAF54B3-2CF9-4879-8184-ADEAC35F02D1}" dt="2023-07-02T15:24:05.467" v="2410" actId="478"/>
          <ac:spMkLst>
            <pc:docMk/>
            <pc:sldMk cId="2752836981" sldId="270"/>
            <ac:spMk id="2" creationId="{40287502-BD9E-0571-A639-9675C44CEC1B}"/>
          </ac:spMkLst>
        </pc:spChg>
        <pc:spChg chg="del">
          <ac:chgData name="Stefan Dragoi" userId="3615d8f3-8b92-4e8b-8919-8a880b7d09a1" providerId="ADAL" clId="{6CAF54B3-2CF9-4879-8184-ADEAC35F02D1}" dt="2023-07-01T17:09:43.975" v="1085" actId="478"/>
          <ac:spMkLst>
            <pc:docMk/>
            <pc:sldMk cId="2752836981" sldId="270"/>
            <ac:spMk id="2" creationId="{6AF60230-7C77-6FE3-933C-C581F4100C2C}"/>
          </ac:spMkLst>
        </pc:spChg>
        <pc:spChg chg="mod">
          <ac:chgData name="Stefan Dragoi" userId="3615d8f3-8b92-4e8b-8919-8a880b7d09a1" providerId="ADAL" clId="{6CAF54B3-2CF9-4879-8184-ADEAC35F02D1}" dt="2023-07-02T11:46:58.270" v="1250" actId="255"/>
          <ac:spMkLst>
            <pc:docMk/>
            <pc:sldMk cId="2752836981" sldId="270"/>
            <ac:spMk id="3" creationId="{B4004E52-6571-008B-6E38-DB8870EA7655}"/>
          </ac:spMkLst>
        </pc:spChg>
        <pc:spChg chg="add del mod">
          <ac:chgData name="Stefan Dragoi" userId="3615d8f3-8b92-4e8b-8919-8a880b7d09a1" providerId="ADAL" clId="{6CAF54B3-2CF9-4879-8184-ADEAC35F02D1}" dt="2023-07-02T15:24:08.297" v="2411" actId="478"/>
          <ac:spMkLst>
            <pc:docMk/>
            <pc:sldMk cId="2752836981" sldId="270"/>
            <ac:spMk id="5" creationId="{70BD3B5E-C11A-2F73-EC25-6A4110FC5172}"/>
          </ac:spMkLst>
        </pc:spChg>
        <pc:spChg chg="add mod">
          <ac:chgData name="Stefan Dragoi" userId="3615d8f3-8b92-4e8b-8919-8a880b7d09a1" providerId="ADAL" clId="{6CAF54B3-2CF9-4879-8184-ADEAC35F02D1}" dt="2023-07-02T15:24:09.279" v="2412"/>
          <ac:spMkLst>
            <pc:docMk/>
            <pc:sldMk cId="2752836981" sldId="270"/>
            <ac:spMk id="6" creationId="{A49CAB5A-EDAD-230A-1841-37076207C1DE}"/>
          </ac:spMkLst>
        </pc:spChg>
        <pc:spChg chg="add del mod">
          <ac:chgData name="Stefan Dragoi" userId="3615d8f3-8b92-4e8b-8919-8a880b7d09a1" providerId="ADAL" clId="{6CAF54B3-2CF9-4879-8184-ADEAC35F02D1}" dt="2023-07-01T17:07:52.625" v="1058" actId="767"/>
          <ac:spMkLst>
            <pc:docMk/>
            <pc:sldMk cId="2752836981" sldId="270"/>
            <ac:spMk id="11" creationId="{487684EE-6821-B0A6-37A7-3A831AB46482}"/>
          </ac:spMkLst>
        </pc:spChg>
        <pc:spChg chg="add del mod">
          <ac:chgData name="Stefan Dragoi" userId="3615d8f3-8b92-4e8b-8919-8a880b7d09a1" providerId="ADAL" clId="{6CAF54B3-2CF9-4879-8184-ADEAC35F02D1}" dt="2023-07-01T17:09:52.959" v="1087" actId="21"/>
          <ac:spMkLst>
            <pc:docMk/>
            <pc:sldMk cId="2752836981" sldId="270"/>
            <ac:spMk id="13" creationId="{E7C8F5C7-3A82-5E14-2573-0EBF698267A8}"/>
          </ac:spMkLst>
        </pc:spChg>
        <pc:spChg chg="add del mod">
          <ac:chgData name="Stefan Dragoi" userId="3615d8f3-8b92-4e8b-8919-8a880b7d09a1" providerId="ADAL" clId="{6CAF54B3-2CF9-4879-8184-ADEAC35F02D1}" dt="2023-07-02T15:23:05.007" v="2399" actId="478"/>
          <ac:spMkLst>
            <pc:docMk/>
            <pc:sldMk cId="2752836981" sldId="270"/>
            <ac:spMk id="14" creationId="{7FC637AF-7904-FC49-D3D0-AEFE276B8A72}"/>
          </ac:spMkLst>
        </pc:spChg>
        <pc:picChg chg="add del mod">
          <ac:chgData name="Stefan Dragoi" userId="3615d8f3-8b92-4e8b-8919-8a880b7d09a1" providerId="ADAL" clId="{6CAF54B3-2CF9-4879-8184-ADEAC35F02D1}" dt="2023-07-01T13:13:29.846" v="329" actId="478"/>
          <ac:picMkLst>
            <pc:docMk/>
            <pc:sldMk cId="2752836981" sldId="270"/>
            <ac:picMk id="5" creationId="{E74B941D-3DF2-823A-ADB0-30581B01E971}"/>
          </ac:picMkLst>
        </pc:picChg>
        <pc:picChg chg="add del mod">
          <ac:chgData name="Stefan Dragoi" userId="3615d8f3-8b92-4e8b-8919-8a880b7d09a1" providerId="ADAL" clId="{6CAF54B3-2CF9-4879-8184-ADEAC35F02D1}" dt="2023-07-01T14:45:04.392" v="352" actId="478"/>
          <ac:picMkLst>
            <pc:docMk/>
            <pc:sldMk cId="2752836981" sldId="270"/>
            <ac:picMk id="7" creationId="{A41D0DC8-706D-4258-EB27-FF2FF3513F95}"/>
          </ac:picMkLst>
        </pc:picChg>
        <pc:picChg chg="del">
          <ac:chgData name="Stefan Dragoi" userId="3615d8f3-8b92-4e8b-8919-8a880b7d09a1" providerId="ADAL" clId="{6CAF54B3-2CF9-4879-8184-ADEAC35F02D1}" dt="2023-07-01T12:46:11.332" v="175" actId="478"/>
          <ac:picMkLst>
            <pc:docMk/>
            <pc:sldMk cId="2752836981" sldId="270"/>
            <ac:picMk id="8" creationId="{C5382AD5-56CA-D4AF-C587-BBCD9301D750}"/>
          </ac:picMkLst>
        </pc:picChg>
        <pc:picChg chg="add mod">
          <ac:chgData name="Stefan Dragoi" userId="3615d8f3-8b92-4e8b-8919-8a880b7d09a1" providerId="ADAL" clId="{6CAF54B3-2CF9-4879-8184-ADEAC35F02D1}" dt="2023-07-01T14:47:34.006" v="371" actId="14100"/>
          <ac:picMkLst>
            <pc:docMk/>
            <pc:sldMk cId="2752836981" sldId="270"/>
            <ac:picMk id="10" creationId="{7C3FDE87-D3C8-61BC-847A-4157F8896E44}"/>
          </ac:picMkLst>
        </pc:picChg>
      </pc:sldChg>
      <pc:sldChg chg="modSp add del mod ord">
        <pc:chgData name="Stefan Dragoi" userId="3615d8f3-8b92-4e8b-8919-8a880b7d09a1" providerId="ADAL" clId="{6CAF54B3-2CF9-4879-8184-ADEAC35F02D1}" dt="2023-07-01T12:58:30.890" v="262" actId="47"/>
        <pc:sldMkLst>
          <pc:docMk/>
          <pc:sldMk cId="1291489710" sldId="271"/>
        </pc:sldMkLst>
        <pc:picChg chg="mod">
          <ac:chgData name="Stefan Dragoi" userId="3615d8f3-8b92-4e8b-8919-8a880b7d09a1" providerId="ADAL" clId="{6CAF54B3-2CF9-4879-8184-ADEAC35F02D1}" dt="2023-07-01T12:47:41.911" v="192" actId="1076"/>
          <ac:picMkLst>
            <pc:docMk/>
            <pc:sldMk cId="1291489710" sldId="271"/>
            <ac:picMk id="8" creationId="{C5382AD5-56CA-D4AF-C587-BBCD9301D750}"/>
          </ac:picMkLst>
        </pc:picChg>
      </pc:sldChg>
      <pc:sldChg chg="addSp delSp modSp add mod">
        <pc:chgData name="Stefan Dragoi" userId="3615d8f3-8b92-4e8b-8919-8a880b7d09a1" providerId="ADAL" clId="{6CAF54B3-2CF9-4879-8184-ADEAC35F02D1}" dt="2023-07-02T15:24:24.354" v="2415" actId="478"/>
        <pc:sldMkLst>
          <pc:docMk/>
          <pc:sldMk cId="1116156738" sldId="272"/>
        </pc:sldMkLst>
        <pc:spChg chg="del">
          <ac:chgData name="Stefan Dragoi" userId="3615d8f3-8b92-4e8b-8919-8a880b7d09a1" providerId="ADAL" clId="{6CAF54B3-2CF9-4879-8184-ADEAC35F02D1}" dt="2023-07-01T17:09:59.017" v="1088" actId="21"/>
          <ac:spMkLst>
            <pc:docMk/>
            <pc:sldMk cId="1116156738" sldId="272"/>
            <ac:spMk id="2" creationId="{6AF60230-7C77-6FE3-933C-C581F4100C2C}"/>
          </ac:spMkLst>
        </pc:spChg>
        <pc:spChg chg="mod">
          <ac:chgData name="Stefan Dragoi" userId="3615d8f3-8b92-4e8b-8919-8a880b7d09a1" providerId="ADAL" clId="{6CAF54B3-2CF9-4879-8184-ADEAC35F02D1}" dt="2023-07-02T11:46:50.038" v="1249" actId="255"/>
          <ac:spMkLst>
            <pc:docMk/>
            <pc:sldMk cId="1116156738" sldId="272"/>
            <ac:spMk id="3" creationId="{B4004E52-6571-008B-6E38-DB8870EA7655}"/>
          </ac:spMkLst>
        </pc:spChg>
        <pc:spChg chg="add del mod">
          <ac:chgData name="Stefan Dragoi" userId="3615d8f3-8b92-4e8b-8919-8a880b7d09a1" providerId="ADAL" clId="{6CAF54B3-2CF9-4879-8184-ADEAC35F02D1}" dt="2023-07-02T15:23:14.764" v="2402" actId="478"/>
          <ac:spMkLst>
            <pc:docMk/>
            <pc:sldMk cId="1116156738" sldId="272"/>
            <ac:spMk id="4" creationId="{2832F463-9FA3-0EE0-4D76-ACE787654221}"/>
          </ac:spMkLst>
        </pc:spChg>
        <pc:spChg chg="add del mod">
          <ac:chgData name="Stefan Dragoi" userId="3615d8f3-8b92-4e8b-8919-8a880b7d09a1" providerId="ADAL" clId="{6CAF54B3-2CF9-4879-8184-ADEAC35F02D1}" dt="2023-07-02T15:24:17.682" v="2413" actId="478"/>
          <ac:spMkLst>
            <pc:docMk/>
            <pc:sldMk cId="1116156738" sldId="272"/>
            <ac:spMk id="5" creationId="{4DDD4508-37D6-4407-F905-B12BCCCE2E31}"/>
          </ac:spMkLst>
        </pc:spChg>
        <pc:spChg chg="add del mod">
          <ac:chgData name="Stefan Dragoi" userId="3615d8f3-8b92-4e8b-8919-8a880b7d09a1" providerId="ADAL" clId="{6CAF54B3-2CF9-4879-8184-ADEAC35F02D1}" dt="2023-07-02T15:24:24.354" v="2415" actId="478"/>
          <ac:spMkLst>
            <pc:docMk/>
            <pc:sldMk cId="1116156738" sldId="272"/>
            <ac:spMk id="7" creationId="{6C20B132-6C09-C242-A5FD-00711DE7780A}"/>
          </ac:spMkLst>
        </pc:spChg>
        <pc:spChg chg="add mod">
          <ac:chgData name="Stefan Dragoi" userId="3615d8f3-8b92-4e8b-8919-8a880b7d09a1" providerId="ADAL" clId="{6CAF54B3-2CF9-4879-8184-ADEAC35F02D1}" dt="2023-07-02T15:24:19.535" v="2414"/>
          <ac:spMkLst>
            <pc:docMk/>
            <pc:sldMk cId="1116156738" sldId="272"/>
            <ac:spMk id="8" creationId="{44FA0C5B-26CA-A28C-6DAE-7AAF589163CA}"/>
          </ac:spMkLst>
        </pc:spChg>
        <pc:spChg chg="add del mod">
          <ac:chgData name="Stefan Dragoi" userId="3615d8f3-8b92-4e8b-8919-8a880b7d09a1" providerId="ADAL" clId="{6CAF54B3-2CF9-4879-8184-ADEAC35F02D1}" dt="2023-07-01T17:07:46.578" v="1048"/>
          <ac:spMkLst>
            <pc:docMk/>
            <pc:sldMk cId="1116156738" sldId="272"/>
            <ac:spMk id="11" creationId="{08610F41-B3C5-076E-2986-8084EE5331D6}"/>
          </ac:spMkLst>
        </pc:spChg>
        <pc:spChg chg="add del mod">
          <ac:chgData name="Stefan Dragoi" userId="3615d8f3-8b92-4e8b-8919-8a880b7d09a1" providerId="ADAL" clId="{6CAF54B3-2CF9-4879-8184-ADEAC35F02D1}" dt="2023-07-01T17:10:02.076" v="1089" actId="21"/>
          <ac:spMkLst>
            <pc:docMk/>
            <pc:sldMk cId="1116156738" sldId="272"/>
            <ac:spMk id="13" creationId="{267EA239-547B-3B62-4F21-F0B4789C4673}"/>
          </ac:spMkLst>
        </pc:spChg>
        <pc:spChg chg="add del mod">
          <ac:chgData name="Stefan Dragoi" userId="3615d8f3-8b92-4e8b-8919-8a880b7d09a1" providerId="ADAL" clId="{6CAF54B3-2CF9-4879-8184-ADEAC35F02D1}" dt="2023-07-01T17:10:04.141" v="1091"/>
          <ac:spMkLst>
            <pc:docMk/>
            <pc:sldMk cId="1116156738" sldId="272"/>
            <ac:spMk id="14" creationId="{ED6148E9-8142-5FC8-4608-CA5BBCE0ED17}"/>
          </ac:spMkLst>
        </pc:spChg>
        <pc:spChg chg="add del mod">
          <ac:chgData name="Stefan Dragoi" userId="3615d8f3-8b92-4e8b-8919-8a880b7d09a1" providerId="ADAL" clId="{6CAF54B3-2CF9-4879-8184-ADEAC35F02D1}" dt="2023-07-02T15:23:09.583" v="2401" actId="478"/>
          <ac:spMkLst>
            <pc:docMk/>
            <pc:sldMk cId="1116156738" sldId="272"/>
            <ac:spMk id="15" creationId="{E707BF46-1AD0-03F4-1584-D9F04C668934}"/>
          </ac:spMkLst>
        </pc:spChg>
        <pc:picChg chg="del">
          <ac:chgData name="Stefan Dragoi" userId="3615d8f3-8b92-4e8b-8919-8a880b7d09a1" providerId="ADAL" clId="{6CAF54B3-2CF9-4879-8184-ADEAC35F02D1}" dt="2023-07-01T12:50:42.634" v="202" actId="478"/>
          <ac:picMkLst>
            <pc:docMk/>
            <pc:sldMk cId="1116156738" sldId="272"/>
            <ac:picMk id="5" creationId="{E74B941D-3DF2-823A-ADB0-30581B01E971}"/>
          </ac:picMkLst>
        </pc:picChg>
        <pc:picChg chg="add del mod">
          <ac:chgData name="Stefan Dragoi" userId="3615d8f3-8b92-4e8b-8919-8a880b7d09a1" providerId="ADAL" clId="{6CAF54B3-2CF9-4879-8184-ADEAC35F02D1}" dt="2023-07-01T13:14:44.108" v="337" actId="478"/>
          <ac:picMkLst>
            <pc:docMk/>
            <pc:sldMk cId="1116156738" sldId="272"/>
            <ac:picMk id="6" creationId="{D2C8A5FE-4178-9700-223C-69826416DEF9}"/>
          </ac:picMkLst>
        </pc:picChg>
        <pc:picChg chg="add del mod">
          <ac:chgData name="Stefan Dragoi" userId="3615d8f3-8b92-4e8b-8919-8a880b7d09a1" providerId="ADAL" clId="{6CAF54B3-2CF9-4879-8184-ADEAC35F02D1}" dt="2023-07-01T14:46:42.453" v="361" actId="478"/>
          <ac:picMkLst>
            <pc:docMk/>
            <pc:sldMk cId="1116156738" sldId="272"/>
            <ac:picMk id="8" creationId="{31E89441-003E-BAB4-3BD5-504EEF6FD4C3}"/>
          </ac:picMkLst>
        </pc:picChg>
        <pc:picChg chg="add mod">
          <ac:chgData name="Stefan Dragoi" userId="3615d8f3-8b92-4e8b-8919-8a880b7d09a1" providerId="ADAL" clId="{6CAF54B3-2CF9-4879-8184-ADEAC35F02D1}" dt="2023-07-01T14:48:07.431" v="376" actId="1076"/>
          <ac:picMkLst>
            <pc:docMk/>
            <pc:sldMk cId="1116156738" sldId="272"/>
            <ac:picMk id="10" creationId="{13E29DCD-F154-B35A-6880-754B5E39A353}"/>
          </ac:picMkLst>
        </pc:picChg>
      </pc:sldChg>
      <pc:sldChg chg="addSp delSp modSp add del mod">
        <pc:chgData name="Stefan Dragoi" userId="3615d8f3-8b92-4e8b-8919-8a880b7d09a1" providerId="ADAL" clId="{6CAF54B3-2CF9-4879-8184-ADEAC35F02D1}" dt="2023-07-01T13:08:31.619" v="320" actId="47"/>
        <pc:sldMkLst>
          <pc:docMk/>
          <pc:sldMk cId="3722714834" sldId="273"/>
        </pc:sldMkLst>
        <pc:spChg chg="mod">
          <ac:chgData name="Stefan Dragoi" userId="3615d8f3-8b92-4e8b-8919-8a880b7d09a1" providerId="ADAL" clId="{6CAF54B3-2CF9-4879-8184-ADEAC35F02D1}" dt="2023-07-01T12:54:50.963" v="235" actId="113"/>
          <ac:spMkLst>
            <pc:docMk/>
            <pc:sldMk cId="3722714834" sldId="273"/>
            <ac:spMk id="3" creationId="{B4004E52-6571-008B-6E38-DB8870EA7655}"/>
          </ac:spMkLst>
        </pc:spChg>
        <pc:picChg chg="add mod">
          <ac:chgData name="Stefan Dragoi" userId="3615d8f3-8b92-4e8b-8919-8a880b7d09a1" providerId="ADAL" clId="{6CAF54B3-2CF9-4879-8184-ADEAC35F02D1}" dt="2023-07-01T12:52:21.287" v="217" actId="14100"/>
          <ac:picMkLst>
            <pc:docMk/>
            <pc:sldMk cId="3722714834" sldId="273"/>
            <ac:picMk id="5" creationId="{7FEE87B3-AAEC-3F13-7373-8FA388A5C58B}"/>
          </ac:picMkLst>
        </pc:picChg>
        <pc:picChg chg="del">
          <ac:chgData name="Stefan Dragoi" userId="3615d8f3-8b92-4e8b-8919-8a880b7d09a1" providerId="ADAL" clId="{6CAF54B3-2CF9-4879-8184-ADEAC35F02D1}" dt="2023-07-01T12:51:40.004" v="210" actId="478"/>
          <ac:picMkLst>
            <pc:docMk/>
            <pc:sldMk cId="3722714834" sldId="273"/>
            <ac:picMk id="6" creationId="{D2C8A5FE-4178-9700-223C-69826416DEF9}"/>
          </ac:picMkLst>
        </pc:picChg>
      </pc:sldChg>
      <pc:sldChg chg="addSp delSp modSp add del mod">
        <pc:chgData name="Stefan Dragoi" userId="3615d8f3-8b92-4e8b-8919-8a880b7d09a1" providerId="ADAL" clId="{6CAF54B3-2CF9-4879-8184-ADEAC35F02D1}" dt="2023-07-01T14:51:46.674" v="408" actId="47"/>
        <pc:sldMkLst>
          <pc:docMk/>
          <pc:sldMk cId="2652361373" sldId="274"/>
        </pc:sldMkLst>
        <pc:spChg chg="mod">
          <ac:chgData name="Stefan Dragoi" userId="3615d8f3-8b92-4e8b-8919-8a880b7d09a1" providerId="ADAL" clId="{6CAF54B3-2CF9-4879-8184-ADEAC35F02D1}" dt="2023-07-01T13:08:26.924" v="319" actId="20577"/>
          <ac:spMkLst>
            <pc:docMk/>
            <pc:sldMk cId="2652361373" sldId="274"/>
            <ac:spMk id="3" creationId="{B4004E52-6571-008B-6E38-DB8870EA7655}"/>
          </ac:spMkLst>
        </pc:spChg>
        <pc:picChg chg="del">
          <ac:chgData name="Stefan Dragoi" userId="3615d8f3-8b92-4e8b-8919-8a880b7d09a1" providerId="ADAL" clId="{6CAF54B3-2CF9-4879-8184-ADEAC35F02D1}" dt="2023-07-01T12:53:18.102" v="221" actId="478"/>
          <ac:picMkLst>
            <pc:docMk/>
            <pc:sldMk cId="2652361373" sldId="274"/>
            <ac:picMk id="5" creationId="{7FEE87B3-AAEC-3F13-7373-8FA388A5C58B}"/>
          </ac:picMkLst>
        </pc:picChg>
        <pc:picChg chg="add del mod">
          <ac:chgData name="Stefan Dragoi" userId="3615d8f3-8b92-4e8b-8919-8a880b7d09a1" providerId="ADAL" clId="{6CAF54B3-2CF9-4879-8184-ADEAC35F02D1}" dt="2023-07-01T13:15:34.336" v="342" actId="478"/>
          <ac:picMkLst>
            <pc:docMk/>
            <pc:sldMk cId="2652361373" sldId="274"/>
            <ac:picMk id="6" creationId="{1FC8F84D-10A0-BCB3-8568-46A7E6CD6EA7}"/>
          </ac:picMkLst>
        </pc:picChg>
        <pc:picChg chg="add mod">
          <ac:chgData name="Stefan Dragoi" userId="3615d8f3-8b92-4e8b-8919-8a880b7d09a1" providerId="ADAL" clId="{6CAF54B3-2CF9-4879-8184-ADEAC35F02D1}" dt="2023-07-01T13:15:47.253" v="346" actId="14100"/>
          <ac:picMkLst>
            <pc:docMk/>
            <pc:sldMk cId="2652361373" sldId="274"/>
            <ac:picMk id="8" creationId="{E7CBB1E1-A9FD-A122-888D-C9FB37C694C9}"/>
          </ac:picMkLst>
        </pc:picChg>
      </pc:sldChg>
      <pc:sldChg chg="addSp delSp modSp add del mod">
        <pc:chgData name="Stefan Dragoi" userId="3615d8f3-8b92-4e8b-8919-8a880b7d09a1" providerId="ADAL" clId="{6CAF54B3-2CF9-4879-8184-ADEAC35F02D1}" dt="2023-07-01T14:52:01.837" v="413" actId="47"/>
        <pc:sldMkLst>
          <pc:docMk/>
          <pc:sldMk cId="2732012319" sldId="275"/>
        </pc:sldMkLst>
        <pc:spChg chg="mod">
          <ac:chgData name="Stefan Dragoi" userId="3615d8f3-8b92-4e8b-8919-8a880b7d09a1" providerId="ADAL" clId="{6CAF54B3-2CF9-4879-8184-ADEAC35F02D1}" dt="2023-07-01T13:08:21.569" v="318" actId="20577"/>
          <ac:spMkLst>
            <pc:docMk/>
            <pc:sldMk cId="2732012319" sldId="275"/>
            <ac:spMk id="3" creationId="{B4004E52-6571-008B-6E38-DB8870EA7655}"/>
          </ac:spMkLst>
        </pc:spChg>
        <pc:picChg chg="add mod">
          <ac:chgData name="Stefan Dragoi" userId="3615d8f3-8b92-4e8b-8919-8a880b7d09a1" providerId="ADAL" clId="{6CAF54B3-2CF9-4879-8184-ADEAC35F02D1}" dt="2023-07-01T13:05:18.258" v="290" actId="14100"/>
          <ac:picMkLst>
            <pc:docMk/>
            <pc:sldMk cId="2732012319" sldId="275"/>
            <ac:picMk id="5" creationId="{2F317854-0E1D-4052-AD6F-C6C8DFE4510C}"/>
          </ac:picMkLst>
        </pc:picChg>
        <pc:picChg chg="del">
          <ac:chgData name="Stefan Dragoi" userId="3615d8f3-8b92-4e8b-8919-8a880b7d09a1" providerId="ADAL" clId="{6CAF54B3-2CF9-4879-8184-ADEAC35F02D1}" dt="2023-07-01T12:56:42.196" v="247" actId="478"/>
          <ac:picMkLst>
            <pc:docMk/>
            <pc:sldMk cId="2732012319" sldId="275"/>
            <ac:picMk id="6" creationId="{1FC8F84D-10A0-BCB3-8568-46A7E6CD6EA7}"/>
          </ac:picMkLst>
        </pc:picChg>
      </pc:sldChg>
      <pc:sldChg chg="addSp delSp modSp add del mod">
        <pc:chgData name="Stefan Dragoi" userId="3615d8f3-8b92-4e8b-8919-8a880b7d09a1" providerId="ADAL" clId="{6CAF54B3-2CF9-4879-8184-ADEAC35F02D1}" dt="2023-07-01T14:51:54.147" v="412" actId="47"/>
        <pc:sldMkLst>
          <pc:docMk/>
          <pc:sldMk cId="838109086" sldId="276"/>
        </pc:sldMkLst>
        <pc:spChg chg="mod">
          <ac:chgData name="Stefan Dragoi" userId="3615d8f3-8b92-4e8b-8919-8a880b7d09a1" providerId="ADAL" clId="{6CAF54B3-2CF9-4879-8184-ADEAC35F02D1}" dt="2023-07-01T13:08:13.855" v="317" actId="20577"/>
          <ac:spMkLst>
            <pc:docMk/>
            <pc:sldMk cId="838109086" sldId="276"/>
            <ac:spMk id="3" creationId="{B4004E52-6571-008B-6E38-DB8870EA7655}"/>
          </ac:spMkLst>
        </pc:spChg>
        <pc:picChg chg="del">
          <ac:chgData name="Stefan Dragoi" userId="3615d8f3-8b92-4e8b-8919-8a880b7d09a1" providerId="ADAL" clId="{6CAF54B3-2CF9-4879-8184-ADEAC35F02D1}" dt="2023-07-01T13:04:20.570" v="280" actId="478"/>
          <ac:picMkLst>
            <pc:docMk/>
            <pc:sldMk cId="838109086" sldId="276"/>
            <ac:picMk id="5" creationId="{2F317854-0E1D-4052-AD6F-C6C8DFE4510C}"/>
          </ac:picMkLst>
        </pc:picChg>
        <pc:picChg chg="add mod">
          <ac:chgData name="Stefan Dragoi" userId="3615d8f3-8b92-4e8b-8919-8a880b7d09a1" providerId="ADAL" clId="{6CAF54B3-2CF9-4879-8184-ADEAC35F02D1}" dt="2023-07-01T13:05:24.085" v="291" actId="14100"/>
          <ac:picMkLst>
            <pc:docMk/>
            <pc:sldMk cId="838109086" sldId="276"/>
            <ac:picMk id="6" creationId="{FA2CFE27-E180-05C8-6A21-92B277818D9B}"/>
          </ac:picMkLst>
        </pc:picChg>
      </pc:sldChg>
      <pc:sldChg chg="addSp delSp modSp add del mod">
        <pc:chgData name="Stefan Dragoi" userId="3615d8f3-8b92-4e8b-8919-8a880b7d09a1" providerId="ADAL" clId="{6CAF54B3-2CF9-4879-8184-ADEAC35F02D1}" dt="2023-07-01T14:52:03.556" v="414" actId="47"/>
        <pc:sldMkLst>
          <pc:docMk/>
          <pc:sldMk cId="996518877" sldId="277"/>
        </pc:sldMkLst>
        <pc:spChg chg="mod">
          <ac:chgData name="Stefan Dragoi" userId="3615d8f3-8b92-4e8b-8919-8a880b7d09a1" providerId="ADAL" clId="{6CAF54B3-2CF9-4879-8184-ADEAC35F02D1}" dt="2023-07-01T13:08:07.550" v="316" actId="20577"/>
          <ac:spMkLst>
            <pc:docMk/>
            <pc:sldMk cId="996518877" sldId="277"/>
            <ac:spMk id="3" creationId="{B4004E52-6571-008B-6E38-DB8870EA7655}"/>
          </ac:spMkLst>
        </pc:spChg>
        <pc:picChg chg="add mod">
          <ac:chgData name="Stefan Dragoi" userId="3615d8f3-8b92-4e8b-8919-8a880b7d09a1" providerId="ADAL" clId="{6CAF54B3-2CF9-4879-8184-ADEAC35F02D1}" dt="2023-07-01T13:07:03.845" v="305" actId="1076"/>
          <ac:picMkLst>
            <pc:docMk/>
            <pc:sldMk cId="996518877" sldId="277"/>
            <ac:picMk id="5" creationId="{586AEE18-1534-0880-5EA4-C840D2DED8A3}"/>
          </ac:picMkLst>
        </pc:picChg>
        <pc:picChg chg="del">
          <ac:chgData name="Stefan Dragoi" userId="3615d8f3-8b92-4e8b-8919-8a880b7d09a1" providerId="ADAL" clId="{6CAF54B3-2CF9-4879-8184-ADEAC35F02D1}" dt="2023-07-01T13:06:34.028" v="299" actId="478"/>
          <ac:picMkLst>
            <pc:docMk/>
            <pc:sldMk cId="996518877" sldId="277"/>
            <ac:picMk id="6" creationId="{FA2CFE27-E180-05C8-6A21-92B277818D9B}"/>
          </ac:picMkLst>
        </pc:picChg>
      </pc:sldChg>
      <pc:sldChg chg="modSp add del mod">
        <pc:chgData name="Stefan Dragoi" userId="3615d8f3-8b92-4e8b-8919-8a880b7d09a1" providerId="ADAL" clId="{6CAF54B3-2CF9-4879-8184-ADEAC35F02D1}" dt="2023-07-01T14:51:53.240" v="411" actId="47"/>
        <pc:sldMkLst>
          <pc:docMk/>
          <pc:sldMk cId="881416996" sldId="278"/>
        </pc:sldMkLst>
        <pc:spChg chg="mod">
          <ac:chgData name="Stefan Dragoi" userId="3615d8f3-8b92-4e8b-8919-8a880b7d09a1" providerId="ADAL" clId="{6CAF54B3-2CF9-4879-8184-ADEAC35F02D1}" dt="2023-07-01T13:07:58.916" v="313" actId="20577"/>
          <ac:spMkLst>
            <pc:docMk/>
            <pc:sldMk cId="881416996" sldId="278"/>
            <ac:spMk id="3" creationId="{B4004E52-6571-008B-6E38-DB8870EA7655}"/>
          </ac:spMkLst>
        </pc:spChg>
      </pc:sldChg>
      <pc:sldChg chg="addSp delSp modSp add mod">
        <pc:chgData name="Stefan Dragoi" userId="3615d8f3-8b92-4e8b-8919-8a880b7d09a1" providerId="ADAL" clId="{6CAF54B3-2CF9-4879-8184-ADEAC35F02D1}" dt="2023-07-02T15:25:00.038" v="2418"/>
        <pc:sldMkLst>
          <pc:docMk/>
          <pc:sldMk cId="3348445109" sldId="279"/>
        </pc:sldMkLst>
        <pc:spChg chg="del">
          <ac:chgData name="Stefan Dragoi" userId="3615d8f3-8b92-4e8b-8919-8a880b7d09a1" providerId="ADAL" clId="{6CAF54B3-2CF9-4879-8184-ADEAC35F02D1}" dt="2023-07-01T17:10:22.957" v="1093" actId="478"/>
          <ac:spMkLst>
            <pc:docMk/>
            <pc:sldMk cId="3348445109" sldId="279"/>
            <ac:spMk id="2" creationId="{6AF60230-7C77-6FE3-933C-C581F4100C2C}"/>
          </ac:spMkLst>
        </pc:spChg>
        <pc:spChg chg="mod">
          <ac:chgData name="Stefan Dragoi" userId="3615d8f3-8b92-4e8b-8919-8a880b7d09a1" providerId="ADAL" clId="{6CAF54B3-2CF9-4879-8184-ADEAC35F02D1}" dt="2023-07-02T11:46:43.083" v="1248" actId="255"/>
          <ac:spMkLst>
            <pc:docMk/>
            <pc:sldMk cId="3348445109" sldId="279"/>
            <ac:spMk id="3" creationId="{B4004E52-6571-008B-6E38-DB8870EA7655}"/>
          </ac:spMkLst>
        </pc:spChg>
        <pc:spChg chg="add del mod">
          <ac:chgData name="Stefan Dragoi" userId="3615d8f3-8b92-4e8b-8919-8a880b7d09a1" providerId="ADAL" clId="{6CAF54B3-2CF9-4879-8184-ADEAC35F02D1}" dt="2023-07-02T15:23:23.190" v="2405" actId="478"/>
          <ac:spMkLst>
            <pc:docMk/>
            <pc:sldMk cId="3348445109" sldId="279"/>
            <ac:spMk id="4" creationId="{F8520F93-2F19-25AA-B99A-108424DC9E9D}"/>
          </ac:spMkLst>
        </pc:spChg>
        <pc:spChg chg="add del mod">
          <ac:chgData name="Stefan Dragoi" userId="3615d8f3-8b92-4e8b-8919-8a880b7d09a1" providerId="ADAL" clId="{6CAF54B3-2CF9-4879-8184-ADEAC35F02D1}" dt="2023-07-02T15:24:45.322" v="2416" actId="478"/>
          <ac:spMkLst>
            <pc:docMk/>
            <pc:sldMk cId="3348445109" sldId="279"/>
            <ac:spMk id="6" creationId="{326D9EA2-B646-6E0A-8BC9-08E2D7880441}"/>
          </ac:spMkLst>
        </pc:spChg>
        <pc:spChg chg="add del mod">
          <ac:chgData name="Stefan Dragoi" userId="3615d8f3-8b92-4e8b-8919-8a880b7d09a1" providerId="ADAL" clId="{6CAF54B3-2CF9-4879-8184-ADEAC35F02D1}" dt="2023-07-01T17:07:46.070" v="1047"/>
          <ac:spMkLst>
            <pc:docMk/>
            <pc:sldMk cId="3348445109" sldId="279"/>
            <ac:spMk id="6" creationId="{9DD5D1A6-EEBC-4D44-030C-9EBB6A88198E}"/>
          </ac:spMkLst>
        </pc:spChg>
        <pc:spChg chg="add del mod">
          <ac:chgData name="Stefan Dragoi" userId="3615d8f3-8b92-4e8b-8919-8a880b7d09a1" providerId="ADAL" clId="{6CAF54B3-2CF9-4879-8184-ADEAC35F02D1}" dt="2023-07-02T15:24:46.766" v="2417" actId="478"/>
          <ac:spMkLst>
            <pc:docMk/>
            <pc:sldMk cId="3348445109" sldId="279"/>
            <ac:spMk id="8" creationId="{169B61E0-73E9-99FE-3909-30B454A2F71A}"/>
          </ac:spMkLst>
        </pc:spChg>
        <pc:spChg chg="add del mod">
          <ac:chgData name="Stefan Dragoi" userId="3615d8f3-8b92-4e8b-8919-8a880b7d09a1" providerId="ADAL" clId="{6CAF54B3-2CF9-4879-8184-ADEAC35F02D1}" dt="2023-07-01T17:10:25.365" v="1094" actId="478"/>
          <ac:spMkLst>
            <pc:docMk/>
            <pc:sldMk cId="3348445109" sldId="279"/>
            <ac:spMk id="8" creationId="{E6E478A9-F40F-C319-4BB4-2A054BE21DD0}"/>
          </ac:spMkLst>
        </pc:spChg>
        <pc:spChg chg="add del mod">
          <ac:chgData name="Stefan Dragoi" userId="3615d8f3-8b92-4e8b-8919-8a880b7d09a1" providerId="ADAL" clId="{6CAF54B3-2CF9-4879-8184-ADEAC35F02D1}" dt="2023-07-02T15:23:21.882" v="2404" actId="478"/>
          <ac:spMkLst>
            <pc:docMk/>
            <pc:sldMk cId="3348445109" sldId="279"/>
            <ac:spMk id="9" creationId="{E32CADF8-19C1-5C56-81AE-939A6BC7D9DF}"/>
          </ac:spMkLst>
        </pc:spChg>
        <pc:spChg chg="add mod">
          <ac:chgData name="Stefan Dragoi" userId="3615d8f3-8b92-4e8b-8919-8a880b7d09a1" providerId="ADAL" clId="{6CAF54B3-2CF9-4879-8184-ADEAC35F02D1}" dt="2023-07-02T15:25:00.038" v="2418"/>
          <ac:spMkLst>
            <pc:docMk/>
            <pc:sldMk cId="3348445109" sldId="279"/>
            <ac:spMk id="10" creationId="{89AD120D-2826-9429-EFE8-F1B3A47CA198}"/>
          </ac:spMkLst>
        </pc:spChg>
        <pc:picChg chg="add mod">
          <ac:chgData name="Stefan Dragoi" userId="3615d8f3-8b92-4e8b-8919-8a880b7d09a1" providerId="ADAL" clId="{6CAF54B3-2CF9-4879-8184-ADEAC35F02D1}" dt="2023-07-01T14:52:19.833" v="416" actId="1076"/>
          <ac:picMkLst>
            <pc:docMk/>
            <pc:sldMk cId="3348445109" sldId="279"/>
            <ac:picMk id="5" creationId="{9B125360-FCFC-D4B4-0DE4-54D205519AF5}"/>
          </ac:picMkLst>
        </pc:picChg>
        <pc:picChg chg="del">
          <ac:chgData name="Stefan Dragoi" userId="3615d8f3-8b92-4e8b-8919-8a880b7d09a1" providerId="ADAL" clId="{6CAF54B3-2CF9-4879-8184-ADEAC35F02D1}" dt="2023-07-01T14:49:34.645" v="391" actId="478"/>
          <ac:picMkLst>
            <pc:docMk/>
            <pc:sldMk cId="3348445109" sldId="279"/>
            <ac:picMk id="10" creationId="{13E29DCD-F154-B35A-6880-754B5E39A353}"/>
          </ac:picMkLst>
        </pc:picChg>
      </pc:sldChg>
      <pc:sldChg chg="addSp delSp modSp add mod">
        <pc:chgData name="Stefan Dragoi" userId="3615d8f3-8b92-4e8b-8919-8a880b7d09a1" providerId="ADAL" clId="{6CAF54B3-2CF9-4879-8184-ADEAC35F02D1}" dt="2023-07-02T15:27:54.865" v="2421"/>
        <pc:sldMkLst>
          <pc:docMk/>
          <pc:sldMk cId="935272698" sldId="280"/>
        </pc:sldMkLst>
        <pc:spChg chg="del">
          <ac:chgData name="Stefan Dragoi" userId="3615d8f3-8b92-4e8b-8919-8a880b7d09a1" providerId="ADAL" clId="{6CAF54B3-2CF9-4879-8184-ADEAC35F02D1}" dt="2023-07-01T17:10:32.579" v="1096" actId="478"/>
          <ac:spMkLst>
            <pc:docMk/>
            <pc:sldMk cId="935272698" sldId="280"/>
            <ac:spMk id="2" creationId="{6AF60230-7C77-6FE3-933C-C581F4100C2C}"/>
          </ac:spMkLst>
        </pc:spChg>
        <pc:spChg chg="mod">
          <ac:chgData name="Stefan Dragoi" userId="3615d8f3-8b92-4e8b-8919-8a880b7d09a1" providerId="ADAL" clId="{6CAF54B3-2CF9-4879-8184-ADEAC35F02D1}" dt="2023-07-02T11:46:26.914" v="1246" actId="255"/>
          <ac:spMkLst>
            <pc:docMk/>
            <pc:sldMk cId="935272698" sldId="280"/>
            <ac:spMk id="3" creationId="{B4004E52-6571-008B-6E38-DB8870EA7655}"/>
          </ac:spMkLst>
        </pc:spChg>
        <pc:spChg chg="add del mod">
          <ac:chgData name="Stefan Dragoi" userId="3615d8f3-8b92-4e8b-8919-8a880b7d09a1" providerId="ADAL" clId="{6CAF54B3-2CF9-4879-8184-ADEAC35F02D1}" dt="2023-07-02T15:27:53.124" v="2420" actId="478"/>
          <ac:spMkLst>
            <pc:docMk/>
            <pc:sldMk cId="935272698" sldId="280"/>
            <ac:spMk id="4" creationId="{F92C73A8-4943-F7CE-B23F-C0A09D45B3B5}"/>
          </ac:spMkLst>
        </pc:spChg>
        <pc:spChg chg="add mod">
          <ac:chgData name="Stefan Dragoi" userId="3615d8f3-8b92-4e8b-8919-8a880b7d09a1" providerId="ADAL" clId="{6CAF54B3-2CF9-4879-8184-ADEAC35F02D1}" dt="2023-07-02T15:27:54.865" v="2421"/>
          <ac:spMkLst>
            <pc:docMk/>
            <pc:sldMk cId="935272698" sldId="280"/>
            <ac:spMk id="5" creationId="{C07ACB8E-AC65-8082-DD96-EA87DD70A884}"/>
          </ac:spMkLst>
        </pc:spChg>
        <pc:spChg chg="add del mod">
          <ac:chgData name="Stefan Dragoi" userId="3615d8f3-8b92-4e8b-8919-8a880b7d09a1" providerId="ADAL" clId="{6CAF54B3-2CF9-4879-8184-ADEAC35F02D1}" dt="2023-07-01T17:07:45.445" v="1046"/>
          <ac:spMkLst>
            <pc:docMk/>
            <pc:sldMk cId="935272698" sldId="280"/>
            <ac:spMk id="7" creationId="{0627FBB4-C94B-F04F-CA90-10DDE81DC27F}"/>
          </ac:spMkLst>
        </pc:spChg>
        <pc:spChg chg="add del mod">
          <ac:chgData name="Stefan Dragoi" userId="3615d8f3-8b92-4e8b-8919-8a880b7d09a1" providerId="ADAL" clId="{6CAF54B3-2CF9-4879-8184-ADEAC35F02D1}" dt="2023-07-01T17:10:34.261" v="1097" actId="478"/>
          <ac:spMkLst>
            <pc:docMk/>
            <pc:sldMk cId="935272698" sldId="280"/>
            <ac:spMk id="9" creationId="{A9596B43-F216-F757-1F4A-D8E00B411A94}"/>
          </ac:spMkLst>
        </pc:spChg>
        <pc:spChg chg="add del mod">
          <ac:chgData name="Stefan Dragoi" userId="3615d8f3-8b92-4e8b-8919-8a880b7d09a1" providerId="ADAL" clId="{6CAF54B3-2CF9-4879-8184-ADEAC35F02D1}" dt="2023-07-02T15:27:52.168" v="2419" actId="478"/>
          <ac:spMkLst>
            <pc:docMk/>
            <pc:sldMk cId="935272698" sldId="280"/>
            <ac:spMk id="10" creationId="{6B18CA63-03AF-093A-DC7F-727BCBF6609B}"/>
          </ac:spMkLst>
        </pc:spChg>
        <pc:picChg chg="del">
          <ac:chgData name="Stefan Dragoi" userId="3615d8f3-8b92-4e8b-8919-8a880b7d09a1" providerId="ADAL" clId="{6CAF54B3-2CF9-4879-8184-ADEAC35F02D1}" dt="2023-07-01T14:51:13.659" v="404" actId="478"/>
          <ac:picMkLst>
            <pc:docMk/>
            <pc:sldMk cId="935272698" sldId="280"/>
            <ac:picMk id="5" creationId="{9B125360-FCFC-D4B4-0DE4-54D205519AF5}"/>
          </ac:picMkLst>
        </pc:picChg>
        <pc:picChg chg="add mod">
          <ac:chgData name="Stefan Dragoi" userId="3615d8f3-8b92-4e8b-8919-8a880b7d09a1" providerId="ADAL" clId="{6CAF54B3-2CF9-4879-8184-ADEAC35F02D1}" dt="2023-07-01T14:51:23.486" v="407" actId="14100"/>
          <ac:picMkLst>
            <pc:docMk/>
            <pc:sldMk cId="935272698" sldId="280"/>
            <ac:picMk id="6" creationId="{944AB39B-ED22-E060-7A9B-7DF7C80B898F}"/>
          </ac:picMkLst>
        </pc:picChg>
      </pc:sldChg>
      <pc:sldChg chg="addSp delSp modSp add mod">
        <pc:chgData name="Stefan Dragoi" userId="3615d8f3-8b92-4e8b-8919-8a880b7d09a1" providerId="ADAL" clId="{6CAF54B3-2CF9-4879-8184-ADEAC35F02D1}" dt="2023-07-02T15:28:47.476" v="2436"/>
        <pc:sldMkLst>
          <pc:docMk/>
          <pc:sldMk cId="963238614" sldId="281"/>
        </pc:sldMkLst>
        <pc:spChg chg="del">
          <ac:chgData name="Stefan Dragoi" userId="3615d8f3-8b92-4e8b-8919-8a880b7d09a1" providerId="ADAL" clId="{6CAF54B3-2CF9-4879-8184-ADEAC35F02D1}" dt="2023-07-01T17:10:42.683" v="1099" actId="478"/>
          <ac:spMkLst>
            <pc:docMk/>
            <pc:sldMk cId="963238614" sldId="281"/>
            <ac:spMk id="2" creationId="{6AF60230-7C77-6FE3-933C-C581F4100C2C}"/>
          </ac:spMkLst>
        </pc:spChg>
        <pc:spChg chg="mod">
          <ac:chgData name="Stefan Dragoi" userId="3615d8f3-8b92-4e8b-8919-8a880b7d09a1" providerId="ADAL" clId="{6CAF54B3-2CF9-4879-8184-ADEAC35F02D1}" dt="2023-07-02T11:46:12.001" v="1244" actId="255"/>
          <ac:spMkLst>
            <pc:docMk/>
            <pc:sldMk cId="963238614" sldId="281"/>
            <ac:spMk id="3" creationId="{B4004E52-6571-008B-6E38-DB8870EA7655}"/>
          </ac:spMkLst>
        </pc:spChg>
        <pc:spChg chg="add del mod">
          <ac:chgData name="Stefan Dragoi" userId="3615d8f3-8b92-4e8b-8919-8a880b7d09a1" providerId="ADAL" clId="{6CAF54B3-2CF9-4879-8184-ADEAC35F02D1}" dt="2023-07-02T15:28:01.255" v="2423" actId="478"/>
          <ac:spMkLst>
            <pc:docMk/>
            <pc:sldMk cId="963238614" sldId="281"/>
            <ac:spMk id="4" creationId="{6F052FF1-597E-0CA0-3C6C-C5383EF2B6E5}"/>
          </ac:spMkLst>
        </pc:spChg>
        <pc:spChg chg="add mod">
          <ac:chgData name="Stefan Dragoi" userId="3615d8f3-8b92-4e8b-8919-8a880b7d09a1" providerId="ADAL" clId="{6CAF54B3-2CF9-4879-8184-ADEAC35F02D1}" dt="2023-07-02T15:28:47.476" v="2436"/>
          <ac:spMkLst>
            <pc:docMk/>
            <pc:sldMk cId="963238614" sldId="281"/>
            <ac:spMk id="6" creationId="{8A80B8ED-C5B5-5C8E-FB86-44E3E8ED0C21}"/>
          </ac:spMkLst>
        </pc:spChg>
        <pc:spChg chg="add del mod">
          <ac:chgData name="Stefan Dragoi" userId="3615d8f3-8b92-4e8b-8919-8a880b7d09a1" providerId="ADAL" clId="{6CAF54B3-2CF9-4879-8184-ADEAC35F02D1}" dt="2023-07-01T17:07:44.973" v="1045"/>
          <ac:spMkLst>
            <pc:docMk/>
            <pc:sldMk cId="963238614" sldId="281"/>
            <ac:spMk id="7" creationId="{BEC989B2-12FE-431C-CB2E-675695E3E524}"/>
          </ac:spMkLst>
        </pc:spChg>
        <pc:spChg chg="add del mod">
          <ac:chgData name="Stefan Dragoi" userId="3615d8f3-8b92-4e8b-8919-8a880b7d09a1" providerId="ADAL" clId="{6CAF54B3-2CF9-4879-8184-ADEAC35F02D1}" dt="2023-07-01T17:10:44.515" v="1100" actId="478"/>
          <ac:spMkLst>
            <pc:docMk/>
            <pc:sldMk cId="963238614" sldId="281"/>
            <ac:spMk id="9" creationId="{0812B7BF-10CF-3BB8-04EF-CE2B4FCEA357}"/>
          </ac:spMkLst>
        </pc:spChg>
        <pc:spChg chg="add del mod">
          <ac:chgData name="Stefan Dragoi" userId="3615d8f3-8b92-4e8b-8919-8a880b7d09a1" providerId="ADAL" clId="{6CAF54B3-2CF9-4879-8184-ADEAC35F02D1}" dt="2023-07-02T15:27:59.214" v="2422" actId="478"/>
          <ac:spMkLst>
            <pc:docMk/>
            <pc:sldMk cId="963238614" sldId="281"/>
            <ac:spMk id="10" creationId="{3699F1AD-1C3F-A25D-2FAA-99E417C6A4BF}"/>
          </ac:spMkLst>
        </pc:spChg>
        <pc:picChg chg="add mod">
          <ac:chgData name="Stefan Dragoi" userId="3615d8f3-8b92-4e8b-8919-8a880b7d09a1" providerId="ADAL" clId="{6CAF54B3-2CF9-4879-8184-ADEAC35F02D1}" dt="2023-07-01T14:56:19.390" v="482" actId="14100"/>
          <ac:picMkLst>
            <pc:docMk/>
            <pc:sldMk cId="963238614" sldId="281"/>
            <ac:picMk id="5" creationId="{8E9FAD83-9FDF-599E-2A72-114BDC930E0C}"/>
          </ac:picMkLst>
        </pc:picChg>
        <pc:picChg chg="del">
          <ac:chgData name="Stefan Dragoi" userId="3615d8f3-8b92-4e8b-8919-8a880b7d09a1" providerId="ADAL" clId="{6CAF54B3-2CF9-4879-8184-ADEAC35F02D1}" dt="2023-07-01T14:56:09.990" v="479" actId="478"/>
          <ac:picMkLst>
            <pc:docMk/>
            <pc:sldMk cId="963238614" sldId="281"/>
            <ac:picMk id="6" creationId="{944AB39B-ED22-E060-7A9B-7DF7C80B898F}"/>
          </ac:picMkLst>
        </pc:picChg>
      </pc:sldChg>
      <pc:sldChg chg="addSp delSp modSp add mod">
        <pc:chgData name="Stefan Dragoi" userId="3615d8f3-8b92-4e8b-8919-8a880b7d09a1" providerId="ADAL" clId="{6CAF54B3-2CF9-4879-8184-ADEAC35F02D1}" dt="2023-07-02T15:28:48.780" v="2437"/>
        <pc:sldMkLst>
          <pc:docMk/>
          <pc:sldMk cId="3896642032" sldId="282"/>
        </pc:sldMkLst>
        <pc:spChg chg="del">
          <ac:chgData name="Stefan Dragoi" userId="3615d8f3-8b92-4e8b-8919-8a880b7d09a1" providerId="ADAL" clId="{6CAF54B3-2CF9-4879-8184-ADEAC35F02D1}" dt="2023-07-01T17:10:49.983" v="1102" actId="478"/>
          <ac:spMkLst>
            <pc:docMk/>
            <pc:sldMk cId="3896642032" sldId="282"/>
            <ac:spMk id="2" creationId="{6AF60230-7C77-6FE3-933C-C581F4100C2C}"/>
          </ac:spMkLst>
        </pc:spChg>
        <pc:spChg chg="mod">
          <ac:chgData name="Stefan Dragoi" userId="3615d8f3-8b92-4e8b-8919-8a880b7d09a1" providerId="ADAL" clId="{6CAF54B3-2CF9-4879-8184-ADEAC35F02D1}" dt="2023-07-02T11:46:04.385" v="1243" actId="255"/>
          <ac:spMkLst>
            <pc:docMk/>
            <pc:sldMk cId="3896642032" sldId="282"/>
            <ac:spMk id="3" creationId="{B4004E52-6571-008B-6E38-DB8870EA7655}"/>
          </ac:spMkLst>
        </pc:spChg>
        <pc:spChg chg="add del mod">
          <ac:chgData name="Stefan Dragoi" userId="3615d8f3-8b92-4e8b-8919-8a880b7d09a1" providerId="ADAL" clId="{6CAF54B3-2CF9-4879-8184-ADEAC35F02D1}" dt="2023-07-02T15:28:06.333" v="2425" actId="478"/>
          <ac:spMkLst>
            <pc:docMk/>
            <pc:sldMk cId="3896642032" sldId="282"/>
            <ac:spMk id="4" creationId="{6220FCA3-C971-EE08-7395-6E48A09DD28D}"/>
          </ac:spMkLst>
        </pc:spChg>
        <pc:spChg chg="add mod">
          <ac:chgData name="Stefan Dragoi" userId="3615d8f3-8b92-4e8b-8919-8a880b7d09a1" providerId="ADAL" clId="{6CAF54B3-2CF9-4879-8184-ADEAC35F02D1}" dt="2023-07-02T15:28:48.780" v="2437"/>
          <ac:spMkLst>
            <pc:docMk/>
            <pc:sldMk cId="3896642032" sldId="282"/>
            <ac:spMk id="5" creationId="{5CA9CC6D-CBA0-3E1D-7DBA-B5F4FEC96BB2}"/>
          </ac:spMkLst>
        </pc:spChg>
        <pc:spChg chg="add del mod">
          <ac:chgData name="Stefan Dragoi" userId="3615d8f3-8b92-4e8b-8919-8a880b7d09a1" providerId="ADAL" clId="{6CAF54B3-2CF9-4879-8184-ADEAC35F02D1}" dt="2023-07-01T17:10:51.613" v="1103" actId="478"/>
          <ac:spMkLst>
            <pc:docMk/>
            <pc:sldMk cId="3896642032" sldId="282"/>
            <ac:spMk id="8" creationId="{01B88BE1-533C-E17D-978D-E9D3AE1B3DBA}"/>
          </ac:spMkLst>
        </pc:spChg>
        <pc:spChg chg="add del mod">
          <ac:chgData name="Stefan Dragoi" userId="3615d8f3-8b92-4e8b-8919-8a880b7d09a1" providerId="ADAL" clId="{6CAF54B3-2CF9-4879-8184-ADEAC35F02D1}" dt="2023-07-02T15:28:04.629" v="2424" actId="478"/>
          <ac:spMkLst>
            <pc:docMk/>
            <pc:sldMk cId="3896642032" sldId="282"/>
            <ac:spMk id="9" creationId="{28CD8661-F615-6448-7C4E-9276F79E1AD4}"/>
          </ac:spMkLst>
        </pc:spChg>
        <pc:picChg chg="del">
          <ac:chgData name="Stefan Dragoi" userId="3615d8f3-8b92-4e8b-8919-8a880b7d09a1" providerId="ADAL" clId="{6CAF54B3-2CF9-4879-8184-ADEAC35F02D1}" dt="2023-07-01T14:57:38.127" v="488" actId="478"/>
          <ac:picMkLst>
            <pc:docMk/>
            <pc:sldMk cId="3896642032" sldId="282"/>
            <ac:picMk id="5" creationId="{8E9FAD83-9FDF-599E-2A72-114BDC930E0C}"/>
          </ac:picMkLst>
        </pc:picChg>
        <pc:picChg chg="add mod">
          <ac:chgData name="Stefan Dragoi" userId="3615d8f3-8b92-4e8b-8919-8a880b7d09a1" providerId="ADAL" clId="{6CAF54B3-2CF9-4879-8184-ADEAC35F02D1}" dt="2023-07-01T14:57:53.732" v="492" actId="1076"/>
          <ac:picMkLst>
            <pc:docMk/>
            <pc:sldMk cId="3896642032" sldId="282"/>
            <ac:picMk id="6" creationId="{D70E0740-FE7F-38E5-FC78-5B66EC69ED75}"/>
          </ac:picMkLst>
        </pc:picChg>
      </pc:sldChg>
      <pc:sldChg chg="addSp delSp modSp add mod">
        <pc:chgData name="Stefan Dragoi" userId="3615d8f3-8b92-4e8b-8919-8a880b7d09a1" providerId="ADAL" clId="{6CAF54B3-2CF9-4879-8184-ADEAC35F02D1}" dt="2023-07-02T15:28:50.006" v="2438"/>
        <pc:sldMkLst>
          <pc:docMk/>
          <pc:sldMk cId="1324495543" sldId="283"/>
        </pc:sldMkLst>
        <pc:spChg chg="del">
          <ac:chgData name="Stefan Dragoi" userId="3615d8f3-8b92-4e8b-8919-8a880b7d09a1" providerId="ADAL" clId="{6CAF54B3-2CF9-4879-8184-ADEAC35F02D1}" dt="2023-07-01T17:10:54.825" v="1104" actId="478"/>
          <ac:spMkLst>
            <pc:docMk/>
            <pc:sldMk cId="1324495543" sldId="283"/>
            <ac:spMk id="2" creationId="{6AF60230-7C77-6FE3-933C-C581F4100C2C}"/>
          </ac:spMkLst>
        </pc:spChg>
        <pc:spChg chg="mod">
          <ac:chgData name="Stefan Dragoi" userId="3615d8f3-8b92-4e8b-8919-8a880b7d09a1" providerId="ADAL" clId="{6CAF54B3-2CF9-4879-8184-ADEAC35F02D1}" dt="2023-07-02T11:45:49.528" v="1241" actId="255"/>
          <ac:spMkLst>
            <pc:docMk/>
            <pc:sldMk cId="1324495543" sldId="283"/>
            <ac:spMk id="3" creationId="{B4004E52-6571-008B-6E38-DB8870EA7655}"/>
          </ac:spMkLst>
        </pc:spChg>
        <pc:spChg chg="add del mod">
          <ac:chgData name="Stefan Dragoi" userId="3615d8f3-8b92-4e8b-8919-8a880b7d09a1" providerId="ADAL" clId="{6CAF54B3-2CF9-4879-8184-ADEAC35F02D1}" dt="2023-07-02T15:28:13.050" v="2427" actId="478"/>
          <ac:spMkLst>
            <pc:docMk/>
            <pc:sldMk cId="1324495543" sldId="283"/>
            <ac:spMk id="4" creationId="{13BA7CCD-89CE-917E-C602-31EB3B31AA84}"/>
          </ac:spMkLst>
        </pc:spChg>
        <pc:spChg chg="add mod">
          <ac:chgData name="Stefan Dragoi" userId="3615d8f3-8b92-4e8b-8919-8a880b7d09a1" providerId="ADAL" clId="{6CAF54B3-2CF9-4879-8184-ADEAC35F02D1}" dt="2023-07-02T15:28:50.006" v="2438"/>
          <ac:spMkLst>
            <pc:docMk/>
            <pc:sldMk cId="1324495543" sldId="283"/>
            <ac:spMk id="6" creationId="{49A87091-84A4-8F33-6B95-EF05B29257E9}"/>
          </ac:spMkLst>
        </pc:spChg>
        <pc:spChg chg="add del mod">
          <ac:chgData name="Stefan Dragoi" userId="3615d8f3-8b92-4e8b-8919-8a880b7d09a1" providerId="ADAL" clId="{6CAF54B3-2CF9-4879-8184-ADEAC35F02D1}" dt="2023-07-01T17:10:56.833" v="1105" actId="478"/>
          <ac:spMkLst>
            <pc:docMk/>
            <pc:sldMk cId="1324495543" sldId="283"/>
            <ac:spMk id="8" creationId="{1E942D26-09B5-D323-0C95-0C18E2B07F18}"/>
          </ac:spMkLst>
        </pc:spChg>
        <pc:spChg chg="add del mod">
          <ac:chgData name="Stefan Dragoi" userId="3615d8f3-8b92-4e8b-8919-8a880b7d09a1" providerId="ADAL" clId="{6CAF54B3-2CF9-4879-8184-ADEAC35F02D1}" dt="2023-07-02T15:28:09.872" v="2426" actId="478"/>
          <ac:spMkLst>
            <pc:docMk/>
            <pc:sldMk cId="1324495543" sldId="283"/>
            <ac:spMk id="9" creationId="{87A9DE06-BD06-1257-857F-E5EADC2F7928}"/>
          </ac:spMkLst>
        </pc:spChg>
        <pc:picChg chg="add mod">
          <ac:chgData name="Stefan Dragoi" userId="3615d8f3-8b92-4e8b-8919-8a880b7d09a1" providerId="ADAL" clId="{6CAF54B3-2CF9-4879-8184-ADEAC35F02D1}" dt="2023-07-01T14:59:55.960" v="502" actId="14100"/>
          <ac:picMkLst>
            <pc:docMk/>
            <pc:sldMk cId="1324495543" sldId="283"/>
            <ac:picMk id="5" creationId="{BC538B90-11BA-7569-26F8-63EAA0233F94}"/>
          </ac:picMkLst>
        </pc:picChg>
        <pc:picChg chg="del">
          <ac:chgData name="Stefan Dragoi" userId="3615d8f3-8b92-4e8b-8919-8a880b7d09a1" providerId="ADAL" clId="{6CAF54B3-2CF9-4879-8184-ADEAC35F02D1}" dt="2023-07-01T14:58:30.649" v="499" actId="478"/>
          <ac:picMkLst>
            <pc:docMk/>
            <pc:sldMk cId="1324495543" sldId="283"/>
            <ac:picMk id="6" creationId="{D70E0740-FE7F-38E5-FC78-5B66EC69ED75}"/>
          </ac:picMkLst>
        </pc:picChg>
      </pc:sldChg>
      <pc:sldChg chg="addSp delSp modSp add mod">
        <pc:chgData name="Stefan Dragoi" userId="3615d8f3-8b92-4e8b-8919-8a880b7d09a1" providerId="ADAL" clId="{6CAF54B3-2CF9-4879-8184-ADEAC35F02D1}" dt="2023-07-02T15:28:51.907" v="2439"/>
        <pc:sldMkLst>
          <pc:docMk/>
          <pc:sldMk cId="483659439" sldId="284"/>
        </pc:sldMkLst>
        <pc:spChg chg="del">
          <ac:chgData name="Stefan Dragoi" userId="3615d8f3-8b92-4e8b-8919-8a880b7d09a1" providerId="ADAL" clId="{6CAF54B3-2CF9-4879-8184-ADEAC35F02D1}" dt="2023-07-01T17:10:59.305" v="1106" actId="478"/>
          <ac:spMkLst>
            <pc:docMk/>
            <pc:sldMk cId="483659439" sldId="284"/>
            <ac:spMk id="2" creationId="{6AF60230-7C77-6FE3-933C-C581F4100C2C}"/>
          </ac:spMkLst>
        </pc:spChg>
        <pc:spChg chg="mod">
          <ac:chgData name="Stefan Dragoi" userId="3615d8f3-8b92-4e8b-8919-8a880b7d09a1" providerId="ADAL" clId="{6CAF54B3-2CF9-4879-8184-ADEAC35F02D1}" dt="2023-07-02T11:45:34.298" v="1239" actId="255"/>
          <ac:spMkLst>
            <pc:docMk/>
            <pc:sldMk cId="483659439" sldId="284"/>
            <ac:spMk id="3" creationId="{B4004E52-6571-008B-6E38-DB8870EA7655}"/>
          </ac:spMkLst>
        </pc:spChg>
        <pc:spChg chg="add del mod">
          <ac:chgData name="Stefan Dragoi" userId="3615d8f3-8b92-4e8b-8919-8a880b7d09a1" providerId="ADAL" clId="{6CAF54B3-2CF9-4879-8184-ADEAC35F02D1}" dt="2023-07-02T15:28:26.301" v="2429" actId="478"/>
          <ac:spMkLst>
            <pc:docMk/>
            <pc:sldMk cId="483659439" sldId="284"/>
            <ac:spMk id="4" creationId="{808B45A5-49D3-4D56-F0A7-45CC978F901E}"/>
          </ac:spMkLst>
        </pc:spChg>
        <pc:spChg chg="add mod">
          <ac:chgData name="Stefan Dragoi" userId="3615d8f3-8b92-4e8b-8919-8a880b7d09a1" providerId="ADAL" clId="{6CAF54B3-2CF9-4879-8184-ADEAC35F02D1}" dt="2023-07-02T15:28:51.907" v="2439"/>
          <ac:spMkLst>
            <pc:docMk/>
            <pc:sldMk cId="483659439" sldId="284"/>
            <ac:spMk id="5" creationId="{D16102B1-44E6-461D-D802-DA34A8A99A0C}"/>
          </ac:spMkLst>
        </pc:spChg>
        <pc:spChg chg="add del mod">
          <ac:chgData name="Stefan Dragoi" userId="3615d8f3-8b92-4e8b-8919-8a880b7d09a1" providerId="ADAL" clId="{6CAF54B3-2CF9-4879-8184-ADEAC35F02D1}" dt="2023-07-01T17:11:00.271" v="1107" actId="478"/>
          <ac:spMkLst>
            <pc:docMk/>
            <pc:sldMk cId="483659439" sldId="284"/>
            <ac:spMk id="8" creationId="{FF0E7053-19A1-082F-C7C6-79780E74BB7A}"/>
          </ac:spMkLst>
        </pc:spChg>
        <pc:spChg chg="add del mod">
          <ac:chgData name="Stefan Dragoi" userId="3615d8f3-8b92-4e8b-8919-8a880b7d09a1" providerId="ADAL" clId="{6CAF54B3-2CF9-4879-8184-ADEAC35F02D1}" dt="2023-07-02T15:28:24.254" v="2428" actId="478"/>
          <ac:spMkLst>
            <pc:docMk/>
            <pc:sldMk cId="483659439" sldId="284"/>
            <ac:spMk id="9" creationId="{062199FE-0500-7BA7-BD38-133BBE122EFB}"/>
          </ac:spMkLst>
        </pc:spChg>
        <pc:picChg chg="del">
          <ac:chgData name="Stefan Dragoi" userId="3615d8f3-8b92-4e8b-8919-8a880b7d09a1" providerId="ADAL" clId="{6CAF54B3-2CF9-4879-8184-ADEAC35F02D1}" dt="2023-07-01T15:05:29.370" v="643" actId="478"/>
          <ac:picMkLst>
            <pc:docMk/>
            <pc:sldMk cId="483659439" sldId="284"/>
            <ac:picMk id="5" creationId="{BC538B90-11BA-7569-26F8-63EAA0233F94}"/>
          </ac:picMkLst>
        </pc:picChg>
        <pc:picChg chg="add mod">
          <ac:chgData name="Stefan Dragoi" userId="3615d8f3-8b92-4e8b-8919-8a880b7d09a1" providerId="ADAL" clId="{6CAF54B3-2CF9-4879-8184-ADEAC35F02D1}" dt="2023-07-01T15:05:41.289" v="647" actId="14100"/>
          <ac:picMkLst>
            <pc:docMk/>
            <pc:sldMk cId="483659439" sldId="284"/>
            <ac:picMk id="6" creationId="{59E8CACD-F584-0885-0AB4-08C2159590AC}"/>
          </ac:picMkLst>
        </pc:picChg>
      </pc:sldChg>
      <pc:sldChg chg="addSp delSp modSp add mod">
        <pc:chgData name="Stefan Dragoi" userId="3615d8f3-8b92-4e8b-8919-8a880b7d09a1" providerId="ADAL" clId="{6CAF54B3-2CF9-4879-8184-ADEAC35F02D1}" dt="2023-07-02T15:28:54.212" v="2440"/>
        <pc:sldMkLst>
          <pc:docMk/>
          <pc:sldMk cId="1643034041" sldId="285"/>
        </pc:sldMkLst>
        <pc:spChg chg="del">
          <ac:chgData name="Stefan Dragoi" userId="3615d8f3-8b92-4e8b-8919-8a880b7d09a1" providerId="ADAL" clId="{6CAF54B3-2CF9-4879-8184-ADEAC35F02D1}" dt="2023-07-01T17:11:02.934" v="1108" actId="478"/>
          <ac:spMkLst>
            <pc:docMk/>
            <pc:sldMk cId="1643034041" sldId="285"/>
            <ac:spMk id="2" creationId="{6AF60230-7C77-6FE3-933C-C581F4100C2C}"/>
          </ac:spMkLst>
        </pc:spChg>
        <pc:spChg chg="mod">
          <ac:chgData name="Stefan Dragoi" userId="3615d8f3-8b92-4e8b-8919-8a880b7d09a1" providerId="ADAL" clId="{6CAF54B3-2CF9-4879-8184-ADEAC35F02D1}" dt="2023-07-02T11:45:20.901" v="1238" actId="255"/>
          <ac:spMkLst>
            <pc:docMk/>
            <pc:sldMk cId="1643034041" sldId="285"/>
            <ac:spMk id="3" creationId="{B4004E52-6571-008B-6E38-DB8870EA7655}"/>
          </ac:spMkLst>
        </pc:spChg>
        <pc:spChg chg="add del mod">
          <ac:chgData name="Stefan Dragoi" userId="3615d8f3-8b92-4e8b-8919-8a880b7d09a1" providerId="ADAL" clId="{6CAF54B3-2CF9-4879-8184-ADEAC35F02D1}" dt="2023-07-02T15:28:32.745" v="2431" actId="478"/>
          <ac:spMkLst>
            <pc:docMk/>
            <pc:sldMk cId="1643034041" sldId="285"/>
            <ac:spMk id="4" creationId="{C40DC5CC-3ABC-5170-CF27-A0C4AECA7335}"/>
          </ac:spMkLst>
        </pc:spChg>
        <pc:spChg chg="add mod">
          <ac:chgData name="Stefan Dragoi" userId="3615d8f3-8b92-4e8b-8919-8a880b7d09a1" providerId="ADAL" clId="{6CAF54B3-2CF9-4879-8184-ADEAC35F02D1}" dt="2023-07-02T15:28:54.212" v="2440"/>
          <ac:spMkLst>
            <pc:docMk/>
            <pc:sldMk cId="1643034041" sldId="285"/>
            <ac:spMk id="6" creationId="{2C271B7D-16B5-5F91-B13B-C4352CBDEC75}"/>
          </ac:spMkLst>
        </pc:spChg>
        <pc:spChg chg="add del mod">
          <ac:chgData name="Stefan Dragoi" userId="3615d8f3-8b92-4e8b-8919-8a880b7d09a1" providerId="ADAL" clId="{6CAF54B3-2CF9-4879-8184-ADEAC35F02D1}" dt="2023-07-01T17:11:04.022" v="1109" actId="478"/>
          <ac:spMkLst>
            <pc:docMk/>
            <pc:sldMk cId="1643034041" sldId="285"/>
            <ac:spMk id="8" creationId="{28982782-0234-1504-0631-65A001047165}"/>
          </ac:spMkLst>
        </pc:spChg>
        <pc:spChg chg="add del mod">
          <ac:chgData name="Stefan Dragoi" userId="3615d8f3-8b92-4e8b-8919-8a880b7d09a1" providerId="ADAL" clId="{6CAF54B3-2CF9-4879-8184-ADEAC35F02D1}" dt="2023-07-02T15:28:30.510" v="2430" actId="478"/>
          <ac:spMkLst>
            <pc:docMk/>
            <pc:sldMk cId="1643034041" sldId="285"/>
            <ac:spMk id="9" creationId="{4C76D81C-8027-4F97-9B25-086377064CE3}"/>
          </ac:spMkLst>
        </pc:spChg>
        <pc:picChg chg="add mod">
          <ac:chgData name="Stefan Dragoi" userId="3615d8f3-8b92-4e8b-8919-8a880b7d09a1" providerId="ADAL" clId="{6CAF54B3-2CF9-4879-8184-ADEAC35F02D1}" dt="2023-07-01T15:06:34.722" v="656" actId="14100"/>
          <ac:picMkLst>
            <pc:docMk/>
            <pc:sldMk cId="1643034041" sldId="285"/>
            <ac:picMk id="5" creationId="{65AE11E6-588D-5703-F06C-AEC5EB3BA39A}"/>
          </ac:picMkLst>
        </pc:picChg>
        <pc:picChg chg="del">
          <ac:chgData name="Stefan Dragoi" userId="3615d8f3-8b92-4e8b-8919-8a880b7d09a1" providerId="ADAL" clId="{6CAF54B3-2CF9-4879-8184-ADEAC35F02D1}" dt="2023-07-01T15:06:26.391" v="653" actId="478"/>
          <ac:picMkLst>
            <pc:docMk/>
            <pc:sldMk cId="1643034041" sldId="285"/>
            <ac:picMk id="6" creationId="{59E8CACD-F584-0885-0AB4-08C2159590AC}"/>
          </ac:picMkLst>
        </pc:picChg>
      </pc:sldChg>
      <pc:sldChg chg="addSp delSp modSp add mod">
        <pc:chgData name="Stefan Dragoi" userId="3615d8f3-8b92-4e8b-8919-8a880b7d09a1" providerId="ADAL" clId="{6CAF54B3-2CF9-4879-8184-ADEAC35F02D1}" dt="2023-07-02T15:28:58.256" v="2442"/>
        <pc:sldMkLst>
          <pc:docMk/>
          <pc:sldMk cId="2931409660" sldId="286"/>
        </pc:sldMkLst>
        <pc:spChg chg="del">
          <ac:chgData name="Stefan Dragoi" userId="3615d8f3-8b92-4e8b-8919-8a880b7d09a1" providerId="ADAL" clId="{6CAF54B3-2CF9-4879-8184-ADEAC35F02D1}" dt="2023-07-01T17:11:12.625" v="1112" actId="478"/>
          <ac:spMkLst>
            <pc:docMk/>
            <pc:sldMk cId="2931409660" sldId="286"/>
            <ac:spMk id="2" creationId="{6AF60230-7C77-6FE3-933C-C581F4100C2C}"/>
          </ac:spMkLst>
        </pc:spChg>
        <pc:spChg chg="mod">
          <ac:chgData name="Stefan Dragoi" userId="3615d8f3-8b92-4e8b-8919-8a880b7d09a1" providerId="ADAL" clId="{6CAF54B3-2CF9-4879-8184-ADEAC35F02D1}" dt="2023-07-02T11:44:54.291" v="1235" actId="255"/>
          <ac:spMkLst>
            <pc:docMk/>
            <pc:sldMk cId="2931409660" sldId="286"/>
            <ac:spMk id="3" creationId="{B4004E52-6571-008B-6E38-DB8870EA7655}"/>
          </ac:spMkLst>
        </pc:spChg>
        <pc:spChg chg="add del mod">
          <ac:chgData name="Stefan Dragoi" userId="3615d8f3-8b92-4e8b-8919-8a880b7d09a1" providerId="ADAL" clId="{6CAF54B3-2CF9-4879-8184-ADEAC35F02D1}" dt="2023-07-02T15:28:42.520" v="2435" actId="478"/>
          <ac:spMkLst>
            <pc:docMk/>
            <pc:sldMk cId="2931409660" sldId="286"/>
            <ac:spMk id="4" creationId="{B62563E2-C5E7-695D-D326-DEA370032570}"/>
          </ac:spMkLst>
        </pc:spChg>
        <pc:spChg chg="add del mod">
          <ac:chgData name="Stefan Dragoi" userId="3615d8f3-8b92-4e8b-8919-8a880b7d09a1" providerId="ADAL" clId="{6CAF54B3-2CF9-4879-8184-ADEAC35F02D1}" dt="2023-07-01T17:11:14.183" v="1113" actId="478"/>
          <ac:spMkLst>
            <pc:docMk/>
            <pc:sldMk cId="2931409660" sldId="286"/>
            <ac:spMk id="6" creationId="{7F230129-5880-F792-7D19-D1DEBCA68CAA}"/>
          </ac:spMkLst>
        </pc:spChg>
        <pc:spChg chg="add mod">
          <ac:chgData name="Stefan Dragoi" userId="3615d8f3-8b92-4e8b-8919-8a880b7d09a1" providerId="ADAL" clId="{6CAF54B3-2CF9-4879-8184-ADEAC35F02D1}" dt="2023-07-02T15:28:58.256" v="2442"/>
          <ac:spMkLst>
            <pc:docMk/>
            <pc:sldMk cId="2931409660" sldId="286"/>
            <ac:spMk id="6" creationId="{B6918893-814A-AD3D-4370-6DF60915557D}"/>
          </ac:spMkLst>
        </pc:spChg>
        <pc:spChg chg="add del mod">
          <ac:chgData name="Stefan Dragoi" userId="3615d8f3-8b92-4e8b-8919-8a880b7d09a1" providerId="ADAL" clId="{6CAF54B3-2CF9-4879-8184-ADEAC35F02D1}" dt="2023-07-02T15:28:40.527" v="2434" actId="478"/>
          <ac:spMkLst>
            <pc:docMk/>
            <pc:sldMk cId="2931409660" sldId="286"/>
            <ac:spMk id="7" creationId="{3AC5D9C5-B49A-8739-BF1A-0042DACA5C88}"/>
          </ac:spMkLst>
        </pc:spChg>
        <pc:picChg chg="mod">
          <ac:chgData name="Stefan Dragoi" userId="3615d8f3-8b92-4e8b-8919-8a880b7d09a1" providerId="ADAL" clId="{6CAF54B3-2CF9-4879-8184-ADEAC35F02D1}" dt="2023-07-01T15:10:55.546" v="768" actId="1076"/>
          <ac:picMkLst>
            <pc:docMk/>
            <pc:sldMk cId="2931409660" sldId="286"/>
            <ac:picMk id="5" creationId="{65AE11E6-588D-5703-F06C-AEC5EB3BA39A}"/>
          </ac:picMkLst>
        </pc:picChg>
      </pc:sldChg>
      <pc:sldChg chg="addSp delSp modSp add mod ord">
        <pc:chgData name="Stefan Dragoi" userId="3615d8f3-8b92-4e8b-8919-8a880b7d09a1" providerId="ADAL" clId="{6CAF54B3-2CF9-4879-8184-ADEAC35F02D1}" dt="2023-07-02T15:28:55.808" v="2441"/>
        <pc:sldMkLst>
          <pc:docMk/>
          <pc:sldMk cId="2937963986" sldId="287"/>
        </pc:sldMkLst>
        <pc:spChg chg="del">
          <ac:chgData name="Stefan Dragoi" userId="3615d8f3-8b92-4e8b-8919-8a880b7d09a1" providerId="ADAL" clId="{6CAF54B3-2CF9-4879-8184-ADEAC35F02D1}" dt="2023-07-01T17:11:06.262" v="1110" actId="478"/>
          <ac:spMkLst>
            <pc:docMk/>
            <pc:sldMk cId="2937963986" sldId="287"/>
            <ac:spMk id="2" creationId="{6AF60230-7C77-6FE3-933C-C581F4100C2C}"/>
          </ac:spMkLst>
        </pc:spChg>
        <pc:spChg chg="mod">
          <ac:chgData name="Stefan Dragoi" userId="3615d8f3-8b92-4e8b-8919-8a880b7d09a1" providerId="ADAL" clId="{6CAF54B3-2CF9-4879-8184-ADEAC35F02D1}" dt="2023-07-02T11:45:03.715" v="1236" actId="255"/>
          <ac:spMkLst>
            <pc:docMk/>
            <pc:sldMk cId="2937963986" sldId="287"/>
            <ac:spMk id="3" creationId="{B4004E52-6571-008B-6E38-DB8870EA7655}"/>
          </ac:spMkLst>
        </pc:spChg>
        <pc:spChg chg="add del mod">
          <ac:chgData name="Stefan Dragoi" userId="3615d8f3-8b92-4e8b-8919-8a880b7d09a1" providerId="ADAL" clId="{6CAF54B3-2CF9-4879-8184-ADEAC35F02D1}" dt="2023-07-02T15:28:37.123" v="2433" actId="478"/>
          <ac:spMkLst>
            <pc:docMk/>
            <pc:sldMk cId="2937963986" sldId="287"/>
            <ac:spMk id="4" creationId="{44C2C560-1758-1172-77FE-764767C1A7FD}"/>
          </ac:spMkLst>
        </pc:spChg>
        <pc:spChg chg="add mod">
          <ac:chgData name="Stefan Dragoi" userId="3615d8f3-8b92-4e8b-8919-8a880b7d09a1" providerId="ADAL" clId="{6CAF54B3-2CF9-4879-8184-ADEAC35F02D1}" dt="2023-07-02T15:28:55.808" v="2441"/>
          <ac:spMkLst>
            <pc:docMk/>
            <pc:sldMk cId="2937963986" sldId="287"/>
            <ac:spMk id="5" creationId="{32B40AE3-D326-83A5-3D4A-61D00A5CA828}"/>
          </ac:spMkLst>
        </pc:spChg>
        <pc:spChg chg="add del mod">
          <ac:chgData name="Stefan Dragoi" userId="3615d8f3-8b92-4e8b-8919-8a880b7d09a1" providerId="ADAL" clId="{6CAF54B3-2CF9-4879-8184-ADEAC35F02D1}" dt="2023-07-01T17:11:08.894" v="1111" actId="478"/>
          <ac:spMkLst>
            <pc:docMk/>
            <pc:sldMk cId="2937963986" sldId="287"/>
            <ac:spMk id="5" creationId="{D852A3DB-FC38-6243-D57F-6438EF9632AE}"/>
          </ac:spMkLst>
        </pc:spChg>
        <pc:spChg chg="add del mod">
          <ac:chgData name="Stefan Dragoi" userId="3615d8f3-8b92-4e8b-8919-8a880b7d09a1" providerId="ADAL" clId="{6CAF54B3-2CF9-4879-8184-ADEAC35F02D1}" dt="2023-07-02T15:28:35.504" v="2432" actId="478"/>
          <ac:spMkLst>
            <pc:docMk/>
            <pc:sldMk cId="2937963986" sldId="287"/>
            <ac:spMk id="7" creationId="{E2D67363-BC46-7CA2-B816-498559CA1663}"/>
          </ac:spMkLst>
        </pc:spChg>
      </pc:sldChg>
      <pc:sldChg chg="addSp delSp modSp new del mod">
        <pc:chgData name="Stefan Dragoi" userId="3615d8f3-8b92-4e8b-8919-8a880b7d09a1" providerId="ADAL" clId="{6CAF54B3-2CF9-4879-8184-ADEAC35F02D1}" dt="2023-07-02T19:45:11.584" v="3290" actId="47"/>
        <pc:sldMkLst>
          <pc:docMk/>
          <pc:sldMk cId="3205437530" sldId="288"/>
        </pc:sldMkLst>
        <pc:spChg chg="del">
          <ac:chgData name="Stefan Dragoi" userId="3615d8f3-8b92-4e8b-8919-8a880b7d09a1" providerId="ADAL" clId="{6CAF54B3-2CF9-4879-8184-ADEAC35F02D1}" dt="2023-07-02T12:40:24.374" v="1254" actId="478"/>
          <ac:spMkLst>
            <pc:docMk/>
            <pc:sldMk cId="3205437530" sldId="288"/>
            <ac:spMk id="2" creationId="{462B7D67-D7A7-56A0-D5C9-6B301B7E3606}"/>
          </ac:spMkLst>
        </pc:spChg>
        <pc:spChg chg="del">
          <ac:chgData name="Stefan Dragoi" userId="3615d8f3-8b92-4e8b-8919-8a880b7d09a1" providerId="ADAL" clId="{6CAF54B3-2CF9-4879-8184-ADEAC35F02D1}" dt="2023-07-02T12:40:26.010" v="1255" actId="478"/>
          <ac:spMkLst>
            <pc:docMk/>
            <pc:sldMk cId="3205437530" sldId="288"/>
            <ac:spMk id="3" creationId="{0CC2D700-E5BF-8295-FDCC-C29AD0E0494A}"/>
          </ac:spMkLst>
        </pc:spChg>
        <pc:spChg chg="add mod">
          <ac:chgData name="Stefan Dragoi" userId="3615d8f3-8b92-4e8b-8919-8a880b7d09a1" providerId="ADAL" clId="{6CAF54B3-2CF9-4879-8184-ADEAC35F02D1}" dt="2023-07-02T14:36:00.067" v="2168" actId="20577"/>
          <ac:spMkLst>
            <pc:docMk/>
            <pc:sldMk cId="3205437530" sldId="288"/>
            <ac:spMk id="6" creationId="{76FB5CDB-1103-0D5A-7B22-39F1690E7D0E}"/>
          </ac:spMkLst>
        </pc:spChg>
        <pc:spChg chg="add mod">
          <ac:chgData name="Stefan Dragoi" userId="3615d8f3-8b92-4e8b-8919-8a880b7d09a1" providerId="ADAL" clId="{6CAF54B3-2CF9-4879-8184-ADEAC35F02D1}" dt="2023-07-02T14:36:06.276" v="2174" actId="1076"/>
          <ac:spMkLst>
            <pc:docMk/>
            <pc:sldMk cId="3205437530" sldId="288"/>
            <ac:spMk id="9" creationId="{BDA4D34D-46A1-7151-2759-967A6C3FA68A}"/>
          </ac:spMkLst>
        </pc:spChg>
        <pc:spChg chg="add mod">
          <ac:chgData name="Stefan Dragoi" userId="3615d8f3-8b92-4e8b-8919-8a880b7d09a1" providerId="ADAL" clId="{6CAF54B3-2CF9-4879-8184-ADEAC35F02D1}" dt="2023-07-02T15:07:28.800" v="2214" actId="20577"/>
          <ac:spMkLst>
            <pc:docMk/>
            <pc:sldMk cId="3205437530" sldId="288"/>
            <ac:spMk id="12" creationId="{5C55D81D-067F-A87E-4466-69A0BAE29F8E}"/>
          </ac:spMkLst>
        </pc:spChg>
        <pc:spChg chg="add mod">
          <ac:chgData name="Stefan Dragoi" userId="3615d8f3-8b92-4e8b-8919-8a880b7d09a1" providerId="ADAL" clId="{6CAF54B3-2CF9-4879-8184-ADEAC35F02D1}" dt="2023-07-02T16:12:03.467" v="2450" actId="20577"/>
          <ac:spMkLst>
            <pc:docMk/>
            <pc:sldMk cId="3205437530" sldId="288"/>
            <ac:spMk id="13" creationId="{84FB0818-540A-5520-3B78-733ECEDB22B2}"/>
          </ac:spMkLst>
        </pc:spChg>
        <pc:spChg chg="add mod">
          <ac:chgData name="Stefan Dragoi" userId="3615d8f3-8b92-4e8b-8919-8a880b7d09a1" providerId="ADAL" clId="{6CAF54B3-2CF9-4879-8184-ADEAC35F02D1}" dt="2023-07-02T16:31:38.244" v="2472" actId="20577"/>
          <ac:spMkLst>
            <pc:docMk/>
            <pc:sldMk cId="3205437530" sldId="288"/>
            <ac:spMk id="20" creationId="{C0E42D25-2CF7-7633-44B2-672EC2158F90}"/>
          </ac:spMkLst>
        </pc:spChg>
        <pc:spChg chg="add mod">
          <ac:chgData name="Stefan Dragoi" userId="3615d8f3-8b92-4e8b-8919-8a880b7d09a1" providerId="ADAL" clId="{6CAF54B3-2CF9-4879-8184-ADEAC35F02D1}" dt="2023-07-02T18:58:46.602" v="2881" actId="20577"/>
          <ac:spMkLst>
            <pc:docMk/>
            <pc:sldMk cId="3205437530" sldId="288"/>
            <ac:spMk id="23" creationId="{C9335103-5666-65D7-8394-70041C8BD5D5}"/>
          </ac:spMkLst>
        </pc:spChg>
        <pc:picChg chg="add mod">
          <ac:chgData name="Stefan Dragoi" userId="3615d8f3-8b92-4e8b-8919-8a880b7d09a1" providerId="ADAL" clId="{6CAF54B3-2CF9-4879-8184-ADEAC35F02D1}" dt="2023-07-02T12:40:31.581" v="1257" actId="1076"/>
          <ac:picMkLst>
            <pc:docMk/>
            <pc:sldMk cId="3205437530" sldId="288"/>
            <ac:picMk id="5" creationId="{BFFE170D-75BC-ABE2-F9F9-4CF93E46AB2A}"/>
          </ac:picMkLst>
        </pc:picChg>
        <pc:picChg chg="add mod">
          <ac:chgData name="Stefan Dragoi" userId="3615d8f3-8b92-4e8b-8919-8a880b7d09a1" providerId="ADAL" clId="{6CAF54B3-2CF9-4879-8184-ADEAC35F02D1}" dt="2023-07-02T13:46:58.678" v="1621" actId="1076"/>
          <ac:picMkLst>
            <pc:docMk/>
            <pc:sldMk cId="3205437530" sldId="288"/>
            <ac:picMk id="8" creationId="{BFD6B6E8-D5FA-F6C0-38E5-1C256955E0A7}"/>
          </ac:picMkLst>
        </pc:picChg>
        <pc:picChg chg="add del mod">
          <ac:chgData name="Stefan Dragoi" userId="3615d8f3-8b92-4e8b-8919-8a880b7d09a1" providerId="ADAL" clId="{6CAF54B3-2CF9-4879-8184-ADEAC35F02D1}" dt="2023-07-02T15:07:16.640" v="2209" actId="478"/>
          <ac:picMkLst>
            <pc:docMk/>
            <pc:sldMk cId="3205437530" sldId="288"/>
            <ac:picMk id="11" creationId="{611C81B0-AB39-BAEF-B8CD-36DD27FEBBB5}"/>
          </ac:picMkLst>
        </pc:picChg>
        <pc:picChg chg="add mod">
          <ac:chgData name="Stefan Dragoi" userId="3615d8f3-8b92-4e8b-8919-8a880b7d09a1" providerId="ADAL" clId="{6CAF54B3-2CF9-4879-8184-ADEAC35F02D1}" dt="2023-07-02T15:07:22.429" v="2211" actId="1076"/>
          <ac:picMkLst>
            <pc:docMk/>
            <pc:sldMk cId="3205437530" sldId="288"/>
            <ac:picMk id="15" creationId="{BC4A059E-36C0-7F02-8C1E-E4BD3679AC65}"/>
          </ac:picMkLst>
        </pc:picChg>
        <pc:picChg chg="add mod">
          <ac:chgData name="Stefan Dragoi" userId="3615d8f3-8b92-4e8b-8919-8a880b7d09a1" providerId="ADAL" clId="{6CAF54B3-2CF9-4879-8184-ADEAC35F02D1}" dt="2023-07-02T16:11:34.852" v="2446" actId="1076"/>
          <ac:picMkLst>
            <pc:docMk/>
            <pc:sldMk cId="3205437530" sldId="288"/>
            <ac:picMk id="17" creationId="{8F614522-6CAC-6373-24D9-EAB2BB64FBBF}"/>
          </ac:picMkLst>
        </pc:picChg>
        <pc:picChg chg="add mod">
          <ac:chgData name="Stefan Dragoi" userId="3615d8f3-8b92-4e8b-8919-8a880b7d09a1" providerId="ADAL" clId="{6CAF54B3-2CF9-4879-8184-ADEAC35F02D1}" dt="2023-07-02T16:31:31.256" v="2468" actId="1076"/>
          <ac:picMkLst>
            <pc:docMk/>
            <pc:sldMk cId="3205437530" sldId="288"/>
            <ac:picMk id="19" creationId="{09C4DB53-0DD8-CDE6-3A80-4654FCE19F6B}"/>
          </ac:picMkLst>
        </pc:picChg>
        <pc:picChg chg="add mod">
          <ac:chgData name="Stefan Dragoi" userId="3615d8f3-8b92-4e8b-8919-8a880b7d09a1" providerId="ADAL" clId="{6CAF54B3-2CF9-4879-8184-ADEAC35F02D1}" dt="2023-07-02T18:58:40.680" v="2877" actId="1076"/>
          <ac:picMkLst>
            <pc:docMk/>
            <pc:sldMk cId="3205437530" sldId="288"/>
            <ac:picMk id="22" creationId="{C1668182-085E-F61D-2A2E-E8051ACE504B}"/>
          </ac:picMkLst>
        </pc:picChg>
      </pc:sldChg>
      <pc:sldChg chg="addSp delSp modSp new add del mod setBg">
        <pc:chgData name="Stefan Dragoi" userId="3615d8f3-8b92-4e8b-8919-8a880b7d09a1" providerId="ADAL" clId="{6CAF54B3-2CF9-4879-8184-ADEAC35F02D1}" dt="2023-07-02T15:16:41.324" v="2349" actId="478"/>
        <pc:sldMkLst>
          <pc:docMk/>
          <pc:sldMk cId="3355617190" sldId="289"/>
        </pc:sldMkLst>
        <pc:spChg chg="del mod">
          <ac:chgData name="Stefan Dragoi" userId="3615d8f3-8b92-4e8b-8919-8a880b7d09a1" providerId="ADAL" clId="{6CAF54B3-2CF9-4879-8184-ADEAC35F02D1}" dt="2023-07-02T12:42:31.643" v="1272" actId="478"/>
          <ac:spMkLst>
            <pc:docMk/>
            <pc:sldMk cId="3355617190" sldId="289"/>
            <ac:spMk id="2" creationId="{A43C7A60-A6EF-2ED8-3234-1145AA818A26}"/>
          </ac:spMkLst>
        </pc:spChg>
        <pc:spChg chg="add del mod">
          <ac:chgData name="Stefan Dragoi" userId="3615d8f3-8b92-4e8b-8919-8a880b7d09a1" providerId="ADAL" clId="{6CAF54B3-2CF9-4879-8184-ADEAC35F02D1}" dt="2023-07-02T15:16:39.802" v="2347" actId="478"/>
          <ac:spMkLst>
            <pc:docMk/>
            <pc:sldMk cId="3355617190" sldId="289"/>
            <ac:spMk id="3" creationId="{DC121D05-C02C-F5D8-A75E-0C413AA4657C}"/>
          </ac:spMkLst>
        </pc:spChg>
        <pc:spChg chg="add del">
          <ac:chgData name="Stefan Dragoi" userId="3615d8f3-8b92-4e8b-8919-8a880b7d09a1" providerId="ADAL" clId="{6CAF54B3-2CF9-4879-8184-ADEAC35F02D1}" dt="2023-07-02T12:42:33.662" v="1274" actId="22"/>
          <ac:spMkLst>
            <pc:docMk/>
            <pc:sldMk cId="3355617190" sldId="289"/>
            <ac:spMk id="5" creationId="{4987189A-5E46-1A01-1A52-356D95B0C899}"/>
          </ac:spMkLst>
        </pc:spChg>
        <pc:spChg chg="add del">
          <ac:chgData name="Stefan Dragoi" userId="3615d8f3-8b92-4e8b-8919-8a880b7d09a1" providerId="ADAL" clId="{6CAF54B3-2CF9-4879-8184-ADEAC35F02D1}" dt="2023-07-02T12:42:35.627" v="1276" actId="22"/>
          <ac:spMkLst>
            <pc:docMk/>
            <pc:sldMk cId="3355617190" sldId="289"/>
            <ac:spMk id="7" creationId="{C7CAEE63-A9E6-C5EE-9F39-4781DBDDBA56}"/>
          </ac:spMkLst>
        </pc:spChg>
        <pc:spChg chg="add">
          <ac:chgData name="Stefan Dragoi" userId="3615d8f3-8b92-4e8b-8919-8a880b7d09a1" providerId="ADAL" clId="{6CAF54B3-2CF9-4879-8184-ADEAC35F02D1}" dt="2023-07-02T12:42:11.973" v="1269" actId="26606"/>
          <ac:spMkLst>
            <pc:docMk/>
            <pc:sldMk cId="3355617190" sldId="289"/>
            <ac:spMk id="8" creationId="{1BB867FF-FC45-48F7-8104-F89BE54909F1}"/>
          </ac:spMkLst>
        </pc:spChg>
        <pc:spChg chg="add del mod">
          <ac:chgData name="Stefan Dragoi" userId="3615d8f3-8b92-4e8b-8919-8a880b7d09a1" providerId="ADAL" clId="{6CAF54B3-2CF9-4879-8184-ADEAC35F02D1}" dt="2023-07-02T15:16:41.324" v="2349" actId="478"/>
          <ac:spMkLst>
            <pc:docMk/>
            <pc:sldMk cId="3355617190" sldId="289"/>
            <ac:spMk id="9" creationId="{91C0E2ED-5023-F610-3AEA-6C88B1461D3D}"/>
          </ac:spMkLst>
        </pc:spChg>
        <pc:spChg chg="add">
          <ac:chgData name="Stefan Dragoi" userId="3615d8f3-8b92-4e8b-8919-8a880b7d09a1" providerId="ADAL" clId="{6CAF54B3-2CF9-4879-8184-ADEAC35F02D1}" dt="2023-07-02T12:42:11.973" v="1269" actId="26606"/>
          <ac:spMkLst>
            <pc:docMk/>
            <pc:sldMk cId="3355617190" sldId="289"/>
            <ac:spMk id="10" creationId="{8BB56887-D0D5-4F0C-9E19-7247EB83C8B7}"/>
          </ac:spMkLst>
        </pc:spChg>
        <pc:spChg chg="add">
          <ac:chgData name="Stefan Dragoi" userId="3615d8f3-8b92-4e8b-8919-8a880b7d09a1" providerId="ADAL" clId="{6CAF54B3-2CF9-4879-8184-ADEAC35F02D1}" dt="2023-07-02T12:42:11.973" v="1269" actId="26606"/>
          <ac:spMkLst>
            <pc:docMk/>
            <pc:sldMk cId="3355617190" sldId="289"/>
            <ac:spMk id="12" creationId="{081E4A58-353D-44AE-B2FC-2A74E2E400F7}"/>
          </ac:spMkLst>
        </pc:spChg>
        <pc:spChg chg="add del mod">
          <ac:chgData name="Stefan Dragoi" userId="3615d8f3-8b92-4e8b-8919-8a880b7d09a1" providerId="ADAL" clId="{6CAF54B3-2CF9-4879-8184-ADEAC35F02D1}" dt="2023-07-02T15:16:41.324" v="2349" actId="478"/>
          <ac:spMkLst>
            <pc:docMk/>
            <pc:sldMk cId="3355617190" sldId="289"/>
            <ac:spMk id="14" creationId="{D0F6CF1F-0911-59B5-4D0F-6BCDEB85C38A}"/>
          </ac:spMkLst>
        </pc:spChg>
        <pc:spChg chg="add del mod">
          <ac:chgData name="Stefan Dragoi" userId="3615d8f3-8b92-4e8b-8919-8a880b7d09a1" providerId="ADAL" clId="{6CAF54B3-2CF9-4879-8184-ADEAC35F02D1}" dt="2023-07-02T15:16:39.802" v="2347" actId="478"/>
          <ac:spMkLst>
            <pc:docMk/>
            <pc:sldMk cId="3355617190" sldId="289"/>
            <ac:spMk id="16" creationId="{FFF5CBF5-FE1C-887F-4C08-7654011EC17F}"/>
          </ac:spMkLst>
        </pc:spChg>
        <pc:spChg chg="add del mod">
          <ac:chgData name="Stefan Dragoi" userId="3615d8f3-8b92-4e8b-8919-8a880b7d09a1" providerId="ADAL" clId="{6CAF54B3-2CF9-4879-8184-ADEAC35F02D1}" dt="2023-07-02T15:16:37.450" v="2344"/>
          <ac:spMkLst>
            <pc:docMk/>
            <pc:sldMk cId="3355617190" sldId="289"/>
            <ac:spMk id="17" creationId="{02DD7681-A4E0-92C0-2806-858AF3F277FB}"/>
          </ac:spMkLst>
        </pc:spChg>
        <pc:graphicFrameChg chg="add del mod modGraphic">
          <ac:chgData name="Stefan Dragoi" userId="3615d8f3-8b92-4e8b-8919-8a880b7d09a1" providerId="ADAL" clId="{6CAF54B3-2CF9-4879-8184-ADEAC35F02D1}" dt="2023-07-02T15:16:38.805" v="2345" actId="478"/>
          <ac:graphicFrameMkLst>
            <pc:docMk/>
            <pc:sldMk cId="3355617190" sldId="289"/>
            <ac:graphicFrameMk id="11" creationId="{70A88E99-7003-570F-CFD4-0DB98408E650}"/>
          </ac:graphicFrameMkLst>
        </pc:graphicFrameChg>
        <pc:graphicFrameChg chg="add del mod">
          <ac:chgData name="Stefan Dragoi" userId="3615d8f3-8b92-4e8b-8919-8a880b7d09a1" providerId="ADAL" clId="{6CAF54B3-2CF9-4879-8184-ADEAC35F02D1}" dt="2023-07-02T15:16:37.450" v="2344"/>
          <ac:graphicFrameMkLst>
            <pc:docMk/>
            <pc:sldMk cId="3355617190" sldId="289"/>
            <ac:graphicFrameMk id="18" creationId="{D8E01C95-B666-97B3-47D5-9960A282FD90}"/>
          </ac:graphicFrameMkLst>
        </pc:graphicFrameChg>
      </pc:sldChg>
      <pc:sldChg chg="modSp add">
        <pc:chgData name="Stefan Dragoi" userId="3615d8f3-8b92-4e8b-8919-8a880b7d09a1" providerId="ADAL" clId="{6CAF54B3-2CF9-4879-8184-ADEAC35F02D1}" dt="2023-07-02T15:22:16.323" v="2395" actId="20577"/>
        <pc:sldMkLst>
          <pc:docMk/>
          <pc:sldMk cId="662543249" sldId="290"/>
        </pc:sldMkLst>
        <pc:graphicFrameChg chg="mod">
          <ac:chgData name="Stefan Dragoi" userId="3615d8f3-8b92-4e8b-8919-8a880b7d09a1" providerId="ADAL" clId="{6CAF54B3-2CF9-4879-8184-ADEAC35F02D1}" dt="2023-07-02T15:22:16.323" v="2395" actId="20577"/>
          <ac:graphicFrameMkLst>
            <pc:docMk/>
            <pc:sldMk cId="662543249" sldId="290"/>
            <ac:graphicFrameMk id="34" creationId="{19BA9278-A102-DA44-BF5A-48EE9554458B}"/>
          </ac:graphicFrameMkLst>
        </pc:graphicFrameChg>
      </pc:sldChg>
      <pc:sldChg chg="add del">
        <pc:chgData name="Stefan Dragoi" userId="3615d8f3-8b92-4e8b-8919-8a880b7d09a1" providerId="ADAL" clId="{6CAF54B3-2CF9-4879-8184-ADEAC35F02D1}" dt="2023-07-02T15:16:41.784" v="2350" actId="2890"/>
        <pc:sldMkLst>
          <pc:docMk/>
          <pc:sldMk cId="1407065536" sldId="290"/>
        </pc:sldMkLst>
      </pc:sldChg>
      <pc:sldChg chg="addSp delSp modSp add mod">
        <pc:chgData name="Stefan Dragoi" userId="3615d8f3-8b92-4e8b-8919-8a880b7d09a1" providerId="ADAL" clId="{6CAF54B3-2CF9-4879-8184-ADEAC35F02D1}" dt="2023-07-02T19:08:21.297" v="2915"/>
        <pc:sldMkLst>
          <pc:docMk/>
          <pc:sldMk cId="1949974283" sldId="291"/>
        </pc:sldMkLst>
        <pc:spChg chg="del mod">
          <ac:chgData name="Stefan Dragoi" userId="3615d8f3-8b92-4e8b-8919-8a880b7d09a1" providerId="ADAL" clId="{6CAF54B3-2CF9-4879-8184-ADEAC35F02D1}" dt="2023-07-02T16:18:52.883" v="2460" actId="3680"/>
          <ac:spMkLst>
            <pc:docMk/>
            <pc:sldMk cId="1949974283" sldId="291"/>
            <ac:spMk id="3" creationId="{DC121D05-C02C-F5D8-A75E-0C413AA4657C}"/>
          </ac:spMkLst>
        </pc:spChg>
        <pc:spChg chg="add del mod">
          <ac:chgData name="Stefan Dragoi" userId="3615d8f3-8b92-4e8b-8919-8a880b7d09a1" providerId="ADAL" clId="{6CAF54B3-2CF9-4879-8184-ADEAC35F02D1}" dt="2023-07-02T18:16:06.032" v="2632" actId="3680"/>
          <ac:spMkLst>
            <pc:docMk/>
            <pc:sldMk cId="1949974283" sldId="291"/>
            <ac:spMk id="5" creationId="{B73F5CEF-E704-C670-E718-D9B7DE080FEE}"/>
          </ac:spMkLst>
        </pc:spChg>
        <pc:spChg chg="add del mod">
          <ac:chgData name="Stefan Dragoi" userId="3615d8f3-8b92-4e8b-8919-8a880b7d09a1" providerId="ADAL" clId="{6CAF54B3-2CF9-4879-8184-ADEAC35F02D1}" dt="2023-07-02T18:19:23.803" v="2718" actId="478"/>
          <ac:spMkLst>
            <pc:docMk/>
            <pc:sldMk cId="1949974283" sldId="291"/>
            <ac:spMk id="6" creationId="{AEC3419F-A1E6-7630-6E2D-AEED862B6B43}"/>
          </ac:spMkLst>
        </pc:spChg>
        <pc:spChg chg="mod">
          <ac:chgData name="Stefan Dragoi" userId="3615d8f3-8b92-4e8b-8919-8a880b7d09a1" providerId="ADAL" clId="{6CAF54B3-2CF9-4879-8184-ADEAC35F02D1}" dt="2023-07-02T18:38:10.312" v="2794" actId="1076"/>
          <ac:spMkLst>
            <pc:docMk/>
            <pc:sldMk cId="1949974283" sldId="291"/>
            <ac:spMk id="9" creationId="{91C0E2ED-5023-F610-3AEA-6C88B1461D3D}"/>
          </ac:spMkLst>
        </pc:spChg>
        <pc:graphicFrameChg chg="add del mod ord modGraphic">
          <ac:chgData name="Stefan Dragoi" userId="3615d8f3-8b92-4e8b-8919-8a880b7d09a1" providerId="ADAL" clId="{6CAF54B3-2CF9-4879-8184-ADEAC35F02D1}" dt="2023-07-02T17:46:02.474" v="2480" actId="478"/>
          <ac:graphicFrameMkLst>
            <pc:docMk/>
            <pc:sldMk cId="1949974283" sldId="291"/>
            <ac:graphicFrameMk id="2" creationId="{66E142D5-2142-1A89-E6F2-F0DA8EC277B1}"/>
          </ac:graphicFrameMkLst>
        </pc:graphicFrameChg>
        <pc:graphicFrameChg chg="add mod ord modGraphic">
          <ac:chgData name="Stefan Dragoi" userId="3615d8f3-8b92-4e8b-8919-8a880b7d09a1" providerId="ADAL" clId="{6CAF54B3-2CF9-4879-8184-ADEAC35F02D1}" dt="2023-07-02T18:20:38.661" v="2730" actId="14100"/>
          <ac:graphicFrameMkLst>
            <pc:docMk/>
            <pc:sldMk cId="1949974283" sldId="291"/>
            <ac:graphicFrameMk id="7" creationId="{622A9D85-0C34-9FC2-2DF1-B8FA202365A2}"/>
          </ac:graphicFrameMkLst>
        </pc:graphicFrameChg>
        <pc:graphicFrameChg chg="del">
          <ac:chgData name="Stefan Dragoi" userId="3615d8f3-8b92-4e8b-8919-8a880b7d09a1" providerId="ADAL" clId="{6CAF54B3-2CF9-4879-8184-ADEAC35F02D1}" dt="2023-07-02T16:17:19.776" v="2458" actId="478"/>
          <ac:graphicFrameMkLst>
            <pc:docMk/>
            <pc:sldMk cId="1949974283" sldId="291"/>
            <ac:graphicFrameMk id="11" creationId="{70A88E99-7003-570F-CFD4-0DB98408E650}"/>
          </ac:graphicFrameMkLst>
        </pc:graphicFrameChg>
        <pc:graphicFrameChg chg="add del mod modGraphic">
          <ac:chgData name="Stefan Dragoi" userId="3615d8f3-8b92-4e8b-8919-8a880b7d09a1" providerId="ADAL" clId="{6CAF54B3-2CF9-4879-8184-ADEAC35F02D1}" dt="2023-07-02T18:26:59" v="2737" actId="478"/>
          <ac:graphicFrameMkLst>
            <pc:docMk/>
            <pc:sldMk cId="1949974283" sldId="291"/>
            <ac:graphicFrameMk id="13" creationId="{E8E379C1-0AF5-2296-8AE6-F82C324D1C00}"/>
          </ac:graphicFrameMkLst>
        </pc:graphicFrameChg>
        <pc:graphicFrameChg chg="add del mod modGraphic">
          <ac:chgData name="Stefan Dragoi" userId="3615d8f3-8b92-4e8b-8919-8a880b7d09a1" providerId="ADAL" clId="{6CAF54B3-2CF9-4879-8184-ADEAC35F02D1}" dt="2023-07-02T18:28:06.935" v="2740" actId="478"/>
          <ac:graphicFrameMkLst>
            <pc:docMk/>
            <pc:sldMk cId="1949974283" sldId="291"/>
            <ac:graphicFrameMk id="14" creationId="{2BD0D429-8EA1-89F5-1F19-846C6DD858C4}"/>
          </ac:graphicFrameMkLst>
        </pc:graphicFrameChg>
        <pc:graphicFrameChg chg="add del mod modGraphic">
          <ac:chgData name="Stefan Dragoi" userId="3615d8f3-8b92-4e8b-8919-8a880b7d09a1" providerId="ADAL" clId="{6CAF54B3-2CF9-4879-8184-ADEAC35F02D1}" dt="2023-07-02T18:31:51.764" v="2754" actId="478"/>
          <ac:graphicFrameMkLst>
            <pc:docMk/>
            <pc:sldMk cId="1949974283" sldId="291"/>
            <ac:graphicFrameMk id="15" creationId="{F59540D5-E2C7-4588-2857-604B80610BAC}"/>
          </ac:graphicFrameMkLst>
        </pc:graphicFrameChg>
        <pc:graphicFrameChg chg="add del mod">
          <ac:chgData name="Stefan Dragoi" userId="3615d8f3-8b92-4e8b-8919-8a880b7d09a1" providerId="ADAL" clId="{6CAF54B3-2CF9-4879-8184-ADEAC35F02D1}" dt="2023-07-02T18:31:56.344" v="2756"/>
          <ac:graphicFrameMkLst>
            <pc:docMk/>
            <pc:sldMk cId="1949974283" sldId="291"/>
            <ac:graphicFrameMk id="16" creationId="{3BC001C5-3BC9-8F5B-D3F2-0C00A4C40029}"/>
          </ac:graphicFrameMkLst>
        </pc:graphicFrameChg>
        <pc:graphicFrameChg chg="add del mod">
          <ac:chgData name="Stefan Dragoi" userId="3615d8f3-8b92-4e8b-8919-8a880b7d09a1" providerId="ADAL" clId="{6CAF54B3-2CF9-4879-8184-ADEAC35F02D1}" dt="2023-07-02T18:32:10.663" v="2758" actId="478"/>
          <ac:graphicFrameMkLst>
            <pc:docMk/>
            <pc:sldMk cId="1949974283" sldId="291"/>
            <ac:graphicFrameMk id="17" creationId="{90EA9BFC-7196-C025-0A5E-4BF02EF87BB3}"/>
          </ac:graphicFrameMkLst>
        </pc:graphicFrameChg>
        <pc:graphicFrameChg chg="add del mod modGraphic">
          <ac:chgData name="Stefan Dragoi" userId="3615d8f3-8b92-4e8b-8919-8a880b7d09a1" providerId="ADAL" clId="{6CAF54B3-2CF9-4879-8184-ADEAC35F02D1}" dt="2023-07-02T18:35:50.723" v="2763" actId="478"/>
          <ac:graphicFrameMkLst>
            <pc:docMk/>
            <pc:sldMk cId="1949974283" sldId="291"/>
            <ac:graphicFrameMk id="18" creationId="{030C240F-B184-0543-5135-D495C59B33AB}"/>
          </ac:graphicFrameMkLst>
        </pc:graphicFrameChg>
        <pc:graphicFrameChg chg="add del mod modGraphic">
          <ac:chgData name="Stefan Dragoi" userId="3615d8f3-8b92-4e8b-8919-8a880b7d09a1" providerId="ADAL" clId="{6CAF54B3-2CF9-4879-8184-ADEAC35F02D1}" dt="2023-07-02T18:38:35.974" v="2795" actId="478"/>
          <ac:graphicFrameMkLst>
            <pc:docMk/>
            <pc:sldMk cId="1949974283" sldId="291"/>
            <ac:graphicFrameMk id="19" creationId="{325F636F-A147-CBDF-E03F-DFD7ED6DF6A7}"/>
          </ac:graphicFrameMkLst>
        </pc:graphicFrameChg>
        <pc:graphicFrameChg chg="add del mod modGraphic">
          <ac:chgData name="Stefan Dragoi" userId="3615d8f3-8b92-4e8b-8919-8a880b7d09a1" providerId="ADAL" clId="{6CAF54B3-2CF9-4879-8184-ADEAC35F02D1}" dt="2023-07-02T18:39:07.841" v="2799" actId="478"/>
          <ac:graphicFrameMkLst>
            <pc:docMk/>
            <pc:sldMk cId="1949974283" sldId="291"/>
            <ac:graphicFrameMk id="20" creationId="{330D585C-C2DB-95B2-0128-8A86F7E28391}"/>
          </ac:graphicFrameMkLst>
        </pc:graphicFrameChg>
        <pc:graphicFrameChg chg="add del mod">
          <ac:chgData name="Stefan Dragoi" userId="3615d8f3-8b92-4e8b-8919-8a880b7d09a1" providerId="ADAL" clId="{6CAF54B3-2CF9-4879-8184-ADEAC35F02D1}" dt="2023-07-02T18:39:10.365" v="2801"/>
          <ac:graphicFrameMkLst>
            <pc:docMk/>
            <pc:sldMk cId="1949974283" sldId="291"/>
            <ac:graphicFrameMk id="21" creationId="{89950F31-4E2E-4CC2-6F3A-5762EF40D90C}"/>
          </ac:graphicFrameMkLst>
        </pc:graphicFrameChg>
        <pc:graphicFrameChg chg="add del mod modGraphic">
          <ac:chgData name="Stefan Dragoi" userId="3615d8f3-8b92-4e8b-8919-8a880b7d09a1" providerId="ADAL" clId="{6CAF54B3-2CF9-4879-8184-ADEAC35F02D1}" dt="2023-07-02T18:40:38.218" v="2811"/>
          <ac:graphicFrameMkLst>
            <pc:docMk/>
            <pc:sldMk cId="1949974283" sldId="291"/>
            <ac:graphicFrameMk id="22" creationId="{61F866D8-45D3-769B-3219-0B531B4E00D1}"/>
          </ac:graphicFrameMkLst>
        </pc:graphicFrameChg>
        <pc:graphicFrameChg chg="add mod modGraphic">
          <ac:chgData name="Stefan Dragoi" userId="3615d8f3-8b92-4e8b-8919-8a880b7d09a1" providerId="ADAL" clId="{6CAF54B3-2CF9-4879-8184-ADEAC35F02D1}" dt="2023-07-02T19:08:21.297" v="2915"/>
          <ac:graphicFrameMkLst>
            <pc:docMk/>
            <pc:sldMk cId="1949974283" sldId="291"/>
            <ac:graphicFrameMk id="24" creationId="{5470752F-00C4-CADC-C2D9-2615F2A932F3}"/>
          </ac:graphicFrameMkLst>
        </pc:graphicFrameChg>
        <pc:inkChg chg="add">
          <ac:chgData name="Stefan Dragoi" userId="3615d8f3-8b92-4e8b-8919-8a880b7d09a1" providerId="ADAL" clId="{6CAF54B3-2CF9-4879-8184-ADEAC35F02D1}" dt="2023-07-02T18:41:11.576" v="2812" actId="9405"/>
          <ac:inkMkLst>
            <pc:docMk/>
            <pc:sldMk cId="1949974283" sldId="291"/>
            <ac:inkMk id="23" creationId="{8062EEDD-79A0-0B6D-D1A1-28328C16E677}"/>
          </ac:inkMkLst>
        </pc:inkChg>
      </pc:sldChg>
      <pc:sldChg chg="addSp delSp modSp new del mod">
        <pc:chgData name="Stefan Dragoi" userId="3615d8f3-8b92-4e8b-8919-8a880b7d09a1" providerId="ADAL" clId="{6CAF54B3-2CF9-4879-8184-ADEAC35F02D1}" dt="2023-07-02T18:58:07.114" v="2873" actId="47"/>
        <pc:sldMkLst>
          <pc:docMk/>
          <pc:sldMk cId="3380473933" sldId="292"/>
        </pc:sldMkLst>
        <pc:spChg chg="add del">
          <ac:chgData name="Stefan Dragoi" userId="3615d8f3-8b92-4e8b-8919-8a880b7d09a1" providerId="ADAL" clId="{6CAF54B3-2CF9-4879-8184-ADEAC35F02D1}" dt="2023-07-02T16:37:19.627" v="2476"/>
          <ac:spMkLst>
            <pc:docMk/>
            <pc:sldMk cId="3380473933" sldId="292"/>
            <ac:spMk id="3" creationId="{BE6BA420-7F36-F95E-7C99-07AE26D744BC}"/>
          </ac:spMkLst>
        </pc:spChg>
        <pc:spChg chg="add del mod">
          <ac:chgData name="Stefan Dragoi" userId="3615d8f3-8b92-4e8b-8919-8a880b7d09a1" providerId="ADAL" clId="{6CAF54B3-2CF9-4879-8184-ADEAC35F02D1}" dt="2023-07-02T16:41:32.734" v="2478"/>
          <ac:spMkLst>
            <pc:docMk/>
            <pc:sldMk cId="3380473933" sldId="292"/>
            <ac:spMk id="7" creationId="{269A5376-7A46-95A1-2E6A-0360E25E2335}"/>
          </ac:spMkLst>
        </pc:spChg>
        <pc:spChg chg="add mod">
          <ac:chgData name="Stefan Dragoi" userId="3615d8f3-8b92-4e8b-8919-8a880b7d09a1" providerId="ADAL" clId="{6CAF54B3-2CF9-4879-8184-ADEAC35F02D1}" dt="2023-07-02T16:58:09.495" v="2479" actId="478"/>
          <ac:spMkLst>
            <pc:docMk/>
            <pc:sldMk cId="3380473933" sldId="292"/>
            <ac:spMk id="10" creationId="{89C9504F-702C-5236-4F99-A4D841706221}"/>
          </ac:spMkLst>
        </pc:spChg>
        <pc:graphicFrameChg chg="add del mod">
          <ac:chgData name="Stefan Dragoi" userId="3615d8f3-8b92-4e8b-8919-8a880b7d09a1" providerId="ADAL" clId="{6CAF54B3-2CF9-4879-8184-ADEAC35F02D1}" dt="2023-07-02T16:36:37.343" v="2475"/>
          <ac:graphicFrameMkLst>
            <pc:docMk/>
            <pc:sldMk cId="3380473933" sldId="292"/>
            <ac:graphicFrameMk id="4" creationId="{8DA0DC92-17FB-418B-544B-66A0CA4D1F33}"/>
          </ac:graphicFrameMkLst>
        </pc:graphicFrameChg>
        <pc:graphicFrameChg chg="add del mod">
          <ac:chgData name="Stefan Dragoi" userId="3615d8f3-8b92-4e8b-8919-8a880b7d09a1" providerId="ADAL" clId="{6CAF54B3-2CF9-4879-8184-ADEAC35F02D1}" dt="2023-07-02T16:41:30.960" v="2477" actId="478"/>
          <ac:graphicFrameMkLst>
            <pc:docMk/>
            <pc:sldMk cId="3380473933" sldId="292"/>
            <ac:graphicFrameMk id="5" creationId="{9A10249A-A12D-0B4B-7561-62BDBE75FF52}"/>
          </ac:graphicFrameMkLst>
        </pc:graphicFrameChg>
        <pc:graphicFrameChg chg="add del mod">
          <ac:chgData name="Stefan Dragoi" userId="3615d8f3-8b92-4e8b-8919-8a880b7d09a1" providerId="ADAL" clId="{6CAF54B3-2CF9-4879-8184-ADEAC35F02D1}" dt="2023-07-02T16:58:09.495" v="2479" actId="478"/>
          <ac:graphicFrameMkLst>
            <pc:docMk/>
            <pc:sldMk cId="3380473933" sldId="292"/>
            <ac:graphicFrameMk id="8" creationId="{3E0D3D5D-290F-464E-2ED8-B35F17E8CCD3}"/>
          </ac:graphicFrameMkLst>
        </pc:graphicFrameChg>
      </pc:sldChg>
      <pc:sldChg chg="modSp add del mod">
        <pc:chgData name="Stefan Dragoi" userId="3615d8f3-8b92-4e8b-8919-8a880b7d09a1" providerId="ADAL" clId="{6CAF54B3-2CF9-4879-8184-ADEAC35F02D1}" dt="2023-07-02T19:45:33.932" v="3292" actId="47"/>
        <pc:sldMkLst>
          <pc:docMk/>
          <pc:sldMk cId="1831850390" sldId="293"/>
        </pc:sldMkLst>
        <pc:spChg chg="mod">
          <ac:chgData name="Stefan Dragoi" userId="3615d8f3-8b92-4e8b-8919-8a880b7d09a1" providerId="ADAL" clId="{6CAF54B3-2CF9-4879-8184-ADEAC35F02D1}" dt="2023-07-02T19:17:49.897" v="3044"/>
          <ac:spMkLst>
            <pc:docMk/>
            <pc:sldMk cId="1831850390" sldId="293"/>
            <ac:spMk id="5" creationId="{B73F5CEF-E704-C670-E718-D9B7DE080FEE}"/>
          </ac:spMkLst>
        </pc:spChg>
        <pc:spChg chg="mod">
          <ac:chgData name="Stefan Dragoi" userId="3615d8f3-8b92-4e8b-8919-8a880b7d09a1" providerId="ADAL" clId="{6CAF54B3-2CF9-4879-8184-ADEAC35F02D1}" dt="2023-07-02T17:46:16.557" v="2493" actId="20577"/>
          <ac:spMkLst>
            <pc:docMk/>
            <pc:sldMk cId="1831850390" sldId="293"/>
            <ac:spMk id="9" creationId="{91C0E2ED-5023-F610-3AEA-6C88B1461D3D}"/>
          </ac:spMkLst>
        </pc:spChg>
      </pc:sldChg>
      <pc:sldChg chg="addSp delSp modSp add del mod">
        <pc:chgData name="Stefan Dragoi" userId="3615d8f3-8b92-4e8b-8919-8a880b7d09a1" providerId="ADAL" clId="{6CAF54B3-2CF9-4879-8184-ADEAC35F02D1}" dt="2023-07-02T19:45:09.238" v="3289" actId="47"/>
        <pc:sldMkLst>
          <pc:docMk/>
          <pc:sldMk cId="3972580387" sldId="294"/>
        </pc:sldMkLst>
        <pc:spChg chg="del mod">
          <ac:chgData name="Stefan Dragoi" userId="3615d8f3-8b92-4e8b-8919-8a880b7d09a1" providerId="ADAL" clId="{6CAF54B3-2CF9-4879-8184-ADEAC35F02D1}" dt="2023-07-02T19:28:35.731" v="3118" actId="478"/>
          <ac:spMkLst>
            <pc:docMk/>
            <pc:sldMk cId="3972580387" sldId="294"/>
            <ac:spMk id="5" creationId="{B73F5CEF-E704-C670-E718-D9B7DE080FEE}"/>
          </ac:spMkLst>
        </pc:spChg>
        <pc:spChg chg="add mod">
          <ac:chgData name="Stefan Dragoi" userId="3615d8f3-8b92-4e8b-8919-8a880b7d09a1" providerId="ADAL" clId="{6CAF54B3-2CF9-4879-8184-ADEAC35F02D1}" dt="2023-07-02T19:31:31.522" v="3136" actId="1076"/>
          <ac:spMkLst>
            <pc:docMk/>
            <pc:sldMk cId="3972580387" sldId="294"/>
            <ac:spMk id="7" creationId="{29B3A2DA-03BD-DF1C-E7C0-840A18AA88BF}"/>
          </ac:spMkLst>
        </pc:spChg>
        <pc:spChg chg="mod">
          <ac:chgData name="Stefan Dragoi" userId="3615d8f3-8b92-4e8b-8919-8a880b7d09a1" providerId="ADAL" clId="{6CAF54B3-2CF9-4879-8184-ADEAC35F02D1}" dt="2023-07-02T19:24:19.210" v="3056" actId="20577"/>
          <ac:spMkLst>
            <pc:docMk/>
            <pc:sldMk cId="3972580387" sldId="294"/>
            <ac:spMk id="9" creationId="{91C0E2ED-5023-F610-3AEA-6C88B1461D3D}"/>
          </ac:spMkLst>
        </pc:spChg>
        <pc:spChg chg="add mod">
          <ac:chgData name="Stefan Dragoi" userId="3615d8f3-8b92-4e8b-8919-8a880b7d09a1" providerId="ADAL" clId="{6CAF54B3-2CF9-4879-8184-ADEAC35F02D1}" dt="2023-07-02T19:31:31.522" v="3136" actId="1076"/>
          <ac:spMkLst>
            <pc:docMk/>
            <pc:sldMk cId="3972580387" sldId="294"/>
            <ac:spMk id="11" creationId="{9CF44794-B917-5211-27BB-4E43897437DB}"/>
          </ac:spMkLst>
        </pc:spChg>
        <pc:spChg chg="add mod">
          <ac:chgData name="Stefan Dragoi" userId="3615d8f3-8b92-4e8b-8919-8a880b7d09a1" providerId="ADAL" clId="{6CAF54B3-2CF9-4879-8184-ADEAC35F02D1}" dt="2023-07-02T19:31:31.522" v="3136" actId="1076"/>
          <ac:spMkLst>
            <pc:docMk/>
            <pc:sldMk cId="3972580387" sldId="294"/>
            <ac:spMk id="13" creationId="{09094549-AC86-8E58-6C4C-BB3F7444486D}"/>
          </ac:spMkLst>
        </pc:spChg>
        <pc:spChg chg="add mod">
          <ac:chgData name="Stefan Dragoi" userId="3615d8f3-8b92-4e8b-8919-8a880b7d09a1" providerId="ADAL" clId="{6CAF54B3-2CF9-4879-8184-ADEAC35F02D1}" dt="2023-07-02T19:31:31.522" v="3136" actId="1076"/>
          <ac:spMkLst>
            <pc:docMk/>
            <pc:sldMk cId="3972580387" sldId="294"/>
            <ac:spMk id="14" creationId="{43448336-1323-5252-346B-CEDE9F585508}"/>
          </ac:spMkLst>
        </pc:spChg>
        <pc:spChg chg="add del mod">
          <ac:chgData name="Stefan Dragoi" userId="3615d8f3-8b92-4e8b-8919-8a880b7d09a1" providerId="ADAL" clId="{6CAF54B3-2CF9-4879-8184-ADEAC35F02D1}" dt="2023-07-02T19:28:37.607" v="3119" actId="478"/>
          <ac:spMkLst>
            <pc:docMk/>
            <pc:sldMk cId="3972580387" sldId="294"/>
            <ac:spMk id="16" creationId="{2B71BE6D-EE12-2D7B-49AA-9AF337ED3826}"/>
          </ac:spMkLst>
        </pc:spChg>
        <pc:spChg chg="add mod">
          <ac:chgData name="Stefan Dragoi" userId="3615d8f3-8b92-4e8b-8919-8a880b7d09a1" providerId="ADAL" clId="{6CAF54B3-2CF9-4879-8184-ADEAC35F02D1}" dt="2023-07-02T19:29:34.624" v="3122" actId="1076"/>
          <ac:spMkLst>
            <pc:docMk/>
            <pc:sldMk cId="3972580387" sldId="294"/>
            <ac:spMk id="18" creationId="{BBD24C66-9451-5BD8-371F-54E6E2FFFD41}"/>
          </ac:spMkLst>
        </pc:spChg>
        <pc:spChg chg="add mod">
          <ac:chgData name="Stefan Dragoi" userId="3615d8f3-8b92-4e8b-8919-8a880b7d09a1" providerId="ADAL" clId="{6CAF54B3-2CF9-4879-8184-ADEAC35F02D1}" dt="2023-07-02T19:29:34.624" v="3122" actId="1076"/>
          <ac:spMkLst>
            <pc:docMk/>
            <pc:sldMk cId="3972580387" sldId="294"/>
            <ac:spMk id="19" creationId="{90B73F14-C0EF-F6DB-C649-4EC1019CEC78}"/>
          </ac:spMkLst>
        </pc:spChg>
        <pc:spChg chg="add mod">
          <ac:chgData name="Stefan Dragoi" userId="3615d8f3-8b92-4e8b-8919-8a880b7d09a1" providerId="ADAL" clId="{6CAF54B3-2CF9-4879-8184-ADEAC35F02D1}" dt="2023-07-02T19:29:34.624" v="3122" actId="1076"/>
          <ac:spMkLst>
            <pc:docMk/>
            <pc:sldMk cId="3972580387" sldId="294"/>
            <ac:spMk id="20" creationId="{E4D98658-8340-C810-8124-04BD0965607A}"/>
          </ac:spMkLst>
        </pc:spChg>
        <pc:spChg chg="add mod">
          <ac:chgData name="Stefan Dragoi" userId="3615d8f3-8b92-4e8b-8919-8a880b7d09a1" providerId="ADAL" clId="{6CAF54B3-2CF9-4879-8184-ADEAC35F02D1}" dt="2023-07-02T19:30:45.844" v="3131" actId="1076"/>
          <ac:spMkLst>
            <pc:docMk/>
            <pc:sldMk cId="3972580387" sldId="294"/>
            <ac:spMk id="21" creationId="{9213D6FB-4338-6CEC-4848-E2874B0EFE53}"/>
          </ac:spMkLst>
        </pc:spChg>
        <pc:spChg chg="add mod">
          <ac:chgData name="Stefan Dragoi" userId="3615d8f3-8b92-4e8b-8919-8a880b7d09a1" providerId="ADAL" clId="{6CAF54B3-2CF9-4879-8184-ADEAC35F02D1}" dt="2023-07-02T19:29:49.727" v="3125" actId="1076"/>
          <ac:spMkLst>
            <pc:docMk/>
            <pc:sldMk cId="3972580387" sldId="294"/>
            <ac:spMk id="23" creationId="{67C73E79-FC4A-2C0C-4479-EF5A2E8988F4}"/>
          </ac:spMkLst>
        </pc:spChg>
        <pc:spChg chg="add mod">
          <ac:chgData name="Stefan Dragoi" userId="3615d8f3-8b92-4e8b-8919-8a880b7d09a1" providerId="ADAL" clId="{6CAF54B3-2CF9-4879-8184-ADEAC35F02D1}" dt="2023-07-02T19:29:49.727" v="3125" actId="1076"/>
          <ac:spMkLst>
            <pc:docMk/>
            <pc:sldMk cId="3972580387" sldId="294"/>
            <ac:spMk id="24" creationId="{CC4B0CD5-5B91-5C6D-E388-2428E5D6757A}"/>
          </ac:spMkLst>
        </pc:spChg>
        <pc:spChg chg="add mod">
          <ac:chgData name="Stefan Dragoi" userId="3615d8f3-8b92-4e8b-8919-8a880b7d09a1" providerId="ADAL" clId="{6CAF54B3-2CF9-4879-8184-ADEAC35F02D1}" dt="2023-07-02T19:29:49.727" v="3125" actId="1076"/>
          <ac:spMkLst>
            <pc:docMk/>
            <pc:sldMk cId="3972580387" sldId="294"/>
            <ac:spMk id="25" creationId="{072BB3B5-534C-F731-5351-7C8175A358B8}"/>
          </ac:spMkLst>
        </pc:spChg>
        <pc:spChg chg="add mod">
          <ac:chgData name="Stefan Dragoi" userId="3615d8f3-8b92-4e8b-8919-8a880b7d09a1" providerId="ADAL" clId="{6CAF54B3-2CF9-4879-8184-ADEAC35F02D1}" dt="2023-07-02T19:31:11.128" v="3133" actId="1076"/>
          <ac:spMkLst>
            <pc:docMk/>
            <pc:sldMk cId="3972580387" sldId="294"/>
            <ac:spMk id="26" creationId="{088AEE2B-0E3A-541A-A7A9-C022F0711A30}"/>
          </ac:spMkLst>
        </pc:spChg>
        <pc:spChg chg="add mod">
          <ac:chgData name="Stefan Dragoi" userId="3615d8f3-8b92-4e8b-8919-8a880b7d09a1" providerId="ADAL" clId="{6CAF54B3-2CF9-4879-8184-ADEAC35F02D1}" dt="2023-07-02T19:30:01.932" v="3127" actId="1076"/>
          <ac:spMkLst>
            <pc:docMk/>
            <pc:sldMk cId="3972580387" sldId="294"/>
            <ac:spMk id="28" creationId="{788C5C9D-37E1-D2FD-5F88-F9EB35C7080B}"/>
          </ac:spMkLst>
        </pc:spChg>
        <pc:spChg chg="add mod">
          <ac:chgData name="Stefan Dragoi" userId="3615d8f3-8b92-4e8b-8919-8a880b7d09a1" providerId="ADAL" clId="{6CAF54B3-2CF9-4879-8184-ADEAC35F02D1}" dt="2023-07-02T19:30:01.932" v="3127" actId="1076"/>
          <ac:spMkLst>
            <pc:docMk/>
            <pc:sldMk cId="3972580387" sldId="294"/>
            <ac:spMk id="29" creationId="{15EA6F50-9FD3-14A6-390D-4B07D4BB98E3}"/>
          </ac:spMkLst>
        </pc:spChg>
        <pc:spChg chg="add mod">
          <ac:chgData name="Stefan Dragoi" userId="3615d8f3-8b92-4e8b-8919-8a880b7d09a1" providerId="ADAL" clId="{6CAF54B3-2CF9-4879-8184-ADEAC35F02D1}" dt="2023-07-02T19:30:01.932" v="3127" actId="1076"/>
          <ac:spMkLst>
            <pc:docMk/>
            <pc:sldMk cId="3972580387" sldId="294"/>
            <ac:spMk id="30" creationId="{5B935849-1733-0504-D808-156F8CB3BC16}"/>
          </ac:spMkLst>
        </pc:spChg>
        <pc:spChg chg="add mod">
          <ac:chgData name="Stefan Dragoi" userId="3615d8f3-8b92-4e8b-8919-8a880b7d09a1" providerId="ADAL" clId="{6CAF54B3-2CF9-4879-8184-ADEAC35F02D1}" dt="2023-07-02T19:30:01.932" v="3127" actId="1076"/>
          <ac:spMkLst>
            <pc:docMk/>
            <pc:sldMk cId="3972580387" sldId="294"/>
            <ac:spMk id="31" creationId="{FAF498E3-FC2B-AE4E-6D65-DF08EDEC979A}"/>
          </ac:spMkLst>
        </pc:spChg>
        <pc:spChg chg="add mod">
          <ac:chgData name="Stefan Dragoi" userId="3615d8f3-8b92-4e8b-8919-8a880b7d09a1" providerId="ADAL" clId="{6CAF54B3-2CF9-4879-8184-ADEAC35F02D1}" dt="2023-07-02T19:30:09.913" v="3129" actId="1076"/>
          <ac:spMkLst>
            <pc:docMk/>
            <pc:sldMk cId="3972580387" sldId="294"/>
            <ac:spMk id="33" creationId="{FCFC7408-76D2-98B7-A3FC-D25143F966E1}"/>
          </ac:spMkLst>
        </pc:spChg>
        <pc:spChg chg="add mod">
          <ac:chgData name="Stefan Dragoi" userId="3615d8f3-8b92-4e8b-8919-8a880b7d09a1" providerId="ADAL" clId="{6CAF54B3-2CF9-4879-8184-ADEAC35F02D1}" dt="2023-07-02T19:30:09.913" v="3129" actId="1076"/>
          <ac:spMkLst>
            <pc:docMk/>
            <pc:sldMk cId="3972580387" sldId="294"/>
            <ac:spMk id="34" creationId="{01D9CFD9-D215-EC6C-94EF-37D8FDEFABB0}"/>
          </ac:spMkLst>
        </pc:spChg>
        <pc:spChg chg="add mod">
          <ac:chgData name="Stefan Dragoi" userId="3615d8f3-8b92-4e8b-8919-8a880b7d09a1" providerId="ADAL" clId="{6CAF54B3-2CF9-4879-8184-ADEAC35F02D1}" dt="2023-07-02T19:30:09.913" v="3129" actId="1076"/>
          <ac:spMkLst>
            <pc:docMk/>
            <pc:sldMk cId="3972580387" sldId="294"/>
            <ac:spMk id="35" creationId="{B0688500-693D-B1BB-94C4-88883F5D28B8}"/>
          </ac:spMkLst>
        </pc:spChg>
        <pc:spChg chg="add mod">
          <ac:chgData name="Stefan Dragoi" userId="3615d8f3-8b92-4e8b-8919-8a880b7d09a1" providerId="ADAL" clId="{6CAF54B3-2CF9-4879-8184-ADEAC35F02D1}" dt="2023-07-02T19:30:09.913" v="3129" actId="1076"/>
          <ac:spMkLst>
            <pc:docMk/>
            <pc:sldMk cId="3972580387" sldId="294"/>
            <ac:spMk id="36" creationId="{93C2AA5A-1857-1DFF-9DC3-D79573AB9FC1}"/>
          </ac:spMkLst>
        </pc:spChg>
        <pc:picChg chg="add del mod">
          <ac:chgData name="Stefan Dragoi" userId="3615d8f3-8b92-4e8b-8919-8a880b7d09a1" providerId="ADAL" clId="{6CAF54B3-2CF9-4879-8184-ADEAC35F02D1}" dt="2023-07-02T19:25:43.227" v="3057" actId="478"/>
          <ac:picMkLst>
            <pc:docMk/>
            <pc:sldMk cId="3972580387" sldId="294"/>
            <ac:picMk id="3" creationId="{AF424A70-965C-60A4-3187-7D9B7FA631FE}"/>
          </ac:picMkLst>
        </pc:picChg>
        <pc:picChg chg="add mod">
          <ac:chgData name="Stefan Dragoi" userId="3615d8f3-8b92-4e8b-8919-8a880b7d09a1" providerId="ADAL" clId="{6CAF54B3-2CF9-4879-8184-ADEAC35F02D1}" dt="2023-07-02T19:31:31.522" v="3136" actId="1076"/>
          <ac:picMkLst>
            <pc:docMk/>
            <pc:sldMk cId="3972580387" sldId="294"/>
            <ac:picMk id="6" creationId="{B46BE01F-8F7C-5E4C-1A6C-A24A7FD1B863}"/>
          </ac:picMkLst>
        </pc:picChg>
        <pc:picChg chg="add mod">
          <ac:chgData name="Stefan Dragoi" userId="3615d8f3-8b92-4e8b-8919-8a880b7d09a1" providerId="ADAL" clId="{6CAF54B3-2CF9-4879-8184-ADEAC35F02D1}" dt="2023-07-02T19:29:34.624" v="3122" actId="1076"/>
          <ac:picMkLst>
            <pc:docMk/>
            <pc:sldMk cId="3972580387" sldId="294"/>
            <ac:picMk id="17" creationId="{B7E5218E-8146-6476-EB39-475FE625F31A}"/>
          </ac:picMkLst>
        </pc:picChg>
        <pc:picChg chg="add mod">
          <ac:chgData name="Stefan Dragoi" userId="3615d8f3-8b92-4e8b-8919-8a880b7d09a1" providerId="ADAL" clId="{6CAF54B3-2CF9-4879-8184-ADEAC35F02D1}" dt="2023-07-02T19:29:49.727" v="3125" actId="1076"/>
          <ac:picMkLst>
            <pc:docMk/>
            <pc:sldMk cId="3972580387" sldId="294"/>
            <ac:picMk id="22" creationId="{4D4E3169-114A-80B0-82F1-A45B1390E87E}"/>
          </ac:picMkLst>
        </pc:picChg>
        <pc:picChg chg="add mod">
          <ac:chgData name="Stefan Dragoi" userId="3615d8f3-8b92-4e8b-8919-8a880b7d09a1" providerId="ADAL" clId="{6CAF54B3-2CF9-4879-8184-ADEAC35F02D1}" dt="2023-07-02T19:30:01.932" v="3127" actId="1076"/>
          <ac:picMkLst>
            <pc:docMk/>
            <pc:sldMk cId="3972580387" sldId="294"/>
            <ac:picMk id="27" creationId="{8F9D6C14-79B3-E58F-03F2-5F717425F5D3}"/>
          </ac:picMkLst>
        </pc:picChg>
        <pc:picChg chg="add mod">
          <ac:chgData name="Stefan Dragoi" userId="3615d8f3-8b92-4e8b-8919-8a880b7d09a1" providerId="ADAL" clId="{6CAF54B3-2CF9-4879-8184-ADEAC35F02D1}" dt="2023-07-02T19:31:37.387" v="3138" actId="1076"/>
          <ac:picMkLst>
            <pc:docMk/>
            <pc:sldMk cId="3972580387" sldId="294"/>
            <ac:picMk id="32" creationId="{E25A45DB-73E3-CF49-5B90-8614A1E9EC1D}"/>
          </ac:picMkLst>
        </pc:picChg>
      </pc:sldChg>
      <pc:sldChg chg="addSp delSp modSp add mod">
        <pc:chgData name="Stefan Dragoi" userId="3615d8f3-8b92-4e8b-8919-8a880b7d09a1" providerId="ADAL" clId="{6CAF54B3-2CF9-4879-8184-ADEAC35F02D1}" dt="2023-07-02T19:45:44.690" v="3293"/>
        <pc:sldMkLst>
          <pc:docMk/>
          <pc:sldMk cId="3145028438" sldId="295"/>
        </pc:sldMkLst>
        <pc:spChg chg="add del mod">
          <ac:chgData name="Stefan Dragoi" userId="3615d8f3-8b92-4e8b-8919-8a880b7d09a1" providerId="ADAL" clId="{6CAF54B3-2CF9-4879-8184-ADEAC35F02D1}" dt="2023-07-02T19:33:07.408" v="3141" actId="478"/>
          <ac:spMkLst>
            <pc:docMk/>
            <pc:sldMk cId="3145028438" sldId="295"/>
            <ac:spMk id="3" creationId="{86421A31-10D4-379E-6D77-2A251261BAAF}"/>
          </ac:spMkLst>
        </pc:spChg>
        <pc:spChg chg="del">
          <ac:chgData name="Stefan Dragoi" userId="3615d8f3-8b92-4e8b-8919-8a880b7d09a1" providerId="ADAL" clId="{6CAF54B3-2CF9-4879-8184-ADEAC35F02D1}" dt="2023-07-02T19:33:03.936" v="3140" actId="478"/>
          <ac:spMkLst>
            <pc:docMk/>
            <pc:sldMk cId="3145028438" sldId="295"/>
            <ac:spMk id="5" creationId="{B73F5CEF-E704-C670-E718-D9B7DE080FEE}"/>
          </ac:spMkLst>
        </pc:spChg>
        <pc:spChg chg="mod">
          <ac:chgData name="Stefan Dragoi" userId="3615d8f3-8b92-4e8b-8919-8a880b7d09a1" providerId="ADAL" clId="{6CAF54B3-2CF9-4879-8184-ADEAC35F02D1}" dt="2023-07-02T19:33:33.411" v="3149" actId="20577"/>
          <ac:spMkLst>
            <pc:docMk/>
            <pc:sldMk cId="3145028438" sldId="295"/>
            <ac:spMk id="9" creationId="{91C0E2ED-5023-F610-3AEA-6C88B1461D3D}"/>
          </ac:spMkLst>
        </pc:spChg>
        <pc:graphicFrameChg chg="add mod modGraphic">
          <ac:chgData name="Stefan Dragoi" userId="3615d8f3-8b92-4e8b-8919-8a880b7d09a1" providerId="ADAL" clId="{6CAF54B3-2CF9-4879-8184-ADEAC35F02D1}" dt="2023-07-02T19:45:06.785" v="3288" actId="1076"/>
          <ac:graphicFrameMkLst>
            <pc:docMk/>
            <pc:sldMk cId="3145028438" sldId="295"/>
            <ac:graphicFrameMk id="6" creationId="{D21E28CE-4F9E-8CAA-2A58-EC825197D8EA}"/>
          </ac:graphicFrameMkLst>
        </pc:graphicFrameChg>
        <pc:graphicFrameChg chg="add mod">
          <ac:chgData name="Stefan Dragoi" userId="3615d8f3-8b92-4e8b-8919-8a880b7d09a1" providerId="ADAL" clId="{6CAF54B3-2CF9-4879-8184-ADEAC35F02D1}" dt="2023-07-02T19:45:44.690" v="3293"/>
          <ac:graphicFrameMkLst>
            <pc:docMk/>
            <pc:sldMk cId="3145028438" sldId="295"/>
            <ac:graphicFrameMk id="7" creationId="{BEA75ECB-D2A8-72C3-B7ED-DEBED677A476}"/>
          </ac:graphicFrameMkLst>
        </pc:graphicFrameChg>
        <pc:inkChg chg="add">
          <ac:chgData name="Stefan Dragoi" userId="3615d8f3-8b92-4e8b-8919-8a880b7d09a1" providerId="ADAL" clId="{6CAF54B3-2CF9-4879-8184-ADEAC35F02D1}" dt="2023-07-02T19:33:17.023" v="3142" actId="9405"/>
          <ac:inkMkLst>
            <pc:docMk/>
            <pc:sldMk cId="3145028438" sldId="295"/>
            <ac:inkMk id="4" creationId="{BB0ED2EE-8075-5C65-3338-E2573970A09A}"/>
          </ac:inkMkLst>
        </pc:ink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E5DC1-C682-4C88-BAC0-44A4864FEB75}"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87EDE3CA-6E14-47A3-B646-D5015CE186CD}">
      <dgm:prSet custT="1"/>
      <dgm:spPr/>
      <dgm:t>
        <a:bodyPr/>
        <a:lstStyle/>
        <a:p>
          <a:pPr>
            <a:lnSpc>
              <a:spcPct val="100000"/>
            </a:lnSpc>
          </a:pPr>
          <a:r>
            <a:rPr lang="en-US" sz="3200" b="1" dirty="0"/>
            <a:t>Argumentation framework has become a main study case within conferences related to Artificial Intelligence;</a:t>
          </a:r>
        </a:p>
      </dgm:t>
    </dgm:pt>
    <dgm:pt modelId="{2EFD8722-06EE-43DC-8270-A09FC5D53E92}" type="parTrans" cxnId="{1D243F7A-06F9-41AD-A456-351396ECBC9D}">
      <dgm:prSet/>
      <dgm:spPr/>
      <dgm:t>
        <a:bodyPr/>
        <a:lstStyle/>
        <a:p>
          <a:endParaRPr lang="en-US"/>
        </a:p>
      </dgm:t>
    </dgm:pt>
    <dgm:pt modelId="{A455F464-9CE0-4ED9-BDBF-5A4377642CEA}" type="sibTrans" cxnId="{1D243F7A-06F9-41AD-A456-351396ECBC9D}">
      <dgm:prSet/>
      <dgm:spPr/>
      <dgm:t>
        <a:bodyPr/>
        <a:lstStyle/>
        <a:p>
          <a:endParaRPr lang="en-US"/>
        </a:p>
      </dgm:t>
    </dgm:pt>
    <dgm:pt modelId="{4ED4351C-69CE-41E5-9DBB-045D63B79287}">
      <dgm:prSet custT="1"/>
      <dgm:spPr/>
      <dgm:t>
        <a:bodyPr/>
        <a:lstStyle/>
        <a:p>
          <a:pPr>
            <a:lnSpc>
              <a:spcPct val="100000"/>
            </a:lnSpc>
          </a:pPr>
          <a:r>
            <a:rPr lang="en-US" sz="3200" b="1" dirty="0"/>
            <a:t>Argumentation framework has many applications in domains as: healthcare and debates;</a:t>
          </a:r>
        </a:p>
      </dgm:t>
    </dgm:pt>
    <dgm:pt modelId="{DE699805-92F7-4FD9-A4F8-0BACFD26867C}" type="parTrans" cxnId="{CDEBD2D6-5EAD-41B5-B99D-A87DFE59433A}">
      <dgm:prSet/>
      <dgm:spPr/>
      <dgm:t>
        <a:bodyPr/>
        <a:lstStyle/>
        <a:p>
          <a:endParaRPr lang="en-US"/>
        </a:p>
      </dgm:t>
    </dgm:pt>
    <dgm:pt modelId="{9BA9AD8E-FF81-48D6-9C93-1DAFE5762E99}" type="sibTrans" cxnId="{CDEBD2D6-5EAD-41B5-B99D-A87DFE59433A}">
      <dgm:prSet/>
      <dgm:spPr/>
      <dgm:t>
        <a:bodyPr/>
        <a:lstStyle/>
        <a:p>
          <a:endParaRPr lang="en-US"/>
        </a:p>
      </dgm:t>
    </dgm:pt>
    <dgm:pt modelId="{17BEEC7E-619A-4F07-BD0E-F584241ADB7D}">
      <dgm:prSet custT="1"/>
      <dgm:spPr/>
      <dgm:t>
        <a:bodyPr/>
        <a:lstStyle/>
        <a:p>
          <a:pPr>
            <a:lnSpc>
              <a:spcPct val="100000"/>
            </a:lnSpc>
          </a:pPr>
          <a:r>
            <a:rPr lang="en-US" sz="2600" b="1" dirty="0"/>
            <a:t>The main objective was to propose a performant algorithm based on constraint programming which determines the properties of an Argumentation Framework;</a:t>
          </a:r>
        </a:p>
      </dgm:t>
    </dgm:pt>
    <dgm:pt modelId="{8D0EB915-1657-4CF6-816C-64004CDAFB37}" type="parTrans" cxnId="{126274A8-8B37-4323-A1D5-B344E3DCEFBC}">
      <dgm:prSet/>
      <dgm:spPr/>
      <dgm:t>
        <a:bodyPr/>
        <a:lstStyle/>
        <a:p>
          <a:endParaRPr lang="en-US"/>
        </a:p>
      </dgm:t>
    </dgm:pt>
    <dgm:pt modelId="{ADF4C329-1E29-484E-A94C-9ECE0918B47B}" type="sibTrans" cxnId="{126274A8-8B37-4323-A1D5-B344E3DCEFBC}">
      <dgm:prSet/>
      <dgm:spPr/>
      <dgm:t>
        <a:bodyPr/>
        <a:lstStyle/>
        <a:p>
          <a:endParaRPr lang="en-US"/>
        </a:p>
      </dgm:t>
    </dgm:pt>
    <dgm:pt modelId="{23E81673-258A-4145-922A-C69A35319DB4}" type="pres">
      <dgm:prSet presAssocID="{ED8E5DC1-C682-4C88-BAC0-44A4864FEB75}" presName="root" presStyleCnt="0">
        <dgm:presLayoutVars>
          <dgm:dir/>
          <dgm:resizeHandles val="exact"/>
        </dgm:presLayoutVars>
      </dgm:prSet>
      <dgm:spPr/>
    </dgm:pt>
    <dgm:pt modelId="{75DFDED9-C968-4770-928C-7E2038470C58}" type="pres">
      <dgm:prSet presAssocID="{87EDE3CA-6E14-47A3-B646-D5015CE186CD}" presName="compNode" presStyleCnt="0"/>
      <dgm:spPr/>
    </dgm:pt>
    <dgm:pt modelId="{A4845C5B-47F9-47FD-8B0D-754A38CE5866}" type="pres">
      <dgm:prSet presAssocID="{87EDE3CA-6E14-47A3-B646-D5015CE186CD}" presName="bgRect" presStyleLbl="bgShp" presStyleIdx="0" presStyleCnt="3"/>
      <dgm:spPr/>
    </dgm:pt>
    <dgm:pt modelId="{66B0CCB7-F9F0-4D55-9B34-CD12948BD16D}" type="pres">
      <dgm:prSet presAssocID="{87EDE3CA-6E14-47A3-B646-D5015CE186CD}" presName="iconRect" presStyleLbl="node1" presStyleIdx="0" presStyleCnt="3" custScaleX="115550" custScaleY="11566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342EAC8-915D-4649-BB01-D672249D9FD2}" type="pres">
      <dgm:prSet presAssocID="{87EDE3CA-6E14-47A3-B646-D5015CE186CD}" presName="spaceRect" presStyleCnt="0"/>
      <dgm:spPr/>
    </dgm:pt>
    <dgm:pt modelId="{B54940DC-716C-4CBF-AA49-B6D9918CF556}" type="pres">
      <dgm:prSet presAssocID="{87EDE3CA-6E14-47A3-B646-D5015CE186CD}" presName="parTx" presStyleLbl="revTx" presStyleIdx="0" presStyleCnt="3">
        <dgm:presLayoutVars>
          <dgm:chMax val="0"/>
          <dgm:chPref val="0"/>
        </dgm:presLayoutVars>
      </dgm:prSet>
      <dgm:spPr/>
    </dgm:pt>
    <dgm:pt modelId="{5E04971E-9094-4893-B4EB-29262A4704A0}" type="pres">
      <dgm:prSet presAssocID="{A455F464-9CE0-4ED9-BDBF-5A4377642CEA}" presName="sibTrans" presStyleCnt="0"/>
      <dgm:spPr/>
    </dgm:pt>
    <dgm:pt modelId="{35F5DFD3-B5E6-48DA-91CA-7BBDB90FC82C}" type="pres">
      <dgm:prSet presAssocID="{4ED4351C-69CE-41E5-9DBB-045D63B79287}" presName="compNode" presStyleCnt="0"/>
      <dgm:spPr/>
    </dgm:pt>
    <dgm:pt modelId="{F333FBC3-E1AE-4124-812D-543DC127E4B2}" type="pres">
      <dgm:prSet presAssocID="{4ED4351C-69CE-41E5-9DBB-045D63B79287}" presName="bgRect" presStyleLbl="bgShp" presStyleIdx="1" presStyleCnt="3"/>
      <dgm:spPr/>
    </dgm:pt>
    <dgm:pt modelId="{DDAE083D-7C7B-46B1-89AB-8AD8A2A38B18}" type="pres">
      <dgm:prSet presAssocID="{4ED4351C-69CE-41E5-9DBB-045D63B79287}" presName="iconRect" presStyleLbl="node1" presStyleIdx="1" presStyleCnt="3" custScaleX="115550" custScaleY="11566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edical with solid fill"/>
        </a:ext>
      </dgm:extLst>
    </dgm:pt>
    <dgm:pt modelId="{2880476A-9725-4650-9D18-281F5B507259}" type="pres">
      <dgm:prSet presAssocID="{4ED4351C-69CE-41E5-9DBB-045D63B79287}" presName="spaceRect" presStyleCnt="0"/>
      <dgm:spPr/>
    </dgm:pt>
    <dgm:pt modelId="{CFD10F65-C241-423C-BA68-2345E8EBD483}" type="pres">
      <dgm:prSet presAssocID="{4ED4351C-69CE-41E5-9DBB-045D63B79287}" presName="parTx" presStyleLbl="revTx" presStyleIdx="1" presStyleCnt="3">
        <dgm:presLayoutVars>
          <dgm:chMax val="0"/>
          <dgm:chPref val="0"/>
        </dgm:presLayoutVars>
      </dgm:prSet>
      <dgm:spPr/>
    </dgm:pt>
    <dgm:pt modelId="{250C1830-00CB-4F92-89CD-E00CDD7BC210}" type="pres">
      <dgm:prSet presAssocID="{9BA9AD8E-FF81-48D6-9C93-1DAFE5762E99}" presName="sibTrans" presStyleCnt="0"/>
      <dgm:spPr/>
    </dgm:pt>
    <dgm:pt modelId="{43F4B35A-2EA3-44C7-8C4F-2FD1EE1239DF}" type="pres">
      <dgm:prSet presAssocID="{17BEEC7E-619A-4F07-BD0E-F584241ADB7D}" presName="compNode" presStyleCnt="0"/>
      <dgm:spPr/>
    </dgm:pt>
    <dgm:pt modelId="{632A1D5B-A0CC-4328-811D-C08C3733F019}" type="pres">
      <dgm:prSet presAssocID="{17BEEC7E-619A-4F07-BD0E-F584241ADB7D}" presName="bgRect" presStyleLbl="bgShp" presStyleIdx="2" presStyleCnt="3"/>
      <dgm:spPr/>
    </dgm:pt>
    <dgm:pt modelId="{6FA558B3-8E06-40AC-8D3F-9B859EA5C2C2}" type="pres">
      <dgm:prSet presAssocID="{17BEEC7E-619A-4F07-BD0E-F584241ADB7D}" presName="iconRect" presStyleLbl="node1" presStyleIdx="2" presStyleCnt="3" custScaleX="128179" custScaleY="1283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checklist with solid fill"/>
        </a:ext>
      </dgm:extLst>
    </dgm:pt>
    <dgm:pt modelId="{7B028094-7F32-4B26-8162-D195C4EC3C56}" type="pres">
      <dgm:prSet presAssocID="{17BEEC7E-619A-4F07-BD0E-F584241ADB7D}" presName="spaceRect" presStyleCnt="0"/>
      <dgm:spPr/>
    </dgm:pt>
    <dgm:pt modelId="{4AD7A4B2-9D77-4F13-9654-F07A10F8624C}" type="pres">
      <dgm:prSet presAssocID="{17BEEC7E-619A-4F07-BD0E-F584241ADB7D}" presName="parTx" presStyleLbl="revTx" presStyleIdx="2" presStyleCnt="3">
        <dgm:presLayoutVars>
          <dgm:chMax val="0"/>
          <dgm:chPref val="0"/>
        </dgm:presLayoutVars>
      </dgm:prSet>
      <dgm:spPr/>
    </dgm:pt>
  </dgm:ptLst>
  <dgm:cxnLst>
    <dgm:cxn modelId="{FD6C843F-8E27-4339-903A-E62DE6AAF414}" type="presOf" srcId="{17BEEC7E-619A-4F07-BD0E-F584241ADB7D}" destId="{4AD7A4B2-9D77-4F13-9654-F07A10F8624C}" srcOrd="0" destOrd="0" presId="urn:microsoft.com/office/officeart/2018/2/layout/IconVerticalSolidList"/>
    <dgm:cxn modelId="{1D243F7A-06F9-41AD-A456-351396ECBC9D}" srcId="{ED8E5DC1-C682-4C88-BAC0-44A4864FEB75}" destId="{87EDE3CA-6E14-47A3-B646-D5015CE186CD}" srcOrd="0" destOrd="0" parTransId="{2EFD8722-06EE-43DC-8270-A09FC5D53E92}" sibTransId="{A455F464-9CE0-4ED9-BDBF-5A4377642CEA}"/>
    <dgm:cxn modelId="{360DBA83-4B64-4FCA-A3FF-71D20751D2A4}" type="presOf" srcId="{ED8E5DC1-C682-4C88-BAC0-44A4864FEB75}" destId="{23E81673-258A-4145-922A-C69A35319DB4}" srcOrd="0" destOrd="0" presId="urn:microsoft.com/office/officeart/2018/2/layout/IconVerticalSolidList"/>
    <dgm:cxn modelId="{126274A8-8B37-4323-A1D5-B344E3DCEFBC}" srcId="{ED8E5DC1-C682-4C88-BAC0-44A4864FEB75}" destId="{17BEEC7E-619A-4F07-BD0E-F584241ADB7D}" srcOrd="2" destOrd="0" parTransId="{8D0EB915-1657-4CF6-816C-64004CDAFB37}" sibTransId="{ADF4C329-1E29-484E-A94C-9ECE0918B47B}"/>
    <dgm:cxn modelId="{5CABE0BD-09B9-4004-81C5-D37A51BDAF91}" type="presOf" srcId="{4ED4351C-69CE-41E5-9DBB-045D63B79287}" destId="{CFD10F65-C241-423C-BA68-2345E8EBD483}" srcOrd="0" destOrd="0" presId="urn:microsoft.com/office/officeart/2018/2/layout/IconVerticalSolidList"/>
    <dgm:cxn modelId="{CDEBD2D6-5EAD-41B5-B99D-A87DFE59433A}" srcId="{ED8E5DC1-C682-4C88-BAC0-44A4864FEB75}" destId="{4ED4351C-69CE-41E5-9DBB-045D63B79287}" srcOrd="1" destOrd="0" parTransId="{DE699805-92F7-4FD9-A4F8-0BACFD26867C}" sibTransId="{9BA9AD8E-FF81-48D6-9C93-1DAFE5762E99}"/>
    <dgm:cxn modelId="{1C5913E0-41CB-45B1-908F-A1636E6E0BF2}" type="presOf" srcId="{87EDE3CA-6E14-47A3-B646-D5015CE186CD}" destId="{B54940DC-716C-4CBF-AA49-B6D9918CF556}" srcOrd="0" destOrd="0" presId="urn:microsoft.com/office/officeart/2018/2/layout/IconVerticalSolidList"/>
    <dgm:cxn modelId="{72FA4DA1-8B65-466D-BA9A-0932A93F2667}" type="presParOf" srcId="{23E81673-258A-4145-922A-C69A35319DB4}" destId="{75DFDED9-C968-4770-928C-7E2038470C58}" srcOrd="0" destOrd="0" presId="urn:microsoft.com/office/officeart/2018/2/layout/IconVerticalSolidList"/>
    <dgm:cxn modelId="{2EC7C43F-1BB8-4FC0-A5D4-19E2F7937497}" type="presParOf" srcId="{75DFDED9-C968-4770-928C-7E2038470C58}" destId="{A4845C5B-47F9-47FD-8B0D-754A38CE5866}" srcOrd="0" destOrd="0" presId="urn:microsoft.com/office/officeart/2018/2/layout/IconVerticalSolidList"/>
    <dgm:cxn modelId="{BDF781C7-A246-4C9E-8C6E-F09008E2CB61}" type="presParOf" srcId="{75DFDED9-C968-4770-928C-7E2038470C58}" destId="{66B0CCB7-F9F0-4D55-9B34-CD12948BD16D}" srcOrd="1" destOrd="0" presId="urn:microsoft.com/office/officeart/2018/2/layout/IconVerticalSolidList"/>
    <dgm:cxn modelId="{C5CACDCA-D00E-4750-886E-D49834A811B8}" type="presParOf" srcId="{75DFDED9-C968-4770-928C-7E2038470C58}" destId="{A342EAC8-915D-4649-BB01-D672249D9FD2}" srcOrd="2" destOrd="0" presId="urn:microsoft.com/office/officeart/2018/2/layout/IconVerticalSolidList"/>
    <dgm:cxn modelId="{AFC4F7FC-3B07-43EA-A0E5-E81F544DD8EB}" type="presParOf" srcId="{75DFDED9-C968-4770-928C-7E2038470C58}" destId="{B54940DC-716C-4CBF-AA49-B6D9918CF556}" srcOrd="3" destOrd="0" presId="urn:microsoft.com/office/officeart/2018/2/layout/IconVerticalSolidList"/>
    <dgm:cxn modelId="{65AE8E57-C504-48F7-97DC-B9734DA5B853}" type="presParOf" srcId="{23E81673-258A-4145-922A-C69A35319DB4}" destId="{5E04971E-9094-4893-B4EB-29262A4704A0}" srcOrd="1" destOrd="0" presId="urn:microsoft.com/office/officeart/2018/2/layout/IconVerticalSolidList"/>
    <dgm:cxn modelId="{58584F26-CAA1-44AA-9665-E75B5C391880}" type="presParOf" srcId="{23E81673-258A-4145-922A-C69A35319DB4}" destId="{35F5DFD3-B5E6-48DA-91CA-7BBDB90FC82C}" srcOrd="2" destOrd="0" presId="urn:microsoft.com/office/officeart/2018/2/layout/IconVerticalSolidList"/>
    <dgm:cxn modelId="{0A5157CA-D29D-4922-A6CE-74ED0CF3D433}" type="presParOf" srcId="{35F5DFD3-B5E6-48DA-91CA-7BBDB90FC82C}" destId="{F333FBC3-E1AE-4124-812D-543DC127E4B2}" srcOrd="0" destOrd="0" presId="urn:microsoft.com/office/officeart/2018/2/layout/IconVerticalSolidList"/>
    <dgm:cxn modelId="{D05976C8-8D39-4FEF-942A-8F82C5C8C9E7}" type="presParOf" srcId="{35F5DFD3-B5E6-48DA-91CA-7BBDB90FC82C}" destId="{DDAE083D-7C7B-46B1-89AB-8AD8A2A38B18}" srcOrd="1" destOrd="0" presId="urn:microsoft.com/office/officeart/2018/2/layout/IconVerticalSolidList"/>
    <dgm:cxn modelId="{E58F0813-3333-428E-866D-C09ADC59A774}" type="presParOf" srcId="{35F5DFD3-B5E6-48DA-91CA-7BBDB90FC82C}" destId="{2880476A-9725-4650-9D18-281F5B507259}" srcOrd="2" destOrd="0" presId="urn:microsoft.com/office/officeart/2018/2/layout/IconVerticalSolidList"/>
    <dgm:cxn modelId="{2EF3E98B-36B0-4C11-8B85-8B4F2E3F81A9}" type="presParOf" srcId="{35F5DFD3-B5E6-48DA-91CA-7BBDB90FC82C}" destId="{CFD10F65-C241-423C-BA68-2345E8EBD483}" srcOrd="3" destOrd="0" presId="urn:microsoft.com/office/officeart/2018/2/layout/IconVerticalSolidList"/>
    <dgm:cxn modelId="{1E5EDE7F-32AB-4596-B25D-27A2725A58E2}" type="presParOf" srcId="{23E81673-258A-4145-922A-C69A35319DB4}" destId="{250C1830-00CB-4F92-89CD-E00CDD7BC210}" srcOrd="3" destOrd="0" presId="urn:microsoft.com/office/officeart/2018/2/layout/IconVerticalSolidList"/>
    <dgm:cxn modelId="{A97A9262-B769-4766-95CD-34A11E1B5F66}" type="presParOf" srcId="{23E81673-258A-4145-922A-C69A35319DB4}" destId="{43F4B35A-2EA3-44C7-8C4F-2FD1EE1239DF}" srcOrd="4" destOrd="0" presId="urn:microsoft.com/office/officeart/2018/2/layout/IconVerticalSolidList"/>
    <dgm:cxn modelId="{1EF00EC0-AE92-4A01-92AB-DF594DEC3657}" type="presParOf" srcId="{43F4B35A-2EA3-44C7-8C4F-2FD1EE1239DF}" destId="{632A1D5B-A0CC-4328-811D-C08C3733F019}" srcOrd="0" destOrd="0" presId="urn:microsoft.com/office/officeart/2018/2/layout/IconVerticalSolidList"/>
    <dgm:cxn modelId="{96C00BF3-AB77-4F02-A766-F32B472E1F27}" type="presParOf" srcId="{43F4B35A-2EA3-44C7-8C4F-2FD1EE1239DF}" destId="{6FA558B3-8E06-40AC-8D3F-9B859EA5C2C2}" srcOrd="1" destOrd="0" presId="urn:microsoft.com/office/officeart/2018/2/layout/IconVerticalSolidList"/>
    <dgm:cxn modelId="{E17671CE-50BB-464F-9E9E-FE9D6E2DF9D5}" type="presParOf" srcId="{43F4B35A-2EA3-44C7-8C4F-2FD1EE1239DF}" destId="{7B028094-7F32-4B26-8162-D195C4EC3C56}" srcOrd="2" destOrd="0" presId="urn:microsoft.com/office/officeart/2018/2/layout/IconVerticalSolidList"/>
    <dgm:cxn modelId="{9B6129D7-2558-41DF-8F38-F018CCE2D925}" type="presParOf" srcId="{43F4B35A-2EA3-44C7-8C4F-2FD1EE1239DF}" destId="{4AD7A4B2-9D77-4F13-9654-F07A10F862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E99A8-7C6F-43F9-A5D0-443E253DFEA3}"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DDEDEEA-A459-4B5C-91AA-E4DBEAABB889}">
      <dgm:prSet custT="1"/>
      <dgm:spPr/>
      <dgm:t>
        <a:bodyPr/>
        <a:lstStyle/>
        <a:p>
          <a:pPr algn="ctr">
            <a:lnSpc>
              <a:spcPct val="100000"/>
            </a:lnSpc>
          </a:pPr>
          <a:r>
            <a:rPr lang="en-US" sz="3200" dirty="0"/>
            <a:t>Implemented in Java using Choco-solver constraint library;</a:t>
          </a:r>
        </a:p>
      </dgm:t>
    </dgm:pt>
    <dgm:pt modelId="{77D939A4-2A0C-4A33-9333-B1E3DCD4BE91}" type="parTrans" cxnId="{B89E874F-EBEF-49FC-8B39-9EFF1C576921}">
      <dgm:prSet/>
      <dgm:spPr/>
      <dgm:t>
        <a:bodyPr/>
        <a:lstStyle/>
        <a:p>
          <a:endParaRPr lang="en-US"/>
        </a:p>
      </dgm:t>
    </dgm:pt>
    <dgm:pt modelId="{5BE5CBCC-2313-43C8-889A-A43BD1DDA617}" type="sibTrans" cxnId="{B89E874F-EBEF-49FC-8B39-9EFF1C576921}">
      <dgm:prSet/>
      <dgm:spPr/>
      <dgm:t>
        <a:bodyPr/>
        <a:lstStyle/>
        <a:p>
          <a:endParaRPr lang="en-US"/>
        </a:p>
      </dgm:t>
    </dgm:pt>
    <dgm:pt modelId="{1F885283-E63D-4D64-80BA-7FF276CB3A46}">
      <dgm:prSet custT="1"/>
      <dgm:spPr/>
      <dgm:t>
        <a:bodyPr/>
        <a:lstStyle/>
        <a:p>
          <a:pPr>
            <a:lnSpc>
              <a:spcPct val="100000"/>
            </a:lnSpc>
          </a:pPr>
          <a:r>
            <a:rPr lang="en-US" sz="3500" dirty="0"/>
            <a:t>Approached the problem as a Constraint Satisfaction Problem (CSP);</a:t>
          </a:r>
        </a:p>
      </dgm:t>
    </dgm:pt>
    <dgm:pt modelId="{4E4F1663-3702-4CA4-BBE4-7EEF77F35BB4}" type="parTrans" cxnId="{0D356463-AA55-49BE-B53E-91D95C3697EA}">
      <dgm:prSet/>
      <dgm:spPr/>
      <dgm:t>
        <a:bodyPr/>
        <a:lstStyle/>
        <a:p>
          <a:endParaRPr lang="en-US"/>
        </a:p>
      </dgm:t>
    </dgm:pt>
    <dgm:pt modelId="{353A02DA-3A60-407B-ADC8-0A420F32D3F5}" type="sibTrans" cxnId="{0D356463-AA55-49BE-B53E-91D95C3697EA}">
      <dgm:prSet/>
      <dgm:spPr/>
      <dgm:t>
        <a:bodyPr/>
        <a:lstStyle/>
        <a:p>
          <a:endParaRPr lang="en-US"/>
        </a:p>
      </dgm:t>
    </dgm:pt>
    <dgm:pt modelId="{0E583EE5-382F-4FC4-B31D-09DAC47822E1}">
      <dgm:prSet custT="1"/>
      <dgm:spPr/>
      <dgm:t>
        <a:bodyPr/>
        <a:lstStyle/>
        <a:p>
          <a:pPr>
            <a:lnSpc>
              <a:spcPct val="100000"/>
            </a:lnSpc>
          </a:pPr>
          <a:r>
            <a:rPr lang="en-US" sz="3100" dirty="0"/>
            <a:t>Expressed Argumentation framework’s properties as Propositional Logic;</a:t>
          </a:r>
        </a:p>
      </dgm:t>
    </dgm:pt>
    <dgm:pt modelId="{4E98587C-11E1-483E-A896-FAD13E61E052}" type="parTrans" cxnId="{D763A967-1854-4492-82E0-7F04382815D3}">
      <dgm:prSet/>
      <dgm:spPr/>
      <dgm:t>
        <a:bodyPr/>
        <a:lstStyle/>
        <a:p>
          <a:endParaRPr lang="en-US"/>
        </a:p>
      </dgm:t>
    </dgm:pt>
    <dgm:pt modelId="{5A2A445F-3148-4CE2-83A4-A6CCF0450D4D}" type="sibTrans" cxnId="{D763A967-1854-4492-82E0-7F04382815D3}">
      <dgm:prSet/>
      <dgm:spPr/>
      <dgm:t>
        <a:bodyPr/>
        <a:lstStyle/>
        <a:p>
          <a:endParaRPr lang="en-US"/>
        </a:p>
      </dgm:t>
    </dgm:pt>
    <dgm:pt modelId="{7DDEC550-04D4-45ED-9950-207F58B9DCAE}">
      <dgm:prSet custT="1"/>
      <dgm:spPr/>
      <dgm:t>
        <a:bodyPr/>
        <a:lstStyle/>
        <a:p>
          <a:pPr>
            <a:lnSpc>
              <a:spcPct val="100000"/>
            </a:lnSpc>
          </a:pPr>
          <a:r>
            <a:rPr lang="en-US" sz="3200" dirty="0"/>
            <a:t>Transposed the resulted propositions in Choco-solver constraints;</a:t>
          </a:r>
        </a:p>
      </dgm:t>
    </dgm:pt>
    <dgm:pt modelId="{4452583C-5A4B-40F8-A1BE-1EC81F8C965B}" type="parTrans" cxnId="{F855C211-4C03-4C45-A750-970222C54DF5}">
      <dgm:prSet/>
      <dgm:spPr/>
      <dgm:t>
        <a:bodyPr/>
        <a:lstStyle/>
        <a:p>
          <a:endParaRPr lang="en-US"/>
        </a:p>
      </dgm:t>
    </dgm:pt>
    <dgm:pt modelId="{01ED9C22-6386-4009-800C-4F30AF663BC7}" type="sibTrans" cxnId="{F855C211-4C03-4C45-A750-970222C54DF5}">
      <dgm:prSet/>
      <dgm:spPr/>
      <dgm:t>
        <a:bodyPr/>
        <a:lstStyle/>
        <a:p>
          <a:endParaRPr lang="en-US"/>
        </a:p>
      </dgm:t>
    </dgm:pt>
    <dgm:pt modelId="{8FA2D607-58F4-465B-BB76-AABCD8CD913B}" type="pres">
      <dgm:prSet presAssocID="{1CDE99A8-7C6F-43F9-A5D0-443E253DFEA3}" presName="root" presStyleCnt="0">
        <dgm:presLayoutVars>
          <dgm:dir/>
          <dgm:resizeHandles val="exact"/>
        </dgm:presLayoutVars>
      </dgm:prSet>
      <dgm:spPr/>
    </dgm:pt>
    <dgm:pt modelId="{5F595F53-F85B-405F-B9B0-B6DC11AEDED7}" type="pres">
      <dgm:prSet presAssocID="{0DDEDEEA-A459-4B5C-91AA-E4DBEAABB889}" presName="compNode" presStyleCnt="0"/>
      <dgm:spPr/>
    </dgm:pt>
    <dgm:pt modelId="{DA217713-B4E4-4C0C-A1FC-81A8C301E2AD}" type="pres">
      <dgm:prSet presAssocID="{0DDEDEEA-A459-4B5C-91AA-E4DBEAABB889}" presName="iconRect" presStyleLbl="node1" presStyleIdx="0" presStyleCnt="4" custScaleX="115879" custScaleY="119536" custLinFactNeighborX="-8372" custLinFactNeighborY="-3120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7992F94-1A08-4327-95BF-402B4446408C}" type="pres">
      <dgm:prSet presAssocID="{0DDEDEEA-A459-4B5C-91AA-E4DBEAABB889}" presName="spaceRect" presStyleCnt="0"/>
      <dgm:spPr/>
    </dgm:pt>
    <dgm:pt modelId="{5DF6A66C-7A63-475D-9286-4B49672FE8FC}" type="pres">
      <dgm:prSet presAssocID="{0DDEDEEA-A459-4B5C-91AA-E4DBEAABB889}" presName="textRect" presStyleLbl="revTx" presStyleIdx="0" presStyleCnt="4" custScaleX="104761" custScaleY="210612" custLinFactNeighborX="-364" custLinFactNeighborY="13087">
        <dgm:presLayoutVars>
          <dgm:chMax val="1"/>
          <dgm:chPref val="1"/>
        </dgm:presLayoutVars>
      </dgm:prSet>
      <dgm:spPr/>
    </dgm:pt>
    <dgm:pt modelId="{0257A0E5-09C6-47F9-99CD-F4C4166B7F7A}" type="pres">
      <dgm:prSet presAssocID="{5BE5CBCC-2313-43C8-889A-A43BD1DDA617}" presName="sibTrans" presStyleCnt="0"/>
      <dgm:spPr/>
    </dgm:pt>
    <dgm:pt modelId="{B2375ACD-600E-43B7-BAB5-A785930ACE6E}" type="pres">
      <dgm:prSet presAssocID="{1F885283-E63D-4D64-80BA-7FF276CB3A46}" presName="compNode" presStyleCnt="0"/>
      <dgm:spPr/>
    </dgm:pt>
    <dgm:pt modelId="{DB78F748-4F8F-43CC-AA8F-632297B006F5}" type="pres">
      <dgm:prSet presAssocID="{1F885283-E63D-4D64-80BA-7FF276CB3A46}" presName="iconRect" presStyleLbl="node1" presStyleIdx="1" presStyleCnt="4" custLinFactNeighborX="-5392" custLinFactNeighborY="-166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nsfer"/>
        </a:ext>
      </dgm:extLst>
    </dgm:pt>
    <dgm:pt modelId="{E55B8873-135C-463F-A445-055D4F79B39C}" type="pres">
      <dgm:prSet presAssocID="{1F885283-E63D-4D64-80BA-7FF276CB3A46}" presName="spaceRect" presStyleCnt="0"/>
      <dgm:spPr/>
    </dgm:pt>
    <dgm:pt modelId="{7D75A5F3-4D6F-4040-B876-CE42580F6970}" type="pres">
      <dgm:prSet presAssocID="{1F885283-E63D-4D64-80BA-7FF276CB3A46}" presName="textRect" presStyleLbl="revTx" presStyleIdx="1" presStyleCnt="4" custScaleX="113179" custScaleY="246197" custLinFactNeighborX="-220" custLinFactNeighborY="43879">
        <dgm:presLayoutVars>
          <dgm:chMax val="1"/>
          <dgm:chPref val="1"/>
        </dgm:presLayoutVars>
      </dgm:prSet>
      <dgm:spPr/>
    </dgm:pt>
    <dgm:pt modelId="{6D1EFE90-E098-4833-B178-992549D9E447}" type="pres">
      <dgm:prSet presAssocID="{353A02DA-3A60-407B-ADC8-0A420F32D3F5}" presName="sibTrans" presStyleCnt="0"/>
      <dgm:spPr/>
    </dgm:pt>
    <dgm:pt modelId="{18CEA920-409A-458E-9169-61B658B49A9A}" type="pres">
      <dgm:prSet presAssocID="{0E583EE5-382F-4FC4-B31D-09DAC47822E1}" presName="compNode" presStyleCnt="0"/>
      <dgm:spPr/>
    </dgm:pt>
    <dgm:pt modelId="{D5B6D174-4553-4DE9-B5B4-9D6306CD79E9}" type="pres">
      <dgm:prSet presAssocID="{0E583EE5-382F-4FC4-B31D-09DAC47822E1}" presName="iconRect" presStyleLbl="node1" presStyleIdx="2" presStyleCnt="4" custScaleX="116592" custScaleY="114551" custLinFactNeighborX="-8372" custLinFactNeighborY="-4337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24911993-FE30-4FBF-9641-DAAA5EC97087}" type="pres">
      <dgm:prSet presAssocID="{0E583EE5-382F-4FC4-B31D-09DAC47822E1}" presName="spaceRect" presStyleCnt="0"/>
      <dgm:spPr/>
    </dgm:pt>
    <dgm:pt modelId="{5D9AE9D5-40D2-4B38-9658-0E380656675D}" type="pres">
      <dgm:prSet presAssocID="{0E583EE5-382F-4FC4-B31D-09DAC47822E1}" presName="textRect" presStyleLbl="revTx" presStyleIdx="2" presStyleCnt="4" custScaleY="176720" custLinFactNeighborX="-2397" custLinFactNeighborY="-11285">
        <dgm:presLayoutVars>
          <dgm:chMax val="1"/>
          <dgm:chPref val="1"/>
        </dgm:presLayoutVars>
      </dgm:prSet>
      <dgm:spPr/>
    </dgm:pt>
    <dgm:pt modelId="{D07FBA47-9153-4848-8DE6-488E5EE4FD81}" type="pres">
      <dgm:prSet presAssocID="{5A2A445F-3148-4CE2-83A4-A6CCF0450D4D}" presName="sibTrans" presStyleCnt="0"/>
      <dgm:spPr/>
    </dgm:pt>
    <dgm:pt modelId="{377E3451-9207-48FB-AFD5-F07BE699B4F1}" type="pres">
      <dgm:prSet presAssocID="{7DDEC550-04D4-45ED-9950-207F58B9DCAE}" presName="compNode" presStyleCnt="0"/>
      <dgm:spPr/>
    </dgm:pt>
    <dgm:pt modelId="{60CD9F42-A8A5-4081-8152-11E6306B67FB}" type="pres">
      <dgm:prSet presAssocID="{7DDEC550-04D4-45ED-9950-207F58B9DCAE}" presName="iconRect" presStyleLbl="node1" presStyleIdx="3" presStyleCnt="4" custScaleX="139260" custScaleY="113046" custLinFactNeighborX="-3805" custLinFactNeighborY="-3354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orkflow outline"/>
        </a:ext>
      </dgm:extLst>
    </dgm:pt>
    <dgm:pt modelId="{EC8A9EEC-5117-4FC4-9AB2-734F64BB2944}" type="pres">
      <dgm:prSet presAssocID="{7DDEC550-04D4-45ED-9950-207F58B9DCAE}" presName="spaceRect" presStyleCnt="0"/>
      <dgm:spPr/>
    </dgm:pt>
    <dgm:pt modelId="{FB992CC6-2950-4D52-BB50-9FCBD74138D5}" type="pres">
      <dgm:prSet presAssocID="{7DDEC550-04D4-45ED-9950-207F58B9DCAE}" presName="textRect" presStyleLbl="revTx" presStyleIdx="3" presStyleCnt="4" custScaleY="194575" custLinFactNeighborX="-342" custLinFactNeighborY="2423">
        <dgm:presLayoutVars>
          <dgm:chMax val="1"/>
          <dgm:chPref val="1"/>
        </dgm:presLayoutVars>
      </dgm:prSet>
      <dgm:spPr/>
    </dgm:pt>
  </dgm:ptLst>
  <dgm:cxnLst>
    <dgm:cxn modelId="{F855C211-4C03-4C45-A750-970222C54DF5}" srcId="{1CDE99A8-7C6F-43F9-A5D0-443E253DFEA3}" destId="{7DDEC550-04D4-45ED-9950-207F58B9DCAE}" srcOrd="3" destOrd="0" parTransId="{4452583C-5A4B-40F8-A1BE-1EC81F8C965B}" sibTransId="{01ED9C22-6386-4009-800C-4F30AF663BC7}"/>
    <dgm:cxn modelId="{0D356463-AA55-49BE-B53E-91D95C3697EA}" srcId="{1CDE99A8-7C6F-43F9-A5D0-443E253DFEA3}" destId="{1F885283-E63D-4D64-80BA-7FF276CB3A46}" srcOrd="1" destOrd="0" parTransId="{4E4F1663-3702-4CA4-BBE4-7EEF77F35BB4}" sibTransId="{353A02DA-3A60-407B-ADC8-0A420F32D3F5}"/>
    <dgm:cxn modelId="{D763A967-1854-4492-82E0-7F04382815D3}" srcId="{1CDE99A8-7C6F-43F9-A5D0-443E253DFEA3}" destId="{0E583EE5-382F-4FC4-B31D-09DAC47822E1}" srcOrd="2" destOrd="0" parTransId="{4E98587C-11E1-483E-A896-FAD13E61E052}" sibTransId="{5A2A445F-3148-4CE2-83A4-A6CCF0450D4D}"/>
    <dgm:cxn modelId="{B89E874F-EBEF-49FC-8B39-9EFF1C576921}" srcId="{1CDE99A8-7C6F-43F9-A5D0-443E253DFEA3}" destId="{0DDEDEEA-A459-4B5C-91AA-E4DBEAABB889}" srcOrd="0" destOrd="0" parTransId="{77D939A4-2A0C-4A33-9333-B1E3DCD4BE91}" sibTransId="{5BE5CBCC-2313-43C8-889A-A43BD1DDA617}"/>
    <dgm:cxn modelId="{66AEA87A-AB86-471F-92E9-4060C40A99C2}" type="presOf" srcId="{1F885283-E63D-4D64-80BA-7FF276CB3A46}" destId="{7D75A5F3-4D6F-4040-B876-CE42580F6970}" srcOrd="0" destOrd="0" presId="urn:microsoft.com/office/officeart/2018/2/layout/IconLabelList"/>
    <dgm:cxn modelId="{7CD6B082-1D56-491B-8084-725F62F74EEA}" type="presOf" srcId="{0E583EE5-382F-4FC4-B31D-09DAC47822E1}" destId="{5D9AE9D5-40D2-4B38-9658-0E380656675D}" srcOrd="0" destOrd="0" presId="urn:microsoft.com/office/officeart/2018/2/layout/IconLabelList"/>
    <dgm:cxn modelId="{47BD6283-2507-4BC1-B63F-69C31D201772}" type="presOf" srcId="{7DDEC550-04D4-45ED-9950-207F58B9DCAE}" destId="{FB992CC6-2950-4D52-BB50-9FCBD74138D5}" srcOrd="0" destOrd="0" presId="urn:microsoft.com/office/officeart/2018/2/layout/IconLabelList"/>
    <dgm:cxn modelId="{FD249FEE-0A4A-4076-B5F2-2E8B3F0EB93D}" type="presOf" srcId="{0DDEDEEA-A459-4B5C-91AA-E4DBEAABB889}" destId="{5DF6A66C-7A63-475D-9286-4B49672FE8FC}" srcOrd="0" destOrd="0" presId="urn:microsoft.com/office/officeart/2018/2/layout/IconLabelList"/>
    <dgm:cxn modelId="{A8630EF0-D7EB-4F03-999E-C150385DA557}" type="presOf" srcId="{1CDE99A8-7C6F-43F9-A5D0-443E253DFEA3}" destId="{8FA2D607-58F4-465B-BB76-AABCD8CD913B}" srcOrd="0" destOrd="0" presId="urn:microsoft.com/office/officeart/2018/2/layout/IconLabelList"/>
    <dgm:cxn modelId="{93A1950A-679E-41A9-9C03-0491076E648C}" type="presParOf" srcId="{8FA2D607-58F4-465B-BB76-AABCD8CD913B}" destId="{5F595F53-F85B-405F-B9B0-B6DC11AEDED7}" srcOrd="0" destOrd="0" presId="urn:microsoft.com/office/officeart/2018/2/layout/IconLabelList"/>
    <dgm:cxn modelId="{796C7D4B-C750-4BA9-8EBE-1BED2EA81459}" type="presParOf" srcId="{5F595F53-F85B-405F-B9B0-B6DC11AEDED7}" destId="{DA217713-B4E4-4C0C-A1FC-81A8C301E2AD}" srcOrd="0" destOrd="0" presId="urn:microsoft.com/office/officeart/2018/2/layout/IconLabelList"/>
    <dgm:cxn modelId="{E821484A-89B2-4D09-9DC3-9D86D56E1DBF}" type="presParOf" srcId="{5F595F53-F85B-405F-B9B0-B6DC11AEDED7}" destId="{57992F94-1A08-4327-95BF-402B4446408C}" srcOrd="1" destOrd="0" presId="urn:microsoft.com/office/officeart/2018/2/layout/IconLabelList"/>
    <dgm:cxn modelId="{A6685501-3AF2-4E49-AB29-7106C9A3BC8B}" type="presParOf" srcId="{5F595F53-F85B-405F-B9B0-B6DC11AEDED7}" destId="{5DF6A66C-7A63-475D-9286-4B49672FE8FC}" srcOrd="2" destOrd="0" presId="urn:microsoft.com/office/officeart/2018/2/layout/IconLabelList"/>
    <dgm:cxn modelId="{AD5E7CFC-8A9F-46FF-B4AD-0245FF82994F}" type="presParOf" srcId="{8FA2D607-58F4-465B-BB76-AABCD8CD913B}" destId="{0257A0E5-09C6-47F9-99CD-F4C4166B7F7A}" srcOrd="1" destOrd="0" presId="urn:microsoft.com/office/officeart/2018/2/layout/IconLabelList"/>
    <dgm:cxn modelId="{CF457BB1-24F6-4D51-8D7E-63EF71F31A2D}" type="presParOf" srcId="{8FA2D607-58F4-465B-BB76-AABCD8CD913B}" destId="{B2375ACD-600E-43B7-BAB5-A785930ACE6E}" srcOrd="2" destOrd="0" presId="urn:microsoft.com/office/officeart/2018/2/layout/IconLabelList"/>
    <dgm:cxn modelId="{23F04F07-3786-4087-8128-57941985FB22}" type="presParOf" srcId="{B2375ACD-600E-43B7-BAB5-A785930ACE6E}" destId="{DB78F748-4F8F-43CC-AA8F-632297B006F5}" srcOrd="0" destOrd="0" presId="urn:microsoft.com/office/officeart/2018/2/layout/IconLabelList"/>
    <dgm:cxn modelId="{D37112B7-85C6-4DE2-A92B-23A38E5A91DA}" type="presParOf" srcId="{B2375ACD-600E-43B7-BAB5-A785930ACE6E}" destId="{E55B8873-135C-463F-A445-055D4F79B39C}" srcOrd="1" destOrd="0" presId="urn:microsoft.com/office/officeart/2018/2/layout/IconLabelList"/>
    <dgm:cxn modelId="{4EEFD3CE-266C-493A-8E65-3B46508C0C9B}" type="presParOf" srcId="{B2375ACD-600E-43B7-BAB5-A785930ACE6E}" destId="{7D75A5F3-4D6F-4040-B876-CE42580F6970}" srcOrd="2" destOrd="0" presId="urn:microsoft.com/office/officeart/2018/2/layout/IconLabelList"/>
    <dgm:cxn modelId="{FBFB8B5A-5BDE-45FA-B016-AB5D320B61F0}" type="presParOf" srcId="{8FA2D607-58F4-465B-BB76-AABCD8CD913B}" destId="{6D1EFE90-E098-4833-B178-992549D9E447}" srcOrd="3" destOrd="0" presId="urn:microsoft.com/office/officeart/2018/2/layout/IconLabelList"/>
    <dgm:cxn modelId="{4A85BA57-F90E-4158-ADF6-CD06B524AC80}" type="presParOf" srcId="{8FA2D607-58F4-465B-BB76-AABCD8CD913B}" destId="{18CEA920-409A-458E-9169-61B658B49A9A}" srcOrd="4" destOrd="0" presId="urn:microsoft.com/office/officeart/2018/2/layout/IconLabelList"/>
    <dgm:cxn modelId="{BBE9B15F-2CBB-4C19-9955-2999455D5BD2}" type="presParOf" srcId="{18CEA920-409A-458E-9169-61B658B49A9A}" destId="{D5B6D174-4553-4DE9-B5B4-9D6306CD79E9}" srcOrd="0" destOrd="0" presId="urn:microsoft.com/office/officeart/2018/2/layout/IconLabelList"/>
    <dgm:cxn modelId="{05D4FD90-20C5-4A53-8149-0D2637BEF8E1}" type="presParOf" srcId="{18CEA920-409A-458E-9169-61B658B49A9A}" destId="{24911993-FE30-4FBF-9641-DAAA5EC97087}" srcOrd="1" destOrd="0" presId="urn:microsoft.com/office/officeart/2018/2/layout/IconLabelList"/>
    <dgm:cxn modelId="{057677B3-6811-42BC-B114-D44080CC70EB}" type="presParOf" srcId="{18CEA920-409A-458E-9169-61B658B49A9A}" destId="{5D9AE9D5-40D2-4B38-9658-0E380656675D}" srcOrd="2" destOrd="0" presId="urn:microsoft.com/office/officeart/2018/2/layout/IconLabelList"/>
    <dgm:cxn modelId="{3FE3372D-8C47-43C3-A034-FDEEE26E997B}" type="presParOf" srcId="{8FA2D607-58F4-465B-BB76-AABCD8CD913B}" destId="{D07FBA47-9153-4848-8DE6-488E5EE4FD81}" srcOrd="5" destOrd="0" presId="urn:microsoft.com/office/officeart/2018/2/layout/IconLabelList"/>
    <dgm:cxn modelId="{AB94C951-50FF-4717-8A9F-15E23E634D9D}" type="presParOf" srcId="{8FA2D607-58F4-465B-BB76-AABCD8CD913B}" destId="{377E3451-9207-48FB-AFD5-F07BE699B4F1}" srcOrd="6" destOrd="0" presId="urn:microsoft.com/office/officeart/2018/2/layout/IconLabelList"/>
    <dgm:cxn modelId="{63BA91F3-4AB9-4E65-A432-37D065DEB167}" type="presParOf" srcId="{377E3451-9207-48FB-AFD5-F07BE699B4F1}" destId="{60CD9F42-A8A5-4081-8152-11E6306B67FB}" srcOrd="0" destOrd="0" presId="urn:microsoft.com/office/officeart/2018/2/layout/IconLabelList"/>
    <dgm:cxn modelId="{961938AD-6ADA-4872-8433-EEB7C37EB170}" type="presParOf" srcId="{377E3451-9207-48FB-AFD5-F07BE699B4F1}" destId="{EC8A9EEC-5117-4FC4-9AB2-734F64BB2944}" srcOrd="1" destOrd="0" presId="urn:microsoft.com/office/officeart/2018/2/layout/IconLabelList"/>
    <dgm:cxn modelId="{611F953A-3680-434F-BC1A-254DE5E718BC}" type="presParOf" srcId="{377E3451-9207-48FB-AFD5-F07BE699B4F1}" destId="{FB992CC6-2950-4D52-BB50-9FCBD74138D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3380F4-0497-4891-AEA0-8FF34235AC77}" type="doc">
      <dgm:prSet loTypeId="urn:microsoft.com/office/officeart/2016/7/layout/BasicLinearProcessNumbered" loCatId="process" qsTypeId="urn:microsoft.com/office/officeart/2005/8/quickstyle/simple1" qsCatId="simple" csTypeId="urn:microsoft.com/office/officeart/2005/8/colors/accent4_2" csCatId="accent4" phldr="1"/>
      <dgm:spPr/>
      <dgm:t>
        <a:bodyPr/>
        <a:lstStyle/>
        <a:p>
          <a:endParaRPr lang="en-US"/>
        </a:p>
      </dgm:t>
    </dgm:pt>
    <dgm:pt modelId="{216A8BA2-A0B5-41AC-925A-E75D99F66566}">
      <dgm:prSet custT="1"/>
      <dgm:spPr/>
      <dgm:t>
        <a:bodyPr/>
        <a:lstStyle/>
        <a:p>
          <a:r>
            <a:rPr lang="en-US" sz="2300" dirty="0"/>
            <a:t>Extend the algorithm to solve two more properties of an Argumentation Framework:</a:t>
          </a:r>
        </a:p>
      </dgm:t>
    </dgm:pt>
    <dgm:pt modelId="{5394A1DC-4BB2-43D0-B4E4-205B8F7B05B5}" type="parTrans" cxnId="{42A50C14-AF09-42CF-BD9C-005115047288}">
      <dgm:prSet/>
      <dgm:spPr/>
      <dgm:t>
        <a:bodyPr/>
        <a:lstStyle/>
        <a:p>
          <a:endParaRPr lang="en-US"/>
        </a:p>
      </dgm:t>
    </dgm:pt>
    <dgm:pt modelId="{F2D64C0E-AA7A-499C-B01B-021014C8BC72}" type="sibTrans" cxnId="{42A50C14-AF09-42CF-BD9C-005115047288}">
      <dgm:prSet phldrT="1" phldr="0"/>
      <dgm:spPr/>
      <dgm:t>
        <a:bodyPr/>
        <a:lstStyle/>
        <a:p>
          <a:r>
            <a:rPr lang="en-US"/>
            <a:t>1</a:t>
          </a:r>
          <a:endParaRPr lang="en-US" dirty="0"/>
        </a:p>
      </dgm:t>
    </dgm:pt>
    <dgm:pt modelId="{B07D6969-71B6-4A21-BCDD-73308719A4F9}">
      <dgm:prSet custT="1"/>
      <dgm:spPr/>
      <dgm:t>
        <a:bodyPr/>
        <a:lstStyle/>
        <a:p>
          <a:r>
            <a:rPr lang="en-US" sz="2300" dirty="0"/>
            <a:t>Semi-stable extensions;</a:t>
          </a:r>
        </a:p>
      </dgm:t>
    </dgm:pt>
    <dgm:pt modelId="{BB5B50FE-9B3A-4822-952B-38701318AF41}" type="parTrans" cxnId="{4FC690CE-7C89-4707-8552-85C5D284C9E8}">
      <dgm:prSet/>
      <dgm:spPr/>
      <dgm:t>
        <a:bodyPr/>
        <a:lstStyle/>
        <a:p>
          <a:endParaRPr lang="en-US"/>
        </a:p>
      </dgm:t>
    </dgm:pt>
    <dgm:pt modelId="{81EC6C43-2590-46CA-8D4B-9B0F8A3AE238}" type="sibTrans" cxnId="{4FC690CE-7C89-4707-8552-85C5D284C9E8}">
      <dgm:prSet/>
      <dgm:spPr/>
      <dgm:t>
        <a:bodyPr/>
        <a:lstStyle/>
        <a:p>
          <a:endParaRPr lang="en-US"/>
        </a:p>
      </dgm:t>
    </dgm:pt>
    <dgm:pt modelId="{EA46DAE3-68F6-4A45-A0A4-86FFBCBE5F48}">
      <dgm:prSet custT="1"/>
      <dgm:spPr/>
      <dgm:t>
        <a:bodyPr/>
        <a:lstStyle/>
        <a:p>
          <a:r>
            <a:rPr lang="en-US" sz="2300" dirty="0"/>
            <a:t>Ideal extensions;</a:t>
          </a:r>
        </a:p>
      </dgm:t>
    </dgm:pt>
    <dgm:pt modelId="{D2144DB0-840F-4A13-AE41-1689A01348F1}" type="parTrans" cxnId="{534C3596-2040-406D-A86A-0674D2146FAD}">
      <dgm:prSet/>
      <dgm:spPr/>
      <dgm:t>
        <a:bodyPr/>
        <a:lstStyle/>
        <a:p>
          <a:endParaRPr lang="en-US"/>
        </a:p>
      </dgm:t>
    </dgm:pt>
    <dgm:pt modelId="{B4FE524B-7204-4EC8-9B32-B0F2507AB242}" type="sibTrans" cxnId="{534C3596-2040-406D-A86A-0674D2146FAD}">
      <dgm:prSet/>
      <dgm:spPr/>
      <dgm:t>
        <a:bodyPr/>
        <a:lstStyle/>
        <a:p>
          <a:endParaRPr lang="en-US"/>
        </a:p>
      </dgm:t>
    </dgm:pt>
    <dgm:pt modelId="{AE86487B-7E14-42DB-A6D2-AA1A60C574F5}">
      <dgm:prSet custT="1"/>
      <dgm:spPr/>
      <dgm:t>
        <a:bodyPr/>
        <a:lstStyle/>
        <a:p>
          <a:r>
            <a:rPr lang="en-US" sz="2800" dirty="0"/>
            <a:t>Integrate the algorithm in a Stable Marriage problem solver as described by Dung ;</a:t>
          </a:r>
        </a:p>
      </dgm:t>
    </dgm:pt>
    <dgm:pt modelId="{33510E2F-6209-4624-8718-47E38ACF210F}" type="parTrans" cxnId="{56FD8923-DA69-4140-8D08-EED3AABA7846}">
      <dgm:prSet/>
      <dgm:spPr/>
      <dgm:t>
        <a:bodyPr/>
        <a:lstStyle/>
        <a:p>
          <a:endParaRPr lang="en-US"/>
        </a:p>
      </dgm:t>
    </dgm:pt>
    <dgm:pt modelId="{E2EB5B12-7558-4CAA-9EC7-E724FCB8740D}" type="sibTrans" cxnId="{56FD8923-DA69-4140-8D08-EED3AABA7846}">
      <dgm:prSet phldrT="2" phldr="0"/>
      <dgm:spPr/>
      <dgm:t>
        <a:bodyPr/>
        <a:lstStyle/>
        <a:p>
          <a:r>
            <a:rPr lang="en-US"/>
            <a:t>2</a:t>
          </a:r>
          <a:endParaRPr lang="en-US" dirty="0"/>
        </a:p>
      </dgm:t>
    </dgm:pt>
    <dgm:pt modelId="{DD1CF153-96EE-4349-A7DE-18609C562D28}">
      <dgm:prSet custT="1"/>
      <dgm:spPr/>
      <dgm:t>
        <a:bodyPr/>
        <a:lstStyle/>
        <a:p>
          <a:r>
            <a:rPr lang="en-US" sz="3000" dirty="0"/>
            <a:t>Extend application and use Google OR-Tools to increase the performance of the algorithm</a:t>
          </a:r>
        </a:p>
      </dgm:t>
    </dgm:pt>
    <dgm:pt modelId="{3738FBD5-836E-4F9A-B410-1926C5A3C0FF}" type="parTrans" cxnId="{389974B4-7D9A-4EC9-BB44-BB158F8EE97A}">
      <dgm:prSet/>
      <dgm:spPr/>
      <dgm:t>
        <a:bodyPr/>
        <a:lstStyle/>
        <a:p>
          <a:endParaRPr lang="en-US"/>
        </a:p>
      </dgm:t>
    </dgm:pt>
    <dgm:pt modelId="{491588F2-2670-490C-ADD8-471D38FD0FF9}" type="sibTrans" cxnId="{389974B4-7D9A-4EC9-BB44-BB158F8EE97A}">
      <dgm:prSet phldrT="3" phldr="0"/>
      <dgm:spPr/>
      <dgm:t>
        <a:bodyPr/>
        <a:lstStyle/>
        <a:p>
          <a:r>
            <a:rPr lang="en-US"/>
            <a:t>3</a:t>
          </a:r>
          <a:endParaRPr lang="en-US" dirty="0"/>
        </a:p>
      </dgm:t>
    </dgm:pt>
    <dgm:pt modelId="{7D7D5805-E6AA-4C74-A9EA-3A0737EC1A16}" type="pres">
      <dgm:prSet presAssocID="{B93380F4-0497-4891-AEA0-8FF34235AC77}" presName="Name0" presStyleCnt="0">
        <dgm:presLayoutVars>
          <dgm:animLvl val="lvl"/>
          <dgm:resizeHandles val="exact"/>
        </dgm:presLayoutVars>
      </dgm:prSet>
      <dgm:spPr/>
    </dgm:pt>
    <dgm:pt modelId="{730F5687-A651-47C8-A55F-BC1B2C2B9B70}" type="pres">
      <dgm:prSet presAssocID="{216A8BA2-A0B5-41AC-925A-E75D99F66566}" presName="compositeNode" presStyleCnt="0">
        <dgm:presLayoutVars>
          <dgm:bulletEnabled val="1"/>
        </dgm:presLayoutVars>
      </dgm:prSet>
      <dgm:spPr/>
    </dgm:pt>
    <dgm:pt modelId="{7EBBDF15-2736-4E0D-BEB1-CC4A0973D84A}" type="pres">
      <dgm:prSet presAssocID="{216A8BA2-A0B5-41AC-925A-E75D99F66566}" presName="bgRect" presStyleLbl="bgAccFollowNode1" presStyleIdx="0" presStyleCnt="3"/>
      <dgm:spPr/>
    </dgm:pt>
    <dgm:pt modelId="{A7B2E926-1481-4088-9646-4561C53C2793}" type="pres">
      <dgm:prSet presAssocID="{F2D64C0E-AA7A-499C-B01B-021014C8BC72}" presName="sibTransNodeCircle" presStyleLbl="alignNode1" presStyleIdx="0" presStyleCnt="6" custScaleX="70472" custScaleY="69294" custLinFactNeighborX="-549" custLinFactNeighborY="-20625">
        <dgm:presLayoutVars>
          <dgm:chMax val="0"/>
          <dgm:bulletEnabled/>
        </dgm:presLayoutVars>
      </dgm:prSet>
      <dgm:spPr/>
    </dgm:pt>
    <dgm:pt modelId="{D0803EC5-D58F-4FFB-800D-B44A8B0730EB}" type="pres">
      <dgm:prSet presAssocID="{216A8BA2-A0B5-41AC-925A-E75D99F66566}" presName="bottomLine" presStyleLbl="alignNode1" presStyleIdx="1" presStyleCnt="6">
        <dgm:presLayoutVars/>
      </dgm:prSet>
      <dgm:spPr/>
    </dgm:pt>
    <dgm:pt modelId="{E87D8C63-CF2F-4445-B1A2-D3A031CA429A}" type="pres">
      <dgm:prSet presAssocID="{216A8BA2-A0B5-41AC-925A-E75D99F66566}" presName="nodeText" presStyleLbl="bgAccFollowNode1" presStyleIdx="0" presStyleCnt="3">
        <dgm:presLayoutVars>
          <dgm:bulletEnabled val="1"/>
        </dgm:presLayoutVars>
      </dgm:prSet>
      <dgm:spPr/>
    </dgm:pt>
    <dgm:pt modelId="{9FE6ABCD-AC84-43B1-8E54-3A3248AA1330}" type="pres">
      <dgm:prSet presAssocID="{F2D64C0E-AA7A-499C-B01B-021014C8BC72}" presName="sibTrans" presStyleCnt="0"/>
      <dgm:spPr/>
    </dgm:pt>
    <dgm:pt modelId="{68837777-3294-4CC6-87BB-E39CFD6BB299}" type="pres">
      <dgm:prSet presAssocID="{AE86487B-7E14-42DB-A6D2-AA1A60C574F5}" presName="compositeNode" presStyleCnt="0">
        <dgm:presLayoutVars>
          <dgm:bulletEnabled val="1"/>
        </dgm:presLayoutVars>
      </dgm:prSet>
      <dgm:spPr/>
    </dgm:pt>
    <dgm:pt modelId="{11292785-F742-4FC8-AA84-C3EB9FE6A4AE}" type="pres">
      <dgm:prSet presAssocID="{AE86487B-7E14-42DB-A6D2-AA1A60C574F5}" presName="bgRect" presStyleLbl="bgAccFollowNode1" presStyleIdx="1" presStyleCnt="3"/>
      <dgm:spPr/>
    </dgm:pt>
    <dgm:pt modelId="{CA8D5C8E-BD3E-4A88-A095-0CE1BF9FC6BC}" type="pres">
      <dgm:prSet presAssocID="{E2EB5B12-7558-4CAA-9EC7-E724FCB8740D}" presName="sibTransNodeCircle" presStyleLbl="alignNode1" presStyleIdx="2" presStyleCnt="6" custScaleX="66609" custScaleY="71060" custLinFactNeighborX="1020" custLinFactNeighborY="-19742">
        <dgm:presLayoutVars>
          <dgm:chMax val="0"/>
          <dgm:bulletEnabled/>
        </dgm:presLayoutVars>
      </dgm:prSet>
      <dgm:spPr/>
    </dgm:pt>
    <dgm:pt modelId="{DB92752D-31BC-4DE2-B6E2-316DF3F23F26}" type="pres">
      <dgm:prSet presAssocID="{AE86487B-7E14-42DB-A6D2-AA1A60C574F5}" presName="bottomLine" presStyleLbl="alignNode1" presStyleIdx="3" presStyleCnt="6">
        <dgm:presLayoutVars/>
      </dgm:prSet>
      <dgm:spPr/>
    </dgm:pt>
    <dgm:pt modelId="{294D6B87-B28F-4FD7-B4CB-7291AE63A080}" type="pres">
      <dgm:prSet presAssocID="{AE86487B-7E14-42DB-A6D2-AA1A60C574F5}" presName="nodeText" presStyleLbl="bgAccFollowNode1" presStyleIdx="1" presStyleCnt="3">
        <dgm:presLayoutVars>
          <dgm:bulletEnabled val="1"/>
        </dgm:presLayoutVars>
      </dgm:prSet>
      <dgm:spPr/>
    </dgm:pt>
    <dgm:pt modelId="{A12DA659-1670-404D-AB21-B7246811899D}" type="pres">
      <dgm:prSet presAssocID="{E2EB5B12-7558-4CAA-9EC7-E724FCB8740D}" presName="sibTrans" presStyleCnt="0"/>
      <dgm:spPr/>
    </dgm:pt>
    <dgm:pt modelId="{567F1CBF-732B-477A-A5FA-FE4ED624E4DB}" type="pres">
      <dgm:prSet presAssocID="{DD1CF153-96EE-4349-A7DE-18609C562D28}" presName="compositeNode" presStyleCnt="0">
        <dgm:presLayoutVars>
          <dgm:bulletEnabled val="1"/>
        </dgm:presLayoutVars>
      </dgm:prSet>
      <dgm:spPr/>
    </dgm:pt>
    <dgm:pt modelId="{0827B364-9980-47A6-8DB0-F732E1D07A87}" type="pres">
      <dgm:prSet presAssocID="{DD1CF153-96EE-4349-A7DE-18609C562D28}" presName="bgRect" presStyleLbl="bgAccFollowNode1" presStyleIdx="2" presStyleCnt="3"/>
      <dgm:spPr/>
    </dgm:pt>
    <dgm:pt modelId="{F8192BB4-A72D-4C18-85D5-79FFE2280FBC}" type="pres">
      <dgm:prSet presAssocID="{491588F2-2670-490C-ADD8-471D38FD0FF9}" presName="sibTransNodeCircle" presStyleLbl="alignNode1" presStyleIdx="4" presStyleCnt="6" custScaleX="68778" custScaleY="67764" custLinFactNeighborX="7575" custLinFactNeighborY="-21390">
        <dgm:presLayoutVars>
          <dgm:chMax val="0"/>
          <dgm:bulletEnabled/>
        </dgm:presLayoutVars>
      </dgm:prSet>
      <dgm:spPr/>
    </dgm:pt>
    <dgm:pt modelId="{ADCD9B69-49BB-40E4-A47D-E9D383F75EE4}" type="pres">
      <dgm:prSet presAssocID="{DD1CF153-96EE-4349-A7DE-18609C562D28}" presName="bottomLine" presStyleLbl="alignNode1" presStyleIdx="5" presStyleCnt="6">
        <dgm:presLayoutVars/>
      </dgm:prSet>
      <dgm:spPr/>
    </dgm:pt>
    <dgm:pt modelId="{13222E49-C23D-4F7E-95AD-39BFBDF1FAD5}" type="pres">
      <dgm:prSet presAssocID="{DD1CF153-96EE-4349-A7DE-18609C562D28}" presName="nodeText" presStyleLbl="bgAccFollowNode1" presStyleIdx="2" presStyleCnt="3">
        <dgm:presLayoutVars>
          <dgm:bulletEnabled val="1"/>
        </dgm:presLayoutVars>
      </dgm:prSet>
      <dgm:spPr/>
    </dgm:pt>
  </dgm:ptLst>
  <dgm:cxnLst>
    <dgm:cxn modelId="{88B5AD0E-3757-47F2-9FFF-2884E1845A96}" type="presOf" srcId="{491588F2-2670-490C-ADD8-471D38FD0FF9}" destId="{F8192BB4-A72D-4C18-85D5-79FFE2280FBC}" srcOrd="0" destOrd="0" presId="urn:microsoft.com/office/officeart/2016/7/layout/BasicLinearProcessNumbered"/>
    <dgm:cxn modelId="{42A50C14-AF09-42CF-BD9C-005115047288}" srcId="{B93380F4-0497-4891-AEA0-8FF34235AC77}" destId="{216A8BA2-A0B5-41AC-925A-E75D99F66566}" srcOrd="0" destOrd="0" parTransId="{5394A1DC-4BB2-43D0-B4E4-205B8F7B05B5}" sibTransId="{F2D64C0E-AA7A-499C-B01B-021014C8BC72}"/>
    <dgm:cxn modelId="{56FD8923-DA69-4140-8D08-EED3AABA7846}" srcId="{B93380F4-0497-4891-AEA0-8FF34235AC77}" destId="{AE86487B-7E14-42DB-A6D2-AA1A60C574F5}" srcOrd="1" destOrd="0" parTransId="{33510E2F-6209-4624-8718-47E38ACF210F}" sibTransId="{E2EB5B12-7558-4CAA-9EC7-E724FCB8740D}"/>
    <dgm:cxn modelId="{1DECFF35-9B85-454E-9F28-7B693775C175}" type="presOf" srcId="{AE86487B-7E14-42DB-A6D2-AA1A60C574F5}" destId="{11292785-F742-4FC8-AA84-C3EB9FE6A4AE}" srcOrd="0" destOrd="0" presId="urn:microsoft.com/office/officeart/2016/7/layout/BasicLinearProcessNumbered"/>
    <dgm:cxn modelId="{04DB933C-1ADB-495A-B567-E6464BDA640A}" type="presOf" srcId="{DD1CF153-96EE-4349-A7DE-18609C562D28}" destId="{0827B364-9980-47A6-8DB0-F732E1D07A87}" srcOrd="0" destOrd="0" presId="urn:microsoft.com/office/officeart/2016/7/layout/BasicLinearProcessNumbered"/>
    <dgm:cxn modelId="{A7020866-2C21-4974-8433-4999B51986F9}" type="presOf" srcId="{DD1CF153-96EE-4349-A7DE-18609C562D28}" destId="{13222E49-C23D-4F7E-95AD-39BFBDF1FAD5}" srcOrd="1" destOrd="0" presId="urn:microsoft.com/office/officeart/2016/7/layout/BasicLinearProcessNumbered"/>
    <dgm:cxn modelId="{5CA3EA48-0ADA-4BE7-985B-5AE2FB95E674}" type="presOf" srcId="{B07D6969-71B6-4A21-BCDD-73308719A4F9}" destId="{E87D8C63-CF2F-4445-B1A2-D3A031CA429A}" srcOrd="0" destOrd="1" presId="urn:microsoft.com/office/officeart/2016/7/layout/BasicLinearProcessNumbered"/>
    <dgm:cxn modelId="{936B9870-6A62-4561-8989-B83472843DAD}" type="presOf" srcId="{216A8BA2-A0B5-41AC-925A-E75D99F66566}" destId="{E87D8C63-CF2F-4445-B1A2-D3A031CA429A}" srcOrd="1" destOrd="0" presId="urn:microsoft.com/office/officeart/2016/7/layout/BasicLinearProcessNumbered"/>
    <dgm:cxn modelId="{095B3E55-B343-4853-9B42-76CA0B090130}" type="presOf" srcId="{B93380F4-0497-4891-AEA0-8FF34235AC77}" destId="{7D7D5805-E6AA-4C74-A9EA-3A0737EC1A16}" srcOrd="0" destOrd="0" presId="urn:microsoft.com/office/officeart/2016/7/layout/BasicLinearProcessNumbered"/>
    <dgm:cxn modelId="{358C1656-6885-416E-A73E-88B054831979}" type="presOf" srcId="{F2D64C0E-AA7A-499C-B01B-021014C8BC72}" destId="{A7B2E926-1481-4088-9646-4561C53C2793}" srcOrd="0" destOrd="0" presId="urn:microsoft.com/office/officeart/2016/7/layout/BasicLinearProcessNumbered"/>
    <dgm:cxn modelId="{8A11468F-1E18-416C-B935-FFA9F95E9619}" type="presOf" srcId="{216A8BA2-A0B5-41AC-925A-E75D99F66566}" destId="{7EBBDF15-2736-4E0D-BEB1-CC4A0973D84A}" srcOrd="0" destOrd="0" presId="urn:microsoft.com/office/officeart/2016/7/layout/BasicLinearProcessNumbered"/>
    <dgm:cxn modelId="{534C3596-2040-406D-A86A-0674D2146FAD}" srcId="{216A8BA2-A0B5-41AC-925A-E75D99F66566}" destId="{EA46DAE3-68F6-4A45-A0A4-86FFBCBE5F48}" srcOrd="1" destOrd="0" parTransId="{D2144DB0-840F-4A13-AE41-1689A01348F1}" sibTransId="{B4FE524B-7204-4EC8-9B32-B0F2507AB242}"/>
    <dgm:cxn modelId="{04455FAF-1494-4973-9F4B-7F6CE2F7BF1F}" type="presOf" srcId="{EA46DAE3-68F6-4A45-A0A4-86FFBCBE5F48}" destId="{E87D8C63-CF2F-4445-B1A2-D3A031CA429A}" srcOrd="0" destOrd="2" presId="urn:microsoft.com/office/officeart/2016/7/layout/BasicLinearProcessNumbered"/>
    <dgm:cxn modelId="{389974B4-7D9A-4EC9-BB44-BB158F8EE97A}" srcId="{B93380F4-0497-4891-AEA0-8FF34235AC77}" destId="{DD1CF153-96EE-4349-A7DE-18609C562D28}" srcOrd="2" destOrd="0" parTransId="{3738FBD5-836E-4F9A-B410-1926C5A3C0FF}" sibTransId="{491588F2-2670-490C-ADD8-471D38FD0FF9}"/>
    <dgm:cxn modelId="{4FC690CE-7C89-4707-8552-85C5D284C9E8}" srcId="{216A8BA2-A0B5-41AC-925A-E75D99F66566}" destId="{B07D6969-71B6-4A21-BCDD-73308719A4F9}" srcOrd="0" destOrd="0" parTransId="{BB5B50FE-9B3A-4822-952B-38701318AF41}" sibTransId="{81EC6C43-2590-46CA-8D4B-9B0F8A3AE238}"/>
    <dgm:cxn modelId="{2E9F9CDC-969C-4109-9497-9225EBC0CF8C}" type="presOf" srcId="{E2EB5B12-7558-4CAA-9EC7-E724FCB8740D}" destId="{CA8D5C8E-BD3E-4A88-A095-0CE1BF9FC6BC}" srcOrd="0" destOrd="0" presId="urn:microsoft.com/office/officeart/2016/7/layout/BasicLinearProcessNumbered"/>
    <dgm:cxn modelId="{6D1AF8F6-1128-486B-93FA-3FD1C7292764}" type="presOf" srcId="{AE86487B-7E14-42DB-A6D2-AA1A60C574F5}" destId="{294D6B87-B28F-4FD7-B4CB-7291AE63A080}" srcOrd="1" destOrd="0" presId="urn:microsoft.com/office/officeart/2016/7/layout/BasicLinearProcessNumbered"/>
    <dgm:cxn modelId="{D00F40E5-5E66-4D85-91D9-FD5F9743A065}" type="presParOf" srcId="{7D7D5805-E6AA-4C74-A9EA-3A0737EC1A16}" destId="{730F5687-A651-47C8-A55F-BC1B2C2B9B70}" srcOrd="0" destOrd="0" presId="urn:microsoft.com/office/officeart/2016/7/layout/BasicLinearProcessNumbered"/>
    <dgm:cxn modelId="{83EC2DBE-7355-485B-B0EA-55DF620B5B7A}" type="presParOf" srcId="{730F5687-A651-47C8-A55F-BC1B2C2B9B70}" destId="{7EBBDF15-2736-4E0D-BEB1-CC4A0973D84A}" srcOrd="0" destOrd="0" presId="urn:microsoft.com/office/officeart/2016/7/layout/BasicLinearProcessNumbered"/>
    <dgm:cxn modelId="{57407EB9-2E24-45D7-9151-07F5D615BA1B}" type="presParOf" srcId="{730F5687-A651-47C8-A55F-BC1B2C2B9B70}" destId="{A7B2E926-1481-4088-9646-4561C53C2793}" srcOrd="1" destOrd="0" presId="urn:microsoft.com/office/officeart/2016/7/layout/BasicLinearProcessNumbered"/>
    <dgm:cxn modelId="{1B113F84-C83C-4938-876F-16C63D4F7E3A}" type="presParOf" srcId="{730F5687-A651-47C8-A55F-BC1B2C2B9B70}" destId="{D0803EC5-D58F-4FFB-800D-B44A8B0730EB}" srcOrd="2" destOrd="0" presId="urn:microsoft.com/office/officeart/2016/7/layout/BasicLinearProcessNumbered"/>
    <dgm:cxn modelId="{AC26C80A-A87F-4703-9DA9-5091E91D74C3}" type="presParOf" srcId="{730F5687-A651-47C8-A55F-BC1B2C2B9B70}" destId="{E87D8C63-CF2F-4445-B1A2-D3A031CA429A}" srcOrd="3" destOrd="0" presId="urn:microsoft.com/office/officeart/2016/7/layout/BasicLinearProcessNumbered"/>
    <dgm:cxn modelId="{7CCDB997-3F8D-41D2-9F8B-B3CE9896D449}" type="presParOf" srcId="{7D7D5805-E6AA-4C74-A9EA-3A0737EC1A16}" destId="{9FE6ABCD-AC84-43B1-8E54-3A3248AA1330}" srcOrd="1" destOrd="0" presId="urn:microsoft.com/office/officeart/2016/7/layout/BasicLinearProcessNumbered"/>
    <dgm:cxn modelId="{3B4BECF5-6AC4-4284-A173-EB73250C9FE2}" type="presParOf" srcId="{7D7D5805-E6AA-4C74-A9EA-3A0737EC1A16}" destId="{68837777-3294-4CC6-87BB-E39CFD6BB299}" srcOrd="2" destOrd="0" presId="urn:microsoft.com/office/officeart/2016/7/layout/BasicLinearProcessNumbered"/>
    <dgm:cxn modelId="{0157761A-D9B1-4E9A-9E41-E1FB36D182F4}" type="presParOf" srcId="{68837777-3294-4CC6-87BB-E39CFD6BB299}" destId="{11292785-F742-4FC8-AA84-C3EB9FE6A4AE}" srcOrd="0" destOrd="0" presId="urn:microsoft.com/office/officeart/2016/7/layout/BasicLinearProcessNumbered"/>
    <dgm:cxn modelId="{F16F6F98-BE91-4CE1-AC37-806F21BE96A4}" type="presParOf" srcId="{68837777-3294-4CC6-87BB-E39CFD6BB299}" destId="{CA8D5C8E-BD3E-4A88-A095-0CE1BF9FC6BC}" srcOrd="1" destOrd="0" presId="urn:microsoft.com/office/officeart/2016/7/layout/BasicLinearProcessNumbered"/>
    <dgm:cxn modelId="{07329EBD-4DE5-4786-81FB-00D5E6C407D9}" type="presParOf" srcId="{68837777-3294-4CC6-87BB-E39CFD6BB299}" destId="{DB92752D-31BC-4DE2-B6E2-316DF3F23F26}" srcOrd="2" destOrd="0" presId="urn:microsoft.com/office/officeart/2016/7/layout/BasicLinearProcessNumbered"/>
    <dgm:cxn modelId="{1DBAFD13-AB86-444E-A6D2-55A258D2EE92}" type="presParOf" srcId="{68837777-3294-4CC6-87BB-E39CFD6BB299}" destId="{294D6B87-B28F-4FD7-B4CB-7291AE63A080}" srcOrd="3" destOrd="0" presId="urn:microsoft.com/office/officeart/2016/7/layout/BasicLinearProcessNumbered"/>
    <dgm:cxn modelId="{6FF5F919-502E-40E6-8EA5-3FBB9E2563B1}" type="presParOf" srcId="{7D7D5805-E6AA-4C74-A9EA-3A0737EC1A16}" destId="{A12DA659-1670-404D-AB21-B7246811899D}" srcOrd="3" destOrd="0" presId="urn:microsoft.com/office/officeart/2016/7/layout/BasicLinearProcessNumbered"/>
    <dgm:cxn modelId="{13412750-275D-4AE8-9F24-97950BC2359E}" type="presParOf" srcId="{7D7D5805-E6AA-4C74-A9EA-3A0737EC1A16}" destId="{567F1CBF-732B-477A-A5FA-FE4ED624E4DB}" srcOrd="4" destOrd="0" presId="urn:microsoft.com/office/officeart/2016/7/layout/BasicLinearProcessNumbered"/>
    <dgm:cxn modelId="{4ED7BF76-7993-4D35-9C9D-5E56ABE4313B}" type="presParOf" srcId="{567F1CBF-732B-477A-A5FA-FE4ED624E4DB}" destId="{0827B364-9980-47A6-8DB0-F732E1D07A87}" srcOrd="0" destOrd="0" presId="urn:microsoft.com/office/officeart/2016/7/layout/BasicLinearProcessNumbered"/>
    <dgm:cxn modelId="{E6E07366-66C8-4FFB-ADE2-9C086F7DDB7F}" type="presParOf" srcId="{567F1CBF-732B-477A-A5FA-FE4ED624E4DB}" destId="{F8192BB4-A72D-4C18-85D5-79FFE2280FBC}" srcOrd="1" destOrd="0" presId="urn:microsoft.com/office/officeart/2016/7/layout/BasicLinearProcessNumbered"/>
    <dgm:cxn modelId="{30095973-BEE7-43E0-9267-528CEAECA810}" type="presParOf" srcId="{567F1CBF-732B-477A-A5FA-FE4ED624E4DB}" destId="{ADCD9B69-49BB-40E4-A47D-E9D383F75EE4}" srcOrd="2" destOrd="0" presId="urn:microsoft.com/office/officeart/2016/7/layout/BasicLinearProcessNumbered"/>
    <dgm:cxn modelId="{D88643AF-4E25-4EB2-ADFA-A5C21E2E671F}" type="presParOf" srcId="{567F1CBF-732B-477A-A5FA-FE4ED624E4DB}" destId="{13222E49-C23D-4F7E-95AD-39BFBDF1FAD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6B5050-7033-40F3-BAE7-4AE86E997D42}"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EA78EB5F-052D-442B-B8C9-52B9572C9FA9}">
      <dgm:prSet custT="1"/>
      <dgm:spPr/>
      <dgm:t>
        <a:bodyPr/>
        <a:lstStyle/>
        <a:p>
          <a:pPr>
            <a:lnSpc>
              <a:spcPct val="100000"/>
            </a:lnSpc>
          </a:pPr>
          <a:r>
            <a:rPr lang="en-US" sz="2200" dirty="0"/>
            <a:t>We have approached the problem of Argumentation Framework as a Constraint Satisfaction Problem (CSP);</a:t>
          </a:r>
        </a:p>
      </dgm:t>
    </dgm:pt>
    <dgm:pt modelId="{5C0CA044-172E-4B54-9099-5FCCC68C438C}" type="parTrans" cxnId="{A231F79B-6EC1-45EC-B1E1-0104ACAAFB5F}">
      <dgm:prSet/>
      <dgm:spPr/>
      <dgm:t>
        <a:bodyPr/>
        <a:lstStyle/>
        <a:p>
          <a:endParaRPr lang="en-US" sz="2200"/>
        </a:p>
      </dgm:t>
    </dgm:pt>
    <dgm:pt modelId="{81B5EAC3-F47B-4E0A-8272-0AD0407727EC}" type="sibTrans" cxnId="{A231F79B-6EC1-45EC-B1E1-0104ACAAFB5F}">
      <dgm:prSet/>
      <dgm:spPr/>
      <dgm:t>
        <a:bodyPr/>
        <a:lstStyle/>
        <a:p>
          <a:endParaRPr lang="en-US" sz="2200"/>
        </a:p>
      </dgm:t>
    </dgm:pt>
    <dgm:pt modelId="{FDEF2354-AE90-4CEC-B35F-9410E1E0AB67}">
      <dgm:prSet custT="1"/>
      <dgm:spPr/>
      <dgm:t>
        <a:bodyPr/>
        <a:lstStyle/>
        <a:p>
          <a:pPr>
            <a:lnSpc>
              <a:spcPct val="100000"/>
            </a:lnSpc>
          </a:pPr>
          <a:r>
            <a:rPr lang="en-US" sz="2200"/>
            <a:t>We have implemented an algorithm in Java using Choco-Solver constraint library;</a:t>
          </a:r>
        </a:p>
      </dgm:t>
    </dgm:pt>
    <dgm:pt modelId="{B466C662-6C50-4747-B6E0-868C5411340C}" type="parTrans" cxnId="{E6063A7C-9001-40E2-87B1-C4EF4A0EA67D}">
      <dgm:prSet/>
      <dgm:spPr/>
      <dgm:t>
        <a:bodyPr/>
        <a:lstStyle/>
        <a:p>
          <a:endParaRPr lang="en-US" sz="2200"/>
        </a:p>
      </dgm:t>
    </dgm:pt>
    <dgm:pt modelId="{59CBED9B-35EC-4399-93F4-6D77DD93637F}" type="sibTrans" cxnId="{E6063A7C-9001-40E2-87B1-C4EF4A0EA67D}">
      <dgm:prSet/>
      <dgm:spPr/>
      <dgm:t>
        <a:bodyPr/>
        <a:lstStyle/>
        <a:p>
          <a:endParaRPr lang="en-US" sz="2200"/>
        </a:p>
      </dgm:t>
    </dgm:pt>
    <dgm:pt modelId="{31C96C46-C759-4527-872E-66A0698815B3}">
      <dgm:prSet custT="1"/>
      <dgm:spPr/>
      <dgm:t>
        <a:bodyPr/>
        <a:lstStyle/>
        <a:p>
          <a:pPr>
            <a:lnSpc>
              <a:spcPct val="100000"/>
            </a:lnSpc>
          </a:pPr>
          <a:r>
            <a:rPr lang="en-US" sz="2200"/>
            <a:t>We have transformed Argumentation Framework properties into Choco-Solver constraints;</a:t>
          </a:r>
        </a:p>
      </dgm:t>
    </dgm:pt>
    <dgm:pt modelId="{CFFEA72A-B67C-4E42-B49E-667E9CC1CAF5}" type="parTrans" cxnId="{14E0FAB2-0743-43D2-A277-A4C65FD9E6BC}">
      <dgm:prSet/>
      <dgm:spPr/>
      <dgm:t>
        <a:bodyPr/>
        <a:lstStyle/>
        <a:p>
          <a:endParaRPr lang="en-US" sz="2200"/>
        </a:p>
      </dgm:t>
    </dgm:pt>
    <dgm:pt modelId="{A627861C-AEFF-48E9-B4A7-FD7633A94E8C}" type="sibTrans" cxnId="{14E0FAB2-0743-43D2-A277-A4C65FD9E6BC}">
      <dgm:prSet/>
      <dgm:spPr/>
      <dgm:t>
        <a:bodyPr/>
        <a:lstStyle/>
        <a:p>
          <a:endParaRPr lang="en-US" sz="2200"/>
        </a:p>
      </dgm:t>
    </dgm:pt>
    <dgm:pt modelId="{FD2662FA-6B5D-48EF-8296-9F254BDEF29F}">
      <dgm:prSet custT="1"/>
      <dgm:spPr/>
      <dgm:t>
        <a:bodyPr/>
        <a:lstStyle/>
        <a:p>
          <a:pPr>
            <a:lnSpc>
              <a:spcPct val="100000"/>
            </a:lnSpc>
          </a:pPr>
          <a:r>
            <a:rPr lang="en-US" sz="2200"/>
            <a:t>We have integrated the algorithm in a web application;</a:t>
          </a:r>
        </a:p>
      </dgm:t>
    </dgm:pt>
    <dgm:pt modelId="{75BD86A3-655D-4263-BC55-2033D2EFBF37}" type="parTrans" cxnId="{538732EC-BF68-4045-932B-033105709029}">
      <dgm:prSet/>
      <dgm:spPr/>
      <dgm:t>
        <a:bodyPr/>
        <a:lstStyle/>
        <a:p>
          <a:endParaRPr lang="en-US" sz="2200"/>
        </a:p>
      </dgm:t>
    </dgm:pt>
    <dgm:pt modelId="{A099A7AF-4E35-4CE2-B2B2-6F4AF7B8DFA5}" type="sibTrans" cxnId="{538732EC-BF68-4045-932B-033105709029}">
      <dgm:prSet/>
      <dgm:spPr/>
      <dgm:t>
        <a:bodyPr/>
        <a:lstStyle/>
        <a:p>
          <a:endParaRPr lang="en-US" sz="2200"/>
        </a:p>
      </dgm:t>
    </dgm:pt>
    <dgm:pt modelId="{2A5D807B-B6B4-4D6D-A276-FDFC31FB9EE6}" type="pres">
      <dgm:prSet presAssocID="{506B5050-7033-40F3-BAE7-4AE86E997D42}" presName="root" presStyleCnt="0">
        <dgm:presLayoutVars>
          <dgm:dir/>
          <dgm:resizeHandles val="exact"/>
        </dgm:presLayoutVars>
      </dgm:prSet>
      <dgm:spPr/>
    </dgm:pt>
    <dgm:pt modelId="{81FDDA1F-6FB3-4256-AC21-F59D20A32D06}" type="pres">
      <dgm:prSet presAssocID="{EA78EB5F-052D-442B-B8C9-52B9572C9FA9}" presName="compNode" presStyleCnt="0"/>
      <dgm:spPr/>
    </dgm:pt>
    <dgm:pt modelId="{343331B7-205D-44C2-9F8D-7492180804DC}" type="pres">
      <dgm:prSet presAssocID="{EA78EB5F-052D-442B-B8C9-52B9572C9FA9}" presName="bgRect" presStyleLbl="bgShp" presStyleIdx="0" presStyleCnt="4"/>
      <dgm:spPr/>
    </dgm:pt>
    <dgm:pt modelId="{C9E58C6C-F922-404C-8C4C-978AFDD425F9}" type="pres">
      <dgm:prSet presAssocID="{EA78EB5F-052D-442B-B8C9-52B9572C9FA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ghtbulb and gear with solid fill"/>
        </a:ext>
      </dgm:extLst>
    </dgm:pt>
    <dgm:pt modelId="{04EEBA23-14DA-4FAF-ABD3-CA7583C90289}" type="pres">
      <dgm:prSet presAssocID="{EA78EB5F-052D-442B-B8C9-52B9572C9FA9}" presName="spaceRect" presStyleCnt="0"/>
      <dgm:spPr/>
    </dgm:pt>
    <dgm:pt modelId="{40718970-39D1-457D-B838-582AA8FBBD71}" type="pres">
      <dgm:prSet presAssocID="{EA78EB5F-052D-442B-B8C9-52B9572C9FA9}" presName="parTx" presStyleLbl="revTx" presStyleIdx="0" presStyleCnt="4">
        <dgm:presLayoutVars>
          <dgm:chMax val="0"/>
          <dgm:chPref val="0"/>
        </dgm:presLayoutVars>
      </dgm:prSet>
      <dgm:spPr/>
    </dgm:pt>
    <dgm:pt modelId="{62BA7C39-50B2-43C8-A825-9A5DCBF06CEE}" type="pres">
      <dgm:prSet presAssocID="{81B5EAC3-F47B-4E0A-8272-0AD0407727EC}" presName="sibTrans" presStyleCnt="0"/>
      <dgm:spPr/>
    </dgm:pt>
    <dgm:pt modelId="{4C43D605-AE82-4024-B69D-D92ECD0F1A9B}" type="pres">
      <dgm:prSet presAssocID="{FDEF2354-AE90-4CEC-B35F-9410E1E0AB67}" presName="compNode" presStyleCnt="0"/>
      <dgm:spPr/>
    </dgm:pt>
    <dgm:pt modelId="{2A644AF6-D097-4AD7-8C67-D4D6C85412BF}" type="pres">
      <dgm:prSet presAssocID="{FDEF2354-AE90-4CEC-B35F-9410E1E0AB67}" presName="bgRect" presStyleLbl="bgShp" presStyleIdx="1" presStyleCnt="4"/>
      <dgm:spPr/>
    </dgm:pt>
    <dgm:pt modelId="{F1672422-F524-441B-9F51-A29576A46F6F}" type="pres">
      <dgm:prSet presAssocID="{FDEF2354-AE90-4CEC-B35F-9410E1E0AB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9030FF6-908E-4A8E-B7A8-F0B3F97F0D3B}" type="pres">
      <dgm:prSet presAssocID="{FDEF2354-AE90-4CEC-B35F-9410E1E0AB67}" presName="spaceRect" presStyleCnt="0"/>
      <dgm:spPr/>
    </dgm:pt>
    <dgm:pt modelId="{E579681C-4065-4924-B639-B936C9C85C96}" type="pres">
      <dgm:prSet presAssocID="{FDEF2354-AE90-4CEC-B35F-9410E1E0AB67}" presName="parTx" presStyleLbl="revTx" presStyleIdx="1" presStyleCnt="4">
        <dgm:presLayoutVars>
          <dgm:chMax val="0"/>
          <dgm:chPref val="0"/>
        </dgm:presLayoutVars>
      </dgm:prSet>
      <dgm:spPr/>
    </dgm:pt>
    <dgm:pt modelId="{1FD15ED9-E26C-4432-80C7-02C713D9FB7E}" type="pres">
      <dgm:prSet presAssocID="{59CBED9B-35EC-4399-93F4-6D77DD93637F}" presName="sibTrans" presStyleCnt="0"/>
      <dgm:spPr/>
    </dgm:pt>
    <dgm:pt modelId="{FC6EE3C3-6768-4CE5-BF60-8B670BB4C6DC}" type="pres">
      <dgm:prSet presAssocID="{31C96C46-C759-4527-872E-66A0698815B3}" presName="compNode" presStyleCnt="0"/>
      <dgm:spPr/>
    </dgm:pt>
    <dgm:pt modelId="{44CAC4B7-1FA2-4F58-BDAD-208D66E8B3F9}" type="pres">
      <dgm:prSet presAssocID="{31C96C46-C759-4527-872E-66A0698815B3}" presName="bgRect" presStyleLbl="bgShp" presStyleIdx="2" presStyleCnt="4"/>
      <dgm:spPr/>
    </dgm:pt>
    <dgm:pt modelId="{F90C878B-3E11-4285-B1E0-C30ADCEC9A6E}" type="pres">
      <dgm:prSet presAssocID="{31C96C46-C759-4527-872E-66A0698815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4795E675-B486-41FE-BCED-224919B39AA1}" type="pres">
      <dgm:prSet presAssocID="{31C96C46-C759-4527-872E-66A0698815B3}" presName="spaceRect" presStyleCnt="0"/>
      <dgm:spPr/>
    </dgm:pt>
    <dgm:pt modelId="{146EA7B9-3300-45EC-A2F8-A2BC97AE8818}" type="pres">
      <dgm:prSet presAssocID="{31C96C46-C759-4527-872E-66A0698815B3}" presName="parTx" presStyleLbl="revTx" presStyleIdx="2" presStyleCnt="4">
        <dgm:presLayoutVars>
          <dgm:chMax val="0"/>
          <dgm:chPref val="0"/>
        </dgm:presLayoutVars>
      </dgm:prSet>
      <dgm:spPr/>
    </dgm:pt>
    <dgm:pt modelId="{B78ED636-CABD-4E3D-9CD4-F3FB370A8453}" type="pres">
      <dgm:prSet presAssocID="{A627861C-AEFF-48E9-B4A7-FD7633A94E8C}" presName="sibTrans" presStyleCnt="0"/>
      <dgm:spPr/>
    </dgm:pt>
    <dgm:pt modelId="{1966BBF0-EB57-487E-83A3-1CE7EE005FF5}" type="pres">
      <dgm:prSet presAssocID="{FD2662FA-6B5D-48EF-8296-9F254BDEF29F}" presName="compNode" presStyleCnt="0"/>
      <dgm:spPr/>
    </dgm:pt>
    <dgm:pt modelId="{9ADA4E88-836B-4E47-A7D2-587F77F0E64C}" type="pres">
      <dgm:prSet presAssocID="{FD2662FA-6B5D-48EF-8296-9F254BDEF29F}" presName="bgRect" presStyleLbl="bgShp" presStyleIdx="3" presStyleCnt="4"/>
      <dgm:spPr/>
    </dgm:pt>
    <dgm:pt modelId="{71E2C06D-0D1E-459A-A757-B1C16BC128FF}" type="pres">
      <dgm:prSet presAssocID="{FD2662FA-6B5D-48EF-8296-9F254BDEF2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277A2FFB-B3FD-43EF-8B62-E24480DBD589}" type="pres">
      <dgm:prSet presAssocID="{FD2662FA-6B5D-48EF-8296-9F254BDEF29F}" presName="spaceRect" presStyleCnt="0"/>
      <dgm:spPr/>
    </dgm:pt>
    <dgm:pt modelId="{C87FE6BB-F29C-4DDB-9B47-8D078534A140}" type="pres">
      <dgm:prSet presAssocID="{FD2662FA-6B5D-48EF-8296-9F254BDEF29F}" presName="parTx" presStyleLbl="revTx" presStyleIdx="3" presStyleCnt="4">
        <dgm:presLayoutVars>
          <dgm:chMax val="0"/>
          <dgm:chPref val="0"/>
        </dgm:presLayoutVars>
      </dgm:prSet>
      <dgm:spPr/>
    </dgm:pt>
  </dgm:ptLst>
  <dgm:cxnLst>
    <dgm:cxn modelId="{A5BFD028-4B51-4549-B378-04B20BF3AC46}" type="presOf" srcId="{EA78EB5F-052D-442B-B8C9-52B9572C9FA9}" destId="{40718970-39D1-457D-B838-582AA8FBBD71}" srcOrd="0" destOrd="0" presId="urn:microsoft.com/office/officeart/2018/2/layout/IconVerticalSolidList"/>
    <dgm:cxn modelId="{5C6D4937-EA5F-4F05-A9BE-F4DAD8E29111}" type="presOf" srcId="{506B5050-7033-40F3-BAE7-4AE86E997D42}" destId="{2A5D807B-B6B4-4D6D-A276-FDFC31FB9EE6}" srcOrd="0" destOrd="0" presId="urn:microsoft.com/office/officeart/2018/2/layout/IconVerticalSolidList"/>
    <dgm:cxn modelId="{B80BFD48-3A6A-4692-A8B8-4096E6796EE5}" type="presOf" srcId="{31C96C46-C759-4527-872E-66A0698815B3}" destId="{146EA7B9-3300-45EC-A2F8-A2BC97AE8818}" srcOrd="0" destOrd="0" presId="urn:microsoft.com/office/officeart/2018/2/layout/IconVerticalSolidList"/>
    <dgm:cxn modelId="{E6063A7C-9001-40E2-87B1-C4EF4A0EA67D}" srcId="{506B5050-7033-40F3-BAE7-4AE86E997D42}" destId="{FDEF2354-AE90-4CEC-B35F-9410E1E0AB67}" srcOrd="1" destOrd="0" parTransId="{B466C662-6C50-4747-B6E0-868C5411340C}" sibTransId="{59CBED9B-35EC-4399-93F4-6D77DD93637F}"/>
    <dgm:cxn modelId="{A231F79B-6EC1-45EC-B1E1-0104ACAAFB5F}" srcId="{506B5050-7033-40F3-BAE7-4AE86E997D42}" destId="{EA78EB5F-052D-442B-B8C9-52B9572C9FA9}" srcOrd="0" destOrd="0" parTransId="{5C0CA044-172E-4B54-9099-5FCCC68C438C}" sibTransId="{81B5EAC3-F47B-4E0A-8272-0AD0407727EC}"/>
    <dgm:cxn modelId="{14E0FAB2-0743-43D2-A277-A4C65FD9E6BC}" srcId="{506B5050-7033-40F3-BAE7-4AE86E997D42}" destId="{31C96C46-C759-4527-872E-66A0698815B3}" srcOrd="2" destOrd="0" parTransId="{CFFEA72A-B67C-4E42-B49E-667E9CC1CAF5}" sibTransId="{A627861C-AEFF-48E9-B4A7-FD7633A94E8C}"/>
    <dgm:cxn modelId="{B8E642C3-5B15-44DA-87B1-DBA5A8EB1985}" type="presOf" srcId="{FD2662FA-6B5D-48EF-8296-9F254BDEF29F}" destId="{C87FE6BB-F29C-4DDB-9B47-8D078534A140}" srcOrd="0" destOrd="0" presId="urn:microsoft.com/office/officeart/2018/2/layout/IconVerticalSolidList"/>
    <dgm:cxn modelId="{D8813AD4-73C1-4EEC-B92C-8FD4C7B9A347}" type="presOf" srcId="{FDEF2354-AE90-4CEC-B35F-9410E1E0AB67}" destId="{E579681C-4065-4924-B639-B936C9C85C96}" srcOrd="0" destOrd="0" presId="urn:microsoft.com/office/officeart/2018/2/layout/IconVerticalSolidList"/>
    <dgm:cxn modelId="{538732EC-BF68-4045-932B-033105709029}" srcId="{506B5050-7033-40F3-BAE7-4AE86E997D42}" destId="{FD2662FA-6B5D-48EF-8296-9F254BDEF29F}" srcOrd="3" destOrd="0" parTransId="{75BD86A3-655D-4263-BC55-2033D2EFBF37}" sibTransId="{A099A7AF-4E35-4CE2-B2B2-6F4AF7B8DFA5}"/>
    <dgm:cxn modelId="{70DB5471-D898-4657-BD59-0CE72869DD63}" type="presParOf" srcId="{2A5D807B-B6B4-4D6D-A276-FDFC31FB9EE6}" destId="{81FDDA1F-6FB3-4256-AC21-F59D20A32D06}" srcOrd="0" destOrd="0" presId="urn:microsoft.com/office/officeart/2018/2/layout/IconVerticalSolidList"/>
    <dgm:cxn modelId="{D66A19B5-3A31-4CC7-938E-8B8CDA6B5C7D}" type="presParOf" srcId="{81FDDA1F-6FB3-4256-AC21-F59D20A32D06}" destId="{343331B7-205D-44C2-9F8D-7492180804DC}" srcOrd="0" destOrd="0" presId="urn:microsoft.com/office/officeart/2018/2/layout/IconVerticalSolidList"/>
    <dgm:cxn modelId="{367598FE-8FFD-49FB-855A-C08E30AE5BD3}" type="presParOf" srcId="{81FDDA1F-6FB3-4256-AC21-F59D20A32D06}" destId="{C9E58C6C-F922-404C-8C4C-978AFDD425F9}" srcOrd="1" destOrd="0" presId="urn:microsoft.com/office/officeart/2018/2/layout/IconVerticalSolidList"/>
    <dgm:cxn modelId="{231E79D7-6219-4A2E-B4BC-AFEAAA9ABA29}" type="presParOf" srcId="{81FDDA1F-6FB3-4256-AC21-F59D20A32D06}" destId="{04EEBA23-14DA-4FAF-ABD3-CA7583C90289}" srcOrd="2" destOrd="0" presId="urn:microsoft.com/office/officeart/2018/2/layout/IconVerticalSolidList"/>
    <dgm:cxn modelId="{F7581DC6-E0BC-4770-9155-C7C8A896C98D}" type="presParOf" srcId="{81FDDA1F-6FB3-4256-AC21-F59D20A32D06}" destId="{40718970-39D1-457D-B838-582AA8FBBD71}" srcOrd="3" destOrd="0" presId="urn:microsoft.com/office/officeart/2018/2/layout/IconVerticalSolidList"/>
    <dgm:cxn modelId="{0641C8B0-0F55-4007-A156-A3B41D872EAC}" type="presParOf" srcId="{2A5D807B-B6B4-4D6D-A276-FDFC31FB9EE6}" destId="{62BA7C39-50B2-43C8-A825-9A5DCBF06CEE}" srcOrd="1" destOrd="0" presId="urn:microsoft.com/office/officeart/2018/2/layout/IconVerticalSolidList"/>
    <dgm:cxn modelId="{9B52CC49-CC80-4510-B565-9506B0A33FDC}" type="presParOf" srcId="{2A5D807B-B6B4-4D6D-A276-FDFC31FB9EE6}" destId="{4C43D605-AE82-4024-B69D-D92ECD0F1A9B}" srcOrd="2" destOrd="0" presId="urn:microsoft.com/office/officeart/2018/2/layout/IconVerticalSolidList"/>
    <dgm:cxn modelId="{E986D49E-09DB-4165-AC90-1F21493E0F3C}" type="presParOf" srcId="{4C43D605-AE82-4024-B69D-D92ECD0F1A9B}" destId="{2A644AF6-D097-4AD7-8C67-D4D6C85412BF}" srcOrd="0" destOrd="0" presId="urn:microsoft.com/office/officeart/2018/2/layout/IconVerticalSolidList"/>
    <dgm:cxn modelId="{1B529DD2-FB73-4FA8-98DD-E458C575F588}" type="presParOf" srcId="{4C43D605-AE82-4024-B69D-D92ECD0F1A9B}" destId="{F1672422-F524-441B-9F51-A29576A46F6F}" srcOrd="1" destOrd="0" presId="urn:microsoft.com/office/officeart/2018/2/layout/IconVerticalSolidList"/>
    <dgm:cxn modelId="{7EB6D067-1FE2-494F-80EC-2D8E6F31EACA}" type="presParOf" srcId="{4C43D605-AE82-4024-B69D-D92ECD0F1A9B}" destId="{89030FF6-908E-4A8E-B7A8-F0B3F97F0D3B}" srcOrd="2" destOrd="0" presId="urn:microsoft.com/office/officeart/2018/2/layout/IconVerticalSolidList"/>
    <dgm:cxn modelId="{8F613405-F5BA-497D-A1C3-B6C2805FB914}" type="presParOf" srcId="{4C43D605-AE82-4024-B69D-D92ECD0F1A9B}" destId="{E579681C-4065-4924-B639-B936C9C85C96}" srcOrd="3" destOrd="0" presId="urn:microsoft.com/office/officeart/2018/2/layout/IconVerticalSolidList"/>
    <dgm:cxn modelId="{1FAB2CF6-FCC1-449C-BF97-A8ED039F1398}" type="presParOf" srcId="{2A5D807B-B6B4-4D6D-A276-FDFC31FB9EE6}" destId="{1FD15ED9-E26C-4432-80C7-02C713D9FB7E}" srcOrd="3" destOrd="0" presId="urn:microsoft.com/office/officeart/2018/2/layout/IconVerticalSolidList"/>
    <dgm:cxn modelId="{BAF57051-3DED-4CA7-970E-C0296D7F875B}" type="presParOf" srcId="{2A5D807B-B6B4-4D6D-A276-FDFC31FB9EE6}" destId="{FC6EE3C3-6768-4CE5-BF60-8B670BB4C6DC}" srcOrd="4" destOrd="0" presId="urn:microsoft.com/office/officeart/2018/2/layout/IconVerticalSolidList"/>
    <dgm:cxn modelId="{97A69B02-0CF4-41EE-A6F9-044430102A9A}" type="presParOf" srcId="{FC6EE3C3-6768-4CE5-BF60-8B670BB4C6DC}" destId="{44CAC4B7-1FA2-4F58-BDAD-208D66E8B3F9}" srcOrd="0" destOrd="0" presId="urn:microsoft.com/office/officeart/2018/2/layout/IconVerticalSolidList"/>
    <dgm:cxn modelId="{B6F16E88-2D8C-493E-ACB6-62448880F7C1}" type="presParOf" srcId="{FC6EE3C3-6768-4CE5-BF60-8B670BB4C6DC}" destId="{F90C878B-3E11-4285-B1E0-C30ADCEC9A6E}" srcOrd="1" destOrd="0" presId="urn:microsoft.com/office/officeart/2018/2/layout/IconVerticalSolidList"/>
    <dgm:cxn modelId="{C6F9457B-C1B8-40B6-8FA5-E77691500161}" type="presParOf" srcId="{FC6EE3C3-6768-4CE5-BF60-8B670BB4C6DC}" destId="{4795E675-B486-41FE-BCED-224919B39AA1}" srcOrd="2" destOrd="0" presId="urn:microsoft.com/office/officeart/2018/2/layout/IconVerticalSolidList"/>
    <dgm:cxn modelId="{C70C6166-C248-410F-B533-67738C4220E6}" type="presParOf" srcId="{FC6EE3C3-6768-4CE5-BF60-8B670BB4C6DC}" destId="{146EA7B9-3300-45EC-A2F8-A2BC97AE8818}" srcOrd="3" destOrd="0" presId="urn:microsoft.com/office/officeart/2018/2/layout/IconVerticalSolidList"/>
    <dgm:cxn modelId="{8FF3F6F0-4DF5-4E74-91F7-0EC779C31321}" type="presParOf" srcId="{2A5D807B-B6B4-4D6D-A276-FDFC31FB9EE6}" destId="{B78ED636-CABD-4E3D-9CD4-F3FB370A8453}" srcOrd="5" destOrd="0" presId="urn:microsoft.com/office/officeart/2018/2/layout/IconVerticalSolidList"/>
    <dgm:cxn modelId="{57A0310D-B68D-499F-908D-041F6CC7BB4A}" type="presParOf" srcId="{2A5D807B-B6B4-4D6D-A276-FDFC31FB9EE6}" destId="{1966BBF0-EB57-487E-83A3-1CE7EE005FF5}" srcOrd="6" destOrd="0" presId="urn:microsoft.com/office/officeart/2018/2/layout/IconVerticalSolidList"/>
    <dgm:cxn modelId="{E6ED51AC-EE44-4E81-8D22-78CADC64F6F1}" type="presParOf" srcId="{1966BBF0-EB57-487E-83A3-1CE7EE005FF5}" destId="{9ADA4E88-836B-4E47-A7D2-587F77F0E64C}" srcOrd="0" destOrd="0" presId="urn:microsoft.com/office/officeart/2018/2/layout/IconVerticalSolidList"/>
    <dgm:cxn modelId="{C70D908A-ADBD-493E-89CF-7D3E1ABAA018}" type="presParOf" srcId="{1966BBF0-EB57-487E-83A3-1CE7EE005FF5}" destId="{71E2C06D-0D1E-459A-A757-B1C16BC128FF}" srcOrd="1" destOrd="0" presId="urn:microsoft.com/office/officeart/2018/2/layout/IconVerticalSolidList"/>
    <dgm:cxn modelId="{C97F6B2C-5239-47D7-A1EA-A4F5FF47D523}" type="presParOf" srcId="{1966BBF0-EB57-487E-83A3-1CE7EE005FF5}" destId="{277A2FFB-B3FD-43EF-8B62-E24480DBD589}" srcOrd="2" destOrd="0" presId="urn:microsoft.com/office/officeart/2018/2/layout/IconVerticalSolidList"/>
    <dgm:cxn modelId="{DDDF55C7-1F50-43C1-904D-CF0AF6F1B3C2}" type="presParOf" srcId="{1966BBF0-EB57-487E-83A3-1CE7EE005FF5}" destId="{C87FE6BB-F29C-4DDB-9B47-8D078534A1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5C5B-47F9-47FD-8B0D-754A38CE5866}">
      <dsp:nvSpPr>
        <dsp:cNvPr id="0" name=""/>
        <dsp:cNvSpPr/>
      </dsp:nvSpPr>
      <dsp:spPr>
        <a:xfrm>
          <a:off x="0" y="4623"/>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0CCB7-F9F0-4D55-9B34-CD12948BD16D}">
      <dsp:nvSpPr>
        <dsp:cNvPr id="0" name=""/>
        <dsp:cNvSpPr/>
      </dsp:nvSpPr>
      <dsp:spPr>
        <a:xfrm>
          <a:off x="351205" y="250655"/>
          <a:ext cx="860306" cy="8603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940DC-716C-4CBF-AA49-B6D9918CF556}">
      <dsp:nvSpPr>
        <dsp:cNvPr id="0" name=""/>
        <dsp:cNvSpPr/>
      </dsp:nvSpPr>
      <dsp:spPr>
        <a:xfrm>
          <a:off x="1562716" y="4623"/>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422400">
            <a:lnSpc>
              <a:spcPct val="100000"/>
            </a:lnSpc>
            <a:spcBef>
              <a:spcPct val="0"/>
            </a:spcBef>
            <a:spcAft>
              <a:spcPct val="35000"/>
            </a:spcAft>
            <a:buNone/>
          </a:pPr>
          <a:r>
            <a:rPr lang="en-US" sz="3200" b="1" kern="1200" dirty="0"/>
            <a:t>Argumentation framework has become a main study case within conferences related to Artificial Intelligence;</a:t>
          </a:r>
        </a:p>
      </dsp:txBody>
      <dsp:txXfrm>
        <a:off x="1562716" y="4623"/>
        <a:ext cx="10115551" cy="1459250"/>
      </dsp:txXfrm>
    </dsp:sp>
    <dsp:sp modelId="{F333FBC3-E1AE-4124-812D-543DC127E4B2}">
      <dsp:nvSpPr>
        <dsp:cNvPr id="0" name=""/>
        <dsp:cNvSpPr/>
      </dsp:nvSpPr>
      <dsp:spPr>
        <a:xfrm>
          <a:off x="0" y="1817631"/>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E083D-7C7B-46B1-89AB-8AD8A2A38B18}">
      <dsp:nvSpPr>
        <dsp:cNvPr id="0" name=""/>
        <dsp:cNvSpPr/>
      </dsp:nvSpPr>
      <dsp:spPr>
        <a:xfrm>
          <a:off x="351205" y="2063664"/>
          <a:ext cx="860306" cy="86030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10F65-C241-423C-BA68-2345E8EBD483}">
      <dsp:nvSpPr>
        <dsp:cNvPr id="0" name=""/>
        <dsp:cNvSpPr/>
      </dsp:nvSpPr>
      <dsp:spPr>
        <a:xfrm>
          <a:off x="1562716" y="1817631"/>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422400">
            <a:lnSpc>
              <a:spcPct val="100000"/>
            </a:lnSpc>
            <a:spcBef>
              <a:spcPct val="0"/>
            </a:spcBef>
            <a:spcAft>
              <a:spcPct val="35000"/>
            </a:spcAft>
            <a:buNone/>
          </a:pPr>
          <a:r>
            <a:rPr lang="en-US" sz="3200" b="1" kern="1200" dirty="0"/>
            <a:t>Argumentation framework has many applications in domains as: healthcare and debates;</a:t>
          </a:r>
        </a:p>
      </dsp:txBody>
      <dsp:txXfrm>
        <a:off x="1562716" y="1817631"/>
        <a:ext cx="10115551" cy="1459250"/>
      </dsp:txXfrm>
    </dsp:sp>
    <dsp:sp modelId="{632A1D5B-A0CC-4328-811D-C08C3733F019}">
      <dsp:nvSpPr>
        <dsp:cNvPr id="0" name=""/>
        <dsp:cNvSpPr/>
      </dsp:nvSpPr>
      <dsp:spPr>
        <a:xfrm>
          <a:off x="0" y="3630640"/>
          <a:ext cx="11737909" cy="135237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558B3-8E06-40AC-8D3F-9B859EA5C2C2}">
      <dsp:nvSpPr>
        <dsp:cNvPr id="0" name=""/>
        <dsp:cNvSpPr/>
      </dsp:nvSpPr>
      <dsp:spPr>
        <a:xfrm>
          <a:off x="304591" y="3829656"/>
          <a:ext cx="954333" cy="9543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7A4B2-9D77-4F13-9654-F07A10F8624C}">
      <dsp:nvSpPr>
        <dsp:cNvPr id="0" name=""/>
        <dsp:cNvSpPr/>
      </dsp:nvSpPr>
      <dsp:spPr>
        <a:xfrm>
          <a:off x="1563516" y="3630640"/>
          <a:ext cx="10115551" cy="14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437" tIns="154437" rIns="154437" bIns="154437" numCol="1" spcCol="1270" anchor="ctr" anchorCtr="0">
          <a:noAutofit/>
        </a:bodyPr>
        <a:lstStyle/>
        <a:p>
          <a:pPr marL="0" lvl="0" indent="0" algn="l" defTabSz="1155700">
            <a:lnSpc>
              <a:spcPct val="100000"/>
            </a:lnSpc>
            <a:spcBef>
              <a:spcPct val="0"/>
            </a:spcBef>
            <a:spcAft>
              <a:spcPct val="35000"/>
            </a:spcAft>
            <a:buNone/>
          </a:pPr>
          <a:r>
            <a:rPr lang="en-US" sz="2600" b="1" kern="1200" dirty="0"/>
            <a:t>The main objective was to propose a performant algorithm based on constraint programming which determines the properties of an Argumentation Framework;</a:t>
          </a:r>
        </a:p>
      </dsp:txBody>
      <dsp:txXfrm>
        <a:off x="1563516" y="3630640"/>
        <a:ext cx="10115551" cy="145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17713-B4E4-4C0C-A1FC-81A8C301E2AD}">
      <dsp:nvSpPr>
        <dsp:cNvPr id="0" name=""/>
        <dsp:cNvSpPr/>
      </dsp:nvSpPr>
      <dsp:spPr>
        <a:xfrm>
          <a:off x="886411" y="492946"/>
          <a:ext cx="1277305" cy="1317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6A66C-7A63-475D-9286-4B49672FE8FC}">
      <dsp:nvSpPr>
        <dsp:cNvPr id="0" name=""/>
        <dsp:cNvSpPr/>
      </dsp:nvSpPr>
      <dsp:spPr>
        <a:xfrm>
          <a:off x="325369" y="1918976"/>
          <a:ext cx="2566120" cy="276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t>Implemented in Java using Choco-solver constraint library;</a:t>
          </a:r>
        </a:p>
      </dsp:txBody>
      <dsp:txXfrm>
        <a:off x="325369" y="1918976"/>
        <a:ext cx="2566120" cy="2763843"/>
      </dsp:txXfrm>
    </dsp:sp>
    <dsp:sp modelId="{DB78F748-4F8F-43CC-AA8F-632297B006F5}">
      <dsp:nvSpPr>
        <dsp:cNvPr id="0" name=""/>
        <dsp:cNvSpPr/>
      </dsp:nvSpPr>
      <dsp:spPr>
        <a:xfrm>
          <a:off x="4104656" y="589966"/>
          <a:ext cx="1102275" cy="1102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5A5F3-4D6F-4040-B876-CE42580F6970}">
      <dsp:nvSpPr>
        <dsp:cNvPr id="0" name=""/>
        <dsp:cNvSpPr/>
      </dsp:nvSpPr>
      <dsp:spPr>
        <a:xfrm>
          <a:off x="3323680" y="1918988"/>
          <a:ext cx="2772319" cy="323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dirty="0"/>
            <a:t>Approached the problem as a Constraint Satisfaction Problem (CSP);</a:t>
          </a:r>
        </a:p>
      </dsp:txBody>
      <dsp:txXfrm>
        <a:off x="3323680" y="1918988"/>
        <a:ext cx="2772319" cy="3230822"/>
      </dsp:txXfrm>
    </dsp:sp>
    <dsp:sp modelId="{D5B6D174-4553-4DE9-B5B4-9D6306CD79E9}">
      <dsp:nvSpPr>
        <dsp:cNvPr id="0" name=""/>
        <dsp:cNvSpPr/>
      </dsp:nvSpPr>
      <dsp:spPr>
        <a:xfrm>
          <a:off x="7019936" y="483727"/>
          <a:ext cx="1285164" cy="1262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9AE9D5-40D2-4B38-9658-0E380656675D}">
      <dsp:nvSpPr>
        <dsp:cNvPr id="0" name=""/>
        <dsp:cNvSpPr/>
      </dsp:nvSpPr>
      <dsp:spPr>
        <a:xfrm>
          <a:off x="6471336" y="1918979"/>
          <a:ext cx="2449500" cy="231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pPr>
          <a:r>
            <a:rPr lang="en-US" sz="3100" kern="1200" dirty="0"/>
            <a:t>Expressed Argumentation framework’s properties as Propositional Logic;</a:t>
          </a:r>
        </a:p>
      </dsp:txBody>
      <dsp:txXfrm>
        <a:off x="6471336" y="1918979"/>
        <a:ext cx="2449500" cy="2319081"/>
      </dsp:txXfrm>
    </dsp:sp>
    <dsp:sp modelId="{60CD9F42-A8A5-4081-8152-11E6306B67FB}">
      <dsp:nvSpPr>
        <dsp:cNvPr id="0" name=""/>
        <dsp:cNvSpPr/>
      </dsp:nvSpPr>
      <dsp:spPr>
        <a:xfrm>
          <a:off x="9823508" y="537694"/>
          <a:ext cx="1535028" cy="12460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92CC6-2950-4D52-BB50-9FCBD74138D5}">
      <dsp:nvSpPr>
        <dsp:cNvPr id="0" name=""/>
        <dsp:cNvSpPr/>
      </dsp:nvSpPr>
      <dsp:spPr>
        <a:xfrm>
          <a:off x="9399836" y="1918988"/>
          <a:ext cx="2449500" cy="2553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t>Transposed the resulted propositions in Choco-solver constraints;</a:t>
          </a:r>
        </a:p>
      </dsp:txBody>
      <dsp:txXfrm>
        <a:off x="9399836" y="1918988"/>
        <a:ext cx="2449500" cy="2553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BDF15-2736-4E0D-BEB1-CC4A0973D84A}">
      <dsp:nvSpPr>
        <dsp:cNvPr id="0" name=""/>
        <dsp:cNvSpPr/>
      </dsp:nvSpPr>
      <dsp:spPr>
        <a:xfrm>
          <a:off x="0"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022350">
            <a:lnSpc>
              <a:spcPct val="90000"/>
            </a:lnSpc>
            <a:spcBef>
              <a:spcPct val="0"/>
            </a:spcBef>
            <a:spcAft>
              <a:spcPct val="35000"/>
            </a:spcAft>
            <a:buNone/>
          </a:pPr>
          <a:r>
            <a:rPr lang="en-US" sz="2300" kern="1200" dirty="0"/>
            <a:t>Extend the algorithm to solve two more properties of an Argumentation Framework:</a:t>
          </a:r>
        </a:p>
        <a:p>
          <a:pPr marL="228600" lvl="1" indent="-228600" algn="l" defTabSz="1022350">
            <a:lnSpc>
              <a:spcPct val="90000"/>
            </a:lnSpc>
            <a:spcBef>
              <a:spcPct val="0"/>
            </a:spcBef>
            <a:spcAft>
              <a:spcPct val="15000"/>
            </a:spcAft>
            <a:buChar char="•"/>
          </a:pPr>
          <a:r>
            <a:rPr lang="en-US" sz="2300" kern="1200" dirty="0"/>
            <a:t>Semi-stable extensions;</a:t>
          </a:r>
        </a:p>
        <a:p>
          <a:pPr marL="228600" lvl="1" indent="-228600" algn="l" defTabSz="1022350">
            <a:lnSpc>
              <a:spcPct val="90000"/>
            </a:lnSpc>
            <a:spcBef>
              <a:spcPct val="0"/>
            </a:spcBef>
            <a:spcAft>
              <a:spcPct val="15000"/>
            </a:spcAft>
            <a:buChar char="•"/>
          </a:pPr>
          <a:r>
            <a:rPr lang="en-US" sz="2300" kern="1200" dirty="0"/>
            <a:t>Ideal extensions;</a:t>
          </a:r>
        </a:p>
      </dsp:txBody>
      <dsp:txXfrm>
        <a:off x="0" y="1938122"/>
        <a:ext cx="3636023" cy="3054259"/>
      </dsp:txXfrm>
    </dsp:sp>
    <dsp:sp modelId="{A7B2E926-1481-4088-9646-4561C53C2793}">
      <dsp:nvSpPr>
        <dsp:cNvPr id="0" name=""/>
        <dsp:cNvSpPr/>
      </dsp:nvSpPr>
      <dsp:spPr>
        <a:xfrm>
          <a:off x="1271528" y="432290"/>
          <a:ext cx="1076198" cy="105820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429134" y="587261"/>
        <a:ext cx="760986" cy="748267"/>
      </dsp:txXfrm>
    </dsp:sp>
    <dsp:sp modelId="{D0803EC5-D58F-4FFB-800D-B44A8B0730EB}">
      <dsp:nvSpPr>
        <dsp:cNvPr id="0" name=""/>
        <dsp:cNvSpPr/>
      </dsp:nvSpPr>
      <dsp:spPr>
        <a:xfrm>
          <a:off x="0"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92785-F742-4FC8-AA84-C3EB9FE6A4AE}">
      <dsp:nvSpPr>
        <dsp:cNvPr id="0" name=""/>
        <dsp:cNvSpPr/>
      </dsp:nvSpPr>
      <dsp:spPr>
        <a:xfrm>
          <a:off x="3999625"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244600">
            <a:lnSpc>
              <a:spcPct val="90000"/>
            </a:lnSpc>
            <a:spcBef>
              <a:spcPct val="0"/>
            </a:spcBef>
            <a:spcAft>
              <a:spcPct val="35000"/>
            </a:spcAft>
            <a:buNone/>
          </a:pPr>
          <a:r>
            <a:rPr lang="en-US" sz="2800" kern="1200" dirty="0"/>
            <a:t>Integrate the algorithm in a Stable Marriage problem solver as described by Dung ;</a:t>
          </a:r>
        </a:p>
      </dsp:txBody>
      <dsp:txXfrm>
        <a:off x="3999625" y="1938122"/>
        <a:ext cx="3636023" cy="3054259"/>
      </dsp:txXfrm>
    </dsp:sp>
    <dsp:sp modelId="{CA8D5C8E-BD3E-4A88-A095-0CE1BF9FC6BC}">
      <dsp:nvSpPr>
        <dsp:cNvPr id="0" name=""/>
        <dsp:cNvSpPr/>
      </dsp:nvSpPr>
      <dsp:spPr>
        <a:xfrm>
          <a:off x="5324610" y="432290"/>
          <a:ext cx="1017205" cy="108517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5473576" y="591211"/>
        <a:ext cx="719273" cy="767336"/>
      </dsp:txXfrm>
    </dsp:sp>
    <dsp:sp modelId="{DB92752D-31BC-4DE2-B6E2-316DF3F23F26}">
      <dsp:nvSpPr>
        <dsp:cNvPr id="0" name=""/>
        <dsp:cNvSpPr/>
      </dsp:nvSpPr>
      <dsp:spPr>
        <a:xfrm>
          <a:off x="3999625"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7B364-9980-47A6-8DB0-F732E1D07A87}">
      <dsp:nvSpPr>
        <dsp:cNvPr id="0" name=""/>
        <dsp:cNvSpPr/>
      </dsp:nvSpPr>
      <dsp:spPr>
        <a:xfrm>
          <a:off x="7999250" y="3757"/>
          <a:ext cx="3636023" cy="509043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3479" tIns="330200" rIns="283479" bIns="330200" numCol="1" spcCol="1270" anchor="t" anchorCtr="0">
          <a:noAutofit/>
        </a:bodyPr>
        <a:lstStyle/>
        <a:p>
          <a:pPr marL="0" lvl="0" indent="0" algn="l" defTabSz="1333500">
            <a:lnSpc>
              <a:spcPct val="90000"/>
            </a:lnSpc>
            <a:spcBef>
              <a:spcPct val="0"/>
            </a:spcBef>
            <a:spcAft>
              <a:spcPct val="35000"/>
            </a:spcAft>
            <a:buNone/>
          </a:pPr>
          <a:r>
            <a:rPr lang="en-US" sz="3000" kern="1200" dirty="0"/>
            <a:t>Extend application and use Google OR-Tools to increase the performance of the algorithm</a:t>
          </a:r>
        </a:p>
      </dsp:txBody>
      <dsp:txXfrm>
        <a:off x="7999250" y="1938122"/>
        <a:ext cx="3636023" cy="3054259"/>
      </dsp:txXfrm>
    </dsp:sp>
    <dsp:sp modelId="{F8192BB4-A72D-4C18-85D5-79FFE2280FBC}">
      <dsp:nvSpPr>
        <dsp:cNvPr id="0" name=""/>
        <dsp:cNvSpPr/>
      </dsp:nvSpPr>
      <dsp:spPr>
        <a:xfrm>
          <a:off x="9407777" y="432290"/>
          <a:ext cx="1050329" cy="103484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61" tIns="12700" rIns="1190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9561594" y="583839"/>
        <a:ext cx="742695" cy="731746"/>
      </dsp:txXfrm>
    </dsp:sp>
    <dsp:sp modelId="{ADCD9B69-49BB-40E4-A47D-E9D383F75EE4}">
      <dsp:nvSpPr>
        <dsp:cNvPr id="0" name=""/>
        <dsp:cNvSpPr/>
      </dsp:nvSpPr>
      <dsp:spPr>
        <a:xfrm>
          <a:off x="7999250" y="5094118"/>
          <a:ext cx="3636023"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331B7-205D-44C2-9F8D-7492180804DC}">
      <dsp:nvSpPr>
        <dsp:cNvPr id="0" name=""/>
        <dsp:cNvSpPr/>
      </dsp:nvSpPr>
      <dsp:spPr>
        <a:xfrm>
          <a:off x="0" y="2593"/>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58C6C-F922-404C-8C4C-978AFDD425F9}">
      <dsp:nvSpPr>
        <dsp:cNvPr id="0" name=""/>
        <dsp:cNvSpPr/>
      </dsp:nvSpPr>
      <dsp:spPr>
        <a:xfrm>
          <a:off x="397683" y="298391"/>
          <a:ext cx="723060" cy="7230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18970-39D1-457D-B838-582AA8FBBD71}">
      <dsp:nvSpPr>
        <dsp:cNvPr id="0" name=""/>
        <dsp:cNvSpPr/>
      </dsp:nvSpPr>
      <dsp:spPr>
        <a:xfrm>
          <a:off x="1518426" y="2593"/>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dirty="0"/>
            <a:t>We have approached the problem of Argumentation Framework as a Constraint Satisfaction Problem (CSP);</a:t>
          </a:r>
        </a:p>
      </dsp:txBody>
      <dsp:txXfrm>
        <a:off x="1518426" y="2593"/>
        <a:ext cx="5419269" cy="1314654"/>
      </dsp:txXfrm>
    </dsp:sp>
    <dsp:sp modelId="{2A644AF6-D097-4AD7-8C67-D4D6C85412BF}">
      <dsp:nvSpPr>
        <dsp:cNvPr id="0" name=""/>
        <dsp:cNvSpPr/>
      </dsp:nvSpPr>
      <dsp:spPr>
        <a:xfrm>
          <a:off x="0" y="1645912"/>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72422-F524-441B-9F51-A29576A46F6F}">
      <dsp:nvSpPr>
        <dsp:cNvPr id="0" name=""/>
        <dsp:cNvSpPr/>
      </dsp:nvSpPr>
      <dsp:spPr>
        <a:xfrm>
          <a:off x="397683" y="1941709"/>
          <a:ext cx="723060" cy="723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9681C-4065-4924-B639-B936C9C85C96}">
      <dsp:nvSpPr>
        <dsp:cNvPr id="0" name=""/>
        <dsp:cNvSpPr/>
      </dsp:nvSpPr>
      <dsp:spPr>
        <a:xfrm>
          <a:off x="1518426" y="1645912"/>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implemented an algorithm in Java using Choco-Solver constraint library;</a:t>
          </a:r>
        </a:p>
      </dsp:txBody>
      <dsp:txXfrm>
        <a:off x="1518426" y="1645912"/>
        <a:ext cx="5419269" cy="1314654"/>
      </dsp:txXfrm>
    </dsp:sp>
    <dsp:sp modelId="{44CAC4B7-1FA2-4F58-BDAD-208D66E8B3F9}">
      <dsp:nvSpPr>
        <dsp:cNvPr id="0" name=""/>
        <dsp:cNvSpPr/>
      </dsp:nvSpPr>
      <dsp:spPr>
        <a:xfrm>
          <a:off x="0" y="3289230"/>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C878B-3E11-4285-B1E0-C30ADCEC9A6E}">
      <dsp:nvSpPr>
        <dsp:cNvPr id="0" name=""/>
        <dsp:cNvSpPr/>
      </dsp:nvSpPr>
      <dsp:spPr>
        <a:xfrm>
          <a:off x="397683" y="3585027"/>
          <a:ext cx="723060" cy="7230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EA7B9-3300-45EC-A2F8-A2BC97AE8818}">
      <dsp:nvSpPr>
        <dsp:cNvPr id="0" name=""/>
        <dsp:cNvSpPr/>
      </dsp:nvSpPr>
      <dsp:spPr>
        <a:xfrm>
          <a:off x="1518426" y="3289230"/>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transformed Argumentation Framework properties into Choco-Solver constraints;</a:t>
          </a:r>
        </a:p>
      </dsp:txBody>
      <dsp:txXfrm>
        <a:off x="1518426" y="3289230"/>
        <a:ext cx="5419269" cy="1314654"/>
      </dsp:txXfrm>
    </dsp:sp>
    <dsp:sp modelId="{9ADA4E88-836B-4E47-A7D2-587F77F0E64C}">
      <dsp:nvSpPr>
        <dsp:cNvPr id="0" name=""/>
        <dsp:cNvSpPr/>
      </dsp:nvSpPr>
      <dsp:spPr>
        <a:xfrm>
          <a:off x="0" y="4932548"/>
          <a:ext cx="6937696" cy="131465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2C06D-0D1E-459A-A757-B1C16BC128FF}">
      <dsp:nvSpPr>
        <dsp:cNvPr id="0" name=""/>
        <dsp:cNvSpPr/>
      </dsp:nvSpPr>
      <dsp:spPr>
        <a:xfrm>
          <a:off x="397683" y="5228345"/>
          <a:ext cx="723060" cy="7230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FE6BB-F29C-4DDB-9B47-8D078534A140}">
      <dsp:nvSpPr>
        <dsp:cNvPr id="0" name=""/>
        <dsp:cNvSpPr/>
      </dsp:nvSpPr>
      <dsp:spPr>
        <a:xfrm>
          <a:off x="1518426" y="4932548"/>
          <a:ext cx="5419269" cy="1314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134" tIns="139134" rIns="139134" bIns="139134" numCol="1" spcCol="1270" anchor="ctr" anchorCtr="0">
          <a:noAutofit/>
        </a:bodyPr>
        <a:lstStyle/>
        <a:p>
          <a:pPr marL="0" lvl="0" indent="0" algn="l" defTabSz="977900">
            <a:lnSpc>
              <a:spcPct val="100000"/>
            </a:lnSpc>
            <a:spcBef>
              <a:spcPct val="0"/>
            </a:spcBef>
            <a:spcAft>
              <a:spcPct val="35000"/>
            </a:spcAft>
            <a:buNone/>
          </a:pPr>
          <a:r>
            <a:rPr lang="en-US" sz="2200" kern="1200"/>
            <a:t>We have integrated the algorithm in a web application;</a:t>
          </a:r>
        </a:p>
      </dsp:txBody>
      <dsp:txXfrm>
        <a:off x="1518426" y="4932548"/>
        <a:ext cx="5419269" cy="1314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17:40:55.747"/>
    </inkml:context>
    <inkml:brush xml:id="br0">
      <inkml:brushProperty name="width" value="0.35" units="cm"/>
      <inkml:brushProperty name="height" value="0.35" units="cm"/>
      <inkml:brushProperty name="color" value="#FFFFFF"/>
    </inkml:brush>
  </inkml:definitions>
  <inkml:trace contextRef="#ctx0" brushRef="#br0">116 1087 24575,'0'-93'0,"4"-1"0,5 1 0,28-131 0,-23 185 0,-14 39 0,0-1 0,1 1 0,-1-1 0,0 1 0,1-1 0,-1 1 0,1 0 0,-1-1 0,0 1 0,1 0 0,-1-1 0,1 1 0,-1 0 0,1 0 0,-1-1 0,1 1 0,-1 0 0,1 0 0,-1 0 0,1 0 0,-1 0 0,1-1 0,-1 1 0,1 0 0,0 0 0,0 1 0,0-1 0,1 1 0,-1 0 0,0-1 0,0 1 0,0 0 0,0 0 0,0 0 0,0-1 0,0 1 0,-1 0 0,1 0 0,0 0 0,0 1 0,0 1 0,11 21 0,-1 0 0,-1 1 0,-2 0 0,0 1 0,5 37 0,2 0 0,1 5 0,-2 0 0,4 85 0,-22-189 0,-2-1 0,-1 1 0,-17-47 0,-52-129 0,-6-16 0,60 135 0,14 57 0,-14-41 0,2 4 0,17 55 0,-2 0 0,0 1 0,-2-1 0,-10-22 0,13 33-151,0 1-1,1-1 0,0 1 0,1-1 1,-1 0-1,1 0 0,1 0 1,-2-8-1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17:40:57.363"/>
    </inkml:context>
    <inkml:brush xml:id="br0">
      <inkml:brushProperty name="width" value="0.35" units="cm"/>
      <inkml:brushProperty name="height" value="0.35" units="cm"/>
      <inkml:brushProperty name="color" value="#FFFFFF"/>
    </inkml:brush>
  </inkml:definitions>
  <inkml:trace contextRef="#ctx0" brushRef="#br0">42 1 24575,'0'4'0,"0"6"0,5 7 0,1 4 0,0 3 0,-2 2 0,-1 2 0,-1 0 0,-5-5 0,-3-11 0,1-16 0,0-12 0,-3-8 0,0-4 0,-4-3 0,1 1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17:41:02.618"/>
    </inkml:context>
    <inkml:brush xml:id="br0">
      <inkml:brushProperty name="width" value="0.35" units="cm"/>
      <inkml:brushProperty name="height" value="0.35" units="cm"/>
      <inkml:brushProperty name="color" value="#FFFFFF"/>
    </inkml:brush>
  </inkml:definitions>
  <inkml:trace contextRef="#ctx0" brushRef="#br0">82 98 24575,'-1'-4'0,"-1"-1"0,0 1 0,0 0 0,0 1 0,-1-1 0,1 0 0,-1 1 0,0-1 0,0 1 0,0 0 0,-6-4 0,-10-14 0,14 14 0,-12-14 0,12 23 0,5 16 0,0-10 0,2 0 0,-1 0 0,1 0 0,0 0 0,1 0 0,3 8 0,-6-16 0,0 0 0,0 0 0,0 0 0,0 0 0,0 0 0,0 0 0,0 1 0,1-1 0,-1 0 0,0 0 0,0 0 0,0 0 0,0 0 0,0 0 0,0 0 0,0 0 0,0 1 0,0-1 0,0 0 0,0 0 0,0 0 0,1 0 0,-1 0 0,0 0 0,0 0 0,0 0 0,0 0 0,0 0 0,0 0 0,0 0 0,1 0 0,-1 0 0,0 0 0,0 0 0,0 0 0,0 0 0,0 0 0,0 0 0,1 0 0,-1 0 0,0 0 0,0 0 0,0 0 0,0 0 0,0 0 0,0 0 0,1 0 0,-1 0 0,0 0 0,0 0 0,0 0 0,0 0 0,0 0 0,0 0 0,0 0 0,0-1 0,0 1 0,1 0 0,3-9 0,-1 4 0,-2 23 0,0-1 0,0 0 0,1 0 0,0-1 0,2 1 0,0-1 0,8 22 0,48 88 0,-32-70 0,24 55 0,-46-98 0,-1 1 0,0 0 0,-1 0 0,0 0 0,2 25 0,1 1 0,-6-39 0,6 36 0,2 1 0,1-1 0,2-1 0,18 36 0,-19-49 0,-9-16 0,1-1 0,0 0 0,0 0 0,1-1 0,-1 1 0,8 7 0,-8-10 0,0-1 0,0 0 0,1 0 0,-1 0 0,0 0 0,1-1 0,-1 1 0,1-1 0,0 0 0,-1 0 0,1 0 0,0 0 0,0-1 0,6 0 0,2 1 0,61 1 0,-69-2 0,0-1 0,0 1 0,1-1 0,-1 1 0,0-1 0,0 0 0,0-1 0,0 1 0,0-1 0,0 0 0,0 0 0,-1 0 0,6-4 0,-8 5 0,-1 1 0,1-1 0,-1 0 0,1 0 0,-1 0 0,0 1 0,0-1 0,1 0 0,-1 0 0,0 0 0,0 0 0,0 0 0,0 0 0,0 0 0,0 0 0,0 1 0,0-1 0,0 0 0,0 0 0,0 0 0,-1 0 0,1 0 0,0 0 0,-1 1 0,1-1 0,-1 0 0,1 0 0,-1 1 0,1-1 0,-1 0 0,1 0 0,-1 1 0,0-1 0,1 1 0,-1-1 0,0 0 0,1 1 0,-1 0 0,0-1 0,0 1 0,0-1 0,-1 1 0,-45-25 0,37 20 0,-19-9 0,1 1 0,-39-26 0,58 32 0,0 0 0,0 0 0,1 0 0,0-1 0,1 0 0,0-1 0,-12-18 0,-1-11 0,3 0 0,-22-67 0,36 97 0,2 6 0,1 0 0,-1 0 0,0 0 0,1-1 0,-1 1 0,1 0 0,0 0 0,0 0 0,0-1 0,0 1 0,0 0 0,0 0 0,1 0 0,-1-1 0,1 1 0,-1 0 0,1 0 0,0 0 0,0 0 0,0 0 0,0 0 0,0 0 0,0 0 0,1 1 0,-1-1 0,1 0 0,-1 1 0,1-1 0,2-1 0,-1 1 0,-1 1 0,1-1 0,0 1 0,0 0 0,1 0 0,-1 0 0,0 0 0,0 0 0,0 1 0,1 0 0,-1-1 0,0 1 0,0 0 0,1 1 0,-1-1 0,0 1 0,0-1 0,1 1 0,4 2 0,-3 0-91,-1 0 0,0 0 0,0 0 0,0 0 0,-1 1 0,1-1 0,-1 1 0,0 0 0,0 0 0,0 0 0,-1 0 0,1 1 0,-1-1 0,2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17:41:08.611"/>
    </inkml:context>
    <inkml:brush xml:id="br0">
      <inkml:brushProperty name="width" value="0.35" units="cm"/>
      <inkml:brushProperty name="height" value="0.35" units="cm"/>
      <inkml:brushProperty name="color" value="#FFFFFF"/>
    </inkml:brush>
  </inkml:definitions>
  <inkml:trace contextRef="#ctx0" brushRef="#br0">971 543 24575,'-26'22'0,"-1"0"0,-1-2 0,-35 19 0,63-38 0,-1-1 0,1 0 0,-1 0 0,1 0 0,-1 0 0,1 1 0,0-1 0,-1 0 0,1 0 0,-1 0 0,1 0 0,-1 0 0,1 0 0,-1 0 0,1 0 0,-1 0 0,1 0 0,0-1 0,-1 1 0,1 0 0,-1 0 0,1 0 0,-1 0 0,1-1 0,0 1 0,-1 0 0,1 0 0,0-1 0,-1 1 0,1 0 0,0-1 0,-1 1 0,1 0 0,-1-1 0,-3-20 0,8-20 0,-3 38 0,0 0 0,-1 1 0,1-1 0,-1 0 0,1 0 0,-1 1 0,0-1 0,0 0 0,0 0 0,0 0 0,0 1 0,-1-1 0,1 0 0,-1 0 0,0 1 0,-2-5 0,2 5 0,-1 1 0,1-1 0,-1 1 0,1 0 0,-1 0 0,0 0 0,0 0 0,1 0 0,-1 0 0,0 0 0,0 1 0,0-1 0,0 1 0,0-1 0,0 1 0,0 0 0,0 0 0,0 0 0,0 0 0,0 0 0,0 0 0,0 1 0,0-1 0,-3 1 0,-5 2 0,0 0 0,0 1 0,1 0 0,-1 0 0,1 1 0,0 0 0,0 1 0,1-1 0,-1 2 0,-11 11 0,-21 15 0,157-161 0,-115 127 0,0 0 0,1 0 0,-1-1 0,0 1 0,0 0 0,0 0 0,0-1 0,0 1 0,-1-1 0,1 1 0,0 0 0,-1-1 0,1 0 0,-1 1 0,1-1 0,-1 1 0,0-1 0,1 0 0,-1 1 0,0-3 0,-1 3 0,1 0 0,-1 0 0,0 0 0,1 0 0,-1 0 0,0 0 0,0 0 0,1 0 0,-1 0 0,0 1 0,0-1 0,0 0 0,0 1 0,0-1 0,0 1 0,0-1 0,-1 1 0,1-1 0,0 1 0,0 0 0,-1-1 0,-12-1 0,0 0 0,0 1 0,-26 0 0,24 1 0,-145 5 0,136-3 0,-1 1 0,2 2 0,-1 0 0,-31 12 0,199-100 0,-78 43 0,-21 10 0,62-54 0,-42 32 0,-35 23 0,-28 29 0,-1-1 0,0 1 0,0 0 0,0 0 0,0 0 0,1-1 0,-1 1 0,0 0 0,0 0 0,0 0 0,0-1 0,0 1 0,0 0 0,0 0 0,0-1 0,0 1 0,0 0 0,0 0 0,0-1 0,0 1 0,0 0 0,0 0 0,0-1 0,0 1 0,0 0 0,0 0 0,0-1 0,0 1 0,0 0 0,0 0 0,0 0 0,-1-1 0,1 1 0,0 0 0,0 0 0,0 0 0,0-1 0,-1 1 0,1 0 0,0 0 0,-1 0 0,-22 1 0,-23 13 0,1 2 0,-52 26 0,57-23 0,0-3 0,-1 0 0,-52 11 0,90-27 0,-16 4 0,1 0 0,-1-2 0,0 0 0,-23-1 0,41-1 0,1 0 0,-1 0 0,0 0 0,1 0 0,-1 0 0,0 0 0,0 0 0,1 0 0,-1 0 0,0 0 0,1-1 0,-1 1 0,0 0 0,1-1 0,-1 1 0,0 0 0,1-1 0,-1 1 0,1 0 0,-1-1 0,1 1 0,-1-1 0,1 0 0,-1 1 0,1-1 0,-1 1 0,1-1 0,0 1 0,-1-1 0,1 0 0,0 1 0,-1-2 0,1 0 0,1 0 0,-1 0 0,0 0 0,1 0 0,-1 1 0,1-1 0,-1 0 0,1 0 0,0 1 0,0-1 0,0 0 0,2-1 0,40-47 0,-39 47 0,23-24 0,36-38 0,-58 59 0,0 0 0,0 0 0,-1-1 0,0 0 0,0 0 0,-1 0 0,0 0 0,4-13 0,-7 18 0,0 1 0,0-1 0,0 1 0,0-1 0,0 0 0,0 1 0,-1-1 0,1 1 0,-1-1 0,1 1 0,-1-1 0,1 1 0,-1-1 0,0 1 0,0-1 0,0 1 0,0 0 0,0-1 0,0 1 0,0 0 0,0 0 0,0 0 0,0 0 0,-1 0 0,1 0 0,-1 0 0,1 0 0,0 1 0,-1-1 0,1 0 0,-1 1 0,1 0 0,-1-1 0,0 1 0,1 0 0,-1-1 0,-2 1 0,-11-2 0,0 0 0,0 1 0,-16 1 0,20 1 0,-31-3 0,25 1 0,0 0 0,0 1 0,1 0 0,-1 2 0,0 0 0,0 0 0,-30 11 0,44-12 0,1 0 0,-1 1 0,0-1 0,0 1 0,1 0 0,-1-1 0,1 1 0,0 1 0,0-1 0,0 0 0,0 1 0,0-1 0,0 1 0,0-1 0,1 1 0,-1 0 0,1-1 0,0 1 0,-1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3T17:41:13.496"/>
    </inkml:context>
    <inkml:brush xml:id="br0">
      <inkml:brushProperty name="width" value="0.35" units="cm"/>
      <inkml:brushProperty name="height" value="0.35" units="cm"/>
      <inkml:brushProperty name="color" value="#FFFFFF"/>
    </inkml:brush>
  </inkml:definitions>
  <inkml:trace contextRef="#ctx0" brushRef="#br0">134 291 24575,'-7'0'0,"-5"1"0,0-2 0,1 1 0,-1-1 0,0-1 0,-21-5 0,31 6 0,0 0 0,0 0 0,0 0 0,0 0 0,0 0 0,0 0 0,1 0 0,-1-1 0,0 1 0,1-1 0,-1 0 0,1 1 0,-1-1 0,1 0 0,0 0 0,0 0 0,0 0 0,0 0 0,0 0 0,0 0 0,1 0 0,-1 0 0,0 0 0,1 0 0,0 0 0,0-1 0,-1 1 0,1 0 0,1 0 0,-1 0 0,0-1 0,0 1 0,1 0 0,-1 0 0,1 0 0,0 0 0,0 0 0,1-3 0,0-2 0,1 1 0,0-1 0,0 1 0,1 0 0,0 0 0,0 0 0,0 0 0,1 1 0,0-1 0,8-6 0,-12 11 0,0 0 0,1 0 0,0 0 0,-1 0 0,1 0 0,-1 0 0,1 1 0,0-1 0,0 0 0,0 1 0,-1 0 0,1-1 0,0 1 0,0 0 0,0 0 0,0 0 0,3 0 0,-3 1 0,0 0 0,0 0 0,0 0 0,0 0 0,0 0 0,0 0 0,0 1 0,-1-1 0,1 1 0,0-1 0,-1 1 0,1 0 0,-1 0 0,0-1 0,0 1 0,1 0 0,-1 0 0,1 4 0,5 11 0,-1 0 0,-1 1 0,4 18 0,8 28 0,-17-64 0,0 1 0,0-1 0,-1 1 0,1-1 0,0 0 0,1 1 0,-1-1 0,0 1 0,0-1 0,0 1 0,0-1 0,0 1 0,0-1 0,0 1 0,1-1 0,-1 0 0,0 1 0,0-1 0,1 1 0,-1-1 0,0 0 0,1 1 0,-1-1 0,0 0 0,1 1 0,-1-1 0,1 0 0,-1 0 0,0 1 0,1-1 0,-1 0 0,1 0 0,-1 0 0,1 1 0,-1-1 0,1 0 0,-1 0 0,0 0 0,2 0 0,4-21 0,-1-34 0,-6-131 0,-1 216 0,0 54 0,2-77 0,1-1 0,-1 1 0,1-1 0,0 1 0,1-1 0,0 0 0,0 1 0,0-1 0,6 11 0,-8-16 0,0-1 0,1 1 0,-1-1 0,0 1 0,1-1 0,-1 0 0,0 1 0,1-1 0,-1 1 0,1-1 0,-1 0 0,0 1 0,1-1 0,-1 0 0,1 1 0,-1-1 0,1 0 0,-1 0 0,1 1 0,-1-1 0,1 0 0,0 0 0,-1 0 0,1 0 0,-1 0 0,1 0 0,-1 0 0,1 0 0,-1 0 0,1 0 0,0 0 0,-1 0 0,1 0 0,-1-1 0,1 1 0,-1 0 0,1 0 0,-1-1 0,1 1 0,-1 0 0,1 0 0,-1-1 0,1 1 0,-1-1 0,0 1 0,1 0 0,-1-1 0,0 1 0,1-1 0,-1 1 0,0-1 0,1 1 0,-1-1 0,0 1 0,0-1 0,0 1 0,0-1 0,1 1 0,-1-1 0,0 1 0,0-1 0,0-1 0,10-37 0,-7 18 0,1 1 0,1 0 0,11-30 0,-13 42 0,0 1 0,0 0 0,1 1 0,0-1 0,1 1 0,-1-1 0,1 1 0,0 1 0,1-1 0,-1 1 0,1 0 0,10-7 0,-15 11 0,0 0 0,-1 1 0,1-1 0,0 1 0,0-1 0,0 1 0,0 0 0,-1-1 0,1 1 0,0 0 0,0 0 0,0-1 0,0 1 0,0 0 0,0 0 0,0 0 0,0 0 0,0 0 0,0 0 0,0 0 0,0 1 0,0-1 0,0 0 0,-1 0 0,1 1 0,0-1 0,0 1 0,0-1 0,0 1 0,0 0 0,1 1 0,-1 0 0,1 0 0,-1 0 0,0 0 0,0 0 0,0 0 0,0 0 0,0 1 0,0-1 0,-1 0 0,1 6 0,1 9 0,-1 0 0,-1 30 0,-1-39 0,-1 45 0,-1-10 0,5 55 0,-2-95 0,1-1 0,-1 1 0,1 0 0,0 0 0,0-1 0,0 1 0,0-1 0,0 1 0,1-1 0,-1 1 0,1-1 0,2 4 0,-3-6 0,-1 1 0,1-1 0,-1 0 0,1 1 0,-1-1 0,1 0 0,-1 1 0,1-1 0,-1 0 0,1 0 0,-1 1 0,1-1 0,-1 0 0,1 0 0,0 0 0,-1 0 0,1 0 0,-1 0 0,1 0 0,0 0 0,-1 0 0,1 0 0,0 0 0,1-1 0,-1 1 0,0-1 0,0 0 0,0 0 0,0 1 0,0-1 0,0 0 0,0 0 0,-1 0 0,1 0 0,0 0 0,0 0 0,-1 0 0,1-1 0,-1 1 0,1-1 0,5-14 0,0-1 0,-2 1 0,0-1 0,2-17 0,-4 20 0,0 0 0,0 1 0,2 0 0,0-1 0,0 1 0,1 1 0,11-19 0,-16 29 0,1 1 0,-1 0 0,1 0 0,0-1 0,0 1 0,0 0 0,-1 0 0,1 0 0,0 0 0,0 0 0,1 0 0,-1 0 0,0 0 0,0 1 0,0-1 0,0 0 0,1 1 0,-1-1 0,0 1 0,1-1 0,-1 1 0,1-1 0,-1 1 0,0 0 0,1 0 0,-1 0 0,3 0 0,-1 1 0,-1 0 0,0 0 0,0 1 0,0-1 0,0 0 0,0 1 0,0 0 0,0-1 0,-1 1 0,1 0 0,0 0 0,-1 0 0,1 0 0,1 3 0,4 9 0,0 1 0,0 0 0,7 27 0,-7-7 0,12 39 0,-18-71 0,0 0 0,1 0 0,-1 0 0,0 0 0,1 0 0,0 0 0,-1 0 0,1-1 0,0 1 0,1-1 0,-1 1 0,0-1 0,1 0 0,-1 0 0,1 0 0,0 0 0,4 2 0,-6-3 0,1-1 0,0 1 0,-1-1 0,1 0 0,0 1 0,-1-1 0,1 0 0,0 0 0,-1 0 0,1 0 0,0-1 0,-1 1 0,1 0 0,-1-1 0,1 1 0,0-1 0,-1 0 0,1 1 0,-1-1 0,1 0 0,-1 0 0,2-1 0,26-31 0,-2 3 0,-26 29 0,1 0 0,-1 0 0,0 0 0,1 0 0,-1 0 0,0 1 0,1-1 0,-1 0 0,1 1 0,-1-1 0,1 1 0,0 0 0,-1-1 0,1 1 0,-1 0 0,1 0 0,0 0 0,-1 0 0,1 0 0,1 1 0,-1 0 0,-1-1 0,1 1 0,-1 0 0,1 0 0,-1 0 0,1 0 0,-1 1 0,0-1 0,1 0 0,-1 0 0,0 1 0,0-1 0,0 1 0,0-1 0,0 1 0,0-1 0,-1 1 0,1 0 0,0-1 0,0 4 0,10 44 0,-5-22 0,-4-19 0,1-1 0,0 0 0,0 0 0,0 0 0,9 11 0,-12-17 0,1 0 0,0 0 0,-1 0 0,1-1 0,0 1 0,0 0 0,-1 0 0,1-1 0,0 1 0,0 0 0,0-1 0,0 1 0,0-1 0,0 1 0,0-1 0,0 1 0,0-1 0,0 0 0,1 0 0,-1 1 0,0-1 0,0 0 0,0 0 0,0 0 0,0 0 0,0 0 0,1-1 0,-1 1 0,0 0 0,0 0 0,0-1 0,0 1 0,0-1 0,0 1 0,0-1 0,0 1 0,0-1 0,0 0 0,0 1 0,0-1 0,-1 0 0,1 0 0,0 1 0,0-1 0,-1 0 0,1 0 0,0-1 0,8-10 0,-2 0 0,1-1 0,-1 1 0,-1-1 0,5-15 0,-6 14 0,1 0 0,0 1 0,1 0 0,12-17 0,-18 30 0,-1-1 0,0 1 0,0 0 0,1-1 0,-1 1 0,0-1 0,1 1 0,-1 0 0,1-1 0,-1 1 0,1 0 0,-1-1 0,0 1 0,1 0 0,-1 0 0,1 0 0,-1-1 0,1 1 0,-1 0 0,1 0 0,-1 0 0,1 0 0,-1 0 0,1 0 0,0 0 0,-1 0 0,1 0 0,-1 0 0,1 0 0,-1 0 0,1 0 0,-1 1 0,1-1 0,-1 0 0,1 0 0,-1 0 0,0 1 0,1-1 0,-1 0 0,1 1 0,-1-1 0,0 0 0,1 1 0,-1-1 0,1 1 0,-1-1 0,0 0 0,0 1 0,1-1 0,-1 1 0,0-1 0,0 1 0,0-1 0,1 2 0,13 35 0,-9-23 0,-5-13 0,0 0 0,1 0 0,-1 0 0,0 0 0,1 0 0,-1 0 0,1 0 0,0 0 0,-1 0 0,1 0 0,0 0 0,0 0 0,-1 0 0,1 0 0,0-1 0,0 1 0,0 0 0,0-1 0,0 1 0,0 0 0,0-1 0,0 1 0,0-1 0,0 0 0,0 1 0,1-1 0,-1 0 0,0 0 0,0 0 0,0 1 0,0-1 0,1 0 0,-1-1 0,0 1 0,0 0 0,0 0 0,0 0 0,0-1 0,1 1 0,-1-1 0,0 1 0,0-1 0,0 1 0,0-1 0,0 1 0,1-2 0,1 0 0,-1 1 0,0 0 0,1 0 0,0 0 0,-1 0 0,1 0 0,-1 1 0,1-1 0,0 1 0,2 0 0,-3 0 1,-1 0 0,0 1 1,0-1-1,0 0 0,0 1 0,0-1 0,0 1 0,0-1 0,0 1 0,0 0 0,0-1 1,0 1-1,0 0 0,0 0 0,-1 0 0,1-1 0,0 1 0,-1 0 0,1 0 0,0 0 1,-1 0-1,1 0 0,-1 0 0,1 1 0,-1 0 0,8 36-121,-4-18-1154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2T18:41:11.571"/>
    </inkml:context>
    <inkml:brush xml:id="br0">
      <inkml:brushProperty name="width" value="0.35" units="cm"/>
      <inkml:brushProperty name="height" value="0.35" units="cm"/>
      <inkml:brushProperty name="color" value="#FFFFFF"/>
    </inkml:brush>
  </inkml:definitions>
  <inkml:trace contextRef="#ctx0" brushRef="#br0">0 182 24575,'2'108'0,"15"116"0,20-442 0,-24 145 0,-8 39 0,1 1 0,2 0 0,13-37 0,-21 71 0,0-1 0,0 0 0,0 0 0,0 0 0,0 0 0,0 0 0,0 0 0,0 0 0,0 0 0,0 0 0,1 0 0,-1 0 0,0 0 0,0 1 0,0-1 0,0 0 0,0 0 0,0 0 0,0 0 0,0 0 0,0 0 0,0 0 0,0 0 0,0 0 0,0 0 0,0 0 0,1 0 0,-1 0 0,0 0 0,0 0 0,0 0 0,0 0 0,0 0 0,0 0 0,0 0 0,0 0 0,0 0 0,0 0 0,1 0 0,-1 0 0,0 0 0,0 0 0,0 0 0,0 0 0,0 0 0,0 0 0,0 0 0,0 0 0,0 0 0,0 0 0,0 0 0,0 0 0,1 0 0,-1-1 0,0 1 0,0 0 0,0 0 0,0 0 0,0 0 0,0 0 0,0 0 0,0 0 0,3 13 0,0 18 0,-5 203 0,3 66 0,4-276 0,-5-24 0,0 0 0,0 0 0,0 1 0,0-1 0,1 0 0,-1 0 0,0 0 0,0 0 0,0 0 0,0 0 0,1 0 0,-1 0 0,0 0 0,0 0 0,0 0 0,1 0 0,-1 0 0,0 0 0,0 0 0,0 0 0,1 0 0,-1 0 0,0 0 0,0 0 0,0 0 0,0 0 0,1 0 0,-1 0 0,0 0 0,0-1 0,0 1 0,0 0 0,1 0 0,-1 0 0,0 0 0,0 0 0,0 0 0,0-1 0,0 1 0,0 0 0,1 0 0,-1 0 0,0 0 0,0-1 0,0 1 0,0 0 0,0 0 0,0 0 0,0-1 0,0 1 0,15-44 0,14-93 0,-15 61 0,4 0 0,2 2 0,38-90 0,-54 156 0,-2 2 0,0 0 0,0 1 0,0 0 0,1 0 0,0-1 0,0 2 0,1-1 0,-1 0 0,1 1 0,0-1 0,0 1 0,1 0 0,6-5 0,-10 9 0,0 0 0,-1 0 0,1-1 0,0 1 0,0 0 0,0 0 0,0 0 0,0 0 0,0 0 0,0 0 0,0 1 0,-1-1 0,1 0 0,0 0 0,0 1 0,0-1 0,0 0 0,-1 1 0,1-1 0,0 1 0,0-1 0,0 1 0,-1-1 0,1 1 0,0-1 0,-1 1 0,1 0 0,-1-1 0,1 1 0,-1 0 0,1 0 0,0 0 0,12 32 0,-13-33 0,12 41 0,-3 0 0,-1 1 0,3 64 0,-6 135 0,-5-167 0,-1 5 0,-2 1 0,-4 0 0,-21 93 0,27-169 0,0-1 0,0 1 0,0 0 0,0 0 0,0-1 0,-1 1 0,0 0 0,0-1 0,0 0 0,0 1 0,0-1 0,-5 5 0,6-8 0,1 0 0,0 0 0,-1 1 0,1-1 0,-1 0 0,1 0 0,-1 1 0,1-1 0,-1 0 0,1 0 0,-1 0 0,1 0 0,-1 0 0,1 0 0,-1 0 0,0 0 0,1 0 0,-1 0 0,1 0 0,-1 0 0,1 0 0,-1-1 0,1 1 0,-1 0 0,1 0 0,0-1 0,-1 1 0,1 0 0,-1 0 0,1-1 0,-1 0 0,-1-1 0,0 0 0,0-1 0,1 1 0,-1-1 0,1 1 0,0-1 0,0 0 0,0 0 0,-2-4 0,-10-49 0,-10-71 0,-4-22 0,25 145 0,0 10 0,-1 23 0,1 40 0,2-22 0,-3-1 0,-1 1 0,-3 0 0,-13 47 0,20-93 0,0 0 0,0 0 0,0 0 0,0 0 0,0 0 0,0 0 0,-1 0 0,1 0 0,0 0 0,-1 0 0,1 0 0,-1 0 0,1 0 0,-1-1 0,1 1 0,-1 0 0,1 0 0,-1 0 0,0-1 0,0 1 0,1 0 0,-1-1 0,0 1 0,0-1 0,0 1 0,-1 0 0,1-2 0,0 1 0,0-1 0,0 0 0,0 0 0,0 1 0,0-1 0,0 0 0,1 0 0,-1 0 0,0 0 0,0 0 0,1 0 0,-1 0 0,1 0 0,-1 0 0,1 0 0,-1-2 0,-17-60 0,-60-313 0,72 498 0,8 25 0,-2-255 0,3 195 0,3 1 0,25 115 0,56 172 0,-10-57 0,-12 23 0,16 75 0,-77-397 0,79 317 0,-51-188 0,-36-560 0,3 389 0,-2 0 0,-7-33 0,9 49 0,-1 1 0,1 0 0,-1 0 0,-1 0 0,1 0 0,-1 0 0,0 1 0,0-1 0,-1 1 0,0 0 0,1 0 0,-2 0 0,-6-6 0,10 10 0,1 1 0,-1 0 0,1-1 0,-1 1 0,1 0 0,-1 0 0,1-1 0,-1 1 0,1 0 0,-1 0 0,1 0 0,-1 0 0,1 0 0,-1 0 0,1 0 0,-1 0 0,0 0 0,1 0 0,-1 0 0,1 0 0,-1 0 0,1 0 0,-1 0 0,1 1 0,-1-1 0,1 0 0,-1 0 0,1 1 0,-1-1 0,1 0 0,-1 1 0,1-1 0,-1 1 0,1-1 0,0 0 0,-1 1 0,1-1 0,0 1 0,-1-1 0,1 1 0,0-1 0,0 1 0,0-1 0,-1 1 0,1-1 0,0 1 0,0-1 0,0 1 0,0 0 0,0 0 0,-4 31 0,5-10 0,1-1 0,0 0 0,2 0 0,1 0 0,1 0 0,0-1 0,10 20 0,73 134 0,-87-171 0,5 11 0,1-1 0,0 0 0,1 0 0,1-1 0,0 0 0,18 16 0,-28-27 0,0-1 0,0 0 0,1 0 0,-1 0 0,0 0 0,0 0 0,1 0 0,-1 0 0,0 1 0,0-1 0,0 0 0,1 0 0,-1 0 0,0 0 0,0 0 0,1 0 0,-1 0 0,0 0 0,0 0 0,1-1 0,-1 1 0,0 0 0,0 0 0,1 0 0,-1 0 0,0 0 0,0 0 0,0 0 0,1 0 0,-1-1 0,0 1 0,0 0 0,0 0 0,0 0 0,1 0 0,-1-1 0,0 1 0,0 0 0,0 0 0,0 0 0,0-1 0,5-15 0,-2-20 0,-3 34 0,1 1 0,1-302 0,-5 256 0,-1 1 0,-3-1 0,-1 1 0,-21-65 0,9 71 0,7 31 0,12 9 0,0 1 0,0-1 0,1 1 0,-1 0 0,0-1 0,1 1 0,-1-1 0,1 1 0,-1 0 0,0 0 0,1-1 0,0 1 0,-1 0 0,1 0 0,-1 0 0,1-1 0,0 1 0,0 0 0,-1 0 0,1 0 0,0 0 0,0 1 0,-1 9 0,0 0 0,0 0 0,1-1 0,0 1 0,1 0 0,1 0 0,-1 0 0,2-1 0,-1 1 0,6 10 0,5 14 0,28 53 0,-14-38 0,3-2 0,43 56 0,-73-103 0,1 0 0,0 0 0,0 1 0,0-1 0,-1 0 0,1 0 0,0 0 0,1 0 0,-1 0 0,0-1 0,0 1 0,0 0 0,0 0 0,1-1 0,-1 1 0,0 0 0,1-1 0,-1 0 0,3 1 0,-4-1 0,1-1 0,0 1 0,-1 0 0,1-1 0,-1 1 0,1-1 0,0 1 0,-1-1 0,1 0 0,-1 1 0,0-1 0,1 1 0,-1-1 0,1 0 0,-1 1 0,0-1 0,1 0 0,-1 0 0,0 1 0,0-1 0,0 0 0,0 0 0,0 1 0,0-2 0,1-9 0,0 1 0,-1 0 0,-3-19 0,0 8 0,0 0 0,-2 1 0,0 0 0,-1 0 0,-1 0 0,-15-29 0,5 31 0,17 18 0,0-1 0,-1 1 0,1 0 0,-1 0 0,1 0 0,0 0 0,-1 0 0,1 0 0,-1 0 0,1 0 0,-1 0 0,1 0 0,0 0 0,-1 0 0,1 0 0,-1 0 0,1 0 0,-1 0 0,1 0 0,0 1 0,-1-1 0,1 0 0,0 0 0,-1 1 0,1-1 0,0 0 0,-1 0 0,1 1 0,-1-1 0,0 3 0,0-1 0,0 0 0,0 1 0,0-1 0,0 1 0,0-1 0,1 1 0,-1-1 0,1 1 0,-1-1 0,1 1 0,0-1 0,0 1 0,1 3 0,3 21 0,1 0 0,1 0 0,1 0 0,2-1 0,1 0 0,0 0 0,29 46 0,119 160 0,-140-208 0,3 1 0,-16-19 0,1 0 0,-1 0 0,-1 1 0,1 0 0,5 11 0,-12-12 0,-10-9 0,-15-9 0,26 12 0,-216-118 0,192 109 0,33 24 0,32 25 0,0-5 0,15 11 0,-1 3 0,63 75 0,-95-97 0,-5-4 0,0-1 0,2-1 0,34 30 0,-48-49 0,-4-4 0,-9-13 0,-18-21 0,-7-2 0,-108-123 0,126 148 0,22 26 0,21 26 0,103 104 0,58 74 0,69 131 0,211 293 0,-456-622 0,45 69 0,-53-79 0,0 1 0,-1-1 0,-1 1 0,1-1 0,-1 1 0,-1 0 0,2 19 0,-11-50 0,-1 1 0,-21-37 0,13 27 0,-8-20 0,15 27 0,-2 1 0,-1 0 0,-25-35 0,154 132 0,-65-41 0,1-2 0,2-2 0,1-3 0,1-3 0,1-1 0,1-4 0,105 21 0,-148-37 0,-1 0 0,1-2 0,0 0 0,29-2 0,-43 1 0,1-1 0,0 1 0,-1-1 0,1 1 0,0-1 0,-1 0 0,1 0 0,-1 0 0,1-1 0,-1 1 0,1-1 0,-1 1 0,0-1 0,0 0 0,3-2 0,-4 2 0,0 0 0,0 0 0,0 0 0,-1 0 0,1 0 0,0 0 0,-1 0 0,0 0 0,1 0 0,-1-1 0,0 1 0,0 0 0,0 0 0,0 0 0,-1 0 0,1-1 0,0 1 0,-1 0 0,0 0 0,1 0 0,-1 0 0,-2-3 0,-3-8 0,-1 1 0,0-1 0,-1 2 0,-1-1 0,1 1 0,-16-14 0,-69-58 0,63 58 0,-11-11 0,-2 2 0,-1 2 0,-2 2 0,-69-34 0,29 22 0,38 16 0,-1 3 0,-1 2 0,-85-24 0,134 45 0,0-1 0,-1 1 0,1-1 0,0 1 0,0 0 0,0-1 0,0 1 0,0 0 0,0 0 0,-1 0 0,1 0 0,0 0 0,0 0 0,0 0 0,0 0 0,0 1 0,0-1 0,-1 0 0,1 1 0,0-1 0,0 1 0,0-1 0,0 1 0,0-1 0,-1 2 0,2-1 0,0 0 0,0 1 0,0-1 0,0 0 0,0 0 0,0 1 0,0-1 0,1 0 0,-1 0 0,0 0 0,1 0 0,-1 1 0,1-1 0,-1 0 0,1 0 0,0 0 0,-1 0 0,3 1 0,45 50 0,20 5 0,151 95 0,95 25 0,-173-100 0,-44-25 0,104 39 0,-581-200 0,-196-47 0,528 150 0,32 11 0,16-4 0,0-1 0,0 1 0,0 0 0,0 0 0,0-1 0,0 1 0,0 0 0,0-1 0,0 1 0,1 0 0,-1-1 0,0 1 0,0 0 0,1-1 0,-1 1 0,0 0 0,1-1 0,-1 1 0,1 0 0,-1-1 0,1 1 0,-1-1 0,1 1 0,-1-1 0,1 1 0,0-1 0,19 17 0,0-2 0,1 0 0,1-2 0,1 0 0,40 16 0,-24-10 0,23 11 0,1-3 0,2-2 0,1-3 0,81 16 0,-110-34 0,-37-4 0,0 0 0,1 0 0,-1 0 0,0 0 0,0 0 0,1 0 0,-1 0 0,0 0 0,0 1 0,1-1 0,-1 0 0,0 0 0,0 0 0,1 0 0,-1-1 0,0 1 0,1 0 0,-1 0 0,0 0 0,0 0 0,0 0 0,1 0 0,-1 0 0,0 0 0,0 0 0,1-1 0,-1 1 0,0 0 0,0 0 0,0 0 0,1 0 0,-1-1 0,0 1 0,0 0 0,0 0 0,0-1 0,0 1 0,1 0 0,-1 0 0,0 0 0,0-1 0,0 1 0,0 0 0,0 0 0,0-1 0,0 1 0,0-1 0,-12-10 0,-26-8 0,-8 2 0,0 3 0,-1 2 0,-82-11 0,51 15 0,-123 3 0,193 5 0,0 1 0,1 0 0,-1 0 0,0 0 0,0 1 0,-7 3 0,14-5 0,0 1 0,0-1 0,0 1 0,0-1 0,-1 1 0,1 0 0,0-1 0,0 1 0,1 0 0,-1-1 0,0 1 0,0 0 0,0 0 0,0 0 0,1 0 0,-1 0 0,0 0 0,1 0 0,-1 0 0,1 0 0,-1 0 0,1 0 0,0 0 0,-1 1 0,1-1 0,0 0 0,0 0 0,0 0 0,0 1 0,0-1 0,0 0 0,0 0 0,0 0 0,0 1 0,1-1 0,-1 0 0,0 0 0,1 0 0,-1 0 0,1 0 0,-1 0 0,1 0 0,0 0 0,-1 0 0,1 0 0,1 2 0,5 5 0,0 0 0,0-1 0,1 0 0,0 0 0,0 0 0,1-1 0,-1 0 0,1-1 0,1 0 0,-1 0 0,1-1 0,11 4 0,16 3 0,72 14 0,389 54 0,-490-78 0,-1 1 0,0 0 0,0 1 0,0 0 0,0 0 0,0 0 0,-1 1 0,1-1 0,-1 2 0,0-1 0,0 1 0,10 10 0,-9-9 0,4 3 0,1-2 0,-1 0 0,1 0 0,0-1 0,1 0 0,0-1 0,0 0 0,0-1 0,25 4 0,15 0 0,59 1 0,-88-8 0,502 6 0,-93-5 0,-303 5 0,169 30 0,-197-19 0,-1 5 0,-1 4 0,175 72 0,-267-95 0,1 1 0,-1 1 0,1 0 0,-1 0 0,-1 0 0,0 1 0,12 13 0,-7-7 0,-5-7 0,-1-1 0,1 0 0,0-1 0,1 0 0,-1 0 0,1 0 0,0-1 0,0 0 0,0-1 0,0 0 0,1 0 0,14 1 0,-63-21 0,-22 8 0,0 3 0,-1 3 0,1 2 0,-88 10 0,136-7 0,0 0 0,0 1 0,-1 1 0,1 0 0,1 1 0,-1 1 0,1 0 0,-1 1 0,-23 14 0,37-19 0,-1-1 0,1 0 0,0 1 0,-1-1 0,1 1 0,-1-1 0,1 0 0,0 1 0,0-1 0,-1 1 0,1-1 0,0 1 0,0-1 0,0 1 0,-1-1 0,1 1 0,0-1 0,0 1 0,0-1 0,0 1 0,0 0 0,0-1 0,0 1 0,0-1 0,0 1 0,0-1 0,0 1 0,1-1 0,-1 1 0,0-1 0,0 1 0,0-1 0,1 1 0,-1-1 0,0 1 0,1-1 0,-1 1 0,0-1 0,1 0 0,-1 1 0,1-1 0,-1 0 0,0 1 0,1-1 0,-1 0 0,1 1 0,-1-1 0,1 0 0,-1 0 0,1 0 0,-1 0 0,1 1 0,-1-1 0,2 0 0,36 14 0,-33-13 0,81 23 0,166 23 0,93-17 0,-338-30 0,-3 0 0,1 0 0,0 0 0,-1 1 0,1-1 0,0 1 0,-1 0 0,1 0 0,-1 1 0,0-1 0,7 4 0,-38 1 0,-116-1 0,1-7 0,-264-36 0,286 25 0,76 10 0,1-1 0,-68-18 0,-119-35 0,314 51 0,354 32 0,-435-25 0,41 8 0,-44-9 0,0 0 0,0 0 0,0 0 0,0 0 0,0 0 0,1 0 0,-1 0 0,0 0 0,0 0 0,0 0 0,0 0 0,0 0 0,1 1 0,-1-1 0,0 0 0,0 0 0,0 0 0,0 0 0,0 0 0,0 0 0,0 0 0,1 0 0,-1 0 0,0 0 0,0 1 0,0-1 0,0 0 0,0 0 0,0 0 0,0 0 0,0 0 0,0 0 0,0 1 0,0-1 0,0 0 0,0 0 0,0 0 0,0 0 0,0 0 0,0 1 0,0-1 0,0 0 0,0 0 0,0 0 0,0 0 0,0 0 0,0 0 0,0 1 0,0-1 0,0 0 0,0 0 0,0 0 0,0 0 0,0 0 0,0 0 0,0 1 0,0-1 0,-1 0 0,1 0 0,0 0 0,0 0 0,0 0 0,0 0 0,0 0 0,-26 4 0,-22-5 0,0-2 0,1-2 0,-1-2 0,-56-16 0,24 5 0,-11-2 0,0 5 0,-1 3 0,-122 1 0,195 11 0,-39 0 0,47 4 0,32 3 0,435 107 0,-263-72 0,174 41 0,-361-82 0,-1 1 0,1-1 0,0 1 0,-1 0 0,1 1 0,-1-1 0,1 1 0,-1 0 0,0 1 0,-1-1 0,1 1 0,0 0 0,7 8 0,-12-11 0,0-1 0,1 1 0,-1-1 0,0 0 0,1 1 0,-1-1 0,0 1 0,0-1 0,0 1 0,0-1 0,1 1 0,-1 0 0,0-1 0,0 1 0,0-1 0,0 1 0,0-1 0,0 1 0,0-1 0,0 1 0,-1-1 0,1 1 0,0-1 0,0 1 0,0-1 0,-1 1 0,1-1 0,0 1 0,0-1 0,-1 1 0,1-1 0,0 1 0,-1-1 0,1 0 0,-1 1 0,1-1 0,0 0 0,-1 1 0,1-1 0,-1 0 0,1 0 0,-1 1 0,1-1 0,-1 0 0,-27 6 0,-35-4 0,1-4 0,-88-13 0,25 2 0,-159-3-1365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2T19:33:17.022"/>
    </inkml:context>
    <inkml:brush xml:id="br0">
      <inkml:brushProperty name="width" value="0.35" units="cm"/>
      <inkml:brushProperty name="height" value="0.35" units="cm"/>
      <inkml:brushProperty name="color" value="#FFFFFF"/>
    </inkml:brush>
  </inkml:definitions>
  <inkml:trace contextRef="#ctx0" brushRef="#br0">1 319 24575,'12'49'0,"-2"0"0,-2 0 0,3 79 0,-11-117 0,3 56 0,-2-33 0,1 0 0,8 38 0,-10-72 0,0 0 0,0 0 0,0 0 0,-1 1 0,1-1 0,0 0 0,0 0 0,0 0 0,0 0 0,0 1 0,0-1 0,0 0 0,0 0 0,0 0 0,0 0 0,0 1 0,0-1 0,0 0 0,0 0 0,0 0 0,1 0 0,-1 0 0,0 1 0,0-1 0,0 0 0,0 0 0,0 0 0,0 0 0,0 0 0,0 1 0,1-1 0,-1 0 0,0 0 0,0 0 0,0 0 0,0 0 0,0 0 0,0 0 0,1 0 0,-1 0 0,0 0 0,0 0 0,0 1 0,0-1 0,1 0 0,-1 0 0,0 0 0,0 0 0,0 0 0,0 0 0,1 0 0,-1 0 0,0-1 0,0 1 0,0 0 0,0 0 0,0 0 0,1 0 0,-1 0 0,6-13 0,3-24 0,16-283 0,-19 188 0,-3 83 0,1-21 0,-3 52 0,0 16 0,-1 6 0,-1 669 0,12-903 0,-1 34 0,-7-230 0,13 1164 0,-9-538 0,-2-62 0,31 187 0,-32-361 0,-2-33 0,-6 0 0,-3 0 0,-3 0 0,-3 1 0,-36-108 0,45 166 0,0 10 0,0 21 0,2 41 0,2-60 0,27 564 0,-11-442 0,5 0 0,57 185 0,80 135 0,-6-17 0,-133-364 0,-9-28 0,1-1 0,20 42 0,60 88 0,36 77 0,-125-236 0,0 0 0,1 1 0,0-1 0,1 0 0,-1-1 0,5 6 0,-7-9 0,-1-1 0,0 0 0,1 1 0,-1-1 0,1 1 0,-1-1 0,1 0 0,-1 1 0,1-1 0,-1 0 0,1 1 0,0-1 0,-1 0 0,1 0 0,-1 0 0,1 0 0,-1 0 0,1 1 0,0-1 0,-1 0 0,1 0 0,-1 0 0,1 0 0,0-1 0,0 1 0,0-1 0,0 0 0,0 0 0,0 0 0,0 0 0,-1 0 0,1 0 0,0 0 0,-1 0 0,1 0 0,0 0 0,-1 0 0,0-1 0,1 1 0,-1 0 0,0 0 0,1-1 0,-1-1 0,2-13 0,-1 1 0,-1-1 0,0 1 0,-1-1 0,-1 1 0,0-1 0,-1 1 0,-1 0 0,0 0 0,-7-15 0,-12-25 0,-39-68 0,23 50 0,-125-294 0,88 189 0,57 139 0,14 31 0,12 26 0,26 42 0,1-2 0,61 77 0,-41-59 0,75 102 0,106 159 0,-211-293 0,-18-32 0,1 1 0,0-1 0,1 0 0,0-1 0,0 1 0,16 14 0,-24-26 0,1 1 0,-1-1 0,0 0 0,0 0 0,0 0 0,0 0 0,0 1 0,0-1 0,0 0 0,0 0 0,1 0 0,-1 0 0,0 0 0,0 0 0,0 1 0,0-1 0,1 0 0,-1 0 0,0 0 0,0 0 0,0 0 0,0 0 0,1 0 0,-1 0 0,0 0 0,0 0 0,0 0 0,0 0 0,1 0 0,-1 0 0,0 0 0,0 0 0,0 0 0,1 0 0,-1 0 0,0 0 0,0 0 0,0 0 0,0 0 0,1 0 0,-1-1 0,0 1 0,0 0 0,0 0 0,0 0 0,0 0 0,1 0 0,-1 0 0,0-1 0,0 1 0,0 0 0,0 0 0,-1-15 0,-10-16 0,-24-22 0,-2 2 0,-86-91 0,86 101 0,-4-4 0,-50-57 0,-80-114 0,140 166 0,1-1 0,3-1 0,3-2 0,1-1 0,-25-96 0,43 138 0,-5-10 0,12 21 0,7 11 0,85 108 0,42 47 0,-76-94 0,-37-42 0,1 0 0,54 47 0,-78-75 0,0 0 0,0 0 0,0 0 0,0 0 0,0 0 0,0-1 0,0 1 0,1 0 0,-1 0 0,0 0 0,0 0 0,0 0 0,0-1 0,0 1 0,0 0 0,0 0 0,0 0 0,0 0 0,0 0 0,0 0 0,0 0 0,0 0 0,1-1 0,-1 1 0,0 0 0,0 0 0,0 0 0,0 0 0,0 0 0,0 0 0,1 0 0,-1 0 0,0 0 0,0 0 0,0 0 0,0 0 0,0 0 0,0 0 0,1 0 0,-1 0 0,0 0 0,0 0 0,0 0 0,0 0 0,0 0 0,0 0 0,1 0 0,-1 0 0,0 0 0,0 0 0,0 0 0,0 0 0,0 0 0,0 0 0,0 1 0,1-1 0,-1 0 0,0 0 0,0 0 0,0 0 0,0 0 0,0 0 0,0 1 0,-6-20 0,-15-23 0,-175-232 0,3 4 0,175 244 0,18 26 0,0 0 0,0 0 0,0 0 0,0 0 0,0 0 0,0 0 0,0 0 0,0 0 0,0 1 0,0-1 0,0 0 0,-1 0 0,1 0 0,0 0 0,0 0 0,0 0 0,0 0 0,0 0 0,0 0 0,0 0 0,0 0 0,-1 0 0,1 0 0,0 0 0,0 0 0,0 0 0,0 0 0,0 0 0,0 0 0,-1 0 0,1 0 0,0 0 0,0 0 0,0 0 0,0 0 0,0 0 0,0 0 0,0 0 0,-1 0 0,1 0 0,0 0 0,0 0 0,0 0 0,0 0 0,0 0 0,0-1 0,0 1 0,0 0 0,0 0 0,0 0 0,-1 0 0,1 0 0,0 0 0,0 0 0,0-1 0,0 1 0,0 0 0,0 0 0,0 0 0,0 0 0,0 0 0,2 17 0,10 26 0,31 49 0,3-3 0,88 126 0,-78-129 0,300 442 0,36 55 0,-274-381 0,87 128 0,-178-293 0,2-2 0,2 0 0,0-3 0,3 0 0,0-2 0,56 37 0,-82-62 0,1 1 0,-1-1 0,1-1 0,0 1 0,0-2 0,17 6 0,-25-9 0,0 1 0,-1-1 0,1 0 0,-1 0 0,1 0 0,-1 0 0,1 0 0,0 0 0,-1 0 0,1 0 0,-1 0 0,1 0 0,-1 0 0,1-1 0,0 1 0,-1 0 0,1 0 0,-1-1 0,1 1 0,-1 0 0,1 0 0,-1-1 0,1 1 0,-1-1 0,0 1 0,1 0 0,-1-1 0,1 1 0,-1-1 0,1 0 0,-3-19 0,-20-20 0,7 19 0,-2 0 0,0 1 0,-1 1 0,0 0 0,-2 2 0,0 0 0,-1 1 0,-1 1 0,-33-17 0,54 31 0,0 0 0,-1 1 0,1-1 0,0 0 0,0 1 0,0-1 0,-1 1 0,1 0 0,0-1 0,0 1 0,-1 0 0,1 0 0,0 0 0,-1 0 0,1 0 0,0 0 0,-1 0 0,1 0 0,0 1 0,0-1 0,-2 1 0,3-1 0,-1 1 0,1 0 0,0 0 0,0 0 0,-1-1 0,1 1 0,0 0 0,0 0 0,0 0 0,0 0 0,0-1 0,0 1 0,0 0 0,0 0 0,1 0 0,-1 0 0,0-1 0,0 1 0,1 0 0,-1 0 0,0-1 0,1 1 0,0 1 0,4 7 0,0-1 0,0 1 0,1-1 0,8 9 0,21 17 0,1-1 0,2-2 0,1-1 0,1-2 0,45 22 0,226 101 0,-136-82 0,233 60 0,-389-123 0,-13-3 0,0-1 0,0 0 0,1 0 0,-1-1 0,1 0 0,-1 0 0,1 0 0,-1-1 0,1 0 0,7-1 0,-13 1 0,-1-1 0,0 1 0,0 0 0,1-1 0,-1 1 0,0-1 0,0 1 0,0 0 0,0-1 0,1 1 0,-1-1 0,0 1 0,0-1 0,0 1 0,0 0 0,0-1 0,0 1 0,0-1 0,0 1 0,0-1 0,0 1 0,0-1 0,-1 1 0,1 0 0,0-1 0,0 1 0,0-1 0,0 1 0,-1 0 0,1-1 0,0 1 0,0-1 0,-1 1 0,1 0 0,0 0 0,-1-1 0,1 1 0,0 0 0,-1-1 0,1 1 0,-1 0 0,1 0 0,0 0 0,-1-1 0,0 1 0,-25-22 0,0 2 0,-2 0 0,0 2 0,-1 1 0,-36-16 0,42 21 0,-74-35 0,-2 4 0,-1 5 0,-197-48 0,278 81 0,-52-7 0,67 11 0,1 1 0,-1 0 0,1 0 0,-1 0 0,1 0 0,-1 0 0,1 1 0,0 0 0,-1-1 0,1 1 0,0 1 0,0-1 0,-1 0 0,1 1 0,0-1 0,-3 4 0,5-4 0,0 0 0,0 0 0,0 1 0,0-1 0,1 0 0,-1 1 0,1-1 0,-1 1 0,1-1 0,-1 1 0,1-1 0,0 1 0,0-1 0,-1 1 0,1-1 0,0 1 0,0-1 0,1 1 0,-1-1 0,0 1 0,1-1 0,-1 1 0,0-1 0,1 1 0,0-1 0,-1 1 0,1-1 0,0 0 0,0 1 0,0 0 0,32 39 0,-2-11 0,2-3 0,1 0 0,58 34 0,119 53 0,-166-92 0,1-1 0,1-2 0,0-3 0,95 21 0,-137-36 0,1-1 0,-1 1 0,0-1 0,0 0 0,1 0 0,-1-1 0,0 1 0,1-1 0,-1 0 0,8-3 0,-12 3 0,1 0 0,-1 0 0,0 0 0,0 0 0,1 0 0,-1 0 0,0 0 0,0 0 0,0-1 0,0 1 0,0 0 0,-1-1 0,1 1 0,0-1 0,-1 1 0,1-1 0,-1 1 0,1-1 0,-1 1 0,0-1 0,1 1 0,-1-1 0,0 1 0,0-1 0,0 0 0,0 1 0,0-1 0,-1 1 0,1-1 0,0 1 0,-1-1 0,1 1 0,-1-1 0,0 1 0,1-1 0,-1 1 0,0 0 0,-1-2 0,-9-18 0,-1 0 0,-1 1 0,0 1 0,-2 0 0,-17-18 0,-96-87 0,101 98 0,-299-238 0,-26 26 0,85 59 0,260 175 0,-1-1 0,1 1 0,-1 0 0,-16-5 0,24 8 0,-1 1 0,0 0 0,0 0 0,1-1 0,-1 1 0,0 0 0,0 0 0,1 0 0,-1 0 0,0 0 0,0 0 0,0 0 0,1 0 0,-1 0 0,0 1 0,0-1 0,0 0 0,1 0 0,-1 1 0,0-1 0,1 1 0,-1-1 0,0 0 0,0 1 0,0 1 0,1-1 0,0 1 0,-1-1 0,1 0 0,0 1 0,0-1 0,0 1 0,0-1 0,0 0 0,0 1 0,0-1 0,0 1 0,1-1 0,-1 0 0,1 1 0,-1-1 0,1 0 0,-1 1 0,2 1 0,5 12 0,1-1 0,0 0 0,1 0 0,1-1 0,0 0 0,1-1 0,17 16 0,95 72 0,-59-56 0,1-3 0,2-2 0,75 30 0,229 70 0,-188-84 0,238 39 0,198-2 0,24 4 0,-460-59 0,262 87 0,-419-115 0,8 2 0,49 23 0,-76-31 0,0 1 0,0 0 0,-1 0 0,1 1 0,-1-1 0,0 1 0,0 1 0,-1-1 0,1 1 0,-1 0 0,-1 0 0,8 12 0,-11-17 0,0 1 0,-1-1 0,1 0 0,0 1 0,0-1 0,-1 0 0,1 1 0,-1-1 0,0 1 0,1-1 0,-1 1 0,0 0 0,0-1 0,0 1 0,0-1 0,0 1 0,0-1 0,0 1 0,-1-1 0,1 1 0,-1-1 0,1 1 0,-1-1 0,1 1 0,-1-1 0,0 0 0,0 1 0,1-1 0,-1 0 0,0 0 0,0 0 0,0 1 0,-1-1 0,-1 1 0,-1 0 0,-2 1 0,1-1 0,0-1 0,0 1 0,-1-1 0,1 0 0,0 0 0,-1 0 0,1-1 0,-8 0 0,-44-2 0,-110-20 0,124 15 0,-1521-213-880,320 48 254,1164 160 626,63 11 0,20 5 0,27 7 0,616 134 1366,-492-117-1226,1187 186-940,-517-89 814,-767-116-14,-47-6 2,-28-3-7,-36-6 139,-837-98 579,-7 66-771,767 30 58,71 3 0,-68 4 0,129 1 0,-1 0 0,0 0 0,0 1 0,0-1 0,0 0 0,0 0 0,0 0 0,0 0 0,0 0 0,1 1 0,-1-1 0,0 0 0,0 0 0,0 0 0,0 0 0,0 1 0,0-1 0,0 0 0,0 0 0,0 0 0,0 0 0,0 1 0,0-1 0,0 0 0,0 0 0,0 0 0,0 0 0,-1 1 0,1-1 0,0 0 0,0 0 0,0 0 0,0 0 0,0 1 0,0-1 0,0 0 0,0 0 0,-1 0 0,1 0 0,0 0 0,0 0 0,0 0 0,0 1 0,0-1 0,-1 0 0,1 0 0,0 0 0,0 0 0,0 0 0,0 0 0,-1 0 0,1 0 0,0 0 0,0 0 0,0 0 0,-1 0 0,15 9 0,0-1 0,1-1 0,-1 0 0,22 6 0,-12-4 0,124 43 0,259 55 0,165-6 0,-411-76 0,-145-21 0,-21-4 0,-35-2 0,-248-28 0,-76-7 0,-449 10 0,794 27 0,-12 0 0,1 1 0,-1 2 0,-31 7 0,61-10 0,-1 0 0,0 0 0,0 1 0,1-1 0,-1 1 0,0-1 0,1 1 0,-1 0 0,0 0 0,1-1 0,-1 1 0,1 0 0,-1 1 0,1-1 0,0 0 0,-1 0 0,1 0 0,-2 3 0,3-3 0,0 0 0,0 0 0,0 0 0,0-1 0,1 1 0,-1 0 0,0 0 0,0 0 0,0 0 0,1 0 0,-1-1 0,0 1 0,1 0 0,-1 0 0,1-1 0,-1 1 0,1 0 0,-1 0 0,1-1 0,0 1 0,-1-1 0,1 1 0,0 0 0,-1-1 0,2 1 0,8 6 0,1-1 0,-1 0 0,22 8 0,73 24 0,1-5 0,1-4 0,2-5 0,124 11 0,450 8 0,-564-38 0,633 7 0,-748-12 0,0-1 0,0 0 0,0 0 0,0 0 0,0 0 0,0 0 0,0-1 0,0 0 0,-1 0 0,1 0 0,-1 0 0,1 0 0,-1-1 0,0 1 0,0-1 0,0 0 0,0 0 0,3-4 0,-2 2 0,0 1 0,0-1 0,1 1 0,0 0 0,-1 1 0,2-1 0,-1 1 0,9-5 0,17-1 18,-1 1-1,1 2 0,0 0 1,1 3-1,61-1 0,49-5-1486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90C67-F2CA-43C1-84B2-A8A563DCB83C}" type="datetimeFigureOut">
              <a:rPr lang="en-US" smtClean="0"/>
              <a:t>03-Jul-23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C7305-4E8E-4619-8FC0-92FBD8CBB856}" type="slidenum">
              <a:rPr lang="en-US" smtClean="0"/>
              <a:t>‹#›</a:t>
            </a:fld>
            <a:endParaRPr lang="en-US"/>
          </a:p>
        </p:txBody>
      </p:sp>
    </p:spTree>
    <p:extLst>
      <p:ext uri="{BB962C8B-B14F-4D97-AF65-F5344CB8AC3E}">
        <p14:creationId xmlns:p14="http://schemas.microsoft.com/office/powerpoint/2010/main" val="210180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Hello, I am Stefan Dragoi and coordinated by lecturer Andrei Cristian </a:t>
            </a:r>
            <a:r>
              <a:rPr lang="en-US" sz="1800" dirty="0" err="1">
                <a:effectLst/>
                <a:latin typeface="Times New Roman" panose="02020603050405020304" pitchFamily="18" charset="0"/>
                <a:ea typeface="Calibri" panose="020F0502020204030204" pitchFamily="34" charset="0"/>
              </a:rPr>
              <a:t>Frasinaru</a:t>
            </a:r>
            <a:r>
              <a:rPr lang="en-US" sz="1800" dirty="0">
                <a:effectLst/>
                <a:latin typeface="Times New Roman" panose="02020603050405020304" pitchFamily="18" charset="0"/>
                <a:ea typeface="Calibri" panose="020F0502020204030204" pitchFamily="34" charset="0"/>
              </a:rPr>
              <a:t>, we have developed an application which has integrated an algorithm that determines the properties of an Abstract Argumentation Framework, as the concept was defined by Dung in 1995</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a:t>
            </a:fld>
            <a:endParaRPr lang="en-US"/>
          </a:p>
        </p:txBody>
      </p:sp>
    </p:spTree>
    <p:extLst>
      <p:ext uri="{BB962C8B-B14F-4D97-AF65-F5344CB8AC3E}">
        <p14:creationId xmlns:p14="http://schemas.microsoft.com/office/powerpoint/2010/main" val="952994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An extension is said to be preferred if it is the maximal admissible set of the system. In this case {B, C, E, F} is the maximal admissible set of the example.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11</a:t>
            </a:fld>
            <a:endParaRPr lang="en-US"/>
          </a:p>
        </p:txBody>
      </p:sp>
    </p:spTree>
    <p:extLst>
      <p:ext uri="{BB962C8B-B14F-4D97-AF65-F5344CB8AC3E}">
        <p14:creationId xmlns:p14="http://schemas.microsoft.com/office/powerpoint/2010/main" val="363052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 the last property is grounded which is minimal complete extension or with other words, the complete extension which is included in ALL complete extensions.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12</a:t>
            </a:fld>
            <a:endParaRPr lang="en-US"/>
          </a:p>
        </p:txBody>
      </p:sp>
    </p:spTree>
    <p:extLst>
      <p:ext uri="{BB962C8B-B14F-4D97-AF65-F5344CB8AC3E}">
        <p14:creationId xmlns:p14="http://schemas.microsoft.com/office/powerpoint/2010/main" val="3394237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As I have mentioned at the beginning of the presentation, we have implemented an algorithm in Java which determines the properties of an argumentation framework. Our solution was to approach the problem as a Constraint Satisfaction Problem. To solve the constraints, we have used a Java constraint library called Choco-solver. The definitions of the properties have been transformed into propositional logic and then transposed them into Choco-solver constraints.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13</a:t>
            </a:fld>
            <a:endParaRPr lang="en-US"/>
          </a:p>
        </p:txBody>
      </p:sp>
    </p:spTree>
    <p:extLst>
      <p:ext uri="{BB962C8B-B14F-4D97-AF65-F5344CB8AC3E}">
        <p14:creationId xmlns:p14="http://schemas.microsoft.com/office/powerpoint/2010/main" val="250762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process of property transformation has been executed in the following manner: we have defined an Argumentation Framework property as a tuple (S, D, C), where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 the arguments,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domain, 0/1 which means argument is included in extension or not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constraint. We have chosen two properties as example. For the first one is conflict-free, we have attached here the definition as a reminder, so a set of arguments is conflict-free if there is no attack between them. The constraint is defined as follows: if there exists an attack between a and b, then this implies that if a is included in extension, then b must not and vice versa.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14</a:t>
            </a:fld>
            <a:endParaRPr lang="en-US"/>
          </a:p>
        </p:txBody>
      </p:sp>
    </p:spTree>
    <p:extLst>
      <p:ext uri="{BB962C8B-B14F-4D97-AF65-F5344CB8AC3E}">
        <p14:creationId xmlns:p14="http://schemas.microsoft.com/office/powerpoint/2010/main" val="62753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process of property transformation has been executed in the following manner: we have defined an Argumentation Framework property as a tuple (S, D, C), where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 the arguments,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the domain, 0/1 which means argument is included in extension or not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constraint. We have chosen two properties as example. For the first one is conflict-free, we have attached here the definition as a reminder, so a set of arguments is conflict-free if there is no attack between them. The constraint is defined as follows: if there exists an attack between a and b, then this implies that if a is included in extension, then b must not and vice versa.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15</a:t>
            </a:fld>
            <a:endParaRPr lang="en-US"/>
          </a:p>
        </p:txBody>
      </p:sp>
    </p:spTree>
    <p:extLst>
      <p:ext uri="{BB962C8B-B14F-4D97-AF65-F5344CB8AC3E}">
        <p14:creationId xmlns:p14="http://schemas.microsoft.com/office/powerpoint/2010/main" val="131935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have said at the beginning of the presentation when I talked about the objectives of this dissertation paper that we proposed to implement a performant algorithm which solves the properties of an Argumentation Framework. I compared our algorithm with other 2 algorithms: ASPARTIX and ConArg2. Both of these applications participated at the International Competition on Computational Models of Argumentation, the biggest competition related to argumentation in 2015, 2017, 2019 and 2021. The tests has been executed on 2 types of graphs: Kleinberg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Erdos-Renyi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results are exposed in this table and the conclusions in on the next slide.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16</a:t>
            </a:fld>
            <a:endParaRPr lang="en-US"/>
          </a:p>
        </p:txBody>
      </p:sp>
    </p:spTree>
    <p:extLst>
      <p:ext uri="{BB962C8B-B14F-4D97-AF65-F5344CB8AC3E}">
        <p14:creationId xmlns:p14="http://schemas.microsoft.com/office/powerpoint/2010/main" val="1443736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have said at the beginning of the presentation when I talked about the objectives of this dissertation paper that we proposed to implement a performant algorithm which solves the properties of an Argumentation Framework. I compared our algorithm with other 2 algorithms: ASPARTIX and ConArg2. Both of these applications participated at the International Competition on Computational Models of Argumentation, the biggest competition related to argumentation in 2015, 2017, 2019 and 2021. The tests has been executed on 2 types of graphs: Kleinberg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Erdos-Renyi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results are exposed in this table and the conclusions in on the next slide.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17</a:t>
            </a:fld>
            <a:endParaRPr lang="en-US"/>
          </a:p>
        </p:txBody>
      </p:sp>
    </p:spTree>
    <p:extLst>
      <p:ext uri="{BB962C8B-B14F-4D97-AF65-F5344CB8AC3E}">
        <p14:creationId xmlns:p14="http://schemas.microsoft.com/office/powerpoint/2010/main" val="147311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a future work, we have three objectives which we want to achieve. To extend the algorithm to solve other 2 properties of an Argumentation Framework: semi-stable extensions and ideal extensions, to integrate our algorithm in a Stable Marriage problem solver as it has been described by Dung and to improve the algorithm performance by using Google OR-Tools as a constraint solver library.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19</a:t>
            </a:fld>
            <a:endParaRPr lang="en-US"/>
          </a:p>
        </p:txBody>
      </p:sp>
    </p:spTree>
    <p:extLst>
      <p:ext uri="{BB962C8B-B14F-4D97-AF65-F5344CB8AC3E}">
        <p14:creationId xmlns:p14="http://schemas.microsoft.com/office/powerpoint/2010/main" val="119735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in this dissertation paper we approached the Argumentation Framework problem as a Constraint Satisfaction Problem, out target was to implement an algorithm in Java based on constraint programming, transform the properties into propositional logic and then into Choco-Solver constraints and then to integrate the algorithm in a web application.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20</a:t>
            </a:fld>
            <a:endParaRPr lang="en-US"/>
          </a:p>
        </p:txBody>
      </p:sp>
    </p:spTree>
    <p:extLst>
      <p:ext uri="{BB962C8B-B14F-4D97-AF65-F5344CB8AC3E}">
        <p14:creationId xmlns:p14="http://schemas.microsoft.com/office/powerpoint/2010/main" val="377489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This definition has been retrieved from Dung’s article, where he laid the basis of this theory which has been extended in the years that followed. An argumentation framework is a pair &lt;A, R&gt; where A is the set of arguments and R a binary relation, meaning the attacks between arguments. In general, an argumentation framework is represented as a directed graph as we have here. In this example the arguments are the letters from A to F and the attacks (A, B), (B, A), (D, E) and so on.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2</a:t>
            </a:fld>
            <a:endParaRPr lang="en-US"/>
          </a:p>
        </p:txBody>
      </p:sp>
    </p:spTree>
    <p:extLst>
      <p:ext uri="{BB962C8B-B14F-4D97-AF65-F5344CB8AC3E}">
        <p14:creationId xmlns:p14="http://schemas.microsoft.com/office/powerpoint/2010/main" val="233525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the last years, Argumentation framework has increasingly become an important subject in conferences related to Artificial intelligence. This theory has a couple of applications in domains like healthcare and debates. For example, in healthcare, there is an application which uses Abstract Argumentation Framework to represent and synthesize knowledge from clinical trials and generates combinations of treatments that causes the fewest negative effects. There, the treatments are seen as arguments and relationships between them as attacks. Using an algorithm, the most efficient treatment was represented by the medicines which composed a grounded or preferred extension, which are properties of Argumentation Framework. Our main objective was to develop a performant algorithm which determines the properties of an Argumentation Framework and integrate it in a web application. We will see soon the performance results and the web application.</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3</a:t>
            </a:fld>
            <a:endParaRPr lang="en-US"/>
          </a:p>
        </p:txBody>
      </p:sp>
    </p:spTree>
    <p:extLst>
      <p:ext uri="{BB962C8B-B14F-4D97-AF65-F5344CB8AC3E}">
        <p14:creationId xmlns:p14="http://schemas.microsoft.com/office/powerpoint/2010/main" val="99873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first property is “conflict-free”. A set of arguments is said to be conflict-free if there is no attack between them. In this example {B, C} is conflict-free because these arguments do not attack each other. The same for set {A, D}.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4</a:t>
            </a:fld>
            <a:endParaRPr lang="en-US"/>
          </a:p>
        </p:txBody>
      </p:sp>
    </p:spTree>
    <p:extLst>
      <p:ext uri="{BB962C8B-B14F-4D97-AF65-F5344CB8AC3E}">
        <p14:creationId xmlns:p14="http://schemas.microsoft.com/office/powerpoint/2010/main" val="402418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5</a:t>
            </a:fld>
            <a:endParaRPr lang="en-US"/>
          </a:p>
        </p:txBody>
      </p:sp>
    </p:spTree>
    <p:extLst>
      <p:ext uri="{BB962C8B-B14F-4D97-AF65-F5344CB8AC3E}">
        <p14:creationId xmlns:p14="http://schemas.microsoft.com/office/powerpoint/2010/main" val="416368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stable extension is a set of arguments which is conflict-free and has the characteristic that attacks all other arguments that do not belong to that set. In this example, {A, E, F} is a stable extension because there is no attack between them, so is conflict-free and attack all arguments that do not belong to extension, in our case B, C and 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6</a:t>
            </a:fld>
            <a:endParaRPr lang="en-US"/>
          </a:p>
        </p:txBody>
      </p:sp>
    </p:spTree>
    <p:extLst>
      <p:ext uri="{BB962C8B-B14F-4D97-AF65-F5344CB8AC3E}">
        <p14:creationId xmlns:p14="http://schemas.microsoft.com/office/powerpoint/2010/main" val="63404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extension is admissible if all arguments are defended by the arguments of the extension. Here, {B, C, E} is admissible because B is defending itself, so it is part of the extension, C is defended by B with this attack and by itself with this attack and E is defended by C with this attack.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7</a:t>
            </a:fld>
            <a:endParaRPr lang="en-US"/>
          </a:p>
        </p:txBody>
      </p:sp>
    </p:spTree>
    <p:extLst>
      <p:ext uri="{BB962C8B-B14F-4D97-AF65-F5344CB8AC3E}">
        <p14:creationId xmlns:p14="http://schemas.microsoft.com/office/powerpoint/2010/main" val="171109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On the other hand, {A, D} is not admissible because D is not defended by none of A or D from F.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8</a:t>
            </a:fld>
            <a:endParaRPr lang="en-US"/>
          </a:p>
        </p:txBody>
      </p:sp>
    </p:spTree>
    <p:extLst>
      <p:ext uri="{BB962C8B-B14F-4D97-AF65-F5344CB8AC3E}">
        <p14:creationId xmlns:p14="http://schemas.microsoft.com/office/powerpoint/2010/main" val="350202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A complete extension is a set of arguments which defend themselves and only themselves, no one from the outside of the extension. In this example we have 2 complete extensions: {B, C, E} because they defend only arguments {B, C, E} and not others from the outside of the set. Another complete extension is {B, C, E, F}, here it’s added F which is not defended by no one so we can include it. </a:t>
            </a:r>
            <a:endParaRPr lang="en-US" dirty="0"/>
          </a:p>
        </p:txBody>
      </p:sp>
      <p:sp>
        <p:nvSpPr>
          <p:cNvPr id="4" name="Slide Number Placeholder 3"/>
          <p:cNvSpPr>
            <a:spLocks noGrp="1"/>
          </p:cNvSpPr>
          <p:nvPr>
            <p:ph type="sldNum" sz="quarter" idx="5"/>
          </p:nvPr>
        </p:nvSpPr>
        <p:spPr/>
        <p:txBody>
          <a:bodyPr/>
          <a:lstStyle/>
          <a:p>
            <a:fld id="{FB4C7305-4E8E-4619-8FC0-92FBD8CBB856}" type="slidenum">
              <a:rPr lang="en-US" smtClean="0"/>
              <a:t>9</a:t>
            </a:fld>
            <a:endParaRPr lang="en-US"/>
          </a:p>
        </p:txBody>
      </p:sp>
    </p:spTree>
    <p:extLst>
      <p:ext uri="{BB962C8B-B14F-4D97-AF65-F5344CB8AC3E}">
        <p14:creationId xmlns:p14="http://schemas.microsoft.com/office/powerpoint/2010/main" val="371004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3D77-65A4-B939-7D15-01C4EE4E0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1F8A0-4EB8-C5A3-1739-2A97DEAC7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7B60D-D184-5EBB-82CE-36CC55671C5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C7F06264-6A17-1D41-240C-EE620DD45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D87E8-1CAC-F4D7-DB5F-B93553D805D2}"/>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72916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A4C7-2835-2A68-1FFA-58750C855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1F512B-8FE5-60F6-692C-7A8AF5D56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92660-A800-B17E-AF0C-F1D37364943A}"/>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1C1490F4-A53D-52F9-3C1B-F94B51E4C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5FFE2-4545-4474-B212-E8A9443453C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6036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BB107-FB77-D86C-F496-424F20D83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7CBB0E-76A2-0D84-3A82-0164753F4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4213F-D836-7358-FE3F-1571365E189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5B202ED6-6BB9-55F0-2D17-995265650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4E935-2817-E78B-BD14-BD9D4361ED1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37902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007A-87F3-9414-F6B1-99BEF337A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27071-F8F3-BF11-514F-F9EF4AE04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94444-C1F6-3676-BF53-E322DFA6EF04}"/>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456789DA-6210-8997-079A-7B4A6D6BA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C0697-0CF6-99D2-95E1-D5891D44AD28}"/>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94253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585C-FA05-90D6-D3FE-CB319BAD3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4596C-7BA5-6DFC-2212-B4EC373E9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C69E1-E08C-61B4-D85B-77930D6017B7}"/>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0BCF353B-F123-550B-E52E-ADC362B6E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2631-1403-ACD0-1E08-2F0B0DA5B021}"/>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4347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793F-319A-5158-C87C-3CC7C143C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C7927-708C-E59C-0131-D3D29F029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F65FA-4BF1-14B4-8AAB-1E95FB9FB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74DBA-D547-FE53-8E94-2D9A3B73BDB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145E74DE-F73A-AEFB-C60A-6AD01BC8C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AC61E-389C-8C98-22DB-99A674C40B1C}"/>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91494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0C2-CB6F-8C4B-4207-F8209FD99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7A3099-F01B-DDAD-EEC9-072D95583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69E34-9B1E-5823-BE2E-1166A272C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980F1-0C85-E060-C2B1-5533137A4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E36B4-42C4-9BC8-085C-47A7215A2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C9A087-6D12-942E-D714-BFF98F262879}"/>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8" name="Footer Placeholder 7">
            <a:extLst>
              <a:ext uri="{FF2B5EF4-FFF2-40B4-BE49-F238E27FC236}">
                <a16:creationId xmlns:a16="http://schemas.microsoft.com/office/drawing/2014/main" id="{64264753-7E7B-ECD4-293B-DD5B94D481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E8666-4C06-6E59-2BC9-E4A7F2514CBD}"/>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160278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584D-C4DC-87B0-0373-0B8FB2C4E4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B384D-968B-6DBA-1314-1F158EF8BA73}"/>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4" name="Footer Placeholder 3">
            <a:extLst>
              <a:ext uri="{FF2B5EF4-FFF2-40B4-BE49-F238E27FC236}">
                <a16:creationId xmlns:a16="http://schemas.microsoft.com/office/drawing/2014/main" id="{A65E8A8B-4902-D735-2E3A-D8E801612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80CBCD-9E92-5D32-C472-E23E902765C8}"/>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264230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73FE8-7230-2500-1290-9D68ABE6B055}"/>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3" name="Footer Placeholder 2">
            <a:extLst>
              <a:ext uri="{FF2B5EF4-FFF2-40B4-BE49-F238E27FC236}">
                <a16:creationId xmlns:a16="http://schemas.microsoft.com/office/drawing/2014/main" id="{24B0AE6A-BC8B-5151-7CAB-44162C5C6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58C509-1C99-9247-FE63-1C946CB0C150}"/>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192120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54C-5306-79B9-FCB4-AFEBC7CD2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AAE49-F464-938D-B0D1-9E82F4225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0ACA1B-61B1-3E1E-D665-43ACC39C0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B272-9FC4-B6F3-24BA-07F36D036A3B}"/>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E0B97671-3672-CA16-AF40-3199CE919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3B83-FA02-C70B-3C6C-C60F902ABF43}"/>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49693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DE56-D22C-64F2-7C63-105C1AF9A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B22EB-31FB-9B27-8FF9-73F44D946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7638D-B9AF-6CAE-CF1D-3E4B27621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D06F-BE3F-3643-1929-4E3E78411AF1}"/>
              </a:ext>
            </a:extLst>
          </p:cNvPr>
          <p:cNvSpPr>
            <a:spLocks noGrp="1"/>
          </p:cNvSpPr>
          <p:nvPr>
            <p:ph type="dt" sz="half" idx="10"/>
          </p:nvPr>
        </p:nvSpPr>
        <p:spPr/>
        <p:txBody>
          <a:bodyPr/>
          <a:lstStyle/>
          <a:p>
            <a:fld id="{BFD4D1DD-F3DA-4DDC-9B88-FD299EA8A50B}" type="datetimeFigureOut">
              <a:rPr lang="en-US" smtClean="0"/>
              <a:t>03-Jul-23</a:t>
            </a:fld>
            <a:endParaRPr lang="en-US"/>
          </a:p>
        </p:txBody>
      </p:sp>
      <p:sp>
        <p:nvSpPr>
          <p:cNvPr id="6" name="Footer Placeholder 5">
            <a:extLst>
              <a:ext uri="{FF2B5EF4-FFF2-40B4-BE49-F238E27FC236}">
                <a16:creationId xmlns:a16="http://schemas.microsoft.com/office/drawing/2014/main" id="{67F975B2-F78E-496A-FEE9-66B95BA08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D92EC-AEF3-5209-14F5-0876C42B49D1}"/>
              </a:ext>
            </a:extLst>
          </p:cNvPr>
          <p:cNvSpPr>
            <a:spLocks noGrp="1"/>
          </p:cNvSpPr>
          <p:nvPr>
            <p:ph type="sldNum" sz="quarter" idx="12"/>
          </p:nvPr>
        </p:nvSpPr>
        <p:spPr/>
        <p:txBody>
          <a:bodyPr/>
          <a:lstStyle/>
          <a:p>
            <a:fld id="{1C8F6F8F-9680-451B-8421-D20A5701311F}" type="slidenum">
              <a:rPr lang="en-US" smtClean="0"/>
              <a:t>‹#›</a:t>
            </a:fld>
            <a:endParaRPr lang="en-US"/>
          </a:p>
        </p:txBody>
      </p:sp>
    </p:spTree>
    <p:extLst>
      <p:ext uri="{BB962C8B-B14F-4D97-AF65-F5344CB8AC3E}">
        <p14:creationId xmlns:p14="http://schemas.microsoft.com/office/powerpoint/2010/main" val="31737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318D0-2648-933D-CBCC-FEF7A3417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B19BE-33AF-B2C7-C743-85AC2846E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D19E5-DF10-0DBE-D1D0-6313CE4A7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4D1DD-F3DA-4DDC-9B88-FD299EA8A50B}" type="datetimeFigureOut">
              <a:rPr lang="en-US" smtClean="0"/>
              <a:t>03-Jul-23</a:t>
            </a:fld>
            <a:endParaRPr lang="en-US"/>
          </a:p>
        </p:txBody>
      </p:sp>
      <p:sp>
        <p:nvSpPr>
          <p:cNvPr id="5" name="Footer Placeholder 4">
            <a:extLst>
              <a:ext uri="{FF2B5EF4-FFF2-40B4-BE49-F238E27FC236}">
                <a16:creationId xmlns:a16="http://schemas.microsoft.com/office/drawing/2014/main" id="{DE0EBCF5-9242-ADB4-A251-20A88593E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26B6C-253D-69DC-BD99-B05215B03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F6F8F-9680-451B-8421-D20A5701311F}" type="slidenum">
              <a:rPr lang="en-US" smtClean="0"/>
              <a:t>‹#›</a:t>
            </a:fld>
            <a:endParaRPr lang="en-US"/>
          </a:p>
        </p:txBody>
      </p:sp>
    </p:spTree>
    <p:extLst>
      <p:ext uri="{BB962C8B-B14F-4D97-AF65-F5344CB8AC3E}">
        <p14:creationId xmlns:p14="http://schemas.microsoft.com/office/powerpoint/2010/main" val="201018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4.xml"/><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9.png"/><Relationship Id="rId5" Type="http://schemas.openxmlformats.org/officeDocument/2006/relationships/image" Target="../media/image1.png"/><Relationship Id="rId15" Type="http://schemas.openxmlformats.org/officeDocument/2006/relationships/image" Target="../media/image31.png"/><Relationship Id="rId10" Type="http://schemas.openxmlformats.org/officeDocument/2006/relationships/customXml" Target="../ink/ink3.xml"/><Relationship Id="rId4" Type="http://schemas.openxmlformats.org/officeDocument/2006/relationships/image" Target="../media/image26.png"/><Relationship Id="rId9" Type="http://schemas.openxmlformats.org/officeDocument/2006/relationships/image" Target="../media/image28.png"/><Relationship Id="rId14" Type="http://schemas.openxmlformats.org/officeDocument/2006/relationships/customXml" Target="../ink/ink5.xml"/></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266A7-B95C-AAC2-549C-EBC77F6D8882}"/>
              </a:ext>
            </a:extLst>
          </p:cNvPr>
          <p:cNvSpPr>
            <a:spLocks noGrp="1"/>
          </p:cNvSpPr>
          <p:nvPr>
            <p:ph type="ctrTitle"/>
          </p:nvPr>
        </p:nvSpPr>
        <p:spPr>
          <a:xfrm>
            <a:off x="1285241" y="1008993"/>
            <a:ext cx="9231410" cy="3542045"/>
          </a:xfrm>
        </p:spPr>
        <p:txBody>
          <a:bodyPr anchor="b">
            <a:noAutofit/>
          </a:bodyPr>
          <a:lstStyle/>
          <a:p>
            <a:pPr algn="l"/>
            <a:r>
              <a:rPr lang="en-US" sz="8800" dirty="0"/>
              <a:t>Argumentation framework with constraints</a:t>
            </a:r>
          </a:p>
        </p:txBody>
      </p:sp>
      <p:sp>
        <p:nvSpPr>
          <p:cNvPr id="3" name="Subtitle 2">
            <a:extLst>
              <a:ext uri="{FF2B5EF4-FFF2-40B4-BE49-F238E27FC236}">
                <a16:creationId xmlns:a16="http://schemas.microsoft.com/office/drawing/2014/main" id="{F1AE07FA-417F-EA0D-5C71-49EAA6FB2C77}"/>
              </a:ext>
            </a:extLst>
          </p:cNvPr>
          <p:cNvSpPr>
            <a:spLocks noGrp="1"/>
          </p:cNvSpPr>
          <p:nvPr>
            <p:ph type="subTitle" idx="1"/>
          </p:nvPr>
        </p:nvSpPr>
        <p:spPr>
          <a:xfrm>
            <a:off x="1285241" y="4582814"/>
            <a:ext cx="7132335" cy="1312657"/>
          </a:xfrm>
        </p:spPr>
        <p:txBody>
          <a:bodyPr anchor="t">
            <a:normAutofit/>
          </a:bodyPr>
          <a:lstStyle/>
          <a:p>
            <a:pPr algn="l"/>
            <a:r>
              <a:rPr lang="en-US" dirty="0"/>
              <a:t>Student: </a:t>
            </a:r>
            <a:r>
              <a:rPr lang="en-US" dirty="0" err="1"/>
              <a:t>Ștefan</a:t>
            </a:r>
            <a:r>
              <a:rPr lang="en-US" dirty="0"/>
              <a:t> </a:t>
            </a:r>
            <a:r>
              <a:rPr lang="en-US" dirty="0" err="1"/>
              <a:t>Drăgoi</a:t>
            </a:r>
            <a:endParaRPr lang="en-US" dirty="0"/>
          </a:p>
          <a:p>
            <a:pPr algn="l"/>
            <a:r>
              <a:rPr lang="en-US" dirty="0"/>
              <a:t>Coordinator: Lect. Dr. Andrei Cristian F</a:t>
            </a:r>
            <a:r>
              <a:rPr lang="ro-RO" dirty="0"/>
              <a:t>răsinaru</a:t>
            </a:r>
            <a:endParaRPr lang="en-US" dirty="0"/>
          </a:p>
        </p:txBody>
      </p:sp>
    </p:spTree>
    <p:extLst>
      <p:ext uri="{BB962C8B-B14F-4D97-AF65-F5344CB8AC3E}">
        <p14:creationId xmlns:p14="http://schemas.microsoft.com/office/powerpoint/2010/main" val="202654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600" b="1" dirty="0"/>
              <a:t>Complete extensions:</a:t>
            </a:r>
            <a:r>
              <a:rPr lang="en-US" sz="3200" b="1" dirty="0"/>
              <a:t> </a:t>
            </a:r>
            <a:r>
              <a:rPr lang="en-US" sz="3200" dirty="0">
                <a:solidFill>
                  <a:schemeClr val="tx1">
                    <a:lumMod val="65000"/>
                    <a:lumOff val="35000"/>
                  </a:schemeClr>
                </a:solidFill>
              </a:rPr>
              <a:t>{B, C, E}, </a:t>
            </a:r>
            <a:r>
              <a:rPr lang="en-US" sz="3600" b="1" dirty="0"/>
              <a:t>{B, C, E, F}</a:t>
            </a:r>
            <a:r>
              <a:rPr lang="en-US" sz="3200" dirty="0">
                <a:solidFill>
                  <a:schemeClr val="tx1">
                    <a:lumMod val="65000"/>
                    <a:lumOff val="35000"/>
                  </a:schemeClr>
                </a:solidFill>
              </a:rPr>
              <a:t>;</a:t>
            </a:r>
          </a:p>
        </p:txBody>
      </p:sp>
      <p:pic>
        <p:nvPicPr>
          <p:cNvPr id="5" name="Picture 4">
            <a:extLst>
              <a:ext uri="{FF2B5EF4-FFF2-40B4-BE49-F238E27FC236}">
                <a16:creationId xmlns:a16="http://schemas.microsoft.com/office/drawing/2014/main" id="{65AE11E6-588D-5703-F06C-AEC5EB3BA39A}"/>
              </a:ext>
            </a:extLst>
          </p:cNvPr>
          <p:cNvPicPr>
            <a:picLocks noChangeAspect="1"/>
          </p:cNvPicPr>
          <p:nvPr/>
        </p:nvPicPr>
        <p:blipFill>
          <a:blip r:embed="rId2"/>
          <a:stretch>
            <a:fillRect/>
          </a:stretch>
        </p:blipFill>
        <p:spPr>
          <a:xfrm>
            <a:off x="357551" y="1984442"/>
            <a:ext cx="5942550" cy="3174787"/>
          </a:xfrm>
          <a:prstGeom prst="rect">
            <a:avLst/>
          </a:prstGeom>
        </p:spPr>
      </p:pic>
      <p:sp>
        <p:nvSpPr>
          <p:cNvPr id="6" name="Title 1">
            <a:extLst>
              <a:ext uri="{FF2B5EF4-FFF2-40B4-BE49-F238E27FC236}">
                <a16:creationId xmlns:a16="http://schemas.microsoft.com/office/drawing/2014/main" id="{2C271B7D-16B5-5F91-B13B-C4352CBDEC75}"/>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64303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200" dirty="0">
                <a:solidFill>
                  <a:schemeClr val="tx1">
                    <a:lumMod val="65000"/>
                    <a:lumOff val="35000"/>
                  </a:schemeClr>
                </a:solidFill>
              </a:rPr>
              <a:t>Complete extensions: {B, C, E}, {B, C, E, F};</a:t>
            </a:r>
          </a:p>
          <a:p>
            <a:r>
              <a:rPr lang="en-US" sz="3600" b="1" dirty="0"/>
              <a:t>Preferred extension: {B, C, E, F};</a:t>
            </a:r>
          </a:p>
        </p:txBody>
      </p:sp>
      <p:pic>
        <p:nvPicPr>
          <p:cNvPr id="5" name="Picture 4">
            <a:extLst>
              <a:ext uri="{FF2B5EF4-FFF2-40B4-BE49-F238E27FC236}">
                <a16:creationId xmlns:a16="http://schemas.microsoft.com/office/drawing/2014/main" id="{65AE11E6-588D-5703-F06C-AEC5EB3BA39A}"/>
              </a:ext>
            </a:extLst>
          </p:cNvPr>
          <p:cNvPicPr>
            <a:picLocks noChangeAspect="1"/>
          </p:cNvPicPr>
          <p:nvPr/>
        </p:nvPicPr>
        <p:blipFill>
          <a:blip r:embed="rId3"/>
          <a:stretch>
            <a:fillRect/>
          </a:stretch>
        </p:blipFill>
        <p:spPr>
          <a:xfrm>
            <a:off x="357551" y="1984442"/>
            <a:ext cx="5942550" cy="3174787"/>
          </a:xfrm>
          <a:prstGeom prst="rect">
            <a:avLst/>
          </a:prstGeom>
        </p:spPr>
      </p:pic>
      <p:sp>
        <p:nvSpPr>
          <p:cNvPr id="6" name="Title 1">
            <a:extLst>
              <a:ext uri="{FF2B5EF4-FFF2-40B4-BE49-F238E27FC236}">
                <a16:creationId xmlns:a16="http://schemas.microsoft.com/office/drawing/2014/main" id="{2C271B7D-16B5-5F91-B13B-C4352CBDEC75}"/>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6599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lnSpcReduction="10000"/>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200" dirty="0">
                <a:solidFill>
                  <a:schemeClr val="tx1">
                    <a:lumMod val="65000"/>
                    <a:lumOff val="35000"/>
                  </a:schemeClr>
                </a:solidFill>
              </a:rPr>
              <a:t>Complete extensions: {B, C, E}, {B, C, E, F};</a:t>
            </a:r>
          </a:p>
          <a:p>
            <a:r>
              <a:rPr lang="en-US" sz="3200" dirty="0">
                <a:solidFill>
                  <a:schemeClr val="tx1">
                    <a:lumMod val="65000"/>
                    <a:lumOff val="35000"/>
                  </a:schemeClr>
                </a:solidFill>
              </a:rPr>
              <a:t>Preferred extension: {B, C, E, F};</a:t>
            </a:r>
          </a:p>
          <a:p>
            <a:r>
              <a:rPr lang="en-US" sz="3600" b="1" dirty="0"/>
              <a:t>Grounded extension: {B, C, E};</a:t>
            </a:r>
          </a:p>
        </p:txBody>
      </p:sp>
      <p:pic>
        <p:nvPicPr>
          <p:cNvPr id="6" name="Picture 5">
            <a:extLst>
              <a:ext uri="{FF2B5EF4-FFF2-40B4-BE49-F238E27FC236}">
                <a16:creationId xmlns:a16="http://schemas.microsoft.com/office/drawing/2014/main" id="{59E8CACD-F584-0885-0AB4-08C2159590AC}"/>
              </a:ext>
            </a:extLst>
          </p:cNvPr>
          <p:cNvPicPr>
            <a:picLocks noChangeAspect="1"/>
          </p:cNvPicPr>
          <p:nvPr/>
        </p:nvPicPr>
        <p:blipFill>
          <a:blip r:embed="rId3"/>
          <a:stretch>
            <a:fillRect/>
          </a:stretch>
        </p:blipFill>
        <p:spPr>
          <a:xfrm>
            <a:off x="326967" y="1984442"/>
            <a:ext cx="5997971" cy="3149620"/>
          </a:xfrm>
          <a:prstGeom prst="rect">
            <a:avLst/>
          </a:prstGeom>
        </p:spPr>
      </p:pic>
      <p:sp>
        <p:nvSpPr>
          <p:cNvPr id="5" name="Title 1">
            <a:extLst>
              <a:ext uri="{FF2B5EF4-FFF2-40B4-BE49-F238E27FC236}">
                <a16:creationId xmlns:a16="http://schemas.microsoft.com/office/drawing/2014/main" id="{32B40AE3-D326-83A5-3D4A-61D00A5CA828}"/>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29379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4" name="Content Placeholder 2">
            <a:extLst>
              <a:ext uri="{FF2B5EF4-FFF2-40B4-BE49-F238E27FC236}">
                <a16:creationId xmlns:a16="http://schemas.microsoft.com/office/drawing/2014/main" id="{19BA9278-A102-DA44-BF5A-48EE9554458B}"/>
              </a:ext>
            </a:extLst>
          </p:cNvPr>
          <p:cNvGraphicFramePr>
            <a:graphicFrameLocks noGrp="1"/>
          </p:cNvGraphicFramePr>
          <p:nvPr>
            <p:ph idx="1"/>
          </p:nvPr>
        </p:nvGraphicFramePr>
        <p:xfrm>
          <a:off x="0" y="1510018"/>
          <a:ext cx="12192000" cy="5347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07552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121D05-C02C-F5D8-A75E-0C413AA4657C}"/>
                  </a:ext>
                </a:extLst>
              </p:cNvPr>
              <p:cNvSpPr>
                <a:spLocks noGrp="1"/>
              </p:cNvSpPr>
              <p:nvPr>
                <p:ph idx="1"/>
              </p:nvPr>
            </p:nvSpPr>
            <p:spPr>
              <a:xfrm>
                <a:off x="741946" y="1507991"/>
                <a:ext cx="11116113" cy="2997319"/>
              </a:xfrm>
            </p:spPr>
            <p:txBody>
              <a:bodyPr>
                <a:normAutofit/>
              </a:bodyPr>
              <a:lstStyle/>
              <a:p>
                <a:r>
                  <a:rPr lang="en-US" sz="3600" dirty="0"/>
                  <a:t>An argumentation framework property is represented as a tuple </a:t>
                </a:r>
                <a:r>
                  <a:rPr lang="en-US" sz="3600" b="1" dirty="0"/>
                  <a:t>(S, D, C)</a:t>
                </a:r>
                <a:r>
                  <a:rPr lang="en-US" sz="3600" dirty="0"/>
                  <a:t>:</a:t>
                </a:r>
              </a:p>
              <a:p>
                <a:pPr marL="457200" lvl="1" indent="0">
                  <a:buNone/>
                </a:pPr>
                <a:endParaRPr lang="en-US" sz="3200" b="1" dirty="0"/>
              </a:p>
              <a:p>
                <a:pPr lvl="1"/>
                <a:r>
                  <a:rPr lang="en-US" sz="3200" b="1" dirty="0"/>
                  <a:t>Conflict-free extension</a:t>
                </a:r>
              </a:p>
              <a:p>
                <a:pPr lvl="2"/>
                <a:r>
                  <a:rPr lang="en-US" sz="2200" dirty="0"/>
                  <a:t>A set </a:t>
                </a:r>
                <a:r>
                  <a:rPr lang="en-US" sz="2200" b="1" dirty="0"/>
                  <a:t>S </a:t>
                </a:r>
                <a:r>
                  <a:rPr lang="en-US" sz="2200" dirty="0"/>
                  <a:t>of arguments is </a:t>
                </a:r>
                <a:r>
                  <a:rPr lang="en-US" sz="2200" b="1" dirty="0"/>
                  <a:t>conflict-free </a:t>
                </a:r>
                <a:r>
                  <a:rPr lang="en-US" sz="2200" dirty="0"/>
                  <a:t>if arguments of the set </a:t>
                </a:r>
                <a:r>
                  <a:rPr lang="en-US" sz="2200" b="1" dirty="0"/>
                  <a:t>do not</a:t>
                </a:r>
                <a:r>
                  <a:rPr lang="en-US" sz="2200" dirty="0"/>
                  <a:t> attack each other:</a:t>
                </a:r>
              </a:p>
              <a:p>
                <a:pPr marL="914400" lvl="2" indent="0" algn="ctr">
                  <a:buNone/>
                </a:pPr>
                <a:r>
                  <a:rPr lang="en-US" sz="3200" b="1" dirty="0"/>
                  <a:t>C = { a</a:t>
                </a:r>
                <a14:m>
                  <m:oMath xmlns:m="http://schemas.openxmlformats.org/officeDocument/2006/math">
                    <m:r>
                      <a:rPr lang="en-US" sz="3200" b="1" i="0" dirty="0" smtClean="0">
                        <a:latin typeface="Cambria Math" panose="02040503050406030204" pitchFamily="18" charset="0"/>
                      </a:rPr>
                      <m:t> </m:t>
                    </m:r>
                    <m:r>
                      <a:rPr lang="en-US" sz="3200" b="1" dirty="0">
                        <a:latin typeface="Cambria Math" panose="02040503050406030204" pitchFamily="18" charset="0"/>
                      </a:rPr>
                      <m:t>⇒¬</m:t>
                    </m:r>
                    <m:r>
                      <a:rPr lang="en-US" sz="3200" b="1" i="0" dirty="0" smtClean="0">
                        <a:latin typeface="Cambria Math" panose="02040503050406030204" pitchFamily="18" charset="0"/>
                      </a:rPr>
                      <m:t>𝐛</m:t>
                    </m:r>
                  </m:oMath>
                </a14:m>
                <a:r>
                  <a:rPr lang="en-US" sz="3200" b="1" dirty="0"/>
                  <a:t> | (a, b) </a:t>
                </a:r>
                <a14:m>
                  <m:oMath xmlns:m="http://schemas.openxmlformats.org/officeDocument/2006/math">
                    <m:r>
                      <a:rPr lang="en-US" sz="3200" b="1" i="1">
                        <a:latin typeface="Cambria Math" panose="02040503050406030204" pitchFamily="18" charset="0"/>
                        <a:ea typeface="Cambria Math" panose="02040503050406030204" pitchFamily="18" charset="0"/>
                      </a:rPr>
                      <m:t>𝝐</m:t>
                    </m:r>
                    <m:r>
                      <a:rPr lang="en-US" sz="3200" b="1" i="1">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𝑹</m:t>
                    </m:r>
                  </m:oMath>
                </a14:m>
                <a:r>
                  <a:rPr lang="en-US" sz="3200" b="1" dirty="0"/>
                  <a:t> }</a:t>
                </a:r>
              </a:p>
            </p:txBody>
          </p:sp>
        </mc:Choice>
        <mc:Fallback>
          <p:sp>
            <p:nvSpPr>
              <p:cNvPr id="3" name="Content Placeholder 2">
                <a:extLst>
                  <a:ext uri="{FF2B5EF4-FFF2-40B4-BE49-F238E27FC236}">
                    <a16:creationId xmlns:a16="http://schemas.microsoft.com/office/drawing/2014/main" id="{DC121D05-C02C-F5D8-A75E-0C413AA4657C}"/>
                  </a:ext>
                </a:extLst>
              </p:cNvPr>
              <p:cNvSpPr>
                <a:spLocks noGrp="1" noRot="1" noChangeAspect="1" noMove="1" noResize="1" noEditPoints="1" noAdjustHandles="1" noChangeArrowheads="1" noChangeShapeType="1" noTextEdit="1"/>
              </p:cNvSpPr>
              <p:nvPr>
                <p:ph idx="1"/>
              </p:nvPr>
            </p:nvSpPr>
            <p:spPr>
              <a:xfrm>
                <a:off x="741946" y="1507991"/>
                <a:ext cx="11116113" cy="2997319"/>
              </a:xfrm>
              <a:blipFill>
                <a:blip r:embed="rId3"/>
                <a:stretch>
                  <a:fillRect l="-1536" t="-4878" r="-439" b="-5285"/>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mc:AlternateContent xmlns:mc="http://schemas.openxmlformats.org/markup-compatibility/2006">
        <mc:Choice xmlns:a14="http://schemas.microsoft.com/office/drawing/2010/main" Requires="a14">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106727187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370840">
                    <a:tc>
                      <a:txBody>
                        <a:bodyPr/>
                        <a:lstStyle/>
                        <a:p>
                          <a:pPr marL="285750" indent="-285750">
                            <a:buFont typeface="Arial" panose="020B0604020202020204" pitchFamily="34" charset="0"/>
                            <a:buChar char="•"/>
                          </a:pPr>
                          <a:r>
                            <a:rPr lang="en-US" sz="2800" dirty="0"/>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={0, 1}</m:t>
                              </m:r>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800" dirty="0"/>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Choice>
        <mc:Fallback>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106727187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518160">
                    <a:tc>
                      <a:txBody>
                        <a:bodyPr/>
                        <a:lstStyle/>
                        <a:p>
                          <a:pPr marL="285750" indent="-285750">
                            <a:buFont typeface="Arial" panose="020B0604020202020204" pitchFamily="34" charset="0"/>
                            <a:buChar char="•"/>
                          </a:pPr>
                          <a:r>
                            <a:rPr lang="en-US" sz="2800" dirty="0"/>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178" t="-10465" r="-100178" b="-33721"/>
                          </a:stretch>
                        </a:blipFill>
                      </a:tcPr>
                    </a:tc>
                    <a:tc>
                      <a:txBody>
                        <a:bodyPr/>
                        <a:lstStyle/>
                        <a:p>
                          <a:pPr marL="285750" indent="-285750">
                            <a:buFont typeface="Arial" panose="020B0604020202020204" pitchFamily="34" charset="0"/>
                            <a:buChar char="•"/>
                          </a:pPr>
                          <a:r>
                            <a:rPr lang="en-US" sz="2800" dirty="0"/>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Fallback>
      </mc:AlternateContent>
    </p:spTree>
    <p:extLst>
      <p:ext uri="{BB962C8B-B14F-4D97-AF65-F5344CB8AC3E}">
        <p14:creationId xmlns:p14="http://schemas.microsoft.com/office/powerpoint/2010/main" val="335561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121D05-C02C-F5D8-A75E-0C413AA4657C}"/>
                  </a:ext>
                </a:extLst>
              </p:cNvPr>
              <p:cNvSpPr>
                <a:spLocks noGrp="1"/>
              </p:cNvSpPr>
              <p:nvPr>
                <p:ph idx="1"/>
              </p:nvPr>
            </p:nvSpPr>
            <p:spPr>
              <a:xfrm>
                <a:off x="741946" y="1507991"/>
                <a:ext cx="11116113" cy="2997319"/>
              </a:xfrm>
            </p:spPr>
            <p:txBody>
              <a:bodyPr>
                <a:normAutofit/>
              </a:bodyPr>
              <a:lstStyle/>
              <a:p>
                <a:r>
                  <a:rPr lang="en-US" sz="3600" dirty="0">
                    <a:solidFill>
                      <a:schemeClr val="tx1">
                        <a:lumMod val="65000"/>
                        <a:lumOff val="35000"/>
                      </a:schemeClr>
                    </a:solidFill>
                  </a:rPr>
                  <a:t>An argumentation framework property is represented as a tuple </a:t>
                </a:r>
                <a:r>
                  <a:rPr lang="en-US" sz="3600" b="1" dirty="0">
                    <a:solidFill>
                      <a:schemeClr val="tx1">
                        <a:lumMod val="65000"/>
                        <a:lumOff val="35000"/>
                      </a:schemeClr>
                    </a:solidFill>
                  </a:rPr>
                  <a:t>(S, D, C)</a:t>
                </a:r>
                <a:r>
                  <a:rPr lang="en-US" sz="3600" dirty="0">
                    <a:solidFill>
                      <a:schemeClr val="tx1">
                        <a:lumMod val="65000"/>
                        <a:lumOff val="35000"/>
                      </a:schemeClr>
                    </a:solidFill>
                  </a:rPr>
                  <a:t>:</a:t>
                </a:r>
              </a:p>
              <a:p>
                <a:pPr marL="457200" lvl="1" indent="0">
                  <a:buNone/>
                </a:pPr>
                <a:endParaRPr lang="en-US" sz="3200" b="1" dirty="0"/>
              </a:p>
              <a:p>
                <a:pPr lvl="1"/>
                <a:r>
                  <a:rPr lang="en-US" sz="3200" b="1" dirty="0">
                    <a:solidFill>
                      <a:schemeClr val="tx1">
                        <a:lumMod val="65000"/>
                        <a:lumOff val="35000"/>
                      </a:schemeClr>
                    </a:solidFill>
                  </a:rPr>
                  <a:t>Conflict-free extension</a:t>
                </a:r>
              </a:p>
              <a:p>
                <a:pPr lvl="2"/>
                <a:r>
                  <a:rPr lang="en-US" sz="2200" dirty="0">
                    <a:solidFill>
                      <a:schemeClr val="tx1">
                        <a:lumMod val="65000"/>
                        <a:lumOff val="35000"/>
                      </a:schemeClr>
                    </a:solidFill>
                  </a:rPr>
                  <a:t>A set </a:t>
                </a:r>
                <a:r>
                  <a:rPr lang="en-US" sz="2200" b="1" dirty="0">
                    <a:solidFill>
                      <a:schemeClr val="tx1">
                        <a:lumMod val="65000"/>
                        <a:lumOff val="35000"/>
                      </a:schemeClr>
                    </a:solidFill>
                  </a:rPr>
                  <a:t>S </a:t>
                </a:r>
                <a:r>
                  <a:rPr lang="en-US" sz="2200" dirty="0">
                    <a:solidFill>
                      <a:schemeClr val="tx1">
                        <a:lumMod val="65000"/>
                        <a:lumOff val="35000"/>
                      </a:schemeClr>
                    </a:solidFill>
                  </a:rPr>
                  <a:t>of arguments is </a:t>
                </a:r>
                <a:r>
                  <a:rPr lang="en-US" sz="2200" b="1" dirty="0">
                    <a:solidFill>
                      <a:schemeClr val="tx1">
                        <a:lumMod val="65000"/>
                        <a:lumOff val="35000"/>
                      </a:schemeClr>
                    </a:solidFill>
                  </a:rPr>
                  <a:t>conflict-free </a:t>
                </a:r>
                <a:r>
                  <a:rPr lang="en-US" sz="2200" dirty="0">
                    <a:solidFill>
                      <a:schemeClr val="tx1">
                        <a:lumMod val="65000"/>
                        <a:lumOff val="35000"/>
                      </a:schemeClr>
                    </a:solidFill>
                  </a:rPr>
                  <a:t>if arguments of the set </a:t>
                </a:r>
                <a:r>
                  <a:rPr lang="en-US" sz="2200" b="1" dirty="0">
                    <a:solidFill>
                      <a:schemeClr val="tx1">
                        <a:lumMod val="65000"/>
                        <a:lumOff val="35000"/>
                      </a:schemeClr>
                    </a:solidFill>
                  </a:rPr>
                  <a:t>do not</a:t>
                </a:r>
                <a:r>
                  <a:rPr lang="en-US" sz="2200" dirty="0">
                    <a:solidFill>
                      <a:schemeClr val="tx1">
                        <a:lumMod val="65000"/>
                        <a:lumOff val="35000"/>
                      </a:schemeClr>
                    </a:solidFill>
                  </a:rPr>
                  <a:t> attack each other:</a:t>
                </a:r>
              </a:p>
              <a:p>
                <a:pPr marL="914400" lvl="2" indent="0" algn="ctr">
                  <a:buNone/>
                </a:pPr>
                <a:r>
                  <a:rPr lang="en-US" sz="3200" b="1" dirty="0"/>
                  <a:t>C = { a</a:t>
                </a:r>
                <a14:m>
                  <m:oMath xmlns:m="http://schemas.openxmlformats.org/officeDocument/2006/math">
                    <m:r>
                      <a:rPr lang="en-US" sz="3200" b="1" i="0" dirty="0" smtClean="0">
                        <a:latin typeface="Cambria Math" panose="02040503050406030204" pitchFamily="18" charset="0"/>
                      </a:rPr>
                      <m:t> </m:t>
                    </m:r>
                    <m:r>
                      <a:rPr lang="en-US" sz="3200" b="1" dirty="0">
                        <a:latin typeface="Cambria Math" panose="02040503050406030204" pitchFamily="18" charset="0"/>
                      </a:rPr>
                      <m:t>⇒¬</m:t>
                    </m:r>
                    <m:r>
                      <a:rPr lang="en-US" sz="3200" b="1" i="0" dirty="0" smtClean="0">
                        <a:latin typeface="Cambria Math" panose="02040503050406030204" pitchFamily="18" charset="0"/>
                      </a:rPr>
                      <m:t>𝐛</m:t>
                    </m:r>
                  </m:oMath>
                </a14:m>
                <a:r>
                  <a:rPr lang="en-US" sz="3200" b="1" dirty="0"/>
                  <a:t> | (a, b) </a:t>
                </a:r>
                <a14:m>
                  <m:oMath xmlns:m="http://schemas.openxmlformats.org/officeDocument/2006/math">
                    <m:r>
                      <a:rPr lang="en-US" sz="3200" b="1" i="1">
                        <a:latin typeface="Cambria Math" panose="02040503050406030204" pitchFamily="18" charset="0"/>
                        <a:ea typeface="Cambria Math" panose="02040503050406030204" pitchFamily="18" charset="0"/>
                      </a:rPr>
                      <m:t>𝝐</m:t>
                    </m:r>
                    <m:r>
                      <a:rPr lang="en-US" sz="3200" b="1" i="1">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𝑹</m:t>
                    </m:r>
                  </m:oMath>
                </a14:m>
                <a:r>
                  <a:rPr lang="en-US" sz="3200" b="1" dirty="0"/>
                  <a:t> }</a:t>
                </a:r>
              </a:p>
            </p:txBody>
          </p:sp>
        </mc:Choice>
        <mc:Fallback>
          <p:sp>
            <p:nvSpPr>
              <p:cNvPr id="3" name="Content Placeholder 2">
                <a:extLst>
                  <a:ext uri="{FF2B5EF4-FFF2-40B4-BE49-F238E27FC236}">
                    <a16:creationId xmlns:a16="http://schemas.microsoft.com/office/drawing/2014/main" id="{DC121D05-C02C-F5D8-A75E-0C413AA4657C}"/>
                  </a:ext>
                </a:extLst>
              </p:cNvPr>
              <p:cNvSpPr>
                <a:spLocks noGrp="1" noRot="1" noChangeAspect="1" noMove="1" noResize="1" noEditPoints="1" noAdjustHandles="1" noChangeArrowheads="1" noChangeShapeType="1" noTextEdit="1"/>
              </p:cNvSpPr>
              <p:nvPr>
                <p:ph idx="1"/>
              </p:nvPr>
            </p:nvSpPr>
            <p:spPr>
              <a:xfrm>
                <a:off x="741946" y="1507991"/>
                <a:ext cx="11116113" cy="2997319"/>
              </a:xfrm>
              <a:blipFill>
                <a:blip r:embed="rId3"/>
                <a:stretch>
                  <a:fillRect l="-1536" t="-4878" r="-439" b="-5285"/>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en-US" sz="5400" b="1" dirty="0"/>
              <a:t>Algorithm</a:t>
            </a:r>
          </a:p>
        </p:txBody>
      </p:sp>
      <mc:AlternateContent xmlns:mc="http://schemas.openxmlformats.org/markup-compatibility/2006">
        <mc:Choice xmlns:a14="http://schemas.microsoft.com/office/drawing/2010/main" Requires="a14">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756971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370840">
                    <a:tc>
                      <a:txBody>
                        <a:bodyPr/>
                        <a:lstStyle/>
                        <a:p>
                          <a:pPr marL="285750" indent="-285750">
                            <a:buFont typeface="Arial" panose="020B0604020202020204" pitchFamily="34" charset="0"/>
                            <a:buChar char="•"/>
                          </a:pPr>
                          <a:r>
                            <a:rPr lang="en-US" sz="2800" dirty="0">
                              <a:solidFill>
                                <a:schemeClr val="tx1">
                                  <a:lumMod val="65000"/>
                                  <a:lumOff val="35000"/>
                                </a:schemeClr>
                              </a:solidFill>
                            </a:rPr>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14:m>
                            <m:oMath xmlns:m="http://schemas.openxmlformats.org/officeDocument/2006/math">
                              <m:sSub>
                                <m:sSubPr>
                                  <m:ctrlPr>
                                    <a:rPr lang="en-US" sz="2800" i="1" smtClean="0">
                                      <a:solidFill>
                                        <a:schemeClr val="tx1">
                                          <a:lumMod val="65000"/>
                                          <a:lumOff val="35000"/>
                                        </a:schemeClr>
                                      </a:solidFill>
                                      <a:latin typeface="Cambria Math" panose="02040503050406030204" pitchFamily="18" charset="0"/>
                                    </a:rPr>
                                  </m:ctrlPr>
                                </m:sSubPr>
                                <m:e>
                                  <m:r>
                                    <a:rPr lang="en-US" sz="2800" b="0" i="1" smtClean="0">
                                      <a:solidFill>
                                        <a:schemeClr val="tx1">
                                          <a:lumMod val="65000"/>
                                          <a:lumOff val="35000"/>
                                        </a:schemeClr>
                                      </a:solidFill>
                                      <a:latin typeface="Cambria Math" panose="02040503050406030204" pitchFamily="18" charset="0"/>
                                    </a:rPr>
                                    <m:t>𝐷</m:t>
                                  </m:r>
                                </m:e>
                                <m:sub>
                                  <m:r>
                                    <a:rPr lang="en-US" sz="2800" b="0" i="1" smtClean="0">
                                      <a:solidFill>
                                        <a:schemeClr val="tx1">
                                          <a:lumMod val="65000"/>
                                          <a:lumOff val="35000"/>
                                        </a:schemeClr>
                                      </a:solidFill>
                                      <a:latin typeface="Cambria Math" panose="02040503050406030204" pitchFamily="18" charset="0"/>
                                    </a:rPr>
                                    <m:t>𝑖</m:t>
                                  </m:r>
                                </m:sub>
                              </m:sSub>
                              <m:r>
                                <a:rPr lang="en-US" sz="2800" b="0" i="1" smtClean="0">
                                  <a:solidFill>
                                    <a:schemeClr val="tx1">
                                      <a:lumMod val="65000"/>
                                      <a:lumOff val="35000"/>
                                    </a:schemeClr>
                                  </a:solidFill>
                                  <a:latin typeface="Cambria Math" panose="02040503050406030204" pitchFamily="18" charset="0"/>
                                </a:rPr>
                                <m:t>={0, 1}</m:t>
                              </m:r>
                            </m:oMath>
                          </a14:m>
                          <a:endParaRPr lang="en-US" sz="2800" dirty="0">
                            <a:solidFill>
                              <a:schemeClr val="tx1">
                                <a:lumMod val="65000"/>
                                <a:lumOff val="3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2800" dirty="0">
                              <a:solidFill>
                                <a:schemeClr val="tx1">
                                  <a:lumMod val="65000"/>
                                  <a:lumOff val="35000"/>
                                </a:schemeClr>
                              </a:solidFill>
                            </a:rPr>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Choice>
        <mc:Fallback>
          <p:graphicFrame>
            <p:nvGraphicFramePr>
              <p:cNvPr id="11" name="Table 12">
                <a:extLst>
                  <a:ext uri="{FF2B5EF4-FFF2-40B4-BE49-F238E27FC236}">
                    <a16:creationId xmlns:a16="http://schemas.microsoft.com/office/drawing/2014/main" id="{70A88E99-7003-570F-CFD4-0DB98408E650}"/>
                  </a:ext>
                </a:extLst>
              </p:cNvPr>
              <p:cNvGraphicFramePr>
                <a:graphicFrameLocks noGrp="1"/>
              </p:cNvGraphicFramePr>
              <p:nvPr>
                <p:extLst>
                  <p:ext uri="{D42A27DB-BD31-4B8C-83A1-F6EECF244321}">
                    <p14:modId xmlns:p14="http://schemas.microsoft.com/office/powerpoint/2010/main" val="37569711"/>
                  </p:ext>
                </p:extLst>
              </p:nvPr>
            </p:nvGraphicFramePr>
            <p:xfrm>
              <a:off x="1555618" y="2480287"/>
              <a:ext cx="10302441" cy="518160"/>
            </p:xfrm>
            <a:graphic>
              <a:graphicData uri="http://schemas.openxmlformats.org/drawingml/2006/table">
                <a:tbl>
                  <a:tblPr firstRow="1" bandRow="1">
                    <a:tableStyleId>{5940675A-B579-460E-94D1-54222C63F5DA}</a:tableStyleId>
                  </a:tblPr>
                  <a:tblGrid>
                    <a:gridCol w="3434147">
                      <a:extLst>
                        <a:ext uri="{9D8B030D-6E8A-4147-A177-3AD203B41FA5}">
                          <a16:colId xmlns:a16="http://schemas.microsoft.com/office/drawing/2014/main" val="3818189402"/>
                        </a:ext>
                      </a:extLst>
                    </a:gridCol>
                    <a:gridCol w="3434147">
                      <a:extLst>
                        <a:ext uri="{9D8B030D-6E8A-4147-A177-3AD203B41FA5}">
                          <a16:colId xmlns:a16="http://schemas.microsoft.com/office/drawing/2014/main" val="1220784041"/>
                        </a:ext>
                      </a:extLst>
                    </a:gridCol>
                    <a:gridCol w="3434147">
                      <a:extLst>
                        <a:ext uri="{9D8B030D-6E8A-4147-A177-3AD203B41FA5}">
                          <a16:colId xmlns:a16="http://schemas.microsoft.com/office/drawing/2014/main" val="2015873333"/>
                        </a:ext>
                      </a:extLst>
                    </a:gridCol>
                  </a:tblGrid>
                  <a:tr h="518160">
                    <a:tc>
                      <a:txBody>
                        <a:bodyPr/>
                        <a:lstStyle/>
                        <a:p>
                          <a:pPr marL="285750" indent="-285750">
                            <a:buFont typeface="Arial" panose="020B0604020202020204" pitchFamily="34" charset="0"/>
                            <a:buChar char="•"/>
                          </a:pPr>
                          <a:r>
                            <a:rPr lang="en-US" sz="2800" dirty="0">
                              <a:solidFill>
                                <a:schemeClr val="tx1">
                                  <a:lumMod val="65000"/>
                                  <a:lumOff val="35000"/>
                                </a:schemeClr>
                              </a:solidFill>
                            </a:rPr>
                            <a:t>S = A (arguments)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178" t="-10465" r="-100178" b="-33721"/>
                          </a:stretch>
                        </a:blipFill>
                      </a:tcPr>
                    </a:tc>
                    <a:tc>
                      <a:txBody>
                        <a:bodyPr/>
                        <a:lstStyle/>
                        <a:p>
                          <a:pPr marL="285750" indent="-285750">
                            <a:buFont typeface="Arial" panose="020B0604020202020204" pitchFamily="34" charset="0"/>
                            <a:buChar char="•"/>
                          </a:pPr>
                          <a:r>
                            <a:rPr lang="en-US" sz="2800" dirty="0">
                              <a:solidFill>
                                <a:schemeClr val="tx1">
                                  <a:lumMod val="65000"/>
                                  <a:lumOff val="35000"/>
                                </a:schemeClr>
                              </a:solidFill>
                            </a:rPr>
                            <a:t>C = constraint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811831"/>
                      </a:ext>
                    </a:extLst>
                  </a:tr>
                </a:tbl>
              </a:graphicData>
            </a:graphic>
          </p:graphicFrame>
        </mc:Fallback>
      </mc:AlternateContent>
      <p:pic>
        <p:nvPicPr>
          <p:cNvPr id="2" name="Picture 1">
            <a:extLst>
              <a:ext uri="{FF2B5EF4-FFF2-40B4-BE49-F238E27FC236}">
                <a16:creationId xmlns:a16="http://schemas.microsoft.com/office/drawing/2014/main" id="{27F13A3B-BBB9-A116-BFB4-EF75EED6BAC8}"/>
              </a:ext>
            </a:extLst>
          </p:cNvPr>
          <p:cNvPicPr>
            <a:picLocks noChangeAspect="1"/>
          </p:cNvPicPr>
          <p:nvPr/>
        </p:nvPicPr>
        <p:blipFill>
          <a:blip r:embed="rId5"/>
          <a:stretch>
            <a:fillRect/>
          </a:stretch>
        </p:blipFill>
        <p:spPr>
          <a:xfrm>
            <a:off x="7581126" y="4505310"/>
            <a:ext cx="4607826" cy="2352689"/>
          </a:xfrm>
          <a:prstGeom prst="rect">
            <a:avLst/>
          </a:prstGeom>
        </p:spPr>
      </p:pic>
      <p:grpSp>
        <p:nvGrpSpPr>
          <p:cNvPr id="13" name="Group 12">
            <a:extLst>
              <a:ext uri="{FF2B5EF4-FFF2-40B4-BE49-F238E27FC236}">
                <a16:creationId xmlns:a16="http://schemas.microsoft.com/office/drawing/2014/main" id="{76060042-10B8-13CF-7FE7-D0FE6EA95577}"/>
              </a:ext>
            </a:extLst>
          </p:cNvPr>
          <p:cNvGrpSpPr/>
          <p:nvPr/>
        </p:nvGrpSpPr>
        <p:grpSpPr>
          <a:xfrm>
            <a:off x="535547" y="4196406"/>
            <a:ext cx="120240" cy="444960"/>
            <a:chOff x="535547" y="4196406"/>
            <a:chExt cx="120240" cy="44496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E19B37FE-44E0-9167-9844-6050D9EA992C}"/>
                    </a:ext>
                  </a:extLst>
                </p14:cNvPr>
                <p14:cNvContentPartPr/>
                <p14:nvPr/>
              </p14:nvContentPartPr>
              <p14:xfrm>
                <a:off x="535547" y="4247886"/>
                <a:ext cx="120240" cy="393480"/>
              </p14:xfrm>
            </p:contentPart>
          </mc:Choice>
          <mc:Fallback>
            <p:pic>
              <p:nvPicPr>
                <p:cNvPr id="5" name="Ink 4">
                  <a:extLst>
                    <a:ext uri="{FF2B5EF4-FFF2-40B4-BE49-F238E27FC236}">
                      <a16:creationId xmlns:a16="http://schemas.microsoft.com/office/drawing/2014/main" id="{E19B37FE-44E0-9167-9844-6050D9EA992C}"/>
                    </a:ext>
                  </a:extLst>
                </p:cNvPr>
                <p:cNvPicPr/>
                <p:nvPr/>
              </p:nvPicPr>
              <p:blipFill>
                <a:blip r:embed="rId7"/>
                <a:stretch>
                  <a:fillRect/>
                </a:stretch>
              </p:blipFill>
              <p:spPr>
                <a:xfrm>
                  <a:off x="472547" y="4184828"/>
                  <a:ext cx="245880" cy="51923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1724162-070C-3312-72CC-15CB9B0ED1B9}"/>
                    </a:ext>
                  </a:extLst>
                </p14:cNvPr>
                <p14:cNvContentPartPr/>
                <p14:nvPr/>
              </p14:nvContentPartPr>
              <p14:xfrm>
                <a:off x="619787" y="4196406"/>
                <a:ext cx="24840" cy="70200"/>
              </p14:xfrm>
            </p:contentPart>
          </mc:Choice>
          <mc:Fallback>
            <p:pic>
              <p:nvPicPr>
                <p:cNvPr id="6" name="Ink 5">
                  <a:extLst>
                    <a:ext uri="{FF2B5EF4-FFF2-40B4-BE49-F238E27FC236}">
                      <a16:creationId xmlns:a16="http://schemas.microsoft.com/office/drawing/2014/main" id="{41724162-070C-3312-72CC-15CB9B0ED1B9}"/>
                    </a:ext>
                  </a:extLst>
                </p:cNvPr>
                <p:cNvPicPr/>
                <p:nvPr/>
              </p:nvPicPr>
              <p:blipFill>
                <a:blip r:embed="rId9"/>
                <a:stretch>
                  <a:fillRect/>
                </a:stretch>
              </p:blipFill>
              <p:spPr>
                <a:xfrm>
                  <a:off x="555861" y="4133081"/>
                  <a:ext cx="152328" cy="196488"/>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A5D7B17-D78E-5989-A290-EFBBA83AB72C}"/>
                  </a:ext>
                </a:extLst>
              </p14:cNvPr>
              <p14:cNvContentPartPr/>
              <p14:nvPr/>
            </p14:nvContentPartPr>
            <p14:xfrm>
              <a:off x="740027" y="5066166"/>
              <a:ext cx="199080" cy="354960"/>
            </p14:xfrm>
          </p:contentPart>
        </mc:Choice>
        <mc:Fallback>
          <p:pic>
            <p:nvPicPr>
              <p:cNvPr id="7" name="Ink 6">
                <a:extLst>
                  <a:ext uri="{FF2B5EF4-FFF2-40B4-BE49-F238E27FC236}">
                    <a16:creationId xmlns:a16="http://schemas.microsoft.com/office/drawing/2014/main" id="{5A5D7B17-D78E-5989-A290-EFBBA83AB72C}"/>
                  </a:ext>
                </a:extLst>
              </p:cNvPr>
              <p:cNvPicPr/>
              <p:nvPr/>
            </p:nvPicPr>
            <p:blipFill>
              <a:blip r:embed="rId11"/>
              <a:stretch>
                <a:fillRect/>
              </a:stretch>
            </p:blipFill>
            <p:spPr>
              <a:xfrm>
                <a:off x="676913" y="5003166"/>
                <a:ext cx="324948"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B0819CAC-AEEF-15E7-5372-233168285D72}"/>
                  </a:ext>
                </a:extLst>
              </p14:cNvPr>
              <p14:cNvContentPartPr/>
              <p14:nvPr/>
            </p14:nvContentPartPr>
            <p14:xfrm>
              <a:off x="1286507" y="5800926"/>
              <a:ext cx="349920" cy="233280"/>
            </p14:xfrm>
          </p:contentPart>
        </mc:Choice>
        <mc:Fallback>
          <p:pic>
            <p:nvPicPr>
              <p:cNvPr id="14" name="Ink 13">
                <a:extLst>
                  <a:ext uri="{FF2B5EF4-FFF2-40B4-BE49-F238E27FC236}">
                    <a16:creationId xmlns:a16="http://schemas.microsoft.com/office/drawing/2014/main" id="{B0819CAC-AEEF-15E7-5372-233168285D72}"/>
                  </a:ext>
                </a:extLst>
              </p:cNvPr>
              <p:cNvPicPr/>
              <p:nvPr/>
            </p:nvPicPr>
            <p:blipFill>
              <a:blip r:embed="rId13"/>
              <a:stretch>
                <a:fillRect/>
              </a:stretch>
            </p:blipFill>
            <p:spPr>
              <a:xfrm>
                <a:off x="1223442" y="5737926"/>
                <a:ext cx="475689"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84832FC1-12BB-453F-C1B0-A30C3E469703}"/>
                  </a:ext>
                </a:extLst>
              </p14:cNvPr>
              <p14:cNvContentPartPr/>
              <p14:nvPr/>
            </p14:nvContentPartPr>
            <p14:xfrm>
              <a:off x="2020907" y="6113046"/>
              <a:ext cx="407520" cy="167040"/>
            </p14:xfrm>
          </p:contentPart>
        </mc:Choice>
        <mc:Fallback>
          <p:pic>
            <p:nvPicPr>
              <p:cNvPr id="15" name="Ink 14">
                <a:extLst>
                  <a:ext uri="{FF2B5EF4-FFF2-40B4-BE49-F238E27FC236}">
                    <a16:creationId xmlns:a16="http://schemas.microsoft.com/office/drawing/2014/main" id="{84832FC1-12BB-453F-C1B0-A30C3E469703}"/>
                  </a:ext>
                </a:extLst>
              </p:cNvPr>
              <p:cNvPicPr/>
              <p:nvPr/>
            </p:nvPicPr>
            <p:blipFill>
              <a:blip r:embed="rId15"/>
              <a:stretch>
                <a:fillRect/>
              </a:stretch>
            </p:blipFill>
            <p:spPr>
              <a:xfrm>
                <a:off x="1957907" y="6050046"/>
                <a:ext cx="533160" cy="292680"/>
              </a:xfrm>
              <a:prstGeom prst="rect">
                <a:avLst/>
              </a:prstGeom>
            </p:spPr>
          </p:pic>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17FA7F1-483D-E047-A98A-F43225FAD16E}"/>
                  </a:ext>
                </a:extLst>
              </p:cNvPr>
              <p:cNvSpPr txBox="1"/>
              <p:nvPr/>
            </p:nvSpPr>
            <p:spPr>
              <a:xfrm>
                <a:off x="125129" y="4569665"/>
                <a:ext cx="6722470" cy="2062103"/>
              </a:xfrm>
              <a:prstGeom prst="rect">
                <a:avLst/>
              </a:prstGeom>
              <a:noFill/>
            </p:spPr>
            <p:txBody>
              <a:bodyPr wrap="square" rtlCol="0">
                <a:spAutoFit/>
              </a:bodyPr>
              <a:lstStyle/>
              <a:p>
                <a:r>
                  <a:rPr lang="en-US" sz="3200" b="1" dirty="0"/>
                  <a:t>C = </a:t>
                </a:r>
                <a:r>
                  <a:rPr lang="en-US" sz="3200" dirty="0"/>
                  <a:t>{</a:t>
                </a:r>
                <a:r>
                  <a:rPr lang="en-US" sz="3200" b="1" dirty="0"/>
                  <a:t> </a:t>
                </a:r>
                <a14:m>
                  <m:oMath xmlns:m="http://schemas.openxmlformats.org/officeDocument/2006/math">
                    <m:r>
                      <m:rPr>
                        <m:sty m:val="p"/>
                      </m:rPr>
                      <a:rPr lang="en-US" sz="3200" b="0" i="0" dirty="0" smtClean="0">
                        <a:latin typeface="Cambria Math" panose="02040503050406030204" pitchFamily="18" charset="0"/>
                      </a:rPr>
                      <m:t>A</m:t>
                    </m:r>
                    <m:r>
                      <a:rPr lang="en-US" sz="3200" b="0" dirty="0">
                        <a:latin typeface="Cambria Math" panose="02040503050406030204" pitchFamily="18" charset="0"/>
                      </a:rPr>
                      <m:t>⇒¬</m:t>
                    </m:r>
                    <m:r>
                      <m:rPr>
                        <m:sty m:val="p"/>
                      </m:rPr>
                      <a:rPr lang="en-US" sz="3200" b="0" i="0" dirty="0" smtClean="0">
                        <a:latin typeface="Cambria Math" panose="02040503050406030204" pitchFamily="18" charset="0"/>
                      </a:rPr>
                      <m:t>B</m:t>
                    </m:r>
                  </m:oMath>
                </a14:m>
                <a:r>
                  <a:rPr lang="en-US" sz="3200" dirty="0"/>
                  <a:t>, </a:t>
                </a:r>
                <a14:m>
                  <m:oMath xmlns:m="http://schemas.openxmlformats.org/officeDocument/2006/math">
                    <m:r>
                      <m:rPr>
                        <m:sty m:val="p"/>
                      </m:rPr>
                      <a:rPr lang="en-US" sz="3200" b="0" i="0" dirty="0" smtClean="0">
                        <a:latin typeface="Cambria Math" panose="02040503050406030204" pitchFamily="18" charset="0"/>
                      </a:rPr>
                      <m:t>B</m:t>
                    </m:r>
                    <m:r>
                      <a:rPr lang="en-US" sz="3200" b="0" dirty="0">
                        <a:latin typeface="Cambria Math" panose="02040503050406030204" pitchFamily="18" charset="0"/>
                      </a:rPr>
                      <m:t>⇒¬</m:t>
                    </m:r>
                    <m:r>
                      <m:rPr>
                        <m:sty m:val="p"/>
                      </m:rPr>
                      <a:rPr lang="en-US" sz="3200" b="0" i="0" dirty="0" smtClean="0">
                        <a:latin typeface="Cambria Math" panose="02040503050406030204" pitchFamily="18" charset="0"/>
                      </a:rPr>
                      <m:t>A</m:t>
                    </m:r>
                  </m:oMath>
                </a14:m>
                <a:r>
                  <a:rPr lang="en-US" sz="3200" dirty="0"/>
                  <a:t>, </a:t>
                </a:r>
                <a14:m>
                  <m:oMath xmlns:m="http://schemas.openxmlformats.org/officeDocument/2006/math">
                    <m:r>
                      <m:rPr>
                        <m:sty m:val="p"/>
                      </m:rPr>
                      <a:rPr lang="en-US" sz="3200" b="0" i="1" dirty="0">
                        <a:latin typeface="Cambria Math" panose="02040503050406030204" pitchFamily="18" charset="0"/>
                      </a:rPr>
                      <m:t>A</m:t>
                    </m:r>
                    <m:r>
                      <a:rPr lang="en-US" sz="3200" b="0" dirty="0" smtClean="0">
                        <a:latin typeface="Cambria Math" panose="02040503050406030204" pitchFamily="18" charset="0"/>
                      </a:rPr>
                      <m:t>⇒</m:t>
                    </m:r>
                    <m:r>
                      <a:rPr lang="en-US" sz="3200" b="0" dirty="0">
                        <a:latin typeface="Cambria Math" panose="02040503050406030204" pitchFamily="18" charset="0"/>
                      </a:rPr>
                      <m:t>¬</m:t>
                    </m:r>
                    <m:r>
                      <m:rPr>
                        <m:sty m:val="p"/>
                      </m:rPr>
                      <a:rPr lang="en-US" sz="3200" b="0" i="0" dirty="0" smtClean="0">
                        <a:latin typeface="Cambria Math" panose="02040503050406030204" pitchFamily="18" charset="0"/>
                      </a:rPr>
                      <m:t>C</m:t>
                    </m:r>
                  </m:oMath>
                </a14:m>
                <a:r>
                  <a:rPr lang="en-US" sz="3200" dirty="0"/>
                  <a:t>, </a:t>
                </a:r>
                <a14:m>
                  <m:oMath xmlns:m="http://schemas.openxmlformats.org/officeDocument/2006/math">
                    <m:r>
                      <m:rPr>
                        <m:sty m:val="p"/>
                      </m:rPr>
                      <a:rPr lang="en-US" sz="3200" b="0" i="0" dirty="0" smtClean="0">
                        <a:latin typeface="Cambria Math" panose="02040503050406030204" pitchFamily="18" charset="0"/>
                      </a:rPr>
                      <m:t>C</m:t>
                    </m:r>
                    <m:r>
                      <a:rPr lang="en-US" sz="3200" b="0" dirty="0">
                        <a:latin typeface="Cambria Math" panose="02040503050406030204" pitchFamily="18" charset="0"/>
                      </a:rPr>
                      <m:t> ⇒¬</m:t>
                    </m:r>
                    <m:r>
                      <m:rPr>
                        <m:sty m:val="p"/>
                      </m:rPr>
                      <a:rPr lang="en-US" sz="3200" b="0" i="0" dirty="0" smtClean="0">
                        <a:latin typeface="Cambria Math" panose="02040503050406030204" pitchFamily="18" charset="0"/>
                      </a:rPr>
                      <m:t>D</m:t>
                    </m:r>
                  </m:oMath>
                </a14:m>
                <a:r>
                  <a:rPr lang="en-US" sz="3200" dirty="0"/>
                  <a:t>, 	</a:t>
                </a:r>
                <a14:m>
                  <m:oMath xmlns:m="http://schemas.openxmlformats.org/officeDocument/2006/math">
                    <m:r>
                      <m:rPr>
                        <m:sty m:val="p"/>
                      </m:rPr>
                      <a:rPr lang="en-US" sz="3200" b="0" i="0" dirty="0" smtClean="0">
                        <a:latin typeface="Cambria Math" panose="02040503050406030204" pitchFamily="18" charset="0"/>
                      </a:rPr>
                      <m:t>D</m:t>
                    </m:r>
                    <m:r>
                      <a:rPr lang="en-US" sz="3200" b="0" dirty="0">
                        <a:latin typeface="Cambria Math" panose="02040503050406030204" pitchFamily="18" charset="0"/>
                      </a:rPr>
                      <m:t>⇒¬</m:t>
                    </m:r>
                    <m:r>
                      <m:rPr>
                        <m:sty m:val="p"/>
                      </m:rPr>
                      <a:rPr lang="en-US" sz="3200" b="0" i="0" dirty="0" smtClean="0">
                        <a:latin typeface="Cambria Math" panose="02040503050406030204" pitchFamily="18" charset="0"/>
                      </a:rPr>
                      <m:t>C</m:t>
                    </m:r>
                  </m:oMath>
                </a14:m>
                <a:r>
                  <a:rPr lang="en-US" sz="3200" dirty="0"/>
                  <a:t>, </a:t>
                </a:r>
                <a14:m>
                  <m:oMath xmlns:m="http://schemas.openxmlformats.org/officeDocument/2006/math">
                    <m:r>
                      <m:rPr>
                        <m:sty m:val="p"/>
                      </m:rPr>
                      <a:rPr lang="en-US" sz="3200" b="0" i="0" dirty="0" smtClean="0">
                        <a:latin typeface="Cambria Math" panose="02040503050406030204" pitchFamily="18" charset="0"/>
                      </a:rPr>
                      <m:t>F</m:t>
                    </m:r>
                    <m:r>
                      <a:rPr lang="en-US" sz="3200" b="0" dirty="0">
                        <a:latin typeface="Cambria Math" panose="02040503050406030204" pitchFamily="18" charset="0"/>
                      </a:rPr>
                      <m:t>⇒¬</m:t>
                    </m:r>
                    <m:r>
                      <m:rPr>
                        <m:sty m:val="p"/>
                      </m:rPr>
                      <a:rPr lang="en-US" sz="3200" b="0" i="0" dirty="0" smtClean="0">
                        <a:latin typeface="Cambria Math" panose="02040503050406030204" pitchFamily="18" charset="0"/>
                      </a:rPr>
                      <m:t>D</m:t>
                    </m:r>
                  </m:oMath>
                </a14:m>
                <a:r>
                  <a:rPr lang="en-US" sz="3200" dirty="0"/>
                  <a:t>, …};</a:t>
                </a:r>
              </a:p>
              <a:p>
                <a:endParaRPr lang="en-US" sz="3200" dirty="0"/>
              </a:p>
              <a:p>
                <a:r>
                  <a:rPr lang="en-US" sz="3200" b="1" dirty="0"/>
                  <a:t>Sol = </a:t>
                </a:r>
                <a:r>
                  <a:rPr lang="en-US" sz="3200" dirty="0"/>
                  <a:t>{(1,0,0,1,0,0), (0,1,1,0,1,1), …}</a:t>
                </a:r>
                <a:endParaRPr lang="en-US" sz="3200" b="1" dirty="0"/>
              </a:p>
            </p:txBody>
          </p:sp>
        </mc:Choice>
        <mc:Fallback>
          <p:sp>
            <p:nvSpPr>
              <p:cNvPr id="16" name="TextBox 15">
                <a:extLst>
                  <a:ext uri="{FF2B5EF4-FFF2-40B4-BE49-F238E27FC236}">
                    <a16:creationId xmlns:a16="http://schemas.microsoft.com/office/drawing/2014/main" id="{A17FA7F1-483D-E047-A98A-F43225FAD16E}"/>
                  </a:ext>
                </a:extLst>
              </p:cNvPr>
              <p:cNvSpPr txBox="1">
                <a:spLocks noRot="1" noChangeAspect="1" noMove="1" noResize="1" noEditPoints="1" noAdjustHandles="1" noChangeArrowheads="1" noChangeShapeType="1" noTextEdit="1"/>
              </p:cNvSpPr>
              <p:nvPr/>
            </p:nvSpPr>
            <p:spPr>
              <a:xfrm>
                <a:off x="125129" y="4569665"/>
                <a:ext cx="6722470" cy="2062103"/>
              </a:xfrm>
              <a:prstGeom prst="rect">
                <a:avLst/>
              </a:prstGeom>
              <a:blipFill>
                <a:blip r:embed="rId16"/>
                <a:stretch>
                  <a:fillRect l="-2359" t="-3550" b="-887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B857341-803B-5BBE-D778-F3D1A02BDF96}"/>
              </a:ext>
            </a:extLst>
          </p:cNvPr>
          <p:cNvSpPr txBox="1"/>
          <p:nvPr/>
        </p:nvSpPr>
        <p:spPr>
          <a:xfrm>
            <a:off x="3458078" y="5731907"/>
            <a:ext cx="362600" cy="461665"/>
          </a:xfrm>
          <a:prstGeom prst="rect">
            <a:avLst/>
          </a:prstGeom>
          <a:noFill/>
        </p:spPr>
        <p:txBody>
          <a:bodyPr wrap="none" rtlCol="0">
            <a:spAutoFit/>
          </a:bodyPr>
          <a:lstStyle/>
          <a:p>
            <a:r>
              <a:rPr lang="en-US" sz="2400" dirty="0"/>
              <a:t>A</a:t>
            </a:r>
          </a:p>
        </p:txBody>
      </p:sp>
      <p:sp>
        <p:nvSpPr>
          <p:cNvPr id="18" name="TextBox 17">
            <a:extLst>
              <a:ext uri="{FF2B5EF4-FFF2-40B4-BE49-F238E27FC236}">
                <a16:creationId xmlns:a16="http://schemas.microsoft.com/office/drawing/2014/main" id="{86C65CB2-357B-6E9E-4714-CA9EB55F8804}"/>
              </a:ext>
            </a:extLst>
          </p:cNvPr>
          <p:cNvSpPr txBox="1"/>
          <p:nvPr/>
        </p:nvSpPr>
        <p:spPr>
          <a:xfrm>
            <a:off x="3767070" y="5715831"/>
            <a:ext cx="351378" cy="461665"/>
          </a:xfrm>
          <a:prstGeom prst="rect">
            <a:avLst/>
          </a:prstGeom>
          <a:noFill/>
        </p:spPr>
        <p:txBody>
          <a:bodyPr wrap="none" rtlCol="0">
            <a:spAutoFit/>
          </a:bodyPr>
          <a:lstStyle/>
          <a:p>
            <a:r>
              <a:rPr lang="en-US" sz="2400" dirty="0"/>
              <a:t>B</a:t>
            </a:r>
          </a:p>
        </p:txBody>
      </p:sp>
      <p:sp>
        <p:nvSpPr>
          <p:cNvPr id="19" name="TextBox 18">
            <a:extLst>
              <a:ext uri="{FF2B5EF4-FFF2-40B4-BE49-F238E27FC236}">
                <a16:creationId xmlns:a16="http://schemas.microsoft.com/office/drawing/2014/main" id="{35A03D42-979D-7445-4B9D-34E17B294C9A}"/>
              </a:ext>
            </a:extLst>
          </p:cNvPr>
          <p:cNvSpPr txBox="1"/>
          <p:nvPr/>
        </p:nvSpPr>
        <p:spPr>
          <a:xfrm>
            <a:off x="4077173" y="5731905"/>
            <a:ext cx="348172" cy="461665"/>
          </a:xfrm>
          <a:prstGeom prst="rect">
            <a:avLst/>
          </a:prstGeom>
          <a:noFill/>
        </p:spPr>
        <p:txBody>
          <a:bodyPr wrap="none" rtlCol="0">
            <a:spAutoFit/>
          </a:bodyPr>
          <a:lstStyle/>
          <a:p>
            <a:r>
              <a:rPr lang="en-US" sz="2400" dirty="0"/>
              <a:t>C</a:t>
            </a:r>
          </a:p>
        </p:txBody>
      </p:sp>
      <p:sp>
        <p:nvSpPr>
          <p:cNvPr id="20" name="TextBox 19">
            <a:extLst>
              <a:ext uri="{FF2B5EF4-FFF2-40B4-BE49-F238E27FC236}">
                <a16:creationId xmlns:a16="http://schemas.microsoft.com/office/drawing/2014/main" id="{7194CE87-FEA4-C4EB-50A7-9BBF4CA6C073}"/>
              </a:ext>
            </a:extLst>
          </p:cNvPr>
          <p:cNvSpPr txBox="1"/>
          <p:nvPr/>
        </p:nvSpPr>
        <p:spPr>
          <a:xfrm>
            <a:off x="4378040" y="5715829"/>
            <a:ext cx="373820" cy="461665"/>
          </a:xfrm>
          <a:prstGeom prst="rect">
            <a:avLst/>
          </a:prstGeom>
          <a:noFill/>
        </p:spPr>
        <p:txBody>
          <a:bodyPr wrap="none" rtlCol="0">
            <a:spAutoFit/>
          </a:bodyPr>
          <a:lstStyle/>
          <a:p>
            <a:r>
              <a:rPr lang="en-US" sz="2400" dirty="0"/>
              <a:t>D</a:t>
            </a:r>
          </a:p>
        </p:txBody>
      </p:sp>
      <p:sp>
        <p:nvSpPr>
          <p:cNvPr id="21" name="TextBox 20">
            <a:extLst>
              <a:ext uri="{FF2B5EF4-FFF2-40B4-BE49-F238E27FC236}">
                <a16:creationId xmlns:a16="http://schemas.microsoft.com/office/drawing/2014/main" id="{0C9284DA-5D0A-E487-DABF-7FA555E8092B}"/>
              </a:ext>
            </a:extLst>
          </p:cNvPr>
          <p:cNvSpPr txBox="1"/>
          <p:nvPr/>
        </p:nvSpPr>
        <p:spPr>
          <a:xfrm>
            <a:off x="2516622" y="5730683"/>
            <a:ext cx="335348" cy="461665"/>
          </a:xfrm>
          <a:prstGeom prst="rect">
            <a:avLst/>
          </a:prstGeom>
          <a:noFill/>
        </p:spPr>
        <p:txBody>
          <a:bodyPr wrap="none" rtlCol="0">
            <a:spAutoFit/>
          </a:bodyPr>
          <a:lstStyle/>
          <a:p>
            <a:r>
              <a:rPr lang="en-US" sz="2400" dirty="0"/>
              <a:t>E</a:t>
            </a:r>
          </a:p>
        </p:txBody>
      </p:sp>
      <p:sp>
        <p:nvSpPr>
          <p:cNvPr id="22" name="TextBox 21">
            <a:extLst>
              <a:ext uri="{FF2B5EF4-FFF2-40B4-BE49-F238E27FC236}">
                <a16:creationId xmlns:a16="http://schemas.microsoft.com/office/drawing/2014/main" id="{7066714F-2C79-CC94-061C-2A3A8DF3FC7C}"/>
              </a:ext>
            </a:extLst>
          </p:cNvPr>
          <p:cNvSpPr txBox="1"/>
          <p:nvPr/>
        </p:nvSpPr>
        <p:spPr>
          <a:xfrm>
            <a:off x="5033548" y="5712134"/>
            <a:ext cx="279362" cy="479883"/>
          </a:xfrm>
          <a:prstGeom prst="rect">
            <a:avLst/>
          </a:prstGeom>
          <a:noFill/>
        </p:spPr>
        <p:txBody>
          <a:bodyPr wrap="square" rtlCol="0">
            <a:spAutoFit/>
          </a:bodyPr>
          <a:lstStyle/>
          <a:p>
            <a:r>
              <a:rPr lang="en-US" sz="2400" dirty="0"/>
              <a:t>F</a:t>
            </a:r>
          </a:p>
        </p:txBody>
      </p:sp>
      <p:sp>
        <p:nvSpPr>
          <p:cNvPr id="24" name="TextBox 23">
            <a:extLst>
              <a:ext uri="{FF2B5EF4-FFF2-40B4-BE49-F238E27FC236}">
                <a16:creationId xmlns:a16="http://schemas.microsoft.com/office/drawing/2014/main" id="{A7EB4348-DE9B-2716-0BAF-2244D411F529}"/>
              </a:ext>
            </a:extLst>
          </p:cNvPr>
          <p:cNvSpPr txBox="1"/>
          <p:nvPr/>
        </p:nvSpPr>
        <p:spPr>
          <a:xfrm>
            <a:off x="1290514" y="5731908"/>
            <a:ext cx="271786" cy="461665"/>
          </a:xfrm>
          <a:prstGeom prst="rect">
            <a:avLst/>
          </a:prstGeom>
          <a:noFill/>
        </p:spPr>
        <p:txBody>
          <a:bodyPr wrap="square" rtlCol="0">
            <a:spAutoFit/>
          </a:bodyPr>
          <a:lstStyle/>
          <a:p>
            <a:r>
              <a:rPr lang="en-US" sz="2400" dirty="0"/>
              <a:t>A</a:t>
            </a:r>
          </a:p>
        </p:txBody>
      </p:sp>
      <p:sp>
        <p:nvSpPr>
          <p:cNvPr id="25" name="TextBox 24">
            <a:extLst>
              <a:ext uri="{FF2B5EF4-FFF2-40B4-BE49-F238E27FC236}">
                <a16:creationId xmlns:a16="http://schemas.microsoft.com/office/drawing/2014/main" id="{A838012A-21F7-0BC8-6790-F57F5AE4EF8B}"/>
              </a:ext>
            </a:extLst>
          </p:cNvPr>
          <p:cNvSpPr txBox="1"/>
          <p:nvPr/>
        </p:nvSpPr>
        <p:spPr>
          <a:xfrm>
            <a:off x="1614796" y="5731906"/>
            <a:ext cx="351378" cy="461665"/>
          </a:xfrm>
          <a:prstGeom prst="rect">
            <a:avLst/>
          </a:prstGeom>
          <a:noFill/>
        </p:spPr>
        <p:txBody>
          <a:bodyPr wrap="none" rtlCol="0">
            <a:spAutoFit/>
          </a:bodyPr>
          <a:lstStyle/>
          <a:p>
            <a:r>
              <a:rPr lang="en-US" sz="2400" dirty="0"/>
              <a:t>B</a:t>
            </a:r>
          </a:p>
        </p:txBody>
      </p:sp>
      <p:sp>
        <p:nvSpPr>
          <p:cNvPr id="26" name="TextBox 25">
            <a:extLst>
              <a:ext uri="{FF2B5EF4-FFF2-40B4-BE49-F238E27FC236}">
                <a16:creationId xmlns:a16="http://schemas.microsoft.com/office/drawing/2014/main" id="{3CC0BFE2-7ACE-CE9C-EB0A-1FA08AD76011}"/>
              </a:ext>
            </a:extLst>
          </p:cNvPr>
          <p:cNvSpPr txBox="1"/>
          <p:nvPr/>
        </p:nvSpPr>
        <p:spPr>
          <a:xfrm>
            <a:off x="1892922" y="5715830"/>
            <a:ext cx="348172" cy="461665"/>
          </a:xfrm>
          <a:prstGeom prst="rect">
            <a:avLst/>
          </a:prstGeom>
          <a:noFill/>
        </p:spPr>
        <p:txBody>
          <a:bodyPr wrap="none" rtlCol="0">
            <a:spAutoFit/>
          </a:bodyPr>
          <a:lstStyle/>
          <a:p>
            <a:r>
              <a:rPr lang="en-US" sz="2400" dirty="0"/>
              <a:t>C</a:t>
            </a:r>
          </a:p>
        </p:txBody>
      </p:sp>
      <p:sp>
        <p:nvSpPr>
          <p:cNvPr id="27" name="TextBox 26">
            <a:extLst>
              <a:ext uri="{FF2B5EF4-FFF2-40B4-BE49-F238E27FC236}">
                <a16:creationId xmlns:a16="http://schemas.microsoft.com/office/drawing/2014/main" id="{9E13F3C9-723A-65EF-F1D1-965A91D69998}"/>
              </a:ext>
            </a:extLst>
          </p:cNvPr>
          <p:cNvSpPr txBox="1"/>
          <p:nvPr/>
        </p:nvSpPr>
        <p:spPr>
          <a:xfrm>
            <a:off x="2216377" y="5730684"/>
            <a:ext cx="373820" cy="461665"/>
          </a:xfrm>
          <a:prstGeom prst="rect">
            <a:avLst/>
          </a:prstGeom>
          <a:noFill/>
        </p:spPr>
        <p:txBody>
          <a:bodyPr wrap="none" rtlCol="0">
            <a:spAutoFit/>
          </a:bodyPr>
          <a:lstStyle/>
          <a:p>
            <a:r>
              <a:rPr lang="en-US" sz="2400" dirty="0"/>
              <a:t>D</a:t>
            </a:r>
          </a:p>
        </p:txBody>
      </p:sp>
      <p:sp>
        <p:nvSpPr>
          <p:cNvPr id="28" name="TextBox 27">
            <a:extLst>
              <a:ext uri="{FF2B5EF4-FFF2-40B4-BE49-F238E27FC236}">
                <a16:creationId xmlns:a16="http://schemas.microsoft.com/office/drawing/2014/main" id="{A702B546-6B97-FC80-A36D-A1C29CFBE481}"/>
              </a:ext>
            </a:extLst>
          </p:cNvPr>
          <p:cNvSpPr txBox="1"/>
          <p:nvPr/>
        </p:nvSpPr>
        <p:spPr>
          <a:xfrm>
            <a:off x="4721672" y="5712134"/>
            <a:ext cx="335348" cy="461665"/>
          </a:xfrm>
          <a:prstGeom prst="rect">
            <a:avLst/>
          </a:prstGeom>
          <a:noFill/>
        </p:spPr>
        <p:txBody>
          <a:bodyPr wrap="none" rtlCol="0">
            <a:spAutoFit/>
          </a:bodyPr>
          <a:lstStyle/>
          <a:p>
            <a:r>
              <a:rPr lang="en-US" sz="2400" dirty="0"/>
              <a:t>E</a:t>
            </a:r>
          </a:p>
        </p:txBody>
      </p:sp>
      <p:sp>
        <p:nvSpPr>
          <p:cNvPr id="30" name="TextBox 29">
            <a:extLst>
              <a:ext uri="{FF2B5EF4-FFF2-40B4-BE49-F238E27FC236}">
                <a16:creationId xmlns:a16="http://schemas.microsoft.com/office/drawing/2014/main" id="{B60762E9-06E8-2C78-D235-AFBB64175448}"/>
              </a:ext>
            </a:extLst>
          </p:cNvPr>
          <p:cNvSpPr txBox="1"/>
          <p:nvPr/>
        </p:nvSpPr>
        <p:spPr>
          <a:xfrm>
            <a:off x="2868973" y="5730682"/>
            <a:ext cx="325730" cy="461665"/>
          </a:xfrm>
          <a:prstGeom prst="rect">
            <a:avLst/>
          </a:prstGeom>
          <a:noFill/>
        </p:spPr>
        <p:txBody>
          <a:bodyPr wrap="none" rtlCol="0">
            <a:spAutoFit/>
          </a:bodyPr>
          <a:lstStyle/>
          <a:p>
            <a:r>
              <a:rPr lang="en-US" sz="2400" dirty="0"/>
              <a:t>F</a:t>
            </a:r>
          </a:p>
        </p:txBody>
      </p:sp>
    </p:spTree>
    <p:extLst>
      <p:ext uri="{BB962C8B-B14F-4D97-AF65-F5344CB8AC3E}">
        <p14:creationId xmlns:p14="http://schemas.microsoft.com/office/powerpoint/2010/main" val="281918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76369" y="674455"/>
            <a:ext cx="10467392" cy="1133937"/>
          </a:xfrm>
        </p:spPr>
        <p:txBody>
          <a:bodyPr>
            <a:normAutofit/>
          </a:bodyPr>
          <a:lstStyle/>
          <a:p>
            <a:pPr algn="ctr"/>
            <a:r>
              <a:rPr lang="ro-RO" sz="5400" b="1" dirty="0"/>
              <a:t>Benchmarking</a:t>
            </a:r>
            <a:endParaRPr lang="en-US" sz="5400" b="1" dirty="0"/>
          </a:p>
        </p:txBody>
      </p:sp>
      <p:graphicFrame>
        <p:nvGraphicFramePr>
          <p:cNvPr id="7" name="Table 12">
            <a:extLst>
              <a:ext uri="{FF2B5EF4-FFF2-40B4-BE49-F238E27FC236}">
                <a16:creationId xmlns:a16="http://schemas.microsoft.com/office/drawing/2014/main" id="{622A9D85-0C34-9FC2-2DF1-B8FA202365A2}"/>
              </a:ext>
            </a:extLst>
          </p:cNvPr>
          <p:cNvGraphicFramePr>
            <a:graphicFrameLocks noGrp="1"/>
          </p:cNvGraphicFramePr>
          <p:nvPr>
            <p:ph idx="1"/>
            <p:extLst>
              <p:ext uri="{D42A27DB-BD31-4B8C-83A1-F6EECF244321}">
                <p14:modId xmlns:p14="http://schemas.microsoft.com/office/powerpoint/2010/main" val="3897044988"/>
              </p:ext>
            </p:extLst>
          </p:nvPr>
        </p:nvGraphicFramePr>
        <p:xfrm>
          <a:off x="0" y="0"/>
          <a:ext cx="4823670" cy="822960"/>
        </p:xfrm>
        <a:graphic>
          <a:graphicData uri="http://schemas.openxmlformats.org/drawingml/2006/table">
            <a:tbl>
              <a:tblPr firstRow="1" bandRow="1">
                <a:tableStyleId>{2D5ABB26-0587-4C30-8999-92F81FD0307C}</a:tableStyleId>
              </a:tblPr>
              <a:tblGrid>
                <a:gridCol w="896077">
                  <a:extLst>
                    <a:ext uri="{9D8B030D-6E8A-4147-A177-3AD203B41FA5}">
                      <a16:colId xmlns:a16="http://schemas.microsoft.com/office/drawing/2014/main" val="1926356083"/>
                    </a:ext>
                  </a:extLst>
                </a:gridCol>
                <a:gridCol w="2104524">
                  <a:extLst>
                    <a:ext uri="{9D8B030D-6E8A-4147-A177-3AD203B41FA5}">
                      <a16:colId xmlns:a16="http://schemas.microsoft.com/office/drawing/2014/main" val="4069400958"/>
                    </a:ext>
                  </a:extLst>
                </a:gridCol>
                <a:gridCol w="1823069">
                  <a:extLst>
                    <a:ext uri="{9D8B030D-6E8A-4147-A177-3AD203B41FA5}">
                      <a16:colId xmlns:a16="http://schemas.microsoft.com/office/drawing/2014/main" val="202160365"/>
                    </a:ext>
                  </a:extLst>
                </a:gridCol>
              </a:tblGrid>
              <a:tr h="243281">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Our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Their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369517"/>
                  </a:ext>
                </a:extLst>
              </a:tr>
              <a:tr h="243281">
                <a:tc>
                  <a:txBody>
                    <a:bodyPr/>
                    <a:lstStyle/>
                    <a:p>
                      <a:r>
                        <a:rPr lang="en-US" sz="1200" dirty="0"/>
                        <a:t>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Intel i7-11850H, 2.50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eaLnBrk="1" latinLnBrk="0" hangingPunct="1"/>
                      <a:r>
                        <a:rPr lang="en-US" sz="1200" kern="1200" dirty="0">
                          <a:solidFill>
                            <a:schemeClr val="dk1"/>
                          </a:solidFill>
                          <a:effectLst/>
                        </a:rPr>
                        <a:t>Intel i7-970, 3.20 GHz</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43145"/>
                  </a:ext>
                </a:extLst>
              </a:tr>
              <a:tr h="243281">
                <a:tc>
                  <a:txBody>
                    <a:bodyPr/>
                    <a:lstStyle/>
                    <a:p>
                      <a:r>
                        <a:rPr lang="en-US" sz="1200"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598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8062EEDD-79A0-0B6D-D1A1-28328C16E677}"/>
                  </a:ext>
                </a:extLst>
              </p14:cNvPr>
              <p14:cNvContentPartPr/>
              <p14:nvPr/>
            </p14:nvContentPartPr>
            <p14:xfrm>
              <a:off x="536440" y="4196107"/>
              <a:ext cx="2025000" cy="2102760"/>
            </p14:xfrm>
          </p:contentPart>
        </mc:Choice>
        <mc:Fallback xmlns="">
          <p:pic>
            <p:nvPicPr>
              <p:cNvPr id="23" name="Ink 22">
                <a:extLst>
                  <a:ext uri="{FF2B5EF4-FFF2-40B4-BE49-F238E27FC236}">
                    <a16:creationId xmlns:a16="http://schemas.microsoft.com/office/drawing/2014/main" id="{8062EEDD-79A0-0B6D-D1A1-28328C16E677}"/>
                  </a:ext>
                </a:extLst>
              </p:cNvPr>
              <p:cNvPicPr/>
              <p:nvPr/>
            </p:nvPicPr>
            <p:blipFill>
              <a:blip r:embed="rId4"/>
              <a:stretch>
                <a:fillRect/>
              </a:stretch>
            </p:blipFill>
            <p:spPr>
              <a:xfrm>
                <a:off x="473440" y="4133107"/>
                <a:ext cx="2150640" cy="2228400"/>
              </a:xfrm>
              <a:prstGeom prst="rect">
                <a:avLst/>
              </a:prstGeom>
            </p:spPr>
          </p:pic>
        </mc:Fallback>
      </mc:AlternateContent>
      <p:graphicFrame>
        <p:nvGraphicFramePr>
          <p:cNvPr id="24" name="Table 23">
            <a:extLst>
              <a:ext uri="{FF2B5EF4-FFF2-40B4-BE49-F238E27FC236}">
                <a16:creationId xmlns:a16="http://schemas.microsoft.com/office/drawing/2014/main" id="{5470752F-00C4-CADC-C2D9-2615F2A932F3}"/>
              </a:ext>
            </a:extLst>
          </p:cNvPr>
          <p:cNvGraphicFramePr>
            <a:graphicFrameLocks noGrp="1"/>
          </p:cNvGraphicFramePr>
          <p:nvPr>
            <p:extLst>
              <p:ext uri="{D42A27DB-BD31-4B8C-83A1-F6EECF244321}">
                <p14:modId xmlns:p14="http://schemas.microsoft.com/office/powerpoint/2010/main" val="2377283806"/>
              </p:ext>
            </p:extLst>
          </p:nvPr>
        </p:nvGraphicFramePr>
        <p:xfrm>
          <a:off x="517171" y="1558288"/>
          <a:ext cx="11119119" cy="5126355"/>
        </p:xfrm>
        <a:graphic>
          <a:graphicData uri="http://schemas.openxmlformats.org/drawingml/2006/table">
            <a:tbl>
              <a:tblPr/>
              <a:tblGrid>
                <a:gridCol w="1325916">
                  <a:extLst>
                    <a:ext uri="{9D8B030D-6E8A-4147-A177-3AD203B41FA5}">
                      <a16:colId xmlns:a16="http://schemas.microsoft.com/office/drawing/2014/main" val="3954160678"/>
                    </a:ext>
                  </a:extLst>
                </a:gridCol>
                <a:gridCol w="44450">
                  <a:extLst>
                    <a:ext uri="{9D8B030D-6E8A-4147-A177-3AD203B41FA5}">
                      <a16:colId xmlns:a16="http://schemas.microsoft.com/office/drawing/2014/main" val="3241992148"/>
                    </a:ext>
                  </a:extLst>
                </a:gridCol>
                <a:gridCol w="1670413">
                  <a:extLst>
                    <a:ext uri="{9D8B030D-6E8A-4147-A177-3AD203B41FA5}">
                      <a16:colId xmlns:a16="http://schemas.microsoft.com/office/drawing/2014/main" val="1519640519"/>
                    </a:ext>
                  </a:extLst>
                </a:gridCol>
                <a:gridCol w="44450">
                  <a:extLst>
                    <a:ext uri="{9D8B030D-6E8A-4147-A177-3AD203B41FA5}">
                      <a16:colId xmlns:a16="http://schemas.microsoft.com/office/drawing/2014/main" val="1249993169"/>
                    </a:ext>
                  </a:extLst>
                </a:gridCol>
                <a:gridCol w="1301940">
                  <a:extLst>
                    <a:ext uri="{9D8B030D-6E8A-4147-A177-3AD203B41FA5}">
                      <a16:colId xmlns:a16="http://schemas.microsoft.com/office/drawing/2014/main" val="1944304069"/>
                    </a:ext>
                  </a:extLst>
                </a:gridCol>
                <a:gridCol w="95150">
                  <a:extLst>
                    <a:ext uri="{9D8B030D-6E8A-4147-A177-3AD203B41FA5}">
                      <a16:colId xmlns:a16="http://schemas.microsoft.com/office/drawing/2014/main" val="2322521852"/>
                    </a:ext>
                  </a:extLst>
                </a:gridCol>
                <a:gridCol w="1251240">
                  <a:extLst>
                    <a:ext uri="{9D8B030D-6E8A-4147-A177-3AD203B41FA5}">
                      <a16:colId xmlns:a16="http://schemas.microsoft.com/office/drawing/2014/main" val="3289860044"/>
                    </a:ext>
                  </a:extLst>
                </a:gridCol>
                <a:gridCol w="95150">
                  <a:extLst>
                    <a:ext uri="{9D8B030D-6E8A-4147-A177-3AD203B41FA5}">
                      <a16:colId xmlns:a16="http://schemas.microsoft.com/office/drawing/2014/main" val="504713291"/>
                    </a:ext>
                  </a:extLst>
                </a:gridCol>
                <a:gridCol w="1251240">
                  <a:extLst>
                    <a:ext uri="{9D8B030D-6E8A-4147-A177-3AD203B41FA5}">
                      <a16:colId xmlns:a16="http://schemas.microsoft.com/office/drawing/2014/main" val="4087382802"/>
                    </a:ext>
                  </a:extLst>
                </a:gridCol>
                <a:gridCol w="44450">
                  <a:extLst>
                    <a:ext uri="{9D8B030D-6E8A-4147-A177-3AD203B41FA5}">
                      <a16:colId xmlns:a16="http://schemas.microsoft.com/office/drawing/2014/main" val="3740282156"/>
                    </a:ext>
                  </a:extLst>
                </a:gridCol>
                <a:gridCol w="1301940">
                  <a:extLst>
                    <a:ext uri="{9D8B030D-6E8A-4147-A177-3AD203B41FA5}">
                      <a16:colId xmlns:a16="http://schemas.microsoft.com/office/drawing/2014/main" val="2685321998"/>
                    </a:ext>
                  </a:extLst>
                </a:gridCol>
                <a:gridCol w="95150">
                  <a:extLst>
                    <a:ext uri="{9D8B030D-6E8A-4147-A177-3AD203B41FA5}">
                      <a16:colId xmlns:a16="http://schemas.microsoft.com/office/drawing/2014/main" val="679172958"/>
                    </a:ext>
                  </a:extLst>
                </a:gridCol>
                <a:gridCol w="1251240">
                  <a:extLst>
                    <a:ext uri="{9D8B030D-6E8A-4147-A177-3AD203B41FA5}">
                      <a16:colId xmlns:a16="http://schemas.microsoft.com/office/drawing/2014/main" val="3819377113"/>
                    </a:ext>
                  </a:extLst>
                </a:gridCol>
                <a:gridCol w="95150">
                  <a:extLst>
                    <a:ext uri="{9D8B030D-6E8A-4147-A177-3AD203B41FA5}">
                      <a16:colId xmlns:a16="http://schemas.microsoft.com/office/drawing/2014/main" val="1409600997"/>
                    </a:ext>
                  </a:extLst>
                </a:gridCol>
                <a:gridCol w="1251240">
                  <a:extLst>
                    <a:ext uri="{9D8B030D-6E8A-4147-A177-3AD203B41FA5}">
                      <a16:colId xmlns:a16="http://schemas.microsoft.com/office/drawing/2014/main" val="948910875"/>
                    </a:ext>
                  </a:extLst>
                </a:gridCol>
              </a:tblGrid>
              <a:tr h="1749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gridSpan="5">
                  <a:txBody>
                    <a:bodyPr/>
                    <a:lstStyle/>
                    <a:p>
                      <a:pPr algn="ctr" fontAlgn="b"/>
                      <a:r>
                        <a:rPr lang="en-US" sz="1400" b="0" i="0" u="none" strike="noStrike" dirty="0">
                          <a:solidFill>
                            <a:srgbClr val="000000"/>
                          </a:solidFill>
                          <a:effectLst/>
                          <a:latin typeface="Calibri" panose="020F0502020204030204" pitchFamily="34" charset="0"/>
                        </a:rPr>
                        <a:t>Kleinberg</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gridSpan="5">
                  <a:txBody>
                    <a:bodyPr/>
                    <a:lstStyle/>
                    <a:p>
                      <a:pPr algn="ctr"/>
                      <a:r>
                        <a:rPr lang="en-US" sz="1400" b="0" i="0" kern="1200" dirty="0" err="1">
                          <a:solidFill>
                            <a:schemeClr val="tx1"/>
                          </a:solidFill>
                          <a:effectLst/>
                          <a:latin typeface="+mn-lt"/>
                          <a:ea typeface="+mn-ea"/>
                          <a:cs typeface="+mn-cs"/>
                        </a:rPr>
                        <a:t>Erdős</a:t>
                      </a:r>
                      <a:r>
                        <a:rPr lang="en-US" sz="1400" b="0" i="0" kern="1200" dirty="0">
                          <a:solidFill>
                            <a:schemeClr val="tx1"/>
                          </a:solidFill>
                          <a:effectLst/>
                          <a:latin typeface="+mn-lt"/>
                          <a:ea typeface="+mn-ea"/>
                          <a:cs typeface="+mn-cs"/>
                        </a:rPr>
                        <a:t>–</a:t>
                      </a:r>
                      <a:r>
                        <a:rPr lang="en-US" sz="1400" b="0" i="0" kern="1200" dirty="0" err="1">
                          <a:solidFill>
                            <a:schemeClr val="tx1"/>
                          </a:solidFill>
                          <a:effectLst/>
                          <a:latin typeface="+mn-lt"/>
                          <a:ea typeface="+mn-ea"/>
                          <a:cs typeface="+mn-cs"/>
                        </a:rPr>
                        <a:t>Rényi</a:t>
                      </a:r>
                      <a:endParaRPr lang="en-US" sz="1400" b="0" i="0" kern="1200" dirty="0">
                        <a:solidFill>
                          <a:schemeClr val="tx1"/>
                        </a:solidFill>
                        <a:effectLst/>
                        <a:latin typeface="+mn-lt"/>
                        <a:ea typeface="+mn-ea"/>
                        <a:cs typeface="+mn-cs"/>
                      </a:endParaRP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7945236"/>
                  </a:ext>
                </a:extLst>
              </a:tr>
              <a:tr h="10033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635858158"/>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300</a:t>
                      </a:r>
                    </a:p>
                  </a:txBody>
                  <a:tcPr marL="9525" marR="9525" marT="9525" marB="0" anchor="b">
                    <a:lnL>
                      <a:noFill/>
                    </a:lnL>
                    <a:lnR>
                      <a:noFill/>
                    </a:lnR>
                    <a:lnT>
                      <a:noFill/>
                    </a:lnT>
                    <a:lnB>
                      <a:noFill/>
                    </a:lnB>
                  </a:tcPr>
                </a:tc>
                <a:extLst>
                  <a:ext uri="{0D108BD9-81ED-4DB2-BD59-A6C34878D82A}">
                    <a16:rowId xmlns:a16="http://schemas.microsoft.com/office/drawing/2014/main" val="3185856543"/>
                  </a:ext>
                </a:extLst>
              </a:tr>
              <a:tr h="174929">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9C57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613040255"/>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0.15</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6.63</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129.26</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491948223"/>
                  </a:ext>
                </a:extLst>
              </a:tr>
              <a:tr h="174929">
                <a:tc>
                  <a:txBody>
                    <a:bodyPr/>
                    <a:lstStyle/>
                    <a:p>
                      <a:pPr algn="l" fontAlgn="b"/>
                      <a:r>
                        <a:rPr lang="en-US" sz="1400" b="0" i="0" u="none" strike="noStrike" dirty="0">
                          <a:solidFill>
                            <a:srgbClr val="000000"/>
                          </a:solidFill>
                          <a:effectLst/>
                          <a:latin typeface="Calibri" panose="020F0502020204030204" pitchFamily="34" charset="0"/>
                        </a:rPr>
                        <a:t>admissible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0.08</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2.57</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157.00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0.98</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81.30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96.40</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3541583297"/>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8.43</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13.30</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11.00</a:t>
                      </a:r>
                    </a:p>
                  </a:txBody>
                  <a:tcPr marL="9525" marR="9525" marT="9525" marB="0" anchor="b">
                    <a:lnL>
                      <a:noFill/>
                    </a:lnL>
                    <a:lnR>
                      <a:noFill/>
                    </a:lnR>
                    <a:lnT>
                      <a:noFill/>
                    </a:lnT>
                    <a:lnB>
                      <a:noFill/>
                    </a:lnB>
                  </a:tcPr>
                </a:tc>
                <a:extLst>
                  <a:ext uri="{0D108BD9-81ED-4DB2-BD59-A6C34878D82A}">
                    <a16:rowId xmlns:a16="http://schemas.microsoft.com/office/drawing/2014/main" val="245016099"/>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9525" cap="flat" cmpd="sng" algn="ctr">
                      <a:no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236591462"/>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0.13</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9525" cap="flat" cmpd="sng" algn="ctr">
                      <a:no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9525"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0.29</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7.28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116.18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2147597513"/>
                  </a:ext>
                </a:extLst>
              </a:tr>
              <a:tr h="174929">
                <a:tc>
                  <a:txBody>
                    <a:bodyPr/>
                    <a:lstStyle/>
                    <a:p>
                      <a:pPr algn="l" fontAlgn="b"/>
                      <a:r>
                        <a:rPr lang="en-US" sz="1400" b="0" i="0" u="none" strike="noStrike">
                          <a:solidFill>
                            <a:srgbClr val="000000"/>
                          </a:solidFill>
                          <a:effectLst/>
                          <a:latin typeface="Calibri" panose="020F0502020204030204" pitchFamily="34" charset="0"/>
                        </a:rPr>
                        <a:t>complete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0.03</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0.67</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20.90</a:t>
                      </a:r>
                    </a:p>
                  </a:txBody>
                  <a:tcPr marL="9525" marR="9525" marT="9525" marB="0" anchor="b">
                    <a:lnL>
                      <a:noFill/>
                    </a:lnL>
                    <a:lnR>
                      <a:noFill/>
                    </a:lnR>
                    <a:lnT w="9525" cap="flat" cmpd="sng" algn="ctr">
                      <a:no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1.69</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83.50</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262495045"/>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1.59</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0.73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68.70</a:t>
                      </a:r>
                    </a:p>
                  </a:txBody>
                  <a:tcPr marL="9525" marR="9525" marT="9525" marB="0" anchor="b">
                    <a:lnL>
                      <a:noFill/>
                    </a:lnL>
                    <a:lnR>
                      <a:noFill/>
                    </a:lnR>
                    <a:lnT>
                      <a:noFill/>
                    </a:lnT>
                    <a:lnB>
                      <a:noFill/>
                    </a:lnB>
                  </a:tcPr>
                </a:tc>
                <a:extLst>
                  <a:ext uri="{0D108BD9-81ED-4DB2-BD59-A6C34878D82A}">
                    <a16:rowId xmlns:a16="http://schemas.microsoft.com/office/drawing/2014/main" val="1545692668"/>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9525" cap="flat" cmpd="sng" algn="ctr">
                      <a:no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1180719924"/>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0.01</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0.03</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9525" cap="flat" cmpd="sng" algn="ctr">
                      <a:no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0.03</a:t>
                      </a:r>
                    </a:p>
                  </a:txBody>
                  <a:tcPr marL="9525" marR="9525" marT="9525"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9525" cap="flat" cmpd="sng" algn="ctr">
                      <a:no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0.01</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65.18</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3023682063"/>
                  </a:ext>
                </a:extLst>
              </a:tr>
              <a:tr h="174929">
                <a:tc>
                  <a:txBody>
                    <a:bodyPr/>
                    <a:lstStyle/>
                    <a:p>
                      <a:pPr algn="l" fontAlgn="b"/>
                      <a:r>
                        <a:rPr lang="en-US" sz="1400" b="0" i="0" u="none" strike="noStrike">
                          <a:solidFill>
                            <a:srgbClr val="000000"/>
                          </a:solidFill>
                          <a:effectLst/>
                          <a:latin typeface="Calibri" panose="020F0502020204030204" pitchFamily="34" charset="0"/>
                        </a:rPr>
                        <a:t>stable</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a:t>
                      </a:r>
                    </a:p>
                  </a:txBody>
                  <a:tcPr marL="9525" marR="9525" marT="9525" marB="0" anchor="b">
                    <a:lnL>
                      <a:noFill/>
                    </a:lnL>
                    <a:lnR>
                      <a:noFill/>
                    </a:lnR>
                    <a:lnT w="9525" cap="flat" cmpd="sng" algn="ctr">
                      <a:no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0.22</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11.32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1922329344"/>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5.88</a:t>
                      </a:r>
                    </a:p>
                  </a:txBody>
                  <a:tcPr marL="9525" marR="9525" marT="9525" marB="0" anchor="b">
                    <a:lnL>
                      <a:noFill/>
                    </a:lnL>
                    <a:lnR>
                      <a:noFill/>
                    </a:lnR>
                    <a:lnT>
                      <a:noFill/>
                    </a:lnT>
                    <a:lnB>
                      <a:noFill/>
                    </a:lnB>
                  </a:tcPr>
                </a:tc>
                <a:extLst>
                  <a:ext uri="{0D108BD9-81ED-4DB2-BD59-A6C34878D82A}">
                    <a16:rowId xmlns:a16="http://schemas.microsoft.com/office/drawing/2014/main" val="1104451573"/>
                  </a:ext>
                </a:extLst>
              </a:tr>
              <a:tr h="17492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extLst>
                  <a:ext uri="{0D108BD9-81ED-4DB2-BD59-A6C34878D82A}">
                    <a16:rowId xmlns:a16="http://schemas.microsoft.com/office/drawing/2014/main" val="2106025246"/>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0.09</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0.27</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7.73</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111.98</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extLst>
                  <a:ext uri="{0D108BD9-81ED-4DB2-BD59-A6C34878D82A}">
                    <a16:rowId xmlns:a16="http://schemas.microsoft.com/office/drawing/2014/main" val="2244366621"/>
                  </a:ext>
                </a:extLst>
              </a:tr>
              <a:tr h="174929">
                <a:tc>
                  <a:txBody>
                    <a:bodyPr/>
                    <a:lstStyle/>
                    <a:p>
                      <a:pPr algn="l" fontAlgn="b"/>
                      <a:r>
                        <a:rPr lang="en-US" sz="1400" b="0" i="0" u="none" strike="noStrike">
                          <a:solidFill>
                            <a:srgbClr val="000000"/>
                          </a:solidFill>
                          <a:effectLst/>
                          <a:latin typeface="Calibri" panose="020F0502020204030204" pitchFamily="34" charset="0"/>
                        </a:rPr>
                        <a:t>preferred</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0.35</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4.67</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85.20</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0.33</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0.99</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3.04</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extLst>
                  <a:ext uri="{0D108BD9-81ED-4DB2-BD59-A6C34878D82A}">
                    <a16:rowId xmlns:a16="http://schemas.microsoft.com/office/drawing/2014/main" val="2015325482"/>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1.96</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230.00</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4.53</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117.00</a:t>
                      </a:r>
                    </a:p>
                  </a:txBody>
                  <a:tcPr marL="9525" marR="9525" marT="9525" marB="0" anchor="b">
                    <a:lnL>
                      <a:noFill/>
                    </a:lnL>
                    <a:lnR>
                      <a:noFill/>
                    </a:lnR>
                    <a:lnT>
                      <a:noFill/>
                    </a:lnT>
                    <a:lnB>
                      <a:noFill/>
                    </a:lnB>
                  </a:tcPr>
                </a:tc>
                <a:extLst>
                  <a:ext uri="{0D108BD9-81ED-4DB2-BD59-A6C34878D82A}">
                    <a16:rowId xmlns:a16="http://schemas.microsoft.com/office/drawing/2014/main" val="1311732682"/>
                  </a:ext>
                </a:extLst>
              </a:tr>
              <a:tr h="174929">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92D05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FF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FF0000"/>
                      </a:solidFill>
                      <a:prstDash val="solid"/>
                      <a:round/>
                      <a:headEnd type="none" w="med" len="med"/>
                      <a:tailEnd type="none" w="med" len="med"/>
                    </a:lnB>
                    <a:solidFill>
                      <a:srgbClr val="D9D9D9"/>
                    </a:solidFill>
                  </a:tcPr>
                </a:tc>
                <a:extLst>
                  <a:ext uri="{0D108BD9-81ED-4DB2-BD59-A6C34878D82A}">
                    <a16:rowId xmlns:a16="http://schemas.microsoft.com/office/drawing/2014/main" val="3446041369"/>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Our algorithm</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92D05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0.12</a:t>
                      </a: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rgbClr val="92D05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92D05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0.17</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0.16</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solidFill>
                      <a:srgbClr val="FFFF00"/>
                    </a:solidFill>
                  </a:tcPr>
                </a:tc>
                <a:tc>
                  <a:txBody>
                    <a:bodyPr/>
                    <a:lstStyle/>
                    <a:p>
                      <a:pPr algn="ctr" fontAlgn="b"/>
                      <a:r>
                        <a:rPr lang="en-US" sz="14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FFFF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0.29</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6.94</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Calibri" panose="020F0502020204030204" pitchFamily="34" charset="0"/>
                        </a:rPr>
                        <a:t>121.26</a:t>
                      </a:r>
                    </a:p>
                  </a:txBody>
                  <a:tcPr marL="9525" marR="9525" marT="9525"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0000"/>
                    </a:solidFill>
                  </a:tcPr>
                </a:tc>
                <a:extLst>
                  <a:ext uri="{0D108BD9-81ED-4DB2-BD59-A6C34878D82A}">
                    <a16:rowId xmlns:a16="http://schemas.microsoft.com/office/drawing/2014/main" val="3800906779"/>
                  </a:ext>
                </a:extLst>
              </a:tr>
              <a:tr h="174929">
                <a:tc>
                  <a:txBody>
                    <a:bodyPr/>
                    <a:lstStyle/>
                    <a:p>
                      <a:pPr algn="l" fontAlgn="b"/>
                      <a:r>
                        <a:rPr lang="en-US" sz="1400" b="0" i="0" u="none" strike="noStrike">
                          <a:solidFill>
                            <a:srgbClr val="000000"/>
                          </a:solidFill>
                          <a:effectLst/>
                          <a:latin typeface="Calibri" panose="020F0502020204030204" pitchFamily="34" charset="0"/>
                        </a:rPr>
                        <a:t>grounded</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ASPARTIX</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0.44</a:t>
                      </a:r>
                    </a:p>
                  </a:txBody>
                  <a:tcPr marL="9525" marR="9525" marT="9525" marB="0" anchor="b">
                    <a:lnL>
                      <a:noFill/>
                    </a:lnL>
                    <a:lnR>
                      <a:noFill/>
                    </a:lnR>
                    <a:lnT w="12700" cap="flat" cmpd="sng" algn="ctr">
                      <a:solidFill>
                        <a:srgbClr val="92D05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9.48</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39.10</a:t>
                      </a:r>
                    </a:p>
                  </a:txBody>
                  <a:tcPr marL="9525" marR="9525" marT="9525" marB="0" anchor="b">
                    <a:lnL>
                      <a:noFill/>
                    </a:lnL>
                    <a:lnR>
                      <a:noFill/>
                    </a:lnR>
                    <a:lnT w="12700" cap="flat" cmpd="sng" algn="ctr">
                      <a:solidFill>
                        <a:srgbClr val="FFFF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0.16</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1.16</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3.92</a:t>
                      </a:r>
                    </a:p>
                  </a:txBody>
                  <a:tcPr marL="9525" marR="9525" marT="9525" marB="0" anchor="b">
                    <a:lnL>
                      <a:noFill/>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3713036910"/>
                  </a:ext>
                </a:extLst>
              </a:tr>
              <a:tr h="17492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Calibri" panose="020F0502020204030204" pitchFamily="34" charset="0"/>
                        </a:rPr>
                        <a:t>ConArg2</a:t>
                      </a:r>
                    </a:p>
                  </a:txBody>
                  <a:tcPr marL="9525" marR="9525" marT="9525"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0.90</a:t>
                      </a:r>
                    </a:p>
                  </a:txBody>
                  <a:tcPr marL="9525" marR="9525" marT="9525"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75.90</a:t>
                      </a:r>
                    </a:p>
                  </a:txBody>
                  <a:tcPr marL="9525" marR="9525" marT="9525" marB="0" anchor="b">
                    <a:lnL>
                      <a:noFill/>
                    </a:lnL>
                    <a:lnR>
                      <a:noFill/>
                    </a:lnR>
                    <a:lnT>
                      <a:noFill/>
                    </a:lnT>
                    <a:lnB>
                      <a:noFill/>
                    </a:lnB>
                  </a:tcPr>
                </a:tc>
                <a:extLst>
                  <a:ext uri="{0D108BD9-81ED-4DB2-BD59-A6C34878D82A}">
                    <a16:rowId xmlns:a16="http://schemas.microsoft.com/office/drawing/2014/main" val="2320408340"/>
                  </a:ext>
                </a:extLst>
              </a:tr>
            </a:tbl>
          </a:graphicData>
        </a:graphic>
      </p:graphicFrame>
      <p:sp>
        <p:nvSpPr>
          <p:cNvPr id="2" name="TextBox 1">
            <a:extLst>
              <a:ext uri="{FF2B5EF4-FFF2-40B4-BE49-F238E27FC236}">
                <a16:creationId xmlns:a16="http://schemas.microsoft.com/office/drawing/2014/main" id="{66194E55-E9F6-020A-B3BE-48D0C244D340}"/>
              </a:ext>
            </a:extLst>
          </p:cNvPr>
          <p:cNvSpPr txBox="1"/>
          <p:nvPr/>
        </p:nvSpPr>
        <p:spPr>
          <a:xfrm>
            <a:off x="-3389" y="847287"/>
            <a:ext cx="3573479" cy="369332"/>
          </a:xfrm>
          <a:prstGeom prst="rect">
            <a:avLst/>
          </a:prstGeom>
          <a:noFill/>
        </p:spPr>
        <p:txBody>
          <a:bodyPr wrap="none" rtlCol="0">
            <a:spAutoFit/>
          </a:bodyPr>
          <a:lstStyle/>
          <a:p>
            <a:r>
              <a:rPr lang="en-US" b="1" dirty="0"/>
              <a:t>Source: </a:t>
            </a:r>
            <a:r>
              <a:rPr lang="en-US" dirty="0"/>
              <a:t>https://conarg.dmi.unipg.it</a:t>
            </a:r>
          </a:p>
        </p:txBody>
      </p:sp>
      <p:sp>
        <p:nvSpPr>
          <p:cNvPr id="3" name="TextBox 2">
            <a:extLst>
              <a:ext uri="{FF2B5EF4-FFF2-40B4-BE49-F238E27FC236}">
                <a16:creationId xmlns:a16="http://schemas.microsoft.com/office/drawing/2014/main" id="{16D88727-D7E0-FCCF-7B92-ADE33AECC31E}"/>
              </a:ext>
            </a:extLst>
          </p:cNvPr>
          <p:cNvSpPr txBox="1"/>
          <p:nvPr/>
        </p:nvSpPr>
        <p:spPr>
          <a:xfrm>
            <a:off x="8545262" y="435139"/>
            <a:ext cx="3643690" cy="646331"/>
          </a:xfrm>
          <a:prstGeom prst="rect">
            <a:avLst/>
          </a:prstGeom>
          <a:noFill/>
        </p:spPr>
        <p:txBody>
          <a:bodyPr wrap="none" rtlCol="0">
            <a:spAutoFit/>
          </a:bodyPr>
          <a:lstStyle/>
          <a:p>
            <a:r>
              <a:rPr lang="en-US" b="1" dirty="0"/>
              <a:t>ASPARTIX</a:t>
            </a:r>
            <a:r>
              <a:rPr lang="en-US" dirty="0"/>
              <a:t> – ICCMA 2015, 2019, 2021</a:t>
            </a:r>
          </a:p>
          <a:p>
            <a:r>
              <a:rPr lang="en-US" b="1" dirty="0"/>
              <a:t>ConArg2</a:t>
            </a:r>
            <a:r>
              <a:rPr lang="en-US" dirty="0"/>
              <a:t> – ICCMA 2015, 2017, 2021</a:t>
            </a:r>
          </a:p>
        </p:txBody>
      </p:sp>
    </p:spTree>
    <p:extLst>
      <p:ext uri="{BB962C8B-B14F-4D97-AF65-F5344CB8AC3E}">
        <p14:creationId xmlns:p14="http://schemas.microsoft.com/office/powerpoint/2010/main" val="194997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86409" y="479493"/>
            <a:ext cx="10467392" cy="1325563"/>
          </a:xfrm>
        </p:spPr>
        <p:txBody>
          <a:bodyPr>
            <a:normAutofit/>
          </a:bodyPr>
          <a:lstStyle/>
          <a:p>
            <a:pPr algn="ctr"/>
            <a:r>
              <a:rPr lang="ro-RO" sz="5400" b="1" dirty="0"/>
              <a:t>Benchmarking</a:t>
            </a:r>
            <a:r>
              <a:rPr lang="en-US" sz="5400" b="1" dirty="0"/>
              <a:t> results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B0ED2EE-8075-5C65-3338-E2573970A09A}"/>
                  </a:ext>
                </a:extLst>
              </p14:cNvPr>
              <p14:cNvContentPartPr/>
              <p14:nvPr/>
            </p14:nvContentPartPr>
            <p14:xfrm>
              <a:off x="528160" y="4180267"/>
              <a:ext cx="2007360" cy="2128680"/>
            </p14:xfrm>
          </p:contentPart>
        </mc:Choice>
        <mc:Fallback xmlns="">
          <p:pic>
            <p:nvPicPr>
              <p:cNvPr id="4" name="Ink 3">
                <a:extLst>
                  <a:ext uri="{FF2B5EF4-FFF2-40B4-BE49-F238E27FC236}">
                    <a16:creationId xmlns:a16="http://schemas.microsoft.com/office/drawing/2014/main" id="{BB0ED2EE-8075-5C65-3338-E2573970A09A}"/>
                  </a:ext>
                </a:extLst>
              </p:cNvPr>
              <p:cNvPicPr/>
              <p:nvPr/>
            </p:nvPicPr>
            <p:blipFill>
              <a:blip r:embed="rId4"/>
              <a:stretch>
                <a:fillRect/>
              </a:stretch>
            </p:blipFill>
            <p:spPr>
              <a:xfrm>
                <a:off x="465520" y="4117627"/>
                <a:ext cx="2133000" cy="2254320"/>
              </a:xfrm>
              <a:prstGeom prst="rect">
                <a:avLst/>
              </a:prstGeom>
            </p:spPr>
          </p:pic>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D21E28CE-4F9E-8CAA-2A58-EC825197D8EA}"/>
                  </a:ext>
                </a:extLst>
              </p:cNvPr>
              <p:cNvGraphicFramePr>
                <a:graphicFrameLocks noGrp="1"/>
              </p:cNvGraphicFramePr>
              <p:nvPr>
                <p:extLst>
                  <p:ext uri="{D42A27DB-BD31-4B8C-83A1-F6EECF244321}">
                    <p14:modId xmlns:p14="http://schemas.microsoft.com/office/powerpoint/2010/main" val="2359968352"/>
                  </p:ext>
                </p:extLst>
              </p:nvPr>
            </p:nvGraphicFramePr>
            <p:xfrm>
              <a:off x="645951" y="1616431"/>
              <a:ext cx="10779852" cy="4932534"/>
            </p:xfrm>
            <a:graphic>
              <a:graphicData uri="http://schemas.openxmlformats.org/drawingml/2006/table">
                <a:tbl>
                  <a:tblPr firstRow="1" bandRow="1">
                    <a:tableStyleId>{D27102A9-8310-4765-A935-A1911B00CA55}</a:tableStyleId>
                  </a:tblPr>
                  <a:tblGrid>
                    <a:gridCol w="2694963">
                      <a:extLst>
                        <a:ext uri="{9D8B030D-6E8A-4147-A177-3AD203B41FA5}">
                          <a16:colId xmlns:a16="http://schemas.microsoft.com/office/drawing/2014/main" val="3786692512"/>
                        </a:ext>
                      </a:extLst>
                    </a:gridCol>
                    <a:gridCol w="2694963">
                      <a:extLst>
                        <a:ext uri="{9D8B030D-6E8A-4147-A177-3AD203B41FA5}">
                          <a16:colId xmlns:a16="http://schemas.microsoft.com/office/drawing/2014/main" val="2410569470"/>
                        </a:ext>
                      </a:extLst>
                    </a:gridCol>
                    <a:gridCol w="2694963">
                      <a:extLst>
                        <a:ext uri="{9D8B030D-6E8A-4147-A177-3AD203B41FA5}">
                          <a16:colId xmlns:a16="http://schemas.microsoft.com/office/drawing/2014/main" val="3717542983"/>
                        </a:ext>
                      </a:extLst>
                    </a:gridCol>
                    <a:gridCol w="2694963">
                      <a:extLst>
                        <a:ext uri="{9D8B030D-6E8A-4147-A177-3AD203B41FA5}">
                          <a16:colId xmlns:a16="http://schemas.microsoft.com/office/drawing/2014/main" val="675568689"/>
                        </a:ext>
                      </a:extLst>
                    </a:gridCol>
                  </a:tblGrid>
                  <a:tr h="532529">
                    <a:tc>
                      <a:txBody>
                        <a:bodyPr/>
                        <a:lstStyle/>
                        <a:p>
                          <a:endParaRPr lang="en-US" sz="2800" dirty="0"/>
                        </a:p>
                      </a:txBody>
                      <a:tcPr/>
                    </a:tc>
                    <a:tc>
                      <a:txBody>
                        <a:bodyPr/>
                        <a:lstStyle/>
                        <a:p>
                          <a:pPr algn="ctr"/>
                          <a:r>
                            <a:rPr lang="en-US" sz="2800" dirty="0"/>
                            <a:t>Our algorithm</a:t>
                          </a:r>
                        </a:p>
                      </a:txBody>
                      <a:tcPr/>
                    </a:tc>
                    <a:tc>
                      <a:txBody>
                        <a:bodyPr/>
                        <a:lstStyle/>
                        <a:p>
                          <a:pPr algn="ctr"/>
                          <a:r>
                            <a:rPr lang="en-US" sz="2800" dirty="0"/>
                            <a:t>ConArg2</a:t>
                          </a:r>
                        </a:p>
                      </a:txBody>
                      <a:tcPr/>
                    </a:tc>
                    <a:tc>
                      <a:txBody>
                        <a:bodyPr/>
                        <a:lstStyle/>
                        <a:p>
                          <a:pPr algn="ctr"/>
                          <a:r>
                            <a:rPr lang="en-US" sz="2800" dirty="0"/>
                            <a:t>ASPARTIX</a:t>
                          </a:r>
                        </a:p>
                      </a:txBody>
                      <a:tcPr/>
                    </a:tc>
                    <a:extLst>
                      <a:ext uri="{0D108BD9-81ED-4DB2-BD59-A6C34878D82A}">
                        <a16:rowId xmlns:a16="http://schemas.microsoft.com/office/drawing/2014/main" val="2260860852"/>
                      </a:ext>
                    </a:extLst>
                  </a:tr>
                  <a:tr h="532529">
                    <a:tc>
                      <a:txBody>
                        <a:bodyPr/>
                        <a:lstStyle/>
                        <a:p>
                          <a:r>
                            <a:rPr lang="en-US" sz="2800" b="1" dirty="0"/>
                            <a:t>Overall</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1052588512"/>
                      </a:ext>
                    </a:extLst>
                  </a:tr>
                  <a:tr h="532529">
                    <a:tc>
                      <a:txBody>
                        <a:bodyPr/>
                        <a:lstStyle/>
                        <a:p>
                          <a:r>
                            <a:rPr lang="en-US" sz="2800" b="1" dirty="0"/>
                            <a:t>Kleinberg</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798018244"/>
                      </a:ext>
                    </a:extLst>
                  </a:tr>
                  <a:tr h="532529">
                    <a:tc>
                      <a:txBody>
                        <a:bodyPr/>
                        <a:lstStyle/>
                        <a:p>
                          <a:r>
                            <a:rPr lang="en-US" sz="2800" b="1" dirty="0" err="1"/>
                            <a:t>Erdős</a:t>
                          </a:r>
                          <a:r>
                            <a:rPr lang="en-US" sz="2800" b="1" dirty="0"/>
                            <a:t>–</a:t>
                          </a:r>
                          <a:r>
                            <a:rPr lang="en-US" sz="2800" b="1" dirty="0" err="1"/>
                            <a:t>Rényi</a:t>
                          </a:r>
                          <a:r>
                            <a:rPr lang="en-US" sz="2800" b="1" dirty="0"/>
                            <a:t> </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extLst>
                      <a:ext uri="{0D108BD9-81ED-4DB2-BD59-A6C34878D82A}">
                        <a16:rowId xmlns:a16="http://schemas.microsoft.com/office/drawing/2014/main" val="1518304417"/>
                      </a:ext>
                    </a:extLst>
                  </a:tr>
                  <a:tr h="532529">
                    <a:tc>
                      <a:txBody>
                        <a:bodyPr/>
                        <a:lstStyle/>
                        <a:p>
                          <a:r>
                            <a:rPr lang="en-US" sz="2800" b="1" dirty="0"/>
                            <a:t>Admissible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075524288"/>
                      </a:ext>
                    </a:extLst>
                  </a:tr>
                  <a:tr h="532529">
                    <a:tc>
                      <a:txBody>
                        <a:bodyPr/>
                        <a:lstStyle/>
                        <a:p>
                          <a:r>
                            <a:rPr lang="en-US" sz="2800" b="1" dirty="0"/>
                            <a:t>Complete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extLst>
                      <a:ext uri="{0D108BD9-81ED-4DB2-BD59-A6C34878D82A}">
                        <a16:rowId xmlns:a16="http://schemas.microsoft.com/office/drawing/2014/main" val="742425783"/>
                      </a:ext>
                    </a:extLst>
                  </a:tr>
                  <a:tr h="532529">
                    <a:tc>
                      <a:txBody>
                        <a:bodyPr/>
                        <a:lstStyle/>
                        <a:p>
                          <a:r>
                            <a:rPr lang="en-US" sz="2800" b="1" dirty="0"/>
                            <a:t>Stable</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𝟏</m:t>
                                    </m:r>
                                  </m:e>
                                  <m:sup>
                                    <m:r>
                                      <a:rPr lang="en-US" sz="3200" b="1" i="1" smtClean="0">
                                        <a:latin typeface="Cambria Math" panose="02040503050406030204" pitchFamily="18" charset="0"/>
                                      </a:rPr>
                                      <m:t>𝒔𝒕</m:t>
                                    </m:r>
                                  </m:sup>
                                </m:sSup>
                              </m:oMath>
                            </m:oMathPara>
                          </a14:m>
                          <a:endParaRPr lang="en-US" sz="32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116728104"/>
                      </a:ext>
                    </a:extLst>
                  </a:tr>
                  <a:tr h="532529">
                    <a:tc>
                      <a:txBody>
                        <a:bodyPr/>
                        <a:lstStyle/>
                        <a:p>
                          <a:r>
                            <a:rPr lang="en-US" sz="2800" b="1" dirty="0"/>
                            <a:t>Preferred</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extLst>
                      <a:ext uri="{0D108BD9-81ED-4DB2-BD59-A6C34878D82A}">
                        <a16:rowId xmlns:a16="http://schemas.microsoft.com/office/drawing/2014/main" val="2368158549"/>
                      </a:ext>
                    </a:extLst>
                  </a:tr>
                  <a:tr h="532529">
                    <a:tc>
                      <a:txBody>
                        <a:bodyPr/>
                        <a:lstStyle/>
                        <a:p>
                          <a:r>
                            <a:rPr lang="en-US" sz="2800" b="1" dirty="0"/>
                            <a:t>Grounded</a:t>
                          </a:r>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𝑟𝑑</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𝑠𝑡</m:t>
                                    </m:r>
                                  </m:sup>
                                </m:sSup>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𝑛𝑑</m:t>
                                    </m:r>
                                  </m:sup>
                                </m:sSup>
                              </m:oMath>
                            </m:oMathPara>
                          </a14:m>
                          <a:endParaRPr lang="en-US" sz="2800" dirty="0"/>
                        </a:p>
                      </a:txBody>
                      <a:tcPr/>
                    </a:tc>
                    <a:extLst>
                      <a:ext uri="{0D108BD9-81ED-4DB2-BD59-A6C34878D82A}">
                        <a16:rowId xmlns:a16="http://schemas.microsoft.com/office/drawing/2014/main" val="967195942"/>
                      </a:ext>
                    </a:extLst>
                  </a:tr>
                </a:tbl>
              </a:graphicData>
            </a:graphic>
          </p:graphicFrame>
        </mc:Choice>
        <mc:Fallback xmlns="">
          <p:graphicFrame>
            <p:nvGraphicFramePr>
              <p:cNvPr id="6" name="Table 6">
                <a:extLst>
                  <a:ext uri="{FF2B5EF4-FFF2-40B4-BE49-F238E27FC236}">
                    <a16:creationId xmlns:a16="http://schemas.microsoft.com/office/drawing/2014/main" id="{D21E28CE-4F9E-8CAA-2A58-EC825197D8EA}"/>
                  </a:ext>
                </a:extLst>
              </p:cNvPr>
              <p:cNvGraphicFramePr>
                <a:graphicFrameLocks noGrp="1"/>
              </p:cNvGraphicFramePr>
              <p:nvPr>
                <p:extLst>
                  <p:ext uri="{D42A27DB-BD31-4B8C-83A1-F6EECF244321}">
                    <p14:modId xmlns:p14="http://schemas.microsoft.com/office/powerpoint/2010/main" val="2359968352"/>
                  </p:ext>
                </p:extLst>
              </p:nvPr>
            </p:nvGraphicFramePr>
            <p:xfrm>
              <a:off x="645951" y="1616431"/>
              <a:ext cx="10779852" cy="4932534"/>
            </p:xfrm>
            <a:graphic>
              <a:graphicData uri="http://schemas.openxmlformats.org/drawingml/2006/table">
                <a:tbl>
                  <a:tblPr firstRow="1" bandRow="1">
                    <a:tableStyleId>{D27102A9-8310-4765-A935-A1911B00CA55}</a:tableStyleId>
                  </a:tblPr>
                  <a:tblGrid>
                    <a:gridCol w="2694963">
                      <a:extLst>
                        <a:ext uri="{9D8B030D-6E8A-4147-A177-3AD203B41FA5}">
                          <a16:colId xmlns:a16="http://schemas.microsoft.com/office/drawing/2014/main" val="3786692512"/>
                        </a:ext>
                      </a:extLst>
                    </a:gridCol>
                    <a:gridCol w="2694963">
                      <a:extLst>
                        <a:ext uri="{9D8B030D-6E8A-4147-A177-3AD203B41FA5}">
                          <a16:colId xmlns:a16="http://schemas.microsoft.com/office/drawing/2014/main" val="2410569470"/>
                        </a:ext>
                      </a:extLst>
                    </a:gridCol>
                    <a:gridCol w="2694963">
                      <a:extLst>
                        <a:ext uri="{9D8B030D-6E8A-4147-A177-3AD203B41FA5}">
                          <a16:colId xmlns:a16="http://schemas.microsoft.com/office/drawing/2014/main" val="3717542983"/>
                        </a:ext>
                      </a:extLst>
                    </a:gridCol>
                    <a:gridCol w="2694963">
                      <a:extLst>
                        <a:ext uri="{9D8B030D-6E8A-4147-A177-3AD203B41FA5}">
                          <a16:colId xmlns:a16="http://schemas.microsoft.com/office/drawing/2014/main" val="675568689"/>
                        </a:ext>
                      </a:extLst>
                    </a:gridCol>
                  </a:tblGrid>
                  <a:tr h="532529">
                    <a:tc>
                      <a:txBody>
                        <a:bodyPr/>
                        <a:lstStyle/>
                        <a:p>
                          <a:endParaRPr lang="en-US" sz="2800" dirty="0"/>
                        </a:p>
                      </a:txBody>
                      <a:tcPr/>
                    </a:tc>
                    <a:tc>
                      <a:txBody>
                        <a:bodyPr/>
                        <a:lstStyle/>
                        <a:p>
                          <a:pPr algn="ctr"/>
                          <a:r>
                            <a:rPr lang="en-US" sz="2800" dirty="0"/>
                            <a:t>Our algorithm</a:t>
                          </a:r>
                        </a:p>
                      </a:txBody>
                      <a:tcPr/>
                    </a:tc>
                    <a:tc>
                      <a:txBody>
                        <a:bodyPr/>
                        <a:lstStyle/>
                        <a:p>
                          <a:pPr algn="ctr"/>
                          <a:r>
                            <a:rPr lang="en-US" sz="2800" dirty="0"/>
                            <a:t>ConArg2</a:t>
                          </a:r>
                        </a:p>
                      </a:txBody>
                      <a:tcPr/>
                    </a:tc>
                    <a:tc>
                      <a:txBody>
                        <a:bodyPr/>
                        <a:lstStyle/>
                        <a:p>
                          <a:pPr algn="ctr"/>
                          <a:r>
                            <a:rPr lang="en-US" sz="2800" dirty="0"/>
                            <a:t>ASPARTIX</a:t>
                          </a:r>
                        </a:p>
                      </a:txBody>
                      <a:tcPr/>
                    </a:tc>
                    <a:extLst>
                      <a:ext uri="{0D108BD9-81ED-4DB2-BD59-A6C34878D82A}">
                        <a16:rowId xmlns:a16="http://schemas.microsoft.com/office/drawing/2014/main" val="2260860852"/>
                      </a:ext>
                    </a:extLst>
                  </a:tr>
                  <a:tr h="532529">
                    <a:tc>
                      <a:txBody>
                        <a:bodyPr/>
                        <a:lstStyle/>
                        <a:p>
                          <a:r>
                            <a:rPr lang="en-US" sz="2800" b="1" dirty="0"/>
                            <a:t>Overall</a:t>
                          </a:r>
                        </a:p>
                      </a:txBody>
                      <a:tcPr/>
                    </a:tc>
                    <a:tc>
                      <a:txBody>
                        <a:bodyPr/>
                        <a:lstStyle/>
                        <a:p>
                          <a:endParaRPr lang="en-US"/>
                        </a:p>
                      </a:txBody>
                      <a:tcPr>
                        <a:blipFill>
                          <a:blip r:embed="rId5"/>
                          <a:stretch>
                            <a:fillRect l="-100226" t="-109091" r="-200452" b="-751136"/>
                          </a:stretch>
                        </a:blipFill>
                      </a:tcPr>
                    </a:tc>
                    <a:tc>
                      <a:txBody>
                        <a:bodyPr/>
                        <a:lstStyle/>
                        <a:p>
                          <a:endParaRPr lang="en-US"/>
                        </a:p>
                      </a:txBody>
                      <a:tcPr>
                        <a:blipFill>
                          <a:blip r:embed="rId5"/>
                          <a:stretch>
                            <a:fillRect l="-199774" t="-109091" r="-100000" b="-751136"/>
                          </a:stretch>
                        </a:blipFill>
                      </a:tcPr>
                    </a:tc>
                    <a:tc>
                      <a:txBody>
                        <a:bodyPr/>
                        <a:lstStyle/>
                        <a:p>
                          <a:endParaRPr lang="en-US"/>
                        </a:p>
                      </a:txBody>
                      <a:tcPr>
                        <a:blipFill>
                          <a:blip r:embed="rId5"/>
                          <a:stretch>
                            <a:fillRect l="-300452" t="-109091" r="-226" b="-751136"/>
                          </a:stretch>
                        </a:blipFill>
                      </a:tcPr>
                    </a:tc>
                    <a:extLst>
                      <a:ext uri="{0D108BD9-81ED-4DB2-BD59-A6C34878D82A}">
                        <a16:rowId xmlns:a16="http://schemas.microsoft.com/office/drawing/2014/main" val="1052588512"/>
                      </a:ext>
                    </a:extLst>
                  </a:tr>
                  <a:tr h="579120">
                    <a:tc>
                      <a:txBody>
                        <a:bodyPr/>
                        <a:lstStyle/>
                        <a:p>
                          <a:r>
                            <a:rPr lang="en-US" sz="2800" b="1" dirty="0"/>
                            <a:t>Kleinberg</a:t>
                          </a:r>
                          <a:endParaRPr lang="en-US" sz="2800" dirty="0"/>
                        </a:p>
                      </a:txBody>
                      <a:tcPr/>
                    </a:tc>
                    <a:tc>
                      <a:txBody>
                        <a:bodyPr/>
                        <a:lstStyle/>
                        <a:p>
                          <a:endParaRPr lang="en-US"/>
                        </a:p>
                      </a:txBody>
                      <a:tcPr>
                        <a:blipFill>
                          <a:blip r:embed="rId5"/>
                          <a:stretch>
                            <a:fillRect l="-100226" t="-193684" r="-200452" b="-595789"/>
                          </a:stretch>
                        </a:blipFill>
                      </a:tcPr>
                    </a:tc>
                    <a:tc>
                      <a:txBody>
                        <a:bodyPr/>
                        <a:lstStyle/>
                        <a:p>
                          <a:endParaRPr lang="en-US"/>
                        </a:p>
                      </a:txBody>
                      <a:tcPr>
                        <a:blipFill>
                          <a:blip r:embed="rId5"/>
                          <a:stretch>
                            <a:fillRect l="-199774" t="-193684" r="-100000" b="-595789"/>
                          </a:stretch>
                        </a:blipFill>
                      </a:tcPr>
                    </a:tc>
                    <a:tc>
                      <a:txBody>
                        <a:bodyPr/>
                        <a:lstStyle/>
                        <a:p>
                          <a:endParaRPr lang="en-US"/>
                        </a:p>
                      </a:txBody>
                      <a:tcPr>
                        <a:blipFill>
                          <a:blip r:embed="rId5"/>
                          <a:stretch>
                            <a:fillRect l="-300452" t="-193684" r="-226" b="-595789"/>
                          </a:stretch>
                        </a:blipFill>
                      </a:tcPr>
                    </a:tc>
                    <a:extLst>
                      <a:ext uri="{0D108BD9-81ED-4DB2-BD59-A6C34878D82A}">
                        <a16:rowId xmlns:a16="http://schemas.microsoft.com/office/drawing/2014/main" val="798018244"/>
                      </a:ext>
                    </a:extLst>
                  </a:tr>
                  <a:tr h="532529">
                    <a:tc>
                      <a:txBody>
                        <a:bodyPr/>
                        <a:lstStyle/>
                        <a:p>
                          <a:r>
                            <a:rPr lang="en-US" sz="2800" b="1" dirty="0" err="1"/>
                            <a:t>Erdős</a:t>
                          </a:r>
                          <a:r>
                            <a:rPr lang="en-US" sz="2800" b="1" dirty="0"/>
                            <a:t>–</a:t>
                          </a:r>
                          <a:r>
                            <a:rPr lang="en-US" sz="2800" b="1" dirty="0" err="1"/>
                            <a:t>Rényi</a:t>
                          </a:r>
                          <a:r>
                            <a:rPr lang="en-US" sz="2800" b="1" dirty="0"/>
                            <a:t> </a:t>
                          </a:r>
                          <a:endParaRPr lang="en-US" sz="2800" dirty="0"/>
                        </a:p>
                      </a:txBody>
                      <a:tcPr/>
                    </a:tc>
                    <a:tc>
                      <a:txBody>
                        <a:bodyPr/>
                        <a:lstStyle/>
                        <a:p>
                          <a:endParaRPr lang="en-US"/>
                        </a:p>
                      </a:txBody>
                      <a:tcPr>
                        <a:blipFill>
                          <a:blip r:embed="rId5"/>
                          <a:stretch>
                            <a:fillRect l="-100226" t="-320690" r="-200452" b="-550575"/>
                          </a:stretch>
                        </a:blipFill>
                      </a:tcPr>
                    </a:tc>
                    <a:tc>
                      <a:txBody>
                        <a:bodyPr/>
                        <a:lstStyle/>
                        <a:p>
                          <a:endParaRPr lang="en-US"/>
                        </a:p>
                      </a:txBody>
                      <a:tcPr>
                        <a:blipFill>
                          <a:blip r:embed="rId5"/>
                          <a:stretch>
                            <a:fillRect l="-199774" t="-320690" r="-100000" b="-550575"/>
                          </a:stretch>
                        </a:blipFill>
                      </a:tcPr>
                    </a:tc>
                    <a:tc>
                      <a:txBody>
                        <a:bodyPr/>
                        <a:lstStyle/>
                        <a:p>
                          <a:endParaRPr lang="en-US"/>
                        </a:p>
                      </a:txBody>
                      <a:tcPr>
                        <a:blipFill>
                          <a:blip r:embed="rId5"/>
                          <a:stretch>
                            <a:fillRect l="-300452" t="-320690" r="-226" b="-550575"/>
                          </a:stretch>
                        </a:blipFill>
                      </a:tcPr>
                    </a:tc>
                    <a:extLst>
                      <a:ext uri="{0D108BD9-81ED-4DB2-BD59-A6C34878D82A}">
                        <a16:rowId xmlns:a16="http://schemas.microsoft.com/office/drawing/2014/main" val="1518304417"/>
                      </a:ext>
                    </a:extLst>
                  </a:tr>
                  <a:tr h="579120">
                    <a:tc>
                      <a:txBody>
                        <a:bodyPr/>
                        <a:lstStyle/>
                        <a:p>
                          <a:r>
                            <a:rPr lang="en-US" sz="2800" b="1" dirty="0"/>
                            <a:t>Admissible</a:t>
                          </a:r>
                          <a:endParaRPr lang="en-US" sz="2800" dirty="0"/>
                        </a:p>
                      </a:txBody>
                      <a:tcPr/>
                    </a:tc>
                    <a:tc>
                      <a:txBody>
                        <a:bodyPr/>
                        <a:lstStyle/>
                        <a:p>
                          <a:endParaRPr lang="en-US"/>
                        </a:p>
                      </a:txBody>
                      <a:tcPr>
                        <a:blipFill>
                          <a:blip r:embed="rId5"/>
                          <a:stretch>
                            <a:fillRect l="-100226" t="-381250" r="-200452" b="-398958"/>
                          </a:stretch>
                        </a:blipFill>
                      </a:tcPr>
                    </a:tc>
                    <a:tc>
                      <a:txBody>
                        <a:bodyPr/>
                        <a:lstStyle/>
                        <a:p>
                          <a:endParaRPr lang="en-US"/>
                        </a:p>
                      </a:txBody>
                      <a:tcPr>
                        <a:blipFill>
                          <a:blip r:embed="rId5"/>
                          <a:stretch>
                            <a:fillRect l="-199774" t="-381250" r="-100000" b="-398958"/>
                          </a:stretch>
                        </a:blipFill>
                      </a:tcPr>
                    </a:tc>
                    <a:tc>
                      <a:txBody>
                        <a:bodyPr/>
                        <a:lstStyle/>
                        <a:p>
                          <a:endParaRPr lang="en-US"/>
                        </a:p>
                      </a:txBody>
                      <a:tcPr>
                        <a:blipFill>
                          <a:blip r:embed="rId5"/>
                          <a:stretch>
                            <a:fillRect l="-300452" t="-381250" r="-226" b="-398958"/>
                          </a:stretch>
                        </a:blipFill>
                      </a:tcPr>
                    </a:tc>
                    <a:extLst>
                      <a:ext uri="{0D108BD9-81ED-4DB2-BD59-A6C34878D82A}">
                        <a16:rowId xmlns:a16="http://schemas.microsoft.com/office/drawing/2014/main" val="2075524288"/>
                      </a:ext>
                    </a:extLst>
                  </a:tr>
                  <a:tr h="532529">
                    <a:tc>
                      <a:txBody>
                        <a:bodyPr/>
                        <a:lstStyle/>
                        <a:p>
                          <a:r>
                            <a:rPr lang="en-US" sz="2800" b="1" dirty="0"/>
                            <a:t>Complete</a:t>
                          </a:r>
                          <a:endParaRPr lang="en-US" sz="2800" dirty="0"/>
                        </a:p>
                      </a:txBody>
                      <a:tcPr/>
                    </a:tc>
                    <a:tc>
                      <a:txBody>
                        <a:bodyPr/>
                        <a:lstStyle/>
                        <a:p>
                          <a:endParaRPr lang="en-US"/>
                        </a:p>
                      </a:txBody>
                      <a:tcPr>
                        <a:blipFill>
                          <a:blip r:embed="rId5"/>
                          <a:stretch>
                            <a:fillRect l="-100226" t="-531034" r="-200452" b="-340230"/>
                          </a:stretch>
                        </a:blipFill>
                      </a:tcPr>
                    </a:tc>
                    <a:tc>
                      <a:txBody>
                        <a:bodyPr/>
                        <a:lstStyle/>
                        <a:p>
                          <a:endParaRPr lang="en-US"/>
                        </a:p>
                      </a:txBody>
                      <a:tcPr>
                        <a:blipFill>
                          <a:blip r:embed="rId5"/>
                          <a:stretch>
                            <a:fillRect l="-199774" t="-531034" r="-100000" b="-340230"/>
                          </a:stretch>
                        </a:blipFill>
                      </a:tcPr>
                    </a:tc>
                    <a:tc>
                      <a:txBody>
                        <a:bodyPr/>
                        <a:lstStyle/>
                        <a:p>
                          <a:endParaRPr lang="en-US"/>
                        </a:p>
                      </a:txBody>
                      <a:tcPr>
                        <a:blipFill>
                          <a:blip r:embed="rId5"/>
                          <a:stretch>
                            <a:fillRect l="-300452" t="-531034" r="-226" b="-340230"/>
                          </a:stretch>
                        </a:blipFill>
                      </a:tcPr>
                    </a:tc>
                    <a:extLst>
                      <a:ext uri="{0D108BD9-81ED-4DB2-BD59-A6C34878D82A}">
                        <a16:rowId xmlns:a16="http://schemas.microsoft.com/office/drawing/2014/main" val="742425783"/>
                      </a:ext>
                    </a:extLst>
                  </a:tr>
                  <a:tr h="579120">
                    <a:tc>
                      <a:txBody>
                        <a:bodyPr/>
                        <a:lstStyle/>
                        <a:p>
                          <a:r>
                            <a:rPr lang="en-US" sz="2800" b="1" dirty="0"/>
                            <a:t>Stable</a:t>
                          </a:r>
                          <a:endParaRPr lang="en-US" sz="2800" dirty="0"/>
                        </a:p>
                      </a:txBody>
                      <a:tcPr/>
                    </a:tc>
                    <a:tc>
                      <a:txBody>
                        <a:bodyPr/>
                        <a:lstStyle/>
                        <a:p>
                          <a:endParaRPr lang="en-US"/>
                        </a:p>
                      </a:txBody>
                      <a:tcPr>
                        <a:blipFill>
                          <a:blip r:embed="rId5"/>
                          <a:stretch>
                            <a:fillRect l="-100226" t="-577895" r="-200452" b="-211579"/>
                          </a:stretch>
                        </a:blipFill>
                      </a:tcPr>
                    </a:tc>
                    <a:tc>
                      <a:txBody>
                        <a:bodyPr/>
                        <a:lstStyle/>
                        <a:p>
                          <a:endParaRPr lang="en-US"/>
                        </a:p>
                      </a:txBody>
                      <a:tcPr>
                        <a:blipFill>
                          <a:blip r:embed="rId5"/>
                          <a:stretch>
                            <a:fillRect l="-199774" t="-577895" r="-100000" b="-211579"/>
                          </a:stretch>
                        </a:blipFill>
                      </a:tcPr>
                    </a:tc>
                    <a:tc>
                      <a:txBody>
                        <a:bodyPr/>
                        <a:lstStyle/>
                        <a:p>
                          <a:endParaRPr lang="en-US"/>
                        </a:p>
                      </a:txBody>
                      <a:tcPr>
                        <a:blipFill>
                          <a:blip r:embed="rId5"/>
                          <a:stretch>
                            <a:fillRect l="-300452" t="-577895" r="-226" b="-211579"/>
                          </a:stretch>
                        </a:blipFill>
                      </a:tcPr>
                    </a:tc>
                    <a:extLst>
                      <a:ext uri="{0D108BD9-81ED-4DB2-BD59-A6C34878D82A}">
                        <a16:rowId xmlns:a16="http://schemas.microsoft.com/office/drawing/2014/main" val="2116728104"/>
                      </a:ext>
                    </a:extLst>
                  </a:tr>
                  <a:tr h="532529">
                    <a:tc>
                      <a:txBody>
                        <a:bodyPr/>
                        <a:lstStyle/>
                        <a:p>
                          <a:r>
                            <a:rPr lang="en-US" sz="2800" b="1" dirty="0"/>
                            <a:t>Preferred</a:t>
                          </a:r>
                          <a:endParaRPr lang="en-US" sz="2800" dirty="0"/>
                        </a:p>
                      </a:txBody>
                      <a:tcPr/>
                    </a:tc>
                    <a:tc>
                      <a:txBody>
                        <a:bodyPr/>
                        <a:lstStyle/>
                        <a:p>
                          <a:endParaRPr lang="en-US"/>
                        </a:p>
                      </a:txBody>
                      <a:tcPr>
                        <a:blipFill>
                          <a:blip r:embed="rId5"/>
                          <a:stretch>
                            <a:fillRect l="-100226" t="-731818" r="-200452" b="-128409"/>
                          </a:stretch>
                        </a:blipFill>
                      </a:tcPr>
                    </a:tc>
                    <a:tc>
                      <a:txBody>
                        <a:bodyPr/>
                        <a:lstStyle/>
                        <a:p>
                          <a:endParaRPr lang="en-US"/>
                        </a:p>
                      </a:txBody>
                      <a:tcPr>
                        <a:blipFill>
                          <a:blip r:embed="rId5"/>
                          <a:stretch>
                            <a:fillRect l="-199774" t="-731818" r="-100000" b="-128409"/>
                          </a:stretch>
                        </a:blipFill>
                      </a:tcPr>
                    </a:tc>
                    <a:tc>
                      <a:txBody>
                        <a:bodyPr/>
                        <a:lstStyle/>
                        <a:p>
                          <a:endParaRPr lang="en-US"/>
                        </a:p>
                      </a:txBody>
                      <a:tcPr>
                        <a:blipFill>
                          <a:blip r:embed="rId5"/>
                          <a:stretch>
                            <a:fillRect l="-300452" t="-731818" r="-226" b="-128409"/>
                          </a:stretch>
                        </a:blipFill>
                      </a:tcPr>
                    </a:tc>
                    <a:extLst>
                      <a:ext uri="{0D108BD9-81ED-4DB2-BD59-A6C34878D82A}">
                        <a16:rowId xmlns:a16="http://schemas.microsoft.com/office/drawing/2014/main" val="2368158549"/>
                      </a:ext>
                    </a:extLst>
                  </a:tr>
                  <a:tr h="532529">
                    <a:tc>
                      <a:txBody>
                        <a:bodyPr/>
                        <a:lstStyle/>
                        <a:p>
                          <a:r>
                            <a:rPr lang="en-US" sz="2800" b="1" dirty="0"/>
                            <a:t>Grounded</a:t>
                          </a:r>
                          <a:endParaRPr lang="en-US" sz="2800" dirty="0"/>
                        </a:p>
                      </a:txBody>
                      <a:tcPr/>
                    </a:tc>
                    <a:tc>
                      <a:txBody>
                        <a:bodyPr/>
                        <a:lstStyle/>
                        <a:p>
                          <a:endParaRPr lang="en-US"/>
                        </a:p>
                      </a:txBody>
                      <a:tcPr>
                        <a:blipFill>
                          <a:blip r:embed="rId5"/>
                          <a:stretch>
                            <a:fillRect l="-100226" t="-841379" r="-200452" b="-29885"/>
                          </a:stretch>
                        </a:blipFill>
                      </a:tcPr>
                    </a:tc>
                    <a:tc>
                      <a:txBody>
                        <a:bodyPr/>
                        <a:lstStyle/>
                        <a:p>
                          <a:endParaRPr lang="en-US"/>
                        </a:p>
                      </a:txBody>
                      <a:tcPr>
                        <a:blipFill>
                          <a:blip r:embed="rId5"/>
                          <a:stretch>
                            <a:fillRect l="-199774" t="-841379" r="-100000" b="-29885"/>
                          </a:stretch>
                        </a:blipFill>
                      </a:tcPr>
                    </a:tc>
                    <a:tc>
                      <a:txBody>
                        <a:bodyPr/>
                        <a:lstStyle/>
                        <a:p>
                          <a:endParaRPr lang="en-US"/>
                        </a:p>
                      </a:txBody>
                      <a:tcPr>
                        <a:blipFill>
                          <a:blip r:embed="rId5"/>
                          <a:stretch>
                            <a:fillRect l="-300452" t="-841379" r="-226" b="-29885"/>
                          </a:stretch>
                        </a:blipFill>
                      </a:tcPr>
                    </a:tc>
                    <a:extLst>
                      <a:ext uri="{0D108BD9-81ED-4DB2-BD59-A6C34878D82A}">
                        <a16:rowId xmlns:a16="http://schemas.microsoft.com/office/drawing/2014/main" val="967195942"/>
                      </a:ext>
                    </a:extLst>
                  </a:tr>
                </a:tbl>
              </a:graphicData>
            </a:graphic>
          </p:graphicFrame>
        </mc:Fallback>
      </mc:AlternateContent>
      <p:graphicFrame>
        <p:nvGraphicFramePr>
          <p:cNvPr id="7" name="Table 12">
            <a:extLst>
              <a:ext uri="{FF2B5EF4-FFF2-40B4-BE49-F238E27FC236}">
                <a16:creationId xmlns:a16="http://schemas.microsoft.com/office/drawing/2014/main" id="{BEA75ECB-D2A8-72C3-B7ED-DEBED677A476}"/>
              </a:ext>
            </a:extLst>
          </p:cNvPr>
          <p:cNvGraphicFramePr>
            <a:graphicFrameLocks noGrp="1"/>
          </p:cNvGraphicFramePr>
          <p:nvPr>
            <p:ph idx="1"/>
            <p:extLst>
              <p:ext uri="{D42A27DB-BD31-4B8C-83A1-F6EECF244321}">
                <p14:modId xmlns:p14="http://schemas.microsoft.com/office/powerpoint/2010/main" val="3506856409"/>
              </p:ext>
            </p:extLst>
          </p:nvPr>
        </p:nvGraphicFramePr>
        <p:xfrm>
          <a:off x="0" y="0"/>
          <a:ext cx="4823670" cy="822960"/>
        </p:xfrm>
        <a:graphic>
          <a:graphicData uri="http://schemas.openxmlformats.org/drawingml/2006/table">
            <a:tbl>
              <a:tblPr firstRow="1" bandRow="1">
                <a:tableStyleId>{2D5ABB26-0587-4C30-8999-92F81FD0307C}</a:tableStyleId>
              </a:tblPr>
              <a:tblGrid>
                <a:gridCol w="896077">
                  <a:extLst>
                    <a:ext uri="{9D8B030D-6E8A-4147-A177-3AD203B41FA5}">
                      <a16:colId xmlns:a16="http://schemas.microsoft.com/office/drawing/2014/main" val="1926356083"/>
                    </a:ext>
                  </a:extLst>
                </a:gridCol>
                <a:gridCol w="2104524">
                  <a:extLst>
                    <a:ext uri="{9D8B030D-6E8A-4147-A177-3AD203B41FA5}">
                      <a16:colId xmlns:a16="http://schemas.microsoft.com/office/drawing/2014/main" val="4069400958"/>
                    </a:ext>
                  </a:extLst>
                </a:gridCol>
                <a:gridCol w="1823069">
                  <a:extLst>
                    <a:ext uri="{9D8B030D-6E8A-4147-A177-3AD203B41FA5}">
                      <a16:colId xmlns:a16="http://schemas.microsoft.com/office/drawing/2014/main" val="202160365"/>
                    </a:ext>
                  </a:extLst>
                </a:gridCol>
              </a:tblGrid>
              <a:tr h="243281">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Our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Their device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369517"/>
                  </a:ext>
                </a:extLst>
              </a:tr>
              <a:tr h="243281">
                <a:tc>
                  <a:txBody>
                    <a:bodyPr/>
                    <a:lstStyle/>
                    <a:p>
                      <a:r>
                        <a:rPr lang="en-US" sz="1200" dirty="0"/>
                        <a:t>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Intel i7-11850H, 2.50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eaLnBrk="1" latinLnBrk="0" hangingPunct="1"/>
                      <a:r>
                        <a:rPr lang="en-US" sz="1200" kern="1200" dirty="0">
                          <a:solidFill>
                            <a:schemeClr val="dk1"/>
                          </a:solidFill>
                          <a:effectLst/>
                        </a:rPr>
                        <a:t>Intel i7-970, 3.20 GHz</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43145"/>
                  </a:ext>
                </a:extLst>
              </a:tr>
              <a:tr h="243281">
                <a:tc>
                  <a:txBody>
                    <a:bodyPr/>
                    <a:lstStyle/>
                    <a:p>
                      <a:r>
                        <a:rPr lang="en-US" sz="1200"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5986"/>
                  </a:ext>
                </a:extLst>
              </a:tr>
            </a:tbl>
          </a:graphicData>
        </a:graphic>
      </p:graphicFrame>
      <p:sp>
        <p:nvSpPr>
          <p:cNvPr id="2" name="TextBox 1">
            <a:extLst>
              <a:ext uri="{FF2B5EF4-FFF2-40B4-BE49-F238E27FC236}">
                <a16:creationId xmlns:a16="http://schemas.microsoft.com/office/drawing/2014/main" id="{7A112B5D-EA6B-C4DD-3BB5-30DCE37AD535}"/>
              </a:ext>
            </a:extLst>
          </p:cNvPr>
          <p:cNvSpPr txBox="1"/>
          <p:nvPr/>
        </p:nvSpPr>
        <p:spPr>
          <a:xfrm>
            <a:off x="8679486" y="343916"/>
            <a:ext cx="3643690" cy="646331"/>
          </a:xfrm>
          <a:prstGeom prst="rect">
            <a:avLst/>
          </a:prstGeom>
          <a:noFill/>
        </p:spPr>
        <p:txBody>
          <a:bodyPr wrap="none" rtlCol="0">
            <a:spAutoFit/>
          </a:bodyPr>
          <a:lstStyle/>
          <a:p>
            <a:r>
              <a:rPr lang="en-US" b="1" dirty="0"/>
              <a:t>ASPARTIX</a:t>
            </a:r>
            <a:r>
              <a:rPr lang="en-US" dirty="0"/>
              <a:t> – ICCMA 2015, 2019, 2021</a:t>
            </a:r>
          </a:p>
          <a:p>
            <a:r>
              <a:rPr lang="en-US" b="1" dirty="0"/>
              <a:t>ConArg2</a:t>
            </a:r>
            <a:r>
              <a:rPr lang="en-US" dirty="0"/>
              <a:t> – ICCMA 2015, 2017, 2021</a:t>
            </a:r>
          </a:p>
        </p:txBody>
      </p:sp>
      <p:sp>
        <p:nvSpPr>
          <p:cNvPr id="3" name="TextBox 2">
            <a:extLst>
              <a:ext uri="{FF2B5EF4-FFF2-40B4-BE49-F238E27FC236}">
                <a16:creationId xmlns:a16="http://schemas.microsoft.com/office/drawing/2014/main" id="{F4C884DD-598F-9297-80DA-8CFE14091693}"/>
              </a:ext>
            </a:extLst>
          </p:cNvPr>
          <p:cNvSpPr txBox="1"/>
          <p:nvPr/>
        </p:nvSpPr>
        <p:spPr>
          <a:xfrm>
            <a:off x="-3389" y="847287"/>
            <a:ext cx="3112349" cy="646331"/>
          </a:xfrm>
          <a:prstGeom prst="rect">
            <a:avLst/>
          </a:prstGeom>
          <a:noFill/>
        </p:spPr>
        <p:txBody>
          <a:bodyPr wrap="square" rtlCol="0">
            <a:spAutoFit/>
          </a:bodyPr>
          <a:lstStyle/>
          <a:p>
            <a:r>
              <a:rPr lang="en-US" b="1" dirty="0"/>
              <a:t>Source: </a:t>
            </a:r>
            <a:r>
              <a:rPr lang="en-US" dirty="0"/>
              <a:t>https://conarg.dmi.unipg.it</a:t>
            </a:r>
          </a:p>
        </p:txBody>
      </p:sp>
    </p:spTree>
    <p:extLst>
      <p:ext uri="{BB962C8B-B14F-4D97-AF65-F5344CB8AC3E}">
        <p14:creationId xmlns:p14="http://schemas.microsoft.com/office/powerpoint/2010/main" val="31450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62304" y="2400571"/>
            <a:ext cx="10467392" cy="1684867"/>
          </a:xfrm>
        </p:spPr>
        <p:txBody>
          <a:bodyPr>
            <a:normAutofit/>
          </a:bodyPr>
          <a:lstStyle/>
          <a:p>
            <a:pPr algn="ctr"/>
            <a:r>
              <a:rPr lang="en-US" sz="9600" b="1" dirty="0"/>
              <a:t>Demo</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399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91C0E2ED-5023-F610-3AEA-6C88B1461D3D}"/>
              </a:ext>
            </a:extLst>
          </p:cNvPr>
          <p:cNvSpPr>
            <a:spLocks noGrp="1"/>
          </p:cNvSpPr>
          <p:nvPr>
            <p:ph type="title"/>
          </p:nvPr>
        </p:nvSpPr>
        <p:spPr>
          <a:xfrm>
            <a:off x="838200" y="365125"/>
            <a:ext cx="10515600" cy="1325563"/>
          </a:xfrm>
        </p:spPr>
        <p:txBody>
          <a:bodyPr>
            <a:normAutofit/>
          </a:bodyPr>
          <a:lstStyle/>
          <a:p>
            <a:pPr algn="ctr"/>
            <a:r>
              <a:rPr lang="en-US" b="1" dirty="0"/>
              <a:t>Future work</a:t>
            </a:r>
          </a:p>
        </p:txBody>
      </p:sp>
      <p:graphicFrame>
        <p:nvGraphicFramePr>
          <p:cNvPr id="14" name="Content Placeholder 2">
            <a:extLst>
              <a:ext uri="{FF2B5EF4-FFF2-40B4-BE49-F238E27FC236}">
                <a16:creationId xmlns:a16="http://schemas.microsoft.com/office/drawing/2014/main" id="{5A051589-E6A9-A4E0-187C-EFD852A56140}"/>
              </a:ext>
            </a:extLst>
          </p:cNvPr>
          <p:cNvGraphicFramePr>
            <a:graphicFrameLocks noGrp="1"/>
          </p:cNvGraphicFramePr>
          <p:nvPr>
            <p:ph idx="1"/>
            <p:extLst>
              <p:ext uri="{D42A27DB-BD31-4B8C-83A1-F6EECF244321}">
                <p14:modId xmlns:p14="http://schemas.microsoft.com/office/powerpoint/2010/main" val="1654110"/>
              </p:ext>
            </p:extLst>
          </p:nvPr>
        </p:nvGraphicFramePr>
        <p:xfrm>
          <a:off x="261257" y="1623527"/>
          <a:ext cx="11635274" cy="5097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78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E353EC7E-FAC6-1619-47D2-0E7E79508903}"/>
              </a:ext>
            </a:extLst>
          </p:cNvPr>
          <p:cNvPicPr>
            <a:picLocks noChangeAspect="1"/>
          </p:cNvPicPr>
          <p:nvPr/>
        </p:nvPicPr>
        <p:blipFill>
          <a:blip r:embed="rId3"/>
          <a:stretch>
            <a:fillRect/>
          </a:stretch>
        </p:blipFill>
        <p:spPr>
          <a:xfrm>
            <a:off x="201337" y="1959429"/>
            <a:ext cx="6299784" cy="3216578"/>
          </a:xfrm>
          <a:prstGeom prst="rect">
            <a:avLst/>
          </a:prstGeom>
        </p:spPr>
      </p:pic>
      <p:sp>
        <p:nvSpPr>
          <p:cNvPr id="14" name="TextBox 13">
            <a:extLst>
              <a:ext uri="{FF2B5EF4-FFF2-40B4-BE49-F238E27FC236}">
                <a16:creationId xmlns:a16="http://schemas.microsoft.com/office/drawing/2014/main" id="{F72D66CF-8B6A-0966-FC6A-A77DB355B9B2}"/>
              </a:ext>
            </a:extLst>
          </p:cNvPr>
          <p:cNvSpPr txBox="1"/>
          <p:nvPr/>
        </p:nvSpPr>
        <p:spPr>
          <a:xfrm>
            <a:off x="6840604" y="1959429"/>
            <a:ext cx="5150059" cy="3970318"/>
          </a:xfrm>
          <a:prstGeom prst="rect">
            <a:avLst/>
          </a:prstGeom>
          <a:noFill/>
        </p:spPr>
        <p:txBody>
          <a:bodyPr wrap="square" rtlCol="0">
            <a:spAutoFit/>
          </a:bodyPr>
          <a:lstStyle/>
          <a:p>
            <a:r>
              <a:rPr lang="en-US" sz="2800" dirty="0"/>
              <a:t>An </a:t>
            </a:r>
            <a:r>
              <a:rPr lang="en-US" sz="2800" b="1" dirty="0"/>
              <a:t>argumentation framework </a:t>
            </a:r>
            <a:r>
              <a:rPr lang="en-US" sz="2800" dirty="0"/>
              <a:t>is a pair:</a:t>
            </a:r>
          </a:p>
          <a:p>
            <a:pPr marL="285750" indent="-285750">
              <a:buFont typeface="Arial" panose="020B0604020202020204" pitchFamily="34" charset="0"/>
              <a:buChar char="•"/>
            </a:pPr>
            <a:r>
              <a:rPr lang="en-US" sz="2800" dirty="0"/>
              <a:t>AF = &lt;A, R&gt;</a:t>
            </a:r>
          </a:p>
          <a:p>
            <a:pPr marL="914400" lvl="1" indent="-457200">
              <a:buFont typeface="Courier New" panose="02070309020205020404" pitchFamily="49" charset="0"/>
              <a:buChar char="o"/>
            </a:pPr>
            <a:r>
              <a:rPr lang="en-US" sz="2800" dirty="0"/>
              <a:t>A – a set of arguments</a:t>
            </a:r>
          </a:p>
          <a:p>
            <a:pPr marL="914400" lvl="1" indent="-457200">
              <a:buFont typeface="Courier New" panose="02070309020205020404" pitchFamily="49" charset="0"/>
              <a:buChar char="o"/>
            </a:pPr>
            <a:r>
              <a:rPr lang="en-US" sz="2800" dirty="0"/>
              <a:t>R – attacks between arguments</a:t>
            </a:r>
          </a:p>
          <a:p>
            <a:pPr marL="457200" indent="-457200">
              <a:buFont typeface="Arial" panose="020B0604020202020204" pitchFamily="34" charset="0"/>
              <a:buChar char="•"/>
            </a:pPr>
            <a:r>
              <a:rPr lang="en-US" sz="2800" dirty="0"/>
              <a:t>A = {A, B, C, D, E, F}</a:t>
            </a:r>
          </a:p>
          <a:p>
            <a:pPr marL="457200" indent="-457200">
              <a:buFont typeface="Arial" panose="020B0604020202020204" pitchFamily="34" charset="0"/>
              <a:buChar char="•"/>
            </a:pPr>
            <a:r>
              <a:rPr lang="en-US" sz="2800" dirty="0"/>
              <a:t>R = {(A, B), (B, A), (A, C), (D, C), …}</a:t>
            </a:r>
          </a:p>
        </p:txBody>
      </p:sp>
    </p:spTree>
    <p:extLst>
      <p:ext uri="{BB962C8B-B14F-4D97-AF65-F5344CB8AC3E}">
        <p14:creationId xmlns:p14="http://schemas.microsoft.com/office/powerpoint/2010/main" val="181324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621792" y="1161288"/>
            <a:ext cx="3602736" cy="4526280"/>
          </a:xfrm>
        </p:spPr>
        <p:txBody>
          <a:bodyPr>
            <a:normAutofit/>
          </a:bodyPr>
          <a:lstStyle/>
          <a:p>
            <a:r>
              <a:rPr lang="en-US" sz="5500" b="1" dirty="0"/>
              <a:t>Conclusions</a:t>
            </a:r>
          </a:p>
        </p:txBody>
      </p:sp>
      <p:sp>
        <p:nvSpPr>
          <p:cNvPr id="44" name="Rectangle 4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pPr>
              <a:spcAft>
                <a:spcPts val="600"/>
              </a:spcAft>
            </a:pPr>
            <a:r>
              <a:rPr lang="en-US" b="0">
                <a:effectLst/>
              </a:rPr>
              <a:t> </a:t>
            </a:r>
            <a:endParaRPr lang="en-US"/>
          </a:p>
        </p:txBody>
      </p:sp>
      <p:graphicFrame>
        <p:nvGraphicFramePr>
          <p:cNvPr id="34" name="Content Placeholder 4">
            <a:extLst>
              <a:ext uri="{FF2B5EF4-FFF2-40B4-BE49-F238E27FC236}">
                <a16:creationId xmlns:a16="http://schemas.microsoft.com/office/drawing/2014/main" id="{D7C247CE-5ADA-4D7F-0898-F071932557D9}"/>
              </a:ext>
            </a:extLst>
          </p:cNvPr>
          <p:cNvGraphicFramePr>
            <a:graphicFrameLocks noGrp="1"/>
          </p:cNvGraphicFramePr>
          <p:nvPr>
            <p:ph idx="1"/>
            <p:extLst>
              <p:ext uri="{D42A27DB-BD31-4B8C-83A1-F6EECF244321}">
                <p14:modId xmlns:p14="http://schemas.microsoft.com/office/powerpoint/2010/main" val="2227702173"/>
              </p:ext>
            </p:extLst>
          </p:nvPr>
        </p:nvGraphicFramePr>
        <p:xfrm>
          <a:off x="5008227" y="304101"/>
          <a:ext cx="6937696" cy="6249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95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E1DA1-CF7E-CD3E-C06B-8B94C5A9C827}"/>
              </a:ext>
            </a:extLst>
          </p:cNvPr>
          <p:cNvSpPr>
            <a:spLocks noGrp="1"/>
          </p:cNvSpPr>
          <p:nvPr>
            <p:ph type="title"/>
          </p:nvPr>
        </p:nvSpPr>
        <p:spPr>
          <a:xfrm>
            <a:off x="1478595" y="2397462"/>
            <a:ext cx="9231410" cy="2059508"/>
          </a:xfrm>
        </p:spPr>
        <p:txBody>
          <a:bodyPr vert="horz" lIns="91440" tIns="45720" rIns="91440" bIns="45720" rtlCol="0" anchor="b">
            <a:normAutofit/>
          </a:bodyPr>
          <a:lstStyle/>
          <a:p>
            <a:pPr algn="ctr"/>
            <a:r>
              <a:rPr lang="en-US" sz="115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94787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F60230-7C77-6FE3-933C-C581F4100C2C}"/>
              </a:ext>
            </a:extLst>
          </p:cNvPr>
          <p:cNvSpPr>
            <a:spLocks noGrp="1"/>
          </p:cNvSpPr>
          <p:nvPr>
            <p:ph type="title"/>
          </p:nvPr>
        </p:nvSpPr>
        <p:spPr>
          <a:xfrm>
            <a:off x="838200" y="365125"/>
            <a:ext cx="10515600" cy="1325563"/>
          </a:xfrm>
        </p:spPr>
        <p:txBody>
          <a:bodyPr>
            <a:normAutofit/>
          </a:bodyPr>
          <a:lstStyle/>
          <a:p>
            <a:pPr algn="ctr"/>
            <a:r>
              <a:rPr lang="en-US" b="1"/>
              <a:t>Context and objective</a:t>
            </a:r>
          </a:p>
        </p:txBody>
      </p:sp>
      <p:sp>
        <p:nvSpPr>
          <p:cNvPr id="4" name="TextBox 3">
            <a:extLst>
              <a:ext uri="{FF2B5EF4-FFF2-40B4-BE49-F238E27FC236}">
                <a16:creationId xmlns:a16="http://schemas.microsoft.com/office/drawing/2014/main" id="{2FB49F75-E002-8C78-B692-FF2B5F56BBBF}"/>
              </a:ext>
            </a:extLst>
          </p:cNvPr>
          <p:cNvSpPr txBox="1"/>
          <p:nvPr/>
        </p:nvSpPr>
        <p:spPr>
          <a:xfrm>
            <a:off x="3047301" y="5020703"/>
            <a:ext cx="6094602" cy="369332"/>
          </a:xfrm>
          <a:prstGeom prst="rect">
            <a:avLst/>
          </a:prstGeom>
          <a:noFill/>
        </p:spPr>
        <p:txBody>
          <a:bodyPr wrap="square">
            <a:spAutoFit/>
          </a:bodyPr>
          <a:lstStyle/>
          <a:p>
            <a:pPr>
              <a:spcAft>
                <a:spcPts val="600"/>
              </a:spcAft>
            </a:pPr>
            <a:r>
              <a:rPr lang="en-US" b="0">
                <a:effectLst/>
              </a:rPr>
              <a:t> </a:t>
            </a:r>
            <a:endParaRPr lang="en-US"/>
          </a:p>
        </p:txBody>
      </p:sp>
      <p:graphicFrame>
        <p:nvGraphicFramePr>
          <p:cNvPr id="114" name="Content Placeholder 4">
            <a:extLst>
              <a:ext uri="{FF2B5EF4-FFF2-40B4-BE49-F238E27FC236}">
                <a16:creationId xmlns:a16="http://schemas.microsoft.com/office/drawing/2014/main" id="{85BC09A2-BF45-23B1-9B82-7D72EF390345}"/>
              </a:ext>
            </a:extLst>
          </p:cNvPr>
          <p:cNvGraphicFramePr>
            <a:graphicFrameLocks noGrp="1"/>
          </p:cNvGraphicFramePr>
          <p:nvPr>
            <p:ph idx="1"/>
            <p:extLst>
              <p:ext uri="{D42A27DB-BD31-4B8C-83A1-F6EECF244321}">
                <p14:modId xmlns:p14="http://schemas.microsoft.com/office/powerpoint/2010/main" val="3760196016"/>
              </p:ext>
            </p:extLst>
          </p:nvPr>
        </p:nvGraphicFramePr>
        <p:xfrm>
          <a:off x="195943" y="1763486"/>
          <a:ext cx="11737909" cy="5094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54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600" b="1" dirty="0"/>
              <a:t>Conflict-free extensions: {B, C}</a:t>
            </a:r>
            <a:r>
              <a:rPr lang="en-US" sz="3200" dirty="0">
                <a:solidFill>
                  <a:schemeClr val="tx1">
                    <a:lumMod val="65000"/>
                    <a:lumOff val="35000"/>
                  </a:schemeClr>
                </a:solidFill>
              </a:rPr>
              <a:t>,</a:t>
            </a:r>
          </a:p>
          <a:p>
            <a:endParaRPr lang="en-US" sz="3200" dirty="0"/>
          </a:p>
          <a:p>
            <a:endParaRPr lang="en-US" sz="3200" dirty="0"/>
          </a:p>
        </p:txBody>
      </p:sp>
      <p:pic>
        <p:nvPicPr>
          <p:cNvPr id="10" name="Picture 9">
            <a:extLst>
              <a:ext uri="{FF2B5EF4-FFF2-40B4-BE49-F238E27FC236}">
                <a16:creationId xmlns:a16="http://schemas.microsoft.com/office/drawing/2014/main" id="{13E29DCD-F154-B35A-6880-754B5E39A353}"/>
              </a:ext>
            </a:extLst>
          </p:cNvPr>
          <p:cNvPicPr>
            <a:picLocks noChangeAspect="1"/>
          </p:cNvPicPr>
          <p:nvPr/>
        </p:nvPicPr>
        <p:blipFill>
          <a:blip r:embed="rId3"/>
          <a:stretch>
            <a:fillRect/>
          </a:stretch>
        </p:blipFill>
        <p:spPr>
          <a:xfrm>
            <a:off x="345484" y="1959429"/>
            <a:ext cx="5976568" cy="3192030"/>
          </a:xfrm>
          <a:prstGeom prst="rect">
            <a:avLst/>
          </a:prstGeom>
        </p:spPr>
      </p:pic>
      <p:sp>
        <p:nvSpPr>
          <p:cNvPr id="8" name="Title 1">
            <a:extLst>
              <a:ext uri="{FF2B5EF4-FFF2-40B4-BE49-F238E27FC236}">
                <a16:creationId xmlns:a16="http://schemas.microsoft.com/office/drawing/2014/main" id="{44FA0C5B-26CA-A28C-6DAE-7AAF589163CA}"/>
              </a:ext>
            </a:extLst>
          </p:cNvPr>
          <p:cNvSpPr txBox="1">
            <a:spLocks/>
          </p:cNvSpPr>
          <p:nvPr/>
        </p:nvSpPr>
        <p:spPr>
          <a:xfrm>
            <a:off x="889233" y="235950"/>
            <a:ext cx="10617555" cy="1590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o-RO" b="1" dirty="0"/>
              <a:t>Abstract Argumentation Framework</a:t>
            </a:r>
            <a:endParaRPr lang="en-US" b="1" dirty="0"/>
          </a:p>
        </p:txBody>
      </p:sp>
    </p:spTree>
    <p:extLst>
      <p:ext uri="{BB962C8B-B14F-4D97-AF65-F5344CB8AC3E}">
        <p14:creationId xmlns:p14="http://schemas.microsoft.com/office/powerpoint/2010/main" val="111615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600" b="1" dirty="0"/>
              <a:t>Conflict-free extensions:</a:t>
            </a:r>
            <a:r>
              <a:rPr lang="en-US" sz="3200" b="1" dirty="0"/>
              <a:t> </a:t>
            </a:r>
            <a:r>
              <a:rPr lang="en-US" sz="3200" dirty="0">
                <a:solidFill>
                  <a:schemeClr val="tx1">
                    <a:lumMod val="65000"/>
                    <a:lumOff val="35000"/>
                  </a:schemeClr>
                </a:solidFill>
              </a:rPr>
              <a:t>{B, C}, </a:t>
            </a:r>
            <a:r>
              <a:rPr lang="en-US" sz="3200" b="1" dirty="0"/>
              <a:t>{</a:t>
            </a:r>
            <a:r>
              <a:rPr lang="en-US" sz="3600" b="1" dirty="0"/>
              <a:t>A, D}</a:t>
            </a:r>
            <a:r>
              <a:rPr lang="en-US" sz="3200" b="1" dirty="0">
                <a:solidFill>
                  <a:schemeClr val="tx1">
                    <a:lumMod val="65000"/>
                    <a:lumOff val="35000"/>
                  </a:schemeClr>
                </a:solidFill>
              </a:rPr>
              <a:t>;</a:t>
            </a:r>
            <a:endParaRPr lang="en-US" sz="3200" dirty="0">
              <a:solidFill>
                <a:schemeClr val="tx1">
                  <a:lumMod val="65000"/>
                  <a:lumOff val="35000"/>
                </a:schemeClr>
              </a:solidFill>
            </a:endParaRPr>
          </a:p>
          <a:p>
            <a:endParaRPr lang="en-US" sz="3200" dirty="0"/>
          </a:p>
          <a:p>
            <a:endParaRPr lang="en-US" sz="3200" dirty="0"/>
          </a:p>
        </p:txBody>
      </p:sp>
      <p:pic>
        <p:nvPicPr>
          <p:cNvPr id="5" name="Picture 4">
            <a:extLst>
              <a:ext uri="{FF2B5EF4-FFF2-40B4-BE49-F238E27FC236}">
                <a16:creationId xmlns:a16="http://schemas.microsoft.com/office/drawing/2014/main" id="{9B125360-FCFC-D4B4-0DE4-54D205519AF5}"/>
              </a:ext>
            </a:extLst>
          </p:cNvPr>
          <p:cNvPicPr>
            <a:picLocks noChangeAspect="1"/>
          </p:cNvPicPr>
          <p:nvPr/>
        </p:nvPicPr>
        <p:blipFill>
          <a:blip r:embed="rId3"/>
          <a:stretch>
            <a:fillRect/>
          </a:stretch>
        </p:blipFill>
        <p:spPr>
          <a:xfrm>
            <a:off x="293770" y="1959429"/>
            <a:ext cx="5962551" cy="3144633"/>
          </a:xfrm>
          <a:prstGeom prst="rect">
            <a:avLst/>
          </a:prstGeom>
        </p:spPr>
      </p:pic>
      <p:sp>
        <p:nvSpPr>
          <p:cNvPr id="10" name="Title 1">
            <a:extLst>
              <a:ext uri="{FF2B5EF4-FFF2-40B4-BE49-F238E27FC236}">
                <a16:creationId xmlns:a16="http://schemas.microsoft.com/office/drawing/2014/main" id="{89AD120D-2826-9429-EFE8-F1B3A47CA198}"/>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33484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600" b="1" dirty="0"/>
              <a:t>Stable extensions: {A, E, F}</a:t>
            </a:r>
            <a:r>
              <a:rPr lang="en-US" sz="3200" dirty="0">
                <a:solidFill>
                  <a:schemeClr val="tx1">
                    <a:lumMod val="65000"/>
                    <a:lumOff val="35000"/>
                  </a:schemeClr>
                </a:solidFill>
              </a:rPr>
              <a:t>;</a:t>
            </a:r>
          </a:p>
          <a:p>
            <a:endParaRPr lang="en-US" sz="3200" dirty="0"/>
          </a:p>
          <a:p>
            <a:endParaRPr lang="en-US" sz="3200" dirty="0"/>
          </a:p>
        </p:txBody>
      </p:sp>
      <p:sp>
        <p:nvSpPr>
          <p:cNvPr id="5" name="Title 1">
            <a:extLst>
              <a:ext uri="{FF2B5EF4-FFF2-40B4-BE49-F238E27FC236}">
                <a16:creationId xmlns:a16="http://schemas.microsoft.com/office/drawing/2014/main" id="{C07ACB8E-AC65-8082-DD96-EA87DD70A884}"/>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pic>
        <p:nvPicPr>
          <p:cNvPr id="2" name="Picture 1">
            <a:extLst>
              <a:ext uri="{FF2B5EF4-FFF2-40B4-BE49-F238E27FC236}">
                <a16:creationId xmlns:a16="http://schemas.microsoft.com/office/drawing/2014/main" id="{2A6BE104-1922-820B-C5E4-59846177B9E4}"/>
              </a:ext>
            </a:extLst>
          </p:cNvPr>
          <p:cNvPicPr>
            <a:picLocks noChangeAspect="1"/>
          </p:cNvPicPr>
          <p:nvPr/>
        </p:nvPicPr>
        <p:blipFill>
          <a:blip r:embed="rId3"/>
          <a:stretch>
            <a:fillRect/>
          </a:stretch>
        </p:blipFill>
        <p:spPr>
          <a:xfrm>
            <a:off x="339341" y="1984442"/>
            <a:ext cx="5948849" cy="3116064"/>
          </a:xfrm>
          <a:prstGeom prst="rect">
            <a:avLst/>
          </a:prstGeom>
        </p:spPr>
      </p:pic>
    </p:spTree>
    <p:extLst>
      <p:ext uri="{BB962C8B-B14F-4D97-AF65-F5344CB8AC3E}">
        <p14:creationId xmlns:p14="http://schemas.microsoft.com/office/powerpoint/2010/main" val="31951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600" b="1" dirty="0"/>
              <a:t>Admissible extensions: {B, C, E, F}</a:t>
            </a:r>
            <a:r>
              <a:rPr lang="en-US" sz="2800" dirty="0">
                <a:solidFill>
                  <a:schemeClr val="tx1">
                    <a:lumMod val="65000"/>
                    <a:lumOff val="35000"/>
                  </a:schemeClr>
                </a:solidFill>
              </a:rPr>
              <a:t>,</a:t>
            </a:r>
            <a:endParaRPr lang="en-US" sz="2800" dirty="0"/>
          </a:p>
          <a:p>
            <a:endParaRPr lang="en-US" sz="3200" dirty="0">
              <a:solidFill>
                <a:schemeClr val="tx1">
                  <a:lumMod val="65000"/>
                  <a:lumOff val="35000"/>
                </a:schemeClr>
              </a:solidFill>
            </a:endParaRPr>
          </a:p>
          <a:p>
            <a:endParaRPr lang="en-US" sz="3200" dirty="0"/>
          </a:p>
          <a:p>
            <a:endParaRPr lang="en-US" sz="3200" dirty="0"/>
          </a:p>
        </p:txBody>
      </p:sp>
      <p:pic>
        <p:nvPicPr>
          <p:cNvPr id="6" name="Picture 5">
            <a:extLst>
              <a:ext uri="{FF2B5EF4-FFF2-40B4-BE49-F238E27FC236}">
                <a16:creationId xmlns:a16="http://schemas.microsoft.com/office/drawing/2014/main" id="{944AB39B-ED22-E060-7A9B-7DF7C80B898F}"/>
              </a:ext>
            </a:extLst>
          </p:cNvPr>
          <p:cNvPicPr>
            <a:picLocks noChangeAspect="1"/>
          </p:cNvPicPr>
          <p:nvPr/>
        </p:nvPicPr>
        <p:blipFill>
          <a:blip r:embed="rId3"/>
          <a:stretch>
            <a:fillRect/>
          </a:stretch>
        </p:blipFill>
        <p:spPr>
          <a:xfrm>
            <a:off x="277983" y="1959428"/>
            <a:ext cx="6055973" cy="3157855"/>
          </a:xfrm>
          <a:prstGeom prst="rect">
            <a:avLst/>
          </a:prstGeom>
        </p:spPr>
      </p:pic>
      <p:sp>
        <p:nvSpPr>
          <p:cNvPr id="5" name="Title 1">
            <a:extLst>
              <a:ext uri="{FF2B5EF4-FFF2-40B4-BE49-F238E27FC236}">
                <a16:creationId xmlns:a16="http://schemas.microsoft.com/office/drawing/2014/main" id="{C07ACB8E-AC65-8082-DD96-EA87DD70A884}"/>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58398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600" b="1" dirty="0"/>
              <a:t>Admissible extensions:</a:t>
            </a:r>
            <a:r>
              <a:rPr lang="en-US" sz="3200" b="1" dirty="0"/>
              <a:t> </a:t>
            </a:r>
            <a:r>
              <a:rPr lang="en-US" sz="3200" dirty="0">
                <a:solidFill>
                  <a:schemeClr val="tx1">
                    <a:lumMod val="65000"/>
                    <a:lumOff val="35000"/>
                  </a:schemeClr>
                </a:solidFill>
              </a:rPr>
              <a:t>{B, C, E, F}, </a:t>
            </a:r>
            <a:r>
              <a:rPr lang="en-US" sz="3600" b="1" strike="sngStrike" dirty="0"/>
              <a:t>{A, D}</a:t>
            </a:r>
            <a:r>
              <a:rPr lang="en-US" sz="3200" dirty="0">
                <a:solidFill>
                  <a:schemeClr val="tx1">
                    <a:lumMod val="65000"/>
                    <a:lumOff val="35000"/>
                  </a:schemeClr>
                </a:solidFill>
              </a:rPr>
              <a:t>;</a:t>
            </a:r>
          </a:p>
          <a:p>
            <a:endParaRPr lang="en-US" sz="3200" dirty="0"/>
          </a:p>
        </p:txBody>
      </p:sp>
      <p:pic>
        <p:nvPicPr>
          <p:cNvPr id="5" name="Picture 4">
            <a:extLst>
              <a:ext uri="{FF2B5EF4-FFF2-40B4-BE49-F238E27FC236}">
                <a16:creationId xmlns:a16="http://schemas.microsoft.com/office/drawing/2014/main" id="{BC538B90-11BA-7569-26F8-63EAA0233F94}"/>
              </a:ext>
            </a:extLst>
          </p:cNvPr>
          <p:cNvPicPr>
            <a:picLocks noChangeAspect="1"/>
          </p:cNvPicPr>
          <p:nvPr/>
        </p:nvPicPr>
        <p:blipFill>
          <a:blip r:embed="rId3"/>
          <a:stretch>
            <a:fillRect/>
          </a:stretch>
        </p:blipFill>
        <p:spPr>
          <a:xfrm>
            <a:off x="377072" y="1984441"/>
            <a:ext cx="5977214" cy="3124453"/>
          </a:xfrm>
          <a:prstGeom prst="rect">
            <a:avLst/>
          </a:prstGeom>
        </p:spPr>
      </p:pic>
      <p:sp>
        <p:nvSpPr>
          <p:cNvPr id="6" name="Title 1">
            <a:extLst>
              <a:ext uri="{FF2B5EF4-FFF2-40B4-BE49-F238E27FC236}">
                <a16:creationId xmlns:a16="http://schemas.microsoft.com/office/drawing/2014/main" id="{49A87091-84A4-8F33-6B95-EF05B29257E9}"/>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132449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004E52-6571-008B-6E38-DB8870EA7655}"/>
              </a:ext>
            </a:extLst>
          </p:cNvPr>
          <p:cNvSpPr>
            <a:spLocks noGrp="1"/>
          </p:cNvSpPr>
          <p:nvPr>
            <p:ph idx="1"/>
          </p:nvPr>
        </p:nvSpPr>
        <p:spPr>
          <a:xfrm>
            <a:off x="6550090" y="1959429"/>
            <a:ext cx="5641910" cy="4884973"/>
          </a:xfrm>
        </p:spPr>
        <p:txBody>
          <a:bodyPr>
            <a:normAutofit/>
          </a:bodyPr>
          <a:lstStyle/>
          <a:p>
            <a:r>
              <a:rPr lang="en-US" sz="3200" dirty="0">
                <a:solidFill>
                  <a:schemeClr val="tx1">
                    <a:lumMod val="65000"/>
                    <a:lumOff val="35000"/>
                  </a:schemeClr>
                </a:solidFill>
              </a:rPr>
              <a:t>Conflict-free extensions: {B, C}, {A, D};</a:t>
            </a:r>
          </a:p>
          <a:p>
            <a:r>
              <a:rPr lang="en-US" sz="3200" dirty="0">
                <a:solidFill>
                  <a:schemeClr val="tx1">
                    <a:lumMod val="65000"/>
                    <a:lumOff val="35000"/>
                  </a:schemeClr>
                </a:solidFill>
              </a:rPr>
              <a:t>Stable extensions: {A, E, F};</a:t>
            </a:r>
          </a:p>
          <a:p>
            <a:r>
              <a:rPr lang="en-US" sz="3200" dirty="0">
                <a:solidFill>
                  <a:schemeClr val="tx1">
                    <a:lumMod val="65000"/>
                    <a:lumOff val="35000"/>
                  </a:schemeClr>
                </a:solidFill>
              </a:rPr>
              <a:t>Admissible extensions: {B, C, E, F}, </a:t>
            </a:r>
            <a:r>
              <a:rPr lang="en-US" sz="3200" strike="sngStrike" dirty="0">
                <a:solidFill>
                  <a:schemeClr val="tx1">
                    <a:lumMod val="65000"/>
                    <a:lumOff val="35000"/>
                  </a:schemeClr>
                </a:solidFill>
              </a:rPr>
              <a:t>{A, D};</a:t>
            </a:r>
          </a:p>
          <a:p>
            <a:r>
              <a:rPr lang="en-US" sz="3600" b="1" dirty="0"/>
              <a:t>Complete extensions: {B, C, E}</a:t>
            </a:r>
            <a:r>
              <a:rPr lang="en-US" sz="3200" dirty="0">
                <a:solidFill>
                  <a:schemeClr val="tx1">
                    <a:lumMod val="65000"/>
                    <a:lumOff val="35000"/>
                  </a:schemeClr>
                </a:solidFill>
              </a:rPr>
              <a:t>,</a:t>
            </a:r>
            <a:endParaRPr lang="en-US" sz="3200" b="1" dirty="0"/>
          </a:p>
        </p:txBody>
      </p:sp>
      <p:pic>
        <p:nvPicPr>
          <p:cNvPr id="6" name="Picture 5">
            <a:extLst>
              <a:ext uri="{FF2B5EF4-FFF2-40B4-BE49-F238E27FC236}">
                <a16:creationId xmlns:a16="http://schemas.microsoft.com/office/drawing/2014/main" id="{59E8CACD-F584-0885-0AB4-08C2159590AC}"/>
              </a:ext>
            </a:extLst>
          </p:cNvPr>
          <p:cNvPicPr>
            <a:picLocks noChangeAspect="1"/>
          </p:cNvPicPr>
          <p:nvPr/>
        </p:nvPicPr>
        <p:blipFill>
          <a:blip r:embed="rId3"/>
          <a:stretch>
            <a:fillRect/>
          </a:stretch>
        </p:blipFill>
        <p:spPr>
          <a:xfrm>
            <a:off x="326967" y="1984442"/>
            <a:ext cx="5997971" cy="3149620"/>
          </a:xfrm>
          <a:prstGeom prst="rect">
            <a:avLst/>
          </a:prstGeom>
        </p:spPr>
      </p:pic>
      <p:sp>
        <p:nvSpPr>
          <p:cNvPr id="5" name="Title 1">
            <a:extLst>
              <a:ext uri="{FF2B5EF4-FFF2-40B4-BE49-F238E27FC236}">
                <a16:creationId xmlns:a16="http://schemas.microsoft.com/office/drawing/2014/main" id="{D16102B1-44E6-461D-D802-DA34A8A99A0C}"/>
              </a:ext>
            </a:extLst>
          </p:cNvPr>
          <p:cNvSpPr>
            <a:spLocks noGrp="1"/>
          </p:cNvSpPr>
          <p:nvPr>
            <p:ph type="title"/>
          </p:nvPr>
        </p:nvSpPr>
        <p:spPr>
          <a:xfrm>
            <a:off x="889233" y="235950"/>
            <a:ext cx="10617555" cy="1590452"/>
          </a:xfrm>
        </p:spPr>
        <p:txBody>
          <a:bodyPr>
            <a:normAutofit/>
          </a:bodyPr>
          <a:lstStyle/>
          <a:p>
            <a:pPr algn="ctr"/>
            <a:r>
              <a:rPr lang="ro-RO" b="1" dirty="0"/>
              <a:t>Abstract Argumentation Framework</a:t>
            </a:r>
            <a:endParaRPr lang="en-US" b="1" dirty="0"/>
          </a:p>
        </p:txBody>
      </p:sp>
    </p:spTree>
    <p:extLst>
      <p:ext uri="{BB962C8B-B14F-4D97-AF65-F5344CB8AC3E}">
        <p14:creationId xmlns:p14="http://schemas.microsoft.com/office/powerpoint/2010/main" val="48365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2655</Words>
  <Application>Microsoft Office PowerPoint</Application>
  <PresentationFormat>Widescreen</PresentationFormat>
  <Paragraphs>463</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 New</vt:lpstr>
      <vt:lpstr>Times New Roman</vt:lpstr>
      <vt:lpstr>Office Theme</vt:lpstr>
      <vt:lpstr>Argumentation framework with constraints</vt:lpstr>
      <vt:lpstr>Abstract Argumentation Framework</vt:lpstr>
      <vt:lpstr>Context and objective</vt:lpstr>
      <vt:lpstr>PowerPoint Presentation</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Abstract Argumentation Framework</vt:lpstr>
      <vt:lpstr>Algorithm</vt:lpstr>
      <vt:lpstr>Algorithm</vt:lpstr>
      <vt:lpstr>Algorithm</vt:lpstr>
      <vt:lpstr>Benchmarking</vt:lpstr>
      <vt:lpstr>Benchmarking results</vt:lpstr>
      <vt:lpstr>Demo</vt:lpstr>
      <vt:lpstr>Future work</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Argumentation framework</dc:title>
  <dc:creator>Stefan</dc:creator>
  <cp:lastModifiedBy>Stefan Dragoi</cp:lastModifiedBy>
  <cp:revision>35</cp:revision>
  <dcterms:created xsi:type="dcterms:W3CDTF">2023-05-02T17:29:24Z</dcterms:created>
  <dcterms:modified xsi:type="dcterms:W3CDTF">2023-07-03T19:23:05Z</dcterms:modified>
</cp:coreProperties>
</file>