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79" r:id="rId6"/>
    <p:sldId id="280" r:id="rId7"/>
    <p:sldId id="298" r:id="rId8"/>
    <p:sldId id="296" r:id="rId9"/>
    <p:sldId id="282" r:id="rId10"/>
    <p:sldId id="283" r:id="rId11"/>
    <p:sldId id="284" r:id="rId12"/>
    <p:sldId id="285" r:id="rId13"/>
    <p:sldId id="297" r:id="rId14"/>
    <p:sldId id="287" r:id="rId15"/>
    <p:sldId id="290" r:id="rId16"/>
    <p:sldId id="289" r:id="rId17"/>
    <p:sldId id="291" r:id="rId18"/>
    <p:sldId id="295" r:id="rId19"/>
    <p:sldId id="264" r:id="rId20"/>
    <p:sldId id="267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AF54B3-2CF9-4879-8184-ADEAC35F02D1}" v="693" dt="2023-07-02T19:45:44.6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Dragoi" userId="3615d8f3-8b92-4e8b-8919-8a880b7d09a1" providerId="ADAL" clId="{6CAF54B3-2CF9-4879-8184-ADEAC35F02D1}"/>
    <pc:docChg chg="undo redo custSel addSld delSld modSld sldOrd">
      <pc:chgData name="Stefan Dragoi" userId="3615d8f3-8b92-4e8b-8919-8a880b7d09a1" providerId="ADAL" clId="{6CAF54B3-2CF9-4879-8184-ADEAC35F02D1}" dt="2023-07-02T19:45:44.690" v="3293"/>
      <pc:docMkLst>
        <pc:docMk/>
      </pc:docMkLst>
      <pc:sldChg chg="modSp mod">
        <pc:chgData name="Stefan Dragoi" userId="3615d8f3-8b92-4e8b-8919-8a880b7d09a1" providerId="ADAL" clId="{6CAF54B3-2CF9-4879-8184-ADEAC35F02D1}" dt="2023-07-01T11:40:32.347" v="60" actId="20577"/>
        <pc:sldMkLst>
          <pc:docMk/>
          <pc:sldMk cId="2026548171" sldId="256"/>
        </pc:sldMkLst>
        <pc:spChg chg="mod">
          <ac:chgData name="Stefan Dragoi" userId="3615d8f3-8b92-4e8b-8919-8a880b7d09a1" providerId="ADAL" clId="{6CAF54B3-2CF9-4879-8184-ADEAC35F02D1}" dt="2023-07-01T11:40:32.347" v="60" actId="20577"/>
          <ac:spMkLst>
            <pc:docMk/>
            <pc:sldMk cId="2026548171" sldId="256"/>
            <ac:spMk id="3" creationId="{F1AE07FA-417F-EA0D-5C71-49EAA6FB2C77}"/>
          </ac:spMkLst>
        </pc:spChg>
      </pc:sldChg>
      <pc:sldChg chg="modSp mod">
        <pc:chgData name="Stefan Dragoi" userId="3615d8f3-8b92-4e8b-8919-8a880b7d09a1" providerId="ADAL" clId="{6CAF54B3-2CF9-4879-8184-ADEAC35F02D1}" dt="2023-07-01T11:42:02.116" v="94" actId="20577"/>
        <pc:sldMkLst>
          <pc:docMk/>
          <pc:sldMk cId="2049078455" sldId="257"/>
        </pc:sldMkLst>
        <pc:spChg chg="mod">
          <ac:chgData name="Stefan Dragoi" userId="3615d8f3-8b92-4e8b-8919-8a880b7d09a1" providerId="ADAL" clId="{6CAF54B3-2CF9-4879-8184-ADEAC35F02D1}" dt="2023-07-01T11:42:02.116" v="94" actId="20577"/>
          <ac:spMkLst>
            <pc:docMk/>
            <pc:sldMk cId="2049078455" sldId="257"/>
            <ac:spMk id="3" creationId="{FEE6D647-8940-D436-C67E-D87B148465D2}"/>
          </ac:spMkLst>
        </pc:spChg>
      </pc:sldChg>
      <pc:sldChg chg="addSp delSp modSp mod">
        <pc:chgData name="Stefan Dragoi" userId="3615d8f3-8b92-4e8b-8919-8a880b7d09a1" providerId="ADAL" clId="{6CAF54B3-2CF9-4879-8184-ADEAC35F02D1}" dt="2023-07-02T15:23:56.828" v="2409" actId="14100"/>
        <pc:sldMkLst>
          <pc:docMk/>
          <pc:sldMk cId="2642890599" sldId="258"/>
        </pc:sldMkLst>
        <pc:spChg chg="mod">
          <ac:chgData name="Stefan Dragoi" userId="3615d8f3-8b92-4e8b-8919-8a880b7d09a1" providerId="ADAL" clId="{6CAF54B3-2CF9-4879-8184-ADEAC35F02D1}" dt="2023-07-02T15:23:56.828" v="2409" actId="14100"/>
          <ac:spMkLst>
            <pc:docMk/>
            <pc:sldMk cId="2642890599" sldId="258"/>
            <ac:spMk id="2" creationId="{6AF60230-7C77-6FE3-933C-C581F4100C2C}"/>
          </ac:spMkLst>
        </pc:spChg>
        <pc:spChg chg="del mod">
          <ac:chgData name="Stefan Dragoi" userId="3615d8f3-8b92-4e8b-8919-8a880b7d09a1" providerId="ADAL" clId="{6CAF54B3-2CF9-4879-8184-ADEAC35F02D1}" dt="2023-07-01T15:07:42.843" v="681" actId="21"/>
          <ac:spMkLst>
            <pc:docMk/>
            <pc:sldMk cId="2642890599" sldId="258"/>
            <ac:spMk id="3" creationId="{B4004E52-6571-008B-6E38-DB8870EA7655}"/>
          </ac:spMkLst>
        </pc:spChg>
        <pc:spChg chg="add del mod">
          <ac:chgData name="Stefan Dragoi" userId="3615d8f3-8b92-4e8b-8919-8a880b7d09a1" providerId="ADAL" clId="{6CAF54B3-2CF9-4879-8184-ADEAC35F02D1}" dt="2023-07-01T17:01:11.863" v="771"/>
          <ac:spMkLst>
            <pc:docMk/>
            <pc:sldMk cId="2642890599" sldId="258"/>
            <ac:spMk id="13" creationId="{6C580CDE-4606-E8CE-3F63-697E1B12BD26}"/>
          </ac:spMkLst>
        </pc:spChg>
        <pc:spChg chg="add mod">
          <ac:chgData name="Stefan Dragoi" userId="3615d8f3-8b92-4e8b-8919-8a880b7d09a1" providerId="ADAL" clId="{6CAF54B3-2CF9-4879-8184-ADEAC35F02D1}" dt="2023-07-02T14:06:29.600" v="1892" actId="20577"/>
          <ac:spMkLst>
            <pc:docMk/>
            <pc:sldMk cId="2642890599" sldId="258"/>
            <ac:spMk id="14" creationId="{F72D66CF-8B6A-0966-FC6A-A77DB355B9B2}"/>
          </ac:spMkLst>
        </pc:spChg>
        <pc:picChg chg="del">
          <ac:chgData name="Stefan Dragoi" userId="3615d8f3-8b92-4e8b-8919-8a880b7d09a1" providerId="ADAL" clId="{6CAF54B3-2CF9-4879-8184-ADEAC35F02D1}" dt="2023-07-01T11:56:59.703" v="98" actId="478"/>
          <ac:picMkLst>
            <pc:docMk/>
            <pc:sldMk cId="2642890599" sldId="258"/>
            <ac:picMk id="4" creationId="{8AF69A18-6C94-F6D8-AB13-6DC1694AE2A5}"/>
          </ac:picMkLst>
        </pc:picChg>
        <pc:picChg chg="add del mod">
          <ac:chgData name="Stefan Dragoi" userId="3615d8f3-8b92-4e8b-8919-8a880b7d09a1" providerId="ADAL" clId="{6CAF54B3-2CF9-4879-8184-ADEAC35F02D1}" dt="2023-07-01T11:58:53.914" v="154" actId="478"/>
          <ac:picMkLst>
            <pc:docMk/>
            <pc:sldMk cId="2642890599" sldId="258"/>
            <ac:picMk id="6" creationId="{203C39B3-9715-8502-CFEB-56875A400D93}"/>
          </ac:picMkLst>
        </pc:picChg>
        <pc:picChg chg="add del mod">
          <ac:chgData name="Stefan Dragoi" userId="3615d8f3-8b92-4e8b-8919-8a880b7d09a1" providerId="ADAL" clId="{6CAF54B3-2CF9-4879-8184-ADEAC35F02D1}" dt="2023-07-01T13:11:52.242" v="322" actId="478"/>
          <ac:picMkLst>
            <pc:docMk/>
            <pc:sldMk cId="2642890599" sldId="258"/>
            <ac:picMk id="8" creationId="{C5382AD5-56CA-D4AF-C587-BBCD9301D750}"/>
          </ac:picMkLst>
        </pc:picChg>
        <pc:picChg chg="add del mod">
          <ac:chgData name="Stefan Dragoi" userId="3615d8f3-8b92-4e8b-8919-8a880b7d09a1" providerId="ADAL" clId="{6CAF54B3-2CF9-4879-8184-ADEAC35F02D1}" dt="2023-07-01T14:43:59.785" v="347" actId="478"/>
          <ac:picMkLst>
            <pc:docMk/>
            <pc:sldMk cId="2642890599" sldId="258"/>
            <ac:picMk id="10" creationId="{3B2A719A-3AE2-422B-5A52-641B54DB6F53}"/>
          </ac:picMkLst>
        </pc:picChg>
        <pc:picChg chg="add mod">
          <ac:chgData name="Stefan Dragoi" userId="3615d8f3-8b92-4e8b-8919-8a880b7d09a1" providerId="ADAL" clId="{6CAF54B3-2CF9-4879-8184-ADEAC35F02D1}" dt="2023-07-01T14:47:28.852" v="370" actId="14100"/>
          <ac:picMkLst>
            <pc:docMk/>
            <pc:sldMk cId="2642890599" sldId="258"/>
            <ac:picMk id="12" creationId="{E353EC7E-FAC6-1619-47D2-0E7E79508903}"/>
          </ac:picMkLst>
        </pc:picChg>
      </pc:sldChg>
      <pc:sldChg chg="del">
        <pc:chgData name="Stefan Dragoi" userId="3615d8f3-8b92-4e8b-8919-8a880b7d09a1" providerId="ADAL" clId="{6CAF54B3-2CF9-4879-8184-ADEAC35F02D1}" dt="2023-07-01T17:31:42.812" v="1120" actId="47"/>
        <pc:sldMkLst>
          <pc:docMk/>
          <pc:sldMk cId="3286973303" sldId="260"/>
        </pc:sldMkLst>
      </pc:sldChg>
      <pc:sldChg chg="addSp modSp del mod">
        <pc:chgData name="Stefan Dragoi" userId="3615d8f3-8b92-4e8b-8919-8a880b7d09a1" providerId="ADAL" clId="{6CAF54B3-2CF9-4879-8184-ADEAC35F02D1}" dt="2023-07-02T15:21:46.024" v="2380" actId="47"/>
        <pc:sldMkLst>
          <pc:docMk/>
          <pc:sldMk cId="789039645" sldId="262"/>
        </pc:sldMkLst>
        <pc:spChg chg="mod">
          <ac:chgData name="Stefan Dragoi" userId="3615d8f3-8b92-4e8b-8919-8a880b7d09a1" providerId="ADAL" clId="{6CAF54B3-2CF9-4879-8184-ADEAC35F02D1}" dt="2023-07-02T11:44:12.327" v="1232" actId="255"/>
          <ac:spMkLst>
            <pc:docMk/>
            <pc:sldMk cId="789039645" sldId="262"/>
            <ac:spMk id="2" creationId="{6AF60230-7C77-6FE3-933C-C581F4100C2C}"/>
          </ac:spMkLst>
        </pc:spChg>
        <pc:spChg chg="add">
          <ac:chgData name="Stefan Dragoi" userId="3615d8f3-8b92-4e8b-8919-8a880b7d09a1" providerId="ADAL" clId="{6CAF54B3-2CF9-4879-8184-ADEAC35F02D1}" dt="2023-07-02T15:21:33.656" v="2378" actId="22"/>
          <ac:spMkLst>
            <pc:docMk/>
            <pc:sldMk cId="789039645" sldId="262"/>
            <ac:spMk id="4" creationId="{2FB49F75-E002-8C78-B692-FF2B5F56BBBF}"/>
          </ac:spMkLst>
        </pc:spChg>
        <pc:graphicFrameChg chg="mod">
          <ac:chgData name="Stefan Dragoi" userId="3615d8f3-8b92-4e8b-8919-8a880b7d09a1" providerId="ADAL" clId="{6CAF54B3-2CF9-4879-8184-ADEAC35F02D1}" dt="2023-07-02T15:17:28.698" v="2377" actId="255"/>
          <ac:graphicFrameMkLst>
            <pc:docMk/>
            <pc:sldMk cId="789039645" sldId="262"/>
            <ac:graphicFrameMk id="34" creationId="{19BA9278-A102-DA44-BF5A-48EE9554458B}"/>
          </ac:graphicFrameMkLst>
        </pc:graphicFrameChg>
      </pc:sldChg>
      <pc:sldChg chg="modSp mod">
        <pc:chgData name="Stefan Dragoi" userId="3615d8f3-8b92-4e8b-8919-8a880b7d09a1" providerId="ADAL" clId="{6CAF54B3-2CF9-4879-8184-ADEAC35F02D1}" dt="2023-07-02T19:45:21.462" v="3291" actId="255"/>
        <pc:sldMkLst>
          <pc:docMk/>
          <pc:sldMk cId="3123995943" sldId="264"/>
        </pc:sldMkLst>
        <pc:spChg chg="mod">
          <ac:chgData name="Stefan Dragoi" userId="3615d8f3-8b92-4e8b-8919-8a880b7d09a1" providerId="ADAL" clId="{6CAF54B3-2CF9-4879-8184-ADEAC35F02D1}" dt="2023-07-02T19:45:21.462" v="3291" actId="255"/>
          <ac:spMkLst>
            <pc:docMk/>
            <pc:sldMk cId="3123995943" sldId="264"/>
            <ac:spMk id="2" creationId="{6AF60230-7C77-6FE3-933C-C581F4100C2C}"/>
          </ac:spMkLst>
        </pc:spChg>
      </pc:sldChg>
      <pc:sldChg chg="del">
        <pc:chgData name="Stefan Dragoi" userId="3615d8f3-8b92-4e8b-8919-8a880b7d09a1" providerId="ADAL" clId="{6CAF54B3-2CF9-4879-8184-ADEAC35F02D1}" dt="2023-07-01T11:42:43.020" v="95" actId="47"/>
        <pc:sldMkLst>
          <pc:docMk/>
          <pc:sldMk cId="3316019082" sldId="265"/>
        </pc:sldMkLst>
      </pc:sldChg>
      <pc:sldChg chg="modSp mod">
        <pc:chgData name="Stefan Dragoi" userId="3615d8f3-8b92-4e8b-8919-8a880b7d09a1" providerId="ADAL" clId="{6CAF54B3-2CF9-4879-8184-ADEAC35F02D1}" dt="2023-07-01T17:08:44.151" v="1081" actId="20577"/>
        <pc:sldMkLst>
          <pc:docMk/>
          <pc:sldMk cId="2450181728" sldId="266"/>
        </pc:sldMkLst>
        <pc:spChg chg="mod">
          <ac:chgData name="Stefan Dragoi" userId="3615d8f3-8b92-4e8b-8919-8a880b7d09a1" providerId="ADAL" clId="{6CAF54B3-2CF9-4879-8184-ADEAC35F02D1}" dt="2023-07-01T17:08:44.151" v="1081" actId="20577"/>
          <ac:spMkLst>
            <pc:docMk/>
            <pc:sldMk cId="2450181728" sldId="266"/>
            <ac:spMk id="3" creationId="{033D7CAA-366A-4BB0-7E50-A3D8D6D72EC4}"/>
          </ac:spMkLst>
        </pc:spChg>
      </pc:sldChg>
      <pc:sldChg chg="modSp mod">
        <pc:chgData name="Stefan Dragoi" userId="3615d8f3-8b92-4e8b-8919-8a880b7d09a1" providerId="ADAL" clId="{6CAF54B3-2CF9-4879-8184-ADEAC35F02D1}" dt="2023-07-01T17:31:59.368" v="1123" actId="1076"/>
        <pc:sldMkLst>
          <pc:docMk/>
          <pc:sldMk cId="947872888" sldId="267"/>
        </pc:sldMkLst>
        <pc:spChg chg="mod">
          <ac:chgData name="Stefan Dragoi" userId="3615d8f3-8b92-4e8b-8919-8a880b7d09a1" providerId="ADAL" clId="{6CAF54B3-2CF9-4879-8184-ADEAC35F02D1}" dt="2023-07-01T17:31:59.368" v="1123" actId="1076"/>
          <ac:spMkLst>
            <pc:docMk/>
            <pc:sldMk cId="947872888" sldId="267"/>
            <ac:spMk id="2" creationId="{196E1DA1-CF7E-CD3E-C06B-8B94C5A9C827}"/>
          </ac:spMkLst>
        </pc:spChg>
      </pc:sldChg>
      <pc:sldChg chg="addSp delSp modSp new del mod">
        <pc:chgData name="Stefan Dragoi" userId="3615d8f3-8b92-4e8b-8919-8a880b7d09a1" providerId="ADAL" clId="{6CAF54B3-2CF9-4879-8184-ADEAC35F02D1}" dt="2023-07-02T11:32:20.571" v="1124" actId="47"/>
        <pc:sldMkLst>
          <pc:docMk/>
          <pc:sldMk cId="3592749791" sldId="268"/>
        </pc:sldMkLst>
        <pc:spChg chg="add del">
          <ac:chgData name="Stefan Dragoi" userId="3615d8f3-8b92-4e8b-8919-8a880b7d09a1" providerId="ADAL" clId="{6CAF54B3-2CF9-4879-8184-ADEAC35F02D1}" dt="2023-07-01T12:39:57.912" v="164" actId="22"/>
          <ac:spMkLst>
            <pc:docMk/>
            <pc:sldMk cId="3592749791" sldId="268"/>
            <ac:spMk id="3" creationId="{81F69719-10F9-6752-528A-411B9CDA933F}"/>
          </ac:spMkLst>
        </pc:spChg>
        <pc:spChg chg="add mod">
          <ac:chgData name="Stefan Dragoi" userId="3615d8f3-8b92-4e8b-8919-8a880b7d09a1" providerId="ADAL" clId="{6CAF54B3-2CF9-4879-8184-ADEAC35F02D1}" dt="2023-07-01T12:40:36.880" v="173" actId="20577"/>
          <ac:spMkLst>
            <pc:docMk/>
            <pc:sldMk cId="3592749791" sldId="268"/>
            <ac:spMk id="8" creationId="{27E22C82-6D09-E64A-A0DB-04D132723B53}"/>
          </ac:spMkLst>
        </pc:spChg>
        <pc:picChg chg="add del mod ord">
          <ac:chgData name="Stefan Dragoi" userId="3615d8f3-8b92-4e8b-8919-8a880b7d09a1" providerId="ADAL" clId="{6CAF54B3-2CF9-4879-8184-ADEAC35F02D1}" dt="2023-07-01T12:39:39.511" v="163" actId="22"/>
          <ac:picMkLst>
            <pc:docMk/>
            <pc:sldMk cId="3592749791" sldId="268"/>
            <ac:picMk id="5" creationId="{AF498553-C4E3-2DAB-8B45-E575A64B27FB}"/>
          </ac:picMkLst>
        </pc:picChg>
        <pc:picChg chg="add mod ord">
          <ac:chgData name="Stefan Dragoi" userId="3615d8f3-8b92-4e8b-8919-8a880b7d09a1" providerId="ADAL" clId="{6CAF54B3-2CF9-4879-8184-ADEAC35F02D1}" dt="2023-07-01T12:40:01.040" v="165" actId="1076"/>
          <ac:picMkLst>
            <pc:docMk/>
            <pc:sldMk cId="3592749791" sldId="268"/>
            <ac:picMk id="7" creationId="{4966FB10-1DE4-9B6B-4FBE-2855CF0BD681}"/>
          </ac:picMkLst>
        </pc:picChg>
      </pc:sldChg>
      <pc:sldChg chg="add del">
        <pc:chgData name="Stefan Dragoi" userId="3615d8f3-8b92-4e8b-8919-8a880b7d09a1" providerId="ADAL" clId="{6CAF54B3-2CF9-4879-8184-ADEAC35F02D1}" dt="2023-07-01T14:52:06.192" v="415" actId="47"/>
        <pc:sldMkLst>
          <pc:docMk/>
          <pc:sldMk cId="2421507361" sldId="269"/>
        </pc:sldMkLst>
      </pc:sldChg>
      <pc:sldChg chg="addSp delSp modSp add mod">
        <pc:chgData name="Stefan Dragoi" userId="3615d8f3-8b92-4e8b-8919-8a880b7d09a1" providerId="ADAL" clId="{6CAF54B3-2CF9-4879-8184-ADEAC35F02D1}" dt="2023-07-02T15:24:09.279" v="2412"/>
        <pc:sldMkLst>
          <pc:docMk/>
          <pc:sldMk cId="2752836981" sldId="270"/>
        </pc:sldMkLst>
        <pc:spChg chg="add del mod">
          <ac:chgData name="Stefan Dragoi" userId="3615d8f3-8b92-4e8b-8919-8a880b7d09a1" providerId="ADAL" clId="{6CAF54B3-2CF9-4879-8184-ADEAC35F02D1}" dt="2023-07-02T15:24:05.467" v="2410" actId="478"/>
          <ac:spMkLst>
            <pc:docMk/>
            <pc:sldMk cId="2752836981" sldId="270"/>
            <ac:spMk id="2" creationId="{40287502-BD9E-0571-A639-9675C44CEC1B}"/>
          </ac:spMkLst>
        </pc:spChg>
        <pc:spChg chg="del">
          <ac:chgData name="Stefan Dragoi" userId="3615d8f3-8b92-4e8b-8919-8a880b7d09a1" providerId="ADAL" clId="{6CAF54B3-2CF9-4879-8184-ADEAC35F02D1}" dt="2023-07-01T17:09:43.975" v="1085" actId="478"/>
          <ac:spMkLst>
            <pc:docMk/>
            <pc:sldMk cId="2752836981" sldId="270"/>
            <ac:spMk id="2" creationId="{6AF60230-7C77-6FE3-933C-C581F4100C2C}"/>
          </ac:spMkLst>
        </pc:spChg>
        <pc:spChg chg="mod">
          <ac:chgData name="Stefan Dragoi" userId="3615d8f3-8b92-4e8b-8919-8a880b7d09a1" providerId="ADAL" clId="{6CAF54B3-2CF9-4879-8184-ADEAC35F02D1}" dt="2023-07-02T11:46:58.270" v="1250" actId="255"/>
          <ac:spMkLst>
            <pc:docMk/>
            <pc:sldMk cId="2752836981" sldId="270"/>
            <ac:spMk id="3" creationId="{B4004E52-6571-008B-6E38-DB8870EA7655}"/>
          </ac:spMkLst>
        </pc:spChg>
        <pc:spChg chg="add del mod">
          <ac:chgData name="Stefan Dragoi" userId="3615d8f3-8b92-4e8b-8919-8a880b7d09a1" providerId="ADAL" clId="{6CAF54B3-2CF9-4879-8184-ADEAC35F02D1}" dt="2023-07-02T15:24:08.297" v="2411" actId="478"/>
          <ac:spMkLst>
            <pc:docMk/>
            <pc:sldMk cId="2752836981" sldId="270"/>
            <ac:spMk id="5" creationId="{70BD3B5E-C11A-2F73-EC25-6A4110FC5172}"/>
          </ac:spMkLst>
        </pc:spChg>
        <pc:spChg chg="add mod">
          <ac:chgData name="Stefan Dragoi" userId="3615d8f3-8b92-4e8b-8919-8a880b7d09a1" providerId="ADAL" clId="{6CAF54B3-2CF9-4879-8184-ADEAC35F02D1}" dt="2023-07-02T15:24:09.279" v="2412"/>
          <ac:spMkLst>
            <pc:docMk/>
            <pc:sldMk cId="2752836981" sldId="270"/>
            <ac:spMk id="6" creationId="{A49CAB5A-EDAD-230A-1841-37076207C1DE}"/>
          </ac:spMkLst>
        </pc:spChg>
        <pc:spChg chg="add del mod">
          <ac:chgData name="Stefan Dragoi" userId="3615d8f3-8b92-4e8b-8919-8a880b7d09a1" providerId="ADAL" clId="{6CAF54B3-2CF9-4879-8184-ADEAC35F02D1}" dt="2023-07-01T17:07:52.625" v="1058" actId="767"/>
          <ac:spMkLst>
            <pc:docMk/>
            <pc:sldMk cId="2752836981" sldId="270"/>
            <ac:spMk id="11" creationId="{487684EE-6821-B0A6-37A7-3A831AB46482}"/>
          </ac:spMkLst>
        </pc:spChg>
        <pc:spChg chg="add del mod">
          <ac:chgData name="Stefan Dragoi" userId="3615d8f3-8b92-4e8b-8919-8a880b7d09a1" providerId="ADAL" clId="{6CAF54B3-2CF9-4879-8184-ADEAC35F02D1}" dt="2023-07-01T17:09:52.959" v="1087" actId="21"/>
          <ac:spMkLst>
            <pc:docMk/>
            <pc:sldMk cId="2752836981" sldId="270"/>
            <ac:spMk id="13" creationId="{E7C8F5C7-3A82-5E14-2573-0EBF698267A8}"/>
          </ac:spMkLst>
        </pc:spChg>
        <pc:spChg chg="add del mod">
          <ac:chgData name="Stefan Dragoi" userId="3615d8f3-8b92-4e8b-8919-8a880b7d09a1" providerId="ADAL" clId="{6CAF54B3-2CF9-4879-8184-ADEAC35F02D1}" dt="2023-07-02T15:23:05.007" v="2399" actId="478"/>
          <ac:spMkLst>
            <pc:docMk/>
            <pc:sldMk cId="2752836981" sldId="270"/>
            <ac:spMk id="14" creationId="{7FC637AF-7904-FC49-D3D0-AEFE276B8A72}"/>
          </ac:spMkLst>
        </pc:spChg>
        <pc:picChg chg="add del mod">
          <ac:chgData name="Stefan Dragoi" userId="3615d8f3-8b92-4e8b-8919-8a880b7d09a1" providerId="ADAL" clId="{6CAF54B3-2CF9-4879-8184-ADEAC35F02D1}" dt="2023-07-01T13:13:29.846" v="329" actId="478"/>
          <ac:picMkLst>
            <pc:docMk/>
            <pc:sldMk cId="2752836981" sldId="270"/>
            <ac:picMk id="5" creationId="{E74B941D-3DF2-823A-ADB0-30581B01E971}"/>
          </ac:picMkLst>
        </pc:picChg>
        <pc:picChg chg="add del mod">
          <ac:chgData name="Stefan Dragoi" userId="3615d8f3-8b92-4e8b-8919-8a880b7d09a1" providerId="ADAL" clId="{6CAF54B3-2CF9-4879-8184-ADEAC35F02D1}" dt="2023-07-01T14:45:04.392" v="352" actId="478"/>
          <ac:picMkLst>
            <pc:docMk/>
            <pc:sldMk cId="2752836981" sldId="270"/>
            <ac:picMk id="7" creationId="{A41D0DC8-706D-4258-EB27-FF2FF3513F95}"/>
          </ac:picMkLst>
        </pc:picChg>
        <pc:picChg chg="del">
          <ac:chgData name="Stefan Dragoi" userId="3615d8f3-8b92-4e8b-8919-8a880b7d09a1" providerId="ADAL" clId="{6CAF54B3-2CF9-4879-8184-ADEAC35F02D1}" dt="2023-07-01T12:46:11.332" v="175" actId="478"/>
          <ac:picMkLst>
            <pc:docMk/>
            <pc:sldMk cId="2752836981" sldId="270"/>
            <ac:picMk id="8" creationId="{C5382AD5-56CA-D4AF-C587-BBCD9301D750}"/>
          </ac:picMkLst>
        </pc:picChg>
        <pc:picChg chg="add mod">
          <ac:chgData name="Stefan Dragoi" userId="3615d8f3-8b92-4e8b-8919-8a880b7d09a1" providerId="ADAL" clId="{6CAF54B3-2CF9-4879-8184-ADEAC35F02D1}" dt="2023-07-01T14:47:34.006" v="371" actId="14100"/>
          <ac:picMkLst>
            <pc:docMk/>
            <pc:sldMk cId="2752836981" sldId="270"/>
            <ac:picMk id="10" creationId="{7C3FDE87-D3C8-61BC-847A-4157F8896E44}"/>
          </ac:picMkLst>
        </pc:picChg>
      </pc:sldChg>
      <pc:sldChg chg="modSp add del mod ord">
        <pc:chgData name="Stefan Dragoi" userId="3615d8f3-8b92-4e8b-8919-8a880b7d09a1" providerId="ADAL" clId="{6CAF54B3-2CF9-4879-8184-ADEAC35F02D1}" dt="2023-07-01T12:58:30.890" v="262" actId="47"/>
        <pc:sldMkLst>
          <pc:docMk/>
          <pc:sldMk cId="1291489710" sldId="271"/>
        </pc:sldMkLst>
        <pc:picChg chg="mod">
          <ac:chgData name="Stefan Dragoi" userId="3615d8f3-8b92-4e8b-8919-8a880b7d09a1" providerId="ADAL" clId="{6CAF54B3-2CF9-4879-8184-ADEAC35F02D1}" dt="2023-07-01T12:47:41.911" v="192" actId="1076"/>
          <ac:picMkLst>
            <pc:docMk/>
            <pc:sldMk cId="1291489710" sldId="271"/>
            <ac:picMk id="8" creationId="{C5382AD5-56CA-D4AF-C587-BBCD9301D750}"/>
          </ac:picMkLst>
        </pc:picChg>
      </pc:sldChg>
      <pc:sldChg chg="addSp delSp modSp add mod">
        <pc:chgData name="Stefan Dragoi" userId="3615d8f3-8b92-4e8b-8919-8a880b7d09a1" providerId="ADAL" clId="{6CAF54B3-2CF9-4879-8184-ADEAC35F02D1}" dt="2023-07-02T15:24:24.354" v="2415" actId="478"/>
        <pc:sldMkLst>
          <pc:docMk/>
          <pc:sldMk cId="1116156738" sldId="272"/>
        </pc:sldMkLst>
        <pc:spChg chg="del">
          <ac:chgData name="Stefan Dragoi" userId="3615d8f3-8b92-4e8b-8919-8a880b7d09a1" providerId="ADAL" clId="{6CAF54B3-2CF9-4879-8184-ADEAC35F02D1}" dt="2023-07-01T17:09:59.017" v="1088" actId="21"/>
          <ac:spMkLst>
            <pc:docMk/>
            <pc:sldMk cId="1116156738" sldId="272"/>
            <ac:spMk id="2" creationId="{6AF60230-7C77-6FE3-933C-C581F4100C2C}"/>
          </ac:spMkLst>
        </pc:spChg>
        <pc:spChg chg="mod">
          <ac:chgData name="Stefan Dragoi" userId="3615d8f3-8b92-4e8b-8919-8a880b7d09a1" providerId="ADAL" clId="{6CAF54B3-2CF9-4879-8184-ADEAC35F02D1}" dt="2023-07-02T11:46:50.038" v="1249" actId="255"/>
          <ac:spMkLst>
            <pc:docMk/>
            <pc:sldMk cId="1116156738" sldId="272"/>
            <ac:spMk id="3" creationId="{B4004E52-6571-008B-6E38-DB8870EA7655}"/>
          </ac:spMkLst>
        </pc:spChg>
        <pc:spChg chg="add del mod">
          <ac:chgData name="Stefan Dragoi" userId="3615d8f3-8b92-4e8b-8919-8a880b7d09a1" providerId="ADAL" clId="{6CAF54B3-2CF9-4879-8184-ADEAC35F02D1}" dt="2023-07-02T15:23:14.764" v="2402" actId="478"/>
          <ac:spMkLst>
            <pc:docMk/>
            <pc:sldMk cId="1116156738" sldId="272"/>
            <ac:spMk id="4" creationId="{2832F463-9FA3-0EE0-4D76-ACE787654221}"/>
          </ac:spMkLst>
        </pc:spChg>
        <pc:spChg chg="add del mod">
          <ac:chgData name="Stefan Dragoi" userId="3615d8f3-8b92-4e8b-8919-8a880b7d09a1" providerId="ADAL" clId="{6CAF54B3-2CF9-4879-8184-ADEAC35F02D1}" dt="2023-07-02T15:24:17.682" v="2413" actId="478"/>
          <ac:spMkLst>
            <pc:docMk/>
            <pc:sldMk cId="1116156738" sldId="272"/>
            <ac:spMk id="5" creationId="{4DDD4508-37D6-4407-F905-B12BCCCE2E31}"/>
          </ac:spMkLst>
        </pc:spChg>
        <pc:spChg chg="add del mod">
          <ac:chgData name="Stefan Dragoi" userId="3615d8f3-8b92-4e8b-8919-8a880b7d09a1" providerId="ADAL" clId="{6CAF54B3-2CF9-4879-8184-ADEAC35F02D1}" dt="2023-07-02T15:24:24.354" v="2415" actId="478"/>
          <ac:spMkLst>
            <pc:docMk/>
            <pc:sldMk cId="1116156738" sldId="272"/>
            <ac:spMk id="7" creationId="{6C20B132-6C09-C242-A5FD-00711DE7780A}"/>
          </ac:spMkLst>
        </pc:spChg>
        <pc:spChg chg="add mod">
          <ac:chgData name="Stefan Dragoi" userId="3615d8f3-8b92-4e8b-8919-8a880b7d09a1" providerId="ADAL" clId="{6CAF54B3-2CF9-4879-8184-ADEAC35F02D1}" dt="2023-07-02T15:24:19.535" v="2414"/>
          <ac:spMkLst>
            <pc:docMk/>
            <pc:sldMk cId="1116156738" sldId="272"/>
            <ac:spMk id="8" creationId="{44FA0C5B-26CA-A28C-6DAE-7AAF589163CA}"/>
          </ac:spMkLst>
        </pc:spChg>
        <pc:spChg chg="add del mod">
          <ac:chgData name="Stefan Dragoi" userId="3615d8f3-8b92-4e8b-8919-8a880b7d09a1" providerId="ADAL" clId="{6CAF54B3-2CF9-4879-8184-ADEAC35F02D1}" dt="2023-07-01T17:07:46.578" v="1048"/>
          <ac:spMkLst>
            <pc:docMk/>
            <pc:sldMk cId="1116156738" sldId="272"/>
            <ac:spMk id="11" creationId="{08610F41-B3C5-076E-2986-8084EE5331D6}"/>
          </ac:spMkLst>
        </pc:spChg>
        <pc:spChg chg="add del mod">
          <ac:chgData name="Stefan Dragoi" userId="3615d8f3-8b92-4e8b-8919-8a880b7d09a1" providerId="ADAL" clId="{6CAF54B3-2CF9-4879-8184-ADEAC35F02D1}" dt="2023-07-01T17:10:02.076" v="1089" actId="21"/>
          <ac:spMkLst>
            <pc:docMk/>
            <pc:sldMk cId="1116156738" sldId="272"/>
            <ac:spMk id="13" creationId="{267EA239-547B-3B62-4F21-F0B4789C4673}"/>
          </ac:spMkLst>
        </pc:spChg>
        <pc:spChg chg="add del mod">
          <ac:chgData name="Stefan Dragoi" userId="3615d8f3-8b92-4e8b-8919-8a880b7d09a1" providerId="ADAL" clId="{6CAF54B3-2CF9-4879-8184-ADEAC35F02D1}" dt="2023-07-01T17:10:04.141" v="1091"/>
          <ac:spMkLst>
            <pc:docMk/>
            <pc:sldMk cId="1116156738" sldId="272"/>
            <ac:spMk id="14" creationId="{ED6148E9-8142-5FC8-4608-CA5BBCE0ED17}"/>
          </ac:spMkLst>
        </pc:spChg>
        <pc:spChg chg="add del mod">
          <ac:chgData name="Stefan Dragoi" userId="3615d8f3-8b92-4e8b-8919-8a880b7d09a1" providerId="ADAL" clId="{6CAF54B3-2CF9-4879-8184-ADEAC35F02D1}" dt="2023-07-02T15:23:09.583" v="2401" actId="478"/>
          <ac:spMkLst>
            <pc:docMk/>
            <pc:sldMk cId="1116156738" sldId="272"/>
            <ac:spMk id="15" creationId="{E707BF46-1AD0-03F4-1584-D9F04C668934}"/>
          </ac:spMkLst>
        </pc:spChg>
        <pc:picChg chg="del">
          <ac:chgData name="Stefan Dragoi" userId="3615d8f3-8b92-4e8b-8919-8a880b7d09a1" providerId="ADAL" clId="{6CAF54B3-2CF9-4879-8184-ADEAC35F02D1}" dt="2023-07-01T12:50:42.634" v="202" actId="478"/>
          <ac:picMkLst>
            <pc:docMk/>
            <pc:sldMk cId="1116156738" sldId="272"/>
            <ac:picMk id="5" creationId="{E74B941D-3DF2-823A-ADB0-30581B01E971}"/>
          </ac:picMkLst>
        </pc:picChg>
        <pc:picChg chg="add del mod">
          <ac:chgData name="Stefan Dragoi" userId="3615d8f3-8b92-4e8b-8919-8a880b7d09a1" providerId="ADAL" clId="{6CAF54B3-2CF9-4879-8184-ADEAC35F02D1}" dt="2023-07-01T13:14:44.108" v="337" actId="478"/>
          <ac:picMkLst>
            <pc:docMk/>
            <pc:sldMk cId="1116156738" sldId="272"/>
            <ac:picMk id="6" creationId="{D2C8A5FE-4178-9700-223C-69826416DEF9}"/>
          </ac:picMkLst>
        </pc:picChg>
        <pc:picChg chg="add del mod">
          <ac:chgData name="Stefan Dragoi" userId="3615d8f3-8b92-4e8b-8919-8a880b7d09a1" providerId="ADAL" clId="{6CAF54B3-2CF9-4879-8184-ADEAC35F02D1}" dt="2023-07-01T14:46:42.453" v="361" actId="478"/>
          <ac:picMkLst>
            <pc:docMk/>
            <pc:sldMk cId="1116156738" sldId="272"/>
            <ac:picMk id="8" creationId="{31E89441-003E-BAB4-3BD5-504EEF6FD4C3}"/>
          </ac:picMkLst>
        </pc:picChg>
        <pc:picChg chg="add mod">
          <ac:chgData name="Stefan Dragoi" userId="3615d8f3-8b92-4e8b-8919-8a880b7d09a1" providerId="ADAL" clId="{6CAF54B3-2CF9-4879-8184-ADEAC35F02D1}" dt="2023-07-01T14:48:07.431" v="376" actId="1076"/>
          <ac:picMkLst>
            <pc:docMk/>
            <pc:sldMk cId="1116156738" sldId="272"/>
            <ac:picMk id="10" creationId="{13E29DCD-F154-B35A-6880-754B5E39A353}"/>
          </ac:picMkLst>
        </pc:picChg>
      </pc:sldChg>
      <pc:sldChg chg="addSp delSp modSp add del mod">
        <pc:chgData name="Stefan Dragoi" userId="3615d8f3-8b92-4e8b-8919-8a880b7d09a1" providerId="ADAL" clId="{6CAF54B3-2CF9-4879-8184-ADEAC35F02D1}" dt="2023-07-01T13:08:31.619" v="320" actId="47"/>
        <pc:sldMkLst>
          <pc:docMk/>
          <pc:sldMk cId="3722714834" sldId="273"/>
        </pc:sldMkLst>
        <pc:spChg chg="mod">
          <ac:chgData name="Stefan Dragoi" userId="3615d8f3-8b92-4e8b-8919-8a880b7d09a1" providerId="ADAL" clId="{6CAF54B3-2CF9-4879-8184-ADEAC35F02D1}" dt="2023-07-01T12:54:50.963" v="235" actId="113"/>
          <ac:spMkLst>
            <pc:docMk/>
            <pc:sldMk cId="3722714834" sldId="273"/>
            <ac:spMk id="3" creationId="{B4004E52-6571-008B-6E38-DB8870EA7655}"/>
          </ac:spMkLst>
        </pc:spChg>
        <pc:picChg chg="add mod">
          <ac:chgData name="Stefan Dragoi" userId="3615d8f3-8b92-4e8b-8919-8a880b7d09a1" providerId="ADAL" clId="{6CAF54B3-2CF9-4879-8184-ADEAC35F02D1}" dt="2023-07-01T12:52:21.287" v="217" actId="14100"/>
          <ac:picMkLst>
            <pc:docMk/>
            <pc:sldMk cId="3722714834" sldId="273"/>
            <ac:picMk id="5" creationId="{7FEE87B3-AAEC-3F13-7373-8FA388A5C58B}"/>
          </ac:picMkLst>
        </pc:picChg>
        <pc:picChg chg="del">
          <ac:chgData name="Stefan Dragoi" userId="3615d8f3-8b92-4e8b-8919-8a880b7d09a1" providerId="ADAL" clId="{6CAF54B3-2CF9-4879-8184-ADEAC35F02D1}" dt="2023-07-01T12:51:40.004" v="210" actId="478"/>
          <ac:picMkLst>
            <pc:docMk/>
            <pc:sldMk cId="3722714834" sldId="273"/>
            <ac:picMk id="6" creationId="{D2C8A5FE-4178-9700-223C-69826416DEF9}"/>
          </ac:picMkLst>
        </pc:picChg>
      </pc:sldChg>
      <pc:sldChg chg="addSp delSp modSp add del mod">
        <pc:chgData name="Stefan Dragoi" userId="3615d8f3-8b92-4e8b-8919-8a880b7d09a1" providerId="ADAL" clId="{6CAF54B3-2CF9-4879-8184-ADEAC35F02D1}" dt="2023-07-01T14:51:46.674" v="408" actId="47"/>
        <pc:sldMkLst>
          <pc:docMk/>
          <pc:sldMk cId="2652361373" sldId="274"/>
        </pc:sldMkLst>
        <pc:spChg chg="mod">
          <ac:chgData name="Stefan Dragoi" userId="3615d8f3-8b92-4e8b-8919-8a880b7d09a1" providerId="ADAL" clId="{6CAF54B3-2CF9-4879-8184-ADEAC35F02D1}" dt="2023-07-01T13:08:26.924" v="319" actId="20577"/>
          <ac:spMkLst>
            <pc:docMk/>
            <pc:sldMk cId="2652361373" sldId="274"/>
            <ac:spMk id="3" creationId="{B4004E52-6571-008B-6E38-DB8870EA7655}"/>
          </ac:spMkLst>
        </pc:spChg>
        <pc:picChg chg="del">
          <ac:chgData name="Stefan Dragoi" userId="3615d8f3-8b92-4e8b-8919-8a880b7d09a1" providerId="ADAL" clId="{6CAF54B3-2CF9-4879-8184-ADEAC35F02D1}" dt="2023-07-01T12:53:18.102" v="221" actId="478"/>
          <ac:picMkLst>
            <pc:docMk/>
            <pc:sldMk cId="2652361373" sldId="274"/>
            <ac:picMk id="5" creationId="{7FEE87B3-AAEC-3F13-7373-8FA388A5C58B}"/>
          </ac:picMkLst>
        </pc:picChg>
        <pc:picChg chg="add del mod">
          <ac:chgData name="Stefan Dragoi" userId="3615d8f3-8b92-4e8b-8919-8a880b7d09a1" providerId="ADAL" clId="{6CAF54B3-2CF9-4879-8184-ADEAC35F02D1}" dt="2023-07-01T13:15:34.336" v="342" actId="478"/>
          <ac:picMkLst>
            <pc:docMk/>
            <pc:sldMk cId="2652361373" sldId="274"/>
            <ac:picMk id="6" creationId="{1FC8F84D-10A0-BCB3-8568-46A7E6CD6EA7}"/>
          </ac:picMkLst>
        </pc:picChg>
        <pc:picChg chg="add mod">
          <ac:chgData name="Stefan Dragoi" userId="3615d8f3-8b92-4e8b-8919-8a880b7d09a1" providerId="ADAL" clId="{6CAF54B3-2CF9-4879-8184-ADEAC35F02D1}" dt="2023-07-01T13:15:47.253" v="346" actId="14100"/>
          <ac:picMkLst>
            <pc:docMk/>
            <pc:sldMk cId="2652361373" sldId="274"/>
            <ac:picMk id="8" creationId="{E7CBB1E1-A9FD-A122-888D-C9FB37C694C9}"/>
          </ac:picMkLst>
        </pc:picChg>
      </pc:sldChg>
      <pc:sldChg chg="addSp delSp modSp add del mod">
        <pc:chgData name="Stefan Dragoi" userId="3615d8f3-8b92-4e8b-8919-8a880b7d09a1" providerId="ADAL" clId="{6CAF54B3-2CF9-4879-8184-ADEAC35F02D1}" dt="2023-07-01T14:52:01.837" v="413" actId="47"/>
        <pc:sldMkLst>
          <pc:docMk/>
          <pc:sldMk cId="2732012319" sldId="275"/>
        </pc:sldMkLst>
        <pc:spChg chg="mod">
          <ac:chgData name="Stefan Dragoi" userId="3615d8f3-8b92-4e8b-8919-8a880b7d09a1" providerId="ADAL" clId="{6CAF54B3-2CF9-4879-8184-ADEAC35F02D1}" dt="2023-07-01T13:08:21.569" v="318" actId="20577"/>
          <ac:spMkLst>
            <pc:docMk/>
            <pc:sldMk cId="2732012319" sldId="275"/>
            <ac:spMk id="3" creationId="{B4004E52-6571-008B-6E38-DB8870EA7655}"/>
          </ac:spMkLst>
        </pc:spChg>
        <pc:picChg chg="add mod">
          <ac:chgData name="Stefan Dragoi" userId="3615d8f3-8b92-4e8b-8919-8a880b7d09a1" providerId="ADAL" clId="{6CAF54B3-2CF9-4879-8184-ADEAC35F02D1}" dt="2023-07-01T13:05:18.258" v="290" actId="14100"/>
          <ac:picMkLst>
            <pc:docMk/>
            <pc:sldMk cId="2732012319" sldId="275"/>
            <ac:picMk id="5" creationId="{2F317854-0E1D-4052-AD6F-C6C8DFE4510C}"/>
          </ac:picMkLst>
        </pc:picChg>
        <pc:picChg chg="del">
          <ac:chgData name="Stefan Dragoi" userId="3615d8f3-8b92-4e8b-8919-8a880b7d09a1" providerId="ADAL" clId="{6CAF54B3-2CF9-4879-8184-ADEAC35F02D1}" dt="2023-07-01T12:56:42.196" v="247" actId="478"/>
          <ac:picMkLst>
            <pc:docMk/>
            <pc:sldMk cId="2732012319" sldId="275"/>
            <ac:picMk id="6" creationId="{1FC8F84D-10A0-BCB3-8568-46A7E6CD6EA7}"/>
          </ac:picMkLst>
        </pc:picChg>
      </pc:sldChg>
      <pc:sldChg chg="addSp delSp modSp add del mod">
        <pc:chgData name="Stefan Dragoi" userId="3615d8f3-8b92-4e8b-8919-8a880b7d09a1" providerId="ADAL" clId="{6CAF54B3-2CF9-4879-8184-ADEAC35F02D1}" dt="2023-07-01T14:51:54.147" v="412" actId="47"/>
        <pc:sldMkLst>
          <pc:docMk/>
          <pc:sldMk cId="838109086" sldId="276"/>
        </pc:sldMkLst>
        <pc:spChg chg="mod">
          <ac:chgData name="Stefan Dragoi" userId="3615d8f3-8b92-4e8b-8919-8a880b7d09a1" providerId="ADAL" clId="{6CAF54B3-2CF9-4879-8184-ADEAC35F02D1}" dt="2023-07-01T13:08:13.855" v="317" actId="20577"/>
          <ac:spMkLst>
            <pc:docMk/>
            <pc:sldMk cId="838109086" sldId="276"/>
            <ac:spMk id="3" creationId="{B4004E52-6571-008B-6E38-DB8870EA7655}"/>
          </ac:spMkLst>
        </pc:spChg>
        <pc:picChg chg="del">
          <ac:chgData name="Stefan Dragoi" userId="3615d8f3-8b92-4e8b-8919-8a880b7d09a1" providerId="ADAL" clId="{6CAF54B3-2CF9-4879-8184-ADEAC35F02D1}" dt="2023-07-01T13:04:20.570" v="280" actId="478"/>
          <ac:picMkLst>
            <pc:docMk/>
            <pc:sldMk cId="838109086" sldId="276"/>
            <ac:picMk id="5" creationId="{2F317854-0E1D-4052-AD6F-C6C8DFE4510C}"/>
          </ac:picMkLst>
        </pc:picChg>
        <pc:picChg chg="add mod">
          <ac:chgData name="Stefan Dragoi" userId="3615d8f3-8b92-4e8b-8919-8a880b7d09a1" providerId="ADAL" clId="{6CAF54B3-2CF9-4879-8184-ADEAC35F02D1}" dt="2023-07-01T13:05:24.085" v="291" actId="14100"/>
          <ac:picMkLst>
            <pc:docMk/>
            <pc:sldMk cId="838109086" sldId="276"/>
            <ac:picMk id="6" creationId="{FA2CFE27-E180-05C8-6A21-92B277818D9B}"/>
          </ac:picMkLst>
        </pc:picChg>
      </pc:sldChg>
      <pc:sldChg chg="addSp delSp modSp add del mod">
        <pc:chgData name="Stefan Dragoi" userId="3615d8f3-8b92-4e8b-8919-8a880b7d09a1" providerId="ADAL" clId="{6CAF54B3-2CF9-4879-8184-ADEAC35F02D1}" dt="2023-07-01T14:52:03.556" v="414" actId="47"/>
        <pc:sldMkLst>
          <pc:docMk/>
          <pc:sldMk cId="996518877" sldId="277"/>
        </pc:sldMkLst>
        <pc:spChg chg="mod">
          <ac:chgData name="Stefan Dragoi" userId="3615d8f3-8b92-4e8b-8919-8a880b7d09a1" providerId="ADAL" clId="{6CAF54B3-2CF9-4879-8184-ADEAC35F02D1}" dt="2023-07-01T13:08:07.550" v="316" actId="20577"/>
          <ac:spMkLst>
            <pc:docMk/>
            <pc:sldMk cId="996518877" sldId="277"/>
            <ac:spMk id="3" creationId="{B4004E52-6571-008B-6E38-DB8870EA7655}"/>
          </ac:spMkLst>
        </pc:spChg>
        <pc:picChg chg="add mod">
          <ac:chgData name="Stefan Dragoi" userId="3615d8f3-8b92-4e8b-8919-8a880b7d09a1" providerId="ADAL" clId="{6CAF54B3-2CF9-4879-8184-ADEAC35F02D1}" dt="2023-07-01T13:07:03.845" v="305" actId="1076"/>
          <ac:picMkLst>
            <pc:docMk/>
            <pc:sldMk cId="996518877" sldId="277"/>
            <ac:picMk id="5" creationId="{586AEE18-1534-0880-5EA4-C840D2DED8A3}"/>
          </ac:picMkLst>
        </pc:picChg>
        <pc:picChg chg="del">
          <ac:chgData name="Stefan Dragoi" userId="3615d8f3-8b92-4e8b-8919-8a880b7d09a1" providerId="ADAL" clId="{6CAF54B3-2CF9-4879-8184-ADEAC35F02D1}" dt="2023-07-01T13:06:34.028" v="299" actId="478"/>
          <ac:picMkLst>
            <pc:docMk/>
            <pc:sldMk cId="996518877" sldId="277"/>
            <ac:picMk id="6" creationId="{FA2CFE27-E180-05C8-6A21-92B277818D9B}"/>
          </ac:picMkLst>
        </pc:picChg>
      </pc:sldChg>
      <pc:sldChg chg="modSp add del mod">
        <pc:chgData name="Stefan Dragoi" userId="3615d8f3-8b92-4e8b-8919-8a880b7d09a1" providerId="ADAL" clId="{6CAF54B3-2CF9-4879-8184-ADEAC35F02D1}" dt="2023-07-01T14:51:53.240" v="411" actId="47"/>
        <pc:sldMkLst>
          <pc:docMk/>
          <pc:sldMk cId="881416996" sldId="278"/>
        </pc:sldMkLst>
        <pc:spChg chg="mod">
          <ac:chgData name="Stefan Dragoi" userId="3615d8f3-8b92-4e8b-8919-8a880b7d09a1" providerId="ADAL" clId="{6CAF54B3-2CF9-4879-8184-ADEAC35F02D1}" dt="2023-07-01T13:07:58.916" v="313" actId="20577"/>
          <ac:spMkLst>
            <pc:docMk/>
            <pc:sldMk cId="881416996" sldId="278"/>
            <ac:spMk id="3" creationId="{B4004E52-6571-008B-6E38-DB8870EA7655}"/>
          </ac:spMkLst>
        </pc:spChg>
      </pc:sldChg>
      <pc:sldChg chg="addSp delSp modSp add mod">
        <pc:chgData name="Stefan Dragoi" userId="3615d8f3-8b92-4e8b-8919-8a880b7d09a1" providerId="ADAL" clId="{6CAF54B3-2CF9-4879-8184-ADEAC35F02D1}" dt="2023-07-02T15:25:00.038" v="2418"/>
        <pc:sldMkLst>
          <pc:docMk/>
          <pc:sldMk cId="3348445109" sldId="279"/>
        </pc:sldMkLst>
        <pc:spChg chg="del">
          <ac:chgData name="Stefan Dragoi" userId="3615d8f3-8b92-4e8b-8919-8a880b7d09a1" providerId="ADAL" clId="{6CAF54B3-2CF9-4879-8184-ADEAC35F02D1}" dt="2023-07-01T17:10:22.957" v="1093" actId="478"/>
          <ac:spMkLst>
            <pc:docMk/>
            <pc:sldMk cId="3348445109" sldId="279"/>
            <ac:spMk id="2" creationId="{6AF60230-7C77-6FE3-933C-C581F4100C2C}"/>
          </ac:spMkLst>
        </pc:spChg>
        <pc:spChg chg="mod">
          <ac:chgData name="Stefan Dragoi" userId="3615d8f3-8b92-4e8b-8919-8a880b7d09a1" providerId="ADAL" clId="{6CAF54B3-2CF9-4879-8184-ADEAC35F02D1}" dt="2023-07-02T11:46:43.083" v="1248" actId="255"/>
          <ac:spMkLst>
            <pc:docMk/>
            <pc:sldMk cId="3348445109" sldId="279"/>
            <ac:spMk id="3" creationId="{B4004E52-6571-008B-6E38-DB8870EA7655}"/>
          </ac:spMkLst>
        </pc:spChg>
        <pc:spChg chg="add del mod">
          <ac:chgData name="Stefan Dragoi" userId="3615d8f3-8b92-4e8b-8919-8a880b7d09a1" providerId="ADAL" clId="{6CAF54B3-2CF9-4879-8184-ADEAC35F02D1}" dt="2023-07-02T15:23:23.190" v="2405" actId="478"/>
          <ac:spMkLst>
            <pc:docMk/>
            <pc:sldMk cId="3348445109" sldId="279"/>
            <ac:spMk id="4" creationId="{F8520F93-2F19-25AA-B99A-108424DC9E9D}"/>
          </ac:spMkLst>
        </pc:spChg>
        <pc:spChg chg="add del mod">
          <ac:chgData name="Stefan Dragoi" userId="3615d8f3-8b92-4e8b-8919-8a880b7d09a1" providerId="ADAL" clId="{6CAF54B3-2CF9-4879-8184-ADEAC35F02D1}" dt="2023-07-02T15:24:45.322" v="2416" actId="478"/>
          <ac:spMkLst>
            <pc:docMk/>
            <pc:sldMk cId="3348445109" sldId="279"/>
            <ac:spMk id="6" creationId="{326D9EA2-B646-6E0A-8BC9-08E2D7880441}"/>
          </ac:spMkLst>
        </pc:spChg>
        <pc:spChg chg="add del mod">
          <ac:chgData name="Stefan Dragoi" userId="3615d8f3-8b92-4e8b-8919-8a880b7d09a1" providerId="ADAL" clId="{6CAF54B3-2CF9-4879-8184-ADEAC35F02D1}" dt="2023-07-01T17:07:46.070" v="1047"/>
          <ac:spMkLst>
            <pc:docMk/>
            <pc:sldMk cId="3348445109" sldId="279"/>
            <ac:spMk id="6" creationId="{9DD5D1A6-EEBC-4D44-030C-9EBB6A88198E}"/>
          </ac:spMkLst>
        </pc:spChg>
        <pc:spChg chg="add del mod">
          <ac:chgData name="Stefan Dragoi" userId="3615d8f3-8b92-4e8b-8919-8a880b7d09a1" providerId="ADAL" clId="{6CAF54B3-2CF9-4879-8184-ADEAC35F02D1}" dt="2023-07-02T15:24:46.766" v="2417" actId="478"/>
          <ac:spMkLst>
            <pc:docMk/>
            <pc:sldMk cId="3348445109" sldId="279"/>
            <ac:spMk id="8" creationId="{169B61E0-73E9-99FE-3909-30B454A2F71A}"/>
          </ac:spMkLst>
        </pc:spChg>
        <pc:spChg chg="add del mod">
          <ac:chgData name="Stefan Dragoi" userId="3615d8f3-8b92-4e8b-8919-8a880b7d09a1" providerId="ADAL" clId="{6CAF54B3-2CF9-4879-8184-ADEAC35F02D1}" dt="2023-07-01T17:10:25.365" v="1094" actId="478"/>
          <ac:spMkLst>
            <pc:docMk/>
            <pc:sldMk cId="3348445109" sldId="279"/>
            <ac:spMk id="8" creationId="{E6E478A9-F40F-C319-4BB4-2A054BE21DD0}"/>
          </ac:spMkLst>
        </pc:spChg>
        <pc:spChg chg="add del mod">
          <ac:chgData name="Stefan Dragoi" userId="3615d8f3-8b92-4e8b-8919-8a880b7d09a1" providerId="ADAL" clId="{6CAF54B3-2CF9-4879-8184-ADEAC35F02D1}" dt="2023-07-02T15:23:21.882" v="2404" actId="478"/>
          <ac:spMkLst>
            <pc:docMk/>
            <pc:sldMk cId="3348445109" sldId="279"/>
            <ac:spMk id="9" creationId="{E32CADF8-19C1-5C56-81AE-939A6BC7D9DF}"/>
          </ac:spMkLst>
        </pc:spChg>
        <pc:spChg chg="add mod">
          <ac:chgData name="Stefan Dragoi" userId="3615d8f3-8b92-4e8b-8919-8a880b7d09a1" providerId="ADAL" clId="{6CAF54B3-2CF9-4879-8184-ADEAC35F02D1}" dt="2023-07-02T15:25:00.038" v="2418"/>
          <ac:spMkLst>
            <pc:docMk/>
            <pc:sldMk cId="3348445109" sldId="279"/>
            <ac:spMk id="10" creationId="{89AD120D-2826-9429-EFE8-F1B3A47CA198}"/>
          </ac:spMkLst>
        </pc:spChg>
        <pc:picChg chg="add mod">
          <ac:chgData name="Stefan Dragoi" userId="3615d8f3-8b92-4e8b-8919-8a880b7d09a1" providerId="ADAL" clId="{6CAF54B3-2CF9-4879-8184-ADEAC35F02D1}" dt="2023-07-01T14:52:19.833" v="416" actId="1076"/>
          <ac:picMkLst>
            <pc:docMk/>
            <pc:sldMk cId="3348445109" sldId="279"/>
            <ac:picMk id="5" creationId="{9B125360-FCFC-D4B4-0DE4-54D205519AF5}"/>
          </ac:picMkLst>
        </pc:picChg>
        <pc:picChg chg="del">
          <ac:chgData name="Stefan Dragoi" userId="3615d8f3-8b92-4e8b-8919-8a880b7d09a1" providerId="ADAL" clId="{6CAF54B3-2CF9-4879-8184-ADEAC35F02D1}" dt="2023-07-01T14:49:34.645" v="391" actId="478"/>
          <ac:picMkLst>
            <pc:docMk/>
            <pc:sldMk cId="3348445109" sldId="279"/>
            <ac:picMk id="10" creationId="{13E29DCD-F154-B35A-6880-754B5E39A353}"/>
          </ac:picMkLst>
        </pc:picChg>
      </pc:sldChg>
      <pc:sldChg chg="addSp delSp modSp add mod">
        <pc:chgData name="Stefan Dragoi" userId="3615d8f3-8b92-4e8b-8919-8a880b7d09a1" providerId="ADAL" clId="{6CAF54B3-2CF9-4879-8184-ADEAC35F02D1}" dt="2023-07-02T15:27:54.865" v="2421"/>
        <pc:sldMkLst>
          <pc:docMk/>
          <pc:sldMk cId="935272698" sldId="280"/>
        </pc:sldMkLst>
        <pc:spChg chg="del">
          <ac:chgData name="Stefan Dragoi" userId="3615d8f3-8b92-4e8b-8919-8a880b7d09a1" providerId="ADAL" clId="{6CAF54B3-2CF9-4879-8184-ADEAC35F02D1}" dt="2023-07-01T17:10:32.579" v="1096" actId="478"/>
          <ac:spMkLst>
            <pc:docMk/>
            <pc:sldMk cId="935272698" sldId="280"/>
            <ac:spMk id="2" creationId="{6AF60230-7C77-6FE3-933C-C581F4100C2C}"/>
          </ac:spMkLst>
        </pc:spChg>
        <pc:spChg chg="mod">
          <ac:chgData name="Stefan Dragoi" userId="3615d8f3-8b92-4e8b-8919-8a880b7d09a1" providerId="ADAL" clId="{6CAF54B3-2CF9-4879-8184-ADEAC35F02D1}" dt="2023-07-02T11:46:26.914" v="1246" actId="255"/>
          <ac:spMkLst>
            <pc:docMk/>
            <pc:sldMk cId="935272698" sldId="280"/>
            <ac:spMk id="3" creationId="{B4004E52-6571-008B-6E38-DB8870EA7655}"/>
          </ac:spMkLst>
        </pc:spChg>
        <pc:spChg chg="add del mod">
          <ac:chgData name="Stefan Dragoi" userId="3615d8f3-8b92-4e8b-8919-8a880b7d09a1" providerId="ADAL" clId="{6CAF54B3-2CF9-4879-8184-ADEAC35F02D1}" dt="2023-07-02T15:27:53.124" v="2420" actId="478"/>
          <ac:spMkLst>
            <pc:docMk/>
            <pc:sldMk cId="935272698" sldId="280"/>
            <ac:spMk id="4" creationId="{F92C73A8-4943-F7CE-B23F-C0A09D45B3B5}"/>
          </ac:spMkLst>
        </pc:spChg>
        <pc:spChg chg="add mod">
          <ac:chgData name="Stefan Dragoi" userId="3615d8f3-8b92-4e8b-8919-8a880b7d09a1" providerId="ADAL" clId="{6CAF54B3-2CF9-4879-8184-ADEAC35F02D1}" dt="2023-07-02T15:27:54.865" v="2421"/>
          <ac:spMkLst>
            <pc:docMk/>
            <pc:sldMk cId="935272698" sldId="280"/>
            <ac:spMk id="5" creationId="{C07ACB8E-AC65-8082-DD96-EA87DD70A884}"/>
          </ac:spMkLst>
        </pc:spChg>
        <pc:spChg chg="add del mod">
          <ac:chgData name="Stefan Dragoi" userId="3615d8f3-8b92-4e8b-8919-8a880b7d09a1" providerId="ADAL" clId="{6CAF54B3-2CF9-4879-8184-ADEAC35F02D1}" dt="2023-07-01T17:07:45.445" v="1046"/>
          <ac:spMkLst>
            <pc:docMk/>
            <pc:sldMk cId="935272698" sldId="280"/>
            <ac:spMk id="7" creationId="{0627FBB4-C94B-F04F-CA90-10DDE81DC27F}"/>
          </ac:spMkLst>
        </pc:spChg>
        <pc:spChg chg="add del mod">
          <ac:chgData name="Stefan Dragoi" userId="3615d8f3-8b92-4e8b-8919-8a880b7d09a1" providerId="ADAL" clId="{6CAF54B3-2CF9-4879-8184-ADEAC35F02D1}" dt="2023-07-01T17:10:34.261" v="1097" actId="478"/>
          <ac:spMkLst>
            <pc:docMk/>
            <pc:sldMk cId="935272698" sldId="280"/>
            <ac:spMk id="9" creationId="{A9596B43-F216-F757-1F4A-D8E00B411A94}"/>
          </ac:spMkLst>
        </pc:spChg>
        <pc:spChg chg="add del mod">
          <ac:chgData name="Stefan Dragoi" userId="3615d8f3-8b92-4e8b-8919-8a880b7d09a1" providerId="ADAL" clId="{6CAF54B3-2CF9-4879-8184-ADEAC35F02D1}" dt="2023-07-02T15:27:52.168" v="2419" actId="478"/>
          <ac:spMkLst>
            <pc:docMk/>
            <pc:sldMk cId="935272698" sldId="280"/>
            <ac:spMk id="10" creationId="{6B18CA63-03AF-093A-DC7F-727BCBF6609B}"/>
          </ac:spMkLst>
        </pc:spChg>
        <pc:picChg chg="del">
          <ac:chgData name="Stefan Dragoi" userId="3615d8f3-8b92-4e8b-8919-8a880b7d09a1" providerId="ADAL" clId="{6CAF54B3-2CF9-4879-8184-ADEAC35F02D1}" dt="2023-07-01T14:51:13.659" v="404" actId="478"/>
          <ac:picMkLst>
            <pc:docMk/>
            <pc:sldMk cId="935272698" sldId="280"/>
            <ac:picMk id="5" creationId="{9B125360-FCFC-D4B4-0DE4-54D205519AF5}"/>
          </ac:picMkLst>
        </pc:picChg>
        <pc:picChg chg="add mod">
          <ac:chgData name="Stefan Dragoi" userId="3615d8f3-8b92-4e8b-8919-8a880b7d09a1" providerId="ADAL" clId="{6CAF54B3-2CF9-4879-8184-ADEAC35F02D1}" dt="2023-07-01T14:51:23.486" v="407" actId="14100"/>
          <ac:picMkLst>
            <pc:docMk/>
            <pc:sldMk cId="935272698" sldId="280"/>
            <ac:picMk id="6" creationId="{944AB39B-ED22-E060-7A9B-7DF7C80B898F}"/>
          </ac:picMkLst>
        </pc:picChg>
      </pc:sldChg>
      <pc:sldChg chg="addSp delSp modSp add mod">
        <pc:chgData name="Stefan Dragoi" userId="3615d8f3-8b92-4e8b-8919-8a880b7d09a1" providerId="ADAL" clId="{6CAF54B3-2CF9-4879-8184-ADEAC35F02D1}" dt="2023-07-02T15:28:47.476" v="2436"/>
        <pc:sldMkLst>
          <pc:docMk/>
          <pc:sldMk cId="963238614" sldId="281"/>
        </pc:sldMkLst>
        <pc:spChg chg="del">
          <ac:chgData name="Stefan Dragoi" userId="3615d8f3-8b92-4e8b-8919-8a880b7d09a1" providerId="ADAL" clId="{6CAF54B3-2CF9-4879-8184-ADEAC35F02D1}" dt="2023-07-01T17:10:42.683" v="1099" actId="478"/>
          <ac:spMkLst>
            <pc:docMk/>
            <pc:sldMk cId="963238614" sldId="281"/>
            <ac:spMk id="2" creationId="{6AF60230-7C77-6FE3-933C-C581F4100C2C}"/>
          </ac:spMkLst>
        </pc:spChg>
        <pc:spChg chg="mod">
          <ac:chgData name="Stefan Dragoi" userId="3615d8f3-8b92-4e8b-8919-8a880b7d09a1" providerId="ADAL" clId="{6CAF54B3-2CF9-4879-8184-ADEAC35F02D1}" dt="2023-07-02T11:46:12.001" v="1244" actId="255"/>
          <ac:spMkLst>
            <pc:docMk/>
            <pc:sldMk cId="963238614" sldId="281"/>
            <ac:spMk id="3" creationId="{B4004E52-6571-008B-6E38-DB8870EA7655}"/>
          </ac:spMkLst>
        </pc:spChg>
        <pc:spChg chg="add del mod">
          <ac:chgData name="Stefan Dragoi" userId="3615d8f3-8b92-4e8b-8919-8a880b7d09a1" providerId="ADAL" clId="{6CAF54B3-2CF9-4879-8184-ADEAC35F02D1}" dt="2023-07-02T15:28:01.255" v="2423" actId="478"/>
          <ac:spMkLst>
            <pc:docMk/>
            <pc:sldMk cId="963238614" sldId="281"/>
            <ac:spMk id="4" creationId="{6F052FF1-597E-0CA0-3C6C-C5383EF2B6E5}"/>
          </ac:spMkLst>
        </pc:spChg>
        <pc:spChg chg="add mod">
          <ac:chgData name="Stefan Dragoi" userId="3615d8f3-8b92-4e8b-8919-8a880b7d09a1" providerId="ADAL" clId="{6CAF54B3-2CF9-4879-8184-ADEAC35F02D1}" dt="2023-07-02T15:28:47.476" v="2436"/>
          <ac:spMkLst>
            <pc:docMk/>
            <pc:sldMk cId="963238614" sldId="281"/>
            <ac:spMk id="6" creationId="{8A80B8ED-C5B5-5C8E-FB86-44E3E8ED0C21}"/>
          </ac:spMkLst>
        </pc:spChg>
        <pc:spChg chg="add del mod">
          <ac:chgData name="Stefan Dragoi" userId="3615d8f3-8b92-4e8b-8919-8a880b7d09a1" providerId="ADAL" clId="{6CAF54B3-2CF9-4879-8184-ADEAC35F02D1}" dt="2023-07-01T17:07:44.973" v="1045"/>
          <ac:spMkLst>
            <pc:docMk/>
            <pc:sldMk cId="963238614" sldId="281"/>
            <ac:spMk id="7" creationId="{BEC989B2-12FE-431C-CB2E-675695E3E524}"/>
          </ac:spMkLst>
        </pc:spChg>
        <pc:spChg chg="add del mod">
          <ac:chgData name="Stefan Dragoi" userId="3615d8f3-8b92-4e8b-8919-8a880b7d09a1" providerId="ADAL" clId="{6CAF54B3-2CF9-4879-8184-ADEAC35F02D1}" dt="2023-07-01T17:10:44.515" v="1100" actId="478"/>
          <ac:spMkLst>
            <pc:docMk/>
            <pc:sldMk cId="963238614" sldId="281"/>
            <ac:spMk id="9" creationId="{0812B7BF-10CF-3BB8-04EF-CE2B4FCEA357}"/>
          </ac:spMkLst>
        </pc:spChg>
        <pc:spChg chg="add del mod">
          <ac:chgData name="Stefan Dragoi" userId="3615d8f3-8b92-4e8b-8919-8a880b7d09a1" providerId="ADAL" clId="{6CAF54B3-2CF9-4879-8184-ADEAC35F02D1}" dt="2023-07-02T15:27:59.214" v="2422" actId="478"/>
          <ac:spMkLst>
            <pc:docMk/>
            <pc:sldMk cId="963238614" sldId="281"/>
            <ac:spMk id="10" creationId="{3699F1AD-1C3F-A25D-2FAA-99E417C6A4BF}"/>
          </ac:spMkLst>
        </pc:spChg>
        <pc:picChg chg="add mod">
          <ac:chgData name="Stefan Dragoi" userId="3615d8f3-8b92-4e8b-8919-8a880b7d09a1" providerId="ADAL" clId="{6CAF54B3-2CF9-4879-8184-ADEAC35F02D1}" dt="2023-07-01T14:56:19.390" v="482" actId="14100"/>
          <ac:picMkLst>
            <pc:docMk/>
            <pc:sldMk cId="963238614" sldId="281"/>
            <ac:picMk id="5" creationId="{8E9FAD83-9FDF-599E-2A72-114BDC930E0C}"/>
          </ac:picMkLst>
        </pc:picChg>
        <pc:picChg chg="del">
          <ac:chgData name="Stefan Dragoi" userId="3615d8f3-8b92-4e8b-8919-8a880b7d09a1" providerId="ADAL" clId="{6CAF54B3-2CF9-4879-8184-ADEAC35F02D1}" dt="2023-07-01T14:56:09.990" v="479" actId="478"/>
          <ac:picMkLst>
            <pc:docMk/>
            <pc:sldMk cId="963238614" sldId="281"/>
            <ac:picMk id="6" creationId="{944AB39B-ED22-E060-7A9B-7DF7C80B898F}"/>
          </ac:picMkLst>
        </pc:picChg>
      </pc:sldChg>
      <pc:sldChg chg="addSp delSp modSp add mod">
        <pc:chgData name="Stefan Dragoi" userId="3615d8f3-8b92-4e8b-8919-8a880b7d09a1" providerId="ADAL" clId="{6CAF54B3-2CF9-4879-8184-ADEAC35F02D1}" dt="2023-07-02T15:28:48.780" v="2437"/>
        <pc:sldMkLst>
          <pc:docMk/>
          <pc:sldMk cId="3896642032" sldId="282"/>
        </pc:sldMkLst>
        <pc:spChg chg="del">
          <ac:chgData name="Stefan Dragoi" userId="3615d8f3-8b92-4e8b-8919-8a880b7d09a1" providerId="ADAL" clId="{6CAF54B3-2CF9-4879-8184-ADEAC35F02D1}" dt="2023-07-01T17:10:49.983" v="1102" actId="478"/>
          <ac:spMkLst>
            <pc:docMk/>
            <pc:sldMk cId="3896642032" sldId="282"/>
            <ac:spMk id="2" creationId="{6AF60230-7C77-6FE3-933C-C581F4100C2C}"/>
          </ac:spMkLst>
        </pc:spChg>
        <pc:spChg chg="mod">
          <ac:chgData name="Stefan Dragoi" userId="3615d8f3-8b92-4e8b-8919-8a880b7d09a1" providerId="ADAL" clId="{6CAF54B3-2CF9-4879-8184-ADEAC35F02D1}" dt="2023-07-02T11:46:04.385" v="1243" actId="255"/>
          <ac:spMkLst>
            <pc:docMk/>
            <pc:sldMk cId="3896642032" sldId="282"/>
            <ac:spMk id="3" creationId="{B4004E52-6571-008B-6E38-DB8870EA7655}"/>
          </ac:spMkLst>
        </pc:spChg>
        <pc:spChg chg="add del mod">
          <ac:chgData name="Stefan Dragoi" userId="3615d8f3-8b92-4e8b-8919-8a880b7d09a1" providerId="ADAL" clId="{6CAF54B3-2CF9-4879-8184-ADEAC35F02D1}" dt="2023-07-02T15:28:06.333" v="2425" actId="478"/>
          <ac:spMkLst>
            <pc:docMk/>
            <pc:sldMk cId="3896642032" sldId="282"/>
            <ac:spMk id="4" creationId="{6220FCA3-C971-EE08-7395-6E48A09DD28D}"/>
          </ac:spMkLst>
        </pc:spChg>
        <pc:spChg chg="add mod">
          <ac:chgData name="Stefan Dragoi" userId="3615d8f3-8b92-4e8b-8919-8a880b7d09a1" providerId="ADAL" clId="{6CAF54B3-2CF9-4879-8184-ADEAC35F02D1}" dt="2023-07-02T15:28:48.780" v="2437"/>
          <ac:spMkLst>
            <pc:docMk/>
            <pc:sldMk cId="3896642032" sldId="282"/>
            <ac:spMk id="5" creationId="{5CA9CC6D-CBA0-3E1D-7DBA-B5F4FEC96BB2}"/>
          </ac:spMkLst>
        </pc:spChg>
        <pc:spChg chg="add del mod">
          <ac:chgData name="Stefan Dragoi" userId="3615d8f3-8b92-4e8b-8919-8a880b7d09a1" providerId="ADAL" clId="{6CAF54B3-2CF9-4879-8184-ADEAC35F02D1}" dt="2023-07-01T17:10:51.613" v="1103" actId="478"/>
          <ac:spMkLst>
            <pc:docMk/>
            <pc:sldMk cId="3896642032" sldId="282"/>
            <ac:spMk id="8" creationId="{01B88BE1-533C-E17D-978D-E9D3AE1B3DBA}"/>
          </ac:spMkLst>
        </pc:spChg>
        <pc:spChg chg="add del mod">
          <ac:chgData name="Stefan Dragoi" userId="3615d8f3-8b92-4e8b-8919-8a880b7d09a1" providerId="ADAL" clId="{6CAF54B3-2CF9-4879-8184-ADEAC35F02D1}" dt="2023-07-02T15:28:04.629" v="2424" actId="478"/>
          <ac:spMkLst>
            <pc:docMk/>
            <pc:sldMk cId="3896642032" sldId="282"/>
            <ac:spMk id="9" creationId="{28CD8661-F615-6448-7C4E-9276F79E1AD4}"/>
          </ac:spMkLst>
        </pc:spChg>
        <pc:picChg chg="del">
          <ac:chgData name="Stefan Dragoi" userId="3615d8f3-8b92-4e8b-8919-8a880b7d09a1" providerId="ADAL" clId="{6CAF54B3-2CF9-4879-8184-ADEAC35F02D1}" dt="2023-07-01T14:57:38.127" v="488" actId="478"/>
          <ac:picMkLst>
            <pc:docMk/>
            <pc:sldMk cId="3896642032" sldId="282"/>
            <ac:picMk id="5" creationId="{8E9FAD83-9FDF-599E-2A72-114BDC930E0C}"/>
          </ac:picMkLst>
        </pc:picChg>
        <pc:picChg chg="add mod">
          <ac:chgData name="Stefan Dragoi" userId="3615d8f3-8b92-4e8b-8919-8a880b7d09a1" providerId="ADAL" clId="{6CAF54B3-2CF9-4879-8184-ADEAC35F02D1}" dt="2023-07-01T14:57:53.732" v="492" actId="1076"/>
          <ac:picMkLst>
            <pc:docMk/>
            <pc:sldMk cId="3896642032" sldId="282"/>
            <ac:picMk id="6" creationId="{D70E0740-FE7F-38E5-FC78-5B66EC69ED75}"/>
          </ac:picMkLst>
        </pc:picChg>
      </pc:sldChg>
      <pc:sldChg chg="addSp delSp modSp add mod">
        <pc:chgData name="Stefan Dragoi" userId="3615d8f3-8b92-4e8b-8919-8a880b7d09a1" providerId="ADAL" clId="{6CAF54B3-2CF9-4879-8184-ADEAC35F02D1}" dt="2023-07-02T15:28:50.006" v="2438"/>
        <pc:sldMkLst>
          <pc:docMk/>
          <pc:sldMk cId="1324495543" sldId="283"/>
        </pc:sldMkLst>
        <pc:spChg chg="del">
          <ac:chgData name="Stefan Dragoi" userId="3615d8f3-8b92-4e8b-8919-8a880b7d09a1" providerId="ADAL" clId="{6CAF54B3-2CF9-4879-8184-ADEAC35F02D1}" dt="2023-07-01T17:10:54.825" v="1104" actId="478"/>
          <ac:spMkLst>
            <pc:docMk/>
            <pc:sldMk cId="1324495543" sldId="283"/>
            <ac:spMk id="2" creationId="{6AF60230-7C77-6FE3-933C-C581F4100C2C}"/>
          </ac:spMkLst>
        </pc:spChg>
        <pc:spChg chg="mod">
          <ac:chgData name="Stefan Dragoi" userId="3615d8f3-8b92-4e8b-8919-8a880b7d09a1" providerId="ADAL" clId="{6CAF54B3-2CF9-4879-8184-ADEAC35F02D1}" dt="2023-07-02T11:45:49.528" v="1241" actId="255"/>
          <ac:spMkLst>
            <pc:docMk/>
            <pc:sldMk cId="1324495543" sldId="283"/>
            <ac:spMk id="3" creationId="{B4004E52-6571-008B-6E38-DB8870EA7655}"/>
          </ac:spMkLst>
        </pc:spChg>
        <pc:spChg chg="add del mod">
          <ac:chgData name="Stefan Dragoi" userId="3615d8f3-8b92-4e8b-8919-8a880b7d09a1" providerId="ADAL" clId="{6CAF54B3-2CF9-4879-8184-ADEAC35F02D1}" dt="2023-07-02T15:28:13.050" v="2427" actId="478"/>
          <ac:spMkLst>
            <pc:docMk/>
            <pc:sldMk cId="1324495543" sldId="283"/>
            <ac:spMk id="4" creationId="{13BA7CCD-89CE-917E-C602-31EB3B31AA84}"/>
          </ac:spMkLst>
        </pc:spChg>
        <pc:spChg chg="add mod">
          <ac:chgData name="Stefan Dragoi" userId="3615d8f3-8b92-4e8b-8919-8a880b7d09a1" providerId="ADAL" clId="{6CAF54B3-2CF9-4879-8184-ADEAC35F02D1}" dt="2023-07-02T15:28:50.006" v="2438"/>
          <ac:spMkLst>
            <pc:docMk/>
            <pc:sldMk cId="1324495543" sldId="283"/>
            <ac:spMk id="6" creationId="{49A87091-84A4-8F33-6B95-EF05B29257E9}"/>
          </ac:spMkLst>
        </pc:spChg>
        <pc:spChg chg="add del mod">
          <ac:chgData name="Stefan Dragoi" userId="3615d8f3-8b92-4e8b-8919-8a880b7d09a1" providerId="ADAL" clId="{6CAF54B3-2CF9-4879-8184-ADEAC35F02D1}" dt="2023-07-01T17:10:56.833" v="1105" actId="478"/>
          <ac:spMkLst>
            <pc:docMk/>
            <pc:sldMk cId="1324495543" sldId="283"/>
            <ac:spMk id="8" creationId="{1E942D26-09B5-D323-0C95-0C18E2B07F18}"/>
          </ac:spMkLst>
        </pc:spChg>
        <pc:spChg chg="add del mod">
          <ac:chgData name="Stefan Dragoi" userId="3615d8f3-8b92-4e8b-8919-8a880b7d09a1" providerId="ADAL" clId="{6CAF54B3-2CF9-4879-8184-ADEAC35F02D1}" dt="2023-07-02T15:28:09.872" v="2426" actId="478"/>
          <ac:spMkLst>
            <pc:docMk/>
            <pc:sldMk cId="1324495543" sldId="283"/>
            <ac:spMk id="9" creationId="{87A9DE06-BD06-1257-857F-E5EADC2F7928}"/>
          </ac:spMkLst>
        </pc:spChg>
        <pc:picChg chg="add mod">
          <ac:chgData name="Stefan Dragoi" userId="3615d8f3-8b92-4e8b-8919-8a880b7d09a1" providerId="ADAL" clId="{6CAF54B3-2CF9-4879-8184-ADEAC35F02D1}" dt="2023-07-01T14:59:55.960" v="502" actId="14100"/>
          <ac:picMkLst>
            <pc:docMk/>
            <pc:sldMk cId="1324495543" sldId="283"/>
            <ac:picMk id="5" creationId="{BC538B90-11BA-7569-26F8-63EAA0233F94}"/>
          </ac:picMkLst>
        </pc:picChg>
        <pc:picChg chg="del">
          <ac:chgData name="Stefan Dragoi" userId="3615d8f3-8b92-4e8b-8919-8a880b7d09a1" providerId="ADAL" clId="{6CAF54B3-2CF9-4879-8184-ADEAC35F02D1}" dt="2023-07-01T14:58:30.649" v="499" actId="478"/>
          <ac:picMkLst>
            <pc:docMk/>
            <pc:sldMk cId="1324495543" sldId="283"/>
            <ac:picMk id="6" creationId="{D70E0740-FE7F-38E5-FC78-5B66EC69ED75}"/>
          </ac:picMkLst>
        </pc:picChg>
      </pc:sldChg>
      <pc:sldChg chg="addSp delSp modSp add mod">
        <pc:chgData name="Stefan Dragoi" userId="3615d8f3-8b92-4e8b-8919-8a880b7d09a1" providerId="ADAL" clId="{6CAF54B3-2CF9-4879-8184-ADEAC35F02D1}" dt="2023-07-02T15:28:51.907" v="2439"/>
        <pc:sldMkLst>
          <pc:docMk/>
          <pc:sldMk cId="483659439" sldId="284"/>
        </pc:sldMkLst>
        <pc:spChg chg="del">
          <ac:chgData name="Stefan Dragoi" userId="3615d8f3-8b92-4e8b-8919-8a880b7d09a1" providerId="ADAL" clId="{6CAF54B3-2CF9-4879-8184-ADEAC35F02D1}" dt="2023-07-01T17:10:59.305" v="1106" actId="478"/>
          <ac:spMkLst>
            <pc:docMk/>
            <pc:sldMk cId="483659439" sldId="284"/>
            <ac:spMk id="2" creationId="{6AF60230-7C77-6FE3-933C-C581F4100C2C}"/>
          </ac:spMkLst>
        </pc:spChg>
        <pc:spChg chg="mod">
          <ac:chgData name="Stefan Dragoi" userId="3615d8f3-8b92-4e8b-8919-8a880b7d09a1" providerId="ADAL" clId="{6CAF54B3-2CF9-4879-8184-ADEAC35F02D1}" dt="2023-07-02T11:45:34.298" v="1239" actId="255"/>
          <ac:spMkLst>
            <pc:docMk/>
            <pc:sldMk cId="483659439" sldId="284"/>
            <ac:spMk id="3" creationId="{B4004E52-6571-008B-6E38-DB8870EA7655}"/>
          </ac:spMkLst>
        </pc:spChg>
        <pc:spChg chg="add del mod">
          <ac:chgData name="Stefan Dragoi" userId="3615d8f3-8b92-4e8b-8919-8a880b7d09a1" providerId="ADAL" clId="{6CAF54B3-2CF9-4879-8184-ADEAC35F02D1}" dt="2023-07-02T15:28:26.301" v="2429" actId="478"/>
          <ac:spMkLst>
            <pc:docMk/>
            <pc:sldMk cId="483659439" sldId="284"/>
            <ac:spMk id="4" creationId="{808B45A5-49D3-4D56-F0A7-45CC978F901E}"/>
          </ac:spMkLst>
        </pc:spChg>
        <pc:spChg chg="add mod">
          <ac:chgData name="Stefan Dragoi" userId="3615d8f3-8b92-4e8b-8919-8a880b7d09a1" providerId="ADAL" clId="{6CAF54B3-2CF9-4879-8184-ADEAC35F02D1}" dt="2023-07-02T15:28:51.907" v="2439"/>
          <ac:spMkLst>
            <pc:docMk/>
            <pc:sldMk cId="483659439" sldId="284"/>
            <ac:spMk id="5" creationId="{D16102B1-44E6-461D-D802-DA34A8A99A0C}"/>
          </ac:spMkLst>
        </pc:spChg>
        <pc:spChg chg="add del mod">
          <ac:chgData name="Stefan Dragoi" userId="3615d8f3-8b92-4e8b-8919-8a880b7d09a1" providerId="ADAL" clId="{6CAF54B3-2CF9-4879-8184-ADEAC35F02D1}" dt="2023-07-01T17:11:00.271" v="1107" actId="478"/>
          <ac:spMkLst>
            <pc:docMk/>
            <pc:sldMk cId="483659439" sldId="284"/>
            <ac:spMk id="8" creationId="{FF0E7053-19A1-082F-C7C6-79780E74BB7A}"/>
          </ac:spMkLst>
        </pc:spChg>
        <pc:spChg chg="add del mod">
          <ac:chgData name="Stefan Dragoi" userId="3615d8f3-8b92-4e8b-8919-8a880b7d09a1" providerId="ADAL" clId="{6CAF54B3-2CF9-4879-8184-ADEAC35F02D1}" dt="2023-07-02T15:28:24.254" v="2428" actId="478"/>
          <ac:spMkLst>
            <pc:docMk/>
            <pc:sldMk cId="483659439" sldId="284"/>
            <ac:spMk id="9" creationId="{062199FE-0500-7BA7-BD38-133BBE122EFB}"/>
          </ac:spMkLst>
        </pc:spChg>
        <pc:picChg chg="del">
          <ac:chgData name="Stefan Dragoi" userId="3615d8f3-8b92-4e8b-8919-8a880b7d09a1" providerId="ADAL" clId="{6CAF54B3-2CF9-4879-8184-ADEAC35F02D1}" dt="2023-07-01T15:05:29.370" v="643" actId="478"/>
          <ac:picMkLst>
            <pc:docMk/>
            <pc:sldMk cId="483659439" sldId="284"/>
            <ac:picMk id="5" creationId="{BC538B90-11BA-7569-26F8-63EAA0233F94}"/>
          </ac:picMkLst>
        </pc:picChg>
        <pc:picChg chg="add mod">
          <ac:chgData name="Stefan Dragoi" userId="3615d8f3-8b92-4e8b-8919-8a880b7d09a1" providerId="ADAL" clId="{6CAF54B3-2CF9-4879-8184-ADEAC35F02D1}" dt="2023-07-01T15:05:41.289" v="647" actId="14100"/>
          <ac:picMkLst>
            <pc:docMk/>
            <pc:sldMk cId="483659439" sldId="284"/>
            <ac:picMk id="6" creationId="{59E8CACD-F584-0885-0AB4-08C2159590AC}"/>
          </ac:picMkLst>
        </pc:picChg>
      </pc:sldChg>
      <pc:sldChg chg="addSp delSp modSp add mod">
        <pc:chgData name="Stefan Dragoi" userId="3615d8f3-8b92-4e8b-8919-8a880b7d09a1" providerId="ADAL" clId="{6CAF54B3-2CF9-4879-8184-ADEAC35F02D1}" dt="2023-07-02T15:28:54.212" v="2440"/>
        <pc:sldMkLst>
          <pc:docMk/>
          <pc:sldMk cId="1643034041" sldId="285"/>
        </pc:sldMkLst>
        <pc:spChg chg="del">
          <ac:chgData name="Stefan Dragoi" userId="3615d8f3-8b92-4e8b-8919-8a880b7d09a1" providerId="ADAL" clId="{6CAF54B3-2CF9-4879-8184-ADEAC35F02D1}" dt="2023-07-01T17:11:02.934" v="1108" actId="478"/>
          <ac:spMkLst>
            <pc:docMk/>
            <pc:sldMk cId="1643034041" sldId="285"/>
            <ac:spMk id="2" creationId="{6AF60230-7C77-6FE3-933C-C581F4100C2C}"/>
          </ac:spMkLst>
        </pc:spChg>
        <pc:spChg chg="mod">
          <ac:chgData name="Stefan Dragoi" userId="3615d8f3-8b92-4e8b-8919-8a880b7d09a1" providerId="ADAL" clId="{6CAF54B3-2CF9-4879-8184-ADEAC35F02D1}" dt="2023-07-02T11:45:20.901" v="1238" actId="255"/>
          <ac:spMkLst>
            <pc:docMk/>
            <pc:sldMk cId="1643034041" sldId="285"/>
            <ac:spMk id="3" creationId="{B4004E52-6571-008B-6E38-DB8870EA7655}"/>
          </ac:spMkLst>
        </pc:spChg>
        <pc:spChg chg="add del mod">
          <ac:chgData name="Stefan Dragoi" userId="3615d8f3-8b92-4e8b-8919-8a880b7d09a1" providerId="ADAL" clId="{6CAF54B3-2CF9-4879-8184-ADEAC35F02D1}" dt="2023-07-02T15:28:32.745" v="2431" actId="478"/>
          <ac:spMkLst>
            <pc:docMk/>
            <pc:sldMk cId="1643034041" sldId="285"/>
            <ac:spMk id="4" creationId="{C40DC5CC-3ABC-5170-CF27-A0C4AECA7335}"/>
          </ac:spMkLst>
        </pc:spChg>
        <pc:spChg chg="add mod">
          <ac:chgData name="Stefan Dragoi" userId="3615d8f3-8b92-4e8b-8919-8a880b7d09a1" providerId="ADAL" clId="{6CAF54B3-2CF9-4879-8184-ADEAC35F02D1}" dt="2023-07-02T15:28:54.212" v="2440"/>
          <ac:spMkLst>
            <pc:docMk/>
            <pc:sldMk cId="1643034041" sldId="285"/>
            <ac:spMk id="6" creationId="{2C271B7D-16B5-5F91-B13B-C4352CBDEC75}"/>
          </ac:spMkLst>
        </pc:spChg>
        <pc:spChg chg="add del mod">
          <ac:chgData name="Stefan Dragoi" userId="3615d8f3-8b92-4e8b-8919-8a880b7d09a1" providerId="ADAL" clId="{6CAF54B3-2CF9-4879-8184-ADEAC35F02D1}" dt="2023-07-01T17:11:04.022" v="1109" actId="478"/>
          <ac:spMkLst>
            <pc:docMk/>
            <pc:sldMk cId="1643034041" sldId="285"/>
            <ac:spMk id="8" creationId="{28982782-0234-1504-0631-65A001047165}"/>
          </ac:spMkLst>
        </pc:spChg>
        <pc:spChg chg="add del mod">
          <ac:chgData name="Stefan Dragoi" userId="3615d8f3-8b92-4e8b-8919-8a880b7d09a1" providerId="ADAL" clId="{6CAF54B3-2CF9-4879-8184-ADEAC35F02D1}" dt="2023-07-02T15:28:30.510" v="2430" actId="478"/>
          <ac:spMkLst>
            <pc:docMk/>
            <pc:sldMk cId="1643034041" sldId="285"/>
            <ac:spMk id="9" creationId="{4C76D81C-8027-4F97-9B25-086377064CE3}"/>
          </ac:spMkLst>
        </pc:spChg>
        <pc:picChg chg="add mod">
          <ac:chgData name="Stefan Dragoi" userId="3615d8f3-8b92-4e8b-8919-8a880b7d09a1" providerId="ADAL" clId="{6CAF54B3-2CF9-4879-8184-ADEAC35F02D1}" dt="2023-07-01T15:06:34.722" v="656" actId="14100"/>
          <ac:picMkLst>
            <pc:docMk/>
            <pc:sldMk cId="1643034041" sldId="285"/>
            <ac:picMk id="5" creationId="{65AE11E6-588D-5703-F06C-AEC5EB3BA39A}"/>
          </ac:picMkLst>
        </pc:picChg>
        <pc:picChg chg="del">
          <ac:chgData name="Stefan Dragoi" userId="3615d8f3-8b92-4e8b-8919-8a880b7d09a1" providerId="ADAL" clId="{6CAF54B3-2CF9-4879-8184-ADEAC35F02D1}" dt="2023-07-01T15:06:26.391" v="653" actId="478"/>
          <ac:picMkLst>
            <pc:docMk/>
            <pc:sldMk cId="1643034041" sldId="285"/>
            <ac:picMk id="6" creationId="{59E8CACD-F584-0885-0AB4-08C2159590AC}"/>
          </ac:picMkLst>
        </pc:picChg>
      </pc:sldChg>
      <pc:sldChg chg="addSp delSp modSp add mod">
        <pc:chgData name="Stefan Dragoi" userId="3615d8f3-8b92-4e8b-8919-8a880b7d09a1" providerId="ADAL" clId="{6CAF54B3-2CF9-4879-8184-ADEAC35F02D1}" dt="2023-07-02T15:28:58.256" v="2442"/>
        <pc:sldMkLst>
          <pc:docMk/>
          <pc:sldMk cId="2931409660" sldId="286"/>
        </pc:sldMkLst>
        <pc:spChg chg="del">
          <ac:chgData name="Stefan Dragoi" userId="3615d8f3-8b92-4e8b-8919-8a880b7d09a1" providerId="ADAL" clId="{6CAF54B3-2CF9-4879-8184-ADEAC35F02D1}" dt="2023-07-01T17:11:12.625" v="1112" actId="478"/>
          <ac:spMkLst>
            <pc:docMk/>
            <pc:sldMk cId="2931409660" sldId="286"/>
            <ac:spMk id="2" creationId="{6AF60230-7C77-6FE3-933C-C581F4100C2C}"/>
          </ac:spMkLst>
        </pc:spChg>
        <pc:spChg chg="mod">
          <ac:chgData name="Stefan Dragoi" userId="3615d8f3-8b92-4e8b-8919-8a880b7d09a1" providerId="ADAL" clId="{6CAF54B3-2CF9-4879-8184-ADEAC35F02D1}" dt="2023-07-02T11:44:54.291" v="1235" actId="255"/>
          <ac:spMkLst>
            <pc:docMk/>
            <pc:sldMk cId="2931409660" sldId="286"/>
            <ac:spMk id="3" creationId="{B4004E52-6571-008B-6E38-DB8870EA7655}"/>
          </ac:spMkLst>
        </pc:spChg>
        <pc:spChg chg="add del mod">
          <ac:chgData name="Stefan Dragoi" userId="3615d8f3-8b92-4e8b-8919-8a880b7d09a1" providerId="ADAL" clId="{6CAF54B3-2CF9-4879-8184-ADEAC35F02D1}" dt="2023-07-02T15:28:42.520" v="2435" actId="478"/>
          <ac:spMkLst>
            <pc:docMk/>
            <pc:sldMk cId="2931409660" sldId="286"/>
            <ac:spMk id="4" creationId="{B62563E2-C5E7-695D-D326-DEA370032570}"/>
          </ac:spMkLst>
        </pc:spChg>
        <pc:spChg chg="add del mod">
          <ac:chgData name="Stefan Dragoi" userId="3615d8f3-8b92-4e8b-8919-8a880b7d09a1" providerId="ADAL" clId="{6CAF54B3-2CF9-4879-8184-ADEAC35F02D1}" dt="2023-07-01T17:11:14.183" v="1113" actId="478"/>
          <ac:spMkLst>
            <pc:docMk/>
            <pc:sldMk cId="2931409660" sldId="286"/>
            <ac:spMk id="6" creationId="{7F230129-5880-F792-7D19-D1DEBCA68CAA}"/>
          </ac:spMkLst>
        </pc:spChg>
        <pc:spChg chg="add mod">
          <ac:chgData name="Stefan Dragoi" userId="3615d8f3-8b92-4e8b-8919-8a880b7d09a1" providerId="ADAL" clId="{6CAF54B3-2CF9-4879-8184-ADEAC35F02D1}" dt="2023-07-02T15:28:58.256" v="2442"/>
          <ac:spMkLst>
            <pc:docMk/>
            <pc:sldMk cId="2931409660" sldId="286"/>
            <ac:spMk id="6" creationId="{B6918893-814A-AD3D-4370-6DF60915557D}"/>
          </ac:spMkLst>
        </pc:spChg>
        <pc:spChg chg="add del mod">
          <ac:chgData name="Stefan Dragoi" userId="3615d8f3-8b92-4e8b-8919-8a880b7d09a1" providerId="ADAL" clId="{6CAF54B3-2CF9-4879-8184-ADEAC35F02D1}" dt="2023-07-02T15:28:40.527" v="2434" actId="478"/>
          <ac:spMkLst>
            <pc:docMk/>
            <pc:sldMk cId="2931409660" sldId="286"/>
            <ac:spMk id="7" creationId="{3AC5D9C5-B49A-8739-BF1A-0042DACA5C88}"/>
          </ac:spMkLst>
        </pc:spChg>
        <pc:picChg chg="mod">
          <ac:chgData name="Stefan Dragoi" userId="3615d8f3-8b92-4e8b-8919-8a880b7d09a1" providerId="ADAL" clId="{6CAF54B3-2CF9-4879-8184-ADEAC35F02D1}" dt="2023-07-01T15:10:55.546" v="768" actId="1076"/>
          <ac:picMkLst>
            <pc:docMk/>
            <pc:sldMk cId="2931409660" sldId="286"/>
            <ac:picMk id="5" creationId="{65AE11E6-588D-5703-F06C-AEC5EB3BA39A}"/>
          </ac:picMkLst>
        </pc:picChg>
      </pc:sldChg>
      <pc:sldChg chg="addSp delSp modSp add mod ord">
        <pc:chgData name="Stefan Dragoi" userId="3615d8f3-8b92-4e8b-8919-8a880b7d09a1" providerId="ADAL" clId="{6CAF54B3-2CF9-4879-8184-ADEAC35F02D1}" dt="2023-07-02T15:28:55.808" v="2441"/>
        <pc:sldMkLst>
          <pc:docMk/>
          <pc:sldMk cId="2937963986" sldId="287"/>
        </pc:sldMkLst>
        <pc:spChg chg="del">
          <ac:chgData name="Stefan Dragoi" userId="3615d8f3-8b92-4e8b-8919-8a880b7d09a1" providerId="ADAL" clId="{6CAF54B3-2CF9-4879-8184-ADEAC35F02D1}" dt="2023-07-01T17:11:06.262" v="1110" actId="478"/>
          <ac:spMkLst>
            <pc:docMk/>
            <pc:sldMk cId="2937963986" sldId="287"/>
            <ac:spMk id="2" creationId="{6AF60230-7C77-6FE3-933C-C581F4100C2C}"/>
          </ac:spMkLst>
        </pc:spChg>
        <pc:spChg chg="mod">
          <ac:chgData name="Stefan Dragoi" userId="3615d8f3-8b92-4e8b-8919-8a880b7d09a1" providerId="ADAL" clId="{6CAF54B3-2CF9-4879-8184-ADEAC35F02D1}" dt="2023-07-02T11:45:03.715" v="1236" actId="255"/>
          <ac:spMkLst>
            <pc:docMk/>
            <pc:sldMk cId="2937963986" sldId="287"/>
            <ac:spMk id="3" creationId="{B4004E52-6571-008B-6E38-DB8870EA7655}"/>
          </ac:spMkLst>
        </pc:spChg>
        <pc:spChg chg="add del mod">
          <ac:chgData name="Stefan Dragoi" userId="3615d8f3-8b92-4e8b-8919-8a880b7d09a1" providerId="ADAL" clId="{6CAF54B3-2CF9-4879-8184-ADEAC35F02D1}" dt="2023-07-02T15:28:37.123" v="2433" actId="478"/>
          <ac:spMkLst>
            <pc:docMk/>
            <pc:sldMk cId="2937963986" sldId="287"/>
            <ac:spMk id="4" creationId="{44C2C560-1758-1172-77FE-764767C1A7FD}"/>
          </ac:spMkLst>
        </pc:spChg>
        <pc:spChg chg="add mod">
          <ac:chgData name="Stefan Dragoi" userId="3615d8f3-8b92-4e8b-8919-8a880b7d09a1" providerId="ADAL" clId="{6CAF54B3-2CF9-4879-8184-ADEAC35F02D1}" dt="2023-07-02T15:28:55.808" v="2441"/>
          <ac:spMkLst>
            <pc:docMk/>
            <pc:sldMk cId="2937963986" sldId="287"/>
            <ac:spMk id="5" creationId="{32B40AE3-D326-83A5-3D4A-61D00A5CA828}"/>
          </ac:spMkLst>
        </pc:spChg>
        <pc:spChg chg="add del mod">
          <ac:chgData name="Stefan Dragoi" userId="3615d8f3-8b92-4e8b-8919-8a880b7d09a1" providerId="ADAL" clId="{6CAF54B3-2CF9-4879-8184-ADEAC35F02D1}" dt="2023-07-01T17:11:08.894" v="1111" actId="478"/>
          <ac:spMkLst>
            <pc:docMk/>
            <pc:sldMk cId="2937963986" sldId="287"/>
            <ac:spMk id="5" creationId="{D852A3DB-FC38-6243-D57F-6438EF9632AE}"/>
          </ac:spMkLst>
        </pc:spChg>
        <pc:spChg chg="add del mod">
          <ac:chgData name="Stefan Dragoi" userId="3615d8f3-8b92-4e8b-8919-8a880b7d09a1" providerId="ADAL" clId="{6CAF54B3-2CF9-4879-8184-ADEAC35F02D1}" dt="2023-07-02T15:28:35.504" v="2432" actId="478"/>
          <ac:spMkLst>
            <pc:docMk/>
            <pc:sldMk cId="2937963986" sldId="287"/>
            <ac:spMk id="7" creationId="{E2D67363-BC46-7CA2-B816-498559CA1663}"/>
          </ac:spMkLst>
        </pc:spChg>
      </pc:sldChg>
      <pc:sldChg chg="addSp delSp modSp new del mod">
        <pc:chgData name="Stefan Dragoi" userId="3615d8f3-8b92-4e8b-8919-8a880b7d09a1" providerId="ADAL" clId="{6CAF54B3-2CF9-4879-8184-ADEAC35F02D1}" dt="2023-07-02T19:45:11.584" v="3290" actId="47"/>
        <pc:sldMkLst>
          <pc:docMk/>
          <pc:sldMk cId="3205437530" sldId="288"/>
        </pc:sldMkLst>
        <pc:spChg chg="del">
          <ac:chgData name="Stefan Dragoi" userId="3615d8f3-8b92-4e8b-8919-8a880b7d09a1" providerId="ADAL" clId="{6CAF54B3-2CF9-4879-8184-ADEAC35F02D1}" dt="2023-07-02T12:40:24.374" v="1254" actId="478"/>
          <ac:spMkLst>
            <pc:docMk/>
            <pc:sldMk cId="3205437530" sldId="288"/>
            <ac:spMk id="2" creationId="{462B7D67-D7A7-56A0-D5C9-6B301B7E3606}"/>
          </ac:spMkLst>
        </pc:spChg>
        <pc:spChg chg="del">
          <ac:chgData name="Stefan Dragoi" userId="3615d8f3-8b92-4e8b-8919-8a880b7d09a1" providerId="ADAL" clId="{6CAF54B3-2CF9-4879-8184-ADEAC35F02D1}" dt="2023-07-02T12:40:26.010" v="1255" actId="478"/>
          <ac:spMkLst>
            <pc:docMk/>
            <pc:sldMk cId="3205437530" sldId="288"/>
            <ac:spMk id="3" creationId="{0CC2D700-E5BF-8295-FDCC-C29AD0E0494A}"/>
          </ac:spMkLst>
        </pc:spChg>
        <pc:spChg chg="add mod">
          <ac:chgData name="Stefan Dragoi" userId="3615d8f3-8b92-4e8b-8919-8a880b7d09a1" providerId="ADAL" clId="{6CAF54B3-2CF9-4879-8184-ADEAC35F02D1}" dt="2023-07-02T14:36:00.067" v="2168" actId="20577"/>
          <ac:spMkLst>
            <pc:docMk/>
            <pc:sldMk cId="3205437530" sldId="288"/>
            <ac:spMk id="6" creationId="{76FB5CDB-1103-0D5A-7B22-39F1690E7D0E}"/>
          </ac:spMkLst>
        </pc:spChg>
        <pc:spChg chg="add mod">
          <ac:chgData name="Stefan Dragoi" userId="3615d8f3-8b92-4e8b-8919-8a880b7d09a1" providerId="ADAL" clId="{6CAF54B3-2CF9-4879-8184-ADEAC35F02D1}" dt="2023-07-02T14:36:06.276" v="2174" actId="1076"/>
          <ac:spMkLst>
            <pc:docMk/>
            <pc:sldMk cId="3205437530" sldId="288"/>
            <ac:spMk id="9" creationId="{BDA4D34D-46A1-7151-2759-967A6C3FA68A}"/>
          </ac:spMkLst>
        </pc:spChg>
        <pc:spChg chg="add mod">
          <ac:chgData name="Stefan Dragoi" userId="3615d8f3-8b92-4e8b-8919-8a880b7d09a1" providerId="ADAL" clId="{6CAF54B3-2CF9-4879-8184-ADEAC35F02D1}" dt="2023-07-02T15:07:28.800" v="2214" actId="20577"/>
          <ac:spMkLst>
            <pc:docMk/>
            <pc:sldMk cId="3205437530" sldId="288"/>
            <ac:spMk id="12" creationId="{5C55D81D-067F-A87E-4466-69A0BAE29F8E}"/>
          </ac:spMkLst>
        </pc:spChg>
        <pc:spChg chg="add mod">
          <ac:chgData name="Stefan Dragoi" userId="3615d8f3-8b92-4e8b-8919-8a880b7d09a1" providerId="ADAL" clId="{6CAF54B3-2CF9-4879-8184-ADEAC35F02D1}" dt="2023-07-02T16:12:03.467" v="2450" actId="20577"/>
          <ac:spMkLst>
            <pc:docMk/>
            <pc:sldMk cId="3205437530" sldId="288"/>
            <ac:spMk id="13" creationId="{84FB0818-540A-5520-3B78-733ECEDB22B2}"/>
          </ac:spMkLst>
        </pc:spChg>
        <pc:spChg chg="add mod">
          <ac:chgData name="Stefan Dragoi" userId="3615d8f3-8b92-4e8b-8919-8a880b7d09a1" providerId="ADAL" clId="{6CAF54B3-2CF9-4879-8184-ADEAC35F02D1}" dt="2023-07-02T16:31:38.244" v="2472" actId="20577"/>
          <ac:spMkLst>
            <pc:docMk/>
            <pc:sldMk cId="3205437530" sldId="288"/>
            <ac:spMk id="20" creationId="{C0E42D25-2CF7-7633-44B2-672EC2158F90}"/>
          </ac:spMkLst>
        </pc:spChg>
        <pc:spChg chg="add mod">
          <ac:chgData name="Stefan Dragoi" userId="3615d8f3-8b92-4e8b-8919-8a880b7d09a1" providerId="ADAL" clId="{6CAF54B3-2CF9-4879-8184-ADEAC35F02D1}" dt="2023-07-02T18:58:46.602" v="2881" actId="20577"/>
          <ac:spMkLst>
            <pc:docMk/>
            <pc:sldMk cId="3205437530" sldId="288"/>
            <ac:spMk id="23" creationId="{C9335103-5666-65D7-8394-70041C8BD5D5}"/>
          </ac:spMkLst>
        </pc:spChg>
        <pc:picChg chg="add mod">
          <ac:chgData name="Stefan Dragoi" userId="3615d8f3-8b92-4e8b-8919-8a880b7d09a1" providerId="ADAL" clId="{6CAF54B3-2CF9-4879-8184-ADEAC35F02D1}" dt="2023-07-02T12:40:31.581" v="1257" actId="1076"/>
          <ac:picMkLst>
            <pc:docMk/>
            <pc:sldMk cId="3205437530" sldId="288"/>
            <ac:picMk id="5" creationId="{BFFE170D-75BC-ABE2-F9F9-4CF93E46AB2A}"/>
          </ac:picMkLst>
        </pc:picChg>
        <pc:picChg chg="add mod">
          <ac:chgData name="Stefan Dragoi" userId="3615d8f3-8b92-4e8b-8919-8a880b7d09a1" providerId="ADAL" clId="{6CAF54B3-2CF9-4879-8184-ADEAC35F02D1}" dt="2023-07-02T13:46:58.678" v="1621" actId="1076"/>
          <ac:picMkLst>
            <pc:docMk/>
            <pc:sldMk cId="3205437530" sldId="288"/>
            <ac:picMk id="8" creationId="{BFD6B6E8-D5FA-F6C0-38E5-1C256955E0A7}"/>
          </ac:picMkLst>
        </pc:picChg>
        <pc:picChg chg="add del mod">
          <ac:chgData name="Stefan Dragoi" userId="3615d8f3-8b92-4e8b-8919-8a880b7d09a1" providerId="ADAL" clId="{6CAF54B3-2CF9-4879-8184-ADEAC35F02D1}" dt="2023-07-02T15:07:16.640" v="2209" actId="478"/>
          <ac:picMkLst>
            <pc:docMk/>
            <pc:sldMk cId="3205437530" sldId="288"/>
            <ac:picMk id="11" creationId="{611C81B0-AB39-BAEF-B8CD-36DD27FEBBB5}"/>
          </ac:picMkLst>
        </pc:picChg>
        <pc:picChg chg="add mod">
          <ac:chgData name="Stefan Dragoi" userId="3615d8f3-8b92-4e8b-8919-8a880b7d09a1" providerId="ADAL" clId="{6CAF54B3-2CF9-4879-8184-ADEAC35F02D1}" dt="2023-07-02T15:07:22.429" v="2211" actId="1076"/>
          <ac:picMkLst>
            <pc:docMk/>
            <pc:sldMk cId="3205437530" sldId="288"/>
            <ac:picMk id="15" creationId="{BC4A059E-36C0-7F02-8C1E-E4BD3679AC65}"/>
          </ac:picMkLst>
        </pc:picChg>
        <pc:picChg chg="add mod">
          <ac:chgData name="Stefan Dragoi" userId="3615d8f3-8b92-4e8b-8919-8a880b7d09a1" providerId="ADAL" clId="{6CAF54B3-2CF9-4879-8184-ADEAC35F02D1}" dt="2023-07-02T16:11:34.852" v="2446" actId="1076"/>
          <ac:picMkLst>
            <pc:docMk/>
            <pc:sldMk cId="3205437530" sldId="288"/>
            <ac:picMk id="17" creationId="{8F614522-6CAC-6373-24D9-EAB2BB64FBBF}"/>
          </ac:picMkLst>
        </pc:picChg>
        <pc:picChg chg="add mod">
          <ac:chgData name="Stefan Dragoi" userId="3615d8f3-8b92-4e8b-8919-8a880b7d09a1" providerId="ADAL" clId="{6CAF54B3-2CF9-4879-8184-ADEAC35F02D1}" dt="2023-07-02T16:31:31.256" v="2468" actId="1076"/>
          <ac:picMkLst>
            <pc:docMk/>
            <pc:sldMk cId="3205437530" sldId="288"/>
            <ac:picMk id="19" creationId="{09C4DB53-0DD8-CDE6-3A80-4654FCE19F6B}"/>
          </ac:picMkLst>
        </pc:picChg>
        <pc:picChg chg="add mod">
          <ac:chgData name="Stefan Dragoi" userId="3615d8f3-8b92-4e8b-8919-8a880b7d09a1" providerId="ADAL" clId="{6CAF54B3-2CF9-4879-8184-ADEAC35F02D1}" dt="2023-07-02T18:58:40.680" v="2877" actId="1076"/>
          <ac:picMkLst>
            <pc:docMk/>
            <pc:sldMk cId="3205437530" sldId="288"/>
            <ac:picMk id="22" creationId="{C1668182-085E-F61D-2A2E-E8051ACE504B}"/>
          </ac:picMkLst>
        </pc:picChg>
      </pc:sldChg>
      <pc:sldChg chg="addSp delSp modSp new add del mod setBg">
        <pc:chgData name="Stefan Dragoi" userId="3615d8f3-8b92-4e8b-8919-8a880b7d09a1" providerId="ADAL" clId="{6CAF54B3-2CF9-4879-8184-ADEAC35F02D1}" dt="2023-07-02T15:16:41.324" v="2349" actId="478"/>
        <pc:sldMkLst>
          <pc:docMk/>
          <pc:sldMk cId="3355617190" sldId="289"/>
        </pc:sldMkLst>
        <pc:spChg chg="del mod">
          <ac:chgData name="Stefan Dragoi" userId="3615d8f3-8b92-4e8b-8919-8a880b7d09a1" providerId="ADAL" clId="{6CAF54B3-2CF9-4879-8184-ADEAC35F02D1}" dt="2023-07-02T12:42:31.643" v="1272" actId="478"/>
          <ac:spMkLst>
            <pc:docMk/>
            <pc:sldMk cId="3355617190" sldId="289"/>
            <ac:spMk id="2" creationId="{A43C7A60-A6EF-2ED8-3234-1145AA818A26}"/>
          </ac:spMkLst>
        </pc:spChg>
        <pc:spChg chg="add del mod">
          <ac:chgData name="Stefan Dragoi" userId="3615d8f3-8b92-4e8b-8919-8a880b7d09a1" providerId="ADAL" clId="{6CAF54B3-2CF9-4879-8184-ADEAC35F02D1}" dt="2023-07-02T15:16:39.802" v="2347" actId="478"/>
          <ac:spMkLst>
            <pc:docMk/>
            <pc:sldMk cId="3355617190" sldId="289"/>
            <ac:spMk id="3" creationId="{DC121D05-C02C-F5D8-A75E-0C413AA4657C}"/>
          </ac:spMkLst>
        </pc:spChg>
        <pc:spChg chg="add del">
          <ac:chgData name="Stefan Dragoi" userId="3615d8f3-8b92-4e8b-8919-8a880b7d09a1" providerId="ADAL" clId="{6CAF54B3-2CF9-4879-8184-ADEAC35F02D1}" dt="2023-07-02T12:42:33.662" v="1274" actId="22"/>
          <ac:spMkLst>
            <pc:docMk/>
            <pc:sldMk cId="3355617190" sldId="289"/>
            <ac:spMk id="5" creationId="{4987189A-5E46-1A01-1A52-356D95B0C899}"/>
          </ac:spMkLst>
        </pc:spChg>
        <pc:spChg chg="add del">
          <ac:chgData name="Stefan Dragoi" userId="3615d8f3-8b92-4e8b-8919-8a880b7d09a1" providerId="ADAL" clId="{6CAF54B3-2CF9-4879-8184-ADEAC35F02D1}" dt="2023-07-02T12:42:35.627" v="1276" actId="22"/>
          <ac:spMkLst>
            <pc:docMk/>
            <pc:sldMk cId="3355617190" sldId="289"/>
            <ac:spMk id="7" creationId="{C7CAEE63-A9E6-C5EE-9F39-4781DBDDBA56}"/>
          </ac:spMkLst>
        </pc:spChg>
        <pc:spChg chg="add">
          <ac:chgData name="Stefan Dragoi" userId="3615d8f3-8b92-4e8b-8919-8a880b7d09a1" providerId="ADAL" clId="{6CAF54B3-2CF9-4879-8184-ADEAC35F02D1}" dt="2023-07-02T12:42:11.973" v="1269" actId="26606"/>
          <ac:spMkLst>
            <pc:docMk/>
            <pc:sldMk cId="3355617190" sldId="289"/>
            <ac:spMk id="8" creationId="{1BB867FF-FC45-48F7-8104-F89BE54909F1}"/>
          </ac:spMkLst>
        </pc:spChg>
        <pc:spChg chg="add del mod">
          <ac:chgData name="Stefan Dragoi" userId="3615d8f3-8b92-4e8b-8919-8a880b7d09a1" providerId="ADAL" clId="{6CAF54B3-2CF9-4879-8184-ADEAC35F02D1}" dt="2023-07-02T15:16:41.324" v="2349" actId="478"/>
          <ac:spMkLst>
            <pc:docMk/>
            <pc:sldMk cId="3355617190" sldId="289"/>
            <ac:spMk id="9" creationId="{91C0E2ED-5023-F610-3AEA-6C88B1461D3D}"/>
          </ac:spMkLst>
        </pc:spChg>
        <pc:spChg chg="add">
          <ac:chgData name="Stefan Dragoi" userId="3615d8f3-8b92-4e8b-8919-8a880b7d09a1" providerId="ADAL" clId="{6CAF54B3-2CF9-4879-8184-ADEAC35F02D1}" dt="2023-07-02T12:42:11.973" v="1269" actId="26606"/>
          <ac:spMkLst>
            <pc:docMk/>
            <pc:sldMk cId="3355617190" sldId="289"/>
            <ac:spMk id="10" creationId="{8BB56887-D0D5-4F0C-9E19-7247EB83C8B7}"/>
          </ac:spMkLst>
        </pc:spChg>
        <pc:spChg chg="add">
          <ac:chgData name="Stefan Dragoi" userId="3615d8f3-8b92-4e8b-8919-8a880b7d09a1" providerId="ADAL" clId="{6CAF54B3-2CF9-4879-8184-ADEAC35F02D1}" dt="2023-07-02T12:42:11.973" v="1269" actId="26606"/>
          <ac:spMkLst>
            <pc:docMk/>
            <pc:sldMk cId="3355617190" sldId="289"/>
            <ac:spMk id="12" creationId="{081E4A58-353D-44AE-B2FC-2A74E2E400F7}"/>
          </ac:spMkLst>
        </pc:spChg>
        <pc:spChg chg="add del mod">
          <ac:chgData name="Stefan Dragoi" userId="3615d8f3-8b92-4e8b-8919-8a880b7d09a1" providerId="ADAL" clId="{6CAF54B3-2CF9-4879-8184-ADEAC35F02D1}" dt="2023-07-02T15:16:41.324" v="2349" actId="478"/>
          <ac:spMkLst>
            <pc:docMk/>
            <pc:sldMk cId="3355617190" sldId="289"/>
            <ac:spMk id="14" creationId="{D0F6CF1F-0911-59B5-4D0F-6BCDEB85C38A}"/>
          </ac:spMkLst>
        </pc:spChg>
        <pc:spChg chg="add del mod">
          <ac:chgData name="Stefan Dragoi" userId="3615d8f3-8b92-4e8b-8919-8a880b7d09a1" providerId="ADAL" clId="{6CAF54B3-2CF9-4879-8184-ADEAC35F02D1}" dt="2023-07-02T15:16:39.802" v="2347" actId="478"/>
          <ac:spMkLst>
            <pc:docMk/>
            <pc:sldMk cId="3355617190" sldId="289"/>
            <ac:spMk id="16" creationId="{FFF5CBF5-FE1C-887F-4C08-7654011EC17F}"/>
          </ac:spMkLst>
        </pc:spChg>
        <pc:spChg chg="add del mod">
          <ac:chgData name="Stefan Dragoi" userId="3615d8f3-8b92-4e8b-8919-8a880b7d09a1" providerId="ADAL" clId="{6CAF54B3-2CF9-4879-8184-ADEAC35F02D1}" dt="2023-07-02T15:16:37.450" v="2344"/>
          <ac:spMkLst>
            <pc:docMk/>
            <pc:sldMk cId="3355617190" sldId="289"/>
            <ac:spMk id="17" creationId="{02DD7681-A4E0-92C0-2806-858AF3F277FB}"/>
          </ac:spMkLst>
        </pc:spChg>
        <pc:graphicFrameChg chg="add del mod modGraphic">
          <ac:chgData name="Stefan Dragoi" userId="3615d8f3-8b92-4e8b-8919-8a880b7d09a1" providerId="ADAL" clId="{6CAF54B3-2CF9-4879-8184-ADEAC35F02D1}" dt="2023-07-02T15:16:38.805" v="2345" actId="478"/>
          <ac:graphicFrameMkLst>
            <pc:docMk/>
            <pc:sldMk cId="3355617190" sldId="289"/>
            <ac:graphicFrameMk id="11" creationId="{70A88E99-7003-570F-CFD4-0DB98408E650}"/>
          </ac:graphicFrameMkLst>
        </pc:graphicFrameChg>
        <pc:graphicFrameChg chg="add del mod">
          <ac:chgData name="Stefan Dragoi" userId="3615d8f3-8b92-4e8b-8919-8a880b7d09a1" providerId="ADAL" clId="{6CAF54B3-2CF9-4879-8184-ADEAC35F02D1}" dt="2023-07-02T15:16:37.450" v="2344"/>
          <ac:graphicFrameMkLst>
            <pc:docMk/>
            <pc:sldMk cId="3355617190" sldId="289"/>
            <ac:graphicFrameMk id="18" creationId="{D8E01C95-B666-97B3-47D5-9960A282FD90}"/>
          </ac:graphicFrameMkLst>
        </pc:graphicFrameChg>
      </pc:sldChg>
      <pc:sldChg chg="modSp add">
        <pc:chgData name="Stefan Dragoi" userId="3615d8f3-8b92-4e8b-8919-8a880b7d09a1" providerId="ADAL" clId="{6CAF54B3-2CF9-4879-8184-ADEAC35F02D1}" dt="2023-07-02T15:22:16.323" v="2395" actId="20577"/>
        <pc:sldMkLst>
          <pc:docMk/>
          <pc:sldMk cId="662543249" sldId="290"/>
        </pc:sldMkLst>
        <pc:graphicFrameChg chg="mod">
          <ac:chgData name="Stefan Dragoi" userId="3615d8f3-8b92-4e8b-8919-8a880b7d09a1" providerId="ADAL" clId="{6CAF54B3-2CF9-4879-8184-ADEAC35F02D1}" dt="2023-07-02T15:22:16.323" v="2395" actId="20577"/>
          <ac:graphicFrameMkLst>
            <pc:docMk/>
            <pc:sldMk cId="662543249" sldId="290"/>
            <ac:graphicFrameMk id="34" creationId="{19BA9278-A102-DA44-BF5A-48EE9554458B}"/>
          </ac:graphicFrameMkLst>
        </pc:graphicFrameChg>
      </pc:sldChg>
      <pc:sldChg chg="add del">
        <pc:chgData name="Stefan Dragoi" userId="3615d8f3-8b92-4e8b-8919-8a880b7d09a1" providerId="ADAL" clId="{6CAF54B3-2CF9-4879-8184-ADEAC35F02D1}" dt="2023-07-02T15:16:41.784" v="2350" actId="2890"/>
        <pc:sldMkLst>
          <pc:docMk/>
          <pc:sldMk cId="1407065536" sldId="290"/>
        </pc:sldMkLst>
      </pc:sldChg>
      <pc:sldChg chg="addSp delSp modSp add mod">
        <pc:chgData name="Stefan Dragoi" userId="3615d8f3-8b92-4e8b-8919-8a880b7d09a1" providerId="ADAL" clId="{6CAF54B3-2CF9-4879-8184-ADEAC35F02D1}" dt="2023-07-02T19:08:21.297" v="2915"/>
        <pc:sldMkLst>
          <pc:docMk/>
          <pc:sldMk cId="1949974283" sldId="291"/>
        </pc:sldMkLst>
        <pc:spChg chg="del mod">
          <ac:chgData name="Stefan Dragoi" userId="3615d8f3-8b92-4e8b-8919-8a880b7d09a1" providerId="ADAL" clId="{6CAF54B3-2CF9-4879-8184-ADEAC35F02D1}" dt="2023-07-02T16:18:52.883" v="2460" actId="3680"/>
          <ac:spMkLst>
            <pc:docMk/>
            <pc:sldMk cId="1949974283" sldId="291"/>
            <ac:spMk id="3" creationId="{DC121D05-C02C-F5D8-A75E-0C413AA4657C}"/>
          </ac:spMkLst>
        </pc:spChg>
        <pc:spChg chg="add del mod">
          <ac:chgData name="Stefan Dragoi" userId="3615d8f3-8b92-4e8b-8919-8a880b7d09a1" providerId="ADAL" clId="{6CAF54B3-2CF9-4879-8184-ADEAC35F02D1}" dt="2023-07-02T18:16:06.032" v="2632" actId="3680"/>
          <ac:spMkLst>
            <pc:docMk/>
            <pc:sldMk cId="1949974283" sldId="291"/>
            <ac:spMk id="5" creationId="{B73F5CEF-E704-C670-E718-D9B7DE080FEE}"/>
          </ac:spMkLst>
        </pc:spChg>
        <pc:spChg chg="add del mod">
          <ac:chgData name="Stefan Dragoi" userId="3615d8f3-8b92-4e8b-8919-8a880b7d09a1" providerId="ADAL" clId="{6CAF54B3-2CF9-4879-8184-ADEAC35F02D1}" dt="2023-07-02T18:19:23.803" v="2718" actId="478"/>
          <ac:spMkLst>
            <pc:docMk/>
            <pc:sldMk cId="1949974283" sldId="291"/>
            <ac:spMk id="6" creationId="{AEC3419F-A1E6-7630-6E2D-AEED862B6B43}"/>
          </ac:spMkLst>
        </pc:spChg>
        <pc:spChg chg="mod">
          <ac:chgData name="Stefan Dragoi" userId="3615d8f3-8b92-4e8b-8919-8a880b7d09a1" providerId="ADAL" clId="{6CAF54B3-2CF9-4879-8184-ADEAC35F02D1}" dt="2023-07-02T18:38:10.312" v="2794" actId="1076"/>
          <ac:spMkLst>
            <pc:docMk/>
            <pc:sldMk cId="1949974283" sldId="291"/>
            <ac:spMk id="9" creationId="{91C0E2ED-5023-F610-3AEA-6C88B1461D3D}"/>
          </ac:spMkLst>
        </pc:spChg>
        <pc:graphicFrameChg chg="add del mod ord modGraphic">
          <ac:chgData name="Stefan Dragoi" userId="3615d8f3-8b92-4e8b-8919-8a880b7d09a1" providerId="ADAL" clId="{6CAF54B3-2CF9-4879-8184-ADEAC35F02D1}" dt="2023-07-02T17:46:02.474" v="2480" actId="478"/>
          <ac:graphicFrameMkLst>
            <pc:docMk/>
            <pc:sldMk cId="1949974283" sldId="291"/>
            <ac:graphicFrameMk id="2" creationId="{66E142D5-2142-1A89-E6F2-F0DA8EC277B1}"/>
          </ac:graphicFrameMkLst>
        </pc:graphicFrameChg>
        <pc:graphicFrameChg chg="add mod ord modGraphic">
          <ac:chgData name="Stefan Dragoi" userId="3615d8f3-8b92-4e8b-8919-8a880b7d09a1" providerId="ADAL" clId="{6CAF54B3-2CF9-4879-8184-ADEAC35F02D1}" dt="2023-07-02T18:20:38.661" v="2730" actId="14100"/>
          <ac:graphicFrameMkLst>
            <pc:docMk/>
            <pc:sldMk cId="1949974283" sldId="291"/>
            <ac:graphicFrameMk id="7" creationId="{622A9D85-0C34-9FC2-2DF1-B8FA202365A2}"/>
          </ac:graphicFrameMkLst>
        </pc:graphicFrameChg>
        <pc:graphicFrameChg chg="del">
          <ac:chgData name="Stefan Dragoi" userId="3615d8f3-8b92-4e8b-8919-8a880b7d09a1" providerId="ADAL" clId="{6CAF54B3-2CF9-4879-8184-ADEAC35F02D1}" dt="2023-07-02T16:17:19.776" v="2458" actId="478"/>
          <ac:graphicFrameMkLst>
            <pc:docMk/>
            <pc:sldMk cId="1949974283" sldId="291"/>
            <ac:graphicFrameMk id="11" creationId="{70A88E99-7003-570F-CFD4-0DB98408E650}"/>
          </ac:graphicFrameMkLst>
        </pc:graphicFrameChg>
        <pc:graphicFrameChg chg="add del mod modGraphic">
          <ac:chgData name="Stefan Dragoi" userId="3615d8f3-8b92-4e8b-8919-8a880b7d09a1" providerId="ADAL" clId="{6CAF54B3-2CF9-4879-8184-ADEAC35F02D1}" dt="2023-07-02T18:26:59" v="2737" actId="478"/>
          <ac:graphicFrameMkLst>
            <pc:docMk/>
            <pc:sldMk cId="1949974283" sldId="291"/>
            <ac:graphicFrameMk id="13" creationId="{E8E379C1-0AF5-2296-8AE6-F82C324D1C00}"/>
          </ac:graphicFrameMkLst>
        </pc:graphicFrameChg>
        <pc:graphicFrameChg chg="add del mod modGraphic">
          <ac:chgData name="Stefan Dragoi" userId="3615d8f3-8b92-4e8b-8919-8a880b7d09a1" providerId="ADAL" clId="{6CAF54B3-2CF9-4879-8184-ADEAC35F02D1}" dt="2023-07-02T18:28:06.935" v="2740" actId="478"/>
          <ac:graphicFrameMkLst>
            <pc:docMk/>
            <pc:sldMk cId="1949974283" sldId="291"/>
            <ac:graphicFrameMk id="14" creationId="{2BD0D429-8EA1-89F5-1F19-846C6DD858C4}"/>
          </ac:graphicFrameMkLst>
        </pc:graphicFrameChg>
        <pc:graphicFrameChg chg="add del mod modGraphic">
          <ac:chgData name="Stefan Dragoi" userId="3615d8f3-8b92-4e8b-8919-8a880b7d09a1" providerId="ADAL" clId="{6CAF54B3-2CF9-4879-8184-ADEAC35F02D1}" dt="2023-07-02T18:31:51.764" v="2754" actId="478"/>
          <ac:graphicFrameMkLst>
            <pc:docMk/>
            <pc:sldMk cId="1949974283" sldId="291"/>
            <ac:graphicFrameMk id="15" creationId="{F59540D5-E2C7-4588-2857-604B80610BAC}"/>
          </ac:graphicFrameMkLst>
        </pc:graphicFrameChg>
        <pc:graphicFrameChg chg="add del mod">
          <ac:chgData name="Stefan Dragoi" userId="3615d8f3-8b92-4e8b-8919-8a880b7d09a1" providerId="ADAL" clId="{6CAF54B3-2CF9-4879-8184-ADEAC35F02D1}" dt="2023-07-02T18:31:56.344" v="2756"/>
          <ac:graphicFrameMkLst>
            <pc:docMk/>
            <pc:sldMk cId="1949974283" sldId="291"/>
            <ac:graphicFrameMk id="16" creationId="{3BC001C5-3BC9-8F5B-D3F2-0C00A4C40029}"/>
          </ac:graphicFrameMkLst>
        </pc:graphicFrameChg>
        <pc:graphicFrameChg chg="add del mod">
          <ac:chgData name="Stefan Dragoi" userId="3615d8f3-8b92-4e8b-8919-8a880b7d09a1" providerId="ADAL" clId="{6CAF54B3-2CF9-4879-8184-ADEAC35F02D1}" dt="2023-07-02T18:32:10.663" v="2758" actId="478"/>
          <ac:graphicFrameMkLst>
            <pc:docMk/>
            <pc:sldMk cId="1949974283" sldId="291"/>
            <ac:graphicFrameMk id="17" creationId="{90EA9BFC-7196-C025-0A5E-4BF02EF87BB3}"/>
          </ac:graphicFrameMkLst>
        </pc:graphicFrameChg>
        <pc:graphicFrameChg chg="add del mod modGraphic">
          <ac:chgData name="Stefan Dragoi" userId="3615d8f3-8b92-4e8b-8919-8a880b7d09a1" providerId="ADAL" clId="{6CAF54B3-2CF9-4879-8184-ADEAC35F02D1}" dt="2023-07-02T18:35:50.723" v="2763" actId="478"/>
          <ac:graphicFrameMkLst>
            <pc:docMk/>
            <pc:sldMk cId="1949974283" sldId="291"/>
            <ac:graphicFrameMk id="18" creationId="{030C240F-B184-0543-5135-D495C59B33AB}"/>
          </ac:graphicFrameMkLst>
        </pc:graphicFrameChg>
        <pc:graphicFrameChg chg="add del mod modGraphic">
          <ac:chgData name="Stefan Dragoi" userId="3615d8f3-8b92-4e8b-8919-8a880b7d09a1" providerId="ADAL" clId="{6CAF54B3-2CF9-4879-8184-ADEAC35F02D1}" dt="2023-07-02T18:38:35.974" v="2795" actId="478"/>
          <ac:graphicFrameMkLst>
            <pc:docMk/>
            <pc:sldMk cId="1949974283" sldId="291"/>
            <ac:graphicFrameMk id="19" creationId="{325F636F-A147-CBDF-E03F-DFD7ED6DF6A7}"/>
          </ac:graphicFrameMkLst>
        </pc:graphicFrameChg>
        <pc:graphicFrameChg chg="add del mod modGraphic">
          <ac:chgData name="Stefan Dragoi" userId="3615d8f3-8b92-4e8b-8919-8a880b7d09a1" providerId="ADAL" clId="{6CAF54B3-2CF9-4879-8184-ADEAC35F02D1}" dt="2023-07-02T18:39:07.841" v="2799" actId="478"/>
          <ac:graphicFrameMkLst>
            <pc:docMk/>
            <pc:sldMk cId="1949974283" sldId="291"/>
            <ac:graphicFrameMk id="20" creationId="{330D585C-C2DB-95B2-0128-8A86F7E28391}"/>
          </ac:graphicFrameMkLst>
        </pc:graphicFrameChg>
        <pc:graphicFrameChg chg="add del mod">
          <ac:chgData name="Stefan Dragoi" userId="3615d8f3-8b92-4e8b-8919-8a880b7d09a1" providerId="ADAL" clId="{6CAF54B3-2CF9-4879-8184-ADEAC35F02D1}" dt="2023-07-02T18:39:10.365" v="2801"/>
          <ac:graphicFrameMkLst>
            <pc:docMk/>
            <pc:sldMk cId="1949974283" sldId="291"/>
            <ac:graphicFrameMk id="21" creationId="{89950F31-4E2E-4CC2-6F3A-5762EF40D90C}"/>
          </ac:graphicFrameMkLst>
        </pc:graphicFrameChg>
        <pc:graphicFrameChg chg="add del mod modGraphic">
          <ac:chgData name="Stefan Dragoi" userId="3615d8f3-8b92-4e8b-8919-8a880b7d09a1" providerId="ADAL" clId="{6CAF54B3-2CF9-4879-8184-ADEAC35F02D1}" dt="2023-07-02T18:40:38.218" v="2811"/>
          <ac:graphicFrameMkLst>
            <pc:docMk/>
            <pc:sldMk cId="1949974283" sldId="291"/>
            <ac:graphicFrameMk id="22" creationId="{61F866D8-45D3-769B-3219-0B531B4E00D1}"/>
          </ac:graphicFrameMkLst>
        </pc:graphicFrameChg>
        <pc:graphicFrameChg chg="add mod modGraphic">
          <ac:chgData name="Stefan Dragoi" userId="3615d8f3-8b92-4e8b-8919-8a880b7d09a1" providerId="ADAL" clId="{6CAF54B3-2CF9-4879-8184-ADEAC35F02D1}" dt="2023-07-02T19:08:21.297" v="2915"/>
          <ac:graphicFrameMkLst>
            <pc:docMk/>
            <pc:sldMk cId="1949974283" sldId="291"/>
            <ac:graphicFrameMk id="24" creationId="{5470752F-00C4-CADC-C2D9-2615F2A932F3}"/>
          </ac:graphicFrameMkLst>
        </pc:graphicFrameChg>
        <pc:inkChg chg="add">
          <ac:chgData name="Stefan Dragoi" userId="3615d8f3-8b92-4e8b-8919-8a880b7d09a1" providerId="ADAL" clId="{6CAF54B3-2CF9-4879-8184-ADEAC35F02D1}" dt="2023-07-02T18:41:11.576" v="2812" actId="9405"/>
          <ac:inkMkLst>
            <pc:docMk/>
            <pc:sldMk cId="1949974283" sldId="291"/>
            <ac:inkMk id="23" creationId="{8062EEDD-79A0-0B6D-D1A1-28328C16E677}"/>
          </ac:inkMkLst>
        </pc:inkChg>
      </pc:sldChg>
      <pc:sldChg chg="addSp delSp modSp new del mod">
        <pc:chgData name="Stefan Dragoi" userId="3615d8f3-8b92-4e8b-8919-8a880b7d09a1" providerId="ADAL" clId="{6CAF54B3-2CF9-4879-8184-ADEAC35F02D1}" dt="2023-07-02T18:58:07.114" v="2873" actId="47"/>
        <pc:sldMkLst>
          <pc:docMk/>
          <pc:sldMk cId="3380473933" sldId="292"/>
        </pc:sldMkLst>
        <pc:spChg chg="add del">
          <ac:chgData name="Stefan Dragoi" userId="3615d8f3-8b92-4e8b-8919-8a880b7d09a1" providerId="ADAL" clId="{6CAF54B3-2CF9-4879-8184-ADEAC35F02D1}" dt="2023-07-02T16:37:19.627" v="2476"/>
          <ac:spMkLst>
            <pc:docMk/>
            <pc:sldMk cId="3380473933" sldId="292"/>
            <ac:spMk id="3" creationId="{BE6BA420-7F36-F95E-7C99-07AE26D744BC}"/>
          </ac:spMkLst>
        </pc:spChg>
        <pc:spChg chg="add del mod">
          <ac:chgData name="Stefan Dragoi" userId="3615d8f3-8b92-4e8b-8919-8a880b7d09a1" providerId="ADAL" clId="{6CAF54B3-2CF9-4879-8184-ADEAC35F02D1}" dt="2023-07-02T16:41:32.734" v="2478"/>
          <ac:spMkLst>
            <pc:docMk/>
            <pc:sldMk cId="3380473933" sldId="292"/>
            <ac:spMk id="7" creationId="{269A5376-7A46-95A1-2E6A-0360E25E2335}"/>
          </ac:spMkLst>
        </pc:spChg>
        <pc:spChg chg="add mod">
          <ac:chgData name="Stefan Dragoi" userId="3615d8f3-8b92-4e8b-8919-8a880b7d09a1" providerId="ADAL" clId="{6CAF54B3-2CF9-4879-8184-ADEAC35F02D1}" dt="2023-07-02T16:58:09.495" v="2479" actId="478"/>
          <ac:spMkLst>
            <pc:docMk/>
            <pc:sldMk cId="3380473933" sldId="292"/>
            <ac:spMk id="10" creationId="{89C9504F-702C-5236-4F99-A4D841706221}"/>
          </ac:spMkLst>
        </pc:spChg>
        <pc:graphicFrameChg chg="add del mod">
          <ac:chgData name="Stefan Dragoi" userId="3615d8f3-8b92-4e8b-8919-8a880b7d09a1" providerId="ADAL" clId="{6CAF54B3-2CF9-4879-8184-ADEAC35F02D1}" dt="2023-07-02T16:36:37.343" v="2475"/>
          <ac:graphicFrameMkLst>
            <pc:docMk/>
            <pc:sldMk cId="3380473933" sldId="292"/>
            <ac:graphicFrameMk id="4" creationId="{8DA0DC92-17FB-418B-544B-66A0CA4D1F33}"/>
          </ac:graphicFrameMkLst>
        </pc:graphicFrameChg>
        <pc:graphicFrameChg chg="add del mod">
          <ac:chgData name="Stefan Dragoi" userId="3615d8f3-8b92-4e8b-8919-8a880b7d09a1" providerId="ADAL" clId="{6CAF54B3-2CF9-4879-8184-ADEAC35F02D1}" dt="2023-07-02T16:41:30.960" v="2477" actId="478"/>
          <ac:graphicFrameMkLst>
            <pc:docMk/>
            <pc:sldMk cId="3380473933" sldId="292"/>
            <ac:graphicFrameMk id="5" creationId="{9A10249A-A12D-0B4B-7561-62BDBE75FF52}"/>
          </ac:graphicFrameMkLst>
        </pc:graphicFrameChg>
        <pc:graphicFrameChg chg="add del mod">
          <ac:chgData name="Stefan Dragoi" userId="3615d8f3-8b92-4e8b-8919-8a880b7d09a1" providerId="ADAL" clId="{6CAF54B3-2CF9-4879-8184-ADEAC35F02D1}" dt="2023-07-02T16:58:09.495" v="2479" actId="478"/>
          <ac:graphicFrameMkLst>
            <pc:docMk/>
            <pc:sldMk cId="3380473933" sldId="292"/>
            <ac:graphicFrameMk id="8" creationId="{3E0D3D5D-290F-464E-2ED8-B35F17E8CCD3}"/>
          </ac:graphicFrameMkLst>
        </pc:graphicFrameChg>
      </pc:sldChg>
      <pc:sldChg chg="modSp add del mod">
        <pc:chgData name="Stefan Dragoi" userId="3615d8f3-8b92-4e8b-8919-8a880b7d09a1" providerId="ADAL" clId="{6CAF54B3-2CF9-4879-8184-ADEAC35F02D1}" dt="2023-07-02T19:45:33.932" v="3292" actId="47"/>
        <pc:sldMkLst>
          <pc:docMk/>
          <pc:sldMk cId="1831850390" sldId="293"/>
        </pc:sldMkLst>
        <pc:spChg chg="mod">
          <ac:chgData name="Stefan Dragoi" userId="3615d8f3-8b92-4e8b-8919-8a880b7d09a1" providerId="ADAL" clId="{6CAF54B3-2CF9-4879-8184-ADEAC35F02D1}" dt="2023-07-02T19:17:49.897" v="3044"/>
          <ac:spMkLst>
            <pc:docMk/>
            <pc:sldMk cId="1831850390" sldId="293"/>
            <ac:spMk id="5" creationId="{B73F5CEF-E704-C670-E718-D9B7DE080FEE}"/>
          </ac:spMkLst>
        </pc:spChg>
        <pc:spChg chg="mod">
          <ac:chgData name="Stefan Dragoi" userId="3615d8f3-8b92-4e8b-8919-8a880b7d09a1" providerId="ADAL" clId="{6CAF54B3-2CF9-4879-8184-ADEAC35F02D1}" dt="2023-07-02T17:46:16.557" v="2493" actId="20577"/>
          <ac:spMkLst>
            <pc:docMk/>
            <pc:sldMk cId="1831850390" sldId="293"/>
            <ac:spMk id="9" creationId="{91C0E2ED-5023-F610-3AEA-6C88B1461D3D}"/>
          </ac:spMkLst>
        </pc:spChg>
      </pc:sldChg>
      <pc:sldChg chg="addSp delSp modSp add del mod">
        <pc:chgData name="Stefan Dragoi" userId="3615d8f3-8b92-4e8b-8919-8a880b7d09a1" providerId="ADAL" clId="{6CAF54B3-2CF9-4879-8184-ADEAC35F02D1}" dt="2023-07-02T19:45:09.238" v="3289" actId="47"/>
        <pc:sldMkLst>
          <pc:docMk/>
          <pc:sldMk cId="3972580387" sldId="294"/>
        </pc:sldMkLst>
        <pc:spChg chg="del mod">
          <ac:chgData name="Stefan Dragoi" userId="3615d8f3-8b92-4e8b-8919-8a880b7d09a1" providerId="ADAL" clId="{6CAF54B3-2CF9-4879-8184-ADEAC35F02D1}" dt="2023-07-02T19:28:35.731" v="3118" actId="478"/>
          <ac:spMkLst>
            <pc:docMk/>
            <pc:sldMk cId="3972580387" sldId="294"/>
            <ac:spMk id="5" creationId="{B73F5CEF-E704-C670-E718-D9B7DE080FEE}"/>
          </ac:spMkLst>
        </pc:spChg>
        <pc:spChg chg="add mod">
          <ac:chgData name="Stefan Dragoi" userId="3615d8f3-8b92-4e8b-8919-8a880b7d09a1" providerId="ADAL" clId="{6CAF54B3-2CF9-4879-8184-ADEAC35F02D1}" dt="2023-07-02T19:31:31.522" v="3136" actId="1076"/>
          <ac:spMkLst>
            <pc:docMk/>
            <pc:sldMk cId="3972580387" sldId="294"/>
            <ac:spMk id="7" creationId="{29B3A2DA-03BD-DF1C-E7C0-840A18AA88BF}"/>
          </ac:spMkLst>
        </pc:spChg>
        <pc:spChg chg="mod">
          <ac:chgData name="Stefan Dragoi" userId="3615d8f3-8b92-4e8b-8919-8a880b7d09a1" providerId="ADAL" clId="{6CAF54B3-2CF9-4879-8184-ADEAC35F02D1}" dt="2023-07-02T19:24:19.210" v="3056" actId="20577"/>
          <ac:spMkLst>
            <pc:docMk/>
            <pc:sldMk cId="3972580387" sldId="294"/>
            <ac:spMk id="9" creationId="{91C0E2ED-5023-F610-3AEA-6C88B1461D3D}"/>
          </ac:spMkLst>
        </pc:spChg>
        <pc:spChg chg="add mod">
          <ac:chgData name="Stefan Dragoi" userId="3615d8f3-8b92-4e8b-8919-8a880b7d09a1" providerId="ADAL" clId="{6CAF54B3-2CF9-4879-8184-ADEAC35F02D1}" dt="2023-07-02T19:31:31.522" v="3136" actId="1076"/>
          <ac:spMkLst>
            <pc:docMk/>
            <pc:sldMk cId="3972580387" sldId="294"/>
            <ac:spMk id="11" creationId="{9CF44794-B917-5211-27BB-4E43897437DB}"/>
          </ac:spMkLst>
        </pc:spChg>
        <pc:spChg chg="add mod">
          <ac:chgData name="Stefan Dragoi" userId="3615d8f3-8b92-4e8b-8919-8a880b7d09a1" providerId="ADAL" clId="{6CAF54B3-2CF9-4879-8184-ADEAC35F02D1}" dt="2023-07-02T19:31:31.522" v="3136" actId="1076"/>
          <ac:spMkLst>
            <pc:docMk/>
            <pc:sldMk cId="3972580387" sldId="294"/>
            <ac:spMk id="13" creationId="{09094549-AC86-8E58-6C4C-BB3F7444486D}"/>
          </ac:spMkLst>
        </pc:spChg>
        <pc:spChg chg="add mod">
          <ac:chgData name="Stefan Dragoi" userId="3615d8f3-8b92-4e8b-8919-8a880b7d09a1" providerId="ADAL" clId="{6CAF54B3-2CF9-4879-8184-ADEAC35F02D1}" dt="2023-07-02T19:31:31.522" v="3136" actId="1076"/>
          <ac:spMkLst>
            <pc:docMk/>
            <pc:sldMk cId="3972580387" sldId="294"/>
            <ac:spMk id="14" creationId="{43448336-1323-5252-346B-CEDE9F585508}"/>
          </ac:spMkLst>
        </pc:spChg>
        <pc:spChg chg="add del mod">
          <ac:chgData name="Stefan Dragoi" userId="3615d8f3-8b92-4e8b-8919-8a880b7d09a1" providerId="ADAL" clId="{6CAF54B3-2CF9-4879-8184-ADEAC35F02D1}" dt="2023-07-02T19:28:37.607" v="3119" actId="478"/>
          <ac:spMkLst>
            <pc:docMk/>
            <pc:sldMk cId="3972580387" sldId="294"/>
            <ac:spMk id="16" creationId="{2B71BE6D-EE12-2D7B-49AA-9AF337ED3826}"/>
          </ac:spMkLst>
        </pc:spChg>
        <pc:spChg chg="add mod">
          <ac:chgData name="Stefan Dragoi" userId="3615d8f3-8b92-4e8b-8919-8a880b7d09a1" providerId="ADAL" clId="{6CAF54B3-2CF9-4879-8184-ADEAC35F02D1}" dt="2023-07-02T19:29:34.624" v="3122" actId="1076"/>
          <ac:spMkLst>
            <pc:docMk/>
            <pc:sldMk cId="3972580387" sldId="294"/>
            <ac:spMk id="18" creationId="{BBD24C66-9451-5BD8-371F-54E6E2FFFD41}"/>
          </ac:spMkLst>
        </pc:spChg>
        <pc:spChg chg="add mod">
          <ac:chgData name="Stefan Dragoi" userId="3615d8f3-8b92-4e8b-8919-8a880b7d09a1" providerId="ADAL" clId="{6CAF54B3-2CF9-4879-8184-ADEAC35F02D1}" dt="2023-07-02T19:29:34.624" v="3122" actId="1076"/>
          <ac:spMkLst>
            <pc:docMk/>
            <pc:sldMk cId="3972580387" sldId="294"/>
            <ac:spMk id="19" creationId="{90B73F14-C0EF-F6DB-C649-4EC1019CEC78}"/>
          </ac:spMkLst>
        </pc:spChg>
        <pc:spChg chg="add mod">
          <ac:chgData name="Stefan Dragoi" userId="3615d8f3-8b92-4e8b-8919-8a880b7d09a1" providerId="ADAL" clId="{6CAF54B3-2CF9-4879-8184-ADEAC35F02D1}" dt="2023-07-02T19:29:34.624" v="3122" actId="1076"/>
          <ac:spMkLst>
            <pc:docMk/>
            <pc:sldMk cId="3972580387" sldId="294"/>
            <ac:spMk id="20" creationId="{E4D98658-8340-C810-8124-04BD0965607A}"/>
          </ac:spMkLst>
        </pc:spChg>
        <pc:spChg chg="add mod">
          <ac:chgData name="Stefan Dragoi" userId="3615d8f3-8b92-4e8b-8919-8a880b7d09a1" providerId="ADAL" clId="{6CAF54B3-2CF9-4879-8184-ADEAC35F02D1}" dt="2023-07-02T19:30:45.844" v="3131" actId="1076"/>
          <ac:spMkLst>
            <pc:docMk/>
            <pc:sldMk cId="3972580387" sldId="294"/>
            <ac:spMk id="21" creationId="{9213D6FB-4338-6CEC-4848-E2874B0EFE53}"/>
          </ac:spMkLst>
        </pc:spChg>
        <pc:spChg chg="add mod">
          <ac:chgData name="Stefan Dragoi" userId="3615d8f3-8b92-4e8b-8919-8a880b7d09a1" providerId="ADAL" clId="{6CAF54B3-2CF9-4879-8184-ADEAC35F02D1}" dt="2023-07-02T19:29:49.727" v="3125" actId="1076"/>
          <ac:spMkLst>
            <pc:docMk/>
            <pc:sldMk cId="3972580387" sldId="294"/>
            <ac:spMk id="23" creationId="{67C73E79-FC4A-2C0C-4479-EF5A2E8988F4}"/>
          </ac:spMkLst>
        </pc:spChg>
        <pc:spChg chg="add mod">
          <ac:chgData name="Stefan Dragoi" userId="3615d8f3-8b92-4e8b-8919-8a880b7d09a1" providerId="ADAL" clId="{6CAF54B3-2CF9-4879-8184-ADEAC35F02D1}" dt="2023-07-02T19:29:49.727" v="3125" actId="1076"/>
          <ac:spMkLst>
            <pc:docMk/>
            <pc:sldMk cId="3972580387" sldId="294"/>
            <ac:spMk id="24" creationId="{CC4B0CD5-5B91-5C6D-E388-2428E5D6757A}"/>
          </ac:spMkLst>
        </pc:spChg>
        <pc:spChg chg="add mod">
          <ac:chgData name="Stefan Dragoi" userId="3615d8f3-8b92-4e8b-8919-8a880b7d09a1" providerId="ADAL" clId="{6CAF54B3-2CF9-4879-8184-ADEAC35F02D1}" dt="2023-07-02T19:29:49.727" v="3125" actId="1076"/>
          <ac:spMkLst>
            <pc:docMk/>
            <pc:sldMk cId="3972580387" sldId="294"/>
            <ac:spMk id="25" creationId="{072BB3B5-534C-F731-5351-7C8175A358B8}"/>
          </ac:spMkLst>
        </pc:spChg>
        <pc:spChg chg="add mod">
          <ac:chgData name="Stefan Dragoi" userId="3615d8f3-8b92-4e8b-8919-8a880b7d09a1" providerId="ADAL" clId="{6CAF54B3-2CF9-4879-8184-ADEAC35F02D1}" dt="2023-07-02T19:31:11.128" v="3133" actId="1076"/>
          <ac:spMkLst>
            <pc:docMk/>
            <pc:sldMk cId="3972580387" sldId="294"/>
            <ac:spMk id="26" creationId="{088AEE2B-0E3A-541A-A7A9-C022F0711A30}"/>
          </ac:spMkLst>
        </pc:spChg>
        <pc:spChg chg="add mod">
          <ac:chgData name="Stefan Dragoi" userId="3615d8f3-8b92-4e8b-8919-8a880b7d09a1" providerId="ADAL" clId="{6CAF54B3-2CF9-4879-8184-ADEAC35F02D1}" dt="2023-07-02T19:30:01.932" v="3127" actId="1076"/>
          <ac:spMkLst>
            <pc:docMk/>
            <pc:sldMk cId="3972580387" sldId="294"/>
            <ac:spMk id="28" creationId="{788C5C9D-37E1-D2FD-5F88-F9EB35C7080B}"/>
          </ac:spMkLst>
        </pc:spChg>
        <pc:spChg chg="add mod">
          <ac:chgData name="Stefan Dragoi" userId="3615d8f3-8b92-4e8b-8919-8a880b7d09a1" providerId="ADAL" clId="{6CAF54B3-2CF9-4879-8184-ADEAC35F02D1}" dt="2023-07-02T19:30:01.932" v="3127" actId="1076"/>
          <ac:spMkLst>
            <pc:docMk/>
            <pc:sldMk cId="3972580387" sldId="294"/>
            <ac:spMk id="29" creationId="{15EA6F50-9FD3-14A6-390D-4B07D4BB98E3}"/>
          </ac:spMkLst>
        </pc:spChg>
        <pc:spChg chg="add mod">
          <ac:chgData name="Stefan Dragoi" userId="3615d8f3-8b92-4e8b-8919-8a880b7d09a1" providerId="ADAL" clId="{6CAF54B3-2CF9-4879-8184-ADEAC35F02D1}" dt="2023-07-02T19:30:01.932" v="3127" actId="1076"/>
          <ac:spMkLst>
            <pc:docMk/>
            <pc:sldMk cId="3972580387" sldId="294"/>
            <ac:spMk id="30" creationId="{5B935849-1733-0504-D808-156F8CB3BC16}"/>
          </ac:spMkLst>
        </pc:spChg>
        <pc:spChg chg="add mod">
          <ac:chgData name="Stefan Dragoi" userId="3615d8f3-8b92-4e8b-8919-8a880b7d09a1" providerId="ADAL" clId="{6CAF54B3-2CF9-4879-8184-ADEAC35F02D1}" dt="2023-07-02T19:30:01.932" v="3127" actId="1076"/>
          <ac:spMkLst>
            <pc:docMk/>
            <pc:sldMk cId="3972580387" sldId="294"/>
            <ac:spMk id="31" creationId="{FAF498E3-FC2B-AE4E-6D65-DF08EDEC979A}"/>
          </ac:spMkLst>
        </pc:spChg>
        <pc:spChg chg="add mod">
          <ac:chgData name="Stefan Dragoi" userId="3615d8f3-8b92-4e8b-8919-8a880b7d09a1" providerId="ADAL" clId="{6CAF54B3-2CF9-4879-8184-ADEAC35F02D1}" dt="2023-07-02T19:30:09.913" v="3129" actId="1076"/>
          <ac:spMkLst>
            <pc:docMk/>
            <pc:sldMk cId="3972580387" sldId="294"/>
            <ac:spMk id="33" creationId="{FCFC7408-76D2-98B7-A3FC-D25143F966E1}"/>
          </ac:spMkLst>
        </pc:spChg>
        <pc:spChg chg="add mod">
          <ac:chgData name="Stefan Dragoi" userId="3615d8f3-8b92-4e8b-8919-8a880b7d09a1" providerId="ADAL" clId="{6CAF54B3-2CF9-4879-8184-ADEAC35F02D1}" dt="2023-07-02T19:30:09.913" v="3129" actId="1076"/>
          <ac:spMkLst>
            <pc:docMk/>
            <pc:sldMk cId="3972580387" sldId="294"/>
            <ac:spMk id="34" creationId="{01D9CFD9-D215-EC6C-94EF-37D8FDEFABB0}"/>
          </ac:spMkLst>
        </pc:spChg>
        <pc:spChg chg="add mod">
          <ac:chgData name="Stefan Dragoi" userId="3615d8f3-8b92-4e8b-8919-8a880b7d09a1" providerId="ADAL" clId="{6CAF54B3-2CF9-4879-8184-ADEAC35F02D1}" dt="2023-07-02T19:30:09.913" v="3129" actId="1076"/>
          <ac:spMkLst>
            <pc:docMk/>
            <pc:sldMk cId="3972580387" sldId="294"/>
            <ac:spMk id="35" creationId="{B0688500-693D-B1BB-94C4-88883F5D28B8}"/>
          </ac:spMkLst>
        </pc:spChg>
        <pc:spChg chg="add mod">
          <ac:chgData name="Stefan Dragoi" userId="3615d8f3-8b92-4e8b-8919-8a880b7d09a1" providerId="ADAL" clId="{6CAF54B3-2CF9-4879-8184-ADEAC35F02D1}" dt="2023-07-02T19:30:09.913" v="3129" actId="1076"/>
          <ac:spMkLst>
            <pc:docMk/>
            <pc:sldMk cId="3972580387" sldId="294"/>
            <ac:spMk id="36" creationId="{93C2AA5A-1857-1DFF-9DC3-D79573AB9FC1}"/>
          </ac:spMkLst>
        </pc:spChg>
        <pc:picChg chg="add del mod">
          <ac:chgData name="Stefan Dragoi" userId="3615d8f3-8b92-4e8b-8919-8a880b7d09a1" providerId="ADAL" clId="{6CAF54B3-2CF9-4879-8184-ADEAC35F02D1}" dt="2023-07-02T19:25:43.227" v="3057" actId="478"/>
          <ac:picMkLst>
            <pc:docMk/>
            <pc:sldMk cId="3972580387" sldId="294"/>
            <ac:picMk id="3" creationId="{AF424A70-965C-60A4-3187-7D9B7FA631FE}"/>
          </ac:picMkLst>
        </pc:picChg>
        <pc:picChg chg="add mod">
          <ac:chgData name="Stefan Dragoi" userId="3615d8f3-8b92-4e8b-8919-8a880b7d09a1" providerId="ADAL" clId="{6CAF54B3-2CF9-4879-8184-ADEAC35F02D1}" dt="2023-07-02T19:31:31.522" v="3136" actId="1076"/>
          <ac:picMkLst>
            <pc:docMk/>
            <pc:sldMk cId="3972580387" sldId="294"/>
            <ac:picMk id="6" creationId="{B46BE01F-8F7C-5E4C-1A6C-A24A7FD1B863}"/>
          </ac:picMkLst>
        </pc:picChg>
        <pc:picChg chg="add mod">
          <ac:chgData name="Stefan Dragoi" userId="3615d8f3-8b92-4e8b-8919-8a880b7d09a1" providerId="ADAL" clId="{6CAF54B3-2CF9-4879-8184-ADEAC35F02D1}" dt="2023-07-02T19:29:34.624" v="3122" actId="1076"/>
          <ac:picMkLst>
            <pc:docMk/>
            <pc:sldMk cId="3972580387" sldId="294"/>
            <ac:picMk id="17" creationId="{B7E5218E-8146-6476-EB39-475FE625F31A}"/>
          </ac:picMkLst>
        </pc:picChg>
        <pc:picChg chg="add mod">
          <ac:chgData name="Stefan Dragoi" userId="3615d8f3-8b92-4e8b-8919-8a880b7d09a1" providerId="ADAL" clId="{6CAF54B3-2CF9-4879-8184-ADEAC35F02D1}" dt="2023-07-02T19:29:49.727" v="3125" actId="1076"/>
          <ac:picMkLst>
            <pc:docMk/>
            <pc:sldMk cId="3972580387" sldId="294"/>
            <ac:picMk id="22" creationId="{4D4E3169-114A-80B0-82F1-A45B1390E87E}"/>
          </ac:picMkLst>
        </pc:picChg>
        <pc:picChg chg="add mod">
          <ac:chgData name="Stefan Dragoi" userId="3615d8f3-8b92-4e8b-8919-8a880b7d09a1" providerId="ADAL" clId="{6CAF54B3-2CF9-4879-8184-ADEAC35F02D1}" dt="2023-07-02T19:30:01.932" v="3127" actId="1076"/>
          <ac:picMkLst>
            <pc:docMk/>
            <pc:sldMk cId="3972580387" sldId="294"/>
            <ac:picMk id="27" creationId="{8F9D6C14-79B3-E58F-03F2-5F717425F5D3}"/>
          </ac:picMkLst>
        </pc:picChg>
        <pc:picChg chg="add mod">
          <ac:chgData name="Stefan Dragoi" userId="3615d8f3-8b92-4e8b-8919-8a880b7d09a1" providerId="ADAL" clId="{6CAF54B3-2CF9-4879-8184-ADEAC35F02D1}" dt="2023-07-02T19:31:37.387" v="3138" actId="1076"/>
          <ac:picMkLst>
            <pc:docMk/>
            <pc:sldMk cId="3972580387" sldId="294"/>
            <ac:picMk id="32" creationId="{E25A45DB-73E3-CF49-5B90-8614A1E9EC1D}"/>
          </ac:picMkLst>
        </pc:picChg>
      </pc:sldChg>
      <pc:sldChg chg="addSp delSp modSp add mod">
        <pc:chgData name="Stefan Dragoi" userId="3615d8f3-8b92-4e8b-8919-8a880b7d09a1" providerId="ADAL" clId="{6CAF54B3-2CF9-4879-8184-ADEAC35F02D1}" dt="2023-07-02T19:45:44.690" v="3293"/>
        <pc:sldMkLst>
          <pc:docMk/>
          <pc:sldMk cId="3145028438" sldId="295"/>
        </pc:sldMkLst>
        <pc:spChg chg="add del mod">
          <ac:chgData name="Stefan Dragoi" userId="3615d8f3-8b92-4e8b-8919-8a880b7d09a1" providerId="ADAL" clId="{6CAF54B3-2CF9-4879-8184-ADEAC35F02D1}" dt="2023-07-02T19:33:07.408" v="3141" actId="478"/>
          <ac:spMkLst>
            <pc:docMk/>
            <pc:sldMk cId="3145028438" sldId="295"/>
            <ac:spMk id="3" creationId="{86421A31-10D4-379E-6D77-2A251261BAAF}"/>
          </ac:spMkLst>
        </pc:spChg>
        <pc:spChg chg="del">
          <ac:chgData name="Stefan Dragoi" userId="3615d8f3-8b92-4e8b-8919-8a880b7d09a1" providerId="ADAL" clId="{6CAF54B3-2CF9-4879-8184-ADEAC35F02D1}" dt="2023-07-02T19:33:03.936" v="3140" actId="478"/>
          <ac:spMkLst>
            <pc:docMk/>
            <pc:sldMk cId="3145028438" sldId="295"/>
            <ac:spMk id="5" creationId="{B73F5CEF-E704-C670-E718-D9B7DE080FEE}"/>
          </ac:spMkLst>
        </pc:spChg>
        <pc:spChg chg="mod">
          <ac:chgData name="Stefan Dragoi" userId="3615d8f3-8b92-4e8b-8919-8a880b7d09a1" providerId="ADAL" clId="{6CAF54B3-2CF9-4879-8184-ADEAC35F02D1}" dt="2023-07-02T19:33:33.411" v="3149" actId="20577"/>
          <ac:spMkLst>
            <pc:docMk/>
            <pc:sldMk cId="3145028438" sldId="295"/>
            <ac:spMk id="9" creationId="{91C0E2ED-5023-F610-3AEA-6C88B1461D3D}"/>
          </ac:spMkLst>
        </pc:spChg>
        <pc:graphicFrameChg chg="add mod modGraphic">
          <ac:chgData name="Stefan Dragoi" userId="3615d8f3-8b92-4e8b-8919-8a880b7d09a1" providerId="ADAL" clId="{6CAF54B3-2CF9-4879-8184-ADEAC35F02D1}" dt="2023-07-02T19:45:06.785" v="3288" actId="1076"/>
          <ac:graphicFrameMkLst>
            <pc:docMk/>
            <pc:sldMk cId="3145028438" sldId="295"/>
            <ac:graphicFrameMk id="6" creationId="{D21E28CE-4F9E-8CAA-2A58-EC825197D8EA}"/>
          </ac:graphicFrameMkLst>
        </pc:graphicFrameChg>
        <pc:graphicFrameChg chg="add mod">
          <ac:chgData name="Stefan Dragoi" userId="3615d8f3-8b92-4e8b-8919-8a880b7d09a1" providerId="ADAL" clId="{6CAF54B3-2CF9-4879-8184-ADEAC35F02D1}" dt="2023-07-02T19:45:44.690" v="3293"/>
          <ac:graphicFrameMkLst>
            <pc:docMk/>
            <pc:sldMk cId="3145028438" sldId="295"/>
            <ac:graphicFrameMk id="7" creationId="{BEA75ECB-D2A8-72C3-B7ED-DEBED677A476}"/>
          </ac:graphicFrameMkLst>
        </pc:graphicFrameChg>
        <pc:inkChg chg="add">
          <ac:chgData name="Stefan Dragoi" userId="3615d8f3-8b92-4e8b-8919-8a880b7d09a1" providerId="ADAL" clId="{6CAF54B3-2CF9-4879-8184-ADEAC35F02D1}" dt="2023-07-02T19:33:17.023" v="3142" actId="9405"/>
          <ac:inkMkLst>
            <pc:docMk/>
            <pc:sldMk cId="3145028438" sldId="295"/>
            <ac:inkMk id="4" creationId="{BB0ED2EE-8075-5C65-3338-E2573970A09A}"/>
          </ac:inkMkLst>
        </pc:ink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DE99A8-7C6F-43F9-A5D0-443E253DFEA3}" type="doc">
      <dgm:prSet loTypeId="urn:microsoft.com/office/officeart/2018/2/layout/Icon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DDEDEEA-A459-4B5C-91AA-E4DBEAABB889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3200" dirty="0"/>
            <a:t>Implemented in Java using Choco-solver constraint library;</a:t>
          </a:r>
        </a:p>
      </dgm:t>
    </dgm:pt>
    <dgm:pt modelId="{77D939A4-2A0C-4A33-9333-B1E3DCD4BE91}" type="parTrans" cxnId="{B89E874F-EBEF-49FC-8B39-9EFF1C576921}">
      <dgm:prSet/>
      <dgm:spPr/>
      <dgm:t>
        <a:bodyPr/>
        <a:lstStyle/>
        <a:p>
          <a:endParaRPr lang="en-US"/>
        </a:p>
      </dgm:t>
    </dgm:pt>
    <dgm:pt modelId="{5BE5CBCC-2313-43C8-889A-A43BD1DDA617}" type="sibTrans" cxnId="{B89E874F-EBEF-49FC-8B39-9EFF1C576921}">
      <dgm:prSet/>
      <dgm:spPr/>
      <dgm:t>
        <a:bodyPr/>
        <a:lstStyle/>
        <a:p>
          <a:endParaRPr lang="en-US"/>
        </a:p>
      </dgm:t>
    </dgm:pt>
    <dgm:pt modelId="{1F885283-E63D-4D64-80BA-7FF276CB3A4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500" dirty="0"/>
            <a:t>Approached the problem as a Constraint Satisfaction Problem (CSP);</a:t>
          </a:r>
        </a:p>
      </dgm:t>
    </dgm:pt>
    <dgm:pt modelId="{4E4F1663-3702-4CA4-BBE4-7EEF77F35BB4}" type="parTrans" cxnId="{0D356463-AA55-49BE-B53E-91D95C3697EA}">
      <dgm:prSet/>
      <dgm:spPr/>
      <dgm:t>
        <a:bodyPr/>
        <a:lstStyle/>
        <a:p>
          <a:endParaRPr lang="en-US"/>
        </a:p>
      </dgm:t>
    </dgm:pt>
    <dgm:pt modelId="{353A02DA-3A60-407B-ADC8-0A420F32D3F5}" type="sibTrans" cxnId="{0D356463-AA55-49BE-B53E-91D95C3697EA}">
      <dgm:prSet/>
      <dgm:spPr/>
      <dgm:t>
        <a:bodyPr/>
        <a:lstStyle/>
        <a:p>
          <a:endParaRPr lang="en-US"/>
        </a:p>
      </dgm:t>
    </dgm:pt>
    <dgm:pt modelId="{0E583EE5-382F-4FC4-B31D-09DAC47822E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100" dirty="0"/>
            <a:t>Expressed Argumentation framework’s properties as Propositional Logic;</a:t>
          </a:r>
        </a:p>
      </dgm:t>
    </dgm:pt>
    <dgm:pt modelId="{4E98587C-11E1-483E-A896-FAD13E61E052}" type="parTrans" cxnId="{D763A967-1854-4492-82E0-7F04382815D3}">
      <dgm:prSet/>
      <dgm:spPr/>
      <dgm:t>
        <a:bodyPr/>
        <a:lstStyle/>
        <a:p>
          <a:endParaRPr lang="en-US"/>
        </a:p>
      </dgm:t>
    </dgm:pt>
    <dgm:pt modelId="{5A2A445F-3148-4CE2-83A4-A6CCF0450D4D}" type="sibTrans" cxnId="{D763A967-1854-4492-82E0-7F04382815D3}">
      <dgm:prSet/>
      <dgm:spPr/>
      <dgm:t>
        <a:bodyPr/>
        <a:lstStyle/>
        <a:p>
          <a:endParaRPr lang="en-US"/>
        </a:p>
      </dgm:t>
    </dgm:pt>
    <dgm:pt modelId="{7DDEC550-04D4-45ED-9950-207F58B9DCA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Transposed the resulted propositions in Choco-solver constraints;</a:t>
          </a:r>
        </a:p>
      </dgm:t>
    </dgm:pt>
    <dgm:pt modelId="{4452583C-5A4B-40F8-A1BE-1EC81F8C965B}" type="parTrans" cxnId="{F855C211-4C03-4C45-A750-970222C54DF5}">
      <dgm:prSet/>
      <dgm:spPr/>
      <dgm:t>
        <a:bodyPr/>
        <a:lstStyle/>
        <a:p>
          <a:endParaRPr lang="en-US"/>
        </a:p>
      </dgm:t>
    </dgm:pt>
    <dgm:pt modelId="{01ED9C22-6386-4009-800C-4F30AF663BC7}" type="sibTrans" cxnId="{F855C211-4C03-4C45-A750-970222C54DF5}">
      <dgm:prSet/>
      <dgm:spPr/>
      <dgm:t>
        <a:bodyPr/>
        <a:lstStyle/>
        <a:p>
          <a:endParaRPr lang="en-US"/>
        </a:p>
      </dgm:t>
    </dgm:pt>
    <dgm:pt modelId="{8FA2D607-58F4-465B-BB76-AABCD8CD913B}" type="pres">
      <dgm:prSet presAssocID="{1CDE99A8-7C6F-43F9-A5D0-443E253DFEA3}" presName="root" presStyleCnt="0">
        <dgm:presLayoutVars>
          <dgm:dir/>
          <dgm:resizeHandles val="exact"/>
        </dgm:presLayoutVars>
      </dgm:prSet>
      <dgm:spPr/>
    </dgm:pt>
    <dgm:pt modelId="{5F595F53-F85B-405F-B9B0-B6DC11AEDED7}" type="pres">
      <dgm:prSet presAssocID="{0DDEDEEA-A459-4B5C-91AA-E4DBEAABB889}" presName="compNode" presStyleCnt="0"/>
      <dgm:spPr/>
    </dgm:pt>
    <dgm:pt modelId="{DA217713-B4E4-4C0C-A1FC-81A8C301E2AD}" type="pres">
      <dgm:prSet presAssocID="{0DDEDEEA-A459-4B5C-91AA-E4DBEAABB889}" presName="iconRect" presStyleLbl="node1" presStyleIdx="0" presStyleCnt="4" custScaleX="115879" custScaleY="119536" custLinFactNeighborX="-8372" custLinFactNeighborY="-3120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7992F94-1A08-4327-95BF-402B4446408C}" type="pres">
      <dgm:prSet presAssocID="{0DDEDEEA-A459-4B5C-91AA-E4DBEAABB889}" presName="spaceRect" presStyleCnt="0"/>
      <dgm:spPr/>
    </dgm:pt>
    <dgm:pt modelId="{5DF6A66C-7A63-475D-9286-4B49672FE8FC}" type="pres">
      <dgm:prSet presAssocID="{0DDEDEEA-A459-4B5C-91AA-E4DBEAABB889}" presName="textRect" presStyleLbl="revTx" presStyleIdx="0" presStyleCnt="4" custScaleX="104761" custScaleY="210612" custLinFactNeighborX="-364" custLinFactNeighborY="13087">
        <dgm:presLayoutVars>
          <dgm:chMax val="1"/>
          <dgm:chPref val="1"/>
        </dgm:presLayoutVars>
      </dgm:prSet>
      <dgm:spPr/>
    </dgm:pt>
    <dgm:pt modelId="{0257A0E5-09C6-47F9-99CD-F4C4166B7F7A}" type="pres">
      <dgm:prSet presAssocID="{5BE5CBCC-2313-43C8-889A-A43BD1DDA617}" presName="sibTrans" presStyleCnt="0"/>
      <dgm:spPr/>
    </dgm:pt>
    <dgm:pt modelId="{B2375ACD-600E-43B7-BAB5-A785930ACE6E}" type="pres">
      <dgm:prSet presAssocID="{1F885283-E63D-4D64-80BA-7FF276CB3A46}" presName="compNode" presStyleCnt="0"/>
      <dgm:spPr/>
    </dgm:pt>
    <dgm:pt modelId="{DB78F748-4F8F-43CC-AA8F-632297B006F5}" type="pres">
      <dgm:prSet presAssocID="{1F885283-E63D-4D64-80BA-7FF276CB3A46}" presName="iconRect" presStyleLbl="node1" presStyleIdx="1" presStyleCnt="4" custLinFactNeighborX="-5392" custLinFactNeighborY="-1669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E55B8873-135C-463F-A445-055D4F79B39C}" type="pres">
      <dgm:prSet presAssocID="{1F885283-E63D-4D64-80BA-7FF276CB3A46}" presName="spaceRect" presStyleCnt="0"/>
      <dgm:spPr/>
    </dgm:pt>
    <dgm:pt modelId="{7D75A5F3-4D6F-4040-B876-CE42580F6970}" type="pres">
      <dgm:prSet presAssocID="{1F885283-E63D-4D64-80BA-7FF276CB3A46}" presName="textRect" presStyleLbl="revTx" presStyleIdx="1" presStyleCnt="4" custScaleX="113179" custScaleY="246197" custLinFactNeighborX="-220" custLinFactNeighborY="43879">
        <dgm:presLayoutVars>
          <dgm:chMax val="1"/>
          <dgm:chPref val="1"/>
        </dgm:presLayoutVars>
      </dgm:prSet>
      <dgm:spPr/>
    </dgm:pt>
    <dgm:pt modelId="{6D1EFE90-E098-4833-B178-992549D9E447}" type="pres">
      <dgm:prSet presAssocID="{353A02DA-3A60-407B-ADC8-0A420F32D3F5}" presName="sibTrans" presStyleCnt="0"/>
      <dgm:spPr/>
    </dgm:pt>
    <dgm:pt modelId="{18CEA920-409A-458E-9169-61B658B49A9A}" type="pres">
      <dgm:prSet presAssocID="{0E583EE5-382F-4FC4-B31D-09DAC47822E1}" presName="compNode" presStyleCnt="0"/>
      <dgm:spPr/>
    </dgm:pt>
    <dgm:pt modelId="{D5B6D174-4553-4DE9-B5B4-9D6306CD79E9}" type="pres">
      <dgm:prSet presAssocID="{0E583EE5-382F-4FC4-B31D-09DAC47822E1}" presName="iconRect" presStyleLbl="node1" presStyleIdx="2" presStyleCnt="4" custScaleX="116592" custScaleY="114551" custLinFactNeighborX="-8372" custLinFactNeighborY="-4337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4911993-FE30-4FBF-9641-DAAA5EC97087}" type="pres">
      <dgm:prSet presAssocID="{0E583EE5-382F-4FC4-B31D-09DAC47822E1}" presName="spaceRect" presStyleCnt="0"/>
      <dgm:spPr/>
    </dgm:pt>
    <dgm:pt modelId="{5D9AE9D5-40D2-4B38-9658-0E380656675D}" type="pres">
      <dgm:prSet presAssocID="{0E583EE5-382F-4FC4-B31D-09DAC47822E1}" presName="textRect" presStyleLbl="revTx" presStyleIdx="2" presStyleCnt="4" custScaleY="176720" custLinFactNeighborX="-2397" custLinFactNeighborY="-11285">
        <dgm:presLayoutVars>
          <dgm:chMax val="1"/>
          <dgm:chPref val="1"/>
        </dgm:presLayoutVars>
      </dgm:prSet>
      <dgm:spPr/>
    </dgm:pt>
    <dgm:pt modelId="{D07FBA47-9153-4848-8DE6-488E5EE4FD81}" type="pres">
      <dgm:prSet presAssocID="{5A2A445F-3148-4CE2-83A4-A6CCF0450D4D}" presName="sibTrans" presStyleCnt="0"/>
      <dgm:spPr/>
    </dgm:pt>
    <dgm:pt modelId="{377E3451-9207-48FB-AFD5-F07BE699B4F1}" type="pres">
      <dgm:prSet presAssocID="{7DDEC550-04D4-45ED-9950-207F58B9DCAE}" presName="compNode" presStyleCnt="0"/>
      <dgm:spPr/>
    </dgm:pt>
    <dgm:pt modelId="{60CD9F42-A8A5-4081-8152-11E6306B67FB}" type="pres">
      <dgm:prSet presAssocID="{7DDEC550-04D4-45ED-9950-207F58B9DCAE}" presName="iconRect" presStyleLbl="node1" presStyleIdx="3" presStyleCnt="4" custScaleX="139260" custScaleY="113046" custLinFactNeighborX="-3805" custLinFactNeighborY="-3354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 outline"/>
        </a:ext>
      </dgm:extLst>
    </dgm:pt>
    <dgm:pt modelId="{EC8A9EEC-5117-4FC4-9AB2-734F64BB2944}" type="pres">
      <dgm:prSet presAssocID="{7DDEC550-04D4-45ED-9950-207F58B9DCAE}" presName="spaceRect" presStyleCnt="0"/>
      <dgm:spPr/>
    </dgm:pt>
    <dgm:pt modelId="{FB992CC6-2950-4D52-BB50-9FCBD74138D5}" type="pres">
      <dgm:prSet presAssocID="{7DDEC550-04D4-45ED-9950-207F58B9DCAE}" presName="textRect" presStyleLbl="revTx" presStyleIdx="3" presStyleCnt="4" custScaleY="194575" custLinFactNeighborX="-342" custLinFactNeighborY="2423">
        <dgm:presLayoutVars>
          <dgm:chMax val="1"/>
          <dgm:chPref val="1"/>
        </dgm:presLayoutVars>
      </dgm:prSet>
      <dgm:spPr/>
    </dgm:pt>
  </dgm:ptLst>
  <dgm:cxnLst>
    <dgm:cxn modelId="{F855C211-4C03-4C45-A750-970222C54DF5}" srcId="{1CDE99A8-7C6F-43F9-A5D0-443E253DFEA3}" destId="{7DDEC550-04D4-45ED-9950-207F58B9DCAE}" srcOrd="3" destOrd="0" parTransId="{4452583C-5A4B-40F8-A1BE-1EC81F8C965B}" sibTransId="{01ED9C22-6386-4009-800C-4F30AF663BC7}"/>
    <dgm:cxn modelId="{0D356463-AA55-49BE-B53E-91D95C3697EA}" srcId="{1CDE99A8-7C6F-43F9-A5D0-443E253DFEA3}" destId="{1F885283-E63D-4D64-80BA-7FF276CB3A46}" srcOrd="1" destOrd="0" parTransId="{4E4F1663-3702-4CA4-BBE4-7EEF77F35BB4}" sibTransId="{353A02DA-3A60-407B-ADC8-0A420F32D3F5}"/>
    <dgm:cxn modelId="{D763A967-1854-4492-82E0-7F04382815D3}" srcId="{1CDE99A8-7C6F-43F9-A5D0-443E253DFEA3}" destId="{0E583EE5-382F-4FC4-B31D-09DAC47822E1}" srcOrd="2" destOrd="0" parTransId="{4E98587C-11E1-483E-A896-FAD13E61E052}" sibTransId="{5A2A445F-3148-4CE2-83A4-A6CCF0450D4D}"/>
    <dgm:cxn modelId="{B89E874F-EBEF-49FC-8B39-9EFF1C576921}" srcId="{1CDE99A8-7C6F-43F9-A5D0-443E253DFEA3}" destId="{0DDEDEEA-A459-4B5C-91AA-E4DBEAABB889}" srcOrd="0" destOrd="0" parTransId="{77D939A4-2A0C-4A33-9333-B1E3DCD4BE91}" sibTransId="{5BE5CBCC-2313-43C8-889A-A43BD1DDA617}"/>
    <dgm:cxn modelId="{66AEA87A-AB86-471F-92E9-4060C40A99C2}" type="presOf" srcId="{1F885283-E63D-4D64-80BA-7FF276CB3A46}" destId="{7D75A5F3-4D6F-4040-B876-CE42580F6970}" srcOrd="0" destOrd="0" presId="urn:microsoft.com/office/officeart/2018/2/layout/IconLabelList"/>
    <dgm:cxn modelId="{7CD6B082-1D56-491B-8084-725F62F74EEA}" type="presOf" srcId="{0E583EE5-382F-4FC4-B31D-09DAC47822E1}" destId="{5D9AE9D5-40D2-4B38-9658-0E380656675D}" srcOrd="0" destOrd="0" presId="urn:microsoft.com/office/officeart/2018/2/layout/IconLabelList"/>
    <dgm:cxn modelId="{47BD6283-2507-4BC1-B63F-69C31D201772}" type="presOf" srcId="{7DDEC550-04D4-45ED-9950-207F58B9DCAE}" destId="{FB992CC6-2950-4D52-BB50-9FCBD74138D5}" srcOrd="0" destOrd="0" presId="urn:microsoft.com/office/officeart/2018/2/layout/IconLabelList"/>
    <dgm:cxn modelId="{FD249FEE-0A4A-4076-B5F2-2E8B3F0EB93D}" type="presOf" srcId="{0DDEDEEA-A459-4B5C-91AA-E4DBEAABB889}" destId="{5DF6A66C-7A63-475D-9286-4B49672FE8FC}" srcOrd="0" destOrd="0" presId="urn:microsoft.com/office/officeart/2018/2/layout/IconLabelList"/>
    <dgm:cxn modelId="{A8630EF0-D7EB-4F03-999E-C150385DA557}" type="presOf" srcId="{1CDE99A8-7C6F-43F9-A5D0-443E253DFEA3}" destId="{8FA2D607-58F4-465B-BB76-AABCD8CD913B}" srcOrd="0" destOrd="0" presId="urn:microsoft.com/office/officeart/2018/2/layout/IconLabelList"/>
    <dgm:cxn modelId="{93A1950A-679E-41A9-9C03-0491076E648C}" type="presParOf" srcId="{8FA2D607-58F4-465B-BB76-AABCD8CD913B}" destId="{5F595F53-F85B-405F-B9B0-B6DC11AEDED7}" srcOrd="0" destOrd="0" presId="urn:microsoft.com/office/officeart/2018/2/layout/IconLabelList"/>
    <dgm:cxn modelId="{796C7D4B-C750-4BA9-8EBE-1BED2EA81459}" type="presParOf" srcId="{5F595F53-F85B-405F-B9B0-B6DC11AEDED7}" destId="{DA217713-B4E4-4C0C-A1FC-81A8C301E2AD}" srcOrd="0" destOrd="0" presId="urn:microsoft.com/office/officeart/2018/2/layout/IconLabelList"/>
    <dgm:cxn modelId="{E821484A-89B2-4D09-9DC3-9D86D56E1DBF}" type="presParOf" srcId="{5F595F53-F85B-405F-B9B0-B6DC11AEDED7}" destId="{57992F94-1A08-4327-95BF-402B4446408C}" srcOrd="1" destOrd="0" presId="urn:microsoft.com/office/officeart/2018/2/layout/IconLabelList"/>
    <dgm:cxn modelId="{A6685501-3AF2-4E49-AB29-7106C9A3BC8B}" type="presParOf" srcId="{5F595F53-F85B-405F-B9B0-B6DC11AEDED7}" destId="{5DF6A66C-7A63-475D-9286-4B49672FE8FC}" srcOrd="2" destOrd="0" presId="urn:microsoft.com/office/officeart/2018/2/layout/IconLabelList"/>
    <dgm:cxn modelId="{AD5E7CFC-8A9F-46FF-B4AD-0245FF82994F}" type="presParOf" srcId="{8FA2D607-58F4-465B-BB76-AABCD8CD913B}" destId="{0257A0E5-09C6-47F9-99CD-F4C4166B7F7A}" srcOrd="1" destOrd="0" presId="urn:microsoft.com/office/officeart/2018/2/layout/IconLabelList"/>
    <dgm:cxn modelId="{CF457BB1-24F6-4D51-8D7E-63EF71F31A2D}" type="presParOf" srcId="{8FA2D607-58F4-465B-BB76-AABCD8CD913B}" destId="{B2375ACD-600E-43B7-BAB5-A785930ACE6E}" srcOrd="2" destOrd="0" presId="urn:microsoft.com/office/officeart/2018/2/layout/IconLabelList"/>
    <dgm:cxn modelId="{23F04F07-3786-4087-8128-57941985FB22}" type="presParOf" srcId="{B2375ACD-600E-43B7-BAB5-A785930ACE6E}" destId="{DB78F748-4F8F-43CC-AA8F-632297B006F5}" srcOrd="0" destOrd="0" presId="urn:microsoft.com/office/officeart/2018/2/layout/IconLabelList"/>
    <dgm:cxn modelId="{D37112B7-85C6-4DE2-A92B-23A38E5A91DA}" type="presParOf" srcId="{B2375ACD-600E-43B7-BAB5-A785930ACE6E}" destId="{E55B8873-135C-463F-A445-055D4F79B39C}" srcOrd="1" destOrd="0" presId="urn:microsoft.com/office/officeart/2018/2/layout/IconLabelList"/>
    <dgm:cxn modelId="{4EEFD3CE-266C-493A-8E65-3B46508C0C9B}" type="presParOf" srcId="{B2375ACD-600E-43B7-BAB5-A785930ACE6E}" destId="{7D75A5F3-4D6F-4040-B876-CE42580F6970}" srcOrd="2" destOrd="0" presId="urn:microsoft.com/office/officeart/2018/2/layout/IconLabelList"/>
    <dgm:cxn modelId="{FBFB8B5A-5BDE-45FA-B016-AB5D320B61F0}" type="presParOf" srcId="{8FA2D607-58F4-465B-BB76-AABCD8CD913B}" destId="{6D1EFE90-E098-4833-B178-992549D9E447}" srcOrd="3" destOrd="0" presId="urn:microsoft.com/office/officeart/2018/2/layout/IconLabelList"/>
    <dgm:cxn modelId="{4A85BA57-F90E-4158-ADF6-CD06B524AC80}" type="presParOf" srcId="{8FA2D607-58F4-465B-BB76-AABCD8CD913B}" destId="{18CEA920-409A-458E-9169-61B658B49A9A}" srcOrd="4" destOrd="0" presId="urn:microsoft.com/office/officeart/2018/2/layout/IconLabelList"/>
    <dgm:cxn modelId="{BBE9B15F-2CBB-4C19-9955-2999455D5BD2}" type="presParOf" srcId="{18CEA920-409A-458E-9169-61B658B49A9A}" destId="{D5B6D174-4553-4DE9-B5B4-9D6306CD79E9}" srcOrd="0" destOrd="0" presId="urn:microsoft.com/office/officeart/2018/2/layout/IconLabelList"/>
    <dgm:cxn modelId="{05D4FD90-20C5-4A53-8149-0D2637BEF8E1}" type="presParOf" srcId="{18CEA920-409A-458E-9169-61B658B49A9A}" destId="{24911993-FE30-4FBF-9641-DAAA5EC97087}" srcOrd="1" destOrd="0" presId="urn:microsoft.com/office/officeart/2018/2/layout/IconLabelList"/>
    <dgm:cxn modelId="{057677B3-6811-42BC-B114-D44080CC70EB}" type="presParOf" srcId="{18CEA920-409A-458E-9169-61B658B49A9A}" destId="{5D9AE9D5-40D2-4B38-9658-0E380656675D}" srcOrd="2" destOrd="0" presId="urn:microsoft.com/office/officeart/2018/2/layout/IconLabelList"/>
    <dgm:cxn modelId="{3FE3372D-8C47-43C3-A034-FDEEE26E997B}" type="presParOf" srcId="{8FA2D607-58F4-465B-BB76-AABCD8CD913B}" destId="{D07FBA47-9153-4848-8DE6-488E5EE4FD81}" srcOrd="5" destOrd="0" presId="urn:microsoft.com/office/officeart/2018/2/layout/IconLabelList"/>
    <dgm:cxn modelId="{AB94C951-50FF-4717-8A9F-15E23E634D9D}" type="presParOf" srcId="{8FA2D607-58F4-465B-BB76-AABCD8CD913B}" destId="{377E3451-9207-48FB-AFD5-F07BE699B4F1}" srcOrd="6" destOrd="0" presId="urn:microsoft.com/office/officeart/2018/2/layout/IconLabelList"/>
    <dgm:cxn modelId="{63BA91F3-4AB9-4E65-A432-37D065DEB167}" type="presParOf" srcId="{377E3451-9207-48FB-AFD5-F07BE699B4F1}" destId="{60CD9F42-A8A5-4081-8152-11E6306B67FB}" srcOrd="0" destOrd="0" presId="urn:microsoft.com/office/officeart/2018/2/layout/IconLabelList"/>
    <dgm:cxn modelId="{961938AD-6ADA-4872-8433-EEB7C37EB170}" type="presParOf" srcId="{377E3451-9207-48FB-AFD5-F07BE699B4F1}" destId="{EC8A9EEC-5117-4FC4-9AB2-734F64BB2944}" srcOrd="1" destOrd="0" presId="urn:microsoft.com/office/officeart/2018/2/layout/IconLabelList"/>
    <dgm:cxn modelId="{611F953A-3680-434F-BC1A-254DE5E718BC}" type="presParOf" srcId="{377E3451-9207-48FB-AFD5-F07BE699B4F1}" destId="{FB992CC6-2950-4D52-BB50-9FCBD74138D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17713-B4E4-4C0C-A1FC-81A8C301E2AD}">
      <dsp:nvSpPr>
        <dsp:cNvPr id="0" name=""/>
        <dsp:cNvSpPr/>
      </dsp:nvSpPr>
      <dsp:spPr>
        <a:xfrm>
          <a:off x="886411" y="492946"/>
          <a:ext cx="1277305" cy="13176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6A66C-7A63-475D-9286-4B49672FE8FC}">
      <dsp:nvSpPr>
        <dsp:cNvPr id="0" name=""/>
        <dsp:cNvSpPr/>
      </dsp:nvSpPr>
      <dsp:spPr>
        <a:xfrm>
          <a:off x="325369" y="1918976"/>
          <a:ext cx="2566120" cy="2763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Implemented in Java using Choco-solver constraint library;</a:t>
          </a:r>
        </a:p>
      </dsp:txBody>
      <dsp:txXfrm>
        <a:off x="325369" y="1918976"/>
        <a:ext cx="2566120" cy="2763843"/>
      </dsp:txXfrm>
    </dsp:sp>
    <dsp:sp modelId="{DB78F748-4F8F-43CC-AA8F-632297B006F5}">
      <dsp:nvSpPr>
        <dsp:cNvPr id="0" name=""/>
        <dsp:cNvSpPr/>
      </dsp:nvSpPr>
      <dsp:spPr>
        <a:xfrm>
          <a:off x="4104656" y="589966"/>
          <a:ext cx="1102275" cy="11022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75A5F3-4D6F-4040-B876-CE42580F6970}">
      <dsp:nvSpPr>
        <dsp:cNvPr id="0" name=""/>
        <dsp:cNvSpPr/>
      </dsp:nvSpPr>
      <dsp:spPr>
        <a:xfrm>
          <a:off x="3323680" y="1918988"/>
          <a:ext cx="2772319" cy="3230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Approached the problem as a Constraint Satisfaction Problem (CSP);</a:t>
          </a:r>
        </a:p>
      </dsp:txBody>
      <dsp:txXfrm>
        <a:off x="3323680" y="1918988"/>
        <a:ext cx="2772319" cy="3230822"/>
      </dsp:txXfrm>
    </dsp:sp>
    <dsp:sp modelId="{D5B6D174-4553-4DE9-B5B4-9D6306CD79E9}">
      <dsp:nvSpPr>
        <dsp:cNvPr id="0" name=""/>
        <dsp:cNvSpPr/>
      </dsp:nvSpPr>
      <dsp:spPr>
        <a:xfrm>
          <a:off x="7019936" y="483727"/>
          <a:ext cx="1285164" cy="12626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9AE9D5-40D2-4B38-9658-0E380656675D}">
      <dsp:nvSpPr>
        <dsp:cNvPr id="0" name=""/>
        <dsp:cNvSpPr/>
      </dsp:nvSpPr>
      <dsp:spPr>
        <a:xfrm>
          <a:off x="6471336" y="1918979"/>
          <a:ext cx="2449500" cy="2319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Expressed Argumentation framework’s properties as Propositional Logic;</a:t>
          </a:r>
        </a:p>
      </dsp:txBody>
      <dsp:txXfrm>
        <a:off x="6471336" y="1918979"/>
        <a:ext cx="2449500" cy="2319081"/>
      </dsp:txXfrm>
    </dsp:sp>
    <dsp:sp modelId="{60CD9F42-A8A5-4081-8152-11E6306B67FB}">
      <dsp:nvSpPr>
        <dsp:cNvPr id="0" name=""/>
        <dsp:cNvSpPr/>
      </dsp:nvSpPr>
      <dsp:spPr>
        <a:xfrm>
          <a:off x="9823508" y="537694"/>
          <a:ext cx="1535028" cy="12460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92CC6-2950-4D52-BB50-9FCBD74138D5}">
      <dsp:nvSpPr>
        <dsp:cNvPr id="0" name=""/>
        <dsp:cNvSpPr/>
      </dsp:nvSpPr>
      <dsp:spPr>
        <a:xfrm>
          <a:off x="9399836" y="1918988"/>
          <a:ext cx="2449500" cy="2553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Transposed the resulted propositions in Choco-solver constraints;</a:t>
          </a:r>
        </a:p>
      </dsp:txBody>
      <dsp:txXfrm>
        <a:off x="9399836" y="1918988"/>
        <a:ext cx="2449500" cy="25533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8:41:11.5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0 182 24575,'2'108'0,"15"116"0,20-442 0,-24 145 0,-8 39 0,1 1 0,2 0 0,13-37 0,-21 71 0,0-1 0,0 0 0,0 0 0,0 0 0,0 0 0,0 0 0,0 0 0,0 0 0,0 0 0,0 0 0,1 0 0,-1 0 0,0 0 0,0 1 0,0-1 0,0 0 0,0 0 0,0 0 0,0 0 0,0 0 0,0 0 0,0 0 0,0 0 0,0 0 0,0 0 0,0 0 0,1 0 0,-1 0 0,0 0 0,0 0 0,0 0 0,0 0 0,0 0 0,0 0 0,0 0 0,0 0 0,0 0 0,0 0 0,1 0 0,-1 0 0,0 0 0,0 0 0,0 0 0,0 0 0,0 0 0,0 0 0,0 0 0,0 0 0,0 0 0,0 0 0,0 0 0,0 0 0,1 0 0,-1-1 0,0 1 0,0 0 0,0 0 0,0 0 0,0 0 0,0 0 0,0 0 0,0 0 0,3 13 0,0 18 0,-5 203 0,3 66 0,4-276 0,-5-24 0,0 0 0,0 0 0,0 1 0,0-1 0,1 0 0,-1 0 0,0 0 0,0 0 0,0 0 0,0 0 0,1 0 0,-1 0 0,0 0 0,0 0 0,0 0 0,1 0 0,-1 0 0,0 0 0,0 0 0,0 0 0,1 0 0,-1 0 0,0 0 0,0 0 0,0 0 0,0 0 0,1 0 0,-1 0 0,0 0 0,0-1 0,0 1 0,0 0 0,1 0 0,-1 0 0,0 0 0,0 0 0,0 0 0,0-1 0,0 1 0,0 0 0,1 0 0,-1 0 0,0 0 0,0-1 0,0 1 0,0 0 0,0 0 0,0 0 0,0-1 0,0 1 0,15-44 0,14-93 0,-15 61 0,4 0 0,2 2 0,38-90 0,-54 156 0,-2 2 0,0 0 0,0 1 0,0 0 0,1 0 0,0-1 0,0 2 0,1-1 0,-1 0 0,1 1 0,0-1 0,0 1 0,1 0 0,6-5 0,-10 9 0,0 0 0,-1 0 0,1-1 0,0 1 0,0 0 0,0 0 0,0 0 0,0 0 0,0 0 0,0 0 0,0 1 0,-1-1 0,1 0 0,0 0 0,0 1 0,0-1 0,0 0 0,-1 1 0,1-1 0,0 1 0,0-1 0,0 1 0,-1-1 0,1 1 0,0-1 0,-1 1 0,1 0 0,-1-1 0,1 1 0,-1 0 0,1 0 0,0 0 0,12 32 0,-13-33 0,12 41 0,-3 0 0,-1 1 0,3 64 0,-6 135 0,-5-167 0,-1 5 0,-2 1 0,-4 0 0,-21 93 0,27-169 0,0-1 0,0 1 0,0 0 0,0 0 0,0-1 0,-1 1 0,0 0 0,0-1 0,0 0 0,0 1 0,0-1 0,-5 5 0,6-8 0,1 0 0,0 0 0,-1 1 0,1-1 0,-1 0 0,1 0 0,-1 1 0,1-1 0,-1 0 0,1 0 0,-1 0 0,1 0 0,-1 0 0,1 0 0,-1 0 0,0 0 0,1 0 0,-1 0 0,1 0 0,-1 0 0,1 0 0,-1-1 0,1 1 0,-1 0 0,1 0 0,0-1 0,-1 1 0,1 0 0,-1 0 0,1-1 0,-1 0 0,-1-1 0,0 0 0,0-1 0,1 1 0,-1-1 0,1 1 0,0-1 0,0 0 0,0 0 0,-2-4 0,-10-49 0,-10-71 0,-4-22 0,25 145 0,0 10 0,-1 23 0,1 40 0,2-22 0,-3-1 0,-1 1 0,-3 0 0,-13 47 0,20-93 0,0 0 0,0 0 0,0 0 0,0 0 0,0 0 0,0 0 0,-1 0 0,1 0 0,0 0 0,-1 0 0,1 0 0,-1 0 0,1 0 0,-1-1 0,1 1 0,-1 0 0,1 0 0,-1 0 0,0-1 0,0 1 0,1 0 0,-1-1 0,0 1 0,0-1 0,0 1 0,-1 0 0,1-2 0,0 1 0,0-1 0,0 0 0,0 0 0,0 1 0,0-1 0,0 0 0,1 0 0,-1 0 0,0 0 0,0 0 0,1 0 0,-1 0 0,1 0 0,-1 0 0,1 0 0,-1-2 0,-17-60 0,-60-313 0,72 498 0,8 25 0,-2-255 0,3 195 0,3 1 0,25 115 0,56 172 0,-10-57 0,-12 23 0,16 75 0,-77-397 0,79 317 0,-51-188 0,-36-560 0,3 389 0,-2 0 0,-7-33 0,9 49 0,-1 1 0,1 0 0,-1 0 0,-1 0 0,1 0 0,-1 0 0,0 1 0,0-1 0,-1 1 0,0 0 0,1 0 0,-2 0 0,-6-6 0,10 10 0,1 1 0,-1 0 0,1-1 0,-1 1 0,1 0 0,-1 0 0,1-1 0,-1 1 0,1 0 0,-1 0 0,1 0 0,-1 0 0,1 0 0,-1 0 0,1 0 0,-1 0 0,0 0 0,1 0 0,-1 0 0,1 0 0,-1 0 0,1 0 0,-1 0 0,1 1 0,-1-1 0,1 0 0,-1 0 0,1 1 0,-1-1 0,1 0 0,-1 1 0,1-1 0,-1 1 0,1-1 0,0 0 0,-1 1 0,1-1 0,0 1 0,-1-1 0,1 1 0,0-1 0,0 1 0,0-1 0,-1 1 0,1-1 0,0 1 0,0-1 0,0 1 0,0 0 0,0 0 0,-4 31 0,5-10 0,1-1 0,0 0 0,2 0 0,1 0 0,1 0 0,0-1 0,10 20 0,73 134 0,-87-171 0,5 11 0,1-1 0,0 0 0,1 0 0,1-1 0,0 0 0,18 16 0,-28-27 0,0-1 0,0 0 0,1 0 0,-1 0 0,0 0 0,0 0 0,1 0 0,-1 0 0,0 1 0,0-1 0,0 0 0,1 0 0,-1 0 0,0 0 0,0 0 0,1 0 0,-1 0 0,0 0 0,0 0 0,1-1 0,-1 1 0,0 0 0,0 0 0,1 0 0,-1 0 0,0 0 0,0 0 0,0 0 0,1 0 0,-1-1 0,0 1 0,0 0 0,0 0 0,0 0 0,1 0 0,-1-1 0,0 1 0,0 0 0,0 0 0,0 0 0,0-1 0,5-15 0,-2-20 0,-3 34 0,1 1 0,1-302 0,-5 256 0,-1 1 0,-3-1 0,-1 1 0,-21-65 0,9 71 0,7 31 0,12 9 0,0 1 0,0-1 0,1 1 0,-1 0 0,0-1 0,1 1 0,-1-1 0,1 1 0,-1 0 0,0 0 0,1-1 0,0 1 0,-1 0 0,1 0 0,-1 0 0,1-1 0,0 1 0,0 0 0,-1 0 0,1 0 0,0 0 0,0 1 0,-1 9 0,0 0 0,0 0 0,1-1 0,0 1 0,1 0 0,1 0 0,-1 0 0,2-1 0,-1 1 0,6 10 0,5 14 0,28 53 0,-14-38 0,3-2 0,43 56 0,-73-103 0,1 0 0,0 0 0,0 1 0,0-1 0,-1 0 0,1 0 0,0 0 0,1 0 0,-1 0 0,0-1 0,0 1 0,0 0 0,0 0 0,1-1 0,-1 1 0,0 0 0,1-1 0,-1 0 0,3 1 0,-4-1 0,1-1 0,0 1 0,-1 0 0,1-1 0,-1 1 0,1-1 0,0 1 0,-1-1 0,1 0 0,-1 1 0,0-1 0,1 1 0,-1-1 0,1 0 0,-1 1 0,0-1 0,1 0 0,-1 0 0,0 1 0,0-1 0,0 0 0,0 0 0,0 1 0,0-2 0,1-9 0,0 1 0,-1 0 0,-3-19 0,0 8 0,0 0 0,-2 1 0,0 0 0,-1 0 0,-1 0 0,-15-29 0,5 31 0,17 18 0,0-1 0,-1 1 0,1 0 0,-1 0 0,1 0 0,0 0 0,-1 0 0,1 0 0,-1 0 0,1 0 0,-1 0 0,1 0 0,0 0 0,-1 0 0,1 0 0,-1 0 0,1 0 0,-1 0 0,1 0 0,0 1 0,-1-1 0,1 0 0,0 0 0,-1 1 0,1-1 0,0 0 0,-1 0 0,1 1 0,-1-1 0,0 3 0,0-1 0,0 0 0,0 1 0,0-1 0,0 1 0,0-1 0,1 1 0,-1-1 0,1 1 0,-1-1 0,1 1 0,0-1 0,0 1 0,1 3 0,3 21 0,1 0 0,1 0 0,1 0 0,2-1 0,1 0 0,0 0 0,29 46 0,119 160 0,-140-208 0,3 1 0,-16-19 0,1 0 0,-1 0 0,-1 1 0,1 0 0,5 11 0,-12-12 0,-10-9 0,-15-9 0,26 12 0,-216-118 0,192 109 0,33 24 0,32 25 0,0-5 0,15 11 0,-1 3 0,63 75 0,-95-97 0,-5-4 0,0-1 0,2-1 0,34 30 0,-48-49 0,-4-4 0,-9-13 0,-18-21 0,-7-2 0,-108-123 0,126 148 0,22 26 0,21 26 0,103 104 0,58 74 0,69 131 0,211 293 0,-456-622 0,45 69 0,-53-79 0,0 1 0,-1-1 0,-1 1 0,1-1 0,-1 1 0,-1 0 0,2 19 0,-11-50 0,-1 1 0,-21-37 0,13 27 0,-8-20 0,15 27 0,-2 1 0,-1 0 0,-25-35 0,154 132 0,-65-41 0,1-2 0,2-2 0,1-3 0,1-3 0,1-1 0,1-4 0,105 21 0,-148-37 0,-1 0 0,1-2 0,0 0 0,29-2 0,-43 1 0,1-1 0,0 1 0,-1-1 0,1 1 0,0-1 0,-1 0 0,1 0 0,-1 0 0,1-1 0,-1 1 0,1-1 0,-1 1 0,0-1 0,0 0 0,3-2 0,-4 2 0,0 0 0,0 0 0,0 0 0,-1 0 0,1 0 0,0 0 0,-1 0 0,0 0 0,1 0 0,-1-1 0,0 1 0,0 0 0,0 0 0,0 0 0,-1 0 0,1-1 0,0 1 0,-1 0 0,0 0 0,1 0 0,-1 0 0,-2-3 0,-3-8 0,-1 1 0,0-1 0,-1 2 0,-1-1 0,1 1 0,-16-14 0,-69-58 0,63 58 0,-11-11 0,-2 2 0,-1 2 0,-2 2 0,-69-34 0,29 22 0,38 16 0,-1 3 0,-1 2 0,-85-24 0,134 45 0,0-1 0,-1 1 0,1-1 0,0 1 0,0 0 0,0-1 0,0 1 0,0 0 0,0 0 0,-1 0 0,1 0 0,0 0 0,0 0 0,0 0 0,0 0 0,0 1 0,0-1 0,-1 0 0,1 1 0,0-1 0,0 1 0,0-1 0,0 1 0,0-1 0,-1 2 0,2-1 0,0 0 0,0 1 0,0-1 0,0 0 0,0 0 0,0 1 0,0-1 0,1 0 0,-1 0 0,0 0 0,1 0 0,-1 1 0,1-1 0,-1 0 0,1 0 0,0 0 0,-1 0 0,3 1 0,45 50 0,20 5 0,151 95 0,95 25 0,-173-100 0,-44-25 0,104 39 0,-581-200 0,-196-47 0,528 150 0,32 11 0,16-4 0,0-1 0,0 1 0,0 0 0,0 0 0,0-1 0,0 1 0,0 0 0,0-1 0,0 1 0,1 0 0,-1-1 0,0 1 0,0 0 0,1-1 0,-1 1 0,0 0 0,1-1 0,-1 1 0,1 0 0,-1-1 0,1 1 0,-1-1 0,1 1 0,-1-1 0,1 1 0,0-1 0,19 17 0,0-2 0,1 0 0,1-2 0,1 0 0,40 16 0,-24-10 0,23 11 0,1-3 0,2-2 0,1-3 0,81 16 0,-110-34 0,-37-4 0,0 0 0,1 0 0,-1 0 0,0 0 0,0 0 0,1 0 0,-1 0 0,0 0 0,0 1 0,1-1 0,-1 0 0,0 0 0,0 0 0,1 0 0,-1-1 0,0 1 0,1 0 0,-1 0 0,0 0 0,0 0 0,0 0 0,1 0 0,-1 0 0,0 0 0,0 0 0,1-1 0,-1 1 0,0 0 0,0 0 0,0 0 0,1 0 0,-1-1 0,0 1 0,0 0 0,0 0 0,0-1 0,0 1 0,1 0 0,-1 0 0,0 0 0,0-1 0,0 1 0,0 0 0,0 0 0,0-1 0,0 1 0,0-1 0,-12-10 0,-26-8 0,-8 2 0,0 3 0,-1 2 0,-82-11 0,51 15 0,-123 3 0,193 5 0,0 1 0,1 0 0,-1 0 0,0 0 0,0 1 0,-7 3 0,14-5 0,0 1 0,0-1 0,0 1 0,0-1 0,-1 1 0,1 0 0,0-1 0,0 1 0,1 0 0,-1-1 0,0 1 0,0 0 0,0 0 0,0 0 0,1 0 0,-1 0 0,0 0 0,1 0 0,-1 0 0,1 0 0,-1 0 0,1 0 0,0 0 0,-1 1 0,1-1 0,0 0 0,0 0 0,0 0 0,0 1 0,0-1 0,0 0 0,0 0 0,0 0 0,0 1 0,1-1 0,-1 0 0,0 0 0,1 0 0,-1 0 0,1 0 0,-1 0 0,1 0 0,0 0 0,-1 0 0,1 0 0,1 2 0,5 5 0,0 0 0,0-1 0,1 0 0,0 0 0,0 0 0,1-1 0,-1 0 0,1-1 0,1 0 0,-1 0 0,1-1 0,11 4 0,16 3 0,72 14 0,389 54 0,-490-78 0,-1 1 0,0 0 0,0 1 0,0 0 0,0 0 0,0 0 0,-1 1 0,1-1 0,-1 2 0,0-1 0,0 1 0,10 10 0,-9-9 0,4 3 0,1-2 0,-1 0 0,1 0 0,0-1 0,1 0 0,0-1 0,0 0 0,0-1 0,25 4 0,15 0 0,59 1 0,-88-8 0,502 6 0,-93-5 0,-303 5 0,169 30 0,-197-19 0,-1 5 0,-1 4 0,175 72 0,-267-95 0,1 1 0,-1 1 0,1 0 0,-1 0 0,-1 0 0,0 1 0,12 13 0,-7-7 0,-5-7 0,-1-1 0,1 0 0,0-1 0,1 0 0,-1 0 0,1 0 0,0-1 0,0 0 0,0-1 0,0 0 0,1 0 0,14 1 0,-63-21 0,-22 8 0,0 3 0,-1 3 0,1 2 0,-88 10 0,136-7 0,0 0 0,0 1 0,-1 1 0,1 0 0,1 1 0,-1 1 0,1 0 0,-1 1 0,-23 14 0,37-19 0,-1-1 0,1 0 0,0 1 0,-1-1 0,1 1 0,-1-1 0,1 0 0,0 1 0,0-1 0,-1 1 0,1-1 0,0 1 0,0-1 0,0 1 0,-1-1 0,1 1 0,0-1 0,0 1 0,0-1 0,0 1 0,0 0 0,0-1 0,0 1 0,0-1 0,0 1 0,0-1 0,0 1 0,1-1 0,-1 1 0,0-1 0,0 1 0,0-1 0,1 1 0,-1-1 0,0 1 0,1-1 0,-1 1 0,0-1 0,1 0 0,-1 1 0,1-1 0,-1 0 0,0 1 0,1-1 0,-1 0 0,1 1 0,-1-1 0,1 0 0,-1 0 0,1 0 0,-1 0 0,1 1 0,-1-1 0,2 0 0,36 14 0,-33-13 0,81 23 0,166 23 0,93-17 0,-338-30 0,-3 0 0,1 0 0,0 0 0,-1 1 0,1-1 0,0 1 0,-1 0 0,1 0 0,-1 1 0,0-1 0,7 4 0,-38 1 0,-116-1 0,1-7 0,-264-36 0,286 25 0,76 10 0,1-1 0,-68-18 0,-119-35 0,314 51 0,354 32 0,-435-25 0,41 8 0,-44-9 0,0 0 0,0 0 0,0 0 0,0 0 0,0 0 0,1 0 0,-1 0 0,0 0 0,0 0 0,0 0 0,0 0 0,0 0 0,1 1 0,-1-1 0,0 0 0,0 0 0,0 0 0,0 0 0,0 0 0,0 0 0,0 0 0,1 0 0,-1 0 0,0 0 0,0 1 0,0-1 0,0 0 0,0 0 0,0 0 0,0 0 0,0 0 0,0 0 0,0 1 0,0-1 0,0 0 0,0 0 0,0 0 0,0 0 0,0 0 0,0 1 0,0-1 0,0 0 0,0 0 0,0 0 0,0 0 0,0 0 0,0 0 0,0 1 0,0-1 0,0 0 0,0 0 0,0 0 0,0 0 0,0 0 0,0 0 0,0 1 0,0-1 0,-1 0 0,1 0 0,0 0 0,0 0 0,0 0 0,0 0 0,0 0 0,-26 4 0,-22-5 0,0-2 0,1-2 0,-1-2 0,-56-16 0,24 5 0,-11-2 0,0 5 0,-1 3 0,-122 1 0,195 11 0,-39 0 0,47 4 0,32 3 0,435 107 0,-263-72 0,174 41 0,-361-82 0,-1 1 0,1-1 0,0 1 0,-1 0 0,1 1 0,-1-1 0,1 1 0,-1 0 0,0 1 0,-1-1 0,1 1 0,0 0 0,7 8 0,-12-11 0,0-1 0,1 1 0,-1-1 0,0 0 0,1 1 0,-1-1 0,0 1 0,0-1 0,0 1 0,0-1 0,1 1 0,-1 0 0,0-1 0,0 1 0,0-1 0,0 1 0,0-1 0,0 1 0,0-1 0,0 1 0,-1-1 0,1 1 0,0-1 0,0 1 0,0-1 0,-1 1 0,1-1 0,0 1 0,0-1 0,-1 1 0,1-1 0,0 1 0,-1-1 0,1 0 0,-1 1 0,1-1 0,0 0 0,-1 1 0,1-1 0,-1 0 0,1 0 0,-1 1 0,1-1 0,-1 0 0,-27 6 0,-35-4 0,1-4 0,-88-13 0,25 2 0,-159-3-1365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9:33:17.0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1 319 24575,'12'49'0,"-2"0"0,-2 0 0,3 79 0,-11-117 0,3 56 0,-2-33 0,1 0 0,8 38 0,-10-72 0,0 0 0,0 0 0,0 0 0,-1 1 0,1-1 0,0 0 0,0 0 0,0 0 0,0 0 0,0 1 0,0-1 0,0 0 0,0 0 0,0 0 0,0 0 0,0 1 0,0-1 0,0 0 0,0 0 0,0 0 0,1 0 0,-1 0 0,0 1 0,0-1 0,0 0 0,0 0 0,0 0 0,0 0 0,0 0 0,0 1 0,1-1 0,-1 0 0,0 0 0,0 0 0,0 0 0,0 0 0,0 0 0,0 0 0,1 0 0,-1 0 0,0 0 0,0 0 0,0 1 0,0-1 0,1 0 0,-1 0 0,0 0 0,0 0 0,0 0 0,0 0 0,1 0 0,-1 0 0,0-1 0,0 1 0,0 0 0,0 0 0,0 0 0,1 0 0,-1 0 0,6-13 0,3-24 0,16-283 0,-19 188 0,-3 83 0,1-21 0,-3 52 0,0 16 0,-1 6 0,-1 669 0,12-903 0,-1 34 0,-7-230 0,13 1164 0,-9-538 0,-2-62 0,31 187 0,-32-361 0,-2-33 0,-6 0 0,-3 0 0,-3 0 0,-3 1 0,-36-108 0,45 166 0,0 10 0,0 21 0,2 41 0,2-60 0,27 564 0,-11-442 0,5 0 0,57 185 0,80 135 0,-6-17 0,-133-364 0,-9-28 0,1-1 0,20 42 0,60 88 0,36 77 0,-125-236 0,0 0 0,1 1 0,0-1 0,1 0 0,-1-1 0,5 6 0,-7-9 0,-1-1 0,0 0 0,1 1 0,-1-1 0,1 1 0,-1-1 0,1 0 0,-1 1 0,1-1 0,-1 0 0,1 1 0,0-1 0,-1 0 0,1 0 0,-1 0 0,1 0 0,-1 0 0,1 1 0,0-1 0,-1 0 0,1 0 0,-1 0 0,1 0 0,0-1 0,0 1 0,0-1 0,0 0 0,0 0 0,0 0 0,0 0 0,-1 0 0,1 0 0,0 0 0,-1 0 0,1 0 0,0 0 0,-1 0 0,0-1 0,1 1 0,-1 0 0,0 0 0,1-1 0,-1-1 0,2-13 0,-1 1 0,-1-1 0,0 1 0,-1-1 0,-1 1 0,0-1 0,-1 1 0,-1 0 0,0 0 0,-7-15 0,-12-25 0,-39-68 0,23 50 0,-125-294 0,88 189 0,57 139 0,14 31 0,12 26 0,26 42 0,1-2 0,61 77 0,-41-59 0,75 102 0,106 159 0,-211-293 0,-18-32 0,1 1 0,0-1 0,1 0 0,0-1 0,0 1 0,16 14 0,-24-26 0,1 1 0,-1-1 0,0 0 0,0 0 0,0 0 0,0 0 0,0 1 0,0-1 0,0 0 0,0 0 0,1 0 0,-1 0 0,0 0 0,0 0 0,0 1 0,0-1 0,1 0 0,-1 0 0,0 0 0,0 0 0,0 0 0,0 0 0,1 0 0,-1 0 0,0 0 0,0 0 0,0 0 0,0 0 0,1 0 0,-1 0 0,0 0 0,0 0 0,0 0 0,1 0 0,-1 0 0,0 0 0,0 0 0,0 0 0,0 0 0,1 0 0,-1-1 0,0 1 0,0 0 0,0 0 0,0 0 0,0 0 0,1 0 0,-1 0 0,0-1 0,0 1 0,0 0 0,0 0 0,-1-15 0,-10-16 0,-24-22 0,-2 2 0,-86-91 0,86 101 0,-4-4 0,-50-57 0,-80-114 0,140 166 0,1-1 0,3-1 0,3-2 0,1-1 0,-25-96 0,43 138 0,-5-10 0,12 21 0,7 11 0,85 108 0,42 47 0,-76-94 0,-37-42 0,1 0 0,54 47 0,-78-75 0,0 0 0,0 0 0,0 0 0,0 0 0,0 0 0,0-1 0,0 1 0,1 0 0,-1 0 0,0 0 0,0 0 0,0 0 0,0-1 0,0 1 0,0 0 0,0 0 0,0 0 0,0 0 0,0 0 0,0 0 0,0 0 0,0 0 0,1-1 0,-1 1 0,0 0 0,0 0 0,0 0 0,0 0 0,0 0 0,0 0 0,1 0 0,-1 0 0,0 0 0,0 0 0,0 0 0,0 0 0,0 0 0,0 0 0,1 0 0,-1 0 0,0 0 0,0 0 0,0 0 0,0 0 0,0 0 0,0 0 0,1 0 0,-1 0 0,0 0 0,0 0 0,0 0 0,0 0 0,0 0 0,0 0 0,0 1 0,1-1 0,-1 0 0,0 0 0,0 0 0,0 0 0,0 0 0,0 0 0,0 1 0,-6-20 0,-15-23 0,-175-232 0,3 4 0,175 244 0,18 26 0,0 0 0,0 0 0,0 0 0,0 0 0,0 0 0,0 0 0,0 0 0,0 0 0,0 1 0,0-1 0,0 0 0,-1 0 0,1 0 0,0 0 0,0 0 0,0 0 0,0 0 0,0 0 0,0 0 0,0 0 0,0 0 0,-1 0 0,1 0 0,0 0 0,0 0 0,0 0 0,0 0 0,0 0 0,0 0 0,-1 0 0,1 0 0,0 0 0,0 0 0,0 0 0,0 0 0,0 0 0,0 0 0,0 0 0,-1 0 0,1 0 0,0 0 0,0 0 0,0 0 0,0 0 0,0 0 0,0-1 0,0 1 0,0 0 0,0 0 0,0 0 0,-1 0 0,1 0 0,0 0 0,0 0 0,0-1 0,0 1 0,0 0 0,0 0 0,0 0 0,0 0 0,0 0 0,2 17 0,10 26 0,31 49 0,3-3 0,88 126 0,-78-129 0,300 442 0,36 55 0,-274-381 0,87 128 0,-178-293 0,2-2 0,2 0 0,0-3 0,3 0 0,0-2 0,56 37 0,-82-62 0,1 1 0,-1-1 0,1-1 0,0 1 0,0-2 0,17 6 0,-25-9 0,0 1 0,-1-1 0,1 0 0,-1 0 0,1 0 0,-1 0 0,1 0 0,0 0 0,-1 0 0,1 0 0,-1 0 0,1 0 0,-1 0 0,1-1 0,0 1 0,-1 0 0,1 0 0,-1-1 0,1 1 0,-1 0 0,1 0 0,-1-1 0,1 1 0,-1-1 0,0 1 0,1 0 0,-1-1 0,1 1 0,-1-1 0,1 0 0,-3-19 0,-20-20 0,7 19 0,-2 0 0,0 1 0,-1 1 0,0 0 0,-2 2 0,0 0 0,-1 1 0,-1 1 0,-33-17 0,54 31 0,0 0 0,-1 1 0,1-1 0,0 0 0,0 1 0,0-1 0,-1 1 0,1 0 0,0-1 0,0 1 0,-1 0 0,1 0 0,0 0 0,-1 0 0,1 0 0,0 0 0,-1 0 0,1 0 0,0 1 0,0-1 0,-2 1 0,3-1 0,-1 1 0,1 0 0,0 0 0,0 0 0,-1-1 0,1 1 0,0 0 0,0 0 0,0 0 0,0 0 0,0-1 0,0 1 0,0 0 0,0 0 0,1 0 0,-1 0 0,0-1 0,0 1 0,1 0 0,-1 0 0,0-1 0,1 1 0,0 1 0,4 7 0,0-1 0,0 1 0,1-1 0,8 9 0,21 17 0,1-1 0,2-2 0,1-1 0,1-2 0,45 22 0,226 101 0,-136-82 0,233 60 0,-389-123 0,-13-3 0,0-1 0,0 0 0,1 0 0,-1-1 0,1 0 0,-1 0 0,1 0 0,-1-1 0,1 0 0,7-1 0,-13 1 0,-1-1 0,0 1 0,0 0 0,1-1 0,-1 1 0,0-1 0,0 1 0,0 0 0,0-1 0,1 1 0,-1-1 0,0 1 0,0-1 0,0 1 0,0 0 0,0-1 0,0 1 0,0-1 0,0 1 0,0-1 0,0 1 0,0-1 0,-1 1 0,1 0 0,0-1 0,0 1 0,0-1 0,0 1 0,-1 0 0,1-1 0,0 1 0,0-1 0,-1 1 0,1 0 0,0 0 0,-1-1 0,1 1 0,0 0 0,-1-1 0,1 1 0,-1 0 0,1 0 0,0 0 0,-1-1 0,0 1 0,-25-22 0,0 2 0,-2 0 0,0 2 0,-1 1 0,-36-16 0,42 21 0,-74-35 0,-2 4 0,-1 5 0,-197-48 0,278 81 0,-52-7 0,67 11 0,1 1 0,-1 0 0,1 0 0,-1 0 0,1 0 0,-1 0 0,1 1 0,0 0 0,-1-1 0,1 1 0,0 1 0,0-1 0,-1 0 0,1 1 0,0-1 0,-3 4 0,5-4 0,0 0 0,0 0 0,0 1 0,0-1 0,1 0 0,-1 1 0,1-1 0,-1 1 0,1-1 0,-1 1 0,1-1 0,0 1 0,0-1 0,-1 1 0,1-1 0,0 1 0,0-1 0,1 1 0,-1-1 0,0 1 0,1-1 0,-1 1 0,0-1 0,1 1 0,0-1 0,-1 1 0,1-1 0,0 0 0,0 1 0,0 0 0,32 39 0,-2-11 0,2-3 0,1 0 0,58 34 0,119 53 0,-166-92 0,1-1 0,1-2 0,0-3 0,95 21 0,-137-36 0,1-1 0,-1 1 0,0-1 0,0 0 0,1 0 0,-1-1 0,0 1 0,1-1 0,-1 0 0,8-3 0,-12 3 0,1 0 0,-1 0 0,0 0 0,0 0 0,1 0 0,-1 0 0,0 0 0,0 0 0,0-1 0,0 1 0,0 0 0,-1-1 0,1 1 0,0-1 0,-1 1 0,1-1 0,-1 1 0,1-1 0,-1 1 0,0-1 0,1 1 0,-1-1 0,0 1 0,0-1 0,0 0 0,0 1 0,0-1 0,-1 1 0,1-1 0,0 1 0,-1-1 0,1 1 0,-1-1 0,0 1 0,1-1 0,-1 1 0,0 0 0,-1-2 0,-9-18 0,-1 0 0,-1 1 0,0 1 0,-2 0 0,-17-18 0,-96-87 0,101 98 0,-299-238 0,-26 26 0,85 59 0,260 175 0,-1-1 0,1 1 0,-1 0 0,-16-5 0,24 8 0,-1 1 0,0 0 0,0 0 0,1-1 0,-1 1 0,0 0 0,0 0 0,1 0 0,-1 0 0,0 0 0,0 0 0,0 0 0,1 0 0,-1 0 0,0 1 0,0-1 0,0 0 0,1 0 0,-1 1 0,0-1 0,1 1 0,-1-1 0,0 0 0,0 1 0,0 1 0,1-1 0,0 1 0,-1-1 0,1 0 0,0 1 0,0-1 0,0 1 0,0-1 0,0 0 0,0 1 0,0-1 0,0 1 0,1-1 0,-1 0 0,1 1 0,-1-1 0,1 0 0,-1 1 0,2 1 0,5 12 0,1-1 0,0 0 0,1 0 0,1-1 0,0 0 0,1-1 0,17 16 0,95 72 0,-59-56 0,1-3 0,2-2 0,75 30 0,229 70 0,-188-84 0,238 39 0,198-2 0,24 4 0,-460-59 0,262 87 0,-419-115 0,8 2 0,49 23 0,-76-31 0,0 1 0,0 0 0,-1 0 0,1 1 0,-1-1 0,0 1 0,0 1 0,-1-1 0,1 1 0,-1 0 0,-1 0 0,8 12 0,-11-17 0,0 1 0,-1-1 0,1 0 0,0 1 0,0-1 0,-1 0 0,1 1 0,-1-1 0,0 1 0,1-1 0,-1 1 0,0 0 0,0-1 0,0 1 0,0-1 0,0 1 0,0-1 0,0 1 0,-1-1 0,1 1 0,-1-1 0,1 1 0,-1-1 0,1 1 0,-1-1 0,0 0 0,0 1 0,1-1 0,-1 0 0,0 0 0,0 0 0,0 1 0,-1-1 0,-1 1 0,-1 0 0,-2 1 0,1-1 0,0-1 0,0 1 0,-1-1 0,1 0 0,0 0 0,-1 0 0,1-1 0,-8 0 0,-44-2 0,-110-20 0,124 15 0,-1521-213-880,320 48 254,1164 160 626,63 11 0,20 5 0,27 7 0,616 134 1366,-492-117-1226,1187 186-940,-517-89 814,-767-116-14,-47-6 2,-28-3-7,-36-6 139,-837-98 579,-7 66-771,767 30 58,71 3 0,-68 4 0,129 1 0,-1 0 0,0 0 0,0 1 0,0-1 0,0 0 0,0 0 0,0 0 0,0 0 0,0 0 0,1 1 0,-1-1 0,0 0 0,0 0 0,0 0 0,0 0 0,0 1 0,0-1 0,0 0 0,0 0 0,0 0 0,0 0 0,0 1 0,0-1 0,0 0 0,0 0 0,0 0 0,0 0 0,-1 1 0,1-1 0,0 0 0,0 0 0,0 0 0,0 0 0,0 1 0,0-1 0,0 0 0,0 0 0,-1 0 0,1 0 0,0 0 0,0 0 0,0 0 0,0 1 0,0-1 0,-1 0 0,1 0 0,0 0 0,0 0 0,0 0 0,0 0 0,-1 0 0,1 0 0,0 0 0,0 0 0,0 0 0,-1 0 0,15 9 0,0-1 0,1-1 0,-1 0 0,22 6 0,-12-4 0,124 43 0,259 55 0,165-6 0,-411-76 0,-145-21 0,-21-4 0,-35-2 0,-248-28 0,-76-7 0,-449 10 0,794 27 0,-12 0 0,1 1 0,-1 2 0,-31 7 0,61-10 0,-1 0 0,0 0 0,0 1 0,1-1 0,-1 1 0,0-1 0,1 1 0,-1 0 0,0 0 0,1-1 0,-1 1 0,1 0 0,-1 1 0,1-1 0,0 0 0,-1 0 0,1 0 0,-2 3 0,3-3 0,0 0 0,0 0 0,0 0 0,0-1 0,1 1 0,-1 0 0,0 0 0,0 0 0,0 0 0,1 0 0,-1-1 0,0 1 0,1 0 0,-1 0 0,1-1 0,-1 1 0,1 0 0,-1 0 0,1-1 0,0 1 0,-1-1 0,1 1 0,0 0 0,-1-1 0,2 1 0,8 6 0,1-1 0,-1 0 0,22 8 0,73 24 0,1-5 0,1-4 0,2-5 0,124 11 0,450 8 0,-564-38 0,633 7 0,-748-12 0,0-1 0,0 0 0,0 0 0,0 0 0,0 0 0,0 0 0,0-1 0,0 0 0,-1 0 0,1 0 0,-1 0 0,1 0 0,-1-1 0,0 1 0,0-1 0,0 0 0,0 0 0,3-4 0,-2 2 0,0 1 0,0-1 0,1 1 0,0 0 0,-1 1 0,2-1 0,-1 1 0,9-5 0,17-1 18,-1 1-1,1 2 0,0 0 1,1 3-1,61-1 0,49-5-1486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D3D77-65A4-B939-7D15-01C4EE4E0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1F8A0-4EB8-C5A3-1739-2A97DEAC7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7B60D-D184-5EBB-82CE-36CC55671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D1DD-F3DA-4DDC-9B88-FD299EA8A50B}" type="datetimeFigureOut">
              <a:rPr lang="en-US" smtClean="0"/>
              <a:t>03-Jul-23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06264-6A17-1D41-240C-EE620DD4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D87E8-1CAC-F4D7-DB5F-B93553D80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6F8F-9680-451B-8421-D20A5701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6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A4C7-2835-2A68-1FFA-58750C85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F512B-8FE5-60F6-692C-7A8AF5D56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92660-A800-B17E-AF0C-F1D373649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D1DD-F3DA-4DDC-9B88-FD299EA8A50B}" type="datetimeFigureOut">
              <a:rPr lang="en-US" smtClean="0"/>
              <a:t>03-Jul-23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490F4-A53D-52F9-3C1B-F94B51E4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5FFE2-4545-4474-B212-E8A94434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6F8F-9680-451B-8421-D20A5701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BB107-FB77-D86C-F496-424F20D833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CBB0E-76A2-0D84-3A82-0164753F4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4213F-D836-7358-FE3F-1571365E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D1DD-F3DA-4DDC-9B88-FD299EA8A50B}" type="datetimeFigureOut">
              <a:rPr lang="en-US" smtClean="0"/>
              <a:t>03-Jul-23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02ED6-6BB9-55F0-2D17-99526565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E935-2817-E78B-BD14-BD9D4361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6F8F-9680-451B-8421-D20A5701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7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007A-87F3-9414-F6B1-99BEF337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7071-F8F3-BF11-514F-F9EF4AE04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94444-C1F6-3676-BF53-E322DFA6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D1DD-F3DA-4DDC-9B88-FD299EA8A50B}" type="datetimeFigureOut">
              <a:rPr lang="en-US" smtClean="0"/>
              <a:t>03-Jul-23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789DA-6210-8997-079A-7B4A6D6BA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C0697-0CF6-99D2-95E1-D5891D44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6F8F-9680-451B-8421-D20A5701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3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8585C-FA05-90D6-D3FE-CB319BAD3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4596C-7BA5-6DFC-2212-B4EC373E9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C69E1-E08C-61B4-D85B-77930D60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D1DD-F3DA-4DDC-9B88-FD299EA8A50B}" type="datetimeFigureOut">
              <a:rPr lang="en-US" smtClean="0"/>
              <a:t>03-Jul-23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F353B-F123-550B-E52E-ADC362B6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E2631-1403-ACD0-1E08-2F0B0DA5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6F8F-9680-451B-8421-D20A5701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2793F-319A-5158-C87C-3CC7C143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C7927-708C-E59C-0131-D3D29F029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F65FA-4BF1-14B4-8AAB-1E95FB9FB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74DBA-D547-FE53-8E94-2D9A3B73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D1DD-F3DA-4DDC-9B88-FD299EA8A50B}" type="datetimeFigureOut">
              <a:rPr lang="en-US" smtClean="0"/>
              <a:t>03-Jul-23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E74DE-F73A-AEFB-C60A-6AD01BC8C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AC61E-389C-8C98-22DB-99A674C4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6F8F-9680-451B-8421-D20A5701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4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F0C2-CB6F-8C4B-4207-F8209FD99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A3099-F01B-DDAD-EEC9-072D95583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69E34-9B1E-5823-BE2E-1166A272C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C980F1-0C85-E060-C2B1-5533137A4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2E36B4-42C4-9BC8-085C-47A7215A2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C9A087-6D12-942E-D714-BFF98F262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D1DD-F3DA-4DDC-9B88-FD299EA8A50B}" type="datetimeFigureOut">
              <a:rPr lang="en-US" smtClean="0"/>
              <a:t>03-Jul-23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264753-7E7B-ECD4-293B-DD5B94D48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E8666-4C06-6E59-2BC9-E4A7F2514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6F8F-9680-451B-8421-D20A5701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8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584D-C4DC-87B0-0373-0B8FB2C4E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B384D-968B-6DBA-1314-1F158EF8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D1DD-F3DA-4DDC-9B88-FD299EA8A50B}" type="datetimeFigureOut">
              <a:rPr lang="en-US" smtClean="0"/>
              <a:t>03-Jul-23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E8A8B-4902-D735-2E3A-D8E801612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0CBCD-9E92-5D32-C472-E23E9027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6F8F-9680-451B-8421-D20A5701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0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473FE8-7230-2500-1290-9D68ABE6B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D1DD-F3DA-4DDC-9B88-FD299EA8A50B}" type="datetimeFigureOut">
              <a:rPr lang="en-US" smtClean="0"/>
              <a:t>03-Jul-23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B0AE6A-BC8B-5151-7CAB-44162C5C6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8C509-1C99-9247-FE63-1C946CB0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6F8F-9680-451B-8421-D20A5701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0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7954C-5306-79B9-FCB4-AFEBC7CD2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AAE49-F464-938D-B0D1-9E82F4225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ACA1B-61B1-3E1E-D665-43ACC39C0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FB272-9FC4-B6F3-24BA-07F36D036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D1DD-F3DA-4DDC-9B88-FD299EA8A50B}" type="datetimeFigureOut">
              <a:rPr lang="en-US" smtClean="0"/>
              <a:t>03-Jul-23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97671-3672-CA16-AF40-3199CE91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3B83-FA02-C70B-3C6C-C60F902A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6F8F-9680-451B-8421-D20A5701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3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DE56-D22C-64F2-7C63-105C1AF9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6B22EB-31FB-9B27-8FF9-73F44D946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7638D-B9AF-6CAE-CF1D-3E4B27621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8D06F-BE3F-3643-1929-4E3E7841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D1DD-F3DA-4DDC-9B88-FD299EA8A50B}" type="datetimeFigureOut">
              <a:rPr lang="en-US" smtClean="0"/>
              <a:t>03-Jul-23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975B2-F78E-496A-FEE9-66B95BA0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D92EC-AEF3-5209-14F5-0876C42B4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6F8F-9680-451B-8421-D20A5701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52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318D0-2648-933D-CBCC-FEF7A3417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B19BE-33AF-B2C7-C743-85AC2846E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D19E5-DF10-0DBE-D1D0-6313CE4A7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4D1DD-F3DA-4DDC-9B88-FD299EA8A50B}" type="datetimeFigureOut">
              <a:rPr lang="en-US" smtClean="0"/>
              <a:t>03-Jul-23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EBCF5-9242-ADB4-A251-20A88593E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26B6C-253D-69DC-BD99-B05215B03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F6F8F-9680-451B-8421-D20A5701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8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266A7-B95C-AAC2-549C-EBC77F6D8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/>
              <a:t>Argumentation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E07FA-417F-EA0D-5C71-49EAA6FB2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Student: </a:t>
            </a:r>
            <a:r>
              <a:rPr lang="en-US" dirty="0" err="1"/>
              <a:t>Ștefan</a:t>
            </a:r>
            <a:r>
              <a:rPr lang="en-US" dirty="0"/>
              <a:t> </a:t>
            </a:r>
            <a:r>
              <a:rPr lang="en-US" dirty="0" err="1"/>
              <a:t>Drăgoi</a:t>
            </a:r>
            <a:endParaRPr lang="en-US" dirty="0"/>
          </a:p>
          <a:p>
            <a:pPr algn="l"/>
            <a:r>
              <a:rPr lang="en-US" dirty="0"/>
              <a:t>Coordinator: Lect. Dr. Andrei Cristian F</a:t>
            </a:r>
            <a:r>
              <a:rPr lang="ro-RO" dirty="0"/>
              <a:t>răsinaru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548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04E52-6571-008B-6E38-DB8870EA7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090" y="1959429"/>
            <a:ext cx="5641910" cy="488497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Conflict-free sets: {B, C}, {A, D}, {B, C, E, F};</a:t>
            </a:r>
          </a:p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Stable extensions: {A, E, F};</a:t>
            </a:r>
          </a:p>
          <a:p>
            <a:r>
              <a:rPr lang="en-US" sz="3600" b="1" dirty="0"/>
              <a:t>Admissible:</a:t>
            </a:r>
            <a:r>
              <a:rPr lang="en-US" sz="3200" b="1" dirty="0"/>
              <a:t>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{B, C, E, F}, {A, E, F}, </a:t>
            </a:r>
            <a:r>
              <a:rPr lang="en-US" sz="3600" b="1" strike="sngStrike" dirty="0"/>
              <a:t>{A, D}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38B90-11BA-7569-26F8-63EAA0233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72" y="1984441"/>
            <a:ext cx="5977214" cy="312445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9A87091-84A4-8F33-6B95-EF05B292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233" y="235950"/>
            <a:ext cx="10617555" cy="1590452"/>
          </a:xfrm>
        </p:spPr>
        <p:txBody>
          <a:bodyPr>
            <a:normAutofit/>
          </a:bodyPr>
          <a:lstStyle/>
          <a:p>
            <a:pPr algn="ctr"/>
            <a:r>
              <a:rPr lang="ro-RO" b="1" dirty="0"/>
              <a:t>Abstract Argumentation Framework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4495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04E52-6571-008B-6E38-DB8870EA7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090" y="1959429"/>
            <a:ext cx="5641910" cy="488497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Conflict-free sets: {B, C}, {A, D}, {B, C, E, F};</a:t>
            </a:r>
          </a:p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Stable extensions: {A, E, F};</a:t>
            </a:r>
          </a:p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Admissible: {B, C, E, F}, {A, E, F}, </a:t>
            </a:r>
            <a:r>
              <a:rPr lang="en-US" sz="3200" strike="sngStrik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{A, D};</a:t>
            </a:r>
          </a:p>
          <a:p>
            <a:r>
              <a:rPr lang="en-US" sz="3600" b="1" dirty="0"/>
              <a:t>Complete: {B, C, E}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endParaRPr lang="en-US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E8CACD-F584-0885-0AB4-08C215959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67" y="1984442"/>
            <a:ext cx="5997971" cy="314962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16102B1-44E6-461D-D802-DA34A8A9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233" y="235950"/>
            <a:ext cx="10617555" cy="1590452"/>
          </a:xfrm>
        </p:spPr>
        <p:txBody>
          <a:bodyPr>
            <a:normAutofit/>
          </a:bodyPr>
          <a:lstStyle/>
          <a:p>
            <a:pPr algn="ctr"/>
            <a:r>
              <a:rPr lang="ro-RO" b="1" dirty="0"/>
              <a:t>Abstract Argumentation Framework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83659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04E52-6571-008B-6E38-DB8870EA7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090" y="1959429"/>
            <a:ext cx="5641910" cy="488497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Conflict-free sets: {B, C}, {A, D}, {B, C, E, F};</a:t>
            </a:r>
          </a:p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Stable extensions: {A, E, F};</a:t>
            </a:r>
          </a:p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Admissible: {B, C, E, F}, {A, E, F}, </a:t>
            </a:r>
            <a:r>
              <a:rPr lang="en-US" sz="3200" strike="sngStrik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{A, D};</a:t>
            </a:r>
          </a:p>
          <a:p>
            <a:r>
              <a:rPr lang="en-US" sz="3600" b="1" dirty="0"/>
              <a:t>Complete:</a:t>
            </a:r>
            <a:r>
              <a:rPr lang="en-US" sz="3200" b="1" dirty="0"/>
              <a:t>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{B, C, E}, </a:t>
            </a:r>
            <a:r>
              <a:rPr lang="en-US" sz="3600" b="1" dirty="0"/>
              <a:t>{B, C, E, F}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E11E6-588D-5703-F06C-AEC5EB3BA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51" y="1984442"/>
            <a:ext cx="5942550" cy="317478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C271B7D-16B5-5F91-B13B-C4352CBD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233" y="235950"/>
            <a:ext cx="10617555" cy="1590452"/>
          </a:xfrm>
        </p:spPr>
        <p:txBody>
          <a:bodyPr>
            <a:normAutofit/>
          </a:bodyPr>
          <a:lstStyle/>
          <a:p>
            <a:pPr algn="ctr"/>
            <a:r>
              <a:rPr lang="ro-RO" b="1" dirty="0"/>
              <a:t>Abstract Argumentation Framework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3034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04E52-6571-008B-6E38-DB8870EA7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090" y="1959429"/>
            <a:ext cx="5641910" cy="488497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Conflict-free sets: {B, C}, {A, D}, {B, C, E, F};</a:t>
            </a:r>
          </a:p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Stable extensions: {A, E, F};</a:t>
            </a:r>
          </a:p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Admissible: {B, C, E, F}, {A, E, F}, </a:t>
            </a:r>
            <a:r>
              <a:rPr lang="en-US" sz="3200" strike="sngStrik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{A, D};</a:t>
            </a:r>
          </a:p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Complete: {B, C, E}, {B, C, E, F};</a:t>
            </a:r>
          </a:p>
          <a:p>
            <a:r>
              <a:rPr lang="en-US" sz="3600" b="1" dirty="0"/>
              <a:t>Preferred: {B, C, E, F};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E11E6-588D-5703-F06C-AEC5EB3BA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51" y="1984442"/>
            <a:ext cx="5942550" cy="317478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C271B7D-16B5-5F91-B13B-C4352CBD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233" y="235950"/>
            <a:ext cx="10617555" cy="1590452"/>
          </a:xfrm>
        </p:spPr>
        <p:txBody>
          <a:bodyPr>
            <a:normAutofit/>
          </a:bodyPr>
          <a:lstStyle/>
          <a:p>
            <a:pPr algn="ctr"/>
            <a:r>
              <a:rPr lang="ro-RO" b="1" dirty="0"/>
              <a:t>Abstract Argumentation Framework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59988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04E52-6571-008B-6E38-DB8870EA7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090" y="1959429"/>
            <a:ext cx="5641910" cy="488497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Conflict-free sets: {B, C}, {A, D}, {B, C, E, F};</a:t>
            </a:r>
          </a:p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Stable extensions: {A, E, F};</a:t>
            </a:r>
          </a:p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Admissible: {B, C, E, F}, {A, E, F}, </a:t>
            </a:r>
            <a:r>
              <a:rPr lang="en-US" sz="3200" strike="sngStrik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{A, D};</a:t>
            </a:r>
          </a:p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Complete: {B, C, E}, {B, C, E, F};</a:t>
            </a:r>
          </a:p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Preferred: {B, C, E, F};</a:t>
            </a:r>
          </a:p>
          <a:p>
            <a:r>
              <a:rPr lang="en-US" sz="3600" b="1" dirty="0"/>
              <a:t>Grounded: {B, C, E};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E8CACD-F584-0885-0AB4-08C215959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67" y="1984442"/>
            <a:ext cx="5997971" cy="314962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2B40AE3-D326-83A5-3D4A-61D00A5C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233" y="235950"/>
            <a:ext cx="10617555" cy="1590452"/>
          </a:xfrm>
        </p:spPr>
        <p:txBody>
          <a:bodyPr>
            <a:normAutofit/>
          </a:bodyPr>
          <a:lstStyle/>
          <a:p>
            <a:pPr algn="ctr"/>
            <a:r>
              <a:rPr lang="ro-RO" b="1" dirty="0"/>
              <a:t>Abstract Argumentation Framework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37963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F60230-7C77-6FE3-933C-C581F4100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409" y="479493"/>
            <a:ext cx="10467392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Algorithm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19BA9278-A102-DA44-BF5A-48EE955445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4919112"/>
              </p:ext>
            </p:extLst>
          </p:nvPr>
        </p:nvGraphicFramePr>
        <p:xfrm>
          <a:off x="0" y="1510018"/>
          <a:ext cx="12192000" cy="5347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FB49F75-E002-8C78-B692-FF2B5F56BBBF}"/>
              </a:ext>
            </a:extLst>
          </p:cNvPr>
          <p:cNvSpPr txBox="1"/>
          <p:nvPr/>
        </p:nvSpPr>
        <p:spPr>
          <a:xfrm>
            <a:off x="3047301" y="502070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43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121D05-C02C-F5D8-A75E-0C413AA465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16113" cy="495268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An argumentation framework property is represented as a tuple </a:t>
                </a:r>
                <a:r>
                  <a:rPr lang="en-US" sz="2800" b="1" dirty="0"/>
                  <a:t>(S, D, C)</a:t>
                </a:r>
                <a:r>
                  <a:rPr lang="en-US" dirty="0"/>
                  <a:t>:</a:t>
                </a:r>
              </a:p>
              <a:p>
                <a:pPr lvl="1"/>
                <a:endParaRPr lang="en-US" sz="2800" b="1" dirty="0"/>
              </a:p>
              <a:p>
                <a:pPr lvl="1"/>
                <a:endParaRPr lang="en-US" sz="3200" b="1" dirty="0"/>
              </a:p>
              <a:p>
                <a:pPr lvl="1"/>
                <a:r>
                  <a:rPr lang="en-US" sz="3200" b="1" dirty="0"/>
                  <a:t>Conflict-free extension</a:t>
                </a:r>
              </a:p>
              <a:p>
                <a:pPr lvl="2"/>
                <a:r>
                  <a:rPr lang="en-US" sz="2200" dirty="0"/>
                  <a:t>A set </a:t>
                </a:r>
                <a:r>
                  <a:rPr lang="en-US" sz="2200" b="1" dirty="0"/>
                  <a:t>S </a:t>
                </a:r>
                <a:r>
                  <a:rPr lang="en-US" sz="2200" dirty="0"/>
                  <a:t>of arguments is </a:t>
                </a:r>
                <a:r>
                  <a:rPr lang="en-US" sz="2200" b="1" dirty="0"/>
                  <a:t>conflict-free </a:t>
                </a:r>
                <a:r>
                  <a:rPr lang="en-US" sz="2200" dirty="0"/>
                  <a:t>if arguments of the set </a:t>
                </a:r>
                <a:r>
                  <a:rPr lang="en-US" sz="2200" b="1" dirty="0"/>
                  <a:t>do not</a:t>
                </a:r>
                <a:r>
                  <a:rPr lang="en-US" sz="2200" dirty="0"/>
                  <a:t> attack each other:</a:t>
                </a:r>
              </a:p>
              <a:p>
                <a:pPr marL="914400" lvl="2" indent="0" algn="ctr">
                  <a:buNone/>
                </a:pPr>
                <a:r>
                  <a:rPr lang="en-US" sz="3200" b="1" dirty="0"/>
                  <a:t>C = { a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dirty="0">
                        <a:latin typeface="Cambria Math" panose="02040503050406030204" pitchFamily="18" charset="0"/>
                      </a:rPr>
                      <m:t>⇒¬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US" sz="3200" b="1" dirty="0"/>
                  <a:t> | (a, b)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sz="3200" b="1" dirty="0"/>
                  <a:t> }</a:t>
                </a:r>
              </a:p>
              <a:p>
                <a:pPr lvl="1"/>
                <a:r>
                  <a:rPr lang="en-US" sz="3200" b="1" dirty="0"/>
                  <a:t>Stable extension</a:t>
                </a:r>
              </a:p>
              <a:p>
                <a:pPr lvl="2"/>
                <a:r>
                  <a:rPr lang="en-US" sz="2200" dirty="0"/>
                  <a:t>A set S of arguments is </a:t>
                </a:r>
                <a:r>
                  <a:rPr lang="en-US" sz="2200" b="1" dirty="0"/>
                  <a:t>stable </a:t>
                </a:r>
                <a:r>
                  <a:rPr lang="en-US" sz="2200" dirty="0"/>
                  <a:t>if is conflict-free &amp;&amp; arguments of S attack </a:t>
                </a:r>
                <a:r>
                  <a:rPr lang="en-US" sz="2200" b="1" dirty="0"/>
                  <a:t>all </a:t>
                </a:r>
                <a14:m>
                  <m:oMath xmlns:m="http://schemas.openxmlformats.org/officeDocument/2006/math">
                    <m:r>
                      <a:rPr lang="en-US" sz="2200" b="1" i="0" dirty="0" smtClean="0">
                        <a:latin typeface="Cambria Math" panose="02040503050406030204" pitchFamily="18" charset="0"/>
                      </a:rPr>
                      <m:t>𝐚𝐫𝐠𝐬</m:t>
                    </m:r>
                    <m:r>
                      <a:rPr lang="en-US" sz="2200" b="1" i="0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200" b="1" i="0" dirty="0" smtClean="0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en-US" sz="2200" dirty="0"/>
                  <a:t>:</a:t>
                </a:r>
                <a:endParaRPr lang="en-US" sz="2200" b="1" dirty="0"/>
              </a:p>
              <a:p>
                <a:pPr marL="914400" lvl="2" indent="0" algn="ctr">
                  <a:buNone/>
                </a:pPr>
                <a:r>
                  <a:rPr lang="en-US" sz="3200" b="1" dirty="0"/>
                  <a:t>C = {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3200" b="1" i="0" smtClean="0">
                        <a:latin typeface="Cambria Math" panose="02040503050406030204" pitchFamily="18" charset="0"/>
                      </a:rPr>
                      <m:t>⇔</m:t>
                    </m:r>
                    <m:nary>
                      <m:naryPr>
                        <m:chr m:val="⋀"/>
                        <m:limLoc m:val="subSup"/>
                        <m:supHide m:val="on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:(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sub>
                      <m:sup/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</m:nary>
                    <m:r>
                      <a:rPr lang="en-US" sz="3200" b="1" i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3200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3200" b="1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121D05-C02C-F5D8-A75E-0C413AA465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16113" cy="4952680"/>
              </a:xfrm>
              <a:blipFill>
                <a:blip r:embed="rId2"/>
                <a:stretch>
                  <a:fillRect l="-932" t="-1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91C0E2ED-5023-F610-3AEA-6C88B146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409" y="479493"/>
            <a:ext cx="10467392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2">
                <a:extLst>
                  <a:ext uri="{FF2B5EF4-FFF2-40B4-BE49-F238E27FC236}">
                    <a16:creationId xmlns:a16="http://schemas.microsoft.com/office/drawing/2014/main" id="{70A88E99-7003-570F-CFD4-0DB98408E6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5781884"/>
                  </p:ext>
                </p:extLst>
              </p:nvPr>
            </p:nvGraphicFramePr>
            <p:xfrm>
              <a:off x="2332255" y="2447860"/>
              <a:ext cx="8127999" cy="42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81818940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22078404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0158733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2200" dirty="0"/>
                            <a:t>S = A (arguments)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={0, 1}</m:t>
                              </m:r>
                            </m:oMath>
                          </a14:m>
                          <a:endParaRPr lang="en-US" sz="2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2200" dirty="0"/>
                            <a:t>C = constraint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8118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2">
                <a:extLst>
                  <a:ext uri="{FF2B5EF4-FFF2-40B4-BE49-F238E27FC236}">
                    <a16:creationId xmlns:a16="http://schemas.microsoft.com/office/drawing/2014/main" id="{70A88E99-7003-570F-CFD4-0DB98408E6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5781884"/>
                  </p:ext>
                </p:extLst>
              </p:nvPr>
            </p:nvGraphicFramePr>
            <p:xfrm>
              <a:off x="2332255" y="2447860"/>
              <a:ext cx="8127999" cy="42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81818940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22078404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015873333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2200" dirty="0"/>
                            <a:t>S = A (arguments)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225" t="-8451" r="-100225" b="-28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2200" dirty="0"/>
                            <a:t>C = constraint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8118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55617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1C0E2ED-5023-F610-3AEA-6C88B146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69" y="674455"/>
            <a:ext cx="10467392" cy="1133937"/>
          </a:xfrm>
        </p:spPr>
        <p:txBody>
          <a:bodyPr>
            <a:normAutofit/>
          </a:bodyPr>
          <a:lstStyle/>
          <a:p>
            <a:pPr algn="ctr"/>
            <a:r>
              <a:rPr lang="ro-RO" sz="5400" b="1" dirty="0"/>
              <a:t>Benchmarking</a:t>
            </a:r>
            <a:endParaRPr lang="en-US" sz="5400" b="1" dirty="0"/>
          </a:p>
        </p:txBody>
      </p: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622A9D85-0C34-9FC2-2DF1-B8FA202365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7044988"/>
              </p:ext>
            </p:extLst>
          </p:nvPr>
        </p:nvGraphicFramePr>
        <p:xfrm>
          <a:off x="0" y="0"/>
          <a:ext cx="4823670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6077">
                  <a:extLst>
                    <a:ext uri="{9D8B030D-6E8A-4147-A177-3AD203B41FA5}">
                      <a16:colId xmlns:a16="http://schemas.microsoft.com/office/drawing/2014/main" val="1926356083"/>
                    </a:ext>
                  </a:extLst>
                </a:gridCol>
                <a:gridCol w="2104524">
                  <a:extLst>
                    <a:ext uri="{9D8B030D-6E8A-4147-A177-3AD203B41FA5}">
                      <a16:colId xmlns:a16="http://schemas.microsoft.com/office/drawing/2014/main" val="4069400958"/>
                    </a:ext>
                  </a:extLst>
                </a:gridCol>
                <a:gridCol w="1823069">
                  <a:extLst>
                    <a:ext uri="{9D8B030D-6E8A-4147-A177-3AD203B41FA5}">
                      <a16:colId xmlns:a16="http://schemas.microsoft.com/office/drawing/2014/main" val="202160365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Our device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Their device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369517"/>
                  </a:ext>
                </a:extLst>
              </a:tr>
              <a:tr h="243281">
                <a:tc>
                  <a:txBody>
                    <a:bodyPr/>
                    <a:lstStyle/>
                    <a:p>
                      <a:r>
                        <a:rPr lang="en-US" sz="1200" dirty="0"/>
                        <a:t>Processor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Intel i7-11850H, 2.50 GHz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Intel i7-970, 3.20 GHz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343145"/>
                  </a:ext>
                </a:extLst>
              </a:tr>
              <a:tr h="243281">
                <a:tc>
                  <a:txBody>
                    <a:bodyPr/>
                    <a:lstStyle/>
                    <a:p>
                      <a:r>
                        <a:rPr lang="en-US" sz="1200" dirty="0"/>
                        <a:t>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 GB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 GB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0359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062EEDD-79A0-0B6D-D1A1-28328C16E677}"/>
                  </a:ext>
                </a:extLst>
              </p14:cNvPr>
              <p14:cNvContentPartPr/>
              <p14:nvPr/>
            </p14:nvContentPartPr>
            <p14:xfrm>
              <a:off x="536440" y="4196107"/>
              <a:ext cx="2025000" cy="2102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062EEDD-79A0-0B6D-D1A1-28328C16E6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440" y="4133107"/>
                <a:ext cx="2150640" cy="22284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470752F-00C4-CADC-C2D9-2615F2A93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283806"/>
              </p:ext>
            </p:extLst>
          </p:nvPr>
        </p:nvGraphicFramePr>
        <p:xfrm>
          <a:off x="517171" y="1558288"/>
          <a:ext cx="11119119" cy="5126355"/>
        </p:xfrm>
        <a:graphic>
          <a:graphicData uri="http://schemas.openxmlformats.org/drawingml/2006/table">
            <a:tbl>
              <a:tblPr/>
              <a:tblGrid>
                <a:gridCol w="1325916">
                  <a:extLst>
                    <a:ext uri="{9D8B030D-6E8A-4147-A177-3AD203B41FA5}">
                      <a16:colId xmlns:a16="http://schemas.microsoft.com/office/drawing/2014/main" val="3954160678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3241992148"/>
                    </a:ext>
                  </a:extLst>
                </a:gridCol>
                <a:gridCol w="1670413">
                  <a:extLst>
                    <a:ext uri="{9D8B030D-6E8A-4147-A177-3AD203B41FA5}">
                      <a16:colId xmlns:a16="http://schemas.microsoft.com/office/drawing/2014/main" val="1519640519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1249993169"/>
                    </a:ext>
                  </a:extLst>
                </a:gridCol>
                <a:gridCol w="1301940">
                  <a:extLst>
                    <a:ext uri="{9D8B030D-6E8A-4147-A177-3AD203B41FA5}">
                      <a16:colId xmlns:a16="http://schemas.microsoft.com/office/drawing/2014/main" val="1944304069"/>
                    </a:ext>
                  </a:extLst>
                </a:gridCol>
                <a:gridCol w="95150">
                  <a:extLst>
                    <a:ext uri="{9D8B030D-6E8A-4147-A177-3AD203B41FA5}">
                      <a16:colId xmlns:a16="http://schemas.microsoft.com/office/drawing/2014/main" val="2322521852"/>
                    </a:ext>
                  </a:extLst>
                </a:gridCol>
                <a:gridCol w="1251240">
                  <a:extLst>
                    <a:ext uri="{9D8B030D-6E8A-4147-A177-3AD203B41FA5}">
                      <a16:colId xmlns:a16="http://schemas.microsoft.com/office/drawing/2014/main" val="3289860044"/>
                    </a:ext>
                  </a:extLst>
                </a:gridCol>
                <a:gridCol w="95150">
                  <a:extLst>
                    <a:ext uri="{9D8B030D-6E8A-4147-A177-3AD203B41FA5}">
                      <a16:colId xmlns:a16="http://schemas.microsoft.com/office/drawing/2014/main" val="504713291"/>
                    </a:ext>
                  </a:extLst>
                </a:gridCol>
                <a:gridCol w="1251240">
                  <a:extLst>
                    <a:ext uri="{9D8B030D-6E8A-4147-A177-3AD203B41FA5}">
                      <a16:colId xmlns:a16="http://schemas.microsoft.com/office/drawing/2014/main" val="4087382802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3740282156"/>
                    </a:ext>
                  </a:extLst>
                </a:gridCol>
                <a:gridCol w="1301940">
                  <a:extLst>
                    <a:ext uri="{9D8B030D-6E8A-4147-A177-3AD203B41FA5}">
                      <a16:colId xmlns:a16="http://schemas.microsoft.com/office/drawing/2014/main" val="2685321998"/>
                    </a:ext>
                  </a:extLst>
                </a:gridCol>
                <a:gridCol w="95150">
                  <a:extLst>
                    <a:ext uri="{9D8B030D-6E8A-4147-A177-3AD203B41FA5}">
                      <a16:colId xmlns:a16="http://schemas.microsoft.com/office/drawing/2014/main" val="679172958"/>
                    </a:ext>
                  </a:extLst>
                </a:gridCol>
                <a:gridCol w="1251240">
                  <a:extLst>
                    <a:ext uri="{9D8B030D-6E8A-4147-A177-3AD203B41FA5}">
                      <a16:colId xmlns:a16="http://schemas.microsoft.com/office/drawing/2014/main" val="3819377113"/>
                    </a:ext>
                  </a:extLst>
                </a:gridCol>
                <a:gridCol w="95150">
                  <a:extLst>
                    <a:ext uri="{9D8B030D-6E8A-4147-A177-3AD203B41FA5}">
                      <a16:colId xmlns:a16="http://schemas.microsoft.com/office/drawing/2014/main" val="1409600997"/>
                    </a:ext>
                  </a:extLst>
                </a:gridCol>
                <a:gridCol w="1251240">
                  <a:extLst>
                    <a:ext uri="{9D8B030D-6E8A-4147-A177-3AD203B41FA5}">
                      <a16:colId xmlns:a16="http://schemas.microsoft.com/office/drawing/2014/main" val="948910875"/>
                    </a:ext>
                  </a:extLst>
                </a:gridCol>
              </a:tblGrid>
              <a:tr h="17492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Kleinberg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Erdős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Rényi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945236"/>
                  </a:ext>
                </a:extLst>
              </a:tr>
              <a:tr h="100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858158"/>
                  </a:ext>
                </a:extLst>
              </a:tr>
              <a:tr h="17492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856543"/>
                  </a:ext>
                </a:extLst>
              </a:tr>
              <a:tr h="174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040255"/>
                  </a:ext>
                </a:extLst>
              </a:tr>
              <a:tr h="17492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Our algorithm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129.26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48223"/>
                  </a:ext>
                </a:extLst>
              </a:tr>
              <a:tr h="174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admissible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ASPARTIX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583297"/>
                  </a:ext>
                </a:extLst>
              </a:tr>
              <a:tr h="17492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ConArg2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016099"/>
                  </a:ext>
                </a:extLst>
              </a:tr>
              <a:tr h="174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591462"/>
                  </a:ext>
                </a:extLst>
              </a:tr>
              <a:tr h="17492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Our algorithm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597513"/>
                  </a:ext>
                </a:extLst>
              </a:tr>
              <a:tr h="174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ASPARTIX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495045"/>
                  </a:ext>
                </a:extLst>
              </a:tr>
              <a:tr h="17492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ConArg2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692668"/>
                  </a:ext>
                </a:extLst>
              </a:tr>
              <a:tr h="174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19924"/>
                  </a:ext>
                </a:extLst>
              </a:tr>
              <a:tr h="17492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Our algorithm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682063"/>
                  </a:ext>
                </a:extLst>
              </a:tr>
              <a:tr h="174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ASPARTIX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329344"/>
                  </a:ext>
                </a:extLst>
              </a:tr>
              <a:tr h="17492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ConArg2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451573"/>
                  </a:ext>
                </a:extLst>
              </a:tr>
              <a:tr h="174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025246"/>
                  </a:ext>
                </a:extLst>
              </a:tr>
              <a:tr h="17492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Our algorithm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111.98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366621"/>
                  </a:ext>
                </a:extLst>
              </a:tr>
              <a:tr h="174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preferred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ASPARTIX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325482"/>
                  </a:ext>
                </a:extLst>
              </a:tr>
              <a:tr h="17492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ConArg2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732682"/>
                  </a:ext>
                </a:extLst>
              </a:tr>
              <a:tr h="174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041369"/>
                  </a:ext>
                </a:extLst>
              </a:tr>
              <a:tr h="17492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Our algorithm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121.26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906779"/>
                  </a:ext>
                </a:extLst>
              </a:tr>
              <a:tr h="174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grounded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ASPARTIX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036910"/>
                  </a:ext>
                </a:extLst>
              </a:tr>
              <a:tr h="17492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ConArg2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40834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194E55-E9F6-020A-B3BE-48D0C244D340}"/>
              </a:ext>
            </a:extLst>
          </p:cNvPr>
          <p:cNvSpPr txBox="1"/>
          <p:nvPr/>
        </p:nvSpPr>
        <p:spPr>
          <a:xfrm>
            <a:off x="-3389" y="847287"/>
            <a:ext cx="3573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Source: </a:t>
            </a:r>
            <a:r>
              <a:rPr lang="en-US" dirty="0"/>
              <a:t>https://conarg.dmi.unipg.it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D88727-D7E0-FCCF-7B92-ADE33AECC31E}"/>
              </a:ext>
            </a:extLst>
          </p:cNvPr>
          <p:cNvSpPr txBox="1"/>
          <p:nvPr/>
        </p:nvSpPr>
        <p:spPr>
          <a:xfrm>
            <a:off x="8545262" y="435139"/>
            <a:ext cx="3643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ASPARTIX</a:t>
            </a:r>
            <a:r>
              <a:rPr lang="en-US" dirty="0"/>
              <a:t> – ICCMA 2015, 2019, 2021</a:t>
            </a:r>
          </a:p>
          <a:p>
            <a:r>
              <a:rPr lang="en-US" b="1" dirty="0"/>
              <a:t>ConArg2</a:t>
            </a:r>
            <a:r>
              <a:rPr lang="en-US" dirty="0"/>
              <a:t> – ICCMA 2015, 2017, 2021</a:t>
            </a:r>
          </a:p>
        </p:txBody>
      </p:sp>
    </p:spTree>
    <p:extLst>
      <p:ext uri="{BB962C8B-B14F-4D97-AF65-F5344CB8AC3E}">
        <p14:creationId xmlns:p14="http://schemas.microsoft.com/office/powerpoint/2010/main" val="1949974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1C0E2ED-5023-F610-3AEA-6C88B146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409" y="479493"/>
            <a:ext cx="10467392" cy="1325563"/>
          </a:xfrm>
        </p:spPr>
        <p:txBody>
          <a:bodyPr>
            <a:normAutofit/>
          </a:bodyPr>
          <a:lstStyle/>
          <a:p>
            <a:pPr algn="ctr"/>
            <a:r>
              <a:rPr lang="ro-RO" sz="5400" b="1" dirty="0"/>
              <a:t>Benchmarking</a:t>
            </a:r>
            <a:r>
              <a:rPr lang="en-US" sz="5400" b="1" dirty="0"/>
              <a:t> results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0ED2EE-8075-5C65-3338-E2573970A09A}"/>
                  </a:ext>
                </a:extLst>
              </p14:cNvPr>
              <p14:cNvContentPartPr/>
              <p14:nvPr/>
            </p14:nvContentPartPr>
            <p14:xfrm>
              <a:off x="528160" y="4180267"/>
              <a:ext cx="2007360" cy="2128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0ED2EE-8075-5C65-3338-E2573970A0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5520" y="4117627"/>
                <a:ext cx="2133000" cy="22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D21E28CE-4F9E-8CAA-2A58-EC825197D8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9968352"/>
                  </p:ext>
                </p:extLst>
              </p:nvPr>
            </p:nvGraphicFramePr>
            <p:xfrm>
              <a:off x="645951" y="1616431"/>
              <a:ext cx="10779852" cy="4932534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2694963">
                      <a:extLst>
                        <a:ext uri="{9D8B030D-6E8A-4147-A177-3AD203B41FA5}">
                          <a16:colId xmlns:a16="http://schemas.microsoft.com/office/drawing/2014/main" val="3786692512"/>
                        </a:ext>
                      </a:extLst>
                    </a:gridCol>
                    <a:gridCol w="2694963">
                      <a:extLst>
                        <a:ext uri="{9D8B030D-6E8A-4147-A177-3AD203B41FA5}">
                          <a16:colId xmlns:a16="http://schemas.microsoft.com/office/drawing/2014/main" val="2410569470"/>
                        </a:ext>
                      </a:extLst>
                    </a:gridCol>
                    <a:gridCol w="2694963">
                      <a:extLst>
                        <a:ext uri="{9D8B030D-6E8A-4147-A177-3AD203B41FA5}">
                          <a16:colId xmlns:a16="http://schemas.microsoft.com/office/drawing/2014/main" val="3717542983"/>
                        </a:ext>
                      </a:extLst>
                    </a:gridCol>
                    <a:gridCol w="2694963">
                      <a:extLst>
                        <a:ext uri="{9D8B030D-6E8A-4147-A177-3AD203B41FA5}">
                          <a16:colId xmlns:a16="http://schemas.microsoft.com/office/drawing/2014/main" val="675568689"/>
                        </a:ext>
                      </a:extLst>
                    </a:gridCol>
                  </a:tblGrid>
                  <a:tr h="532529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Our 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ConArg2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ASPARTIX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0860852"/>
                      </a:ext>
                    </a:extLst>
                  </a:tr>
                  <a:tr h="532529">
                    <a:tc>
                      <a:txBody>
                        <a:bodyPr/>
                        <a:lstStyle/>
                        <a:p>
                          <a:r>
                            <a:rPr lang="en-US" sz="2800" b="1" dirty="0"/>
                            <a:t>Overall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𝑠𝑡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𝑟𝑑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588512"/>
                      </a:ext>
                    </a:extLst>
                  </a:tr>
                  <a:tr h="532529">
                    <a:tc>
                      <a:txBody>
                        <a:bodyPr/>
                        <a:lstStyle/>
                        <a:p>
                          <a:r>
                            <a:rPr lang="en-US" sz="2800" b="1" dirty="0"/>
                            <a:t>Kleinberg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p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𝒔𝒕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3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𝑟𝑑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8018244"/>
                      </a:ext>
                    </a:extLst>
                  </a:tr>
                  <a:tr h="532529">
                    <a:tc>
                      <a:txBody>
                        <a:bodyPr/>
                        <a:lstStyle/>
                        <a:p>
                          <a:r>
                            <a:rPr lang="en-US" sz="2800" b="1" dirty="0" err="1"/>
                            <a:t>Erdős</a:t>
                          </a:r>
                          <a:r>
                            <a:rPr lang="en-US" sz="2800" b="1" dirty="0"/>
                            <a:t>–</a:t>
                          </a:r>
                          <a:r>
                            <a:rPr lang="en-US" sz="2800" b="1" dirty="0" err="1"/>
                            <a:t>Rényi</a:t>
                          </a:r>
                          <a:r>
                            <a:rPr lang="en-US" sz="2800" b="1" dirty="0"/>
                            <a:t> 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𝑟𝑑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𝑠𝑡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𝑠𝑡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304417"/>
                      </a:ext>
                    </a:extLst>
                  </a:tr>
                  <a:tr h="532529">
                    <a:tc>
                      <a:txBody>
                        <a:bodyPr/>
                        <a:lstStyle/>
                        <a:p>
                          <a:r>
                            <a:rPr lang="en-US" sz="2800" b="1" dirty="0"/>
                            <a:t>Admissible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p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𝒔𝒕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3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𝑟𝑑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5524288"/>
                      </a:ext>
                    </a:extLst>
                  </a:tr>
                  <a:tr h="532529">
                    <a:tc>
                      <a:txBody>
                        <a:bodyPr/>
                        <a:lstStyle/>
                        <a:p>
                          <a:r>
                            <a:rPr lang="en-US" sz="2800" b="1" dirty="0"/>
                            <a:t>Complete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𝑟𝑑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𝑠𝑡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2425783"/>
                      </a:ext>
                    </a:extLst>
                  </a:tr>
                  <a:tr h="532529">
                    <a:tc>
                      <a:txBody>
                        <a:bodyPr/>
                        <a:lstStyle/>
                        <a:p>
                          <a:r>
                            <a:rPr lang="en-US" sz="2800" b="1" dirty="0"/>
                            <a:t>Stable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p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𝒔𝒕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3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𝑠𝑡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𝑟𝑑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6728104"/>
                      </a:ext>
                    </a:extLst>
                  </a:tr>
                  <a:tr h="532529">
                    <a:tc>
                      <a:txBody>
                        <a:bodyPr/>
                        <a:lstStyle/>
                        <a:p>
                          <a:r>
                            <a:rPr lang="en-US" sz="2800" b="1" dirty="0"/>
                            <a:t>Preferred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𝑠𝑡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𝑟𝑑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8158549"/>
                      </a:ext>
                    </a:extLst>
                  </a:tr>
                  <a:tr h="532529">
                    <a:tc>
                      <a:txBody>
                        <a:bodyPr/>
                        <a:lstStyle/>
                        <a:p>
                          <a:r>
                            <a:rPr lang="en-US" sz="2800" b="1" dirty="0"/>
                            <a:t>Grounded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𝑟𝑑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𝑠𝑡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71959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D21E28CE-4F9E-8CAA-2A58-EC825197D8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9968352"/>
                  </p:ext>
                </p:extLst>
              </p:nvPr>
            </p:nvGraphicFramePr>
            <p:xfrm>
              <a:off x="645951" y="1616431"/>
              <a:ext cx="10779852" cy="4932534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2694963">
                      <a:extLst>
                        <a:ext uri="{9D8B030D-6E8A-4147-A177-3AD203B41FA5}">
                          <a16:colId xmlns:a16="http://schemas.microsoft.com/office/drawing/2014/main" val="3786692512"/>
                        </a:ext>
                      </a:extLst>
                    </a:gridCol>
                    <a:gridCol w="2694963">
                      <a:extLst>
                        <a:ext uri="{9D8B030D-6E8A-4147-A177-3AD203B41FA5}">
                          <a16:colId xmlns:a16="http://schemas.microsoft.com/office/drawing/2014/main" val="2410569470"/>
                        </a:ext>
                      </a:extLst>
                    </a:gridCol>
                    <a:gridCol w="2694963">
                      <a:extLst>
                        <a:ext uri="{9D8B030D-6E8A-4147-A177-3AD203B41FA5}">
                          <a16:colId xmlns:a16="http://schemas.microsoft.com/office/drawing/2014/main" val="3717542983"/>
                        </a:ext>
                      </a:extLst>
                    </a:gridCol>
                    <a:gridCol w="2694963">
                      <a:extLst>
                        <a:ext uri="{9D8B030D-6E8A-4147-A177-3AD203B41FA5}">
                          <a16:colId xmlns:a16="http://schemas.microsoft.com/office/drawing/2014/main" val="675568689"/>
                        </a:ext>
                      </a:extLst>
                    </a:gridCol>
                  </a:tblGrid>
                  <a:tr h="532529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Our 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ConArg2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ASPARTIX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0860852"/>
                      </a:ext>
                    </a:extLst>
                  </a:tr>
                  <a:tr h="532529">
                    <a:tc>
                      <a:txBody>
                        <a:bodyPr/>
                        <a:lstStyle/>
                        <a:p>
                          <a:r>
                            <a:rPr lang="en-US" sz="2800" b="1" dirty="0"/>
                            <a:t>Overall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226" t="-109091" r="-200452" b="-75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9774" t="-109091" r="-100000" b="-75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52" t="-109091" r="-226" b="-7511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5885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2800" b="1" dirty="0"/>
                            <a:t>Kleinberg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226" t="-193684" r="-200452" b="-59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9774" t="-193684" r="-100000" b="-59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52" t="-193684" r="-226" b="-59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8018244"/>
                      </a:ext>
                    </a:extLst>
                  </a:tr>
                  <a:tr h="532529">
                    <a:tc>
                      <a:txBody>
                        <a:bodyPr/>
                        <a:lstStyle/>
                        <a:p>
                          <a:r>
                            <a:rPr lang="en-US" sz="2800" b="1" dirty="0" err="1"/>
                            <a:t>Erdős</a:t>
                          </a:r>
                          <a:r>
                            <a:rPr lang="en-US" sz="2800" b="1" dirty="0"/>
                            <a:t>–</a:t>
                          </a:r>
                          <a:r>
                            <a:rPr lang="en-US" sz="2800" b="1" dirty="0" err="1"/>
                            <a:t>Rényi</a:t>
                          </a:r>
                          <a:r>
                            <a:rPr lang="en-US" sz="2800" b="1" dirty="0"/>
                            <a:t> 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226" t="-320690" r="-200452" b="-550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9774" t="-320690" r="-100000" b="-550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52" t="-320690" r="-226" b="-550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830441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2800" b="1" dirty="0"/>
                            <a:t>Admissible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226" t="-381250" r="-200452" b="-3989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9774" t="-381250" r="-100000" b="-3989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52" t="-381250" r="-226" b="-3989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5524288"/>
                      </a:ext>
                    </a:extLst>
                  </a:tr>
                  <a:tr h="532529">
                    <a:tc>
                      <a:txBody>
                        <a:bodyPr/>
                        <a:lstStyle/>
                        <a:p>
                          <a:r>
                            <a:rPr lang="en-US" sz="2800" b="1" dirty="0"/>
                            <a:t>Complete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226" t="-531034" r="-200452" b="-340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9774" t="-531034" r="-100000" b="-340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52" t="-531034" r="-226" b="-340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242578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2800" b="1" dirty="0"/>
                            <a:t>Stable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226" t="-577895" r="-200452" b="-21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9774" t="-577895" r="-100000" b="-21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52" t="-577895" r="-226" b="-211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6728104"/>
                      </a:ext>
                    </a:extLst>
                  </a:tr>
                  <a:tr h="532529">
                    <a:tc>
                      <a:txBody>
                        <a:bodyPr/>
                        <a:lstStyle/>
                        <a:p>
                          <a:r>
                            <a:rPr lang="en-US" sz="2800" b="1" dirty="0"/>
                            <a:t>Preferred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226" t="-731818" r="-200452" b="-128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9774" t="-731818" r="-100000" b="-128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52" t="-731818" r="-226" b="-1284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8158549"/>
                      </a:ext>
                    </a:extLst>
                  </a:tr>
                  <a:tr h="532529">
                    <a:tc>
                      <a:txBody>
                        <a:bodyPr/>
                        <a:lstStyle/>
                        <a:p>
                          <a:r>
                            <a:rPr lang="en-US" sz="2800" b="1" dirty="0"/>
                            <a:t>Grounded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226" t="-841379" r="-200452" b="-29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9774" t="-841379" r="-100000" b="-29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52" t="-841379" r="-226" b="-298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719594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BEA75ECB-D2A8-72C3-B7ED-DEBED677A4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6856409"/>
              </p:ext>
            </p:extLst>
          </p:nvPr>
        </p:nvGraphicFramePr>
        <p:xfrm>
          <a:off x="0" y="0"/>
          <a:ext cx="4823670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6077">
                  <a:extLst>
                    <a:ext uri="{9D8B030D-6E8A-4147-A177-3AD203B41FA5}">
                      <a16:colId xmlns:a16="http://schemas.microsoft.com/office/drawing/2014/main" val="1926356083"/>
                    </a:ext>
                  </a:extLst>
                </a:gridCol>
                <a:gridCol w="2104524">
                  <a:extLst>
                    <a:ext uri="{9D8B030D-6E8A-4147-A177-3AD203B41FA5}">
                      <a16:colId xmlns:a16="http://schemas.microsoft.com/office/drawing/2014/main" val="4069400958"/>
                    </a:ext>
                  </a:extLst>
                </a:gridCol>
                <a:gridCol w="1823069">
                  <a:extLst>
                    <a:ext uri="{9D8B030D-6E8A-4147-A177-3AD203B41FA5}">
                      <a16:colId xmlns:a16="http://schemas.microsoft.com/office/drawing/2014/main" val="202160365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Our device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Their device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369517"/>
                  </a:ext>
                </a:extLst>
              </a:tr>
              <a:tr h="243281">
                <a:tc>
                  <a:txBody>
                    <a:bodyPr/>
                    <a:lstStyle/>
                    <a:p>
                      <a:r>
                        <a:rPr lang="en-US" sz="1200" dirty="0"/>
                        <a:t>Processor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Intel i7-11850H, 2.50 GHz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Intel i7-970, 3.20 GHz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343145"/>
                  </a:ext>
                </a:extLst>
              </a:tr>
              <a:tr h="243281">
                <a:tc>
                  <a:txBody>
                    <a:bodyPr/>
                    <a:lstStyle/>
                    <a:p>
                      <a:r>
                        <a:rPr lang="en-US" sz="1200" dirty="0"/>
                        <a:t>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 GB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 GB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035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028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F60230-7C77-6FE3-933C-C581F4100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304" y="2400571"/>
            <a:ext cx="10467392" cy="1684867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/>
              <a:t>Demo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9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F15BE7-187B-1CCD-AECC-21A716504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99" y="1188637"/>
            <a:ext cx="3291837" cy="4480726"/>
          </a:xfrm>
        </p:spPr>
        <p:txBody>
          <a:bodyPr>
            <a:normAutofit/>
          </a:bodyPr>
          <a:lstStyle/>
          <a:p>
            <a:r>
              <a:rPr lang="en-US" sz="8000" dirty="0"/>
              <a:t>Agenda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6D647-8940-D436-C67E-D87B14846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7" y="1338729"/>
            <a:ext cx="5003445" cy="4180542"/>
          </a:xfrm>
        </p:spPr>
        <p:txBody>
          <a:bodyPr anchor="ctr">
            <a:normAutofit/>
          </a:bodyPr>
          <a:lstStyle/>
          <a:p>
            <a:r>
              <a:rPr lang="en-US" sz="3600" dirty="0"/>
              <a:t>Abstract Argumentation Framework</a:t>
            </a:r>
          </a:p>
          <a:p>
            <a:r>
              <a:rPr lang="ro-RO" sz="3600" dirty="0"/>
              <a:t>Algorithm</a:t>
            </a:r>
            <a:endParaRPr lang="en-US" sz="3600" dirty="0"/>
          </a:p>
          <a:p>
            <a:r>
              <a:rPr lang="ro-RO" sz="3600" dirty="0"/>
              <a:t>Benchmarking</a:t>
            </a:r>
            <a:endParaRPr lang="en-US" sz="3600" dirty="0"/>
          </a:p>
          <a:p>
            <a:r>
              <a:rPr lang="en-US" sz="3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078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E1DA1-CF7E-CD3E-C06B-8B94C5A9C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95" y="2397462"/>
            <a:ext cx="9231410" cy="20595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1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47872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1D3A0-487D-F410-DC9A-BCC1F10E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D7CAA-366A-4BB0-7E50-A3D8D6D72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[1] On the acceptability of arguments and its fundamental role in nonmonotonic reasoning, logic programming and n-person games, Phan Minh Dung, 1995</a:t>
            </a:r>
          </a:p>
          <a:p>
            <a:r>
              <a:rPr lang="en-US" dirty="0"/>
              <a:t>[2] Argumentation Frameworks as Constraint Satisfaction Problems, </a:t>
            </a:r>
            <a:r>
              <a:rPr lang="it-IT" dirty="0"/>
              <a:t>Leila Amgoud, Caroline Devred</a:t>
            </a:r>
          </a:p>
          <a:p>
            <a:r>
              <a:rPr lang="en-US" dirty="0"/>
              <a:t>[3] A Basic Framework for Explanations in Argumentation, </a:t>
            </a:r>
            <a:r>
              <a:rPr lang="en-US" dirty="0" err="1"/>
              <a:t>AnneMarie</a:t>
            </a:r>
            <a:r>
              <a:rPr lang="en-US" dirty="0"/>
              <a:t> Borg, Floris Bex</a:t>
            </a:r>
          </a:p>
          <a:p>
            <a:r>
              <a:rPr lang="en-US" dirty="0"/>
              <a:t>[4] An introduction to argumentation semantics, </a:t>
            </a:r>
            <a:r>
              <a:rPr lang="it-IT" dirty="0"/>
              <a:t>Pietri Baroni, Martin Caminada, Massimiliano Giacomin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18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F60230-7C77-6FE3-933C-C581F4100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233" y="235950"/>
            <a:ext cx="10617555" cy="1590452"/>
          </a:xfrm>
        </p:spPr>
        <p:txBody>
          <a:bodyPr>
            <a:normAutofit/>
          </a:bodyPr>
          <a:lstStyle/>
          <a:p>
            <a:pPr algn="ctr"/>
            <a:r>
              <a:rPr lang="ro-RO" b="1" dirty="0"/>
              <a:t>Abstract Argumentation Framework</a:t>
            </a:r>
            <a:endParaRPr lang="en-US" b="1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53EC7E-FAC6-1619-47D2-0E7E79508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37" y="1959429"/>
            <a:ext cx="6299784" cy="32165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2D66CF-8B6A-0966-FC6A-A77DB355B9B2}"/>
                  </a:ext>
                </a:extLst>
              </p:cNvPr>
              <p:cNvSpPr txBox="1"/>
              <p:nvPr/>
            </p:nvSpPr>
            <p:spPr>
              <a:xfrm>
                <a:off x="6840604" y="1959429"/>
                <a:ext cx="5150059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An </a:t>
                </a:r>
                <a:r>
                  <a:rPr lang="en-US" sz="2800" b="1" dirty="0"/>
                  <a:t>argumentation framework </a:t>
                </a:r>
                <a:r>
                  <a:rPr lang="en-US" sz="2800" dirty="0"/>
                  <a:t>is a pair: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AF = &lt;A, R&gt;</a:t>
                </a: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2800" dirty="0"/>
                  <a:t>A – a set of arguments</a:t>
                </a: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2800" dirty="0"/>
                  <a:t>R – binary relation on A (attacks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800" dirty="0"/>
                  <a:t> AR x AR). [1]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A = {A, B, C, D, E, F}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R = {(A, B), (B, A), (A, C), (D, C), …}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2D66CF-8B6A-0966-FC6A-A77DB355B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604" y="1959429"/>
                <a:ext cx="5150059" cy="3970318"/>
              </a:xfrm>
              <a:prstGeom prst="rect">
                <a:avLst/>
              </a:prstGeom>
              <a:blipFill>
                <a:blip r:embed="rId3"/>
                <a:stretch>
                  <a:fillRect l="-2367" t="-1380" r="-3314" b="-3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890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04E52-6571-008B-6E38-DB8870EA7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090" y="1959429"/>
            <a:ext cx="5641910" cy="4884973"/>
          </a:xfrm>
        </p:spPr>
        <p:txBody>
          <a:bodyPr>
            <a:normAutofit/>
          </a:bodyPr>
          <a:lstStyle/>
          <a:p>
            <a:r>
              <a:rPr lang="en-US" sz="3600" b="1" dirty="0"/>
              <a:t>Conflict-free sets: {B, C}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E29DCD-F154-B35A-6880-754B5E39A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84" y="1959429"/>
            <a:ext cx="5976568" cy="319203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4FA0C5B-26CA-A28C-6DAE-7AAF589163CA}"/>
              </a:ext>
            </a:extLst>
          </p:cNvPr>
          <p:cNvSpPr txBox="1">
            <a:spLocks/>
          </p:cNvSpPr>
          <p:nvPr/>
        </p:nvSpPr>
        <p:spPr>
          <a:xfrm>
            <a:off x="889233" y="235950"/>
            <a:ext cx="10617555" cy="1590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o-RO" b="1" dirty="0"/>
              <a:t>Abstract Argumentation Framework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615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04E52-6571-008B-6E38-DB8870EA7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090" y="1959429"/>
            <a:ext cx="5641910" cy="4884973"/>
          </a:xfrm>
        </p:spPr>
        <p:txBody>
          <a:bodyPr>
            <a:normAutofit/>
          </a:bodyPr>
          <a:lstStyle/>
          <a:p>
            <a:r>
              <a:rPr lang="en-US" sz="3600" b="1" dirty="0"/>
              <a:t>Conflict-free sets:</a:t>
            </a:r>
            <a:r>
              <a:rPr lang="en-US" sz="3200" b="1" dirty="0"/>
              <a:t>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{B, C}, </a:t>
            </a:r>
            <a:r>
              <a:rPr lang="en-US" sz="3200" b="1" dirty="0"/>
              <a:t>{</a:t>
            </a:r>
            <a:r>
              <a:rPr lang="en-US" sz="3600" b="1" dirty="0"/>
              <a:t>A, D}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25360-FCFC-D4B4-0DE4-54D205519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70" y="1959429"/>
            <a:ext cx="5962551" cy="314463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9AD120D-2826-9429-EFE8-F1B3A47CA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233" y="235950"/>
            <a:ext cx="10617555" cy="1590452"/>
          </a:xfrm>
        </p:spPr>
        <p:txBody>
          <a:bodyPr>
            <a:normAutofit/>
          </a:bodyPr>
          <a:lstStyle/>
          <a:p>
            <a:pPr algn="ctr"/>
            <a:r>
              <a:rPr lang="ro-RO" b="1" dirty="0"/>
              <a:t>Abstract Argumentation Framework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48445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04E52-6571-008B-6E38-DB8870EA7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090" y="1959429"/>
            <a:ext cx="5641910" cy="4884973"/>
          </a:xfrm>
        </p:spPr>
        <p:txBody>
          <a:bodyPr>
            <a:normAutofit/>
          </a:bodyPr>
          <a:lstStyle/>
          <a:p>
            <a:r>
              <a:rPr lang="en-US" sz="3600" b="1" dirty="0"/>
              <a:t>Conflict-free sets: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{B, C}, {A, D}, </a:t>
            </a:r>
            <a:r>
              <a:rPr lang="en-US" sz="3600" b="1" dirty="0"/>
              <a:t>{B, C, E, F}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4AB39B-ED22-E060-7A9B-7DF7C80B8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83" y="1959428"/>
            <a:ext cx="6055973" cy="315785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07ACB8E-AC65-8082-DD96-EA87DD70A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233" y="235950"/>
            <a:ext cx="10617555" cy="1590452"/>
          </a:xfrm>
        </p:spPr>
        <p:txBody>
          <a:bodyPr>
            <a:normAutofit/>
          </a:bodyPr>
          <a:lstStyle/>
          <a:p>
            <a:pPr algn="ctr"/>
            <a:r>
              <a:rPr lang="ro-RO" b="1" dirty="0"/>
              <a:t>Abstract Argumentation Framework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527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04E52-6571-008B-6E38-DB8870EA7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090" y="1959429"/>
            <a:ext cx="5641910" cy="488497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Conflict-free sets: {B, C}, {A, D}, {B, C, E, F};</a:t>
            </a:r>
          </a:p>
          <a:p>
            <a:r>
              <a:rPr lang="en-US" sz="3600" b="1" dirty="0"/>
              <a:t>Stable extensions: {A, E, F}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7ACB8E-AC65-8082-DD96-EA87DD70A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233" y="235950"/>
            <a:ext cx="10617555" cy="1590452"/>
          </a:xfrm>
        </p:spPr>
        <p:txBody>
          <a:bodyPr>
            <a:normAutofit/>
          </a:bodyPr>
          <a:lstStyle/>
          <a:p>
            <a:pPr algn="ctr"/>
            <a:r>
              <a:rPr lang="ro-RO" b="1" dirty="0"/>
              <a:t>Abstract Argumentation Framework</a:t>
            </a: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6BE104-1922-820B-C5E4-59846177B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41" y="1984442"/>
            <a:ext cx="5948849" cy="311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52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04E52-6571-008B-6E38-DB8870EA7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090" y="1959429"/>
            <a:ext cx="5641910" cy="488497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Conflict-free sets: {B, C}, {A, D}, {B, C, E, F};</a:t>
            </a:r>
          </a:p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Stable extensions: {A, E, F};</a:t>
            </a:r>
          </a:p>
          <a:p>
            <a:r>
              <a:rPr lang="en-US" sz="3600" b="1" dirty="0"/>
              <a:t>Admissible: {B, C, E, F}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endParaRPr lang="en-US" sz="2800" dirty="0"/>
          </a:p>
          <a:p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4AB39B-ED22-E060-7A9B-7DF7C80B8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83" y="1959428"/>
            <a:ext cx="6055973" cy="315785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07ACB8E-AC65-8082-DD96-EA87DD70A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233" y="235950"/>
            <a:ext cx="10617555" cy="1590452"/>
          </a:xfrm>
        </p:spPr>
        <p:txBody>
          <a:bodyPr>
            <a:normAutofit/>
          </a:bodyPr>
          <a:lstStyle/>
          <a:p>
            <a:pPr algn="ctr"/>
            <a:r>
              <a:rPr lang="ro-RO" b="1" dirty="0"/>
              <a:t>Abstract Argumentation Framework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3986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04E52-6571-008B-6E38-DB8870EA7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090" y="1959429"/>
            <a:ext cx="5641910" cy="488497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Conflict-free sets: {B, C}, {A, D}, {B, C, E, F};</a:t>
            </a:r>
          </a:p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Stable extensions: {A, E, F};</a:t>
            </a:r>
          </a:p>
          <a:p>
            <a:r>
              <a:rPr lang="en-US" sz="3600" b="1" dirty="0"/>
              <a:t>Admissible:</a:t>
            </a:r>
            <a:r>
              <a:rPr lang="en-US" sz="3200" b="1" dirty="0"/>
              <a:t>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{B, C, E, F}, </a:t>
            </a:r>
            <a:r>
              <a:rPr lang="en-US" sz="3600" b="1" dirty="0"/>
              <a:t>{A, E, F}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endParaRPr lang="en-US" sz="3200" strike="sngStrike" dirty="0"/>
          </a:p>
          <a:p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0E0740-FE7F-38E5-FC78-5B66EC69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41" y="1984442"/>
            <a:ext cx="5948849" cy="311606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CA9CC6D-CBA0-3E1D-7DBA-B5F4FEC9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233" y="235950"/>
            <a:ext cx="10617555" cy="1590452"/>
          </a:xfrm>
        </p:spPr>
        <p:txBody>
          <a:bodyPr>
            <a:normAutofit/>
          </a:bodyPr>
          <a:lstStyle/>
          <a:p>
            <a:pPr algn="ctr"/>
            <a:r>
              <a:rPr lang="ro-RO" b="1" dirty="0"/>
              <a:t>Abstract Argumentation Framework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9664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</TotalTime>
  <Words>1262</Words>
  <Application>Microsoft Office PowerPoint</Application>
  <PresentationFormat>Widescreen</PresentationFormat>
  <Paragraphs>401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 New</vt:lpstr>
      <vt:lpstr>Office Theme</vt:lpstr>
      <vt:lpstr>Argumentation framework</vt:lpstr>
      <vt:lpstr>Agenda</vt:lpstr>
      <vt:lpstr>Abstract Argumentation Framework</vt:lpstr>
      <vt:lpstr>PowerPoint Presentation</vt:lpstr>
      <vt:lpstr>Abstract Argumentation Framework</vt:lpstr>
      <vt:lpstr>Abstract Argumentation Framework</vt:lpstr>
      <vt:lpstr>Abstract Argumentation Framework</vt:lpstr>
      <vt:lpstr>Abstract Argumentation Framework</vt:lpstr>
      <vt:lpstr>Abstract Argumentation Framework</vt:lpstr>
      <vt:lpstr>Abstract Argumentation Framework</vt:lpstr>
      <vt:lpstr>Abstract Argumentation Framework</vt:lpstr>
      <vt:lpstr>Abstract Argumentation Framework</vt:lpstr>
      <vt:lpstr>Abstract Argumentation Framework</vt:lpstr>
      <vt:lpstr>Abstract Argumentation Framework</vt:lpstr>
      <vt:lpstr>Algorithm</vt:lpstr>
      <vt:lpstr>Algorithm</vt:lpstr>
      <vt:lpstr>Benchmarking</vt:lpstr>
      <vt:lpstr>Benchmarking results</vt:lpstr>
      <vt:lpstr>Demo</vt:lpstr>
      <vt:lpstr>Thank you!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Argumentation framework</dc:title>
  <dc:creator>Stefan</dc:creator>
  <cp:lastModifiedBy>Stefan Dragoi</cp:lastModifiedBy>
  <cp:revision>10</cp:revision>
  <dcterms:created xsi:type="dcterms:W3CDTF">2023-05-02T17:29:24Z</dcterms:created>
  <dcterms:modified xsi:type="dcterms:W3CDTF">2023-07-03T10:49:55Z</dcterms:modified>
</cp:coreProperties>
</file>