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6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6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1104840" y="2292120"/>
            <a:ext cx="10096200" cy="1028916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7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7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8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8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8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8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9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9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9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9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9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0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0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1104840" y="2292120"/>
            <a:ext cx="10096200" cy="1028916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1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1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104840" y="2292120"/>
            <a:ext cx="10096200" cy="10289160"/>
          </a:xfrm>
          <a:prstGeom prst="rect">
            <a:avLst/>
          </a:prstGeom>
        </p:spPr>
        <p:txBody>
          <a:bodyPr lIns="0" tIns="0" rIns="0" bIns="0" anchor="ct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04840" y="2292120"/>
            <a:ext cx="10096200" cy="2219400"/>
          </a:xfrm>
          <a:prstGeom prst="rect">
            <a:avLst/>
          </a:prstGeom>
        </p:spPr>
        <p:txBody>
          <a:bodyPr lIns="0" tIns="0" rIns="0" bIns="0" anchor="ctr"/>
          <a:lstStyle/>
          <a:p>
            <a:endParaRPr lang="de-DE" sz="1800" b="0" strike="noStrike" spc="-1">
              <a:solidFill>
                <a:srgbClr val="514843"/>
              </a:solidFill>
              <a:latin typeface="Euphemia"/>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2000" b="0" strike="noStrike" spc="-1">
              <a:solidFill>
                <a:srgbClr val="514843"/>
              </a:solidFill>
              <a:latin typeface="Euphem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15" name="Group 1"/>
          <p:cNvGrpSpPr/>
          <p:nvPr/>
        </p:nvGrpSpPr>
        <p:grpSpPr>
          <a:xfrm>
            <a:off x="1103040" y="1218960"/>
            <a:ext cx="9985320" cy="84960"/>
            <a:chOff x="1103040" y="1218960"/>
            <a:chExt cx="9985320" cy="84960"/>
          </a:xfrm>
        </p:grpSpPr>
        <p:sp>
          <p:nvSpPr>
            <p:cNvPr id="16"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2"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grpSp>
        <p:nvGrpSpPr>
          <p:cNvPr id="3" name="Group 4"/>
          <p:cNvGrpSpPr/>
          <p:nvPr/>
        </p:nvGrpSpPr>
        <p:grpSpPr>
          <a:xfrm>
            <a:off x="0" y="5645160"/>
            <a:ext cx="12191760" cy="63720"/>
            <a:chOff x="0" y="5645160"/>
            <a:chExt cx="12191760" cy="63720"/>
          </a:xfrm>
        </p:grpSpPr>
        <p:sp>
          <p:nvSpPr>
            <p:cNvPr id="4" name="Line 5"/>
            <p:cNvSpPr/>
            <p:nvPr/>
          </p:nvSpPr>
          <p:spPr>
            <a:xfrm flipH="1">
              <a:off x="0" y="5645160"/>
              <a:ext cx="1219176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5" name="Line 6"/>
            <p:cNvSpPr/>
            <p:nvPr/>
          </p:nvSpPr>
          <p:spPr>
            <a:xfrm flipH="1">
              <a:off x="0" y="5708520"/>
              <a:ext cx="1219176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grpSp>
        <p:nvGrpSpPr>
          <p:cNvPr id="6" name="Group 7"/>
          <p:cNvGrpSpPr/>
          <p:nvPr/>
        </p:nvGrpSpPr>
        <p:grpSpPr>
          <a:xfrm>
            <a:off x="0" y="1142640"/>
            <a:ext cx="12191760" cy="63720"/>
            <a:chOff x="0" y="1142640"/>
            <a:chExt cx="12191760" cy="63720"/>
          </a:xfrm>
        </p:grpSpPr>
        <p:sp>
          <p:nvSpPr>
            <p:cNvPr id="7" name="Line 8"/>
            <p:cNvSpPr/>
            <p:nvPr/>
          </p:nvSpPr>
          <p:spPr>
            <a:xfrm>
              <a:off x="0" y="1206000"/>
              <a:ext cx="1219176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8" name="Line 9"/>
            <p:cNvSpPr/>
            <p:nvPr/>
          </p:nvSpPr>
          <p:spPr>
            <a:xfrm>
              <a:off x="0" y="1142640"/>
              <a:ext cx="1219176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9" name="CustomShape 10"/>
          <p:cNvSpPr/>
          <p:nvPr/>
        </p:nvSpPr>
        <p:spPr>
          <a:xfrm>
            <a:off x="0" y="577800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0" y="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 name="PlaceHolder 12"/>
          <p:cNvSpPr>
            <a:spLocks noGrp="1"/>
          </p:cNvSpPr>
          <p:nvPr>
            <p:ph type="title"/>
          </p:nvPr>
        </p:nvSpPr>
        <p:spPr>
          <a:xfrm>
            <a:off x="1104840" y="2292120"/>
            <a:ext cx="5733720" cy="2219400"/>
          </a:xfrm>
          <a:prstGeom prst="rect">
            <a:avLst/>
          </a:prstGeom>
        </p:spPr>
        <p:txBody>
          <a:bodyPr lIns="0" rIns="0" anchor="ctr">
            <a:normAutofit/>
          </a:bodyPr>
          <a:lstStyle/>
          <a:p>
            <a:pPr>
              <a:lnSpc>
                <a:spcPct val="90000"/>
              </a:lnSpc>
            </a:pPr>
            <a:r>
              <a:rPr lang="de-DE" sz="4000" b="0" strike="noStrike" cap="all" spc="-1">
                <a:solidFill>
                  <a:srgbClr val="514843"/>
                </a:solidFill>
                <a:latin typeface="Plantagenet Cherokee"/>
              </a:rPr>
              <a:t>Mastertitelformat bearbeiten</a:t>
            </a:r>
            <a:endParaRPr lang="de-DE" sz="4000" b="0" strike="noStrike" spc="-1">
              <a:solidFill>
                <a:srgbClr val="514843"/>
              </a:solidFill>
              <a:latin typeface="Euphemia"/>
            </a:endParaRPr>
          </a:p>
        </p:txBody>
      </p:sp>
      <p:pic>
        <p:nvPicPr>
          <p:cNvPr id="12" name="Bild 9"/>
          <p:cNvPicPr/>
          <p:nvPr/>
        </p:nvPicPr>
        <p:blipFill>
          <a:blip r:embed="rId14">
            <a:extLst>
              <a:ext uri="{BEBA8EAE-BF5A-486C-A8C5-ECC9F3942E4B}">
                <a14:imgProps xmlns:a14="http://schemas.microsoft.com/office/drawing/2010/main">
                  <a14:imgLayer r:embed="rId15">
                    <a14:imgEffect>
                      <a14:saturation sat="30000"/>
                    </a14:imgEffect>
                  </a14:imgLayer>
                </a14:imgProps>
              </a:ext>
            </a:extLst>
          </a:blip>
          <a:stretch/>
        </p:blipFill>
        <p:spPr>
          <a:xfrm>
            <a:off x="1325880" y="0"/>
            <a:ext cx="1747080" cy="2291760"/>
          </a:xfrm>
          <a:prstGeom prst="rect">
            <a:avLst/>
          </a:prstGeom>
          <a:ln>
            <a:noFill/>
          </a:ln>
        </p:spPr>
      </p:pic>
      <p:sp>
        <p:nvSpPr>
          <p:cNvPr id="13" name="PlaceHolder 13"/>
          <p:cNvSpPr>
            <a:spLocks noGrp="1"/>
          </p:cNvSpPr>
          <p:nvPr>
            <p:ph type="body"/>
          </p:nvPr>
        </p:nvSpPr>
        <p:spPr>
          <a:xfrm>
            <a:off x="6981120" y="1310760"/>
            <a:ext cx="5210640" cy="4208400"/>
          </a:xfrm>
          <a:prstGeom prst="rect">
            <a:avLst/>
          </a:prstGeom>
        </p:spPr>
        <p:txBody>
          <a:bodyPr lIns="90000" tIns="1005840" rIns="90000" bIns="45000"/>
          <a:lstStyle/>
          <a:p>
            <a:pPr algn="ctr">
              <a:lnSpc>
                <a:spcPct val="100000"/>
              </a:lnSpc>
            </a:pPr>
            <a:r>
              <a:rPr lang="de-DE" sz="1800" b="0" strike="noStrike" spc="-1">
                <a:solidFill>
                  <a:srgbClr val="514843"/>
                </a:solidFill>
                <a:latin typeface="Euphemia"/>
              </a:rPr>
              <a:t>Bild durch Klicken auf Symbol hinzufügen</a:t>
            </a:r>
          </a:p>
        </p:txBody>
      </p:sp>
      <p:sp>
        <p:nvSpPr>
          <p:cNvPr id="14" name="CustomShape 14"/>
          <p:cNvSpPr/>
          <p:nvPr/>
        </p:nvSpPr>
        <p:spPr>
          <a:xfrm>
            <a:off x="12344400" y="0"/>
            <a:ext cx="1294920" cy="685764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p:style>
        <p:txBody>
          <a:bodyPr/>
          <a:lstStyle/>
          <a:p>
            <a:pPr>
              <a:lnSpc>
                <a:spcPct val="100000"/>
              </a:lnSpc>
            </a:pPr>
            <a:r>
              <a:rPr lang="de-DE" sz="1200" b="1" i="1" strike="noStrike" spc="-1">
                <a:solidFill>
                  <a:srgbClr val="FFFFFF"/>
                </a:solidFill>
                <a:latin typeface="Arial"/>
              </a:rPr>
              <a:t>NOTIZ:</a:t>
            </a:r>
            <a:endParaRPr lang="de-DE" sz="1200" b="0" strike="noStrike" spc="-1">
              <a:latin typeface="Arial"/>
            </a:endParaRPr>
          </a:p>
          <a:p>
            <a:pPr>
              <a:lnSpc>
                <a:spcPct val="100000"/>
              </a:lnSpc>
            </a:pPr>
            <a:r>
              <a:rPr lang="de-DE" sz="1200" b="0" i="1" strike="noStrike" spc="-1">
                <a:solidFill>
                  <a:srgbClr val="FFFFFF"/>
                </a:solidFill>
                <a:latin typeface="Arial"/>
              </a:rPr>
              <a:t>Wenn Sie das Bild auf dieser Folie ändern möchten, wählen Sie es aus, und löschen Sie es. Klicken Sie anschließend auf das Symbol "Bilder" im Platzhalter, um ein eigenes Bild einzufügen.</a:t>
            </a:r>
            <a:endParaRPr lang="de-DE" sz="12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51" name="Group 1"/>
          <p:cNvGrpSpPr/>
          <p:nvPr/>
        </p:nvGrpSpPr>
        <p:grpSpPr>
          <a:xfrm>
            <a:off x="1103040" y="1218960"/>
            <a:ext cx="9985320" cy="84960"/>
            <a:chOff x="1103040" y="1218960"/>
            <a:chExt cx="9985320" cy="84960"/>
          </a:xfrm>
        </p:grpSpPr>
        <p:sp>
          <p:nvSpPr>
            <p:cNvPr id="52"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53"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54" name="PlaceHolder 4"/>
          <p:cNvSpPr>
            <a:spLocks noGrp="1"/>
          </p:cNvSpPr>
          <p:nvPr>
            <p:ph type="title"/>
          </p:nvPr>
        </p:nvSpPr>
        <p:spPr>
          <a:xfrm>
            <a:off x="1104840" y="76320"/>
            <a:ext cx="9980280" cy="1096560"/>
          </a:xfrm>
          <a:prstGeom prst="rect">
            <a:avLst/>
          </a:prstGeom>
        </p:spPr>
        <p:txBody>
          <a:bodyPr lIns="0" rIns="0" anchor="b"/>
          <a:lstStyle/>
          <a:p>
            <a:pPr>
              <a:lnSpc>
                <a:spcPct val="90000"/>
              </a:lnSpc>
            </a:pPr>
            <a:r>
              <a:rPr lang="de-DE" sz="2800" b="0" strike="noStrike" spc="-1">
                <a:solidFill>
                  <a:srgbClr val="514843"/>
                </a:solidFill>
                <a:latin typeface="Plantagenet Cherokee"/>
              </a:rPr>
              <a:t>Mastertitelformat bearbeiten</a:t>
            </a:r>
            <a:endParaRPr lang="de-DE" sz="2800" b="0" strike="noStrike" spc="-1">
              <a:solidFill>
                <a:srgbClr val="514843"/>
              </a:solidFill>
              <a:latin typeface="Euphemia"/>
            </a:endParaRPr>
          </a:p>
        </p:txBody>
      </p:sp>
      <p:sp>
        <p:nvSpPr>
          <p:cNvPr id="55" name="PlaceHolder 5"/>
          <p:cNvSpPr>
            <a:spLocks noGrp="1"/>
          </p:cNvSpPr>
          <p:nvPr>
            <p:ph type="body"/>
          </p:nvPr>
        </p:nvSpPr>
        <p:spPr>
          <a:xfrm>
            <a:off x="1104840" y="1600200"/>
            <a:ext cx="9981720" cy="4571640"/>
          </a:xfrm>
          <a:prstGeom prst="rect">
            <a:avLst/>
          </a:prstGeom>
        </p:spPr>
        <p:txBody>
          <a:bodyPr lIns="0" rIns="0"/>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Textmasterformate bearbeiten</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Zweite Ebene</a:t>
            </a:r>
          </a:p>
          <a:p>
            <a:pPr marL="1143000" lvl="2" indent="-228240">
              <a:lnSpc>
                <a:spcPct val="90000"/>
              </a:lnSpc>
              <a:spcBef>
                <a:spcPts val="601"/>
              </a:spcBef>
              <a:buClr>
                <a:srgbClr val="514843"/>
              </a:buClr>
              <a:buFont typeface="Wingdings" charset="2"/>
              <a:buChar char=""/>
            </a:pPr>
            <a:r>
              <a:rPr lang="de-DE" sz="1400" b="0" strike="noStrike" spc="-1">
                <a:solidFill>
                  <a:srgbClr val="514843"/>
                </a:solidFill>
                <a:latin typeface="Euphemia"/>
              </a:rPr>
              <a:t>Dritte Ebene</a:t>
            </a:r>
          </a:p>
          <a:p>
            <a:pPr marL="1600200" lvl="3" indent="-228240">
              <a:lnSpc>
                <a:spcPct val="90000"/>
              </a:lnSpc>
              <a:spcBef>
                <a:spcPts val="601"/>
              </a:spcBef>
              <a:buClr>
                <a:srgbClr val="514843"/>
              </a:buClr>
              <a:buFont typeface="Wingdings" charset="2"/>
              <a:buChar char=""/>
            </a:pPr>
            <a:r>
              <a:rPr lang="de-DE" sz="1400" b="0" strike="noStrike" spc="-1">
                <a:solidFill>
                  <a:srgbClr val="514843"/>
                </a:solidFill>
                <a:latin typeface="Euphemia"/>
              </a:rPr>
              <a:t>Vierte Ebene</a:t>
            </a:r>
          </a:p>
          <a:p>
            <a:pPr marL="2057400" lvl="4" indent="-228240">
              <a:lnSpc>
                <a:spcPct val="90000"/>
              </a:lnSpc>
              <a:spcBef>
                <a:spcPts val="601"/>
              </a:spcBef>
              <a:buClr>
                <a:srgbClr val="514843"/>
              </a:buClr>
              <a:buFont typeface="Wingdings" charset="2"/>
              <a:buChar char=""/>
            </a:pPr>
            <a:r>
              <a:rPr lang="de-DE" sz="1400" b="0" strike="noStrike" spc="-1">
                <a:solidFill>
                  <a:srgbClr val="514843"/>
                </a:solidFill>
                <a:latin typeface="Euphemia"/>
              </a:rPr>
              <a:t>Fünfte Ebene</a:t>
            </a:r>
          </a:p>
        </p:txBody>
      </p:sp>
      <p:sp>
        <p:nvSpPr>
          <p:cNvPr id="56" name="PlaceHolder 6"/>
          <p:cNvSpPr>
            <a:spLocks noGrp="1"/>
          </p:cNvSpPr>
          <p:nvPr>
            <p:ph type="dt"/>
          </p:nvPr>
        </p:nvSpPr>
        <p:spPr>
          <a:xfrm>
            <a:off x="1104840" y="6356520"/>
            <a:ext cx="1829160" cy="364680"/>
          </a:xfrm>
          <a:prstGeom prst="rect">
            <a:avLst/>
          </a:prstGeom>
        </p:spPr>
        <p:txBody>
          <a:bodyPr lIns="0" rIns="0" anchor="ctr"/>
          <a:lstStyle/>
          <a:p>
            <a:pPr>
              <a:lnSpc>
                <a:spcPct val="100000"/>
              </a:lnSpc>
            </a:pPr>
            <a:fld id="{F7DAA43A-6017-4308-A75F-F5C6C2E45916}" type="datetime1">
              <a:rPr lang="de-DE" sz="1200" b="0" strike="noStrike" spc="-1">
                <a:solidFill>
                  <a:srgbClr val="9D8F88"/>
                </a:solidFill>
                <a:latin typeface="Euphemia"/>
              </a:rPr>
              <a:t>30.09.2019</a:t>
            </a:fld>
            <a:endParaRPr lang="de-DE" sz="1200" b="0" strike="noStrike" spc="-1">
              <a:latin typeface="Times New Roman"/>
            </a:endParaRPr>
          </a:p>
        </p:txBody>
      </p:sp>
      <p:sp>
        <p:nvSpPr>
          <p:cNvPr id="57" name="PlaceHolder 7"/>
          <p:cNvSpPr>
            <a:spLocks noGrp="1"/>
          </p:cNvSpPr>
          <p:nvPr>
            <p:ph type="ftr"/>
          </p:nvPr>
        </p:nvSpPr>
        <p:spPr>
          <a:xfrm>
            <a:off x="2934360" y="6356520"/>
            <a:ext cx="6322680" cy="364680"/>
          </a:xfrm>
          <a:prstGeom prst="rect">
            <a:avLst/>
          </a:prstGeom>
        </p:spPr>
        <p:txBody>
          <a:bodyPr lIns="0" rIns="0" anchor="ctr"/>
          <a:lstStyle/>
          <a:p>
            <a:endParaRPr lang="de-DE" sz="2400" b="0" strike="noStrike" spc="-1">
              <a:latin typeface="Times New Roman"/>
            </a:endParaRPr>
          </a:p>
        </p:txBody>
      </p:sp>
      <p:sp>
        <p:nvSpPr>
          <p:cNvPr id="58" name="PlaceHolder 8"/>
          <p:cNvSpPr>
            <a:spLocks noGrp="1"/>
          </p:cNvSpPr>
          <p:nvPr>
            <p:ph type="sldNum"/>
          </p:nvPr>
        </p:nvSpPr>
        <p:spPr>
          <a:xfrm>
            <a:off x="9256680" y="6356520"/>
            <a:ext cx="1828440" cy="364680"/>
          </a:xfrm>
          <a:prstGeom prst="rect">
            <a:avLst/>
          </a:prstGeom>
        </p:spPr>
        <p:txBody>
          <a:bodyPr lIns="0" rIns="0" anchor="ctr"/>
          <a:lstStyle/>
          <a:p>
            <a:pPr algn="r">
              <a:lnSpc>
                <a:spcPct val="100000"/>
              </a:lnSpc>
            </a:pPr>
            <a:fld id="{457D84FB-E841-464E-999A-E76E6B8B6557}" type="slidenum">
              <a:rPr lang="de-DE" sz="1200" b="0" strike="noStrike" spc="-1">
                <a:solidFill>
                  <a:srgbClr val="9D8F88"/>
                </a:solidFill>
                <a:latin typeface="Euphemia"/>
              </a:rPr>
              <a:t>‹Nr.›</a:t>
            </a:fld>
            <a:endParaRPr lang="de-DE"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grpSp>
        <p:nvGrpSpPr>
          <p:cNvPr id="95" name="Group 1"/>
          <p:cNvGrpSpPr/>
          <p:nvPr/>
        </p:nvGrpSpPr>
        <p:grpSpPr>
          <a:xfrm>
            <a:off x="1103040" y="1218960"/>
            <a:ext cx="9985320" cy="84960"/>
            <a:chOff x="1103040" y="1218960"/>
            <a:chExt cx="9985320" cy="84960"/>
          </a:xfrm>
        </p:grpSpPr>
        <p:sp>
          <p:nvSpPr>
            <p:cNvPr id="96"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97"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98" name="CustomShape 4"/>
          <p:cNvSpPr/>
          <p:nvPr/>
        </p:nvSpPr>
        <p:spPr>
          <a:xfrm>
            <a:off x="0" y="577800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99" name="CustomShape 5"/>
          <p:cNvSpPr/>
          <p:nvPr/>
        </p:nvSpPr>
        <p:spPr>
          <a:xfrm>
            <a:off x="0" y="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0" name="PlaceHolder 6"/>
          <p:cNvSpPr>
            <a:spLocks noGrp="1"/>
          </p:cNvSpPr>
          <p:nvPr>
            <p:ph type="title"/>
          </p:nvPr>
        </p:nvSpPr>
        <p:spPr>
          <a:xfrm>
            <a:off x="1104840" y="2292120"/>
            <a:ext cx="10096200" cy="2219400"/>
          </a:xfrm>
          <a:prstGeom prst="rect">
            <a:avLst/>
          </a:prstGeom>
        </p:spPr>
        <p:txBody>
          <a:bodyPr lIns="0" rIns="0" anchor="ctr">
            <a:normAutofit/>
          </a:bodyPr>
          <a:lstStyle/>
          <a:p>
            <a:pPr>
              <a:lnSpc>
                <a:spcPct val="90000"/>
              </a:lnSpc>
            </a:pPr>
            <a:r>
              <a:rPr lang="de-DE" sz="4400" b="0" strike="noStrike" cap="all" spc="-1">
                <a:solidFill>
                  <a:srgbClr val="514843"/>
                </a:solidFill>
                <a:latin typeface="Plantagenet Cherokee"/>
              </a:rPr>
              <a:t>Mastertitelformat bearbeiten</a:t>
            </a:r>
            <a:endParaRPr lang="de-DE" sz="4400" b="0" strike="noStrike" spc="-1">
              <a:solidFill>
                <a:srgbClr val="514843"/>
              </a:solidFill>
              <a:latin typeface="Euphemia"/>
            </a:endParaRPr>
          </a:p>
        </p:txBody>
      </p:sp>
      <p:sp>
        <p:nvSpPr>
          <p:cNvPr id="101" name="PlaceHolder 7"/>
          <p:cNvSpPr>
            <a:spLocks noGrp="1"/>
          </p:cNvSpPr>
          <p:nvPr>
            <p:ph type="dt"/>
          </p:nvPr>
        </p:nvSpPr>
        <p:spPr>
          <a:xfrm>
            <a:off x="1104840" y="6356520"/>
            <a:ext cx="1829160" cy="364680"/>
          </a:xfrm>
          <a:prstGeom prst="rect">
            <a:avLst/>
          </a:prstGeom>
        </p:spPr>
        <p:txBody>
          <a:bodyPr lIns="0" rIns="0" anchor="ctr"/>
          <a:lstStyle/>
          <a:p>
            <a:pPr>
              <a:lnSpc>
                <a:spcPct val="100000"/>
              </a:lnSpc>
            </a:pPr>
            <a:r>
              <a:rPr lang="de-DE" sz="1200" b="0" strike="noStrike" spc="-1">
                <a:solidFill>
                  <a:srgbClr val="9D8F88"/>
                </a:solidFill>
                <a:latin typeface="Euphemia"/>
              </a:rPr>
              <a:t>​</a:t>
            </a:r>
            <a:fld id="{E0CF0AD1-8F8E-4002-B0FC-567964734DE4}" type="datetime1">
              <a:rPr lang="de-DE" sz="1200" b="0" strike="noStrike" spc="-1">
                <a:solidFill>
                  <a:srgbClr val="9D8F88"/>
                </a:solidFill>
                <a:latin typeface="Euphemia"/>
              </a:rPr>
              <a:t>30.09.2019</a:t>
            </a:fld>
            <a:r>
              <a:rPr lang="de-DE" sz="1200" b="0" strike="noStrike" spc="-1">
                <a:solidFill>
                  <a:srgbClr val="9D8F88"/>
                </a:solidFill>
                <a:latin typeface="Euphemia"/>
              </a:rPr>
              <a:t>​</a:t>
            </a:r>
            <a:endParaRPr lang="de-DE" sz="1200" b="0" strike="noStrike" spc="-1">
              <a:latin typeface="Times New Roman"/>
            </a:endParaRPr>
          </a:p>
        </p:txBody>
      </p:sp>
      <p:sp>
        <p:nvSpPr>
          <p:cNvPr id="102" name="PlaceHolder 8"/>
          <p:cNvSpPr>
            <a:spLocks noGrp="1"/>
          </p:cNvSpPr>
          <p:nvPr>
            <p:ph type="ftr"/>
          </p:nvPr>
        </p:nvSpPr>
        <p:spPr>
          <a:xfrm>
            <a:off x="2934360" y="6356520"/>
            <a:ext cx="6322680" cy="364680"/>
          </a:xfrm>
          <a:prstGeom prst="rect">
            <a:avLst/>
          </a:prstGeom>
        </p:spPr>
        <p:txBody>
          <a:bodyPr lIns="0" rIns="0" anchor="ctr"/>
          <a:lstStyle/>
          <a:p>
            <a:endParaRPr lang="de-DE" sz="2400" b="0" strike="noStrike" spc="-1">
              <a:latin typeface="Times New Roman"/>
            </a:endParaRPr>
          </a:p>
        </p:txBody>
      </p:sp>
      <p:sp>
        <p:nvSpPr>
          <p:cNvPr id="103" name="PlaceHolder 9"/>
          <p:cNvSpPr>
            <a:spLocks noGrp="1"/>
          </p:cNvSpPr>
          <p:nvPr>
            <p:ph type="sldNum"/>
          </p:nvPr>
        </p:nvSpPr>
        <p:spPr>
          <a:xfrm>
            <a:off x="9256680" y="6356520"/>
            <a:ext cx="1828440" cy="364680"/>
          </a:xfrm>
          <a:prstGeom prst="rect">
            <a:avLst/>
          </a:prstGeom>
        </p:spPr>
        <p:txBody>
          <a:bodyPr lIns="0" rIns="0" anchor="ctr"/>
          <a:lstStyle/>
          <a:p>
            <a:pPr algn="r">
              <a:lnSpc>
                <a:spcPct val="100000"/>
              </a:lnSpc>
            </a:pPr>
            <a:fld id="{6F1E574C-691E-453E-801E-80A4F93C607B}" type="slidenum">
              <a:rPr lang="de-DE" sz="1200" b="0" strike="noStrike" spc="-1">
                <a:solidFill>
                  <a:srgbClr val="9D8F88"/>
                </a:solidFill>
                <a:latin typeface="Euphemia"/>
              </a:rPr>
              <a:t>‹Nr.›</a:t>
            </a:fld>
            <a:endParaRPr lang="de-DE" sz="1200" b="0" strike="noStrike" spc="-1">
              <a:latin typeface="Times New Roman"/>
            </a:endParaRPr>
          </a:p>
        </p:txBody>
      </p:sp>
      <p:pic>
        <p:nvPicPr>
          <p:cNvPr id="104" name="Bild 10"/>
          <p:cNvPicPr/>
          <p:nvPr/>
        </p:nvPicPr>
        <p:blipFill>
          <a:blip r:embed="rId14">
            <a:extLst>
              <a:ext uri="{BEBA8EAE-BF5A-486C-A8C5-ECC9F3942E4B}">
                <a14:imgProps xmlns:a14="http://schemas.microsoft.com/office/drawing/2010/main">
                  <a14:imgLayer>
                    <a14:imgEffect>
                      <a14:saturation sat="30000"/>
                    </a14:imgEffect>
                  </a14:imgLayer>
                </a14:imgProps>
              </a:ext>
            </a:extLst>
          </a:blip>
          <a:stretch/>
        </p:blipFill>
        <p:spPr>
          <a:xfrm>
            <a:off x="1324440" y="0"/>
            <a:ext cx="1747080" cy="2291760"/>
          </a:xfrm>
          <a:prstGeom prst="rect">
            <a:avLst/>
          </a:prstGeom>
          <a:ln>
            <a:noFill/>
          </a:ln>
        </p:spPr>
      </p:pic>
      <p:sp>
        <p:nvSpPr>
          <p:cNvPr id="105"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000" b="0" strike="noStrike" spc="-1">
                <a:solidFill>
                  <a:srgbClr val="514843"/>
                </a:solidFill>
                <a:latin typeface="Euphemia"/>
              </a:rPr>
              <a:t>Format des Gliederungstextes durch Klicken bearbeiten</a:t>
            </a:r>
          </a:p>
          <a:p>
            <a:pPr marL="864000" lvl="1" indent="-324000">
              <a:spcBef>
                <a:spcPts val="1134"/>
              </a:spcBef>
              <a:buClr>
                <a:srgbClr val="000000"/>
              </a:buClr>
              <a:buSzPct val="75000"/>
              <a:buFont typeface="Symbol" charset="2"/>
              <a:buChar char=""/>
            </a:pPr>
            <a:r>
              <a:rPr lang="de-DE" sz="1400" b="0" strike="noStrike" spc="-1">
                <a:solidFill>
                  <a:srgbClr val="514843"/>
                </a:solidFill>
                <a:latin typeface="Euphemia"/>
              </a:rPr>
              <a:t>Zweite Gliederungsebene</a:t>
            </a:r>
          </a:p>
          <a:p>
            <a:pPr marL="1296000" lvl="2" indent="-288000">
              <a:spcBef>
                <a:spcPts val="850"/>
              </a:spcBef>
              <a:buClr>
                <a:srgbClr val="000000"/>
              </a:buClr>
              <a:buSzPct val="45000"/>
              <a:buFont typeface="Wingdings" charset="2"/>
              <a:buChar char=""/>
            </a:pPr>
            <a:r>
              <a:rPr lang="de-DE" sz="1400" b="0" strike="noStrike" spc="-1">
                <a:solidFill>
                  <a:srgbClr val="514843"/>
                </a:solidFill>
                <a:latin typeface="Euphemia"/>
              </a:rPr>
              <a:t>Dritte Gliederungsebene</a:t>
            </a:r>
          </a:p>
          <a:p>
            <a:pPr marL="1728000" lvl="3" indent="-216000">
              <a:spcBef>
                <a:spcPts val="567"/>
              </a:spcBef>
              <a:buClr>
                <a:srgbClr val="000000"/>
              </a:buClr>
              <a:buSzPct val="75000"/>
              <a:buFont typeface="Symbol" charset="2"/>
              <a:buChar char=""/>
            </a:pPr>
            <a:r>
              <a:rPr lang="de-DE" sz="1400" b="0" strike="noStrike" spc="-1">
                <a:solidFill>
                  <a:srgbClr val="514843"/>
                </a:solidFill>
                <a:latin typeface="Euphemia"/>
              </a:rPr>
              <a:t>Vierte Gliederungsebene</a:t>
            </a:r>
          </a:p>
          <a:p>
            <a:pPr marL="2160000" lvl="4" indent="-216000">
              <a:spcBef>
                <a:spcPts val="283"/>
              </a:spcBef>
              <a:buClr>
                <a:srgbClr val="000000"/>
              </a:buClr>
              <a:buSzPct val="45000"/>
              <a:buFont typeface="Wingdings" charset="2"/>
              <a:buChar char=""/>
            </a:pPr>
            <a:r>
              <a:rPr lang="de-DE" sz="2000" b="0" strike="noStrike" spc="-1">
                <a:solidFill>
                  <a:srgbClr val="514843"/>
                </a:solidFill>
                <a:latin typeface="Euphemia"/>
              </a:rPr>
              <a:t>Fünfte Gliederungsebene</a:t>
            </a:r>
          </a:p>
          <a:p>
            <a:pPr marL="2592000" lvl="5" indent="-216000">
              <a:spcBef>
                <a:spcPts val="283"/>
              </a:spcBef>
              <a:buClr>
                <a:srgbClr val="000000"/>
              </a:buClr>
              <a:buSzPct val="45000"/>
              <a:buFont typeface="Wingdings" charset="2"/>
              <a:buChar char=""/>
            </a:pPr>
            <a:r>
              <a:rPr lang="de-DE" sz="2000" b="0" strike="noStrike" spc="-1">
                <a:solidFill>
                  <a:srgbClr val="514843"/>
                </a:solidFill>
                <a:latin typeface="Euphemia"/>
              </a:rPr>
              <a:t>Sechste Gliederungsebene</a:t>
            </a:r>
          </a:p>
          <a:p>
            <a:pPr marL="3024000" lvl="6" indent="-216000">
              <a:spcBef>
                <a:spcPts val="283"/>
              </a:spcBef>
              <a:buClr>
                <a:srgbClr val="000000"/>
              </a:buClr>
              <a:buSzPct val="45000"/>
              <a:buFont typeface="Wingdings" charset="2"/>
              <a:buChar char=""/>
            </a:pPr>
            <a:r>
              <a:rPr lang="de-DE" sz="2000" b="0" strike="noStrike" spc="-1">
                <a:solidFill>
                  <a:srgbClr val="514843"/>
                </a:solidFill>
                <a:latin typeface="Euphemia"/>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1104840" y="2292120"/>
            <a:ext cx="5733720" cy="2219400"/>
          </a:xfrm>
          <a:prstGeom prst="rect">
            <a:avLst/>
          </a:prstGeom>
          <a:noFill/>
          <a:ln>
            <a:noFill/>
          </a:ln>
        </p:spPr>
        <p:txBody>
          <a:bodyPr lIns="0" rIns="0" anchor="ctr">
            <a:normAutofit/>
          </a:bodyPr>
          <a:lstStyle/>
          <a:p>
            <a:pPr>
              <a:lnSpc>
                <a:spcPct val="90000"/>
              </a:lnSpc>
            </a:pPr>
            <a:r>
              <a:rPr lang="de-DE" sz="4400" b="0" strike="noStrike" cap="all" spc="-1">
                <a:solidFill>
                  <a:srgbClr val="514843"/>
                </a:solidFill>
                <a:latin typeface="Plantagenet Cherokee"/>
              </a:rPr>
              <a:t>Python für Anfänger</a:t>
            </a:r>
            <a:endParaRPr lang="de-DE" sz="4400" b="0" strike="noStrike" spc="-1">
              <a:solidFill>
                <a:srgbClr val="514843"/>
              </a:solidFill>
              <a:latin typeface="Euphemia"/>
            </a:endParaRPr>
          </a:p>
        </p:txBody>
      </p:sp>
      <p:sp>
        <p:nvSpPr>
          <p:cNvPr id="143" name="TextShape 2"/>
          <p:cNvSpPr txBox="1"/>
          <p:nvPr/>
        </p:nvSpPr>
        <p:spPr>
          <a:xfrm>
            <a:off x="1104840" y="4511880"/>
            <a:ext cx="5733720" cy="955080"/>
          </a:xfrm>
          <a:prstGeom prst="rect">
            <a:avLst/>
          </a:prstGeom>
          <a:noFill/>
          <a:ln>
            <a:noFill/>
          </a:ln>
        </p:spPr>
        <p:txBody>
          <a:bodyPr lIns="0" rIns="0"/>
          <a:lstStyle/>
          <a:p>
            <a:pPr>
              <a:lnSpc>
                <a:spcPct val="90000"/>
              </a:lnSpc>
            </a:pPr>
            <a:r>
              <a:rPr lang="de-DE" sz="1800" b="0" strike="noStrike" spc="-1" dirty="0">
                <a:solidFill>
                  <a:srgbClr val="514843"/>
                </a:solidFill>
                <a:latin typeface="Euphemia"/>
              </a:rPr>
              <a:t>30.09.2019 – Programm „Ostertage“</a:t>
            </a:r>
            <a:endParaRPr lang="de-DE" sz="1800" b="0" strike="noStrike" spc="-1" dirty="0">
              <a:latin typeface="Arial"/>
            </a:endParaRPr>
          </a:p>
        </p:txBody>
      </p:sp>
      <p:pic>
        <p:nvPicPr>
          <p:cNvPr id="144" name="Bildplatzhalter 3"/>
          <p:cNvPicPr/>
          <p:nvPr/>
        </p:nvPicPr>
        <p:blipFill>
          <a:blip r:embed="rId2"/>
          <a:srcRect l="8888" r="8888"/>
          <a:stretch/>
        </p:blipFill>
        <p:spPr>
          <a:xfrm>
            <a:off x="6981120" y="1310760"/>
            <a:ext cx="5210640" cy="4208400"/>
          </a:xfrm>
          <a:prstGeom prst="rect">
            <a:avLst/>
          </a:prstGeom>
          <a:ln w="12600">
            <a:solidFill>
              <a:schemeClr val="tx1"/>
            </a:solidFill>
            <a:miter/>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Ausgabe des Ergebnisses</a:t>
            </a:r>
            <a:endParaRPr lang="de-DE" sz="2800" b="0" strike="noStrike" spc="-1">
              <a:solidFill>
                <a:srgbClr val="514843"/>
              </a:solidFill>
              <a:latin typeface="Euphemia"/>
            </a:endParaRPr>
          </a:p>
        </p:txBody>
      </p:sp>
      <p:sp>
        <p:nvSpPr>
          <p:cNvPr id="162"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legen ein Array mit den Monatsnamen an</a:t>
            </a: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holen den Monatsnamen, der auf der Position der Nummer des Monats – 1 liegt</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Warum „minus 1“ ??? -</a:t>
            </a:r>
            <a:r>
              <a:rPr lang="de-DE" sz="1600" b="0" strike="noStrike" spc="-1">
                <a:solidFill>
                  <a:srgbClr val="514843"/>
                </a:solidFill>
                <a:latin typeface="Wingdings"/>
              </a:rPr>
              <a:t></a:t>
            </a:r>
            <a:r>
              <a:rPr lang="de-DE" sz="1600" b="0" strike="noStrike" spc="-1">
                <a:solidFill>
                  <a:srgbClr val="514843"/>
                </a:solidFill>
                <a:latin typeface="Euphemia"/>
              </a:rPr>
              <a:t> Überlegen Sie </a:t>
            </a:r>
            <a:r>
              <a:rPr lang="de-DE" sz="1600" b="0" strike="noStrike" spc="-1">
                <a:solidFill>
                  <a:srgbClr val="514843"/>
                </a:solidFill>
                <a:latin typeface="Wingdings"/>
              </a:rPr>
              <a:t></a:t>
            </a:r>
            <a:endParaRPr lang="de-DE" sz="16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geben das Ergebnis über print() aus</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Beispiel: print(„Die Zahl x hat den Wert x =“,x)</a:t>
            </a:r>
          </a:p>
          <a:p>
            <a:endParaRPr lang="de-DE" sz="1600" b="0" strike="noStrike" spc="-1">
              <a:solidFill>
                <a:srgbClr val="514843"/>
              </a:solidFill>
              <a:latin typeface="Euphemia"/>
            </a:endParaRPr>
          </a:p>
          <a:p>
            <a:endParaRPr lang="de-DE" sz="1600" b="0" strike="noStrike" spc="-1">
              <a:solidFill>
                <a:srgbClr val="514843"/>
              </a:solidFill>
              <a:latin typeface="Euphemia"/>
            </a:endParaRPr>
          </a:p>
          <a:p>
            <a:pPr marL="457200">
              <a:lnSpc>
                <a:spcPct val="90000"/>
              </a:lnSpc>
              <a:spcBef>
                <a:spcPts val="601"/>
              </a:spcBef>
            </a:pPr>
            <a:endParaRPr lang="de-DE" sz="1600" b="0" strike="noStrike" spc="-1">
              <a:solidFill>
                <a:srgbClr val="514843"/>
              </a:solidFill>
              <a:latin typeface="Euphemia"/>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1104840" y="2292120"/>
            <a:ext cx="10096200" cy="2219400"/>
          </a:xfrm>
          <a:prstGeom prst="rect">
            <a:avLst/>
          </a:prstGeom>
          <a:noFill/>
          <a:ln>
            <a:noFill/>
          </a:ln>
        </p:spPr>
        <p:txBody>
          <a:bodyPr lIns="0" rIns="0" anchor="ctr"/>
          <a:lstStyle/>
          <a:p>
            <a:pPr>
              <a:lnSpc>
                <a:spcPct val="90000"/>
              </a:lnSpc>
            </a:pPr>
            <a:r>
              <a:rPr lang="de-DE" sz="4400" b="0" strike="noStrike" cap="all" spc="-1">
                <a:solidFill>
                  <a:srgbClr val="514843"/>
                </a:solidFill>
                <a:latin typeface="Plantagenet Cherokee"/>
              </a:rPr>
              <a:t>FERTIg !!!!</a:t>
            </a:r>
            <a:endParaRPr lang="de-DE" sz="4400" b="0" strike="noStrike" spc="-1">
              <a:solidFill>
                <a:srgbClr val="514843"/>
              </a:solidFill>
              <a:latin typeface="Euphemia"/>
            </a:endParaRPr>
          </a:p>
        </p:txBody>
      </p:sp>
      <p:sp>
        <p:nvSpPr>
          <p:cNvPr id="164" name="TextShape 2"/>
          <p:cNvSpPr txBox="1"/>
          <p:nvPr/>
        </p:nvSpPr>
        <p:spPr>
          <a:xfrm>
            <a:off x="1104840" y="4511880"/>
            <a:ext cx="10096200" cy="955080"/>
          </a:xfrm>
          <a:prstGeom prst="rect">
            <a:avLst/>
          </a:prstGeom>
          <a:noFill/>
          <a:ln>
            <a:noFill/>
          </a:ln>
        </p:spPr>
        <p:txBody>
          <a:bodyPr lIns="0" rIns="0"/>
          <a:lstStyle/>
          <a:p>
            <a:pPr algn="ctr"/>
            <a:endParaRPr lang="de-DE" sz="32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Was wollen wir programmieren ?</a:t>
            </a:r>
            <a:endParaRPr lang="de-DE" sz="2800" b="0" strike="noStrike" spc="-1">
              <a:solidFill>
                <a:srgbClr val="514843"/>
              </a:solidFill>
              <a:latin typeface="Euphemia"/>
            </a:endParaRPr>
          </a:p>
        </p:txBody>
      </p:sp>
      <p:sp>
        <p:nvSpPr>
          <p:cNvPr id="146"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Der Benutzer gibt eine (gültige) Jahreszahl ein und erhält dann das Datum zurück, wann in diesem Jahr der Ostersonntag sein wird</a:t>
            </a: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Das Programm soll den Vorgaben einer „sauberen Programmierung“ genügen</a:t>
            </a: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probieren das Programm aus</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Teilaufgaben, die wir erfüllen müssen</a:t>
            </a:r>
            <a:endParaRPr lang="de-DE" sz="2800" b="0" strike="noStrike" spc="-1">
              <a:solidFill>
                <a:srgbClr val="514843"/>
              </a:solidFill>
              <a:latin typeface="Euphemia"/>
            </a:endParaRPr>
          </a:p>
        </p:txBody>
      </p:sp>
      <p:sp>
        <p:nvSpPr>
          <p:cNvPr id="148"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benötigen die Möglichkeit, dass der Benutzer einen Wert eingibt</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Wir müssen den Wert auf Richtigkeit prüfen</a:t>
            </a:r>
          </a:p>
          <a:p>
            <a:pPr marL="1143000" lvl="2" indent="-228240">
              <a:lnSpc>
                <a:spcPct val="90000"/>
              </a:lnSpc>
              <a:spcBef>
                <a:spcPts val="601"/>
              </a:spcBef>
              <a:buClr>
                <a:srgbClr val="514843"/>
              </a:buClr>
              <a:buFont typeface="Wingdings" charset="2"/>
              <a:buChar char=""/>
            </a:pPr>
            <a:r>
              <a:rPr lang="de-DE" sz="1400" b="0" strike="noStrike" spc="-1">
                <a:solidFill>
                  <a:srgbClr val="514843"/>
                </a:solidFill>
                <a:latin typeface="Euphemia"/>
              </a:rPr>
              <a:t>Wir müssen einen falschen Wert zurückweisen</a:t>
            </a: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müssen die Berechnung der Ostertage ausführen</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Wir müssen mehrere Unterrechenschritte ausführen</a:t>
            </a: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müssen das Ergebnis ausgeben</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Eventuell Frage, ob erneute Berechnung durchgeführt werden soll</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Wie gestaltet man die Eingabe ?</a:t>
            </a:r>
            <a:endParaRPr lang="de-DE" sz="2800" b="0" strike="noStrike" spc="-1">
              <a:solidFill>
                <a:srgbClr val="514843"/>
              </a:solidFill>
              <a:latin typeface="Euphemia"/>
            </a:endParaRPr>
          </a:p>
        </p:txBody>
      </p:sp>
      <p:sp>
        <p:nvSpPr>
          <p:cNvPr id="150"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Schlüsselfunktion ist die Funktion „input“</a:t>
            </a: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Wir schreiben selbst eine Funktion, um die Aufgabe „Zahleneingabe“abzuwickeln</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Die von dieser Funktion an die Berechnung gegebene Zahl erfüllt die Vorgaben</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Welche Vorgaben muss die eingegebene Jahreszahl erfüllen ?</a:t>
            </a:r>
          </a:p>
          <a:p>
            <a:pPr marL="1143000" lvl="2" indent="-228240">
              <a:lnSpc>
                <a:spcPct val="90000"/>
              </a:lnSpc>
              <a:spcBef>
                <a:spcPts val="601"/>
              </a:spcBef>
              <a:buClr>
                <a:srgbClr val="514843"/>
              </a:buClr>
              <a:buFont typeface="Wingdings" charset="2"/>
              <a:buChar char=""/>
            </a:pPr>
            <a:r>
              <a:rPr lang="de-DE" sz="1400" b="0" strike="noStrike" spc="-1">
                <a:solidFill>
                  <a:srgbClr val="514843"/>
                </a:solidFill>
                <a:latin typeface="Euphemia"/>
              </a:rPr>
              <a:t>Es muss eine ganze Zahl (Integerzahl) sein</a:t>
            </a:r>
          </a:p>
          <a:p>
            <a:pPr marL="1143000" lvl="2" indent="-228240">
              <a:lnSpc>
                <a:spcPct val="90000"/>
              </a:lnSpc>
              <a:spcBef>
                <a:spcPts val="601"/>
              </a:spcBef>
              <a:buClr>
                <a:srgbClr val="514843"/>
              </a:buClr>
              <a:buFont typeface="Wingdings" charset="2"/>
              <a:buChar char=""/>
            </a:pPr>
            <a:r>
              <a:rPr lang="de-DE" sz="1400" b="0" strike="noStrike" spc="-1">
                <a:solidFill>
                  <a:srgbClr val="514843"/>
                </a:solidFill>
                <a:latin typeface="Euphemia"/>
              </a:rPr>
              <a:t>Die Zahl muss mindesten 1583 groß sein (Kalenderreform)</a:t>
            </a: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Rückmeldung dieser eingegebenen und geprüften Zahl an die aufrufende Instanz	</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Wie gestaltet man die Eingabe ?</a:t>
            </a:r>
            <a:endParaRPr lang="de-DE" sz="2800" b="0" strike="noStrike" spc="-1">
              <a:solidFill>
                <a:srgbClr val="514843"/>
              </a:solidFill>
              <a:latin typeface="Euphemia"/>
            </a:endParaRPr>
          </a:p>
        </p:txBody>
      </p:sp>
      <p:sp>
        <p:nvSpPr>
          <p:cNvPr id="152" name="TextShape 2"/>
          <p:cNvSpPr txBox="1"/>
          <p:nvPr/>
        </p:nvSpPr>
        <p:spPr>
          <a:xfrm>
            <a:off x="1104840" y="1600200"/>
            <a:ext cx="9981720" cy="4571640"/>
          </a:xfrm>
          <a:prstGeom prst="rect">
            <a:avLst/>
          </a:prstGeom>
          <a:noFill/>
          <a:ln>
            <a:noFill/>
          </a:ln>
        </p:spPr>
        <p:txBody>
          <a:bodyPr lIns="0" rIns="0">
            <a:normAutofit/>
          </a:bodyPr>
          <a:lstStyle/>
          <a:p>
            <a:pPr>
              <a:lnSpc>
                <a:spcPct val="90000"/>
              </a:lnSpc>
              <a:spcBef>
                <a:spcPts val="1800"/>
              </a:spcBef>
            </a:pPr>
            <a:r>
              <a:rPr lang="de-DE" sz="2000" b="0" strike="noStrike" spc="-1">
                <a:solidFill>
                  <a:srgbClr val="514843"/>
                </a:solidFill>
                <a:latin typeface="Arial"/>
              </a:rPr>
              <a:t>def eingabe_jahr():</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while True:</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eingabe = input("Bitte das Jahr (ab 1583) eingeben:")</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try:</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jahres_eingabe = int(eingabe)</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except ValueError:</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print("Ungültige Eingabe")</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else:</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break</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jahr_eingabe = int(eingabe)</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return jahr_eingabe</a:t>
            </a:r>
            <a:r>
              <a:rPr lang="de-DE" sz="2000" b="0" strike="noStrike" spc="-1">
                <a:solidFill>
                  <a:srgbClr val="514843"/>
                </a:solidFill>
                <a:latin typeface="Euphemia"/>
              </a:rPr>
              <a:t>	</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Berechnung der Ostertage</a:t>
            </a:r>
            <a:endParaRPr lang="de-DE" sz="2800" b="0" strike="noStrike" spc="-1">
              <a:solidFill>
                <a:srgbClr val="514843"/>
              </a:solidFill>
              <a:latin typeface="Euphemia"/>
            </a:endParaRPr>
          </a:p>
        </p:txBody>
      </p:sp>
      <p:sp>
        <p:nvSpPr>
          <p:cNvPr id="154" name="TextShape 2"/>
          <p:cNvSpPr txBox="1"/>
          <p:nvPr/>
        </p:nvSpPr>
        <p:spPr>
          <a:xfrm>
            <a:off x="1104840" y="1600200"/>
            <a:ext cx="9981720" cy="4571640"/>
          </a:xfrm>
          <a:prstGeom prst="rect">
            <a:avLst/>
          </a:prstGeom>
          <a:noFill/>
          <a:ln>
            <a:noFill/>
          </a:ln>
        </p:spPr>
        <p:txBody>
          <a:bodyPr lIns="0" rIns="0">
            <a:normAutofit/>
          </a:bodyPr>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Arial"/>
              </a:rPr>
              <a:t>Teile das Jahr, dessen Osterdatum berechnet werden soll, durch 19. </a:t>
            </a:r>
            <a:endParaRPr lang="de-DE" sz="20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Der Quotient interessiert uns nicht, aber der Divisionsrest  kommt zur späteren Verwendung in das "Einmachglas" a.</a:t>
            </a:r>
            <a:endParaRPr lang="de-DE" sz="16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a:t>
            </a:r>
            <a:endParaRPr lang="de-DE" sz="20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Arial"/>
              </a:rPr>
              <a:t>Teile das Jahr durch 100. </a:t>
            </a:r>
            <a:endParaRPr lang="de-DE" sz="20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Der Quotient kommt in Glas b, der Rest in Glas c.</a:t>
            </a:r>
            <a:endParaRPr lang="de-DE" sz="1600" b="0" strike="noStrike" spc="-1">
              <a:solidFill>
                <a:srgbClr val="514843"/>
              </a:solidFill>
              <a:latin typeface="Euphemia"/>
            </a:endParaRPr>
          </a:p>
          <a:p>
            <a:pPr>
              <a:lnSpc>
                <a:spcPct val="90000"/>
              </a:lnSpc>
              <a:spcBef>
                <a:spcPts val="1800"/>
              </a:spcBef>
            </a:pPr>
            <a:endParaRPr lang="de-DE" sz="16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Arial"/>
              </a:rPr>
              <a:t>Teile den Inhalt von Einmachglas b durch 4. </a:t>
            </a:r>
            <a:endParaRPr lang="de-DE" sz="20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Lege den Quotienten in Glas d und den Rest in Glas e.</a:t>
            </a:r>
            <a:endParaRPr lang="de-DE" sz="1600" b="0" strike="noStrike" spc="-1">
              <a:solidFill>
                <a:srgbClr val="514843"/>
              </a:solidFill>
              <a:latin typeface="Euphemia"/>
            </a:endParaRPr>
          </a:p>
          <a:p>
            <a:pPr>
              <a:lnSpc>
                <a:spcPct val="90000"/>
              </a:lnSpc>
              <a:spcBef>
                <a:spcPts val="1800"/>
              </a:spcBef>
            </a:pPr>
            <a:endParaRPr lang="de-DE" sz="16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Arial"/>
              </a:rPr>
              <a:t>Addiere zum Inhalt von b die Zahl 8. Teile das Ergebnis durch 25. </a:t>
            </a:r>
            <a:endParaRPr lang="de-DE" sz="20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Lege den Quotienten in Glas f.</a:t>
            </a:r>
            <a:endParaRPr lang="de-DE" sz="1600" b="0" strike="noStrike" spc="-1">
              <a:solidFill>
                <a:srgbClr val="514843"/>
              </a:solidFill>
              <a:latin typeface="Euphemia"/>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Berechnung der Ostertage</a:t>
            </a:r>
            <a:endParaRPr lang="de-DE" sz="2800" b="0" strike="noStrike" spc="-1">
              <a:solidFill>
                <a:srgbClr val="514843"/>
              </a:solidFill>
              <a:latin typeface="Euphemia"/>
            </a:endParaRPr>
          </a:p>
        </p:txBody>
      </p:sp>
      <p:sp>
        <p:nvSpPr>
          <p:cNvPr id="156" name="TextShape 2"/>
          <p:cNvSpPr txBox="1"/>
          <p:nvPr/>
        </p:nvSpPr>
        <p:spPr>
          <a:xfrm>
            <a:off x="1104840" y="1600200"/>
            <a:ext cx="9981720" cy="4571640"/>
          </a:xfrm>
          <a:prstGeom prst="rect">
            <a:avLst/>
          </a:prstGeom>
          <a:noFill/>
          <a:ln>
            <a:noFill/>
          </a:ln>
        </p:spPr>
        <p:txBody>
          <a:bodyPr lIns="0" rIns="0">
            <a:normAutofit/>
          </a:bodyPr>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Arial"/>
              </a:rPr>
              <a:t>Nimm den Inhalt von b, ziehe den Inhalt von f ab und addiere 1. Das Ergebnis teile durch 3. </a:t>
            </a:r>
            <a:endParaRPr lang="de-DE" sz="20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2000" b="0" strike="noStrike" spc="-1">
                <a:solidFill>
                  <a:srgbClr val="514843"/>
                </a:solidFill>
                <a:latin typeface="Arial"/>
              </a:rPr>
              <a:t>Lege den Quotienten in Glas g.</a:t>
            </a:r>
            <a:endParaRPr lang="de-DE" sz="2000" b="0" strike="noStrike" spc="-1">
              <a:solidFill>
                <a:srgbClr val="514843"/>
              </a:solidFill>
              <a:latin typeface="Euphemia"/>
            </a:endParaRPr>
          </a:p>
          <a:p>
            <a:pPr>
              <a:lnSpc>
                <a:spcPct val="90000"/>
              </a:lnSpc>
              <a:spcBef>
                <a:spcPts val="1800"/>
              </a:spcBef>
            </a:pPr>
            <a:r>
              <a:rPr lang="de-DE" sz="2000" b="0" strike="noStrike" spc="-1">
                <a:solidFill>
                  <a:srgbClr val="514843"/>
                </a:solidFill>
                <a:latin typeface="Arial"/>
              </a:rPr>
              <a:t> </a:t>
            </a:r>
            <a:endParaRPr lang="de-DE" sz="20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Arial"/>
              </a:rPr>
              <a:t>Jetzt wird's kompliziert: Nimm den Inhalt von a mal 19. Addiere dazu zuerst den Inhalt von b und dann die Zahl 15. Nun subtrahiere zuerst den Inhalt von d, dann noch den Inhalt von g. Das Resultat wird durch 30 geteilt. </a:t>
            </a:r>
            <a:endParaRPr lang="de-DE" sz="20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2000" b="0" strike="noStrike" spc="-1">
                <a:solidFill>
                  <a:srgbClr val="514843"/>
                </a:solidFill>
                <a:latin typeface="Arial"/>
              </a:rPr>
              <a:t>So lange gerechnet, und trotzdem werfen wir den Quotienten in den Biomüll! Uns interessiert nur der Rest, und der kommt in Glas h.</a:t>
            </a:r>
            <a:endParaRPr lang="de-DE" sz="2000" b="0" strike="noStrike" spc="-1">
              <a:solidFill>
                <a:srgbClr val="514843"/>
              </a:solidFill>
              <a:latin typeface="Euphemia"/>
            </a:endParaRPr>
          </a:p>
          <a:p>
            <a:pPr>
              <a:lnSpc>
                <a:spcPct val="90000"/>
              </a:lnSpc>
              <a:spcBef>
                <a:spcPts val="1800"/>
              </a:spcBef>
            </a:pPr>
            <a:endParaRPr lang="de-DE" sz="20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Arial"/>
              </a:rPr>
              <a:t>Zur Entspannung was Leichtes: Teile den Inhalt von c durch 4, </a:t>
            </a:r>
            <a:endParaRPr lang="de-DE" sz="20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2000" b="0" strike="noStrike" spc="-1">
                <a:solidFill>
                  <a:srgbClr val="514843"/>
                </a:solidFill>
                <a:latin typeface="Arial"/>
              </a:rPr>
              <a:t>lege den Quotienten in i und den Rest in j.</a:t>
            </a:r>
            <a:endParaRPr lang="de-DE" sz="2000" b="0" strike="noStrike" spc="-1">
              <a:solidFill>
                <a:srgbClr val="514843"/>
              </a:solidFill>
              <a:latin typeface="Euphemia"/>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Berechnung der Ostertage</a:t>
            </a:r>
            <a:endParaRPr lang="de-DE" sz="2800" b="0" strike="noStrike" spc="-1">
              <a:solidFill>
                <a:srgbClr val="514843"/>
              </a:solidFill>
              <a:latin typeface="Euphemia"/>
            </a:endParaRPr>
          </a:p>
        </p:txBody>
      </p:sp>
      <p:sp>
        <p:nvSpPr>
          <p:cNvPr id="158" name="TextShape 2"/>
          <p:cNvSpPr txBox="1"/>
          <p:nvPr/>
        </p:nvSpPr>
        <p:spPr>
          <a:xfrm>
            <a:off x="1104840" y="1600200"/>
            <a:ext cx="9981720" cy="4571640"/>
          </a:xfrm>
          <a:prstGeom prst="rect">
            <a:avLst/>
          </a:prstGeom>
          <a:noFill/>
          <a:ln>
            <a:noFill/>
          </a:ln>
        </p:spPr>
        <p:txBody>
          <a:bodyPr lIns="0" rIns="0">
            <a:normAutofit/>
          </a:bodyPr>
          <a:lstStyle/>
          <a:p>
            <a:pPr marL="228600" indent="-228240">
              <a:lnSpc>
                <a:spcPct val="90000"/>
              </a:lnSpc>
              <a:spcBef>
                <a:spcPts val="1800"/>
              </a:spcBef>
              <a:buClr>
                <a:srgbClr val="514843"/>
              </a:buClr>
              <a:buFont typeface="Wingdings" charset="2"/>
              <a:buChar char=""/>
            </a:pPr>
            <a:r>
              <a:rPr lang="de-DE" sz="1600" b="0" strike="noStrike" spc="-1">
                <a:solidFill>
                  <a:srgbClr val="514843"/>
                </a:solidFill>
                <a:latin typeface="Arial"/>
              </a:rPr>
              <a:t>Der allerkomplizierteste Schritt: Nimm den Inhalt von e und addiere den Inhalt von i. Verdoppele das Ergebnis. Addiere 32. Ziehe erst den Inhalt von h ab und dann noch den Inhalt von j. </a:t>
            </a:r>
            <a:endParaRPr lang="de-DE" sz="16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Teile das Resultat durch 7 und lege den Divisionsrest in Glas k.</a:t>
            </a:r>
            <a:endParaRPr lang="de-DE" sz="1600" b="0" strike="noStrike" spc="-1">
              <a:solidFill>
                <a:srgbClr val="514843"/>
              </a:solidFill>
              <a:latin typeface="Euphemia"/>
            </a:endParaRPr>
          </a:p>
          <a:p>
            <a:pPr>
              <a:lnSpc>
                <a:spcPct val="90000"/>
              </a:lnSpc>
              <a:spcBef>
                <a:spcPts val="1800"/>
              </a:spcBef>
            </a:pPr>
            <a:endParaRPr lang="de-DE" sz="16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1600" b="0" strike="noStrike" spc="-1">
                <a:solidFill>
                  <a:srgbClr val="514843"/>
                </a:solidFill>
                <a:latin typeface="Arial"/>
              </a:rPr>
              <a:t>Nimm den Inhalt von k gleich wieder heraus und verdoppele die Zahl. Addiere den Inhalt von h. Multipliziere mit 11 und addiere den Inhalt von a. </a:t>
            </a:r>
            <a:endParaRPr lang="de-DE" sz="16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Teile durch 451 und lege den Quotienten in Glas l.</a:t>
            </a:r>
            <a:endParaRPr lang="de-DE" sz="1600" b="0" strike="noStrike" spc="-1">
              <a:solidFill>
                <a:srgbClr val="514843"/>
              </a:solidFill>
              <a:latin typeface="Euphemia"/>
            </a:endParaRPr>
          </a:p>
          <a:p>
            <a:pPr>
              <a:lnSpc>
                <a:spcPct val="90000"/>
              </a:lnSpc>
              <a:spcBef>
                <a:spcPts val="1800"/>
              </a:spcBef>
            </a:pPr>
            <a:r>
              <a:rPr lang="de-DE" sz="1600" b="0" strike="noStrike" spc="-1">
                <a:solidFill>
                  <a:srgbClr val="514843"/>
                </a:solidFill>
                <a:latin typeface="Arial"/>
              </a:rPr>
              <a:t> </a:t>
            </a:r>
            <a:endParaRPr lang="de-DE" sz="16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1600" b="0" strike="noStrike" spc="-1">
                <a:solidFill>
                  <a:srgbClr val="514843"/>
                </a:solidFill>
                <a:latin typeface="Arial"/>
              </a:rPr>
              <a:t>Fast geschafft! Nimm den Inhalt von h und addiere zuerst den Inhalt von k und dann die Zahl 114. Nun multipliziere den Inhalt von l mit 7 und ziehe diese Zahl von der Summe ab. </a:t>
            </a:r>
            <a:endParaRPr lang="de-DE" sz="16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Teile durch 31, lege den Quotienten in Glas m und den Rest in Glas n. </a:t>
            </a:r>
            <a:endParaRPr lang="de-DE" sz="1600" b="0" strike="noStrike" spc="-1">
              <a:solidFill>
                <a:srgbClr val="514843"/>
              </a:solidFill>
              <a:latin typeface="Euphemia"/>
            </a:endParaRP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Arial"/>
              </a:rPr>
              <a:t>Erhöhe n nochmals um 1</a:t>
            </a:r>
            <a:endParaRPr lang="de-DE" sz="1600" b="0" strike="noStrike" spc="-1">
              <a:solidFill>
                <a:srgbClr val="514843"/>
              </a:solidFill>
              <a:latin typeface="Euphemia"/>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104840" y="76320"/>
            <a:ext cx="9980280" cy="1096560"/>
          </a:xfrm>
          <a:prstGeom prst="rect">
            <a:avLst/>
          </a:prstGeom>
          <a:noFill/>
          <a:ln>
            <a:noFill/>
          </a:ln>
        </p:spPr>
        <p:txBody>
          <a:bodyPr lIns="0" rIns="0" anchor="b"/>
          <a:lstStyle/>
          <a:p>
            <a:pPr>
              <a:lnSpc>
                <a:spcPct val="90000"/>
              </a:lnSpc>
            </a:pPr>
            <a:r>
              <a:rPr lang="de-DE" sz="2800" b="0" strike="noStrike" spc="-1">
                <a:solidFill>
                  <a:srgbClr val="514843"/>
                </a:solidFill>
                <a:latin typeface="Plantagenet Cherokee"/>
              </a:rPr>
              <a:t>Berechnung der Ostertage</a:t>
            </a:r>
            <a:endParaRPr lang="de-DE" sz="2800" b="0" strike="noStrike" spc="-1">
              <a:solidFill>
                <a:srgbClr val="514843"/>
              </a:solidFill>
              <a:latin typeface="Euphemia"/>
            </a:endParaRPr>
          </a:p>
        </p:txBody>
      </p:sp>
      <p:sp>
        <p:nvSpPr>
          <p:cNvPr id="160"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Haben Sie alles richtig ?</a:t>
            </a:r>
          </a:p>
          <a:p>
            <a:pPr>
              <a:lnSpc>
                <a:spcPct val="90000"/>
              </a:lnSpc>
              <a:spcBef>
                <a:spcPts val="1800"/>
              </a:spcBef>
            </a:pPr>
            <a:endParaRPr lang="de-DE" sz="2000" b="0" strike="noStrike" spc="-1">
              <a:solidFill>
                <a:srgbClr val="514843"/>
              </a:solidFill>
              <a:latin typeface="Euphemia"/>
            </a:endParaRPr>
          </a:p>
          <a:p>
            <a:pPr marL="228600" indent="-228240">
              <a:lnSpc>
                <a:spcPct val="90000"/>
              </a:lnSpc>
              <a:spcBef>
                <a:spcPts val="1800"/>
              </a:spcBef>
              <a:buClr>
                <a:srgbClr val="514843"/>
              </a:buClr>
              <a:buFont typeface="Wingdings" charset="2"/>
              <a:buChar char=""/>
            </a:pPr>
            <a:r>
              <a:rPr lang="de-DE" sz="2000" b="0" strike="noStrike" spc="-1">
                <a:solidFill>
                  <a:srgbClr val="514843"/>
                </a:solidFill>
                <a:latin typeface="Euphemia"/>
              </a:rPr>
              <a:t>Das Ergebnis für das Jahr 2019 lautet:</a:t>
            </a:r>
          </a:p>
          <a:p>
            <a:pPr marL="685800" lvl="1" indent="-228240">
              <a:lnSpc>
                <a:spcPct val="90000"/>
              </a:lnSpc>
              <a:spcBef>
                <a:spcPts val="601"/>
              </a:spcBef>
              <a:buClr>
                <a:srgbClr val="514843"/>
              </a:buClr>
              <a:buFont typeface="Wingdings" charset="2"/>
              <a:buChar char=""/>
            </a:pPr>
            <a:r>
              <a:rPr lang="de-DE" sz="1600" b="0" strike="noStrike" spc="-1">
                <a:solidFill>
                  <a:srgbClr val="514843"/>
                </a:solidFill>
                <a:latin typeface="Euphemia"/>
              </a:rPr>
              <a:t>a:5  b:20  c:19  d:5  e:0  f:1  g:6  h:29  i:4  j:3  k:1  l:0  m:4  n:21</a:t>
            </a: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Akademische Präsentation, Nadelstreifen und Bänder-Design (Breitbild)</Template>
  <TotalTime>0</TotalTime>
  <Words>761</Words>
  <Application>Microsoft Office PowerPoint</Application>
  <PresentationFormat>Breitbild</PresentationFormat>
  <Paragraphs>78</Paragraphs>
  <Slides>11</Slides>
  <Notes>0</Notes>
  <HiddenSlides>0</HiddenSlides>
  <MMClips>0</MMClips>
  <ScaleCrop>false</ScaleCrop>
  <HeadingPairs>
    <vt:vector size="6" baseType="variant">
      <vt:variant>
        <vt:lpstr>Verwendete Schriftarten</vt:lpstr>
      </vt:variant>
      <vt:variant>
        <vt:i4>6</vt:i4>
      </vt:variant>
      <vt:variant>
        <vt:lpstr>Design</vt:lpstr>
      </vt:variant>
      <vt:variant>
        <vt:i4>3</vt:i4>
      </vt:variant>
      <vt:variant>
        <vt:lpstr>Folientitel</vt:lpstr>
      </vt:variant>
      <vt:variant>
        <vt:i4>11</vt:i4>
      </vt:variant>
    </vt:vector>
  </HeadingPairs>
  <TitlesOfParts>
    <vt:vector size="20" baseType="lpstr">
      <vt:lpstr>Arial</vt:lpstr>
      <vt:lpstr>Euphemia</vt:lpstr>
      <vt:lpstr>Plantagenet Cherokee</vt:lpstr>
      <vt:lpstr>Symbol</vt:lpstr>
      <vt:lpstr>Times New Roman</vt:lpstr>
      <vt:lpstr>Wingdings</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Stefan Duscher</dc:creator>
  <dc:description/>
  <cp:lastModifiedBy>Stefan Duscher</cp:lastModifiedBy>
  <cp:revision>3</cp:revision>
  <dcterms:created xsi:type="dcterms:W3CDTF">2019-05-28T13:23:45Z</dcterms:created>
  <dcterms:modified xsi:type="dcterms:W3CDTF">2019-09-30T14:46:09Z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false</vt:bool>
  </property>
  <property fmtid="{D5CDD505-2E9C-101B-9397-08002B2CF9AE}" pid="8" name="InternalTags">
    <vt:lpwstr/>
  </property>
  <property fmtid="{D5CDD505-2E9C-101B-9397-08002B2CF9AE}" pid="9" name="LinksUpToDate">
    <vt:bool>false</vt:bool>
  </property>
  <property fmtid="{D5CDD505-2E9C-101B-9397-08002B2CF9AE}" pid="10" name="LocalizationTags">
    <vt:lpwstr/>
  </property>
  <property fmtid="{D5CDD505-2E9C-101B-9397-08002B2CF9AE}" pid="11" name="MMClips">
    <vt:i4>0</vt:i4>
  </property>
  <property fmtid="{D5CDD505-2E9C-101B-9397-08002B2CF9AE}" pid="12" name="Notes">
    <vt:i4>0</vt:i4>
  </property>
  <property fmtid="{D5CDD505-2E9C-101B-9397-08002B2CF9AE}" pid="13" name="PresentationFormat">
    <vt:lpwstr>Breitbild</vt:lpwstr>
  </property>
  <property fmtid="{D5CDD505-2E9C-101B-9397-08002B2CF9AE}" pid="14" name="ScaleCrop">
    <vt:bool>false</vt:bool>
  </property>
  <property fmtid="{D5CDD505-2E9C-101B-9397-08002B2CF9AE}" pid="15" name="ScenarioTags">
    <vt:lpwstr/>
  </property>
  <property fmtid="{D5CDD505-2E9C-101B-9397-08002B2CF9AE}" pid="16" name="ShareDoc">
    <vt:bool>false</vt:bool>
  </property>
  <property fmtid="{D5CDD505-2E9C-101B-9397-08002B2CF9AE}" pid="17" name="Slides">
    <vt:i4>11</vt:i4>
  </property>
</Properties>
</file>