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D6CC3C-3757-4231-AD58-ABC86F7AED52}">
  <a:tblStyle styleId="{13D6CC3C-3757-4231-AD58-ABC86F7AE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7805a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7805a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7805a0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7805a0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7805a0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7805a0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7805a0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7805a0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7805a0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7805a0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7805a0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7805a0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7805a0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7805a0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fcdcd4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fcdcd4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c2182242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c2182242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98100" y="974154"/>
            <a:ext cx="82221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8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Scanner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952500" y="34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{13D6CC3C-3757-4231-AD58-ABC86F7AED52}</a:tableStyleId>
              </a:tblPr>
              <a:tblGrid>
                <a:gridCol w="3619500"/>
                <a:gridCol w="3619500"/>
              </a:tblGrid>
              <a:tr h="1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Deaconu Ștefan-Eduard, 331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Borș Andrei, 332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Ciltea Marian, 332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Huhurez Marius, 331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>
                          <a:solidFill>
                            <a:srgbClr val="FFFFFF"/>
                          </a:solidFill>
                        </a:rPr>
                        <a:t>Chiriac Andrei, 331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>
                          <a:solidFill>
                            <a:srgbClr val="FFFFFF"/>
                          </a:solidFill>
                        </a:rPr>
                        <a:t>Putinica Adrian, 334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>
                          <a:solidFill>
                            <a:srgbClr val="FFFFFF"/>
                          </a:solidFill>
                        </a:rPr>
                        <a:t>Gherghe Madaline, 331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>
                          <a:solidFill>
                            <a:srgbClr val="FFFFFF"/>
                          </a:solidFill>
                        </a:rPr>
                        <a:t>Urzeala Andrei-Gabriel, 334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Arial"/>
                <a:ea typeface="Arial"/>
                <a:cs typeface="Arial"/>
                <a:sym typeface="Arial"/>
              </a:rPr>
              <a:t>De ce OCR?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Proiectul nostru a fost constituit din doua mari parti.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Recunoasterea textului si prelucrarea imaginilor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Utilizarea tehnologiilor pentru traducerea automata si Sentimental analyse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Traducerile automate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Pentru acestea am folosit traducerile oferite de Google, prin intermediul API-ului gratis. Traducerile au loc automat la salvarea documentelor online, in baza de 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Am considerat proiectul ca sansa de a experimenta, cu rezultate mai mult si mai putin favorabile, tehnologii cat mai actuale.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Tocmai de aceea am folosit: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o"/>
              <a:t>API 27 pentru Android (antepenultima versiune),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/>
              <a:t>baza de date No/SQL MongoDB (mai exact versiunea </a:t>
            </a:r>
            <a:r>
              <a:rPr lang="ro"/>
              <a:t>Cloud </a:t>
            </a:r>
            <a:r>
              <a:rPr lang="ro"/>
              <a:t>oficiala)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/>
              <a:t>Platforma Heroku pentru hostarea API-urilor implementate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/>
              <a:t>Arhitectura backend bazata pe microservicii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Android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accent3"/>
                </a:solidFill>
              </a:rPr>
              <a:t>Popularitate si acces facil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>
                <a:solidFill>
                  <a:schemeClr val="accent3"/>
                </a:solidFill>
              </a:rPr>
              <a:t>Cel mai important factor al unei viitoare dezvoltari a proiectului este cercetarea. Daca oferim acces unui numar mai mare de </a:t>
            </a:r>
            <a:r>
              <a:rPr lang="ro">
                <a:solidFill>
                  <a:schemeClr val="accent3"/>
                </a:solidFill>
              </a:rPr>
              <a:t>utilizatori sa foloseasca aplicatia, obtinem datele necesare dezvoltarii.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MongoDB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No/SQL?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Microservicii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Scalabilitatea este cuvantul cheie.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Am bazat crearea de microservicii pe doua nevoi esentiale: dezvoltarea ulterioara facila si securitatea.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Prima se datoreaza scalabilitatii fiecarei componenta in parte. De asemenea, putem adauga alte entitati in mod facil in viitor.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A doua am implementat-o prin securizarea accesului la datele utilizatorilor, continutea intr-un API separat care poate fi accesat numai prin intermediul unui Gateway, cu un numar limitat de intrari.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Microservicii continuare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asemenea, securitatea este datorata faptului ca informatia care identifica un utilizator, userId, niciodata nu paraseste ansamblul de microservicii.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..mai exact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95800" y="117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 multumim!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95800" y="1038336"/>
            <a:ext cx="82221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