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301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EEC6AF-D834-4B66-BE9F-FFEBBBD4D08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3E224B8-8BF9-428C-B961-8B4C11B317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9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A29A3-EE61-4144-948C-75D5B46EF92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B12C7-D51E-4BA3-992D-4E56B1FEA9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D5836-67CB-4419-89C6-35C95545CBF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195281-3CE4-4AF1-9033-ADCEDDD17A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63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68DED-A147-4DA0-B05D-CC69BEB641C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9E66-E781-44CA-BD0D-1ED4613172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7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474B9-214D-432E-A8FD-E8DA0C1A193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21189-4895-4017-9618-22B113C097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7FBBF-D0FB-4157-9D61-EDD9E70ADD3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C21C-A81F-4FD9-9FAA-75EA6968E9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5B99B-CFAE-45C4-B312-CEEC91958B1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D843-8CBC-4780-AC60-1AFCED3F92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6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11D2EA-93A8-44A3-B004-9007EDB15E1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A10D8-A33E-4AAA-BAAD-815D831339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9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D00B-B6E3-4853-8974-BC6273959C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175A0-BE40-484C-8972-DE272EBEFD9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68B9-D28C-4D44-8277-3EAB5E96936C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EFDAE-45BE-443C-925A-67389BE8F5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6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37B94-08E8-4868-A9D3-4878AB3A295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3749F-AA91-47AD-BDDB-C6C73C45E7A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7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B2FAF-7C61-4CCA-9759-2B61790AB86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6C8D9-CDB3-470E-8774-B052BF5CCD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0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925BF1-45AD-4DB6-9989-D2C93DA1E9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D7F54-92E9-46B7-B9D5-2066AD6BA01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1996126" y="2490322"/>
            <a:ext cx="394801" cy="720528"/>
            <a:chOff x="1996126" y="2490322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2041205" y="2540486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1996126" y="249032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3767776" y="2423644"/>
            <a:ext cx="394801" cy="720528"/>
            <a:chOff x="3767776" y="242364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3812855" y="247380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3767776" y="242364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3673025" y="3652369"/>
            <a:ext cx="394801" cy="720528"/>
            <a:chOff x="3673025" y="3652369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3718105" y="370253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3673025" y="365236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358448" y="2414116"/>
            <a:ext cx="394801" cy="720528"/>
            <a:chOff x="5358448" y="241411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403527" y="246428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358448" y="241411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996751" y="2414116"/>
            <a:ext cx="394801" cy="720528"/>
            <a:chOff x="6996751" y="241411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041830" y="246428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996751" y="241411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17569"/>
            <a:ext cx="8285716" cy="44228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58808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www.matameko.de/Ärger-Scham-Tanz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933370" y="432310"/>
            <a:ext cx="23252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Ärger-Scham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8768401" y="2414116"/>
            <a:ext cx="394801" cy="720528"/>
            <a:chOff x="8768401" y="241411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8813480" y="246428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8768401" y="241411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49</cp:revision>
  <dcterms:created xsi:type="dcterms:W3CDTF">2020-03-27T05:41:07Z</dcterms:created>
  <dcterms:modified xsi:type="dcterms:W3CDTF">2020-03-28T15:12:26Z</dcterms:modified>
</cp:coreProperties>
</file>