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EEC6AF-D834-4B66-BE9F-FFEBBBD4D08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3E224B8-8BF9-428C-B961-8B4C11B317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9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A29A3-EE61-4144-948C-75D5B46EF92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B12C7-D51E-4BA3-992D-4E56B1FEA9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D5836-67CB-4419-89C6-35C95545CBF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195281-3CE4-4AF1-9033-ADCEDDD17A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6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68DED-A147-4DA0-B05D-CC69BEB641C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9E66-E781-44CA-BD0D-1ED4613172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474B9-214D-432E-A8FD-E8DA0C1A193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21189-4895-4017-9618-22B113C097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7FBBF-D0FB-4157-9D61-EDD9E70ADD3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C21C-A81F-4FD9-9FAA-75EA6968E9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5B99B-CFAE-45C4-B312-CEEC91958B1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D843-8CBC-4780-AC60-1AFCED3F92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11D2EA-93A8-44A3-B004-9007EDB15E1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A10D8-A33E-4AAA-BAAD-815D831339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D00B-B6E3-4853-8974-BC6273959C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175A0-BE40-484C-8972-DE272EBEFD9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68B9-D28C-4D44-8277-3EAB5E96936C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EFDAE-45BE-443C-925A-67389BE8F5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37B94-08E8-4868-A9D3-4878AB3A295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3749F-AA91-47AD-BDDB-C6C73C45E7A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B2FAF-7C61-4CCA-9759-2B61790AB86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6C8D9-CDB3-470E-8774-B052BF5CCD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925BF1-45AD-4DB6-9989-D2C93DA1E9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D7F54-92E9-46B7-B9D5-2066AD6BA01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Sich-selbst-Einf&#252;hlung-geb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2433245" y="2379506"/>
            <a:ext cx="394801" cy="720528"/>
            <a:chOff x="2433245" y="237950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2478325" y="242967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2433245" y="237950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762682" y="3068735"/>
            <a:ext cx="394801" cy="720528"/>
            <a:chOff x="6762682" y="3068735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6807762" y="3118899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762682" y="3068735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565282" y="4094006"/>
            <a:ext cx="394801" cy="720528"/>
            <a:chOff x="6565282" y="409400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6610362" y="414417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565282" y="409400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7567226" y="3617759"/>
            <a:ext cx="394801" cy="720528"/>
            <a:chOff x="7567226" y="3617759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612306" y="366792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567226" y="361775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8450875" y="2265206"/>
            <a:ext cx="394801" cy="720528"/>
            <a:chOff x="8450875" y="226520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8495955" y="231537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8450875" y="226520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9336700" y="2436656"/>
            <a:ext cx="394801" cy="720528"/>
            <a:chOff x="9336700" y="243665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9381780" y="248682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9336700" y="243665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3252401" y="2379506"/>
            <a:ext cx="394801" cy="720528"/>
            <a:chOff x="3252401" y="2379506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3297481" y="2429670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3252401" y="2379506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4233470" y="1188884"/>
            <a:ext cx="394801" cy="720528"/>
            <a:chOff x="4233470" y="118888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4278550" y="123904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4233470" y="118888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sp>
        <p:nvSpPr>
          <p:cNvPr id="5" name="Freeform 15"/>
          <p:cNvSpPr/>
          <p:nvPr/>
        </p:nvSpPr>
        <p:spPr>
          <a:xfrm>
            <a:off x="2487853" y="2429670"/>
            <a:ext cx="151954" cy="58747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8"/>
              <a:gd name="f7" fmla="val 3233"/>
              <a:gd name="f8" fmla="val 599"/>
              <a:gd name="f9" fmla="val 3178"/>
              <a:gd name="f10" fmla="val 629"/>
              <a:gd name="f11" fmla="val 3162"/>
              <a:gd name="f12" fmla="val 677"/>
              <a:gd name="f13" fmla="val 3129"/>
              <a:gd name="f14" fmla="val 713"/>
              <a:gd name="f15" fmla="val 3089"/>
              <a:gd name="f16" fmla="val 739"/>
              <a:gd name="f17" fmla="val 3045"/>
              <a:gd name="f18" fmla="val 752"/>
              <a:gd name="f19" fmla="val 2991"/>
              <a:gd name="f20" fmla="val 756"/>
              <a:gd name="f21" fmla="val 2927"/>
              <a:gd name="f22" fmla="val 748"/>
              <a:gd name="f23" fmla="val 2849"/>
              <a:gd name="f24" fmla="val 732"/>
              <a:gd name="f25" fmla="val 2758"/>
              <a:gd name="f26" fmla="val 720"/>
              <a:gd name="f27" fmla="val 2706"/>
              <a:gd name="f28" fmla="val 700"/>
              <a:gd name="f29" fmla="val 2613"/>
              <a:gd name="f30" fmla="val 676"/>
              <a:gd name="f31" fmla="val 2410"/>
              <a:gd name="f32" fmla="val 670"/>
              <a:gd name="f33" fmla="val 2158"/>
              <a:gd name="f34" fmla="val 679"/>
              <a:gd name="f35" fmla="val 1822"/>
              <a:gd name="f36" fmla="val 692"/>
              <a:gd name="f37" fmla="val 1604"/>
              <a:gd name="f38" fmla="val 723"/>
              <a:gd name="f39" fmla="val 1099"/>
              <a:gd name="f40" fmla="val 729"/>
              <a:gd name="f41" fmla="val 888"/>
              <a:gd name="f42" fmla="val 724"/>
              <a:gd name="f43" fmla="val 855"/>
              <a:gd name="f44" fmla="val 710"/>
              <a:gd name="f45" fmla="val 694"/>
              <a:gd name="f46" fmla="val 832"/>
              <a:gd name="f47" fmla="val 823"/>
              <a:gd name="f48" fmla="val 644"/>
              <a:gd name="f49" fmla="val 818"/>
              <a:gd name="f50" fmla="val 618"/>
              <a:gd name="f51" fmla="val 827"/>
              <a:gd name="f52" fmla="val 603"/>
              <a:gd name="f53" fmla="val 847"/>
              <a:gd name="f54" fmla="val 602"/>
              <a:gd name="f55" fmla="val 861"/>
              <a:gd name="f56" fmla="val 596"/>
              <a:gd name="f57" fmla="val 902"/>
              <a:gd name="f58" fmla="val 539"/>
              <a:gd name="f59" fmla="val 1166"/>
              <a:gd name="f60" fmla="val 402"/>
              <a:gd name="f61" fmla="val 1743"/>
              <a:gd name="f62" fmla="val 323"/>
              <a:gd name="f63" fmla="val 2054"/>
              <a:gd name="f64" fmla="val 289"/>
              <a:gd name="f65" fmla="val 2178"/>
              <a:gd name="f66" fmla="val 196"/>
              <a:gd name="f67" fmla="val 2462"/>
              <a:gd name="f68" fmla="val 153"/>
              <a:gd name="f69" fmla="val 2578"/>
              <a:gd name="f70" fmla="val 116"/>
              <a:gd name="f71" fmla="val 2674"/>
              <a:gd name="f72" fmla="val 55"/>
              <a:gd name="f73" fmla="val 2857"/>
              <a:gd name="f74" fmla="val 14"/>
              <a:gd name="f75" fmla="val 3009"/>
              <a:gd name="f76" fmla="val 3088"/>
              <a:gd name="f77" fmla="val 3121"/>
              <a:gd name="f78" fmla="val 4"/>
              <a:gd name="f79" fmla="val 3130"/>
              <a:gd name="f80" fmla="val 13"/>
              <a:gd name="f81" fmla="val 3142"/>
              <a:gd name="f82" fmla="val 52"/>
              <a:gd name="f83" fmla="val 3168"/>
              <a:gd name="f84" fmla="val 108"/>
              <a:gd name="f85" fmla="val 3194"/>
              <a:gd name="f86" fmla="val 172"/>
              <a:gd name="f87" fmla="val 3215"/>
              <a:gd name="f88" fmla="val 204"/>
              <a:gd name="f89" fmla="val 3222"/>
              <a:gd name="f90" fmla="val 249"/>
              <a:gd name="f91" fmla="val 3231"/>
              <a:gd name="f92" fmla="val 355"/>
              <a:gd name="f93" fmla="val 463"/>
              <a:gd name="f94" fmla="val 3221"/>
              <a:gd name="f95" fmla="val 561"/>
              <a:gd name="f96" fmla="val 3195"/>
              <a:gd name="f97" fmla="val 703"/>
              <a:gd name="f98" fmla="val 743"/>
              <a:gd name="f99" fmla="val 715"/>
              <a:gd name="f100" fmla="val 727"/>
              <a:gd name="f101" fmla="val 726"/>
              <a:gd name="f102" fmla="val 688"/>
              <a:gd name="f103" fmla="val 664"/>
              <a:gd name="f104" fmla="val 716"/>
              <a:gd name="f105" fmla="val 625"/>
              <a:gd name="f106" fmla="val 707"/>
              <a:gd name="f107" fmla="val 548"/>
              <a:gd name="f108" fmla="val 704"/>
              <a:gd name="f109" fmla="val 475"/>
              <a:gd name="f110" fmla="val 406"/>
              <a:gd name="f111" fmla="val 340"/>
              <a:gd name="f112" fmla="val 731"/>
              <a:gd name="f113" fmla="val 281"/>
              <a:gd name="f114" fmla="val 226"/>
              <a:gd name="f115" fmla="val 779"/>
              <a:gd name="f116" fmla="val 177"/>
              <a:gd name="f117" fmla="val 796"/>
              <a:gd name="f118" fmla="val 154"/>
              <a:gd name="f119" fmla="val 811"/>
              <a:gd name="f120" fmla="val 133"/>
              <a:gd name="f121" fmla="val 831"/>
              <a:gd name="f122" fmla="val 96"/>
              <a:gd name="f123" fmla="val 64"/>
              <a:gd name="f124" fmla="val 836"/>
              <a:gd name="f125" fmla="val 39"/>
              <a:gd name="f126" fmla="val 821"/>
              <a:gd name="f127" fmla="val 19"/>
              <a:gd name="f128" fmla="val 7"/>
              <a:gd name="f129" fmla="val 761"/>
              <a:gd name="f130" fmla="val 3"/>
              <a:gd name="f131" fmla="val 689"/>
              <a:gd name="f132" fmla="val 8"/>
              <a:gd name="f133" fmla="val 650"/>
              <a:gd name="f134" fmla="val 16"/>
              <a:gd name="f135" fmla="val 581"/>
              <a:gd name="f136" fmla="val 48"/>
              <a:gd name="f137" fmla="val 524"/>
              <a:gd name="f138" fmla="val 94"/>
              <a:gd name="f139" fmla="val 482"/>
              <a:gd name="f140" fmla="val 454"/>
              <a:gd name="f141" fmla="val 227"/>
              <a:gd name="f142" fmla="val 439"/>
              <a:gd name="f143" fmla="val 310"/>
              <a:gd name="f144" fmla="val 440"/>
              <a:gd name="f145" fmla="val 458"/>
              <a:gd name="f146" fmla="val 503"/>
              <a:gd name="f147" fmla="val 474"/>
              <a:gd name="f148" fmla="val 556"/>
              <a:gd name="f149" fmla="val 483"/>
              <a:gd name="f150" fmla="val 589"/>
              <a:gd name="f151" fmla="val 508"/>
              <a:gd name="f152" fmla="val 647"/>
              <a:gd name="f153" fmla="val 536"/>
              <a:gd name="f154" fmla="val 695"/>
              <a:gd name="f155" fmla="val 566"/>
              <a:gd name="f156" fmla="val 597"/>
              <a:gd name="f157" fmla="val 757"/>
              <a:gd name="f158" fmla="val 628"/>
              <a:gd name="f159" fmla="val 769"/>
              <a:gd name="f160" fmla="val 658"/>
              <a:gd name="f161" fmla="val 755"/>
              <a:gd name="f162" fmla="+- 0 0 -90"/>
              <a:gd name="f163" fmla="*/ f3 1 838"/>
              <a:gd name="f164" fmla="*/ f4 1 3233"/>
              <a:gd name="f165" fmla="+- f7 0 f5"/>
              <a:gd name="f166" fmla="+- f6 0 f5"/>
              <a:gd name="f167" fmla="*/ f162 f0 1"/>
              <a:gd name="f168" fmla="*/ f166 1 838"/>
              <a:gd name="f169" fmla="*/ f165 1 3233"/>
              <a:gd name="f170" fmla="*/ 629 f166 1"/>
              <a:gd name="f171" fmla="*/ 3162 f165 1"/>
              <a:gd name="f172" fmla="*/ 713 f166 1"/>
              <a:gd name="f173" fmla="*/ 3089 f165 1"/>
              <a:gd name="f174" fmla="*/ 752 f166 1"/>
              <a:gd name="f175" fmla="*/ 2991 f165 1"/>
              <a:gd name="f176" fmla="*/ 748 f166 1"/>
              <a:gd name="f177" fmla="*/ 2849 f165 1"/>
              <a:gd name="f178" fmla="*/ 720 f166 1"/>
              <a:gd name="f179" fmla="*/ 2706 f165 1"/>
              <a:gd name="f180" fmla="*/ 676 f166 1"/>
              <a:gd name="f181" fmla="*/ 2410 f165 1"/>
              <a:gd name="f182" fmla="*/ 679 f166 1"/>
              <a:gd name="f183" fmla="*/ 1822 f165 1"/>
              <a:gd name="f184" fmla="*/ 723 f166 1"/>
              <a:gd name="f185" fmla="*/ 1099 f165 1"/>
              <a:gd name="f186" fmla="*/ 724 f166 1"/>
              <a:gd name="f187" fmla="*/ 855 f165 1"/>
              <a:gd name="f188" fmla="*/ 694 f166 1"/>
              <a:gd name="f189" fmla="*/ 832 f165 1"/>
              <a:gd name="f190" fmla="*/ 644 f166 1"/>
              <a:gd name="f191" fmla="*/ 818 f165 1"/>
              <a:gd name="f192" fmla="*/ 603 f166 1"/>
              <a:gd name="f193" fmla="*/ 847 f165 1"/>
              <a:gd name="f194" fmla="*/ 596 f166 1"/>
              <a:gd name="f195" fmla="*/ 902 f165 1"/>
              <a:gd name="f196" fmla="*/ 402 f166 1"/>
              <a:gd name="f197" fmla="*/ 1743 f165 1"/>
              <a:gd name="f198" fmla="*/ 289 f166 1"/>
              <a:gd name="f199" fmla="*/ 2178 f165 1"/>
              <a:gd name="f200" fmla="*/ 153 f166 1"/>
              <a:gd name="f201" fmla="*/ 2578 f165 1"/>
              <a:gd name="f202" fmla="*/ 55 f166 1"/>
              <a:gd name="f203" fmla="*/ 2857 f165 1"/>
              <a:gd name="f204" fmla="*/ 0 f166 1"/>
              <a:gd name="f205" fmla="*/ 3088 f165 1"/>
              <a:gd name="f206" fmla="*/ 4 f166 1"/>
              <a:gd name="f207" fmla="*/ 3130 f165 1"/>
              <a:gd name="f208" fmla="*/ 52 f166 1"/>
              <a:gd name="f209" fmla="*/ 3168 f165 1"/>
              <a:gd name="f210" fmla="*/ 172 f166 1"/>
              <a:gd name="f211" fmla="*/ 3215 f165 1"/>
              <a:gd name="f212" fmla="*/ 249 f166 1"/>
              <a:gd name="f213" fmla="*/ 3231 f165 1"/>
              <a:gd name="f214" fmla="*/ 463 f166 1"/>
              <a:gd name="f215" fmla="*/ 3221 f165 1"/>
              <a:gd name="f216" fmla="*/ 599 f166 1"/>
              <a:gd name="f217" fmla="*/ 3178 f165 1"/>
              <a:gd name="f218" fmla="*/ 715 f166 1"/>
              <a:gd name="f219" fmla="*/ 727 f165 1"/>
              <a:gd name="f220" fmla="*/ 664 f165 1"/>
              <a:gd name="f221" fmla="*/ 707 f166 1"/>
              <a:gd name="f222" fmla="*/ 548 f165 1"/>
              <a:gd name="f223" fmla="*/ 406 f165 1"/>
              <a:gd name="f224" fmla="*/ 731 f166 1"/>
              <a:gd name="f225" fmla="*/ 281 f165 1"/>
              <a:gd name="f226" fmla="*/ 779 f166 1"/>
              <a:gd name="f227" fmla="*/ 177 f165 1"/>
              <a:gd name="f228" fmla="*/ 811 f166 1"/>
              <a:gd name="f229" fmla="*/ 133 f165 1"/>
              <a:gd name="f230" fmla="*/ 838 f166 1"/>
              <a:gd name="f231" fmla="*/ 64 f165 1"/>
              <a:gd name="f232" fmla="*/ 821 f166 1"/>
              <a:gd name="f233" fmla="*/ 19 f165 1"/>
              <a:gd name="f234" fmla="*/ 761 f166 1"/>
              <a:gd name="f235" fmla="*/ 0 f165 1"/>
              <a:gd name="f236" fmla="*/ 689 f166 1"/>
              <a:gd name="f237" fmla="*/ 8 f165 1"/>
              <a:gd name="f238" fmla="*/ 581 f166 1"/>
              <a:gd name="f239" fmla="*/ 48 f165 1"/>
              <a:gd name="f240" fmla="*/ 482 f166 1"/>
              <a:gd name="f241" fmla="*/ 154 f165 1"/>
              <a:gd name="f242" fmla="*/ 439 f166 1"/>
              <a:gd name="f243" fmla="*/ 310 f165 1"/>
              <a:gd name="f244" fmla="*/ 458 f166 1"/>
              <a:gd name="f245" fmla="*/ 503 f165 1"/>
              <a:gd name="f246" fmla="*/ 483 f166 1"/>
              <a:gd name="f247" fmla="*/ 589 f165 1"/>
              <a:gd name="f248" fmla="*/ 536 f166 1"/>
              <a:gd name="f249" fmla="*/ 695 f165 1"/>
              <a:gd name="f250" fmla="*/ 597 f166 1"/>
              <a:gd name="f251" fmla="*/ 757 f165 1"/>
              <a:gd name="f252" fmla="*/ 658 f166 1"/>
              <a:gd name="f253" fmla="*/ 769 f165 1"/>
              <a:gd name="f254" fmla="*/ 703 f166 1"/>
              <a:gd name="f255" fmla="*/ 743 f165 1"/>
              <a:gd name="f256" fmla="*/ f167 1 f2"/>
              <a:gd name="f257" fmla="*/ f170 1 838"/>
              <a:gd name="f258" fmla="*/ f171 1 3233"/>
              <a:gd name="f259" fmla="*/ f172 1 838"/>
              <a:gd name="f260" fmla="*/ f173 1 3233"/>
              <a:gd name="f261" fmla="*/ f174 1 838"/>
              <a:gd name="f262" fmla="*/ f175 1 3233"/>
              <a:gd name="f263" fmla="*/ f176 1 838"/>
              <a:gd name="f264" fmla="*/ f177 1 3233"/>
              <a:gd name="f265" fmla="*/ f178 1 838"/>
              <a:gd name="f266" fmla="*/ f179 1 3233"/>
              <a:gd name="f267" fmla="*/ f180 1 838"/>
              <a:gd name="f268" fmla="*/ f181 1 3233"/>
              <a:gd name="f269" fmla="*/ f182 1 838"/>
              <a:gd name="f270" fmla="*/ f183 1 3233"/>
              <a:gd name="f271" fmla="*/ f184 1 838"/>
              <a:gd name="f272" fmla="*/ f185 1 3233"/>
              <a:gd name="f273" fmla="*/ f186 1 838"/>
              <a:gd name="f274" fmla="*/ f187 1 3233"/>
              <a:gd name="f275" fmla="*/ f188 1 838"/>
              <a:gd name="f276" fmla="*/ f189 1 3233"/>
              <a:gd name="f277" fmla="*/ f190 1 838"/>
              <a:gd name="f278" fmla="*/ f191 1 3233"/>
              <a:gd name="f279" fmla="*/ f192 1 838"/>
              <a:gd name="f280" fmla="*/ f193 1 3233"/>
              <a:gd name="f281" fmla="*/ f194 1 838"/>
              <a:gd name="f282" fmla="*/ f195 1 3233"/>
              <a:gd name="f283" fmla="*/ f196 1 838"/>
              <a:gd name="f284" fmla="*/ f197 1 3233"/>
              <a:gd name="f285" fmla="*/ f198 1 838"/>
              <a:gd name="f286" fmla="*/ f199 1 3233"/>
              <a:gd name="f287" fmla="*/ f200 1 838"/>
              <a:gd name="f288" fmla="*/ f201 1 3233"/>
              <a:gd name="f289" fmla="*/ f202 1 838"/>
              <a:gd name="f290" fmla="*/ f203 1 3233"/>
              <a:gd name="f291" fmla="*/ f204 1 838"/>
              <a:gd name="f292" fmla="*/ f205 1 3233"/>
              <a:gd name="f293" fmla="*/ f206 1 838"/>
              <a:gd name="f294" fmla="*/ f207 1 3233"/>
              <a:gd name="f295" fmla="*/ f208 1 838"/>
              <a:gd name="f296" fmla="*/ f209 1 3233"/>
              <a:gd name="f297" fmla="*/ f210 1 838"/>
              <a:gd name="f298" fmla="*/ f211 1 3233"/>
              <a:gd name="f299" fmla="*/ f212 1 838"/>
              <a:gd name="f300" fmla="*/ f213 1 3233"/>
              <a:gd name="f301" fmla="*/ f214 1 838"/>
              <a:gd name="f302" fmla="*/ f215 1 3233"/>
              <a:gd name="f303" fmla="*/ f216 1 838"/>
              <a:gd name="f304" fmla="*/ f217 1 3233"/>
              <a:gd name="f305" fmla="*/ f218 1 838"/>
              <a:gd name="f306" fmla="*/ f219 1 3233"/>
              <a:gd name="f307" fmla="*/ f220 1 3233"/>
              <a:gd name="f308" fmla="*/ f221 1 838"/>
              <a:gd name="f309" fmla="*/ f222 1 3233"/>
              <a:gd name="f310" fmla="*/ f223 1 3233"/>
              <a:gd name="f311" fmla="*/ f224 1 838"/>
              <a:gd name="f312" fmla="*/ f225 1 3233"/>
              <a:gd name="f313" fmla="*/ f226 1 838"/>
              <a:gd name="f314" fmla="*/ f227 1 3233"/>
              <a:gd name="f315" fmla="*/ f228 1 838"/>
              <a:gd name="f316" fmla="*/ f229 1 3233"/>
              <a:gd name="f317" fmla="*/ f230 1 838"/>
              <a:gd name="f318" fmla="*/ f231 1 3233"/>
              <a:gd name="f319" fmla="*/ f232 1 838"/>
              <a:gd name="f320" fmla="*/ f233 1 3233"/>
              <a:gd name="f321" fmla="*/ f234 1 838"/>
              <a:gd name="f322" fmla="*/ f235 1 3233"/>
              <a:gd name="f323" fmla="*/ f236 1 838"/>
              <a:gd name="f324" fmla="*/ f237 1 3233"/>
              <a:gd name="f325" fmla="*/ f238 1 838"/>
              <a:gd name="f326" fmla="*/ f239 1 3233"/>
              <a:gd name="f327" fmla="*/ f240 1 838"/>
              <a:gd name="f328" fmla="*/ f241 1 3233"/>
              <a:gd name="f329" fmla="*/ f242 1 838"/>
              <a:gd name="f330" fmla="*/ f243 1 3233"/>
              <a:gd name="f331" fmla="*/ f244 1 838"/>
              <a:gd name="f332" fmla="*/ f245 1 3233"/>
              <a:gd name="f333" fmla="*/ f246 1 838"/>
              <a:gd name="f334" fmla="*/ f247 1 3233"/>
              <a:gd name="f335" fmla="*/ f248 1 838"/>
              <a:gd name="f336" fmla="*/ f249 1 3233"/>
              <a:gd name="f337" fmla="*/ f250 1 838"/>
              <a:gd name="f338" fmla="*/ f251 1 3233"/>
              <a:gd name="f339" fmla="*/ f252 1 838"/>
              <a:gd name="f340" fmla="*/ f253 1 3233"/>
              <a:gd name="f341" fmla="*/ f254 1 838"/>
              <a:gd name="f342" fmla="*/ f255 1 3233"/>
              <a:gd name="f343" fmla="*/ 0 1 f168"/>
              <a:gd name="f344" fmla="*/ f6 1 f168"/>
              <a:gd name="f345" fmla="*/ 0 1 f169"/>
              <a:gd name="f346" fmla="*/ f7 1 f169"/>
              <a:gd name="f347" fmla="+- f256 0 f1"/>
              <a:gd name="f348" fmla="*/ f257 1 f168"/>
              <a:gd name="f349" fmla="*/ f258 1 f169"/>
              <a:gd name="f350" fmla="*/ f259 1 f168"/>
              <a:gd name="f351" fmla="*/ f260 1 f169"/>
              <a:gd name="f352" fmla="*/ f261 1 f168"/>
              <a:gd name="f353" fmla="*/ f262 1 f169"/>
              <a:gd name="f354" fmla="*/ f263 1 f168"/>
              <a:gd name="f355" fmla="*/ f264 1 f169"/>
              <a:gd name="f356" fmla="*/ f265 1 f168"/>
              <a:gd name="f357" fmla="*/ f266 1 f169"/>
              <a:gd name="f358" fmla="*/ f267 1 f168"/>
              <a:gd name="f359" fmla="*/ f268 1 f169"/>
              <a:gd name="f360" fmla="*/ f269 1 f168"/>
              <a:gd name="f361" fmla="*/ f270 1 f169"/>
              <a:gd name="f362" fmla="*/ f271 1 f168"/>
              <a:gd name="f363" fmla="*/ f272 1 f169"/>
              <a:gd name="f364" fmla="*/ f273 1 f168"/>
              <a:gd name="f365" fmla="*/ f274 1 f169"/>
              <a:gd name="f366" fmla="*/ f275 1 f168"/>
              <a:gd name="f367" fmla="*/ f276 1 f169"/>
              <a:gd name="f368" fmla="*/ f277 1 f168"/>
              <a:gd name="f369" fmla="*/ f278 1 f169"/>
              <a:gd name="f370" fmla="*/ f279 1 f168"/>
              <a:gd name="f371" fmla="*/ f280 1 f169"/>
              <a:gd name="f372" fmla="*/ f281 1 f168"/>
              <a:gd name="f373" fmla="*/ f282 1 f169"/>
              <a:gd name="f374" fmla="*/ f283 1 f168"/>
              <a:gd name="f375" fmla="*/ f284 1 f169"/>
              <a:gd name="f376" fmla="*/ f285 1 f168"/>
              <a:gd name="f377" fmla="*/ f286 1 f169"/>
              <a:gd name="f378" fmla="*/ f287 1 f168"/>
              <a:gd name="f379" fmla="*/ f288 1 f169"/>
              <a:gd name="f380" fmla="*/ f289 1 f168"/>
              <a:gd name="f381" fmla="*/ f290 1 f169"/>
              <a:gd name="f382" fmla="*/ f291 1 f168"/>
              <a:gd name="f383" fmla="*/ f292 1 f169"/>
              <a:gd name="f384" fmla="*/ f293 1 f168"/>
              <a:gd name="f385" fmla="*/ f294 1 f169"/>
              <a:gd name="f386" fmla="*/ f295 1 f168"/>
              <a:gd name="f387" fmla="*/ f296 1 f169"/>
              <a:gd name="f388" fmla="*/ f297 1 f168"/>
              <a:gd name="f389" fmla="*/ f298 1 f169"/>
              <a:gd name="f390" fmla="*/ f299 1 f168"/>
              <a:gd name="f391" fmla="*/ f300 1 f169"/>
              <a:gd name="f392" fmla="*/ f301 1 f168"/>
              <a:gd name="f393" fmla="*/ f302 1 f169"/>
              <a:gd name="f394" fmla="*/ f303 1 f168"/>
              <a:gd name="f395" fmla="*/ f304 1 f169"/>
              <a:gd name="f396" fmla="*/ f305 1 f168"/>
              <a:gd name="f397" fmla="*/ f306 1 f169"/>
              <a:gd name="f398" fmla="*/ f307 1 f169"/>
              <a:gd name="f399" fmla="*/ f308 1 f168"/>
              <a:gd name="f400" fmla="*/ f309 1 f169"/>
              <a:gd name="f401" fmla="*/ f310 1 f169"/>
              <a:gd name="f402" fmla="*/ f311 1 f168"/>
              <a:gd name="f403" fmla="*/ f312 1 f169"/>
              <a:gd name="f404" fmla="*/ f313 1 f168"/>
              <a:gd name="f405" fmla="*/ f314 1 f169"/>
              <a:gd name="f406" fmla="*/ f315 1 f168"/>
              <a:gd name="f407" fmla="*/ f316 1 f169"/>
              <a:gd name="f408" fmla="*/ f317 1 f168"/>
              <a:gd name="f409" fmla="*/ f318 1 f169"/>
              <a:gd name="f410" fmla="*/ f319 1 f168"/>
              <a:gd name="f411" fmla="*/ f320 1 f169"/>
              <a:gd name="f412" fmla="*/ f321 1 f168"/>
              <a:gd name="f413" fmla="*/ f322 1 f169"/>
              <a:gd name="f414" fmla="*/ f323 1 f168"/>
              <a:gd name="f415" fmla="*/ f324 1 f169"/>
              <a:gd name="f416" fmla="*/ f325 1 f168"/>
              <a:gd name="f417" fmla="*/ f326 1 f169"/>
              <a:gd name="f418" fmla="*/ f327 1 f168"/>
              <a:gd name="f419" fmla="*/ f328 1 f169"/>
              <a:gd name="f420" fmla="*/ f329 1 f168"/>
              <a:gd name="f421" fmla="*/ f330 1 f169"/>
              <a:gd name="f422" fmla="*/ f331 1 f168"/>
              <a:gd name="f423" fmla="*/ f332 1 f169"/>
              <a:gd name="f424" fmla="*/ f333 1 f168"/>
              <a:gd name="f425" fmla="*/ f334 1 f169"/>
              <a:gd name="f426" fmla="*/ f335 1 f168"/>
              <a:gd name="f427" fmla="*/ f336 1 f169"/>
              <a:gd name="f428" fmla="*/ f337 1 f168"/>
              <a:gd name="f429" fmla="*/ f338 1 f169"/>
              <a:gd name="f430" fmla="*/ f339 1 f168"/>
              <a:gd name="f431" fmla="*/ f340 1 f169"/>
              <a:gd name="f432" fmla="*/ f341 1 f168"/>
              <a:gd name="f433" fmla="*/ f342 1 f169"/>
              <a:gd name="f434" fmla="*/ f343 f163 1"/>
              <a:gd name="f435" fmla="*/ f344 f163 1"/>
              <a:gd name="f436" fmla="*/ f346 f164 1"/>
              <a:gd name="f437" fmla="*/ f345 f164 1"/>
              <a:gd name="f438" fmla="*/ f348 f163 1"/>
              <a:gd name="f439" fmla="*/ f349 f164 1"/>
              <a:gd name="f440" fmla="*/ f350 f163 1"/>
              <a:gd name="f441" fmla="*/ f351 f164 1"/>
              <a:gd name="f442" fmla="*/ f352 f163 1"/>
              <a:gd name="f443" fmla="*/ f353 f164 1"/>
              <a:gd name="f444" fmla="*/ f354 f163 1"/>
              <a:gd name="f445" fmla="*/ f355 f164 1"/>
              <a:gd name="f446" fmla="*/ f356 f163 1"/>
              <a:gd name="f447" fmla="*/ f357 f164 1"/>
              <a:gd name="f448" fmla="*/ f358 f163 1"/>
              <a:gd name="f449" fmla="*/ f359 f164 1"/>
              <a:gd name="f450" fmla="*/ f360 f163 1"/>
              <a:gd name="f451" fmla="*/ f361 f164 1"/>
              <a:gd name="f452" fmla="*/ f362 f163 1"/>
              <a:gd name="f453" fmla="*/ f363 f164 1"/>
              <a:gd name="f454" fmla="*/ f364 f163 1"/>
              <a:gd name="f455" fmla="*/ f365 f164 1"/>
              <a:gd name="f456" fmla="*/ f366 f163 1"/>
              <a:gd name="f457" fmla="*/ f367 f164 1"/>
              <a:gd name="f458" fmla="*/ f368 f163 1"/>
              <a:gd name="f459" fmla="*/ f369 f164 1"/>
              <a:gd name="f460" fmla="*/ f370 f163 1"/>
              <a:gd name="f461" fmla="*/ f371 f164 1"/>
              <a:gd name="f462" fmla="*/ f372 f163 1"/>
              <a:gd name="f463" fmla="*/ f373 f164 1"/>
              <a:gd name="f464" fmla="*/ f374 f163 1"/>
              <a:gd name="f465" fmla="*/ f375 f164 1"/>
              <a:gd name="f466" fmla="*/ f376 f163 1"/>
              <a:gd name="f467" fmla="*/ f377 f164 1"/>
              <a:gd name="f468" fmla="*/ f378 f163 1"/>
              <a:gd name="f469" fmla="*/ f379 f164 1"/>
              <a:gd name="f470" fmla="*/ f380 f163 1"/>
              <a:gd name="f471" fmla="*/ f381 f164 1"/>
              <a:gd name="f472" fmla="*/ f382 f163 1"/>
              <a:gd name="f473" fmla="*/ f383 f164 1"/>
              <a:gd name="f474" fmla="*/ f384 f163 1"/>
              <a:gd name="f475" fmla="*/ f385 f164 1"/>
              <a:gd name="f476" fmla="*/ f386 f163 1"/>
              <a:gd name="f477" fmla="*/ f387 f164 1"/>
              <a:gd name="f478" fmla="*/ f388 f163 1"/>
              <a:gd name="f479" fmla="*/ f389 f164 1"/>
              <a:gd name="f480" fmla="*/ f390 f163 1"/>
              <a:gd name="f481" fmla="*/ f391 f164 1"/>
              <a:gd name="f482" fmla="*/ f392 f163 1"/>
              <a:gd name="f483" fmla="*/ f393 f164 1"/>
              <a:gd name="f484" fmla="*/ f394 f163 1"/>
              <a:gd name="f485" fmla="*/ f395 f164 1"/>
              <a:gd name="f486" fmla="*/ f396 f163 1"/>
              <a:gd name="f487" fmla="*/ f397 f164 1"/>
              <a:gd name="f488" fmla="*/ f398 f164 1"/>
              <a:gd name="f489" fmla="*/ f399 f163 1"/>
              <a:gd name="f490" fmla="*/ f400 f164 1"/>
              <a:gd name="f491" fmla="*/ f401 f164 1"/>
              <a:gd name="f492" fmla="*/ f402 f163 1"/>
              <a:gd name="f493" fmla="*/ f403 f164 1"/>
              <a:gd name="f494" fmla="*/ f404 f163 1"/>
              <a:gd name="f495" fmla="*/ f405 f164 1"/>
              <a:gd name="f496" fmla="*/ f406 f163 1"/>
              <a:gd name="f497" fmla="*/ f407 f164 1"/>
              <a:gd name="f498" fmla="*/ f408 f163 1"/>
              <a:gd name="f499" fmla="*/ f409 f164 1"/>
              <a:gd name="f500" fmla="*/ f410 f163 1"/>
              <a:gd name="f501" fmla="*/ f411 f164 1"/>
              <a:gd name="f502" fmla="*/ f412 f163 1"/>
              <a:gd name="f503" fmla="*/ f413 f164 1"/>
              <a:gd name="f504" fmla="*/ f414 f163 1"/>
              <a:gd name="f505" fmla="*/ f415 f164 1"/>
              <a:gd name="f506" fmla="*/ f416 f163 1"/>
              <a:gd name="f507" fmla="*/ f417 f164 1"/>
              <a:gd name="f508" fmla="*/ f418 f163 1"/>
              <a:gd name="f509" fmla="*/ f419 f164 1"/>
              <a:gd name="f510" fmla="*/ f420 f163 1"/>
              <a:gd name="f511" fmla="*/ f421 f164 1"/>
              <a:gd name="f512" fmla="*/ f422 f163 1"/>
              <a:gd name="f513" fmla="*/ f423 f164 1"/>
              <a:gd name="f514" fmla="*/ f424 f163 1"/>
              <a:gd name="f515" fmla="*/ f425 f164 1"/>
              <a:gd name="f516" fmla="*/ f426 f163 1"/>
              <a:gd name="f517" fmla="*/ f427 f164 1"/>
              <a:gd name="f518" fmla="*/ f428 f163 1"/>
              <a:gd name="f519" fmla="*/ f429 f164 1"/>
              <a:gd name="f520" fmla="*/ f430 f163 1"/>
              <a:gd name="f521" fmla="*/ f431 f164 1"/>
              <a:gd name="f522" fmla="*/ f432 f163 1"/>
              <a:gd name="f523" fmla="*/ f433 f16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7">
                <a:pos x="f438" y="f439"/>
              </a:cxn>
              <a:cxn ang="f347">
                <a:pos x="f440" y="f441"/>
              </a:cxn>
              <a:cxn ang="f347">
                <a:pos x="f442" y="f443"/>
              </a:cxn>
              <a:cxn ang="f347">
                <a:pos x="f444" y="f445"/>
              </a:cxn>
              <a:cxn ang="f347">
                <a:pos x="f446" y="f447"/>
              </a:cxn>
              <a:cxn ang="f347">
                <a:pos x="f448" y="f449"/>
              </a:cxn>
              <a:cxn ang="f347">
                <a:pos x="f450" y="f451"/>
              </a:cxn>
              <a:cxn ang="f347">
                <a:pos x="f452" y="f453"/>
              </a:cxn>
              <a:cxn ang="f347">
                <a:pos x="f454" y="f455"/>
              </a:cxn>
              <a:cxn ang="f347">
                <a:pos x="f456" y="f457"/>
              </a:cxn>
              <a:cxn ang="f347">
                <a:pos x="f458" y="f459"/>
              </a:cxn>
              <a:cxn ang="f347">
                <a:pos x="f460" y="f461"/>
              </a:cxn>
              <a:cxn ang="f347">
                <a:pos x="f462" y="f463"/>
              </a:cxn>
              <a:cxn ang="f347">
                <a:pos x="f464" y="f465"/>
              </a:cxn>
              <a:cxn ang="f347">
                <a:pos x="f466" y="f467"/>
              </a:cxn>
              <a:cxn ang="f347">
                <a:pos x="f468" y="f469"/>
              </a:cxn>
              <a:cxn ang="f347">
                <a:pos x="f470" y="f471"/>
              </a:cxn>
              <a:cxn ang="f347">
                <a:pos x="f472" y="f473"/>
              </a:cxn>
              <a:cxn ang="f347">
                <a:pos x="f474" y="f475"/>
              </a:cxn>
              <a:cxn ang="f347">
                <a:pos x="f476" y="f477"/>
              </a:cxn>
              <a:cxn ang="f347">
                <a:pos x="f478" y="f479"/>
              </a:cxn>
              <a:cxn ang="f347">
                <a:pos x="f480" y="f481"/>
              </a:cxn>
              <a:cxn ang="f347">
                <a:pos x="f482" y="f483"/>
              </a:cxn>
              <a:cxn ang="f347">
                <a:pos x="f484" y="f485"/>
              </a:cxn>
              <a:cxn ang="f347">
                <a:pos x="f486" y="f487"/>
              </a:cxn>
              <a:cxn ang="f347">
                <a:pos x="f454" y="f488"/>
              </a:cxn>
              <a:cxn ang="f347">
                <a:pos x="f489" y="f490"/>
              </a:cxn>
              <a:cxn ang="f347">
                <a:pos x="f489" y="f491"/>
              </a:cxn>
              <a:cxn ang="f347">
                <a:pos x="f492" y="f493"/>
              </a:cxn>
              <a:cxn ang="f347">
                <a:pos x="f494" y="f495"/>
              </a:cxn>
              <a:cxn ang="f347">
                <a:pos x="f496" y="f497"/>
              </a:cxn>
              <a:cxn ang="f347">
                <a:pos x="f498" y="f499"/>
              </a:cxn>
              <a:cxn ang="f347">
                <a:pos x="f500" y="f501"/>
              </a:cxn>
              <a:cxn ang="f347">
                <a:pos x="f502" y="f503"/>
              </a:cxn>
              <a:cxn ang="f347">
                <a:pos x="f504" y="f505"/>
              </a:cxn>
              <a:cxn ang="f347">
                <a:pos x="f506" y="f507"/>
              </a:cxn>
              <a:cxn ang="f347">
                <a:pos x="f508" y="f509"/>
              </a:cxn>
              <a:cxn ang="f347">
                <a:pos x="f510" y="f511"/>
              </a:cxn>
              <a:cxn ang="f347">
                <a:pos x="f512" y="f513"/>
              </a:cxn>
              <a:cxn ang="f347">
                <a:pos x="f514" y="f515"/>
              </a:cxn>
              <a:cxn ang="f347">
                <a:pos x="f516" y="f517"/>
              </a:cxn>
              <a:cxn ang="f347">
                <a:pos x="f518" y="f519"/>
              </a:cxn>
              <a:cxn ang="f347">
                <a:pos x="f520" y="f521"/>
              </a:cxn>
              <a:cxn ang="f347">
                <a:pos x="f522" y="f523"/>
              </a:cxn>
            </a:cxnLst>
            <a:rect l="f434" t="f437" r="f435" b="f436"/>
            <a:pathLst>
              <a:path w="838" h="3233">
                <a:moveTo>
                  <a:pt x="f8" y="f9"/>
                </a:move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6"/>
                </a:lnTo>
                <a:lnTo>
                  <a:pt x="f45" y="f46"/>
                </a:lnTo>
                <a:lnTo>
                  <a:pt x="f12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5" y="f76"/>
                </a:lnTo>
                <a:lnTo>
                  <a:pt x="f5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7"/>
                </a:lnTo>
                <a:lnTo>
                  <a:pt x="f93" y="f94"/>
                </a:lnTo>
                <a:lnTo>
                  <a:pt x="f95" y="f96"/>
                </a:lnTo>
                <a:lnTo>
                  <a:pt x="f8" y="f9"/>
                </a:lnTo>
                <a:close/>
                <a:moveTo>
                  <a:pt x="f97" y="f98"/>
                </a:moveTo>
                <a:lnTo>
                  <a:pt x="f99" y="f100"/>
                </a:lnTo>
                <a:lnTo>
                  <a:pt x="f101" y="f102"/>
                </a:lnTo>
                <a:lnTo>
                  <a:pt x="f4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8" y="f109"/>
                </a:lnTo>
                <a:lnTo>
                  <a:pt x="f106" y="f110"/>
                </a:lnTo>
                <a:lnTo>
                  <a:pt x="f104" y="f111"/>
                </a:lnTo>
                <a:lnTo>
                  <a:pt x="f112" y="f113"/>
                </a:lnTo>
                <a:lnTo>
                  <a:pt x="f18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6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17" y="f128"/>
                </a:lnTo>
                <a:lnTo>
                  <a:pt x="f129" y="f5"/>
                </a:lnTo>
                <a:lnTo>
                  <a:pt x="f104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18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60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12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59"/>
                </a:lnTo>
                <a:lnTo>
                  <a:pt x="f131" y="f161"/>
                </a:lnTo>
                <a:lnTo>
                  <a:pt x="f97" y="f98"/>
                </a:lnTo>
                <a:close/>
              </a:path>
            </a:pathLst>
          </a:custGeom>
          <a:solidFill>
            <a:srgbClr val="94C3F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uppieren 45"/>
          <p:cNvGrpSpPr/>
          <p:nvPr/>
        </p:nvGrpSpPr>
        <p:grpSpPr>
          <a:xfrm>
            <a:off x="5062145" y="1188884"/>
            <a:ext cx="394801" cy="720528"/>
            <a:chOff x="5062145" y="1188884"/>
            <a:chExt cx="394801" cy="720528"/>
          </a:xfrm>
        </p:grpSpPr>
        <p:sp>
          <p:nvSpPr>
            <p:cNvPr id="7" name="Freeform 15"/>
            <p:cNvSpPr/>
            <p:nvPr/>
          </p:nvSpPr>
          <p:spPr>
            <a:xfrm>
              <a:off x="5107225" y="123904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6"/>
            <p:cNvSpPr/>
            <p:nvPr/>
          </p:nvSpPr>
          <p:spPr>
            <a:xfrm>
              <a:off x="5062145" y="118888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900348" y="1188884"/>
            <a:ext cx="394801" cy="720528"/>
            <a:chOff x="5900348" y="1188884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945428" y="123904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900348" y="118888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6729023" y="1169828"/>
            <a:ext cx="394801" cy="720528"/>
            <a:chOff x="6729023" y="1169828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6774103" y="121999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6729023" y="116982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7557698" y="656822"/>
            <a:ext cx="394801" cy="720528"/>
            <a:chOff x="7557698" y="656822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602778" y="706986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557698" y="65682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7557698" y="1798478"/>
            <a:ext cx="394801" cy="720528"/>
            <a:chOff x="7557698" y="1798478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7602778" y="184864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7557698" y="17984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84" y="1075279"/>
            <a:ext cx="7866436" cy="4707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/>
          <p:cNvSpPr/>
          <p:nvPr/>
        </p:nvSpPr>
        <p:spPr>
          <a:xfrm>
            <a:off x="8450875" y="6177457"/>
            <a:ext cx="269612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www.matameko.de/Glaubenssätze-Tanz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6"/>
          <p:cNvSpPr txBox="1"/>
          <p:nvPr/>
        </p:nvSpPr>
        <p:spPr>
          <a:xfrm>
            <a:off x="4363087" y="432310"/>
            <a:ext cx="259699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Glaubenssätze</a:t>
            </a:r>
          </a:p>
        </p:txBody>
      </p:sp>
      <p:grpSp>
        <p:nvGrpSpPr>
          <p:cNvPr id="5" name="Gruppieren 45"/>
          <p:cNvGrpSpPr/>
          <p:nvPr/>
        </p:nvGrpSpPr>
        <p:grpSpPr>
          <a:xfrm>
            <a:off x="5898602" y="3429000"/>
            <a:ext cx="394801" cy="720528"/>
            <a:chOff x="5898602" y="3429000"/>
            <a:chExt cx="394801" cy="720528"/>
          </a:xfrm>
        </p:grpSpPr>
        <p:sp>
          <p:nvSpPr>
            <p:cNvPr id="6" name="Freeform 15"/>
            <p:cNvSpPr/>
            <p:nvPr/>
          </p:nvSpPr>
          <p:spPr>
            <a:xfrm>
              <a:off x="5943682" y="347916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6"/>
            <p:cNvSpPr/>
            <p:nvPr/>
          </p:nvSpPr>
          <p:spPr>
            <a:xfrm>
              <a:off x="5898602" y="342900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49</cp:revision>
  <dcterms:created xsi:type="dcterms:W3CDTF">2020-03-27T05:41:07Z</dcterms:created>
  <dcterms:modified xsi:type="dcterms:W3CDTF">2020-03-28T15:15:05Z</dcterms:modified>
</cp:coreProperties>
</file>