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EEEC6AF-D834-4B66-BE9F-FFEBBBD4D083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3E224B8-8BF9-428C-B961-8B4C11B317F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9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BA29A3-EE61-4144-948C-75D5B46EF922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6B12C7-D51E-4BA3-992D-4E56B1FEA9F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82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0D5836-67CB-4419-89C6-35C95545CBF1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195281-3CE4-4AF1-9033-ADCEDDD17A3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63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268DED-A147-4DA0-B05D-CC69BEB641CB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D9E66-E781-44CA-BD0D-1ED4613172A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8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D474B9-214D-432E-A8FD-E8DA0C1A1938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C21189-4895-4017-9618-22B113C0976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8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27FBBF-D0FB-4157-9D61-EDD9E70ADD33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3AC21C-A81F-4FD9-9FAA-75EA6968E9B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16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55B99B-CFAE-45C4-B312-CEEC91958B1B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34D843-8CBC-4780-AC60-1AFCED3F924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7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11D2EA-93A8-44A3-B004-9007EDB15E1E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8" name="Fußzeilenplatzhalt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7A10D8-A33E-4AAA-BAAD-815D831339A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3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4FD00B-B6E3-4853-8974-BC6273959C92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0175A0-BE40-484C-8972-DE272EBEFD9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89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4068B9-D28C-4D44-8277-3EAB5E96936C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3" name="Fußzeilenplatzhalt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6EFDAE-45BE-443C-925A-67389BE8F53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96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A37B94-08E8-4868-A9D3-4878AB3A2959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83749F-AA91-47AD-BDDB-C6C73C45E7A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27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1B2FAF-7C61-4CCA-9759-2B61790AB86A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A6C8D9-CDB3-470E-8774-B052BF5CCDF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00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7925BF1-45AD-4DB6-9989-D2C93DA1E992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5DD7F54-92E9-46B7-B9D5-2066AD6BA019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37" y="1100315"/>
            <a:ext cx="7391122" cy="52042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2887108" y="432310"/>
            <a:ext cx="641778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A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2793025" y="2503334"/>
            <a:ext cx="394801" cy="720528"/>
            <a:chOff x="2793025" y="2503334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2838105" y="2553498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2793025" y="2503334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37" y="1100315"/>
            <a:ext cx="7391122" cy="52042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2887108" y="432310"/>
            <a:ext cx="641778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A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5898593" y="1100315"/>
            <a:ext cx="394801" cy="720528"/>
            <a:chOff x="5898593" y="1100315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5943673" y="1150479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5898593" y="1100315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37" y="1100315"/>
            <a:ext cx="7391122" cy="52042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2887108" y="432310"/>
            <a:ext cx="641778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A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7755968" y="2481443"/>
            <a:ext cx="394801" cy="720528"/>
            <a:chOff x="7755968" y="2481443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7801048" y="2531607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7755968" y="2481443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37" y="1100315"/>
            <a:ext cx="7391122" cy="52042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2887108" y="432310"/>
            <a:ext cx="641778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A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8871618" y="1576562"/>
            <a:ext cx="394801" cy="720528"/>
            <a:chOff x="8871618" y="1576562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8916698" y="1626726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8871618" y="1576562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37" y="1100315"/>
            <a:ext cx="7391122" cy="52042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2887108" y="432310"/>
            <a:ext cx="641778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A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8958559" y="3433937"/>
            <a:ext cx="394801" cy="720528"/>
            <a:chOff x="8958559" y="3433937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9003639" y="3484101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8958559" y="3433937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37" y="1100315"/>
            <a:ext cx="7391122" cy="52042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2887108" y="432310"/>
            <a:ext cx="641778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A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3850300" y="2503334"/>
            <a:ext cx="394801" cy="720528"/>
            <a:chOff x="3850300" y="2503334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3895380" y="2553498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3850300" y="2503334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37" y="1100315"/>
            <a:ext cx="7391122" cy="52042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2887108" y="432310"/>
            <a:ext cx="641778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A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5040922" y="2503334"/>
            <a:ext cx="394801" cy="720528"/>
            <a:chOff x="5040922" y="2503334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5086002" y="2553498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5040922" y="2503334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37" y="1100315"/>
            <a:ext cx="7391122" cy="52042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2887108" y="432310"/>
            <a:ext cx="641778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A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6498247" y="4189259"/>
            <a:ext cx="394801" cy="720528"/>
            <a:chOff x="6498247" y="4189259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6543327" y="4239423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6498247" y="4189259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37" y="1100315"/>
            <a:ext cx="7391122" cy="52042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2887108" y="432310"/>
            <a:ext cx="641778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A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5898593" y="1255553"/>
            <a:ext cx="394801" cy="720528"/>
            <a:chOff x="5898593" y="1255553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5943673" y="1305717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5898593" y="1255553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37" y="1100315"/>
            <a:ext cx="7391122" cy="52042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2887108" y="432310"/>
            <a:ext cx="641778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A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5279050" y="2512853"/>
            <a:ext cx="394801" cy="720528"/>
            <a:chOff x="5279050" y="2512853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5324130" y="2563017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5279050" y="2512853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37" y="1100315"/>
            <a:ext cx="7391122" cy="52042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2887108" y="432310"/>
            <a:ext cx="641778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A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6555397" y="2408081"/>
            <a:ext cx="394801" cy="720528"/>
            <a:chOff x="6555397" y="2408081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6600477" y="2458245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6555397" y="2408081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37" y="1100315"/>
            <a:ext cx="7391122" cy="52042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2887108" y="432310"/>
            <a:ext cx="641778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A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7593625" y="2455703"/>
            <a:ext cx="394801" cy="720528"/>
            <a:chOff x="7593625" y="2455703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7638705" y="2505867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7593625" y="2455703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37" y="1100315"/>
            <a:ext cx="7391122" cy="52042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2887108" y="432310"/>
            <a:ext cx="641778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A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5298518" y="4217834"/>
            <a:ext cx="394801" cy="720528"/>
            <a:chOff x="5298518" y="4217834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5343598" y="4267998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5298518" y="4217834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Breitbild</PresentationFormat>
  <Paragraphs>26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GFK-Spielesammlung</dc:title>
  <dc:creator>Eidelloth, Stefan</dc:creator>
  <cp:lastModifiedBy>Eidelloth, Stefan</cp:lastModifiedBy>
  <cp:revision>50</cp:revision>
  <dcterms:created xsi:type="dcterms:W3CDTF">2020-03-27T05:41:07Z</dcterms:created>
  <dcterms:modified xsi:type="dcterms:W3CDTF">2020-03-28T15:16:45Z</dcterms:modified>
</cp:coreProperties>
</file>