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EEEC6AF-D834-4B66-BE9F-FFEBBBD4D083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3E224B8-8BF9-428C-B961-8B4C11B317F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9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BA29A3-EE61-4144-948C-75D5B46EF92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6B12C7-D51E-4BA3-992D-4E56B1FEA9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0D5836-67CB-4419-89C6-35C95545CBF1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195281-3CE4-4AF1-9033-ADCEDDD17A3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63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68DED-A147-4DA0-B05D-CC69BEB641CB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D9E66-E781-44CA-BD0D-1ED4613172A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8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D474B9-214D-432E-A8FD-E8DA0C1A1938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C21189-4895-4017-9618-22B113C0976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8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27FBBF-D0FB-4157-9D61-EDD9E70ADD33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3AC21C-A81F-4FD9-9FAA-75EA6968E9B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1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55B99B-CFAE-45C4-B312-CEEC91958B1B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34D843-8CBC-4780-AC60-1AFCED3F924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11D2EA-93A8-44A3-B004-9007EDB15E1E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7A10D8-A33E-4AAA-BAAD-815D831339A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4FD00B-B6E3-4853-8974-BC6273959C9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0175A0-BE40-484C-8972-DE272EBEFD9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4068B9-D28C-4D44-8277-3EAB5E96936C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6EFDAE-45BE-443C-925A-67389BE8F53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96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A37B94-08E8-4868-A9D3-4878AB3A2959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83749F-AA91-47AD-BDDB-C6C73C45E7A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7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1B2FAF-7C61-4CCA-9759-2B61790AB86A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A6C8D9-CDB3-470E-8774-B052BF5CCDF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0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7925BF1-45AD-4DB6-9989-D2C93DA1E99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5DD7F54-92E9-46B7-B9D5-2066AD6BA019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meko.de/Nie-etwas-falsch-mach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3" y="1439695"/>
            <a:ext cx="5303364" cy="4809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6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8"/>
          <p:cNvSpPr txBox="1"/>
          <p:nvPr/>
        </p:nvSpPr>
        <p:spPr>
          <a:xfrm>
            <a:off x="2887108" y="432310"/>
            <a:ext cx="663655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B</a:t>
            </a:r>
          </a:p>
        </p:txBody>
      </p:sp>
      <p:grpSp>
        <p:nvGrpSpPr>
          <p:cNvPr id="5" name="Gruppieren 12"/>
          <p:cNvGrpSpPr/>
          <p:nvPr/>
        </p:nvGrpSpPr>
        <p:grpSpPr>
          <a:xfrm>
            <a:off x="2543293" y="3928180"/>
            <a:ext cx="394801" cy="720528"/>
            <a:chOff x="2543293" y="3928180"/>
            <a:chExt cx="394801" cy="720528"/>
          </a:xfrm>
        </p:grpSpPr>
        <p:sp>
          <p:nvSpPr>
            <p:cNvPr id="6" name="Freeform 7"/>
            <p:cNvSpPr/>
            <p:nvPr/>
          </p:nvSpPr>
          <p:spPr>
            <a:xfrm>
              <a:off x="2560749" y="3978353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8"/>
            <p:cNvSpPr/>
            <p:nvPr/>
          </p:nvSpPr>
          <p:spPr>
            <a:xfrm>
              <a:off x="2543293" y="3928180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uppieren 18"/>
          <p:cNvGrpSpPr/>
          <p:nvPr/>
        </p:nvGrpSpPr>
        <p:grpSpPr>
          <a:xfrm>
            <a:off x="5012375" y="3538078"/>
            <a:ext cx="394801" cy="720528"/>
            <a:chOff x="5012375" y="3538078"/>
            <a:chExt cx="394801" cy="720528"/>
          </a:xfrm>
        </p:grpSpPr>
        <p:sp>
          <p:nvSpPr>
            <p:cNvPr id="9" name="Freeform 11"/>
            <p:cNvSpPr/>
            <p:nvPr/>
          </p:nvSpPr>
          <p:spPr>
            <a:xfrm>
              <a:off x="5034823" y="3582427"/>
              <a:ext cx="189152" cy="59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7"/>
                <a:gd name="f10" fmla="val 629"/>
                <a:gd name="f11" fmla="val 3161"/>
                <a:gd name="f12" fmla="val 677"/>
                <a:gd name="f13" fmla="val 3128"/>
                <a:gd name="f14" fmla="val 712"/>
                <a:gd name="f15" fmla="val 3089"/>
                <a:gd name="f16" fmla="val 737"/>
                <a:gd name="f17" fmla="val 3044"/>
                <a:gd name="f18" fmla="val 752"/>
                <a:gd name="f19" fmla="val 2990"/>
                <a:gd name="f20" fmla="val 754"/>
                <a:gd name="f21" fmla="val 2926"/>
                <a:gd name="f22" fmla="val 748"/>
                <a:gd name="f23" fmla="val 2848"/>
                <a:gd name="f24" fmla="val 732"/>
                <a:gd name="f25" fmla="val 2757"/>
                <a:gd name="f26" fmla="val 720"/>
                <a:gd name="f27" fmla="val 2706"/>
                <a:gd name="f28" fmla="val 700"/>
                <a:gd name="f29" fmla="val 2612"/>
                <a:gd name="f30" fmla="val 676"/>
                <a:gd name="f31" fmla="val 2409"/>
                <a:gd name="f32" fmla="val 668"/>
                <a:gd name="f33" fmla="val 2157"/>
                <a:gd name="f34" fmla="val 679"/>
                <a:gd name="f35" fmla="val 1821"/>
                <a:gd name="f36" fmla="val 692"/>
                <a:gd name="f37" fmla="val 1603"/>
                <a:gd name="f38" fmla="val 722"/>
                <a:gd name="f39" fmla="val 1098"/>
                <a:gd name="f40" fmla="val 728"/>
                <a:gd name="f41" fmla="val 888"/>
                <a:gd name="f42" fmla="val 724"/>
                <a:gd name="f43" fmla="val 854"/>
                <a:gd name="f44" fmla="val 710"/>
                <a:gd name="f45" fmla="val 837"/>
                <a:gd name="f46" fmla="val 694"/>
                <a:gd name="f47" fmla="val 831"/>
                <a:gd name="f48" fmla="val 822"/>
                <a:gd name="f49" fmla="val 643"/>
                <a:gd name="f50" fmla="val 817"/>
                <a:gd name="f51" fmla="val 618"/>
                <a:gd name="f52" fmla="val 826"/>
                <a:gd name="f53" fmla="val 603"/>
                <a:gd name="f54" fmla="val 846"/>
                <a:gd name="f55" fmla="val 602"/>
                <a:gd name="f56" fmla="val 861"/>
                <a:gd name="f57" fmla="val 595"/>
                <a:gd name="f58" fmla="val 901"/>
                <a:gd name="f59" fmla="val 539"/>
                <a:gd name="f60" fmla="val 1165"/>
                <a:gd name="f61" fmla="val 402"/>
                <a:gd name="f62" fmla="val 1742"/>
                <a:gd name="f63" fmla="val 323"/>
                <a:gd name="f64" fmla="val 2053"/>
                <a:gd name="f65" fmla="val 289"/>
                <a:gd name="f66" fmla="val 2177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4"/>
                <a:gd name="f73" fmla="val 54"/>
                <a:gd name="f74" fmla="val 2856"/>
                <a:gd name="f75" fmla="val 14"/>
                <a:gd name="f76" fmla="val 3009"/>
                <a:gd name="f77" fmla="val 3087"/>
                <a:gd name="f78" fmla="val 3121"/>
                <a:gd name="f79" fmla="val 3"/>
                <a:gd name="f80" fmla="val 3129"/>
                <a:gd name="f81" fmla="val 13"/>
                <a:gd name="f82" fmla="val 3142"/>
                <a:gd name="f83" fmla="val 52"/>
                <a:gd name="f84" fmla="val 3167"/>
                <a:gd name="f85" fmla="val 107"/>
                <a:gd name="f86" fmla="val 3193"/>
                <a:gd name="f87" fmla="val 170"/>
                <a:gd name="f88" fmla="val 3214"/>
                <a:gd name="f89" fmla="val 202"/>
                <a:gd name="f90" fmla="val 3222"/>
                <a:gd name="f91" fmla="val 249"/>
                <a:gd name="f92" fmla="val 3230"/>
                <a:gd name="f93" fmla="val 354"/>
                <a:gd name="f94" fmla="val 462"/>
                <a:gd name="f95" fmla="val 3220"/>
                <a:gd name="f96" fmla="val 560"/>
                <a:gd name="f97" fmla="val 3195"/>
                <a:gd name="f98" fmla="val 703"/>
                <a:gd name="f99" fmla="val 742"/>
                <a:gd name="f100" fmla="val 715"/>
                <a:gd name="f101" fmla="val 726"/>
                <a:gd name="f102" fmla="val 687"/>
                <a:gd name="f103" fmla="val 663"/>
                <a:gd name="f104" fmla="val 716"/>
                <a:gd name="f105" fmla="val 624"/>
                <a:gd name="f106" fmla="val 706"/>
                <a:gd name="f107" fmla="val 548"/>
                <a:gd name="f108" fmla="val 704"/>
                <a:gd name="f109" fmla="val 474"/>
                <a:gd name="f110" fmla="val 405"/>
                <a:gd name="f111" fmla="val 340"/>
                <a:gd name="f112" fmla="val 731"/>
                <a:gd name="f113" fmla="val 280"/>
                <a:gd name="f114" fmla="val 225"/>
                <a:gd name="f115" fmla="val 779"/>
                <a:gd name="f116" fmla="val 176"/>
                <a:gd name="f117" fmla="val 795"/>
                <a:gd name="f118" fmla="val 154"/>
                <a:gd name="f119" fmla="val 810"/>
                <a:gd name="f120" fmla="val 133"/>
                <a:gd name="f121" fmla="val 96"/>
                <a:gd name="f122" fmla="val 64"/>
                <a:gd name="f123" fmla="val 834"/>
                <a:gd name="f124" fmla="val 38"/>
                <a:gd name="f125" fmla="val 821"/>
                <a:gd name="f126" fmla="val 18"/>
                <a:gd name="f127" fmla="val 796"/>
                <a:gd name="f128" fmla="val 6"/>
                <a:gd name="f129" fmla="val 761"/>
                <a:gd name="f130" fmla="val 2"/>
                <a:gd name="f131" fmla="val 689"/>
                <a:gd name="f132" fmla="val 7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3"/>
                <a:gd name="f139" fmla="val 481"/>
                <a:gd name="f140" fmla="val 452"/>
                <a:gd name="f141" fmla="val 226"/>
                <a:gd name="f142" fmla="val 439"/>
                <a:gd name="f143" fmla="val 309"/>
                <a:gd name="f144" fmla="val 440"/>
                <a:gd name="f145" fmla="val 401"/>
                <a:gd name="f146" fmla="val 457"/>
                <a:gd name="f147" fmla="val 502"/>
                <a:gd name="f148" fmla="val 473"/>
                <a:gd name="f149" fmla="val 555"/>
                <a:gd name="f150" fmla="val 483"/>
                <a:gd name="f151" fmla="val 588"/>
                <a:gd name="f152" fmla="val 508"/>
                <a:gd name="f153" fmla="val 646"/>
                <a:gd name="f154" fmla="val 536"/>
                <a:gd name="f155" fmla="val 566"/>
                <a:gd name="f156" fmla="val 730"/>
                <a:gd name="f157" fmla="val 597"/>
                <a:gd name="f158" fmla="val 756"/>
                <a:gd name="f159" fmla="val 627"/>
                <a:gd name="f160" fmla="val 768"/>
                <a:gd name="f161" fmla="val 658"/>
                <a:gd name="f162" fmla="val 755"/>
                <a:gd name="f163" fmla="+- 0 0 -90"/>
                <a:gd name="f164" fmla="*/ f3 1 838"/>
                <a:gd name="f165" fmla="*/ f4 1 3233"/>
                <a:gd name="f166" fmla="+- f7 0 f5"/>
                <a:gd name="f167" fmla="+- f6 0 f5"/>
                <a:gd name="f168" fmla="*/ f163 f0 1"/>
                <a:gd name="f169" fmla="*/ f167 1 838"/>
                <a:gd name="f170" fmla="*/ f166 1 3233"/>
                <a:gd name="f171" fmla="*/ 629 f167 1"/>
                <a:gd name="f172" fmla="*/ 3161 f166 1"/>
                <a:gd name="f173" fmla="*/ 712 f167 1"/>
                <a:gd name="f174" fmla="*/ 3089 f166 1"/>
                <a:gd name="f175" fmla="*/ 752 f167 1"/>
                <a:gd name="f176" fmla="*/ 2990 f166 1"/>
                <a:gd name="f177" fmla="*/ 748 f167 1"/>
                <a:gd name="f178" fmla="*/ 2848 f166 1"/>
                <a:gd name="f179" fmla="*/ 720 f167 1"/>
                <a:gd name="f180" fmla="*/ 2706 f166 1"/>
                <a:gd name="f181" fmla="*/ 676 f167 1"/>
                <a:gd name="f182" fmla="*/ 2409 f166 1"/>
                <a:gd name="f183" fmla="*/ 679 f167 1"/>
                <a:gd name="f184" fmla="*/ 1821 f166 1"/>
                <a:gd name="f185" fmla="*/ 722 f167 1"/>
                <a:gd name="f186" fmla="*/ 1098 f166 1"/>
                <a:gd name="f187" fmla="*/ 724 f167 1"/>
                <a:gd name="f188" fmla="*/ 854 f166 1"/>
                <a:gd name="f189" fmla="*/ 694 f167 1"/>
                <a:gd name="f190" fmla="*/ 831 f166 1"/>
                <a:gd name="f191" fmla="*/ 643 f167 1"/>
                <a:gd name="f192" fmla="*/ 817 f166 1"/>
                <a:gd name="f193" fmla="*/ 603 f167 1"/>
                <a:gd name="f194" fmla="*/ 846 f166 1"/>
                <a:gd name="f195" fmla="*/ 595 f167 1"/>
                <a:gd name="f196" fmla="*/ 901 f166 1"/>
                <a:gd name="f197" fmla="*/ 402 f167 1"/>
                <a:gd name="f198" fmla="*/ 1742 f166 1"/>
                <a:gd name="f199" fmla="*/ 289 f167 1"/>
                <a:gd name="f200" fmla="*/ 2177 f166 1"/>
                <a:gd name="f201" fmla="*/ 153 f167 1"/>
                <a:gd name="f202" fmla="*/ 2577 f166 1"/>
                <a:gd name="f203" fmla="*/ 54 f167 1"/>
                <a:gd name="f204" fmla="*/ 2856 f166 1"/>
                <a:gd name="f205" fmla="*/ 0 f167 1"/>
                <a:gd name="f206" fmla="*/ 3087 f166 1"/>
                <a:gd name="f207" fmla="*/ 3 f167 1"/>
                <a:gd name="f208" fmla="*/ 3129 f166 1"/>
                <a:gd name="f209" fmla="*/ 52 f167 1"/>
                <a:gd name="f210" fmla="*/ 3167 f166 1"/>
                <a:gd name="f211" fmla="*/ 170 f167 1"/>
                <a:gd name="f212" fmla="*/ 3214 f166 1"/>
                <a:gd name="f213" fmla="*/ 249 f167 1"/>
                <a:gd name="f214" fmla="*/ 3230 f166 1"/>
                <a:gd name="f215" fmla="*/ 462 f167 1"/>
                <a:gd name="f216" fmla="*/ 3220 f166 1"/>
                <a:gd name="f217" fmla="*/ 599 f167 1"/>
                <a:gd name="f218" fmla="*/ 3177 f166 1"/>
                <a:gd name="f219" fmla="*/ 715 f167 1"/>
                <a:gd name="f220" fmla="*/ 726 f166 1"/>
                <a:gd name="f221" fmla="*/ 663 f166 1"/>
                <a:gd name="f222" fmla="*/ 706 f167 1"/>
                <a:gd name="f223" fmla="*/ 548 f166 1"/>
                <a:gd name="f224" fmla="*/ 405 f166 1"/>
                <a:gd name="f225" fmla="*/ 731 f167 1"/>
                <a:gd name="f226" fmla="*/ 280 f166 1"/>
                <a:gd name="f227" fmla="*/ 779 f167 1"/>
                <a:gd name="f228" fmla="*/ 176 f166 1"/>
                <a:gd name="f229" fmla="*/ 810 f167 1"/>
                <a:gd name="f230" fmla="*/ 133 f166 1"/>
                <a:gd name="f231" fmla="*/ 838 f167 1"/>
                <a:gd name="f232" fmla="*/ 64 f166 1"/>
                <a:gd name="f233" fmla="*/ 821 f167 1"/>
                <a:gd name="f234" fmla="*/ 18 f166 1"/>
                <a:gd name="f235" fmla="*/ 761 f167 1"/>
                <a:gd name="f236" fmla="*/ 0 f166 1"/>
                <a:gd name="f237" fmla="*/ 689 f167 1"/>
                <a:gd name="f238" fmla="*/ 7 f166 1"/>
                <a:gd name="f239" fmla="*/ 581 f167 1"/>
                <a:gd name="f240" fmla="*/ 48 f166 1"/>
                <a:gd name="f241" fmla="*/ 481 f167 1"/>
                <a:gd name="f242" fmla="*/ 154 f166 1"/>
                <a:gd name="f243" fmla="*/ 439 f167 1"/>
                <a:gd name="f244" fmla="*/ 309 f166 1"/>
                <a:gd name="f245" fmla="*/ 457 f167 1"/>
                <a:gd name="f246" fmla="*/ 502 f166 1"/>
                <a:gd name="f247" fmla="*/ 483 f167 1"/>
                <a:gd name="f248" fmla="*/ 588 f166 1"/>
                <a:gd name="f249" fmla="*/ 536 f167 1"/>
                <a:gd name="f250" fmla="*/ 694 f166 1"/>
                <a:gd name="f251" fmla="*/ 597 f167 1"/>
                <a:gd name="f252" fmla="*/ 756 f166 1"/>
                <a:gd name="f253" fmla="*/ 658 f167 1"/>
                <a:gd name="f254" fmla="*/ 768 f166 1"/>
                <a:gd name="f255" fmla="*/ 703 f167 1"/>
                <a:gd name="f256" fmla="*/ 742 f166 1"/>
                <a:gd name="f257" fmla="*/ f168 1 f2"/>
                <a:gd name="f258" fmla="*/ f171 1 838"/>
                <a:gd name="f259" fmla="*/ f172 1 3233"/>
                <a:gd name="f260" fmla="*/ f173 1 838"/>
                <a:gd name="f261" fmla="*/ f174 1 3233"/>
                <a:gd name="f262" fmla="*/ f175 1 838"/>
                <a:gd name="f263" fmla="*/ f176 1 3233"/>
                <a:gd name="f264" fmla="*/ f177 1 838"/>
                <a:gd name="f265" fmla="*/ f178 1 3233"/>
                <a:gd name="f266" fmla="*/ f179 1 838"/>
                <a:gd name="f267" fmla="*/ f180 1 3233"/>
                <a:gd name="f268" fmla="*/ f181 1 838"/>
                <a:gd name="f269" fmla="*/ f182 1 3233"/>
                <a:gd name="f270" fmla="*/ f183 1 838"/>
                <a:gd name="f271" fmla="*/ f184 1 3233"/>
                <a:gd name="f272" fmla="*/ f185 1 838"/>
                <a:gd name="f273" fmla="*/ f186 1 3233"/>
                <a:gd name="f274" fmla="*/ f187 1 838"/>
                <a:gd name="f275" fmla="*/ f188 1 3233"/>
                <a:gd name="f276" fmla="*/ f189 1 838"/>
                <a:gd name="f277" fmla="*/ f190 1 3233"/>
                <a:gd name="f278" fmla="*/ f191 1 838"/>
                <a:gd name="f279" fmla="*/ f192 1 3233"/>
                <a:gd name="f280" fmla="*/ f193 1 838"/>
                <a:gd name="f281" fmla="*/ f194 1 3233"/>
                <a:gd name="f282" fmla="*/ f195 1 838"/>
                <a:gd name="f283" fmla="*/ f196 1 3233"/>
                <a:gd name="f284" fmla="*/ f197 1 838"/>
                <a:gd name="f285" fmla="*/ f198 1 3233"/>
                <a:gd name="f286" fmla="*/ f199 1 838"/>
                <a:gd name="f287" fmla="*/ f200 1 3233"/>
                <a:gd name="f288" fmla="*/ f201 1 838"/>
                <a:gd name="f289" fmla="*/ f202 1 3233"/>
                <a:gd name="f290" fmla="*/ f203 1 838"/>
                <a:gd name="f291" fmla="*/ f204 1 3233"/>
                <a:gd name="f292" fmla="*/ f205 1 838"/>
                <a:gd name="f293" fmla="*/ f206 1 3233"/>
                <a:gd name="f294" fmla="*/ f207 1 838"/>
                <a:gd name="f295" fmla="*/ f208 1 3233"/>
                <a:gd name="f296" fmla="*/ f209 1 838"/>
                <a:gd name="f297" fmla="*/ f210 1 3233"/>
                <a:gd name="f298" fmla="*/ f211 1 838"/>
                <a:gd name="f299" fmla="*/ f212 1 3233"/>
                <a:gd name="f300" fmla="*/ f213 1 838"/>
                <a:gd name="f301" fmla="*/ f214 1 3233"/>
                <a:gd name="f302" fmla="*/ f215 1 838"/>
                <a:gd name="f303" fmla="*/ f216 1 3233"/>
                <a:gd name="f304" fmla="*/ f217 1 838"/>
                <a:gd name="f305" fmla="*/ f218 1 3233"/>
                <a:gd name="f306" fmla="*/ f219 1 838"/>
                <a:gd name="f307" fmla="*/ f220 1 3233"/>
                <a:gd name="f308" fmla="*/ f221 1 3233"/>
                <a:gd name="f309" fmla="*/ f222 1 838"/>
                <a:gd name="f310" fmla="*/ f223 1 3233"/>
                <a:gd name="f311" fmla="*/ f224 1 3233"/>
                <a:gd name="f312" fmla="*/ f225 1 838"/>
                <a:gd name="f313" fmla="*/ f226 1 3233"/>
                <a:gd name="f314" fmla="*/ f227 1 838"/>
                <a:gd name="f315" fmla="*/ f228 1 3233"/>
                <a:gd name="f316" fmla="*/ f229 1 838"/>
                <a:gd name="f317" fmla="*/ f230 1 3233"/>
                <a:gd name="f318" fmla="*/ f231 1 838"/>
                <a:gd name="f319" fmla="*/ f232 1 3233"/>
                <a:gd name="f320" fmla="*/ f233 1 838"/>
                <a:gd name="f321" fmla="*/ f234 1 3233"/>
                <a:gd name="f322" fmla="*/ f235 1 838"/>
                <a:gd name="f323" fmla="*/ f236 1 3233"/>
                <a:gd name="f324" fmla="*/ f237 1 838"/>
                <a:gd name="f325" fmla="*/ f238 1 3233"/>
                <a:gd name="f326" fmla="*/ f239 1 838"/>
                <a:gd name="f327" fmla="*/ f240 1 3233"/>
                <a:gd name="f328" fmla="*/ f241 1 838"/>
                <a:gd name="f329" fmla="*/ f242 1 3233"/>
                <a:gd name="f330" fmla="*/ f243 1 838"/>
                <a:gd name="f331" fmla="*/ f244 1 3233"/>
                <a:gd name="f332" fmla="*/ f245 1 838"/>
                <a:gd name="f333" fmla="*/ f246 1 3233"/>
                <a:gd name="f334" fmla="*/ f247 1 838"/>
                <a:gd name="f335" fmla="*/ f248 1 3233"/>
                <a:gd name="f336" fmla="*/ f249 1 838"/>
                <a:gd name="f337" fmla="*/ f250 1 3233"/>
                <a:gd name="f338" fmla="*/ f251 1 838"/>
                <a:gd name="f339" fmla="*/ f252 1 3233"/>
                <a:gd name="f340" fmla="*/ f253 1 838"/>
                <a:gd name="f341" fmla="*/ f254 1 3233"/>
                <a:gd name="f342" fmla="*/ f255 1 838"/>
                <a:gd name="f343" fmla="*/ f256 1 3233"/>
                <a:gd name="f344" fmla="*/ 0 1 f169"/>
                <a:gd name="f345" fmla="*/ f6 1 f169"/>
                <a:gd name="f346" fmla="*/ 0 1 f170"/>
                <a:gd name="f347" fmla="*/ f7 1 f170"/>
                <a:gd name="f348" fmla="+- f257 0 f1"/>
                <a:gd name="f349" fmla="*/ f258 1 f169"/>
                <a:gd name="f350" fmla="*/ f259 1 f170"/>
                <a:gd name="f351" fmla="*/ f260 1 f169"/>
                <a:gd name="f352" fmla="*/ f261 1 f170"/>
                <a:gd name="f353" fmla="*/ f262 1 f169"/>
                <a:gd name="f354" fmla="*/ f263 1 f170"/>
                <a:gd name="f355" fmla="*/ f264 1 f169"/>
                <a:gd name="f356" fmla="*/ f265 1 f170"/>
                <a:gd name="f357" fmla="*/ f266 1 f169"/>
                <a:gd name="f358" fmla="*/ f267 1 f170"/>
                <a:gd name="f359" fmla="*/ f268 1 f169"/>
                <a:gd name="f360" fmla="*/ f269 1 f170"/>
                <a:gd name="f361" fmla="*/ f270 1 f169"/>
                <a:gd name="f362" fmla="*/ f271 1 f170"/>
                <a:gd name="f363" fmla="*/ f272 1 f169"/>
                <a:gd name="f364" fmla="*/ f273 1 f170"/>
                <a:gd name="f365" fmla="*/ f274 1 f169"/>
                <a:gd name="f366" fmla="*/ f275 1 f170"/>
                <a:gd name="f367" fmla="*/ f276 1 f169"/>
                <a:gd name="f368" fmla="*/ f277 1 f170"/>
                <a:gd name="f369" fmla="*/ f278 1 f169"/>
                <a:gd name="f370" fmla="*/ f279 1 f170"/>
                <a:gd name="f371" fmla="*/ f280 1 f169"/>
                <a:gd name="f372" fmla="*/ f281 1 f170"/>
                <a:gd name="f373" fmla="*/ f282 1 f169"/>
                <a:gd name="f374" fmla="*/ f283 1 f170"/>
                <a:gd name="f375" fmla="*/ f284 1 f169"/>
                <a:gd name="f376" fmla="*/ f285 1 f170"/>
                <a:gd name="f377" fmla="*/ f286 1 f169"/>
                <a:gd name="f378" fmla="*/ f287 1 f170"/>
                <a:gd name="f379" fmla="*/ f288 1 f169"/>
                <a:gd name="f380" fmla="*/ f289 1 f170"/>
                <a:gd name="f381" fmla="*/ f290 1 f169"/>
                <a:gd name="f382" fmla="*/ f291 1 f170"/>
                <a:gd name="f383" fmla="*/ f292 1 f169"/>
                <a:gd name="f384" fmla="*/ f293 1 f170"/>
                <a:gd name="f385" fmla="*/ f294 1 f169"/>
                <a:gd name="f386" fmla="*/ f295 1 f170"/>
                <a:gd name="f387" fmla="*/ f296 1 f169"/>
                <a:gd name="f388" fmla="*/ f297 1 f170"/>
                <a:gd name="f389" fmla="*/ f298 1 f169"/>
                <a:gd name="f390" fmla="*/ f299 1 f170"/>
                <a:gd name="f391" fmla="*/ f300 1 f169"/>
                <a:gd name="f392" fmla="*/ f301 1 f170"/>
                <a:gd name="f393" fmla="*/ f302 1 f169"/>
                <a:gd name="f394" fmla="*/ f303 1 f170"/>
                <a:gd name="f395" fmla="*/ f304 1 f169"/>
                <a:gd name="f396" fmla="*/ f305 1 f170"/>
                <a:gd name="f397" fmla="*/ f306 1 f169"/>
                <a:gd name="f398" fmla="*/ f307 1 f170"/>
                <a:gd name="f399" fmla="*/ f308 1 f170"/>
                <a:gd name="f400" fmla="*/ f309 1 f169"/>
                <a:gd name="f401" fmla="*/ f310 1 f170"/>
                <a:gd name="f402" fmla="*/ f311 1 f170"/>
                <a:gd name="f403" fmla="*/ f312 1 f169"/>
                <a:gd name="f404" fmla="*/ f313 1 f170"/>
                <a:gd name="f405" fmla="*/ f314 1 f169"/>
                <a:gd name="f406" fmla="*/ f315 1 f170"/>
                <a:gd name="f407" fmla="*/ f316 1 f169"/>
                <a:gd name="f408" fmla="*/ f317 1 f170"/>
                <a:gd name="f409" fmla="*/ f318 1 f169"/>
                <a:gd name="f410" fmla="*/ f319 1 f170"/>
                <a:gd name="f411" fmla="*/ f320 1 f169"/>
                <a:gd name="f412" fmla="*/ f321 1 f170"/>
                <a:gd name="f413" fmla="*/ f322 1 f169"/>
                <a:gd name="f414" fmla="*/ f323 1 f170"/>
                <a:gd name="f415" fmla="*/ f324 1 f169"/>
                <a:gd name="f416" fmla="*/ f325 1 f170"/>
                <a:gd name="f417" fmla="*/ f326 1 f169"/>
                <a:gd name="f418" fmla="*/ f327 1 f170"/>
                <a:gd name="f419" fmla="*/ f328 1 f169"/>
                <a:gd name="f420" fmla="*/ f329 1 f170"/>
                <a:gd name="f421" fmla="*/ f330 1 f169"/>
                <a:gd name="f422" fmla="*/ f331 1 f170"/>
                <a:gd name="f423" fmla="*/ f332 1 f169"/>
                <a:gd name="f424" fmla="*/ f333 1 f170"/>
                <a:gd name="f425" fmla="*/ f334 1 f169"/>
                <a:gd name="f426" fmla="*/ f335 1 f170"/>
                <a:gd name="f427" fmla="*/ f336 1 f169"/>
                <a:gd name="f428" fmla="*/ f337 1 f170"/>
                <a:gd name="f429" fmla="*/ f338 1 f169"/>
                <a:gd name="f430" fmla="*/ f339 1 f170"/>
                <a:gd name="f431" fmla="*/ f340 1 f169"/>
                <a:gd name="f432" fmla="*/ f341 1 f170"/>
                <a:gd name="f433" fmla="*/ f342 1 f169"/>
                <a:gd name="f434" fmla="*/ f343 1 f170"/>
                <a:gd name="f435" fmla="*/ f344 f164 1"/>
                <a:gd name="f436" fmla="*/ f345 f164 1"/>
                <a:gd name="f437" fmla="*/ f347 f165 1"/>
                <a:gd name="f438" fmla="*/ f346 f165 1"/>
                <a:gd name="f439" fmla="*/ f349 f164 1"/>
                <a:gd name="f440" fmla="*/ f350 f165 1"/>
                <a:gd name="f441" fmla="*/ f351 f164 1"/>
                <a:gd name="f442" fmla="*/ f352 f165 1"/>
                <a:gd name="f443" fmla="*/ f353 f164 1"/>
                <a:gd name="f444" fmla="*/ f354 f165 1"/>
                <a:gd name="f445" fmla="*/ f355 f164 1"/>
                <a:gd name="f446" fmla="*/ f356 f165 1"/>
                <a:gd name="f447" fmla="*/ f357 f164 1"/>
                <a:gd name="f448" fmla="*/ f358 f165 1"/>
                <a:gd name="f449" fmla="*/ f359 f164 1"/>
                <a:gd name="f450" fmla="*/ f360 f165 1"/>
                <a:gd name="f451" fmla="*/ f361 f164 1"/>
                <a:gd name="f452" fmla="*/ f362 f165 1"/>
                <a:gd name="f453" fmla="*/ f363 f164 1"/>
                <a:gd name="f454" fmla="*/ f364 f165 1"/>
                <a:gd name="f455" fmla="*/ f365 f164 1"/>
                <a:gd name="f456" fmla="*/ f366 f165 1"/>
                <a:gd name="f457" fmla="*/ f367 f164 1"/>
                <a:gd name="f458" fmla="*/ f368 f165 1"/>
                <a:gd name="f459" fmla="*/ f369 f164 1"/>
                <a:gd name="f460" fmla="*/ f370 f165 1"/>
                <a:gd name="f461" fmla="*/ f371 f164 1"/>
                <a:gd name="f462" fmla="*/ f372 f165 1"/>
                <a:gd name="f463" fmla="*/ f373 f164 1"/>
                <a:gd name="f464" fmla="*/ f374 f165 1"/>
                <a:gd name="f465" fmla="*/ f375 f164 1"/>
                <a:gd name="f466" fmla="*/ f376 f165 1"/>
                <a:gd name="f467" fmla="*/ f377 f164 1"/>
                <a:gd name="f468" fmla="*/ f378 f165 1"/>
                <a:gd name="f469" fmla="*/ f379 f164 1"/>
                <a:gd name="f470" fmla="*/ f380 f165 1"/>
                <a:gd name="f471" fmla="*/ f381 f164 1"/>
                <a:gd name="f472" fmla="*/ f382 f165 1"/>
                <a:gd name="f473" fmla="*/ f383 f164 1"/>
                <a:gd name="f474" fmla="*/ f384 f165 1"/>
                <a:gd name="f475" fmla="*/ f385 f164 1"/>
                <a:gd name="f476" fmla="*/ f386 f165 1"/>
                <a:gd name="f477" fmla="*/ f387 f164 1"/>
                <a:gd name="f478" fmla="*/ f388 f165 1"/>
                <a:gd name="f479" fmla="*/ f389 f164 1"/>
                <a:gd name="f480" fmla="*/ f390 f165 1"/>
                <a:gd name="f481" fmla="*/ f391 f164 1"/>
                <a:gd name="f482" fmla="*/ f392 f165 1"/>
                <a:gd name="f483" fmla="*/ f393 f164 1"/>
                <a:gd name="f484" fmla="*/ f394 f165 1"/>
                <a:gd name="f485" fmla="*/ f395 f164 1"/>
                <a:gd name="f486" fmla="*/ f396 f165 1"/>
                <a:gd name="f487" fmla="*/ f397 f164 1"/>
                <a:gd name="f488" fmla="*/ f398 f165 1"/>
                <a:gd name="f489" fmla="*/ f399 f165 1"/>
                <a:gd name="f490" fmla="*/ f400 f164 1"/>
                <a:gd name="f491" fmla="*/ f401 f165 1"/>
                <a:gd name="f492" fmla="*/ f402 f165 1"/>
                <a:gd name="f493" fmla="*/ f403 f164 1"/>
                <a:gd name="f494" fmla="*/ f404 f165 1"/>
                <a:gd name="f495" fmla="*/ f405 f164 1"/>
                <a:gd name="f496" fmla="*/ f406 f165 1"/>
                <a:gd name="f497" fmla="*/ f407 f164 1"/>
                <a:gd name="f498" fmla="*/ f408 f165 1"/>
                <a:gd name="f499" fmla="*/ f409 f164 1"/>
                <a:gd name="f500" fmla="*/ f410 f165 1"/>
                <a:gd name="f501" fmla="*/ f411 f164 1"/>
                <a:gd name="f502" fmla="*/ f412 f165 1"/>
                <a:gd name="f503" fmla="*/ f413 f164 1"/>
                <a:gd name="f504" fmla="*/ f414 f165 1"/>
                <a:gd name="f505" fmla="*/ f415 f164 1"/>
                <a:gd name="f506" fmla="*/ f416 f165 1"/>
                <a:gd name="f507" fmla="*/ f417 f164 1"/>
                <a:gd name="f508" fmla="*/ f418 f165 1"/>
                <a:gd name="f509" fmla="*/ f419 f164 1"/>
                <a:gd name="f510" fmla="*/ f420 f165 1"/>
                <a:gd name="f511" fmla="*/ f421 f164 1"/>
                <a:gd name="f512" fmla="*/ f422 f165 1"/>
                <a:gd name="f513" fmla="*/ f423 f164 1"/>
                <a:gd name="f514" fmla="*/ f424 f165 1"/>
                <a:gd name="f515" fmla="*/ f425 f164 1"/>
                <a:gd name="f516" fmla="*/ f426 f165 1"/>
                <a:gd name="f517" fmla="*/ f427 f164 1"/>
                <a:gd name="f518" fmla="*/ f428 f165 1"/>
                <a:gd name="f519" fmla="*/ f429 f164 1"/>
                <a:gd name="f520" fmla="*/ f430 f165 1"/>
                <a:gd name="f521" fmla="*/ f431 f164 1"/>
                <a:gd name="f522" fmla="*/ f432 f165 1"/>
                <a:gd name="f523" fmla="*/ f433 f164 1"/>
                <a:gd name="f524" fmla="*/ f434 f1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8">
                  <a:pos x="f439" y="f440"/>
                </a:cxn>
                <a:cxn ang="f348">
                  <a:pos x="f441" y="f442"/>
                </a:cxn>
                <a:cxn ang="f348">
                  <a:pos x="f443" y="f444"/>
                </a:cxn>
                <a:cxn ang="f348">
                  <a:pos x="f445" y="f446"/>
                </a:cxn>
                <a:cxn ang="f348">
                  <a:pos x="f447" y="f448"/>
                </a:cxn>
                <a:cxn ang="f348">
                  <a:pos x="f449" y="f450"/>
                </a:cxn>
                <a:cxn ang="f348">
                  <a:pos x="f451" y="f452"/>
                </a:cxn>
                <a:cxn ang="f348">
                  <a:pos x="f453" y="f454"/>
                </a:cxn>
                <a:cxn ang="f348">
                  <a:pos x="f455" y="f456"/>
                </a:cxn>
                <a:cxn ang="f348">
                  <a:pos x="f457" y="f458"/>
                </a:cxn>
                <a:cxn ang="f348">
                  <a:pos x="f459" y="f460"/>
                </a:cxn>
                <a:cxn ang="f348">
                  <a:pos x="f461" y="f462"/>
                </a:cxn>
                <a:cxn ang="f348">
                  <a:pos x="f463" y="f464"/>
                </a:cxn>
                <a:cxn ang="f348">
                  <a:pos x="f465" y="f466"/>
                </a:cxn>
                <a:cxn ang="f348">
                  <a:pos x="f467" y="f468"/>
                </a:cxn>
                <a:cxn ang="f348">
                  <a:pos x="f469" y="f470"/>
                </a:cxn>
                <a:cxn ang="f348">
                  <a:pos x="f471" y="f472"/>
                </a:cxn>
                <a:cxn ang="f348">
                  <a:pos x="f473" y="f474"/>
                </a:cxn>
                <a:cxn ang="f348">
                  <a:pos x="f475" y="f476"/>
                </a:cxn>
                <a:cxn ang="f348">
                  <a:pos x="f477" y="f478"/>
                </a:cxn>
                <a:cxn ang="f348">
                  <a:pos x="f479" y="f480"/>
                </a:cxn>
                <a:cxn ang="f348">
                  <a:pos x="f481" y="f482"/>
                </a:cxn>
                <a:cxn ang="f348">
                  <a:pos x="f483" y="f484"/>
                </a:cxn>
                <a:cxn ang="f348">
                  <a:pos x="f485" y="f486"/>
                </a:cxn>
                <a:cxn ang="f348">
                  <a:pos x="f487" y="f488"/>
                </a:cxn>
                <a:cxn ang="f348">
                  <a:pos x="f455" y="f489"/>
                </a:cxn>
                <a:cxn ang="f348">
                  <a:pos x="f490" y="f491"/>
                </a:cxn>
                <a:cxn ang="f348">
                  <a:pos x="f490" y="f492"/>
                </a:cxn>
                <a:cxn ang="f348">
                  <a:pos x="f493" y="f494"/>
                </a:cxn>
                <a:cxn ang="f348">
                  <a:pos x="f495" y="f496"/>
                </a:cxn>
                <a:cxn ang="f348">
                  <a:pos x="f497" y="f498"/>
                </a:cxn>
                <a:cxn ang="f348">
                  <a:pos x="f499" y="f500"/>
                </a:cxn>
                <a:cxn ang="f348">
                  <a:pos x="f501" y="f502"/>
                </a:cxn>
                <a:cxn ang="f348">
                  <a:pos x="f503" y="f504"/>
                </a:cxn>
                <a:cxn ang="f348">
                  <a:pos x="f505" y="f506"/>
                </a:cxn>
                <a:cxn ang="f348">
                  <a:pos x="f507" y="f508"/>
                </a:cxn>
                <a:cxn ang="f348">
                  <a:pos x="f509" y="f510"/>
                </a:cxn>
                <a:cxn ang="f348">
                  <a:pos x="f511" y="f512"/>
                </a:cxn>
                <a:cxn ang="f348">
                  <a:pos x="f513" y="f514"/>
                </a:cxn>
                <a:cxn ang="f348">
                  <a:pos x="f515" y="f516"/>
                </a:cxn>
                <a:cxn ang="f348">
                  <a:pos x="f517" y="f518"/>
                </a:cxn>
                <a:cxn ang="f348">
                  <a:pos x="f519" y="f520"/>
                </a:cxn>
                <a:cxn ang="f348">
                  <a:pos x="f521" y="f522"/>
                </a:cxn>
                <a:cxn ang="f348">
                  <a:pos x="f523" y="f524"/>
                </a:cxn>
              </a:cxnLst>
              <a:rect l="f435" t="f438" r="f436" b="f437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0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0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47" y="f121"/>
                  </a:lnTo>
                  <a:lnTo>
                    <a:pt x="f6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46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0"/>
                  </a:lnTo>
                  <a:lnTo>
                    <a:pt x="f131" y="f162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AF649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5012375" y="353807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69"/>
                <a:gd name="f11" fmla="val 3945"/>
                <a:gd name="f12" fmla="val 234"/>
                <a:gd name="f13" fmla="val 3927"/>
                <a:gd name="f14" fmla="val 125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8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5"/>
                <a:gd name="f43" fmla="val 1191"/>
                <a:gd name="f44" fmla="val 708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0"/>
                <a:gd name="f51" fmla="val 976"/>
                <a:gd name="f52" fmla="val 522"/>
                <a:gd name="f53" fmla="val 891"/>
                <a:gd name="f54" fmla="val 506"/>
                <a:gd name="f55" fmla="val 843"/>
                <a:gd name="f56" fmla="val 494"/>
                <a:gd name="f57" fmla="val 798"/>
                <a:gd name="f58" fmla="val 480"/>
                <a:gd name="f59" fmla="val 710"/>
                <a:gd name="f60" fmla="val 479"/>
                <a:gd name="f61" fmla="val 621"/>
                <a:gd name="f62" fmla="val 491"/>
                <a:gd name="f63" fmla="val 532"/>
                <a:gd name="f64" fmla="val 515"/>
                <a:gd name="f65" fmla="val 445"/>
                <a:gd name="f66" fmla="val 551"/>
                <a:gd name="f67" fmla="val 362"/>
                <a:gd name="f68" fmla="val 599"/>
                <a:gd name="f69" fmla="val 285"/>
                <a:gd name="f70" fmla="val 657"/>
                <a:gd name="f71" fmla="val 212"/>
                <a:gd name="f72" fmla="val 690"/>
                <a:gd name="f73" fmla="val 179"/>
                <a:gd name="f74" fmla="val 714"/>
                <a:gd name="f75" fmla="val 158"/>
                <a:gd name="f76" fmla="val 765"/>
                <a:gd name="f77" fmla="val 117"/>
                <a:gd name="f78" fmla="val 819"/>
                <a:gd name="f79" fmla="val 84"/>
                <a:gd name="f80" fmla="val 875"/>
                <a:gd name="f81" fmla="val 56"/>
                <a:gd name="f82" fmla="val 961"/>
                <a:gd name="f83" fmla="val 24"/>
                <a:gd name="f84" fmla="val 1079"/>
                <a:gd name="f85" fmla="val 1200"/>
                <a:gd name="f86" fmla="val 1320"/>
                <a:gd name="f87" fmla="val 1406"/>
                <a:gd name="f88" fmla="val 1461"/>
                <a:gd name="f89" fmla="val 1514"/>
                <a:gd name="f90" fmla="val 1566"/>
                <a:gd name="f91" fmla="val 1591"/>
                <a:gd name="f92" fmla="val 1630"/>
                <a:gd name="f93" fmla="val 220"/>
                <a:gd name="f94" fmla="val 1698"/>
                <a:gd name="f95" fmla="val 307"/>
                <a:gd name="f96" fmla="val 1748"/>
                <a:gd name="f97" fmla="val 403"/>
                <a:gd name="f98" fmla="val 1782"/>
                <a:gd name="f99" fmla="val 505"/>
                <a:gd name="f100" fmla="val 1799"/>
                <a:gd name="f101" fmla="val 612"/>
                <a:gd name="f102" fmla="val 722"/>
                <a:gd name="f103" fmla="val 833"/>
                <a:gd name="f104" fmla="val 1746"/>
                <a:gd name="f105" fmla="val 942"/>
                <a:gd name="f106" fmla="val 1721"/>
                <a:gd name="f107" fmla="val 995"/>
                <a:gd name="f108" fmla="val 1705"/>
                <a:gd name="f109" fmla="val 1024"/>
                <a:gd name="f110" fmla="val 1661"/>
                <a:gd name="f111" fmla="val 1085"/>
                <a:gd name="f112" fmla="val 1605"/>
                <a:gd name="f113" fmla="val 1148"/>
                <a:gd name="f114" fmla="val 1543"/>
                <a:gd name="f115" fmla="val 1206"/>
                <a:gd name="f116" fmla="val 1512"/>
                <a:gd name="f117" fmla="val 1231"/>
                <a:gd name="f118" fmla="val 1459"/>
                <a:gd name="f119" fmla="val 1269"/>
                <a:gd name="f120" fmla="val 1498"/>
                <a:gd name="f121" fmla="val 1392"/>
                <a:gd name="f122" fmla="val 1575"/>
                <a:gd name="f123" fmla="val 1625"/>
                <a:gd name="f124" fmla="val 1738"/>
                <a:gd name="f125" fmla="val 2130"/>
                <a:gd name="f126" fmla="val 1906"/>
                <a:gd name="f127" fmla="val 2648"/>
                <a:gd name="f128" fmla="val 1995"/>
                <a:gd name="f129" fmla="val 2930"/>
                <a:gd name="f130" fmla="val 2053"/>
                <a:gd name="f131" fmla="val 3116"/>
                <a:gd name="f132" fmla="val 2112"/>
                <a:gd name="f133" fmla="val 3304"/>
                <a:gd name="f134" fmla="val 3363"/>
                <a:gd name="f135" fmla="val 2155"/>
                <a:gd name="f136" fmla="val 3450"/>
                <a:gd name="f137" fmla="val 2167"/>
                <a:gd name="f138" fmla="val 3523"/>
                <a:gd name="f139" fmla="val 3602"/>
                <a:gd name="f140" fmla="val 3652"/>
                <a:gd name="f141" fmla="val 3710"/>
                <a:gd name="f142" fmla="val 2166"/>
                <a:gd name="f143" fmla="val 3788"/>
                <a:gd name="f144" fmla="val 2151"/>
                <a:gd name="f145" fmla="val 3834"/>
                <a:gd name="f146" fmla="val 2120"/>
                <a:gd name="f147" fmla="val 3863"/>
                <a:gd name="f148" fmla="val 2097"/>
                <a:gd name="f149" fmla="val 3876"/>
                <a:gd name="f150" fmla="val 2074"/>
                <a:gd name="f151" fmla="val 3886"/>
                <a:gd name="f152" fmla="val 1986"/>
                <a:gd name="f153" fmla="val 3908"/>
                <a:gd name="f154" fmla="val 1864"/>
                <a:gd name="f155" fmla="val 3929"/>
                <a:gd name="f156" fmla="val 1726"/>
                <a:gd name="f157" fmla="val 3948"/>
                <a:gd name="f158" fmla="val 1656"/>
                <a:gd name="f159" fmla="val 3954"/>
                <a:gd name="f160" fmla="val 1557"/>
                <a:gd name="f161" fmla="val 3960"/>
                <a:gd name="f162" fmla="val 1242"/>
                <a:gd name="f163" fmla="val 872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0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5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7"/>
                <a:gd name="f192" fmla="val 1653"/>
                <a:gd name="f193" fmla="val 952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507"/>
                <a:gd name="f219" fmla="val 2795"/>
                <a:gd name="f220" fmla="val 472"/>
                <a:gd name="f221" fmla="val 2891"/>
                <a:gd name="f222" fmla="val 441"/>
                <a:gd name="f223" fmla="val 2971"/>
                <a:gd name="f224" fmla="val 389"/>
                <a:gd name="f225" fmla="val 3124"/>
                <a:gd name="f226" fmla="val 355"/>
                <a:gd name="f227" fmla="val 3252"/>
                <a:gd name="f228" fmla="val 344"/>
                <a:gd name="f229" fmla="val 3318"/>
                <a:gd name="f230" fmla="val 3347"/>
                <a:gd name="f231" fmla="val 346"/>
                <a:gd name="f232" fmla="val 3353"/>
                <a:gd name="f233" fmla="val 387"/>
                <a:gd name="f234" fmla="val 3385"/>
                <a:gd name="f235" fmla="val 434"/>
                <a:gd name="f236" fmla="val 3407"/>
                <a:gd name="f237" fmla="val 487"/>
                <a:gd name="f238" fmla="val 3424"/>
                <a:gd name="f239" fmla="val 514"/>
                <a:gd name="f240" fmla="val 3432"/>
                <a:gd name="f241" fmla="val 552"/>
                <a:gd name="f242" fmla="val 3438"/>
                <a:gd name="f243" fmla="val 641"/>
                <a:gd name="f244" fmla="val 3440"/>
                <a:gd name="f245" fmla="val 731"/>
                <a:gd name="f246" fmla="val 3429"/>
                <a:gd name="f247" fmla="val 813"/>
                <a:gd name="f248" fmla="val 3408"/>
                <a:gd name="f249" fmla="val 931"/>
                <a:gd name="f250" fmla="val 951"/>
                <a:gd name="f251" fmla="val 896"/>
                <a:gd name="f252" fmla="val 949"/>
                <a:gd name="f253" fmla="val 877"/>
                <a:gd name="f254" fmla="val 811"/>
                <a:gd name="f255" fmla="val 933"/>
                <a:gd name="f256" fmla="val 689"/>
                <a:gd name="f257" fmla="val 606"/>
                <a:gd name="f258" fmla="val 955"/>
                <a:gd name="f259" fmla="val 556"/>
                <a:gd name="f260" fmla="val 510"/>
                <a:gd name="f261" fmla="val 468"/>
                <a:gd name="f262" fmla="val 1009"/>
                <a:gd name="f263" fmla="val 450"/>
                <a:gd name="f264" fmla="val 1023"/>
                <a:gd name="f265" fmla="val 433"/>
                <a:gd name="f266" fmla="val 1039"/>
                <a:gd name="f267" fmla="val 402"/>
                <a:gd name="f268" fmla="val 1046"/>
                <a:gd name="f269" fmla="val 375"/>
                <a:gd name="f270" fmla="val 1042"/>
                <a:gd name="f271" fmla="val 354"/>
                <a:gd name="f272" fmla="val 1031"/>
                <a:gd name="f273" fmla="val 337"/>
                <a:gd name="f274" fmla="val 1010"/>
                <a:gd name="f275" fmla="val 327"/>
                <a:gd name="f276" fmla="val 981"/>
                <a:gd name="f277" fmla="val 322"/>
                <a:gd name="f278" fmla="val 323"/>
                <a:gd name="f279" fmla="val 920"/>
                <a:gd name="f280" fmla="val 887"/>
                <a:gd name="f281" fmla="val 334"/>
                <a:gd name="f282" fmla="val 829"/>
                <a:gd name="f283" fmla="val 361"/>
                <a:gd name="f284" fmla="val 782"/>
                <a:gd name="f285" fmla="val 401"/>
                <a:gd name="f286" fmla="val 747"/>
                <a:gd name="f287" fmla="val 723"/>
                <a:gd name="f288" fmla="val 711"/>
                <a:gd name="f289" fmla="val 580"/>
                <a:gd name="f290" fmla="val 712"/>
                <a:gd name="f291" fmla="val 658"/>
                <a:gd name="f292" fmla="val 727"/>
                <a:gd name="f293" fmla="val 742"/>
                <a:gd name="f294" fmla="val 739"/>
                <a:gd name="f295" fmla="val 787"/>
                <a:gd name="f296" fmla="val 749"/>
                <a:gd name="f297" fmla="val 814"/>
                <a:gd name="f298" fmla="val 769"/>
                <a:gd name="f299" fmla="val 862"/>
                <a:gd name="f300" fmla="val 902"/>
                <a:gd name="f301" fmla="val 817"/>
                <a:gd name="f302" fmla="val 954"/>
                <a:gd name="f303" fmla="val 869"/>
                <a:gd name="f304" fmla="val 894"/>
                <a:gd name="f305" fmla="+- 0 0 -90"/>
                <a:gd name="f306" fmla="*/ f3 1 2172"/>
                <a:gd name="f307" fmla="*/ f4 1 3966"/>
                <a:gd name="f308" fmla="+- f7 0 f5"/>
                <a:gd name="f309" fmla="+- f6 0 f5"/>
                <a:gd name="f310" fmla="*/ f305 f0 1"/>
                <a:gd name="f311" fmla="*/ f309 1 2172"/>
                <a:gd name="f312" fmla="*/ f308 1 3966"/>
                <a:gd name="f313" fmla="*/ 234 f309 1"/>
                <a:gd name="f314" fmla="*/ 3927 f308 1"/>
                <a:gd name="f315" fmla="*/ 33 f309 1"/>
                <a:gd name="f316" fmla="*/ 3860 f308 1"/>
                <a:gd name="f317" fmla="*/ 1 f309 1"/>
                <a:gd name="f318" fmla="*/ 3757 f308 1"/>
                <a:gd name="f319" fmla="*/ 230 f309 1"/>
                <a:gd name="f320" fmla="*/ 2852 f308 1"/>
                <a:gd name="f321" fmla="*/ 698 f309 1"/>
                <a:gd name="f322" fmla="*/ 1567 f308 1"/>
                <a:gd name="f323" fmla="*/ 796 f309 1"/>
                <a:gd name="f324" fmla="*/ 1249 f308 1"/>
                <a:gd name="f325" fmla="*/ 670 f309 1"/>
                <a:gd name="f326" fmla="*/ 1121 f308 1"/>
                <a:gd name="f327" fmla="*/ 522 f309 1"/>
                <a:gd name="f328" fmla="*/ 891 f308 1"/>
                <a:gd name="f329" fmla="*/ 480 f309 1"/>
                <a:gd name="f330" fmla="*/ 710 f308 1"/>
                <a:gd name="f331" fmla="*/ 515 f309 1"/>
                <a:gd name="f332" fmla="*/ 445 f308 1"/>
                <a:gd name="f333" fmla="*/ 657 f309 1"/>
                <a:gd name="f334" fmla="*/ 212 f308 1"/>
                <a:gd name="f335" fmla="*/ 765 f309 1"/>
                <a:gd name="f336" fmla="*/ 117 f308 1"/>
                <a:gd name="f337" fmla="*/ 961 f309 1"/>
                <a:gd name="f338" fmla="*/ 24 f308 1"/>
                <a:gd name="f339" fmla="*/ 1320 f309 1"/>
                <a:gd name="f340" fmla="*/ 1514 f309 1"/>
                <a:gd name="f341" fmla="*/ 1630 f309 1"/>
                <a:gd name="f342" fmla="*/ 220 f308 1"/>
                <a:gd name="f343" fmla="*/ 1782 f309 1"/>
                <a:gd name="f344" fmla="*/ 505 f308 1"/>
                <a:gd name="f345" fmla="*/ 833 f308 1"/>
                <a:gd name="f346" fmla="*/ 1705 f309 1"/>
                <a:gd name="f347" fmla="*/ 1024 f308 1"/>
                <a:gd name="f348" fmla="*/ 1543 f309 1"/>
                <a:gd name="f349" fmla="*/ 1206 f308 1"/>
                <a:gd name="f350" fmla="*/ 1498 f309 1"/>
                <a:gd name="f351" fmla="*/ 1392 f308 1"/>
                <a:gd name="f352" fmla="*/ 1906 f309 1"/>
                <a:gd name="f353" fmla="*/ 2648 f308 1"/>
                <a:gd name="f354" fmla="*/ 2112 f309 1"/>
                <a:gd name="f355" fmla="*/ 3304 f308 1"/>
                <a:gd name="f356" fmla="*/ 2167 f309 1"/>
                <a:gd name="f357" fmla="*/ 3523 f308 1"/>
                <a:gd name="f358" fmla="*/ 2172 f309 1"/>
                <a:gd name="f359" fmla="*/ 3710 f308 1"/>
                <a:gd name="f360" fmla="*/ 2120 f309 1"/>
                <a:gd name="f361" fmla="*/ 3863 f308 1"/>
                <a:gd name="f362" fmla="*/ 1986 f309 1"/>
                <a:gd name="f363" fmla="*/ 3908 f308 1"/>
                <a:gd name="f364" fmla="*/ 1656 f309 1"/>
                <a:gd name="f365" fmla="*/ 3954 f308 1"/>
                <a:gd name="f366" fmla="*/ 872 f309 1"/>
                <a:gd name="f367" fmla="*/ 3966 f308 1"/>
                <a:gd name="f368" fmla="*/ 845 f309 1"/>
                <a:gd name="f369" fmla="*/ 3393 f308 1"/>
                <a:gd name="f370" fmla="*/ 940 f309 1"/>
                <a:gd name="f371" fmla="*/ 3320 f308 1"/>
                <a:gd name="f372" fmla="*/ 976 f309 1"/>
                <a:gd name="f373" fmla="*/ 3183 f308 1"/>
                <a:gd name="f374" fmla="*/ 930 f309 1"/>
                <a:gd name="f375" fmla="*/ 2919 f308 1"/>
                <a:gd name="f376" fmla="*/ 913 f309 1"/>
                <a:gd name="f377" fmla="*/ 2258 f308 1"/>
                <a:gd name="f378" fmla="*/ 952 f309 1"/>
                <a:gd name="f379" fmla="*/ 1477 f308 1"/>
                <a:gd name="f380" fmla="*/ 925 f309 1"/>
                <a:gd name="f381" fmla="*/ 1430 f308 1"/>
                <a:gd name="f382" fmla="*/ 861 f309 1"/>
                <a:gd name="f383" fmla="*/ 1425 f308 1"/>
                <a:gd name="f384" fmla="*/ 828 f309 1"/>
                <a:gd name="f385" fmla="*/ 1563 f308 1"/>
                <a:gd name="f386" fmla="*/ 585 f309 1"/>
                <a:gd name="f387" fmla="*/ 2556 f308 1"/>
                <a:gd name="f388" fmla="*/ 441 f309 1"/>
                <a:gd name="f389" fmla="*/ 2971 f308 1"/>
                <a:gd name="f390" fmla="*/ 344 f309 1"/>
                <a:gd name="f391" fmla="*/ 3318 f308 1"/>
                <a:gd name="f392" fmla="*/ 355 f309 1"/>
                <a:gd name="f393" fmla="*/ 3363 f308 1"/>
                <a:gd name="f394" fmla="*/ 487 f309 1"/>
                <a:gd name="f395" fmla="*/ 3424 f308 1"/>
                <a:gd name="f396" fmla="*/ 641 f309 1"/>
                <a:gd name="f397" fmla="*/ 3440 f308 1"/>
                <a:gd name="f398" fmla="*/ 951 f309 1"/>
                <a:gd name="f399" fmla="*/ 896 f308 1"/>
                <a:gd name="f400" fmla="*/ 933 f309 1"/>
                <a:gd name="f401" fmla="*/ 689 f308 1"/>
                <a:gd name="f402" fmla="*/ 973 f309 1"/>
                <a:gd name="f403" fmla="*/ 510 f308 1"/>
                <a:gd name="f404" fmla="*/ 1023 f309 1"/>
                <a:gd name="f405" fmla="*/ 433 f308 1"/>
                <a:gd name="f406" fmla="*/ 1042 f309 1"/>
                <a:gd name="f407" fmla="*/ 354 f308 1"/>
                <a:gd name="f408" fmla="*/ 981 f309 1"/>
                <a:gd name="f409" fmla="*/ 322 f308 1"/>
                <a:gd name="f410" fmla="*/ 887 f309 1"/>
                <a:gd name="f411" fmla="*/ 334 f308 1"/>
                <a:gd name="f412" fmla="*/ 747 f309 1"/>
                <a:gd name="f413" fmla="*/ 450 f308 1"/>
                <a:gd name="f414" fmla="*/ 712 f309 1"/>
                <a:gd name="f415" fmla="*/ 658 f308 1"/>
                <a:gd name="f416" fmla="*/ 749 f309 1"/>
                <a:gd name="f417" fmla="*/ 814 f308 1"/>
                <a:gd name="f418" fmla="*/ 817 f309 1"/>
                <a:gd name="f419" fmla="*/ 933 f308 1"/>
                <a:gd name="f420" fmla="*/ 894 f309 1"/>
                <a:gd name="f421" fmla="*/ 965 f308 1"/>
                <a:gd name="f422" fmla="*/ f310 1 f2"/>
                <a:gd name="f423" fmla="*/ f313 1 2172"/>
                <a:gd name="f424" fmla="*/ f314 1 3966"/>
                <a:gd name="f425" fmla="*/ f315 1 2172"/>
                <a:gd name="f426" fmla="*/ f316 1 3966"/>
                <a:gd name="f427" fmla="*/ f317 1 2172"/>
                <a:gd name="f428" fmla="*/ f318 1 3966"/>
                <a:gd name="f429" fmla="*/ f319 1 2172"/>
                <a:gd name="f430" fmla="*/ f320 1 3966"/>
                <a:gd name="f431" fmla="*/ f321 1 2172"/>
                <a:gd name="f432" fmla="*/ f322 1 3966"/>
                <a:gd name="f433" fmla="*/ f323 1 2172"/>
                <a:gd name="f434" fmla="*/ f324 1 3966"/>
                <a:gd name="f435" fmla="*/ f325 1 2172"/>
                <a:gd name="f436" fmla="*/ f326 1 3966"/>
                <a:gd name="f437" fmla="*/ f327 1 2172"/>
                <a:gd name="f438" fmla="*/ f328 1 3966"/>
                <a:gd name="f439" fmla="*/ f329 1 2172"/>
                <a:gd name="f440" fmla="*/ f330 1 3966"/>
                <a:gd name="f441" fmla="*/ f331 1 2172"/>
                <a:gd name="f442" fmla="*/ f332 1 3966"/>
                <a:gd name="f443" fmla="*/ f333 1 2172"/>
                <a:gd name="f444" fmla="*/ f334 1 3966"/>
                <a:gd name="f445" fmla="*/ f335 1 2172"/>
                <a:gd name="f446" fmla="*/ f336 1 3966"/>
                <a:gd name="f447" fmla="*/ f337 1 2172"/>
                <a:gd name="f448" fmla="*/ f338 1 3966"/>
                <a:gd name="f449" fmla="*/ f339 1 2172"/>
                <a:gd name="f450" fmla="*/ f340 1 2172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3966"/>
                <a:gd name="f456" fmla="*/ f346 1 2172"/>
                <a:gd name="f457" fmla="*/ f347 1 3966"/>
                <a:gd name="f458" fmla="*/ f348 1 2172"/>
                <a:gd name="f459" fmla="*/ f349 1 3966"/>
                <a:gd name="f460" fmla="*/ f350 1 2172"/>
                <a:gd name="f461" fmla="*/ f351 1 3966"/>
                <a:gd name="f462" fmla="*/ f352 1 2172"/>
                <a:gd name="f463" fmla="*/ f353 1 3966"/>
                <a:gd name="f464" fmla="*/ f354 1 2172"/>
                <a:gd name="f465" fmla="*/ f355 1 3966"/>
                <a:gd name="f466" fmla="*/ f356 1 2172"/>
                <a:gd name="f467" fmla="*/ f357 1 3966"/>
                <a:gd name="f468" fmla="*/ f358 1 2172"/>
                <a:gd name="f469" fmla="*/ f359 1 3966"/>
                <a:gd name="f470" fmla="*/ f360 1 2172"/>
                <a:gd name="f471" fmla="*/ f361 1 3966"/>
                <a:gd name="f472" fmla="*/ f362 1 2172"/>
                <a:gd name="f473" fmla="*/ f363 1 3966"/>
                <a:gd name="f474" fmla="*/ f364 1 2172"/>
                <a:gd name="f475" fmla="*/ f365 1 3966"/>
                <a:gd name="f476" fmla="*/ f366 1 2172"/>
                <a:gd name="f477" fmla="*/ f367 1 3966"/>
                <a:gd name="f478" fmla="*/ f368 1 2172"/>
                <a:gd name="f479" fmla="*/ f369 1 3966"/>
                <a:gd name="f480" fmla="*/ f370 1 2172"/>
                <a:gd name="f481" fmla="*/ f371 1 3966"/>
                <a:gd name="f482" fmla="*/ f372 1 2172"/>
                <a:gd name="f483" fmla="*/ f373 1 3966"/>
                <a:gd name="f484" fmla="*/ f374 1 2172"/>
                <a:gd name="f485" fmla="*/ f375 1 3966"/>
                <a:gd name="f486" fmla="*/ f376 1 2172"/>
                <a:gd name="f487" fmla="*/ f377 1 3966"/>
                <a:gd name="f488" fmla="*/ f378 1 2172"/>
                <a:gd name="f489" fmla="*/ f379 1 3966"/>
                <a:gd name="f490" fmla="*/ f380 1 2172"/>
                <a:gd name="f491" fmla="*/ f381 1 3966"/>
                <a:gd name="f492" fmla="*/ f382 1 2172"/>
                <a:gd name="f493" fmla="*/ f383 1 3966"/>
                <a:gd name="f494" fmla="*/ f384 1 2172"/>
                <a:gd name="f495" fmla="*/ f385 1 3966"/>
                <a:gd name="f496" fmla="*/ f386 1 2172"/>
                <a:gd name="f497" fmla="*/ f387 1 3966"/>
                <a:gd name="f498" fmla="*/ f388 1 2172"/>
                <a:gd name="f499" fmla="*/ f389 1 3966"/>
                <a:gd name="f500" fmla="*/ f390 1 2172"/>
                <a:gd name="f501" fmla="*/ f391 1 3966"/>
                <a:gd name="f502" fmla="*/ f392 1 2172"/>
                <a:gd name="f503" fmla="*/ f393 1 3966"/>
                <a:gd name="f504" fmla="*/ f394 1 2172"/>
                <a:gd name="f505" fmla="*/ f395 1 3966"/>
                <a:gd name="f506" fmla="*/ f396 1 2172"/>
                <a:gd name="f507" fmla="*/ f397 1 3966"/>
                <a:gd name="f508" fmla="*/ f398 1 2172"/>
                <a:gd name="f509" fmla="*/ f399 1 3966"/>
                <a:gd name="f510" fmla="*/ f400 1 2172"/>
                <a:gd name="f511" fmla="*/ f401 1 3966"/>
                <a:gd name="f512" fmla="*/ f402 1 2172"/>
                <a:gd name="f513" fmla="*/ f403 1 3966"/>
                <a:gd name="f514" fmla="*/ f404 1 2172"/>
                <a:gd name="f515" fmla="*/ f405 1 3966"/>
                <a:gd name="f516" fmla="*/ f406 1 2172"/>
                <a:gd name="f517" fmla="*/ f407 1 3966"/>
                <a:gd name="f518" fmla="*/ f408 1 2172"/>
                <a:gd name="f519" fmla="*/ f409 1 3966"/>
                <a:gd name="f520" fmla="*/ f410 1 2172"/>
                <a:gd name="f521" fmla="*/ f411 1 3966"/>
                <a:gd name="f522" fmla="*/ f412 1 2172"/>
                <a:gd name="f523" fmla="*/ f413 1 3966"/>
                <a:gd name="f524" fmla="*/ f414 1 2172"/>
                <a:gd name="f525" fmla="*/ f415 1 3966"/>
                <a:gd name="f526" fmla="*/ f416 1 2172"/>
                <a:gd name="f527" fmla="*/ f417 1 3966"/>
                <a:gd name="f528" fmla="*/ f418 1 2172"/>
                <a:gd name="f529" fmla="*/ f419 1 3966"/>
                <a:gd name="f530" fmla="*/ f420 1 2172"/>
                <a:gd name="f531" fmla="*/ f421 1 3966"/>
                <a:gd name="f532" fmla="*/ 0 1 f311"/>
                <a:gd name="f533" fmla="*/ f6 1 f311"/>
                <a:gd name="f534" fmla="*/ 0 1 f312"/>
                <a:gd name="f535" fmla="*/ f7 1 f312"/>
                <a:gd name="f536" fmla="+- f422 0 f1"/>
                <a:gd name="f537" fmla="*/ f423 1 f311"/>
                <a:gd name="f538" fmla="*/ f424 1 f312"/>
                <a:gd name="f539" fmla="*/ f425 1 f311"/>
                <a:gd name="f540" fmla="*/ f426 1 f312"/>
                <a:gd name="f541" fmla="*/ f427 1 f311"/>
                <a:gd name="f542" fmla="*/ f428 1 f312"/>
                <a:gd name="f543" fmla="*/ f429 1 f311"/>
                <a:gd name="f544" fmla="*/ f430 1 f312"/>
                <a:gd name="f545" fmla="*/ f431 1 f311"/>
                <a:gd name="f546" fmla="*/ f432 1 f312"/>
                <a:gd name="f547" fmla="*/ f433 1 f311"/>
                <a:gd name="f548" fmla="*/ f434 1 f312"/>
                <a:gd name="f549" fmla="*/ f435 1 f311"/>
                <a:gd name="f550" fmla="*/ f436 1 f312"/>
                <a:gd name="f551" fmla="*/ f437 1 f311"/>
                <a:gd name="f552" fmla="*/ f438 1 f312"/>
                <a:gd name="f553" fmla="*/ f439 1 f311"/>
                <a:gd name="f554" fmla="*/ f440 1 f312"/>
                <a:gd name="f555" fmla="*/ f441 1 f311"/>
                <a:gd name="f556" fmla="*/ f442 1 f312"/>
                <a:gd name="f557" fmla="*/ f443 1 f311"/>
                <a:gd name="f558" fmla="*/ f444 1 f312"/>
                <a:gd name="f559" fmla="*/ f445 1 f311"/>
                <a:gd name="f560" fmla="*/ f446 1 f312"/>
                <a:gd name="f561" fmla="*/ f447 1 f311"/>
                <a:gd name="f562" fmla="*/ f448 1 f312"/>
                <a:gd name="f563" fmla="*/ f449 1 f311"/>
                <a:gd name="f564" fmla="*/ f450 1 f311"/>
                <a:gd name="f565" fmla="*/ f451 1 f311"/>
                <a:gd name="f566" fmla="*/ f452 1 f312"/>
                <a:gd name="f567" fmla="*/ f453 1 f311"/>
                <a:gd name="f568" fmla="*/ f454 1 f312"/>
                <a:gd name="f569" fmla="*/ f455 1 f312"/>
                <a:gd name="f570" fmla="*/ f456 1 f311"/>
                <a:gd name="f571" fmla="*/ f457 1 f312"/>
                <a:gd name="f572" fmla="*/ f458 1 f311"/>
                <a:gd name="f573" fmla="*/ f459 1 f312"/>
                <a:gd name="f574" fmla="*/ f460 1 f311"/>
                <a:gd name="f575" fmla="*/ f461 1 f312"/>
                <a:gd name="f576" fmla="*/ f462 1 f311"/>
                <a:gd name="f577" fmla="*/ f463 1 f312"/>
                <a:gd name="f578" fmla="*/ f464 1 f311"/>
                <a:gd name="f579" fmla="*/ f465 1 f312"/>
                <a:gd name="f580" fmla="*/ f466 1 f311"/>
                <a:gd name="f581" fmla="*/ f467 1 f312"/>
                <a:gd name="f582" fmla="*/ f468 1 f311"/>
                <a:gd name="f583" fmla="*/ f469 1 f312"/>
                <a:gd name="f584" fmla="*/ f470 1 f311"/>
                <a:gd name="f585" fmla="*/ f471 1 f312"/>
                <a:gd name="f586" fmla="*/ f472 1 f311"/>
                <a:gd name="f587" fmla="*/ f473 1 f312"/>
                <a:gd name="f588" fmla="*/ f474 1 f311"/>
                <a:gd name="f589" fmla="*/ f475 1 f312"/>
                <a:gd name="f590" fmla="*/ f476 1 f311"/>
                <a:gd name="f591" fmla="*/ f477 1 f312"/>
                <a:gd name="f592" fmla="*/ f478 1 f311"/>
                <a:gd name="f593" fmla="*/ f479 1 f312"/>
                <a:gd name="f594" fmla="*/ f480 1 f311"/>
                <a:gd name="f595" fmla="*/ f481 1 f312"/>
                <a:gd name="f596" fmla="*/ f482 1 f311"/>
                <a:gd name="f597" fmla="*/ f483 1 f312"/>
                <a:gd name="f598" fmla="*/ f484 1 f311"/>
                <a:gd name="f599" fmla="*/ f485 1 f312"/>
                <a:gd name="f600" fmla="*/ f486 1 f311"/>
                <a:gd name="f601" fmla="*/ f487 1 f312"/>
                <a:gd name="f602" fmla="*/ f488 1 f311"/>
                <a:gd name="f603" fmla="*/ f489 1 f312"/>
                <a:gd name="f604" fmla="*/ f490 1 f311"/>
                <a:gd name="f605" fmla="*/ f491 1 f312"/>
                <a:gd name="f606" fmla="*/ f492 1 f311"/>
                <a:gd name="f607" fmla="*/ f493 1 f312"/>
                <a:gd name="f608" fmla="*/ f494 1 f311"/>
                <a:gd name="f609" fmla="*/ f495 1 f312"/>
                <a:gd name="f610" fmla="*/ f496 1 f311"/>
                <a:gd name="f611" fmla="*/ f497 1 f312"/>
                <a:gd name="f612" fmla="*/ f498 1 f311"/>
                <a:gd name="f613" fmla="*/ f499 1 f312"/>
                <a:gd name="f614" fmla="*/ f500 1 f311"/>
                <a:gd name="f615" fmla="*/ f501 1 f312"/>
                <a:gd name="f616" fmla="*/ f502 1 f311"/>
                <a:gd name="f617" fmla="*/ f503 1 f312"/>
                <a:gd name="f618" fmla="*/ f504 1 f311"/>
                <a:gd name="f619" fmla="*/ f505 1 f312"/>
                <a:gd name="f620" fmla="*/ f506 1 f311"/>
                <a:gd name="f621" fmla="*/ f507 1 f312"/>
                <a:gd name="f622" fmla="*/ f508 1 f311"/>
                <a:gd name="f623" fmla="*/ f509 1 f312"/>
                <a:gd name="f624" fmla="*/ f510 1 f311"/>
                <a:gd name="f625" fmla="*/ f511 1 f312"/>
                <a:gd name="f626" fmla="*/ f512 1 f311"/>
                <a:gd name="f627" fmla="*/ f513 1 f312"/>
                <a:gd name="f628" fmla="*/ f514 1 f311"/>
                <a:gd name="f629" fmla="*/ f515 1 f312"/>
                <a:gd name="f630" fmla="*/ f516 1 f311"/>
                <a:gd name="f631" fmla="*/ f517 1 f312"/>
                <a:gd name="f632" fmla="*/ f518 1 f311"/>
                <a:gd name="f633" fmla="*/ f519 1 f312"/>
                <a:gd name="f634" fmla="*/ f520 1 f311"/>
                <a:gd name="f635" fmla="*/ f521 1 f312"/>
                <a:gd name="f636" fmla="*/ f522 1 f311"/>
                <a:gd name="f637" fmla="*/ f523 1 f312"/>
                <a:gd name="f638" fmla="*/ f524 1 f311"/>
                <a:gd name="f639" fmla="*/ f525 1 f312"/>
                <a:gd name="f640" fmla="*/ f526 1 f311"/>
                <a:gd name="f641" fmla="*/ f527 1 f312"/>
                <a:gd name="f642" fmla="*/ f528 1 f311"/>
                <a:gd name="f643" fmla="*/ f529 1 f312"/>
                <a:gd name="f644" fmla="*/ f530 1 f311"/>
                <a:gd name="f645" fmla="*/ f531 1 f312"/>
                <a:gd name="f646" fmla="*/ f532 f306 1"/>
                <a:gd name="f647" fmla="*/ f533 f306 1"/>
                <a:gd name="f648" fmla="*/ f535 f307 1"/>
                <a:gd name="f649" fmla="*/ f534 f307 1"/>
                <a:gd name="f650" fmla="*/ f537 f306 1"/>
                <a:gd name="f651" fmla="*/ f538 f307 1"/>
                <a:gd name="f652" fmla="*/ f539 f306 1"/>
                <a:gd name="f653" fmla="*/ f540 f307 1"/>
                <a:gd name="f654" fmla="*/ f541 f306 1"/>
                <a:gd name="f655" fmla="*/ f542 f307 1"/>
                <a:gd name="f656" fmla="*/ f543 f306 1"/>
                <a:gd name="f657" fmla="*/ f544 f307 1"/>
                <a:gd name="f658" fmla="*/ f545 f306 1"/>
                <a:gd name="f659" fmla="*/ f546 f307 1"/>
                <a:gd name="f660" fmla="*/ f547 f306 1"/>
                <a:gd name="f661" fmla="*/ f548 f307 1"/>
                <a:gd name="f662" fmla="*/ f549 f306 1"/>
                <a:gd name="f663" fmla="*/ f550 f307 1"/>
                <a:gd name="f664" fmla="*/ f551 f306 1"/>
                <a:gd name="f665" fmla="*/ f552 f307 1"/>
                <a:gd name="f666" fmla="*/ f553 f306 1"/>
                <a:gd name="f667" fmla="*/ f554 f307 1"/>
                <a:gd name="f668" fmla="*/ f555 f306 1"/>
                <a:gd name="f669" fmla="*/ f556 f307 1"/>
                <a:gd name="f670" fmla="*/ f557 f306 1"/>
                <a:gd name="f671" fmla="*/ f558 f307 1"/>
                <a:gd name="f672" fmla="*/ f559 f306 1"/>
                <a:gd name="f673" fmla="*/ f560 f307 1"/>
                <a:gd name="f674" fmla="*/ f561 f306 1"/>
                <a:gd name="f675" fmla="*/ f562 f307 1"/>
                <a:gd name="f676" fmla="*/ f563 f306 1"/>
                <a:gd name="f677" fmla="*/ f564 f306 1"/>
                <a:gd name="f678" fmla="*/ f565 f306 1"/>
                <a:gd name="f679" fmla="*/ f566 f307 1"/>
                <a:gd name="f680" fmla="*/ f567 f306 1"/>
                <a:gd name="f681" fmla="*/ f568 f307 1"/>
                <a:gd name="f682" fmla="*/ f569 f307 1"/>
                <a:gd name="f683" fmla="*/ f570 f306 1"/>
                <a:gd name="f684" fmla="*/ f571 f307 1"/>
                <a:gd name="f685" fmla="*/ f572 f306 1"/>
                <a:gd name="f686" fmla="*/ f573 f307 1"/>
                <a:gd name="f687" fmla="*/ f574 f306 1"/>
                <a:gd name="f688" fmla="*/ f575 f307 1"/>
                <a:gd name="f689" fmla="*/ f576 f306 1"/>
                <a:gd name="f690" fmla="*/ f577 f307 1"/>
                <a:gd name="f691" fmla="*/ f578 f306 1"/>
                <a:gd name="f692" fmla="*/ f579 f307 1"/>
                <a:gd name="f693" fmla="*/ f580 f306 1"/>
                <a:gd name="f694" fmla="*/ f581 f307 1"/>
                <a:gd name="f695" fmla="*/ f582 f306 1"/>
                <a:gd name="f696" fmla="*/ f583 f307 1"/>
                <a:gd name="f697" fmla="*/ f584 f306 1"/>
                <a:gd name="f698" fmla="*/ f585 f307 1"/>
                <a:gd name="f699" fmla="*/ f586 f306 1"/>
                <a:gd name="f700" fmla="*/ f587 f307 1"/>
                <a:gd name="f701" fmla="*/ f588 f306 1"/>
                <a:gd name="f702" fmla="*/ f589 f307 1"/>
                <a:gd name="f703" fmla="*/ f590 f306 1"/>
                <a:gd name="f704" fmla="*/ f591 f307 1"/>
                <a:gd name="f705" fmla="*/ f592 f306 1"/>
                <a:gd name="f706" fmla="*/ f593 f307 1"/>
                <a:gd name="f707" fmla="*/ f594 f306 1"/>
                <a:gd name="f708" fmla="*/ f595 f307 1"/>
                <a:gd name="f709" fmla="*/ f596 f306 1"/>
                <a:gd name="f710" fmla="*/ f597 f307 1"/>
                <a:gd name="f711" fmla="*/ f598 f306 1"/>
                <a:gd name="f712" fmla="*/ f599 f307 1"/>
                <a:gd name="f713" fmla="*/ f600 f306 1"/>
                <a:gd name="f714" fmla="*/ f601 f307 1"/>
                <a:gd name="f715" fmla="*/ f602 f306 1"/>
                <a:gd name="f716" fmla="*/ f603 f307 1"/>
                <a:gd name="f717" fmla="*/ f604 f306 1"/>
                <a:gd name="f718" fmla="*/ f605 f307 1"/>
                <a:gd name="f719" fmla="*/ f606 f306 1"/>
                <a:gd name="f720" fmla="*/ f607 f307 1"/>
                <a:gd name="f721" fmla="*/ f608 f306 1"/>
                <a:gd name="f722" fmla="*/ f609 f307 1"/>
                <a:gd name="f723" fmla="*/ f610 f306 1"/>
                <a:gd name="f724" fmla="*/ f611 f307 1"/>
                <a:gd name="f725" fmla="*/ f612 f306 1"/>
                <a:gd name="f726" fmla="*/ f613 f307 1"/>
                <a:gd name="f727" fmla="*/ f614 f306 1"/>
                <a:gd name="f728" fmla="*/ f615 f307 1"/>
                <a:gd name="f729" fmla="*/ f616 f306 1"/>
                <a:gd name="f730" fmla="*/ f617 f307 1"/>
                <a:gd name="f731" fmla="*/ f618 f306 1"/>
                <a:gd name="f732" fmla="*/ f619 f307 1"/>
                <a:gd name="f733" fmla="*/ f620 f306 1"/>
                <a:gd name="f734" fmla="*/ f621 f307 1"/>
                <a:gd name="f735" fmla="*/ f622 f306 1"/>
                <a:gd name="f736" fmla="*/ f623 f307 1"/>
                <a:gd name="f737" fmla="*/ f624 f306 1"/>
                <a:gd name="f738" fmla="*/ f625 f307 1"/>
                <a:gd name="f739" fmla="*/ f626 f306 1"/>
                <a:gd name="f740" fmla="*/ f627 f307 1"/>
                <a:gd name="f741" fmla="*/ f628 f306 1"/>
                <a:gd name="f742" fmla="*/ f629 f307 1"/>
                <a:gd name="f743" fmla="*/ f630 f306 1"/>
                <a:gd name="f744" fmla="*/ f631 f307 1"/>
                <a:gd name="f745" fmla="*/ f632 f306 1"/>
                <a:gd name="f746" fmla="*/ f633 f307 1"/>
                <a:gd name="f747" fmla="*/ f634 f306 1"/>
                <a:gd name="f748" fmla="*/ f635 f307 1"/>
                <a:gd name="f749" fmla="*/ f636 f306 1"/>
                <a:gd name="f750" fmla="*/ f637 f307 1"/>
                <a:gd name="f751" fmla="*/ f638 f306 1"/>
                <a:gd name="f752" fmla="*/ f639 f307 1"/>
                <a:gd name="f753" fmla="*/ f640 f306 1"/>
                <a:gd name="f754" fmla="*/ f641 f307 1"/>
                <a:gd name="f755" fmla="*/ f642 f306 1"/>
                <a:gd name="f756" fmla="*/ f643 f307 1"/>
                <a:gd name="f757" fmla="*/ f644 f306 1"/>
                <a:gd name="f758" fmla="*/ f645 f30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6">
                  <a:pos x="f650" y="f651"/>
                </a:cxn>
                <a:cxn ang="f536">
                  <a:pos x="f652" y="f653"/>
                </a:cxn>
                <a:cxn ang="f536">
                  <a:pos x="f654" y="f655"/>
                </a:cxn>
                <a:cxn ang="f536">
                  <a:pos x="f656" y="f657"/>
                </a:cxn>
                <a:cxn ang="f536">
                  <a:pos x="f658" y="f659"/>
                </a:cxn>
                <a:cxn ang="f536">
                  <a:pos x="f660" y="f661"/>
                </a:cxn>
                <a:cxn ang="f536">
                  <a:pos x="f662" y="f663"/>
                </a:cxn>
                <a:cxn ang="f536">
                  <a:pos x="f664" y="f665"/>
                </a:cxn>
                <a:cxn ang="f536">
                  <a:pos x="f666" y="f667"/>
                </a:cxn>
                <a:cxn ang="f536">
                  <a:pos x="f668" y="f669"/>
                </a:cxn>
                <a:cxn ang="f536">
                  <a:pos x="f670" y="f671"/>
                </a:cxn>
                <a:cxn ang="f536">
                  <a:pos x="f672" y="f673"/>
                </a:cxn>
                <a:cxn ang="f536">
                  <a:pos x="f674" y="f675"/>
                </a:cxn>
                <a:cxn ang="f536">
                  <a:pos x="f676" y="f675"/>
                </a:cxn>
                <a:cxn ang="f536">
                  <a:pos x="f677" y="f673"/>
                </a:cxn>
                <a:cxn ang="f536">
                  <a:pos x="f678" y="f679"/>
                </a:cxn>
                <a:cxn ang="f536">
                  <a:pos x="f680" y="f681"/>
                </a:cxn>
                <a:cxn ang="f536">
                  <a:pos x="f680" y="f682"/>
                </a:cxn>
                <a:cxn ang="f536">
                  <a:pos x="f683" y="f684"/>
                </a:cxn>
                <a:cxn ang="f536">
                  <a:pos x="f685" y="f686"/>
                </a:cxn>
                <a:cxn ang="f536">
                  <a:pos x="f687" y="f688"/>
                </a:cxn>
                <a:cxn ang="f536">
                  <a:pos x="f689" y="f690"/>
                </a:cxn>
                <a:cxn ang="f536">
                  <a:pos x="f691" y="f692"/>
                </a:cxn>
                <a:cxn ang="f536">
                  <a:pos x="f693" y="f694"/>
                </a:cxn>
                <a:cxn ang="f536">
                  <a:pos x="f695" y="f696"/>
                </a:cxn>
                <a:cxn ang="f536">
                  <a:pos x="f697" y="f698"/>
                </a:cxn>
                <a:cxn ang="f536">
                  <a:pos x="f699" y="f700"/>
                </a:cxn>
                <a:cxn ang="f536">
                  <a:pos x="f701" y="f702"/>
                </a:cxn>
                <a:cxn ang="f536">
                  <a:pos x="f703" y="f704"/>
                </a:cxn>
                <a:cxn ang="f536">
                  <a:pos x="f705" y="f706"/>
                </a:cxn>
                <a:cxn ang="f536">
                  <a:pos x="f707" y="f708"/>
                </a:cxn>
                <a:cxn ang="f536">
                  <a:pos x="f709" y="f710"/>
                </a:cxn>
                <a:cxn ang="f536">
                  <a:pos x="f711" y="f712"/>
                </a:cxn>
                <a:cxn ang="f536">
                  <a:pos x="f713" y="f714"/>
                </a:cxn>
                <a:cxn ang="f536">
                  <a:pos x="f715" y="f716"/>
                </a:cxn>
                <a:cxn ang="f536">
                  <a:pos x="f717" y="f718"/>
                </a:cxn>
                <a:cxn ang="f536">
                  <a:pos x="f719" y="f720"/>
                </a:cxn>
                <a:cxn ang="f536">
                  <a:pos x="f721" y="f722"/>
                </a:cxn>
                <a:cxn ang="f536">
                  <a:pos x="f723" y="f724"/>
                </a:cxn>
                <a:cxn ang="f536">
                  <a:pos x="f725" y="f726"/>
                </a:cxn>
                <a:cxn ang="f536">
                  <a:pos x="f727" y="f728"/>
                </a:cxn>
                <a:cxn ang="f536">
                  <a:pos x="f729" y="f730"/>
                </a:cxn>
                <a:cxn ang="f536">
                  <a:pos x="f731" y="f732"/>
                </a:cxn>
                <a:cxn ang="f536">
                  <a:pos x="f733" y="f734"/>
                </a:cxn>
                <a:cxn ang="f536">
                  <a:pos x="f705" y="f706"/>
                </a:cxn>
                <a:cxn ang="f536">
                  <a:pos x="f735" y="f736"/>
                </a:cxn>
                <a:cxn ang="f536">
                  <a:pos x="f737" y="f738"/>
                </a:cxn>
                <a:cxn ang="f536">
                  <a:pos x="f739" y="f740"/>
                </a:cxn>
                <a:cxn ang="f536">
                  <a:pos x="f741" y="f742"/>
                </a:cxn>
                <a:cxn ang="f536">
                  <a:pos x="f743" y="f744"/>
                </a:cxn>
                <a:cxn ang="f536">
                  <a:pos x="f745" y="f746"/>
                </a:cxn>
                <a:cxn ang="f536">
                  <a:pos x="f747" y="f748"/>
                </a:cxn>
                <a:cxn ang="f536">
                  <a:pos x="f749" y="f750"/>
                </a:cxn>
                <a:cxn ang="f536">
                  <a:pos x="f751" y="f752"/>
                </a:cxn>
                <a:cxn ang="f536">
                  <a:pos x="f753" y="f754"/>
                </a:cxn>
                <a:cxn ang="f536">
                  <a:pos x="f755" y="f756"/>
                </a:cxn>
                <a:cxn ang="f536">
                  <a:pos x="f757" y="f758"/>
                </a:cxn>
              </a:cxnLst>
              <a:rect l="f646" t="f649" r="f647" b="f648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5"/>
                  </a:lnTo>
                  <a:lnTo>
                    <a:pt x="f85" y="f5"/>
                  </a:lnTo>
                  <a:lnTo>
                    <a:pt x="f86" y="f83"/>
                  </a:lnTo>
                  <a:lnTo>
                    <a:pt x="f87" y="f81"/>
                  </a:lnTo>
                  <a:lnTo>
                    <a:pt x="f88" y="f79"/>
                  </a:lnTo>
                  <a:lnTo>
                    <a:pt x="f89" y="f77"/>
                  </a:lnTo>
                  <a:lnTo>
                    <a:pt x="f90" y="f75"/>
                  </a:lnTo>
                  <a:lnTo>
                    <a:pt x="f91" y="f73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0" y="f102"/>
                  </a:lnTo>
                  <a:lnTo>
                    <a:pt x="f98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25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7"/>
                  </a:lnTo>
                  <a:lnTo>
                    <a:pt x="f163" y="f7"/>
                  </a:lnTo>
                  <a:lnTo>
                    <a:pt x="f66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2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230"/>
                  </a:lnTo>
                  <a:lnTo>
                    <a:pt x="f231" y="f232"/>
                  </a:lnTo>
                  <a:lnTo>
                    <a:pt x="f226" y="f134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8"/>
                  </a:lnTo>
                  <a:lnTo>
                    <a:pt x="f165" y="f166"/>
                  </a:lnTo>
                  <a:close/>
                  <a:moveTo>
                    <a:pt x="f249" y="f105"/>
                  </a:moveTo>
                  <a:lnTo>
                    <a:pt x="f105" y="f181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7" y="f254"/>
                  </a:lnTo>
                  <a:lnTo>
                    <a:pt x="f255" y="f256"/>
                  </a:lnTo>
                  <a:lnTo>
                    <a:pt x="f105" y="f257"/>
                  </a:lnTo>
                  <a:lnTo>
                    <a:pt x="f258" y="f259"/>
                  </a:lnTo>
                  <a:lnTo>
                    <a:pt x="f174" y="f260"/>
                  </a:lnTo>
                  <a:lnTo>
                    <a:pt x="f107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105" y="f278"/>
                  </a:lnTo>
                  <a:lnTo>
                    <a:pt x="f279" y="f275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5"/>
                  </a:lnTo>
                  <a:lnTo>
                    <a:pt x="f286" y="f263"/>
                  </a:lnTo>
                  <a:lnTo>
                    <a:pt x="f287" y="f260"/>
                  </a:lnTo>
                  <a:lnTo>
                    <a:pt x="f288" y="f289"/>
                  </a:lnTo>
                  <a:lnTo>
                    <a:pt x="f290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96" y="f297"/>
                  </a:lnTo>
                  <a:lnTo>
                    <a:pt x="f298" y="f299"/>
                  </a:lnTo>
                  <a:lnTo>
                    <a:pt x="f36" y="f300"/>
                  </a:lnTo>
                  <a:lnTo>
                    <a:pt x="f301" y="f255"/>
                  </a:lnTo>
                  <a:lnTo>
                    <a:pt x="f55" y="f302"/>
                  </a:lnTo>
                  <a:lnTo>
                    <a:pt x="f303" y="f177"/>
                  </a:lnTo>
                  <a:lnTo>
                    <a:pt x="f304" y="f177"/>
                  </a:lnTo>
                  <a:lnTo>
                    <a:pt x="f279" y="f302"/>
                  </a:lnTo>
                  <a:lnTo>
                    <a:pt x="f249" y="f105"/>
                  </a:lnTo>
                  <a:close/>
                </a:path>
              </a:pathLst>
            </a:custGeom>
            <a:solidFill>
              <a:srgbClr val="6A085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uppieren 24"/>
          <p:cNvGrpSpPr/>
          <p:nvPr/>
        </p:nvGrpSpPr>
        <p:grpSpPr>
          <a:xfrm>
            <a:off x="2543293" y="3019778"/>
            <a:ext cx="394801" cy="720528"/>
            <a:chOff x="2543293" y="3019778"/>
            <a:chExt cx="394801" cy="720528"/>
          </a:xfrm>
        </p:grpSpPr>
        <p:sp>
          <p:nvSpPr>
            <p:cNvPr id="12" name="Freeform 15"/>
            <p:cNvSpPr/>
            <p:nvPr/>
          </p:nvSpPr>
          <p:spPr>
            <a:xfrm>
              <a:off x="2588373" y="3069942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6"/>
            <p:cNvSpPr/>
            <p:nvPr/>
          </p:nvSpPr>
          <p:spPr>
            <a:xfrm>
              <a:off x="2543293" y="301977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3" y="1439695"/>
            <a:ext cx="5303364" cy="4809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6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8"/>
          <p:cNvSpPr txBox="1"/>
          <p:nvPr/>
        </p:nvSpPr>
        <p:spPr>
          <a:xfrm>
            <a:off x="2887108" y="432310"/>
            <a:ext cx="663655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B</a:t>
            </a:r>
          </a:p>
        </p:txBody>
      </p:sp>
      <p:grpSp>
        <p:nvGrpSpPr>
          <p:cNvPr id="5" name="Gruppieren 12"/>
          <p:cNvGrpSpPr/>
          <p:nvPr/>
        </p:nvGrpSpPr>
        <p:grpSpPr>
          <a:xfrm>
            <a:off x="6077431" y="4661602"/>
            <a:ext cx="394801" cy="720528"/>
            <a:chOff x="6077431" y="4661602"/>
            <a:chExt cx="394801" cy="720528"/>
          </a:xfrm>
        </p:grpSpPr>
        <p:sp>
          <p:nvSpPr>
            <p:cNvPr id="6" name="Freeform 7"/>
            <p:cNvSpPr/>
            <p:nvPr/>
          </p:nvSpPr>
          <p:spPr>
            <a:xfrm>
              <a:off x="6094887" y="4711775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8"/>
            <p:cNvSpPr/>
            <p:nvPr/>
          </p:nvSpPr>
          <p:spPr>
            <a:xfrm>
              <a:off x="6077431" y="4661602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uppieren 18"/>
          <p:cNvGrpSpPr/>
          <p:nvPr/>
        </p:nvGrpSpPr>
        <p:grpSpPr>
          <a:xfrm>
            <a:off x="5012375" y="3538078"/>
            <a:ext cx="394801" cy="720528"/>
            <a:chOff x="5012375" y="3538078"/>
            <a:chExt cx="394801" cy="720528"/>
          </a:xfrm>
        </p:grpSpPr>
        <p:sp>
          <p:nvSpPr>
            <p:cNvPr id="9" name="Freeform 11"/>
            <p:cNvSpPr/>
            <p:nvPr/>
          </p:nvSpPr>
          <p:spPr>
            <a:xfrm>
              <a:off x="5034823" y="3582427"/>
              <a:ext cx="189152" cy="59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7"/>
                <a:gd name="f10" fmla="val 629"/>
                <a:gd name="f11" fmla="val 3161"/>
                <a:gd name="f12" fmla="val 677"/>
                <a:gd name="f13" fmla="val 3128"/>
                <a:gd name="f14" fmla="val 712"/>
                <a:gd name="f15" fmla="val 3089"/>
                <a:gd name="f16" fmla="val 737"/>
                <a:gd name="f17" fmla="val 3044"/>
                <a:gd name="f18" fmla="val 752"/>
                <a:gd name="f19" fmla="val 2990"/>
                <a:gd name="f20" fmla="val 754"/>
                <a:gd name="f21" fmla="val 2926"/>
                <a:gd name="f22" fmla="val 748"/>
                <a:gd name="f23" fmla="val 2848"/>
                <a:gd name="f24" fmla="val 732"/>
                <a:gd name="f25" fmla="val 2757"/>
                <a:gd name="f26" fmla="val 720"/>
                <a:gd name="f27" fmla="val 2706"/>
                <a:gd name="f28" fmla="val 700"/>
                <a:gd name="f29" fmla="val 2612"/>
                <a:gd name="f30" fmla="val 676"/>
                <a:gd name="f31" fmla="val 2409"/>
                <a:gd name="f32" fmla="val 668"/>
                <a:gd name="f33" fmla="val 2157"/>
                <a:gd name="f34" fmla="val 679"/>
                <a:gd name="f35" fmla="val 1821"/>
                <a:gd name="f36" fmla="val 692"/>
                <a:gd name="f37" fmla="val 1603"/>
                <a:gd name="f38" fmla="val 722"/>
                <a:gd name="f39" fmla="val 1098"/>
                <a:gd name="f40" fmla="val 728"/>
                <a:gd name="f41" fmla="val 888"/>
                <a:gd name="f42" fmla="val 724"/>
                <a:gd name="f43" fmla="val 854"/>
                <a:gd name="f44" fmla="val 710"/>
                <a:gd name="f45" fmla="val 837"/>
                <a:gd name="f46" fmla="val 694"/>
                <a:gd name="f47" fmla="val 831"/>
                <a:gd name="f48" fmla="val 822"/>
                <a:gd name="f49" fmla="val 643"/>
                <a:gd name="f50" fmla="val 817"/>
                <a:gd name="f51" fmla="val 618"/>
                <a:gd name="f52" fmla="val 826"/>
                <a:gd name="f53" fmla="val 603"/>
                <a:gd name="f54" fmla="val 846"/>
                <a:gd name="f55" fmla="val 602"/>
                <a:gd name="f56" fmla="val 861"/>
                <a:gd name="f57" fmla="val 595"/>
                <a:gd name="f58" fmla="val 901"/>
                <a:gd name="f59" fmla="val 539"/>
                <a:gd name="f60" fmla="val 1165"/>
                <a:gd name="f61" fmla="val 402"/>
                <a:gd name="f62" fmla="val 1742"/>
                <a:gd name="f63" fmla="val 323"/>
                <a:gd name="f64" fmla="val 2053"/>
                <a:gd name="f65" fmla="val 289"/>
                <a:gd name="f66" fmla="val 2177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4"/>
                <a:gd name="f73" fmla="val 54"/>
                <a:gd name="f74" fmla="val 2856"/>
                <a:gd name="f75" fmla="val 14"/>
                <a:gd name="f76" fmla="val 3009"/>
                <a:gd name="f77" fmla="val 3087"/>
                <a:gd name="f78" fmla="val 3121"/>
                <a:gd name="f79" fmla="val 3"/>
                <a:gd name="f80" fmla="val 3129"/>
                <a:gd name="f81" fmla="val 13"/>
                <a:gd name="f82" fmla="val 3142"/>
                <a:gd name="f83" fmla="val 52"/>
                <a:gd name="f84" fmla="val 3167"/>
                <a:gd name="f85" fmla="val 107"/>
                <a:gd name="f86" fmla="val 3193"/>
                <a:gd name="f87" fmla="val 170"/>
                <a:gd name="f88" fmla="val 3214"/>
                <a:gd name="f89" fmla="val 202"/>
                <a:gd name="f90" fmla="val 3222"/>
                <a:gd name="f91" fmla="val 249"/>
                <a:gd name="f92" fmla="val 3230"/>
                <a:gd name="f93" fmla="val 354"/>
                <a:gd name="f94" fmla="val 462"/>
                <a:gd name="f95" fmla="val 3220"/>
                <a:gd name="f96" fmla="val 560"/>
                <a:gd name="f97" fmla="val 3195"/>
                <a:gd name="f98" fmla="val 703"/>
                <a:gd name="f99" fmla="val 742"/>
                <a:gd name="f100" fmla="val 715"/>
                <a:gd name="f101" fmla="val 726"/>
                <a:gd name="f102" fmla="val 687"/>
                <a:gd name="f103" fmla="val 663"/>
                <a:gd name="f104" fmla="val 716"/>
                <a:gd name="f105" fmla="val 624"/>
                <a:gd name="f106" fmla="val 706"/>
                <a:gd name="f107" fmla="val 548"/>
                <a:gd name="f108" fmla="val 704"/>
                <a:gd name="f109" fmla="val 474"/>
                <a:gd name="f110" fmla="val 405"/>
                <a:gd name="f111" fmla="val 340"/>
                <a:gd name="f112" fmla="val 731"/>
                <a:gd name="f113" fmla="val 280"/>
                <a:gd name="f114" fmla="val 225"/>
                <a:gd name="f115" fmla="val 779"/>
                <a:gd name="f116" fmla="val 176"/>
                <a:gd name="f117" fmla="val 795"/>
                <a:gd name="f118" fmla="val 154"/>
                <a:gd name="f119" fmla="val 810"/>
                <a:gd name="f120" fmla="val 133"/>
                <a:gd name="f121" fmla="val 96"/>
                <a:gd name="f122" fmla="val 64"/>
                <a:gd name="f123" fmla="val 834"/>
                <a:gd name="f124" fmla="val 38"/>
                <a:gd name="f125" fmla="val 821"/>
                <a:gd name="f126" fmla="val 18"/>
                <a:gd name="f127" fmla="val 796"/>
                <a:gd name="f128" fmla="val 6"/>
                <a:gd name="f129" fmla="val 761"/>
                <a:gd name="f130" fmla="val 2"/>
                <a:gd name="f131" fmla="val 689"/>
                <a:gd name="f132" fmla="val 7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3"/>
                <a:gd name="f139" fmla="val 481"/>
                <a:gd name="f140" fmla="val 452"/>
                <a:gd name="f141" fmla="val 226"/>
                <a:gd name="f142" fmla="val 439"/>
                <a:gd name="f143" fmla="val 309"/>
                <a:gd name="f144" fmla="val 440"/>
                <a:gd name="f145" fmla="val 401"/>
                <a:gd name="f146" fmla="val 457"/>
                <a:gd name="f147" fmla="val 502"/>
                <a:gd name="f148" fmla="val 473"/>
                <a:gd name="f149" fmla="val 555"/>
                <a:gd name="f150" fmla="val 483"/>
                <a:gd name="f151" fmla="val 588"/>
                <a:gd name="f152" fmla="val 508"/>
                <a:gd name="f153" fmla="val 646"/>
                <a:gd name="f154" fmla="val 536"/>
                <a:gd name="f155" fmla="val 566"/>
                <a:gd name="f156" fmla="val 730"/>
                <a:gd name="f157" fmla="val 597"/>
                <a:gd name="f158" fmla="val 756"/>
                <a:gd name="f159" fmla="val 627"/>
                <a:gd name="f160" fmla="val 768"/>
                <a:gd name="f161" fmla="val 658"/>
                <a:gd name="f162" fmla="val 755"/>
                <a:gd name="f163" fmla="+- 0 0 -90"/>
                <a:gd name="f164" fmla="*/ f3 1 838"/>
                <a:gd name="f165" fmla="*/ f4 1 3233"/>
                <a:gd name="f166" fmla="+- f7 0 f5"/>
                <a:gd name="f167" fmla="+- f6 0 f5"/>
                <a:gd name="f168" fmla="*/ f163 f0 1"/>
                <a:gd name="f169" fmla="*/ f167 1 838"/>
                <a:gd name="f170" fmla="*/ f166 1 3233"/>
                <a:gd name="f171" fmla="*/ 629 f167 1"/>
                <a:gd name="f172" fmla="*/ 3161 f166 1"/>
                <a:gd name="f173" fmla="*/ 712 f167 1"/>
                <a:gd name="f174" fmla="*/ 3089 f166 1"/>
                <a:gd name="f175" fmla="*/ 752 f167 1"/>
                <a:gd name="f176" fmla="*/ 2990 f166 1"/>
                <a:gd name="f177" fmla="*/ 748 f167 1"/>
                <a:gd name="f178" fmla="*/ 2848 f166 1"/>
                <a:gd name="f179" fmla="*/ 720 f167 1"/>
                <a:gd name="f180" fmla="*/ 2706 f166 1"/>
                <a:gd name="f181" fmla="*/ 676 f167 1"/>
                <a:gd name="f182" fmla="*/ 2409 f166 1"/>
                <a:gd name="f183" fmla="*/ 679 f167 1"/>
                <a:gd name="f184" fmla="*/ 1821 f166 1"/>
                <a:gd name="f185" fmla="*/ 722 f167 1"/>
                <a:gd name="f186" fmla="*/ 1098 f166 1"/>
                <a:gd name="f187" fmla="*/ 724 f167 1"/>
                <a:gd name="f188" fmla="*/ 854 f166 1"/>
                <a:gd name="f189" fmla="*/ 694 f167 1"/>
                <a:gd name="f190" fmla="*/ 831 f166 1"/>
                <a:gd name="f191" fmla="*/ 643 f167 1"/>
                <a:gd name="f192" fmla="*/ 817 f166 1"/>
                <a:gd name="f193" fmla="*/ 603 f167 1"/>
                <a:gd name="f194" fmla="*/ 846 f166 1"/>
                <a:gd name="f195" fmla="*/ 595 f167 1"/>
                <a:gd name="f196" fmla="*/ 901 f166 1"/>
                <a:gd name="f197" fmla="*/ 402 f167 1"/>
                <a:gd name="f198" fmla="*/ 1742 f166 1"/>
                <a:gd name="f199" fmla="*/ 289 f167 1"/>
                <a:gd name="f200" fmla="*/ 2177 f166 1"/>
                <a:gd name="f201" fmla="*/ 153 f167 1"/>
                <a:gd name="f202" fmla="*/ 2577 f166 1"/>
                <a:gd name="f203" fmla="*/ 54 f167 1"/>
                <a:gd name="f204" fmla="*/ 2856 f166 1"/>
                <a:gd name="f205" fmla="*/ 0 f167 1"/>
                <a:gd name="f206" fmla="*/ 3087 f166 1"/>
                <a:gd name="f207" fmla="*/ 3 f167 1"/>
                <a:gd name="f208" fmla="*/ 3129 f166 1"/>
                <a:gd name="f209" fmla="*/ 52 f167 1"/>
                <a:gd name="f210" fmla="*/ 3167 f166 1"/>
                <a:gd name="f211" fmla="*/ 170 f167 1"/>
                <a:gd name="f212" fmla="*/ 3214 f166 1"/>
                <a:gd name="f213" fmla="*/ 249 f167 1"/>
                <a:gd name="f214" fmla="*/ 3230 f166 1"/>
                <a:gd name="f215" fmla="*/ 462 f167 1"/>
                <a:gd name="f216" fmla="*/ 3220 f166 1"/>
                <a:gd name="f217" fmla="*/ 599 f167 1"/>
                <a:gd name="f218" fmla="*/ 3177 f166 1"/>
                <a:gd name="f219" fmla="*/ 715 f167 1"/>
                <a:gd name="f220" fmla="*/ 726 f166 1"/>
                <a:gd name="f221" fmla="*/ 663 f166 1"/>
                <a:gd name="f222" fmla="*/ 706 f167 1"/>
                <a:gd name="f223" fmla="*/ 548 f166 1"/>
                <a:gd name="f224" fmla="*/ 405 f166 1"/>
                <a:gd name="f225" fmla="*/ 731 f167 1"/>
                <a:gd name="f226" fmla="*/ 280 f166 1"/>
                <a:gd name="f227" fmla="*/ 779 f167 1"/>
                <a:gd name="f228" fmla="*/ 176 f166 1"/>
                <a:gd name="f229" fmla="*/ 810 f167 1"/>
                <a:gd name="f230" fmla="*/ 133 f166 1"/>
                <a:gd name="f231" fmla="*/ 838 f167 1"/>
                <a:gd name="f232" fmla="*/ 64 f166 1"/>
                <a:gd name="f233" fmla="*/ 821 f167 1"/>
                <a:gd name="f234" fmla="*/ 18 f166 1"/>
                <a:gd name="f235" fmla="*/ 761 f167 1"/>
                <a:gd name="f236" fmla="*/ 0 f166 1"/>
                <a:gd name="f237" fmla="*/ 689 f167 1"/>
                <a:gd name="f238" fmla="*/ 7 f166 1"/>
                <a:gd name="f239" fmla="*/ 581 f167 1"/>
                <a:gd name="f240" fmla="*/ 48 f166 1"/>
                <a:gd name="f241" fmla="*/ 481 f167 1"/>
                <a:gd name="f242" fmla="*/ 154 f166 1"/>
                <a:gd name="f243" fmla="*/ 439 f167 1"/>
                <a:gd name="f244" fmla="*/ 309 f166 1"/>
                <a:gd name="f245" fmla="*/ 457 f167 1"/>
                <a:gd name="f246" fmla="*/ 502 f166 1"/>
                <a:gd name="f247" fmla="*/ 483 f167 1"/>
                <a:gd name="f248" fmla="*/ 588 f166 1"/>
                <a:gd name="f249" fmla="*/ 536 f167 1"/>
                <a:gd name="f250" fmla="*/ 694 f166 1"/>
                <a:gd name="f251" fmla="*/ 597 f167 1"/>
                <a:gd name="f252" fmla="*/ 756 f166 1"/>
                <a:gd name="f253" fmla="*/ 658 f167 1"/>
                <a:gd name="f254" fmla="*/ 768 f166 1"/>
                <a:gd name="f255" fmla="*/ 703 f167 1"/>
                <a:gd name="f256" fmla="*/ 742 f166 1"/>
                <a:gd name="f257" fmla="*/ f168 1 f2"/>
                <a:gd name="f258" fmla="*/ f171 1 838"/>
                <a:gd name="f259" fmla="*/ f172 1 3233"/>
                <a:gd name="f260" fmla="*/ f173 1 838"/>
                <a:gd name="f261" fmla="*/ f174 1 3233"/>
                <a:gd name="f262" fmla="*/ f175 1 838"/>
                <a:gd name="f263" fmla="*/ f176 1 3233"/>
                <a:gd name="f264" fmla="*/ f177 1 838"/>
                <a:gd name="f265" fmla="*/ f178 1 3233"/>
                <a:gd name="f266" fmla="*/ f179 1 838"/>
                <a:gd name="f267" fmla="*/ f180 1 3233"/>
                <a:gd name="f268" fmla="*/ f181 1 838"/>
                <a:gd name="f269" fmla="*/ f182 1 3233"/>
                <a:gd name="f270" fmla="*/ f183 1 838"/>
                <a:gd name="f271" fmla="*/ f184 1 3233"/>
                <a:gd name="f272" fmla="*/ f185 1 838"/>
                <a:gd name="f273" fmla="*/ f186 1 3233"/>
                <a:gd name="f274" fmla="*/ f187 1 838"/>
                <a:gd name="f275" fmla="*/ f188 1 3233"/>
                <a:gd name="f276" fmla="*/ f189 1 838"/>
                <a:gd name="f277" fmla="*/ f190 1 3233"/>
                <a:gd name="f278" fmla="*/ f191 1 838"/>
                <a:gd name="f279" fmla="*/ f192 1 3233"/>
                <a:gd name="f280" fmla="*/ f193 1 838"/>
                <a:gd name="f281" fmla="*/ f194 1 3233"/>
                <a:gd name="f282" fmla="*/ f195 1 838"/>
                <a:gd name="f283" fmla="*/ f196 1 3233"/>
                <a:gd name="f284" fmla="*/ f197 1 838"/>
                <a:gd name="f285" fmla="*/ f198 1 3233"/>
                <a:gd name="f286" fmla="*/ f199 1 838"/>
                <a:gd name="f287" fmla="*/ f200 1 3233"/>
                <a:gd name="f288" fmla="*/ f201 1 838"/>
                <a:gd name="f289" fmla="*/ f202 1 3233"/>
                <a:gd name="f290" fmla="*/ f203 1 838"/>
                <a:gd name="f291" fmla="*/ f204 1 3233"/>
                <a:gd name="f292" fmla="*/ f205 1 838"/>
                <a:gd name="f293" fmla="*/ f206 1 3233"/>
                <a:gd name="f294" fmla="*/ f207 1 838"/>
                <a:gd name="f295" fmla="*/ f208 1 3233"/>
                <a:gd name="f296" fmla="*/ f209 1 838"/>
                <a:gd name="f297" fmla="*/ f210 1 3233"/>
                <a:gd name="f298" fmla="*/ f211 1 838"/>
                <a:gd name="f299" fmla="*/ f212 1 3233"/>
                <a:gd name="f300" fmla="*/ f213 1 838"/>
                <a:gd name="f301" fmla="*/ f214 1 3233"/>
                <a:gd name="f302" fmla="*/ f215 1 838"/>
                <a:gd name="f303" fmla="*/ f216 1 3233"/>
                <a:gd name="f304" fmla="*/ f217 1 838"/>
                <a:gd name="f305" fmla="*/ f218 1 3233"/>
                <a:gd name="f306" fmla="*/ f219 1 838"/>
                <a:gd name="f307" fmla="*/ f220 1 3233"/>
                <a:gd name="f308" fmla="*/ f221 1 3233"/>
                <a:gd name="f309" fmla="*/ f222 1 838"/>
                <a:gd name="f310" fmla="*/ f223 1 3233"/>
                <a:gd name="f311" fmla="*/ f224 1 3233"/>
                <a:gd name="f312" fmla="*/ f225 1 838"/>
                <a:gd name="f313" fmla="*/ f226 1 3233"/>
                <a:gd name="f314" fmla="*/ f227 1 838"/>
                <a:gd name="f315" fmla="*/ f228 1 3233"/>
                <a:gd name="f316" fmla="*/ f229 1 838"/>
                <a:gd name="f317" fmla="*/ f230 1 3233"/>
                <a:gd name="f318" fmla="*/ f231 1 838"/>
                <a:gd name="f319" fmla="*/ f232 1 3233"/>
                <a:gd name="f320" fmla="*/ f233 1 838"/>
                <a:gd name="f321" fmla="*/ f234 1 3233"/>
                <a:gd name="f322" fmla="*/ f235 1 838"/>
                <a:gd name="f323" fmla="*/ f236 1 3233"/>
                <a:gd name="f324" fmla="*/ f237 1 838"/>
                <a:gd name="f325" fmla="*/ f238 1 3233"/>
                <a:gd name="f326" fmla="*/ f239 1 838"/>
                <a:gd name="f327" fmla="*/ f240 1 3233"/>
                <a:gd name="f328" fmla="*/ f241 1 838"/>
                <a:gd name="f329" fmla="*/ f242 1 3233"/>
                <a:gd name="f330" fmla="*/ f243 1 838"/>
                <a:gd name="f331" fmla="*/ f244 1 3233"/>
                <a:gd name="f332" fmla="*/ f245 1 838"/>
                <a:gd name="f333" fmla="*/ f246 1 3233"/>
                <a:gd name="f334" fmla="*/ f247 1 838"/>
                <a:gd name="f335" fmla="*/ f248 1 3233"/>
                <a:gd name="f336" fmla="*/ f249 1 838"/>
                <a:gd name="f337" fmla="*/ f250 1 3233"/>
                <a:gd name="f338" fmla="*/ f251 1 838"/>
                <a:gd name="f339" fmla="*/ f252 1 3233"/>
                <a:gd name="f340" fmla="*/ f253 1 838"/>
                <a:gd name="f341" fmla="*/ f254 1 3233"/>
                <a:gd name="f342" fmla="*/ f255 1 838"/>
                <a:gd name="f343" fmla="*/ f256 1 3233"/>
                <a:gd name="f344" fmla="*/ 0 1 f169"/>
                <a:gd name="f345" fmla="*/ f6 1 f169"/>
                <a:gd name="f346" fmla="*/ 0 1 f170"/>
                <a:gd name="f347" fmla="*/ f7 1 f170"/>
                <a:gd name="f348" fmla="+- f257 0 f1"/>
                <a:gd name="f349" fmla="*/ f258 1 f169"/>
                <a:gd name="f350" fmla="*/ f259 1 f170"/>
                <a:gd name="f351" fmla="*/ f260 1 f169"/>
                <a:gd name="f352" fmla="*/ f261 1 f170"/>
                <a:gd name="f353" fmla="*/ f262 1 f169"/>
                <a:gd name="f354" fmla="*/ f263 1 f170"/>
                <a:gd name="f355" fmla="*/ f264 1 f169"/>
                <a:gd name="f356" fmla="*/ f265 1 f170"/>
                <a:gd name="f357" fmla="*/ f266 1 f169"/>
                <a:gd name="f358" fmla="*/ f267 1 f170"/>
                <a:gd name="f359" fmla="*/ f268 1 f169"/>
                <a:gd name="f360" fmla="*/ f269 1 f170"/>
                <a:gd name="f361" fmla="*/ f270 1 f169"/>
                <a:gd name="f362" fmla="*/ f271 1 f170"/>
                <a:gd name="f363" fmla="*/ f272 1 f169"/>
                <a:gd name="f364" fmla="*/ f273 1 f170"/>
                <a:gd name="f365" fmla="*/ f274 1 f169"/>
                <a:gd name="f366" fmla="*/ f275 1 f170"/>
                <a:gd name="f367" fmla="*/ f276 1 f169"/>
                <a:gd name="f368" fmla="*/ f277 1 f170"/>
                <a:gd name="f369" fmla="*/ f278 1 f169"/>
                <a:gd name="f370" fmla="*/ f279 1 f170"/>
                <a:gd name="f371" fmla="*/ f280 1 f169"/>
                <a:gd name="f372" fmla="*/ f281 1 f170"/>
                <a:gd name="f373" fmla="*/ f282 1 f169"/>
                <a:gd name="f374" fmla="*/ f283 1 f170"/>
                <a:gd name="f375" fmla="*/ f284 1 f169"/>
                <a:gd name="f376" fmla="*/ f285 1 f170"/>
                <a:gd name="f377" fmla="*/ f286 1 f169"/>
                <a:gd name="f378" fmla="*/ f287 1 f170"/>
                <a:gd name="f379" fmla="*/ f288 1 f169"/>
                <a:gd name="f380" fmla="*/ f289 1 f170"/>
                <a:gd name="f381" fmla="*/ f290 1 f169"/>
                <a:gd name="f382" fmla="*/ f291 1 f170"/>
                <a:gd name="f383" fmla="*/ f292 1 f169"/>
                <a:gd name="f384" fmla="*/ f293 1 f170"/>
                <a:gd name="f385" fmla="*/ f294 1 f169"/>
                <a:gd name="f386" fmla="*/ f295 1 f170"/>
                <a:gd name="f387" fmla="*/ f296 1 f169"/>
                <a:gd name="f388" fmla="*/ f297 1 f170"/>
                <a:gd name="f389" fmla="*/ f298 1 f169"/>
                <a:gd name="f390" fmla="*/ f299 1 f170"/>
                <a:gd name="f391" fmla="*/ f300 1 f169"/>
                <a:gd name="f392" fmla="*/ f301 1 f170"/>
                <a:gd name="f393" fmla="*/ f302 1 f169"/>
                <a:gd name="f394" fmla="*/ f303 1 f170"/>
                <a:gd name="f395" fmla="*/ f304 1 f169"/>
                <a:gd name="f396" fmla="*/ f305 1 f170"/>
                <a:gd name="f397" fmla="*/ f306 1 f169"/>
                <a:gd name="f398" fmla="*/ f307 1 f170"/>
                <a:gd name="f399" fmla="*/ f308 1 f170"/>
                <a:gd name="f400" fmla="*/ f309 1 f169"/>
                <a:gd name="f401" fmla="*/ f310 1 f170"/>
                <a:gd name="f402" fmla="*/ f311 1 f170"/>
                <a:gd name="f403" fmla="*/ f312 1 f169"/>
                <a:gd name="f404" fmla="*/ f313 1 f170"/>
                <a:gd name="f405" fmla="*/ f314 1 f169"/>
                <a:gd name="f406" fmla="*/ f315 1 f170"/>
                <a:gd name="f407" fmla="*/ f316 1 f169"/>
                <a:gd name="f408" fmla="*/ f317 1 f170"/>
                <a:gd name="f409" fmla="*/ f318 1 f169"/>
                <a:gd name="f410" fmla="*/ f319 1 f170"/>
                <a:gd name="f411" fmla="*/ f320 1 f169"/>
                <a:gd name="f412" fmla="*/ f321 1 f170"/>
                <a:gd name="f413" fmla="*/ f322 1 f169"/>
                <a:gd name="f414" fmla="*/ f323 1 f170"/>
                <a:gd name="f415" fmla="*/ f324 1 f169"/>
                <a:gd name="f416" fmla="*/ f325 1 f170"/>
                <a:gd name="f417" fmla="*/ f326 1 f169"/>
                <a:gd name="f418" fmla="*/ f327 1 f170"/>
                <a:gd name="f419" fmla="*/ f328 1 f169"/>
                <a:gd name="f420" fmla="*/ f329 1 f170"/>
                <a:gd name="f421" fmla="*/ f330 1 f169"/>
                <a:gd name="f422" fmla="*/ f331 1 f170"/>
                <a:gd name="f423" fmla="*/ f332 1 f169"/>
                <a:gd name="f424" fmla="*/ f333 1 f170"/>
                <a:gd name="f425" fmla="*/ f334 1 f169"/>
                <a:gd name="f426" fmla="*/ f335 1 f170"/>
                <a:gd name="f427" fmla="*/ f336 1 f169"/>
                <a:gd name="f428" fmla="*/ f337 1 f170"/>
                <a:gd name="f429" fmla="*/ f338 1 f169"/>
                <a:gd name="f430" fmla="*/ f339 1 f170"/>
                <a:gd name="f431" fmla="*/ f340 1 f169"/>
                <a:gd name="f432" fmla="*/ f341 1 f170"/>
                <a:gd name="f433" fmla="*/ f342 1 f169"/>
                <a:gd name="f434" fmla="*/ f343 1 f170"/>
                <a:gd name="f435" fmla="*/ f344 f164 1"/>
                <a:gd name="f436" fmla="*/ f345 f164 1"/>
                <a:gd name="f437" fmla="*/ f347 f165 1"/>
                <a:gd name="f438" fmla="*/ f346 f165 1"/>
                <a:gd name="f439" fmla="*/ f349 f164 1"/>
                <a:gd name="f440" fmla="*/ f350 f165 1"/>
                <a:gd name="f441" fmla="*/ f351 f164 1"/>
                <a:gd name="f442" fmla="*/ f352 f165 1"/>
                <a:gd name="f443" fmla="*/ f353 f164 1"/>
                <a:gd name="f444" fmla="*/ f354 f165 1"/>
                <a:gd name="f445" fmla="*/ f355 f164 1"/>
                <a:gd name="f446" fmla="*/ f356 f165 1"/>
                <a:gd name="f447" fmla="*/ f357 f164 1"/>
                <a:gd name="f448" fmla="*/ f358 f165 1"/>
                <a:gd name="f449" fmla="*/ f359 f164 1"/>
                <a:gd name="f450" fmla="*/ f360 f165 1"/>
                <a:gd name="f451" fmla="*/ f361 f164 1"/>
                <a:gd name="f452" fmla="*/ f362 f165 1"/>
                <a:gd name="f453" fmla="*/ f363 f164 1"/>
                <a:gd name="f454" fmla="*/ f364 f165 1"/>
                <a:gd name="f455" fmla="*/ f365 f164 1"/>
                <a:gd name="f456" fmla="*/ f366 f165 1"/>
                <a:gd name="f457" fmla="*/ f367 f164 1"/>
                <a:gd name="f458" fmla="*/ f368 f165 1"/>
                <a:gd name="f459" fmla="*/ f369 f164 1"/>
                <a:gd name="f460" fmla="*/ f370 f165 1"/>
                <a:gd name="f461" fmla="*/ f371 f164 1"/>
                <a:gd name="f462" fmla="*/ f372 f165 1"/>
                <a:gd name="f463" fmla="*/ f373 f164 1"/>
                <a:gd name="f464" fmla="*/ f374 f165 1"/>
                <a:gd name="f465" fmla="*/ f375 f164 1"/>
                <a:gd name="f466" fmla="*/ f376 f165 1"/>
                <a:gd name="f467" fmla="*/ f377 f164 1"/>
                <a:gd name="f468" fmla="*/ f378 f165 1"/>
                <a:gd name="f469" fmla="*/ f379 f164 1"/>
                <a:gd name="f470" fmla="*/ f380 f165 1"/>
                <a:gd name="f471" fmla="*/ f381 f164 1"/>
                <a:gd name="f472" fmla="*/ f382 f165 1"/>
                <a:gd name="f473" fmla="*/ f383 f164 1"/>
                <a:gd name="f474" fmla="*/ f384 f165 1"/>
                <a:gd name="f475" fmla="*/ f385 f164 1"/>
                <a:gd name="f476" fmla="*/ f386 f165 1"/>
                <a:gd name="f477" fmla="*/ f387 f164 1"/>
                <a:gd name="f478" fmla="*/ f388 f165 1"/>
                <a:gd name="f479" fmla="*/ f389 f164 1"/>
                <a:gd name="f480" fmla="*/ f390 f165 1"/>
                <a:gd name="f481" fmla="*/ f391 f164 1"/>
                <a:gd name="f482" fmla="*/ f392 f165 1"/>
                <a:gd name="f483" fmla="*/ f393 f164 1"/>
                <a:gd name="f484" fmla="*/ f394 f165 1"/>
                <a:gd name="f485" fmla="*/ f395 f164 1"/>
                <a:gd name="f486" fmla="*/ f396 f165 1"/>
                <a:gd name="f487" fmla="*/ f397 f164 1"/>
                <a:gd name="f488" fmla="*/ f398 f165 1"/>
                <a:gd name="f489" fmla="*/ f399 f165 1"/>
                <a:gd name="f490" fmla="*/ f400 f164 1"/>
                <a:gd name="f491" fmla="*/ f401 f165 1"/>
                <a:gd name="f492" fmla="*/ f402 f165 1"/>
                <a:gd name="f493" fmla="*/ f403 f164 1"/>
                <a:gd name="f494" fmla="*/ f404 f165 1"/>
                <a:gd name="f495" fmla="*/ f405 f164 1"/>
                <a:gd name="f496" fmla="*/ f406 f165 1"/>
                <a:gd name="f497" fmla="*/ f407 f164 1"/>
                <a:gd name="f498" fmla="*/ f408 f165 1"/>
                <a:gd name="f499" fmla="*/ f409 f164 1"/>
                <a:gd name="f500" fmla="*/ f410 f165 1"/>
                <a:gd name="f501" fmla="*/ f411 f164 1"/>
                <a:gd name="f502" fmla="*/ f412 f165 1"/>
                <a:gd name="f503" fmla="*/ f413 f164 1"/>
                <a:gd name="f504" fmla="*/ f414 f165 1"/>
                <a:gd name="f505" fmla="*/ f415 f164 1"/>
                <a:gd name="f506" fmla="*/ f416 f165 1"/>
                <a:gd name="f507" fmla="*/ f417 f164 1"/>
                <a:gd name="f508" fmla="*/ f418 f165 1"/>
                <a:gd name="f509" fmla="*/ f419 f164 1"/>
                <a:gd name="f510" fmla="*/ f420 f165 1"/>
                <a:gd name="f511" fmla="*/ f421 f164 1"/>
                <a:gd name="f512" fmla="*/ f422 f165 1"/>
                <a:gd name="f513" fmla="*/ f423 f164 1"/>
                <a:gd name="f514" fmla="*/ f424 f165 1"/>
                <a:gd name="f515" fmla="*/ f425 f164 1"/>
                <a:gd name="f516" fmla="*/ f426 f165 1"/>
                <a:gd name="f517" fmla="*/ f427 f164 1"/>
                <a:gd name="f518" fmla="*/ f428 f165 1"/>
                <a:gd name="f519" fmla="*/ f429 f164 1"/>
                <a:gd name="f520" fmla="*/ f430 f165 1"/>
                <a:gd name="f521" fmla="*/ f431 f164 1"/>
                <a:gd name="f522" fmla="*/ f432 f165 1"/>
                <a:gd name="f523" fmla="*/ f433 f164 1"/>
                <a:gd name="f524" fmla="*/ f434 f1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8">
                  <a:pos x="f439" y="f440"/>
                </a:cxn>
                <a:cxn ang="f348">
                  <a:pos x="f441" y="f442"/>
                </a:cxn>
                <a:cxn ang="f348">
                  <a:pos x="f443" y="f444"/>
                </a:cxn>
                <a:cxn ang="f348">
                  <a:pos x="f445" y="f446"/>
                </a:cxn>
                <a:cxn ang="f348">
                  <a:pos x="f447" y="f448"/>
                </a:cxn>
                <a:cxn ang="f348">
                  <a:pos x="f449" y="f450"/>
                </a:cxn>
                <a:cxn ang="f348">
                  <a:pos x="f451" y="f452"/>
                </a:cxn>
                <a:cxn ang="f348">
                  <a:pos x="f453" y="f454"/>
                </a:cxn>
                <a:cxn ang="f348">
                  <a:pos x="f455" y="f456"/>
                </a:cxn>
                <a:cxn ang="f348">
                  <a:pos x="f457" y="f458"/>
                </a:cxn>
                <a:cxn ang="f348">
                  <a:pos x="f459" y="f460"/>
                </a:cxn>
                <a:cxn ang="f348">
                  <a:pos x="f461" y="f462"/>
                </a:cxn>
                <a:cxn ang="f348">
                  <a:pos x="f463" y="f464"/>
                </a:cxn>
                <a:cxn ang="f348">
                  <a:pos x="f465" y="f466"/>
                </a:cxn>
                <a:cxn ang="f348">
                  <a:pos x="f467" y="f468"/>
                </a:cxn>
                <a:cxn ang="f348">
                  <a:pos x="f469" y="f470"/>
                </a:cxn>
                <a:cxn ang="f348">
                  <a:pos x="f471" y="f472"/>
                </a:cxn>
                <a:cxn ang="f348">
                  <a:pos x="f473" y="f474"/>
                </a:cxn>
                <a:cxn ang="f348">
                  <a:pos x="f475" y="f476"/>
                </a:cxn>
                <a:cxn ang="f348">
                  <a:pos x="f477" y="f478"/>
                </a:cxn>
                <a:cxn ang="f348">
                  <a:pos x="f479" y="f480"/>
                </a:cxn>
                <a:cxn ang="f348">
                  <a:pos x="f481" y="f482"/>
                </a:cxn>
                <a:cxn ang="f348">
                  <a:pos x="f483" y="f484"/>
                </a:cxn>
                <a:cxn ang="f348">
                  <a:pos x="f485" y="f486"/>
                </a:cxn>
                <a:cxn ang="f348">
                  <a:pos x="f487" y="f488"/>
                </a:cxn>
                <a:cxn ang="f348">
                  <a:pos x="f455" y="f489"/>
                </a:cxn>
                <a:cxn ang="f348">
                  <a:pos x="f490" y="f491"/>
                </a:cxn>
                <a:cxn ang="f348">
                  <a:pos x="f490" y="f492"/>
                </a:cxn>
                <a:cxn ang="f348">
                  <a:pos x="f493" y="f494"/>
                </a:cxn>
                <a:cxn ang="f348">
                  <a:pos x="f495" y="f496"/>
                </a:cxn>
                <a:cxn ang="f348">
                  <a:pos x="f497" y="f498"/>
                </a:cxn>
                <a:cxn ang="f348">
                  <a:pos x="f499" y="f500"/>
                </a:cxn>
                <a:cxn ang="f348">
                  <a:pos x="f501" y="f502"/>
                </a:cxn>
                <a:cxn ang="f348">
                  <a:pos x="f503" y="f504"/>
                </a:cxn>
                <a:cxn ang="f348">
                  <a:pos x="f505" y="f506"/>
                </a:cxn>
                <a:cxn ang="f348">
                  <a:pos x="f507" y="f508"/>
                </a:cxn>
                <a:cxn ang="f348">
                  <a:pos x="f509" y="f510"/>
                </a:cxn>
                <a:cxn ang="f348">
                  <a:pos x="f511" y="f512"/>
                </a:cxn>
                <a:cxn ang="f348">
                  <a:pos x="f513" y="f514"/>
                </a:cxn>
                <a:cxn ang="f348">
                  <a:pos x="f515" y="f516"/>
                </a:cxn>
                <a:cxn ang="f348">
                  <a:pos x="f517" y="f518"/>
                </a:cxn>
                <a:cxn ang="f348">
                  <a:pos x="f519" y="f520"/>
                </a:cxn>
                <a:cxn ang="f348">
                  <a:pos x="f521" y="f522"/>
                </a:cxn>
                <a:cxn ang="f348">
                  <a:pos x="f523" y="f524"/>
                </a:cxn>
              </a:cxnLst>
              <a:rect l="f435" t="f438" r="f436" b="f437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0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0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47" y="f121"/>
                  </a:lnTo>
                  <a:lnTo>
                    <a:pt x="f6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46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0"/>
                  </a:lnTo>
                  <a:lnTo>
                    <a:pt x="f131" y="f162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AF649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5012375" y="353807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69"/>
                <a:gd name="f11" fmla="val 3945"/>
                <a:gd name="f12" fmla="val 234"/>
                <a:gd name="f13" fmla="val 3927"/>
                <a:gd name="f14" fmla="val 125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8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5"/>
                <a:gd name="f43" fmla="val 1191"/>
                <a:gd name="f44" fmla="val 708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0"/>
                <a:gd name="f51" fmla="val 976"/>
                <a:gd name="f52" fmla="val 522"/>
                <a:gd name="f53" fmla="val 891"/>
                <a:gd name="f54" fmla="val 506"/>
                <a:gd name="f55" fmla="val 843"/>
                <a:gd name="f56" fmla="val 494"/>
                <a:gd name="f57" fmla="val 798"/>
                <a:gd name="f58" fmla="val 480"/>
                <a:gd name="f59" fmla="val 710"/>
                <a:gd name="f60" fmla="val 479"/>
                <a:gd name="f61" fmla="val 621"/>
                <a:gd name="f62" fmla="val 491"/>
                <a:gd name="f63" fmla="val 532"/>
                <a:gd name="f64" fmla="val 515"/>
                <a:gd name="f65" fmla="val 445"/>
                <a:gd name="f66" fmla="val 551"/>
                <a:gd name="f67" fmla="val 362"/>
                <a:gd name="f68" fmla="val 599"/>
                <a:gd name="f69" fmla="val 285"/>
                <a:gd name="f70" fmla="val 657"/>
                <a:gd name="f71" fmla="val 212"/>
                <a:gd name="f72" fmla="val 690"/>
                <a:gd name="f73" fmla="val 179"/>
                <a:gd name="f74" fmla="val 714"/>
                <a:gd name="f75" fmla="val 158"/>
                <a:gd name="f76" fmla="val 765"/>
                <a:gd name="f77" fmla="val 117"/>
                <a:gd name="f78" fmla="val 819"/>
                <a:gd name="f79" fmla="val 84"/>
                <a:gd name="f80" fmla="val 875"/>
                <a:gd name="f81" fmla="val 56"/>
                <a:gd name="f82" fmla="val 961"/>
                <a:gd name="f83" fmla="val 24"/>
                <a:gd name="f84" fmla="val 1079"/>
                <a:gd name="f85" fmla="val 1200"/>
                <a:gd name="f86" fmla="val 1320"/>
                <a:gd name="f87" fmla="val 1406"/>
                <a:gd name="f88" fmla="val 1461"/>
                <a:gd name="f89" fmla="val 1514"/>
                <a:gd name="f90" fmla="val 1566"/>
                <a:gd name="f91" fmla="val 1591"/>
                <a:gd name="f92" fmla="val 1630"/>
                <a:gd name="f93" fmla="val 220"/>
                <a:gd name="f94" fmla="val 1698"/>
                <a:gd name="f95" fmla="val 307"/>
                <a:gd name="f96" fmla="val 1748"/>
                <a:gd name="f97" fmla="val 403"/>
                <a:gd name="f98" fmla="val 1782"/>
                <a:gd name="f99" fmla="val 505"/>
                <a:gd name="f100" fmla="val 1799"/>
                <a:gd name="f101" fmla="val 612"/>
                <a:gd name="f102" fmla="val 722"/>
                <a:gd name="f103" fmla="val 833"/>
                <a:gd name="f104" fmla="val 1746"/>
                <a:gd name="f105" fmla="val 942"/>
                <a:gd name="f106" fmla="val 1721"/>
                <a:gd name="f107" fmla="val 995"/>
                <a:gd name="f108" fmla="val 1705"/>
                <a:gd name="f109" fmla="val 1024"/>
                <a:gd name="f110" fmla="val 1661"/>
                <a:gd name="f111" fmla="val 1085"/>
                <a:gd name="f112" fmla="val 1605"/>
                <a:gd name="f113" fmla="val 1148"/>
                <a:gd name="f114" fmla="val 1543"/>
                <a:gd name="f115" fmla="val 1206"/>
                <a:gd name="f116" fmla="val 1512"/>
                <a:gd name="f117" fmla="val 1231"/>
                <a:gd name="f118" fmla="val 1459"/>
                <a:gd name="f119" fmla="val 1269"/>
                <a:gd name="f120" fmla="val 1498"/>
                <a:gd name="f121" fmla="val 1392"/>
                <a:gd name="f122" fmla="val 1575"/>
                <a:gd name="f123" fmla="val 1625"/>
                <a:gd name="f124" fmla="val 1738"/>
                <a:gd name="f125" fmla="val 2130"/>
                <a:gd name="f126" fmla="val 1906"/>
                <a:gd name="f127" fmla="val 2648"/>
                <a:gd name="f128" fmla="val 1995"/>
                <a:gd name="f129" fmla="val 2930"/>
                <a:gd name="f130" fmla="val 2053"/>
                <a:gd name="f131" fmla="val 3116"/>
                <a:gd name="f132" fmla="val 2112"/>
                <a:gd name="f133" fmla="val 3304"/>
                <a:gd name="f134" fmla="val 3363"/>
                <a:gd name="f135" fmla="val 2155"/>
                <a:gd name="f136" fmla="val 3450"/>
                <a:gd name="f137" fmla="val 2167"/>
                <a:gd name="f138" fmla="val 3523"/>
                <a:gd name="f139" fmla="val 3602"/>
                <a:gd name="f140" fmla="val 3652"/>
                <a:gd name="f141" fmla="val 3710"/>
                <a:gd name="f142" fmla="val 2166"/>
                <a:gd name="f143" fmla="val 3788"/>
                <a:gd name="f144" fmla="val 2151"/>
                <a:gd name="f145" fmla="val 3834"/>
                <a:gd name="f146" fmla="val 2120"/>
                <a:gd name="f147" fmla="val 3863"/>
                <a:gd name="f148" fmla="val 2097"/>
                <a:gd name="f149" fmla="val 3876"/>
                <a:gd name="f150" fmla="val 2074"/>
                <a:gd name="f151" fmla="val 3886"/>
                <a:gd name="f152" fmla="val 1986"/>
                <a:gd name="f153" fmla="val 3908"/>
                <a:gd name="f154" fmla="val 1864"/>
                <a:gd name="f155" fmla="val 3929"/>
                <a:gd name="f156" fmla="val 1726"/>
                <a:gd name="f157" fmla="val 3948"/>
                <a:gd name="f158" fmla="val 1656"/>
                <a:gd name="f159" fmla="val 3954"/>
                <a:gd name="f160" fmla="val 1557"/>
                <a:gd name="f161" fmla="val 3960"/>
                <a:gd name="f162" fmla="val 1242"/>
                <a:gd name="f163" fmla="val 872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0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5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7"/>
                <a:gd name="f192" fmla="val 1653"/>
                <a:gd name="f193" fmla="val 952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507"/>
                <a:gd name="f219" fmla="val 2795"/>
                <a:gd name="f220" fmla="val 472"/>
                <a:gd name="f221" fmla="val 2891"/>
                <a:gd name="f222" fmla="val 441"/>
                <a:gd name="f223" fmla="val 2971"/>
                <a:gd name="f224" fmla="val 389"/>
                <a:gd name="f225" fmla="val 3124"/>
                <a:gd name="f226" fmla="val 355"/>
                <a:gd name="f227" fmla="val 3252"/>
                <a:gd name="f228" fmla="val 344"/>
                <a:gd name="f229" fmla="val 3318"/>
                <a:gd name="f230" fmla="val 3347"/>
                <a:gd name="f231" fmla="val 346"/>
                <a:gd name="f232" fmla="val 3353"/>
                <a:gd name="f233" fmla="val 387"/>
                <a:gd name="f234" fmla="val 3385"/>
                <a:gd name="f235" fmla="val 434"/>
                <a:gd name="f236" fmla="val 3407"/>
                <a:gd name="f237" fmla="val 487"/>
                <a:gd name="f238" fmla="val 3424"/>
                <a:gd name="f239" fmla="val 514"/>
                <a:gd name="f240" fmla="val 3432"/>
                <a:gd name="f241" fmla="val 552"/>
                <a:gd name="f242" fmla="val 3438"/>
                <a:gd name="f243" fmla="val 641"/>
                <a:gd name="f244" fmla="val 3440"/>
                <a:gd name="f245" fmla="val 731"/>
                <a:gd name="f246" fmla="val 3429"/>
                <a:gd name="f247" fmla="val 813"/>
                <a:gd name="f248" fmla="val 3408"/>
                <a:gd name="f249" fmla="val 931"/>
                <a:gd name="f250" fmla="val 951"/>
                <a:gd name="f251" fmla="val 896"/>
                <a:gd name="f252" fmla="val 949"/>
                <a:gd name="f253" fmla="val 877"/>
                <a:gd name="f254" fmla="val 811"/>
                <a:gd name="f255" fmla="val 933"/>
                <a:gd name="f256" fmla="val 689"/>
                <a:gd name="f257" fmla="val 606"/>
                <a:gd name="f258" fmla="val 955"/>
                <a:gd name="f259" fmla="val 556"/>
                <a:gd name="f260" fmla="val 510"/>
                <a:gd name="f261" fmla="val 468"/>
                <a:gd name="f262" fmla="val 1009"/>
                <a:gd name="f263" fmla="val 450"/>
                <a:gd name="f264" fmla="val 1023"/>
                <a:gd name="f265" fmla="val 433"/>
                <a:gd name="f266" fmla="val 1039"/>
                <a:gd name="f267" fmla="val 402"/>
                <a:gd name="f268" fmla="val 1046"/>
                <a:gd name="f269" fmla="val 375"/>
                <a:gd name="f270" fmla="val 1042"/>
                <a:gd name="f271" fmla="val 354"/>
                <a:gd name="f272" fmla="val 1031"/>
                <a:gd name="f273" fmla="val 337"/>
                <a:gd name="f274" fmla="val 1010"/>
                <a:gd name="f275" fmla="val 327"/>
                <a:gd name="f276" fmla="val 981"/>
                <a:gd name="f277" fmla="val 322"/>
                <a:gd name="f278" fmla="val 323"/>
                <a:gd name="f279" fmla="val 920"/>
                <a:gd name="f280" fmla="val 887"/>
                <a:gd name="f281" fmla="val 334"/>
                <a:gd name="f282" fmla="val 829"/>
                <a:gd name="f283" fmla="val 361"/>
                <a:gd name="f284" fmla="val 782"/>
                <a:gd name="f285" fmla="val 401"/>
                <a:gd name="f286" fmla="val 747"/>
                <a:gd name="f287" fmla="val 723"/>
                <a:gd name="f288" fmla="val 711"/>
                <a:gd name="f289" fmla="val 580"/>
                <a:gd name="f290" fmla="val 712"/>
                <a:gd name="f291" fmla="val 658"/>
                <a:gd name="f292" fmla="val 727"/>
                <a:gd name="f293" fmla="val 742"/>
                <a:gd name="f294" fmla="val 739"/>
                <a:gd name="f295" fmla="val 787"/>
                <a:gd name="f296" fmla="val 749"/>
                <a:gd name="f297" fmla="val 814"/>
                <a:gd name="f298" fmla="val 769"/>
                <a:gd name="f299" fmla="val 862"/>
                <a:gd name="f300" fmla="val 902"/>
                <a:gd name="f301" fmla="val 817"/>
                <a:gd name="f302" fmla="val 954"/>
                <a:gd name="f303" fmla="val 869"/>
                <a:gd name="f304" fmla="val 894"/>
                <a:gd name="f305" fmla="+- 0 0 -90"/>
                <a:gd name="f306" fmla="*/ f3 1 2172"/>
                <a:gd name="f307" fmla="*/ f4 1 3966"/>
                <a:gd name="f308" fmla="+- f7 0 f5"/>
                <a:gd name="f309" fmla="+- f6 0 f5"/>
                <a:gd name="f310" fmla="*/ f305 f0 1"/>
                <a:gd name="f311" fmla="*/ f309 1 2172"/>
                <a:gd name="f312" fmla="*/ f308 1 3966"/>
                <a:gd name="f313" fmla="*/ 234 f309 1"/>
                <a:gd name="f314" fmla="*/ 3927 f308 1"/>
                <a:gd name="f315" fmla="*/ 33 f309 1"/>
                <a:gd name="f316" fmla="*/ 3860 f308 1"/>
                <a:gd name="f317" fmla="*/ 1 f309 1"/>
                <a:gd name="f318" fmla="*/ 3757 f308 1"/>
                <a:gd name="f319" fmla="*/ 230 f309 1"/>
                <a:gd name="f320" fmla="*/ 2852 f308 1"/>
                <a:gd name="f321" fmla="*/ 698 f309 1"/>
                <a:gd name="f322" fmla="*/ 1567 f308 1"/>
                <a:gd name="f323" fmla="*/ 796 f309 1"/>
                <a:gd name="f324" fmla="*/ 1249 f308 1"/>
                <a:gd name="f325" fmla="*/ 670 f309 1"/>
                <a:gd name="f326" fmla="*/ 1121 f308 1"/>
                <a:gd name="f327" fmla="*/ 522 f309 1"/>
                <a:gd name="f328" fmla="*/ 891 f308 1"/>
                <a:gd name="f329" fmla="*/ 480 f309 1"/>
                <a:gd name="f330" fmla="*/ 710 f308 1"/>
                <a:gd name="f331" fmla="*/ 515 f309 1"/>
                <a:gd name="f332" fmla="*/ 445 f308 1"/>
                <a:gd name="f333" fmla="*/ 657 f309 1"/>
                <a:gd name="f334" fmla="*/ 212 f308 1"/>
                <a:gd name="f335" fmla="*/ 765 f309 1"/>
                <a:gd name="f336" fmla="*/ 117 f308 1"/>
                <a:gd name="f337" fmla="*/ 961 f309 1"/>
                <a:gd name="f338" fmla="*/ 24 f308 1"/>
                <a:gd name="f339" fmla="*/ 1320 f309 1"/>
                <a:gd name="f340" fmla="*/ 1514 f309 1"/>
                <a:gd name="f341" fmla="*/ 1630 f309 1"/>
                <a:gd name="f342" fmla="*/ 220 f308 1"/>
                <a:gd name="f343" fmla="*/ 1782 f309 1"/>
                <a:gd name="f344" fmla="*/ 505 f308 1"/>
                <a:gd name="f345" fmla="*/ 833 f308 1"/>
                <a:gd name="f346" fmla="*/ 1705 f309 1"/>
                <a:gd name="f347" fmla="*/ 1024 f308 1"/>
                <a:gd name="f348" fmla="*/ 1543 f309 1"/>
                <a:gd name="f349" fmla="*/ 1206 f308 1"/>
                <a:gd name="f350" fmla="*/ 1498 f309 1"/>
                <a:gd name="f351" fmla="*/ 1392 f308 1"/>
                <a:gd name="f352" fmla="*/ 1906 f309 1"/>
                <a:gd name="f353" fmla="*/ 2648 f308 1"/>
                <a:gd name="f354" fmla="*/ 2112 f309 1"/>
                <a:gd name="f355" fmla="*/ 3304 f308 1"/>
                <a:gd name="f356" fmla="*/ 2167 f309 1"/>
                <a:gd name="f357" fmla="*/ 3523 f308 1"/>
                <a:gd name="f358" fmla="*/ 2172 f309 1"/>
                <a:gd name="f359" fmla="*/ 3710 f308 1"/>
                <a:gd name="f360" fmla="*/ 2120 f309 1"/>
                <a:gd name="f361" fmla="*/ 3863 f308 1"/>
                <a:gd name="f362" fmla="*/ 1986 f309 1"/>
                <a:gd name="f363" fmla="*/ 3908 f308 1"/>
                <a:gd name="f364" fmla="*/ 1656 f309 1"/>
                <a:gd name="f365" fmla="*/ 3954 f308 1"/>
                <a:gd name="f366" fmla="*/ 872 f309 1"/>
                <a:gd name="f367" fmla="*/ 3966 f308 1"/>
                <a:gd name="f368" fmla="*/ 845 f309 1"/>
                <a:gd name="f369" fmla="*/ 3393 f308 1"/>
                <a:gd name="f370" fmla="*/ 940 f309 1"/>
                <a:gd name="f371" fmla="*/ 3320 f308 1"/>
                <a:gd name="f372" fmla="*/ 976 f309 1"/>
                <a:gd name="f373" fmla="*/ 3183 f308 1"/>
                <a:gd name="f374" fmla="*/ 930 f309 1"/>
                <a:gd name="f375" fmla="*/ 2919 f308 1"/>
                <a:gd name="f376" fmla="*/ 913 f309 1"/>
                <a:gd name="f377" fmla="*/ 2258 f308 1"/>
                <a:gd name="f378" fmla="*/ 952 f309 1"/>
                <a:gd name="f379" fmla="*/ 1477 f308 1"/>
                <a:gd name="f380" fmla="*/ 925 f309 1"/>
                <a:gd name="f381" fmla="*/ 1430 f308 1"/>
                <a:gd name="f382" fmla="*/ 861 f309 1"/>
                <a:gd name="f383" fmla="*/ 1425 f308 1"/>
                <a:gd name="f384" fmla="*/ 828 f309 1"/>
                <a:gd name="f385" fmla="*/ 1563 f308 1"/>
                <a:gd name="f386" fmla="*/ 585 f309 1"/>
                <a:gd name="f387" fmla="*/ 2556 f308 1"/>
                <a:gd name="f388" fmla="*/ 441 f309 1"/>
                <a:gd name="f389" fmla="*/ 2971 f308 1"/>
                <a:gd name="f390" fmla="*/ 344 f309 1"/>
                <a:gd name="f391" fmla="*/ 3318 f308 1"/>
                <a:gd name="f392" fmla="*/ 355 f309 1"/>
                <a:gd name="f393" fmla="*/ 3363 f308 1"/>
                <a:gd name="f394" fmla="*/ 487 f309 1"/>
                <a:gd name="f395" fmla="*/ 3424 f308 1"/>
                <a:gd name="f396" fmla="*/ 641 f309 1"/>
                <a:gd name="f397" fmla="*/ 3440 f308 1"/>
                <a:gd name="f398" fmla="*/ 951 f309 1"/>
                <a:gd name="f399" fmla="*/ 896 f308 1"/>
                <a:gd name="f400" fmla="*/ 933 f309 1"/>
                <a:gd name="f401" fmla="*/ 689 f308 1"/>
                <a:gd name="f402" fmla="*/ 973 f309 1"/>
                <a:gd name="f403" fmla="*/ 510 f308 1"/>
                <a:gd name="f404" fmla="*/ 1023 f309 1"/>
                <a:gd name="f405" fmla="*/ 433 f308 1"/>
                <a:gd name="f406" fmla="*/ 1042 f309 1"/>
                <a:gd name="f407" fmla="*/ 354 f308 1"/>
                <a:gd name="f408" fmla="*/ 981 f309 1"/>
                <a:gd name="f409" fmla="*/ 322 f308 1"/>
                <a:gd name="f410" fmla="*/ 887 f309 1"/>
                <a:gd name="f411" fmla="*/ 334 f308 1"/>
                <a:gd name="f412" fmla="*/ 747 f309 1"/>
                <a:gd name="f413" fmla="*/ 450 f308 1"/>
                <a:gd name="f414" fmla="*/ 712 f309 1"/>
                <a:gd name="f415" fmla="*/ 658 f308 1"/>
                <a:gd name="f416" fmla="*/ 749 f309 1"/>
                <a:gd name="f417" fmla="*/ 814 f308 1"/>
                <a:gd name="f418" fmla="*/ 817 f309 1"/>
                <a:gd name="f419" fmla="*/ 933 f308 1"/>
                <a:gd name="f420" fmla="*/ 894 f309 1"/>
                <a:gd name="f421" fmla="*/ 965 f308 1"/>
                <a:gd name="f422" fmla="*/ f310 1 f2"/>
                <a:gd name="f423" fmla="*/ f313 1 2172"/>
                <a:gd name="f424" fmla="*/ f314 1 3966"/>
                <a:gd name="f425" fmla="*/ f315 1 2172"/>
                <a:gd name="f426" fmla="*/ f316 1 3966"/>
                <a:gd name="f427" fmla="*/ f317 1 2172"/>
                <a:gd name="f428" fmla="*/ f318 1 3966"/>
                <a:gd name="f429" fmla="*/ f319 1 2172"/>
                <a:gd name="f430" fmla="*/ f320 1 3966"/>
                <a:gd name="f431" fmla="*/ f321 1 2172"/>
                <a:gd name="f432" fmla="*/ f322 1 3966"/>
                <a:gd name="f433" fmla="*/ f323 1 2172"/>
                <a:gd name="f434" fmla="*/ f324 1 3966"/>
                <a:gd name="f435" fmla="*/ f325 1 2172"/>
                <a:gd name="f436" fmla="*/ f326 1 3966"/>
                <a:gd name="f437" fmla="*/ f327 1 2172"/>
                <a:gd name="f438" fmla="*/ f328 1 3966"/>
                <a:gd name="f439" fmla="*/ f329 1 2172"/>
                <a:gd name="f440" fmla="*/ f330 1 3966"/>
                <a:gd name="f441" fmla="*/ f331 1 2172"/>
                <a:gd name="f442" fmla="*/ f332 1 3966"/>
                <a:gd name="f443" fmla="*/ f333 1 2172"/>
                <a:gd name="f444" fmla="*/ f334 1 3966"/>
                <a:gd name="f445" fmla="*/ f335 1 2172"/>
                <a:gd name="f446" fmla="*/ f336 1 3966"/>
                <a:gd name="f447" fmla="*/ f337 1 2172"/>
                <a:gd name="f448" fmla="*/ f338 1 3966"/>
                <a:gd name="f449" fmla="*/ f339 1 2172"/>
                <a:gd name="f450" fmla="*/ f340 1 2172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3966"/>
                <a:gd name="f456" fmla="*/ f346 1 2172"/>
                <a:gd name="f457" fmla="*/ f347 1 3966"/>
                <a:gd name="f458" fmla="*/ f348 1 2172"/>
                <a:gd name="f459" fmla="*/ f349 1 3966"/>
                <a:gd name="f460" fmla="*/ f350 1 2172"/>
                <a:gd name="f461" fmla="*/ f351 1 3966"/>
                <a:gd name="f462" fmla="*/ f352 1 2172"/>
                <a:gd name="f463" fmla="*/ f353 1 3966"/>
                <a:gd name="f464" fmla="*/ f354 1 2172"/>
                <a:gd name="f465" fmla="*/ f355 1 3966"/>
                <a:gd name="f466" fmla="*/ f356 1 2172"/>
                <a:gd name="f467" fmla="*/ f357 1 3966"/>
                <a:gd name="f468" fmla="*/ f358 1 2172"/>
                <a:gd name="f469" fmla="*/ f359 1 3966"/>
                <a:gd name="f470" fmla="*/ f360 1 2172"/>
                <a:gd name="f471" fmla="*/ f361 1 3966"/>
                <a:gd name="f472" fmla="*/ f362 1 2172"/>
                <a:gd name="f473" fmla="*/ f363 1 3966"/>
                <a:gd name="f474" fmla="*/ f364 1 2172"/>
                <a:gd name="f475" fmla="*/ f365 1 3966"/>
                <a:gd name="f476" fmla="*/ f366 1 2172"/>
                <a:gd name="f477" fmla="*/ f367 1 3966"/>
                <a:gd name="f478" fmla="*/ f368 1 2172"/>
                <a:gd name="f479" fmla="*/ f369 1 3966"/>
                <a:gd name="f480" fmla="*/ f370 1 2172"/>
                <a:gd name="f481" fmla="*/ f371 1 3966"/>
                <a:gd name="f482" fmla="*/ f372 1 2172"/>
                <a:gd name="f483" fmla="*/ f373 1 3966"/>
                <a:gd name="f484" fmla="*/ f374 1 2172"/>
                <a:gd name="f485" fmla="*/ f375 1 3966"/>
                <a:gd name="f486" fmla="*/ f376 1 2172"/>
                <a:gd name="f487" fmla="*/ f377 1 3966"/>
                <a:gd name="f488" fmla="*/ f378 1 2172"/>
                <a:gd name="f489" fmla="*/ f379 1 3966"/>
                <a:gd name="f490" fmla="*/ f380 1 2172"/>
                <a:gd name="f491" fmla="*/ f381 1 3966"/>
                <a:gd name="f492" fmla="*/ f382 1 2172"/>
                <a:gd name="f493" fmla="*/ f383 1 3966"/>
                <a:gd name="f494" fmla="*/ f384 1 2172"/>
                <a:gd name="f495" fmla="*/ f385 1 3966"/>
                <a:gd name="f496" fmla="*/ f386 1 2172"/>
                <a:gd name="f497" fmla="*/ f387 1 3966"/>
                <a:gd name="f498" fmla="*/ f388 1 2172"/>
                <a:gd name="f499" fmla="*/ f389 1 3966"/>
                <a:gd name="f500" fmla="*/ f390 1 2172"/>
                <a:gd name="f501" fmla="*/ f391 1 3966"/>
                <a:gd name="f502" fmla="*/ f392 1 2172"/>
                <a:gd name="f503" fmla="*/ f393 1 3966"/>
                <a:gd name="f504" fmla="*/ f394 1 2172"/>
                <a:gd name="f505" fmla="*/ f395 1 3966"/>
                <a:gd name="f506" fmla="*/ f396 1 2172"/>
                <a:gd name="f507" fmla="*/ f397 1 3966"/>
                <a:gd name="f508" fmla="*/ f398 1 2172"/>
                <a:gd name="f509" fmla="*/ f399 1 3966"/>
                <a:gd name="f510" fmla="*/ f400 1 2172"/>
                <a:gd name="f511" fmla="*/ f401 1 3966"/>
                <a:gd name="f512" fmla="*/ f402 1 2172"/>
                <a:gd name="f513" fmla="*/ f403 1 3966"/>
                <a:gd name="f514" fmla="*/ f404 1 2172"/>
                <a:gd name="f515" fmla="*/ f405 1 3966"/>
                <a:gd name="f516" fmla="*/ f406 1 2172"/>
                <a:gd name="f517" fmla="*/ f407 1 3966"/>
                <a:gd name="f518" fmla="*/ f408 1 2172"/>
                <a:gd name="f519" fmla="*/ f409 1 3966"/>
                <a:gd name="f520" fmla="*/ f410 1 2172"/>
                <a:gd name="f521" fmla="*/ f411 1 3966"/>
                <a:gd name="f522" fmla="*/ f412 1 2172"/>
                <a:gd name="f523" fmla="*/ f413 1 3966"/>
                <a:gd name="f524" fmla="*/ f414 1 2172"/>
                <a:gd name="f525" fmla="*/ f415 1 3966"/>
                <a:gd name="f526" fmla="*/ f416 1 2172"/>
                <a:gd name="f527" fmla="*/ f417 1 3966"/>
                <a:gd name="f528" fmla="*/ f418 1 2172"/>
                <a:gd name="f529" fmla="*/ f419 1 3966"/>
                <a:gd name="f530" fmla="*/ f420 1 2172"/>
                <a:gd name="f531" fmla="*/ f421 1 3966"/>
                <a:gd name="f532" fmla="*/ 0 1 f311"/>
                <a:gd name="f533" fmla="*/ f6 1 f311"/>
                <a:gd name="f534" fmla="*/ 0 1 f312"/>
                <a:gd name="f535" fmla="*/ f7 1 f312"/>
                <a:gd name="f536" fmla="+- f422 0 f1"/>
                <a:gd name="f537" fmla="*/ f423 1 f311"/>
                <a:gd name="f538" fmla="*/ f424 1 f312"/>
                <a:gd name="f539" fmla="*/ f425 1 f311"/>
                <a:gd name="f540" fmla="*/ f426 1 f312"/>
                <a:gd name="f541" fmla="*/ f427 1 f311"/>
                <a:gd name="f542" fmla="*/ f428 1 f312"/>
                <a:gd name="f543" fmla="*/ f429 1 f311"/>
                <a:gd name="f544" fmla="*/ f430 1 f312"/>
                <a:gd name="f545" fmla="*/ f431 1 f311"/>
                <a:gd name="f546" fmla="*/ f432 1 f312"/>
                <a:gd name="f547" fmla="*/ f433 1 f311"/>
                <a:gd name="f548" fmla="*/ f434 1 f312"/>
                <a:gd name="f549" fmla="*/ f435 1 f311"/>
                <a:gd name="f550" fmla="*/ f436 1 f312"/>
                <a:gd name="f551" fmla="*/ f437 1 f311"/>
                <a:gd name="f552" fmla="*/ f438 1 f312"/>
                <a:gd name="f553" fmla="*/ f439 1 f311"/>
                <a:gd name="f554" fmla="*/ f440 1 f312"/>
                <a:gd name="f555" fmla="*/ f441 1 f311"/>
                <a:gd name="f556" fmla="*/ f442 1 f312"/>
                <a:gd name="f557" fmla="*/ f443 1 f311"/>
                <a:gd name="f558" fmla="*/ f444 1 f312"/>
                <a:gd name="f559" fmla="*/ f445 1 f311"/>
                <a:gd name="f560" fmla="*/ f446 1 f312"/>
                <a:gd name="f561" fmla="*/ f447 1 f311"/>
                <a:gd name="f562" fmla="*/ f448 1 f312"/>
                <a:gd name="f563" fmla="*/ f449 1 f311"/>
                <a:gd name="f564" fmla="*/ f450 1 f311"/>
                <a:gd name="f565" fmla="*/ f451 1 f311"/>
                <a:gd name="f566" fmla="*/ f452 1 f312"/>
                <a:gd name="f567" fmla="*/ f453 1 f311"/>
                <a:gd name="f568" fmla="*/ f454 1 f312"/>
                <a:gd name="f569" fmla="*/ f455 1 f312"/>
                <a:gd name="f570" fmla="*/ f456 1 f311"/>
                <a:gd name="f571" fmla="*/ f457 1 f312"/>
                <a:gd name="f572" fmla="*/ f458 1 f311"/>
                <a:gd name="f573" fmla="*/ f459 1 f312"/>
                <a:gd name="f574" fmla="*/ f460 1 f311"/>
                <a:gd name="f575" fmla="*/ f461 1 f312"/>
                <a:gd name="f576" fmla="*/ f462 1 f311"/>
                <a:gd name="f577" fmla="*/ f463 1 f312"/>
                <a:gd name="f578" fmla="*/ f464 1 f311"/>
                <a:gd name="f579" fmla="*/ f465 1 f312"/>
                <a:gd name="f580" fmla="*/ f466 1 f311"/>
                <a:gd name="f581" fmla="*/ f467 1 f312"/>
                <a:gd name="f582" fmla="*/ f468 1 f311"/>
                <a:gd name="f583" fmla="*/ f469 1 f312"/>
                <a:gd name="f584" fmla="*/ f470 1 f311"/>
                <a:gd name="f585" fmla="*/ f471 1 f312"/>
                <a:gd name="f586" fmla="*/ f472 1 f311"/>
                <a:gd name="f587" fmla="*/ f473 1 f312"/>
                <a:gd name="f588" fmla="*/ f474 1 f311"/>
                <a:gd name="f589" fmla="*/ f475 1 f312"/>
                <a:gd name="f590" fmla="*/ f476 1 f311"/>
                <a:gd name="f591" fmla="*/ f477 1 f312"/>
                <a:gd name="f592" fmla="*/ f478 1 f311"/>
                <a:gd name="f593" fmla="*/ f479 1 f312"/>
                <a:gd name="f594" fmla="*/ f480 1 f311"/>
                <a:gd name="f595" fmla="*/ f481 1 f312"/>
                <a:gd name="f596" fmla="*/ f482 1 f311"/>
                <a:gd name="f597" fmla="*/ f483 1 f312"/>
                <a:gd name="f598" fmla="*/ f484 1 f311"/>
                <a:gd name="f599" fmla="*/ f485 1 f312"/>
                <a:gd name="f600" fmla="*/ f486 1 f311"/>
                <a:gd name="f601" fmla="*/ f487 1 f312"/>
                <a:gd name="f602" fmla="*/ f488 1 f311"/>
                <a:gd name="f603" fmla="*/ f489 1 f312"/>
                <a:gd name="f604" fmla="*/ f490 1 f311"/>
                <a:gd name="f605" fmla="*/ f491 1 f312"/>
                <a:gd name="f606" fmla="*/ f492 1 f311"/>
                <a:gd name="f607" fmla="*/ f493 1 f312"/>
                <a:gd name="f608" fmla="*/ f494 1 f311"/>
                <a:gd name="f609" fmla="*/ f495 1 f312"/>
                <a:gd name="f610" fmla="*/ f496 1 f311"/>
                <a:gd name="f611" fmla="*/ f497 1 f312"/>
                <a:gd name="f612" fmla="*/ f498 1 f311"/>
                <a:gd name="f613" fmla="*/ f499 1 f312"/>
                <a:gd name="f614" fmla="*/ f500 1 f311"/>
                <a:gd name="f615" fmla="*/ f501 1 f312"/>
                <a:gd name="f616" fmla="*/ f502 1 f311"/>
                <a:gd name="f617" fmla="*/ f503 1 f312"/>
                <a:gd name="f618" fmla="*/ f504 1 f311"/>
                <a:gd name="f619" fmla="*/ f505 1 f312"/>
                <a:gd name="f620" fmla="*/ f506 1 f311"/>
                <a:gd name="f621" fmla="*/ f507 1 f312"/>
                <a:gd name="f622" fmla="*/ f508 1 f311"/>
                <a:gd name="f623" fmla="*/ f509 1 f312"/>
                <a:gd name="f624" fmla="*/ f510 1 f311"/>
                <a:gd name="f625" fmla="*/ f511 1 f312"/>
                <a:gd name="f626" fmla="*/ f512 1 f311"/>
                <a:gd name="f627" fmla="*/ f513 1 f312"/>
                <a:gd name="f628" fmla="*/ f514 1 f311"/>
                <a:gd name="f629" fmla="*/ f515 1 f312"/>
                <a:gd name="f630" fmla="*/ f516 1 f311"/>
                <a:gd name="f631" fmla="*/ f517 1 f312"/>
                <a:gd name="f632" fmla="*/ f518 1 f311"/>
                <a:gd name="f633" fmla="*/ f519 1 f312"/>
                <a:gd name="f634" fmla="*/ f520 1 f311"/>
                <a:gd name="f635" fmla="*/ f521 1 f312"/>
                <a:gd name="f636" fmla="*/ f522 1 f311"/>
                <a:gd name="f637" fmla="*/ f523 1 f312"/>
                <a:gd name="f638" fmla="*/ f524 1 f311"/>
                <a:gd name="f639" fmla="*/ f525 1 f312"/>
                <a:gd name="f640" fmla="*/ f526 1 f311"/>
                <a:gd name="f641" fmla="*/ f527 1 f312"/>
                <a:gd name="f642" fmla="*/ f528 1 f311"/>
                <a:gd name="f643" fmla="*/ f529 1 f312"/>
                <a:gd name="f644" fmla="*/ f530 1 f311"/>
                <a:gd name="f645" fmla="*/ f531 1 f312"/>
                <a:gd name="f646" fmla="*/ f532 f306 1"/>
                <a:gd name="f647" fmla="*/ f533 f306 1"/>
                <a:gd name="f648" fmla="*/ f535 f307 1"/>
                <a:gd name="f649" fmla="*/ f534 f307 1"/>
                <a:gd name="f650" fmla="*/ f537 f306 1"/>
                <a:gd name="f651" fmla="*/ f538 f307 1"/>
                <a:gd name="f652" fmla="*/ f539 f306 1"/>
                <a:gd name="f653" fmla="*/ f540 f307 1"/>
                <a:gd name="f654" fmla="*/ f541 f306 1"/>
                <a:gd name="f655" fmla="*/ f542 f307 1"/>
                <a:gd name="f656" fmla="*/ f543 f306 1"/>
                <a:gd name="f657" fmla="*/ f544 f307 1"/>
                <a:gd name="f658" fmla="*/ f545 f306 1"/>
                <a:gd name="f659" fmla="*/ f546 f307 1"/>
                <a:gd name="f660" fmla="*/ f547 f306 1"/>
                <a:gd name="f661" fmla="*/ f548 f307 1"/>
                <a:gd name="f662" fmla="*/ f549 f306 1"/>
                <a:gd name="f663" fmla="*/ f550 f307 1"/>
                <a:gd name="f664" fmla="*/ f551 f306 1"/>
                <a:gd name="f665" fmla="*/ f552 f307 1"/>
                <a:gd name="f666" fmla="*/ f553 f306 1"/>
                <a:gd name="f667" fmla="*/ f554 f307 1"/>
                <a:gd name="f668" fmla="*/ f555 f306 1"/>
                <a:gd name="f669" fmla="*/ f556 f307 1"/>
                <a:gd name="f670" fmla="*/ f557 f306 1"/>
                <a:gd name="f671" fmla="*/ f558 f307 1"/>
                <a:gd name="f672" fmla="*/ f559 f306 1"/>
                <a:gd name="f673" fmla="*/ f560 f307 1"/>
                <a:gd name="f674" fmla="*/ f561 f306 1"/>
                <a:gd name="f675" fmla="*/ f562 f307 1"/>
                <a:gd name="f676" fmla="*/ f563 f306 1"/>
                <a:gd name="f677" fmla="*/ f564 f306 1"/>
                <a:gd name="f678" fmla="*/ f565 f306 1"/>
                <a:gd name="f679" fmla="*/ f566 f307 1"/>
                <a:gd name="f680" fmla="*/ f567 f306 1"/>
                <a:gd name="f681" fmla="*/ f568 f307 1"/>
                <a:gd name="f682" fmla="*/ f569 f307 1"/>
                <a:gd name="f683" fmla="*/ f570 f306 1"/>
                <a:gd name="f684" fmla="*/ f571 f307 1"/>
                <a:gd name="f685" fmla="*/ f572 f306 1"/>
                <a:gd name="f686" fmla="*/ f573 f307 1"/>
                <a:gd name="f687" fmla="*/ f574 f306 1"/>
                <a:gd name="f688" fmla="*/ f575 f307 1"/>
                <a:gd name="f689" fmla="*/ f576 f306 1"/>
                <a:gd name="f690" fmla="*/ f577 f307 1"/>
                <a:gd name="f691" fmla="*/ f578 f306 1"/>
                <a:gd name="f692" fmla="*/ f579 f307 1"/>
                <a:gd name="f693" fmla="*/ f580 f306 1"/>
                <a:gd name="f694" fmla="*/ f581 f307 1"/>
                <a:gd name="f695" fmla="*/ f582 f306 1"/>
                <a:gd name="f696" fmla="*/ f583 f307 1"/>
                <a:gd name="f697" fmla="*/ f584 f306 1"/>
                <a:gd name="f698" fmla="*/ f585 f307 1"/>
                <a:gd name="f699" fmla="*/ f586 f306 1"/>
                <a:gd name="f700" fmla="*/ f587 f307 1"/>
                <a:gd name="f701" fmla="*/ f588 f306 1"/>
                <a:gd name="f702" fmla="*/ f589 f307 1"/>
                <a:gd name="f703" fmla="*/ f590 f306 1"/>
                <a:gd name="f704" fmla="*/ f591 f307 1"/>
                <a:gd name="f705" fmla="*/ f592 f306 1"/>
                <a:gd name="f706" fmla="*/ f593 f307 1"/>
                <a:gd name="f707" fmla="*/ f594 f306 1"/>
                <a:gd name="f708" fmla="*/ f595 f307 1"/>
                <a:gd name="f709" fmla="*/ f596 f306 1"/>
                <a:gd name="f710" fmla="*/ f597 f307 1"/>
                <a:gd name="f711" fmla="*/ f598 f306 1"/>
                <a:gd name="f712" fmla="*/ f599 f307 1"/>
                <a:gd name="f713" fmla="*/ f600 f306 1"/>
                <a:gd name="f714" fmla="*/ f601 f307 1"/>
                <a:gd name="f715" fmla="*/ f602 f306 1"/>
                <a:gd name="f716" fmla="*/ f603 f307 1"/>
                <a:gd name="f717" fmla="*/ f604 f306 1"/>
                <a:gd name="f718" fmla="*/ f605 f307 1"/>
                <a:gd name="f719" fmla="*/ f606 f306 1"/>
                <a:gd name="f720" fmla="*/ f607 f307 1"/>
                <a:gd name="f721" fmla="*/ f608 f306 1"/>
                <a:gd name="f722" fmla="*/ f609 f307 1"/>
                <a:gd name="f723" fmla="*/ f610 f306 1"/>
                <a:gd name="f724" fmla="*/ f611 f307 1"/>
                <a:gd name="f725" fmla="*/ f612 f306 1"/>
                <a:gd name="f726" fmla="*/ f613 f307 1"/>
                <a:gd name="f727" fmla="*/ f614 f306 1"/>
                <a:gd name="f728" fmla="*/ f615 f307 1"/>
                <a:gd name="f729" fmla="*/ f616 f306 1"/>
                <a:gd name="f730" fmla="*/ f617 f307 1"/>
                <a:gd name="f731" fmla="*/ f618 f306 1"/>
                <a:gd name="f732" fmla="*/ f619 f307 1"/>
                <a:gd name="f733" fmla="*/ f620 f306 1"/>
                <a:gd name="f734" fmla="*/ f621 f307 1"/>
                <a:gd name="f735" fmla="*/ f622 f306 1"/>
                <a:gd name="f736" fmla="*/ f623 f307 1"/>
                <a:gd name="f737" fmla="*/ f624 f306 1"/>
                <a:gd name="f738" fmla="*/ f625 f307 1"/>
                <a:gd name="f739" fmla="*/ f626 f306 1"/>
                <a:gd name="f740" fmla="*/ f627 f307 1"/>
                <a:gd name="f741" fmla="*/ f628 f306 1"/>
                <a:gd name="f742" fmla="*/ f629 f307 1"/>
                <a:gd name="f743" fmla="*/ f630 f306 1"/>
                <a:gd name="f744" fmla="*/ f631 f307 1"/>
                <a:gd name="f745" fmla="*/ f632 f306 1"/>
                <a:gd name="f746" fmla="*/ f633 f307 1"/>
                <a:gd name="f747" fmla="*/ f634 f306 1"/>
                <a:gd name="f748" fmla="*/ f635 f307 1"/>
                <a:gd name="f749" fmla="*/ f636 f306 1"/>
                <a:gd name="f750" fmla="*/ f637 f307 1"/>
                <a:gd name="f751" fmla="*/ f638 f306 1"/>
                <a:gd name="f752" fmla="*/ f639 f307 1"/>
                <a:gd name="f753" fmla="*/ f640 f306 1"/>
                <a:gd name="f754" fmla="*/ f641 f307 1"/>
                <a:gd name="f755" fmla="*/ f642 f306 1"/>
                <a:gd name="f756" fmla="*/ f643 f307 1"/>
                <a:gd name="f757" fmla="*/ f644 f306 1"/>
                <a:gd name="f758" fmla="*/ f645 f30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6">
                  <a:pos x="f650" y="f651"/>
                </a:cxn>
                <a:cxn ang="f536">
                  <a:pos x="f652" y="f653"/>
                </a:cxn>
                <a:cxn ang="f536">
                  <a:pos x="f654" y="f655"/>
                </a:cxn>
                <a:cxn ang="f536">
                  <a:pos x="f656" y="f657"/>
                </a:cxn>
                <a:cxn ang="f536">
                  <a:pos x="f658" y="f659"/>
                </a:cxn>
                <a:cxn ang="f536">
                  <a:pos x="f660" y="f661"/>
                </a:cxn>
                <a:cxn ang="f536">
                  <a:pos x="f662" y="f663"/>
                </a:cxn>
                <a:cxn ang="f536">
                  <a:pos x="f664" y="f665"/>
                </a:cxn>
                <a:cxn ang="f536">
                  <a:pos x="f666" y="f667"/>
                </a:cxn>
                <a:cxn ang="f536">
                  <a:pos x="f668" y="f669"/>
                </a:cxn>
                <a:cxn ang="f536">
                  <a:pos x="f670" y="f671"/>
                </a:cxn>
                <a:cxn ang="f536">
                  <a:pos x="f672" y="f673"/>
                </a:cxn>
                <a:cxn ang="f536">
                  <a:pos x="f674" y="f675"/>
                </a:cxn>
                <a:cxn ang="f536">
                  <a:pos x="f676" y="f675"/>
                </a:cxn>
                <a:cxn ang="f536">
                  <a:pos x="f677" y="f673"/>
                </a:cxn>
                <a:cxn ang="f536">
                  <a:pos x="f678" y="f679"/>
                </a:cxn>
                <a:cxn ang="f536">
                  <a:pos x="f680" y="f681"/>
                </a:cxn>
                <a:cxn ang="f536">
                  <a:pos x="f680" y="f682"/>
                </a:cxn>
                <a:cxn ang="f536">
                  <a:pos x="f683" y="f684"/>
                </a:cxn>
                <a:cxn ang="f536">
                  <a:pos x="f685" y="f686"/>
                </a:cxn>
                <a:cxn ang="f536">
                  <a:pos x="f687" y="f688"/>
                </a:cxn>
                <a:cxn ang="f536">
                  <a:pos x="f689" y="f690"/>
                </a:cxn>
                <a:cxn ang="f536">
                  <a:pos x="f691" y="f692"/>
                </a:cxn>
                <a:cxn ang="f536">
                  <a:pos x="f693" y="f694"/>
                </a:cxn>
                <a:cxn ang="f536">
                  <a:pos x="f695" y="f696"/>
                </a:cxn>
                <a:cxn ang="f536">
                  <a:pos x="f697" y="f698"/>
                </a:cxn>
                <a:cxn ang="f536">
                  <a:pos x="f699" y="f700"/>
                </a:cxn>
                <a:cxn ang="f536">
                  <a:pos x="f701" y="f702"/>
                </a:cxn>
                <a:cxn ang="f536">
                  <a:pos x="f703" y="f704"/>
                </a:cxn>
                <a:cxn ang="f536">
                  <a:pos x="f705" y="f706"/>
                </a:cxn>
                <a:cxn ang="f536">
                  <a:pos x="f707" y="f708"/>
                </a:cxn>
                <a:cxn ang="f536">
                  <a:pos x="f709" y="f710"/>
                </a:cxn>
                <a:cxn ang="f536">
                  <a:pos x="f711" y="f712"/>
                </a:cxn>
                <a:cxn ang="f536">
                  <a:pos x="f713" y="f714"/>
                </a:cxn>
                <a:cxn ang="f536">
                  <a:pos x="f715" y="f716"/>
                </a:cxn>
                <a:cxn ang="f536">
                  <a:pos x="f717" y="f718"/>
                </a:cxn>
                <a:cxn ang="f536">
                  <a:pos x="f719" y="f720"/>
                </a:cxn>
                <a:cxn ang="f536">
                  <a:pos x="f721" y="f722"/>
                </a:cxn>
                <a:cxn ang="f536">
                  <a:pos x="f723" y="f724"/>
                </a:cxn>
                <a:cxn ang="f536">
                  <a:pos x="f725" y="f726"/>
                </a:cxn>
                <a:cxn ang="f536">
                  <a:pos x="f727" y="f728"/>
                </a:cxn>
                <a:cxn ang="f536">
                  <a:pos x="f729" y="f730"/>
                </a:cxn>
                <a:cxn ang="f536">
                  <a:pos x="f731" y="f732"/>
                </a:cxn>
                <a:cxn ang="f536">
                  <a:pos x="f733" y="f734"/>
                </a:cxn>
                <a:cxn ang="f536">
                  <a:pos x="f705" y="f706"/>
                </a:cxn>
                <a:cxn ang="f536">
                  <a:pos x="f735" y="f736"/>
                </a:cxn>
                <a:cxn ang="f536">
                  <a:pos x="f737" y="f738"/>
                </a:cxn>
                <a:cxn ang="f536">
                  <a:pos x="f739" y="f740"/>
                </a:cxn>
                <a:cxn ang="f536">
                  <a:pos x="f741" y="f742"/>
                </a:cxn>
                <a:cxn ang="f536">
                  <a:pos x="f743" y="f744"/>
                </a:cxn>
                <a:cxn ang="f536">
                  <a:pos x="f745" y="f746"/>
                </a:cxn>
                <a:cxn ang="f536">
                  <a:pos x="f747" y="f748"/>
                </a:cxn>
                <a:cxn ang="f536">
                  <a:pos x="f749" y="f750"/>
                </a:cxn>
                <a:cxn ang="f536">
                  <a:pos x="f751" y="f752"/>
                </a:cxn>
                <a:cxn ang="f536">
                  <a:pos x="f753" y="f754"/>
                </a:cxn>
                <a:cxn ang="f536">
                  <a:pos x="f755" y="f756"/>
                </a:cxn>
                <a:cxn ang="f536">
                  <a:pos x="f757" y="f758"/>
                </a:cxn>
              </a:cxnLst>
              <a:rect l="f646" t="f649" r="f647" b="f648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5"/>
                  </a:lnTo>
                  <a:lnTo>
                    <a:pt x="f85" y="f5"/>
                  </a:lnTo>
                  <a:lnTo>
                    <a:pt x="f86" y="f83"/>
                  </a:lnTo>
                  <a:lnTo>
                    <a:pt x="f87" y="f81"/>
                  </a:lnTo>
                  <a:lnTo>
                    <a:pt x="f88" y="f79"/>
                  </a:lnTo>
                  <a:lnTo>
                    <a:pt x="f89" y="f77"/>
                  </a:lnTo>
                  <a:lnTo>
                    <a:pt x="f90" y="f75"/>
                  </a:lnTo>
                  <a:lnTo>
                    <a:pt x="f91" y="f73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0" y="f102"/>
                  </a:lnTo>
                  <a:lnTo>
                    <a:pt x="f98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25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7"/>
                  </a:lnTo>
                  <a:lnTo>
                    <a:pt x="f163" y="f7"/>
                  </a:lnTo>
                  <a:lnTo>
                    <a:pt x="f66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2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230"/>
                  </a:lnTo>
                  <a:lnTo>
                    <a:pt x="f231" y="f232"/>
                  </a:lnTo>
                  <a:lnTo>
                    <a:pt x="f226" y="f134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8"/>
                  </a:lnTo>
                  <a:lnTo>
                    <a:pt x="f165" y="f166"/>
                  </a:lnTo>
                  <a:close/>
                  <a:moveTo>
                    <a:pt x="f249" y="f105"/>
                  </a:moveTo>
                  <a:lnTo>
                    <a:pt x="f105" y="f181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7" y="f254"/>
                  </a:lnTo>
                  <a:lnTo>
                    <a:pt x="f255" y="f256"/>
                  </a:lnTo>
                  <a:lnTo>
                    <a:pt x="f105" y="f257"/>
                  </a:lnTo>
                  <a:lnTo>
                    <a:pt x="f258" y="f259"/>
                  </a:lnTo>
                  <a:lnTo>
                    <a:pt x="f174" y="f260"/>
                  </a:lnTo>
                  <a:lnTo>
                    <a:pt x="f107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105" y="f278"/>
                  </a:lnTo>
                  <a:lnTo>
                    <a:pt x="f279" y="f275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5"/>
                  </a:lnTo>
                  <a:lnTo>
                    <a:pt x="f286" y="f263"/>
                  </a:lnTo>
                  <a:lnTo>
                    <a:pt x="f287" y="f260"/>
                  </a:lnTo>
                  <a:lnTo>
                    <a:pt x="f288" y="f289"/>
                  </a:lnTo>
                  <a:lnTo>
                    <a:pt x="f290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96" y="f297"/>
                  </a:lnTo>
                  <a:lnTo>
                    <a:pt x="f298" y="f299"/>
                  </a:lnTo>
                  <a:lnTo>
                    <a:pt x="f36" y="f300"/>
                  </a:lnTo>
                  <a:lnTo>
                    <a:pt x="f301" y="f255"/>
                  </a:lnTo>
                  <a:lnTo>
                    <a:pt x="f55" y="f302"/>
                  </a:lnTo>
                  <a:lnTo>
                    <a:pt x="f303" y="f177"/>
                  </a:lnTo>
                  <a:lnTo>
                    <a:pt x="f304" y="f177"/>
                  </a:lnTo>
                  <a:lnTo>
                    <a:pt x="f279" y="f302"/>
                  </a:lnTo>
                  <a:lnTo>
                    <a:pt x="f249" y="f105"/>
                  </a:lnTo>
                  <a:close/>
                </a:path>
              </a:pathLst>
            </a:custGeom>
            <a:solidFill>
              <a:srgbClr val="6A085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uppieren 24"/>
          <p:cNvGrpSpPr/>
          <p:nvPr/>
        </p:nvGrpSpPr>
        <p:grpSpPr>
          <a:xfrm>
            <a:off x="3142811" y="2674437"/>
            <a:ext cx="394801" cy="720528"/>
            <a:chOff x="3142811" y="2674437"/>
            <a:chExt cx="394801" cy="720528"/>
          </a:xfrm>
        </p:grpSpPr>
        <p:sp>
          <p:nvSpPr>
            <p:cNvPr id="12" name="Freeform 15"/>
            <p:cNvSpPr/>
            <p:nvPr/>
          </p:nvSpPr>
          <p:spPr>
            <a:xfrm>
              <a:off x="3187891" y="2724601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6"/>
            <p:cNvSpPr/>
            <p:nvPr/>
          </p:nvSpPr>
          <p:spPr>
            <a:xfrm>
              <a:off x="3142811" y="2674437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3" y="1439695"/>
            <a:ext cx="5303364" cy="4809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6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8"/>
          <p:cNvSpPr txBox="1"/>
          <p:nvPr/>
        </p:nvSpPr>
        <p:spPr>
          <a:xfrm>
            <a:off x="2887108" y="432310"/>
            <a:ext cx="663655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B</a:t>
            </a:r>
          </a:p>
        </p:txBody>
      </p:sp>
      <p:grpSp>
        <p:nvGrpSpPr>
          <p:cNvPr id="5" name="Gruppieren 12"/>
          <p:cNvGrpSpPr/>
          <p:nvPr/>
        </p:nvGrpSpPr>
        <p:grpSpPr>
          <a:xfrm>
            <a:off x="6782278" y="3994858"/>
            <a:ext cx="394801" cy="720528"/>
            <a:chOff x="6782278" y="3994858"/>
            <a:chExt cx="394801" cy="720528"/>
          </a:xfrm>
        </p:grpSpPr>
        <p:sp>
          <p:nvSpPr>
            <p:cNvPr id="6" name="Freeform 7"/>
            <p:cNvSpPr/>
            <p:nvPr/>
          </p:nvSpPr>
          <p:spPr>
            <a:xfrm>
              <a:off x="6799734" y="4045031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8"/>
            <p:cNvSpPr/>
            <p:nvPr/>
          </p:nvSpPr>
          <p:spPr>
            <a:xfrm>
              <a:off x="6782278" y="399485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uppieren 18"/>
          <p:cNvGrpSpPr/>
          <p:nvPr/>
        </p:nvGrpSpPr>
        <p:grpSpPr>
          <a:xfrm>
            <a:off x="5012375" y="3538078"/>
            <a:ext cx="394801" cy="720528"/>
            <a:chOff x="5012375" y="3538078"/>
            <a:chExt cx="394801" cy="720528"/>
          </a:xfrm>
        </p:grpSpPr>
        <p:sp>
          <p:nvSpPr>
            <p:cNvPr id="9" name="Freeform 11"/>
            <p:cNvSpPr/>
            <p:nvPr/>
          </p:nvSpPr>
          <p:spPr>
            <a:xfrm>
              <a:off x="5034823" y="3582427"/>
              <a:ext cx="189152" cy="59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7"/>
                <a:gd name="f10" fmla="val 629"/>
                <a:gd name="f11" fmla="val 3161"/>
                <a:gd name="f12" fmla="val 677"/>
                <a:gd name="f13" fmla="val 3128"/>
                <a:gd name="f14" fmla="val 712"/>
                <a:gd name="f15" fmla="val 3089"/>
                <a:gd name="f16" fmla="val 737"/>
                <a:gd name="f17" fmla="val 3044"/>
                <a:gd name="f18" fmla="val 752"/>
                <a:gd name="f19" fmla="val 2990"/>
                <a:gd name="f20" fmla="val 754"/>
                <a:gd name="f21" fmla="val 2926"/>
                <a:gd name="f22" fmla="val 748"/>
                <a:gd name="f23" fmla="val 2848"/>
                <a:gd name="f24" fmla="val 732"/>
                <a:gd name="f25" fmla="val 2757"/>
                <a:gd name="f26" fmla="val 720"/>
                <a:gd name="f27" fmla="val 2706"/>
                <a:gd name="f28" fmla="val 700"/>
                <a:gd name="f29" fmla="val 2612"/>
                <a:gd name="f30" fmla="val 676"/>
                <a:gd name="f31" fmla="val 2409"/>
                <a:gd name="f32" fmla="val 668"/>
                <a:gd name="f33" fmla="val 2157"/>
                <a:gd name="f34" fmla="val 679"/>
                <a:gd name="f35" fmla="val 1821"/>
                <a:gd name="f36" fmla="val 692"/>
                <a:gd name="f37" fmla="val 1603"/>
                <a:gd name="f38" fmla="val 722"/>
                <a:gd name="f39" fmla="val 1098"/>
                <a:gd name="f40" fmla="val 728"/>
                <a:gd name="f41" fmla="val 888"/>
                <a:gd name="f42" fmla="val 724"/>
                <a:gd name="f43" fmla="val 854"/>
                <a:gd name="f44" fmla="val 710"/>
                <a:gd name="f45" fmla="val 837"/>
                <a:gd name="f46" fmla="val 694"/>
                <a:gd name="f47" fmla="val 831"/>
                <a:gd name="f48" fmla="val 822"/>
                <a:gd name="f49" fmla="val 643"/>
                <a:gd name="f50" fmla="val 817"/>
                <a:gd name="f51" fmla="val 618"/>
                <a:gd name="f52" fmla="val 826"/>
                <a:gd name="f53" fmla="val 603"/>
                <a:gd name="f54" fmla="val 846"/>
                <a:gd name="f55" fmla="val 602"/>
                <a:gd name="f56" fmla="val 861"/>
                <a:gd name="f57" fmla="val 595"/>
                <a:gd name="f58" fmla="val 901"/>
                <a:gd name="f59" fmla="val 539"/>
                <a:gd name="f60" fmla="val 1165"/>
                <a:gd name="f61" fmla="val 402"/>
                <a:gd name="f62" fmla="val 1742"/>
                <a:gd name="f63" fmla="val 323"/>
                <a:gd name="f64" fmla="val 2053"/>
                <a:gd name="f65" fmla="val 289"/>
                <a:gd name="f66" fmla="val 2177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4"/>
                <a:gd name="f73" fmla="val 54"/>
                <a:gd name="f74" fmla="val 2856"/>
                <a:gd name="f75" fmla="val 14"/>
                <a:gd name="f76" fmla="val 3009"/>
                <a:gd name="f77" fmla="val 3087"/>
                <a:gd name="f78" fmla="val 3121"/>
                <a:gd name="f79" fmla="val 3"/>
                <a:gd name="f80" fmla="val 3129"/>
                <a:gd name="f81" fmla="val 13"/>
                <a:gd name="f82" fmla="val 3142"/>
                <a:gd name="f83" fmla="val 52"/>
                <a:gd name="f84" fmla="val 3167"/>
                <a:gd name="f85" fmla="val 107"/>
                <a:gd name="f86" fmla="val 3193"/>
                <a:gd name="f87" fmla="val 170"/>
                <a:gd name="f88" fmla="val 3214"/>
                <a:gd name="f89" fmla="val 202"/>
                <a:gd name="f90" fmla="val 3222"/>
                <a:gd name="f91" fmla="val 249"/>
                <a:gd name="f92" fmla="val 3230"/>
                <a:gd name="f93" fmla="val 354"/>
                <a:gd name="f94" fmla="val 462"/>
                <a:gd name="f95" fmla="val 3220"/>
                <a:gd name="f96" fmla="val 560"/>
                <a:gd name="f97" fmla="val 3195"/>
                <a:gd name="f98" fmla="val 703"/>
                <a:gd name="f99" fmla="val 742"/>
                <a:gd name="f100" fmla="val 715"/>
                <a:gd name="f101" fmla="val 726"/>
                <a:gd name="f102" fmla="val 687"/>
                <a:gd name="f103" fmla="val 663"/>
                <a:gd name="f104" fmla="val 716"/>
                <a:gd name="f105" fmla="val 624"/>
                <a:gd name="f106" fmla="val 706"/>
                <a:gd name="f107" fmla="val 548"/>
                <a:gd name="f108" fmla="val 704"/>
                <a:gd name="f109" fmla="val 474"/>
                <a:gd name="f110" fmla="val 405"/>
                <a:gd name="f111" fmla="val 340"/>
                <a:gd name="f112" fmla="val 731"/>
                <a:gd name="f113" fmla="val 280"/>
                <a:gd name="f114" fmla="val 225"/>
                <a:gd name="f115" fmla="val 779"/>
                <a:gd name="f116" fmla="val 176"/>
                <a:gd name="f117" fmla="val 795"/>
                <a:gd name="f118" fmla="val 154"/>
                <a:gd name="f119" fmla="val 810"/>
                <a:gd name="f120" fmla="val 133"/>
                <a:gd name="f121" fmla="val 96"/>
                <a:gd name="f122" fmla="val 64"/>
                <a:gd name="f123" fmla="val 834"/>
                <a:gd name="f124" fmla="val 38"/>
                <a:gd name="f125" fmla="val 821"/>
                <a:gd name="f126" fmla="val 18"/>
                <a:gd name="f127" fmla="val 796"/>
                <a:gd name="f128" fmla="val 6"/>
                <a:gd name="f129" fmla="val 761"/>
                <a:gd name="f130" fmla="val 2"/>
                <a:gd name="f131" fmla="val 689"/>
                <a:gd name="f132" fmla="val 7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3"/>
                <a:gd name="f139" fmla="val 481"/>
                <a:gd name="f140" fmla="val 452"/>
                <a:gd name="f141" fmla="val 226"/>
                <a:gd name="f142" fmla="val 439"/>
                <a:gd name="f143" fmla="val 309"/>
                <a:gd name="f144" fmla="val 440"/>
                <a:gd name="f145" fmla="val 401"/>
                <a:gd name="f146" fmla="val 457"/>
                <a:gd name="f147" fmla="val 502"/>
                <a:gd name="f148" fmla="val 473"/>
                <a:gd name="f149" fmla="val 555"/>
                <a:gd name="f150" fmla="val 483"/>
                <a:gd name="f151" fmla="val 588"/>
                <a:gd name="f152" fmla="val 508"/>
                <a:gd name="f153" fmla="val 646"/>
                <a:gd name="f154" fmla="val 536"/>
                <a:gd name="f155" fmla="val 566"/>
                <a:gd name="f156" fmla="val 730"/>
                <a:gd name="f157" fmla="val 597"/>
                <a:gd name="f158" fmla="val 756"/>
                <a:gd name="f159" fmla="val 627"/>
                <a:gd name="f160" fmla="val 768"/>
                <a:gd name="f161" fmla="val 658"/>
                <a:gd name="f162" fmla="val 755"/>
                <a:gd name="f163" fmla="+- 0 0 -90"/>
                <a:gd name="f164" fmla="*/ f3 1 838"/>
                <a:gd name="f165" fmla="*/ f4 1 3233"/>
                <a:gd name="f166" fmla="+- f7 0 f5"/>
                <a:gd name="f167" fmla="+- f6 0 f5"/>
                <a:gd name="f168" fmla="*/ f163 f0 1"/>
                <a:gd name="f169" fmla="*/ f167 1 838"/>
                <a:gd name="f170" fmla="*/ f166 1 3233"/>
                <a:gd name="f171" fmla="*/ 629 f167 1"/>
                <a:gd name="f172" fmla="*/ 3161 f166 1"/>
                <a:gd name="f173" fmla="*/ 712 f167 1"/>
                <a:gd name="f174" fmla="*/ 3089 f166 1"/>
                <a:gd name="f175" fmla="*/ 752 f167 1"/>
                <a:gd name="f176" fmla="*/ 2990 f166 1"/>
                <a:gd name="f177" fmla="*/ 748 f167 1"/>
                <a:gd name="f178" fmla="*/ 2848 f166 1"/>
                <a:gd name="f179" fmla="*/ 720 f167 1"/>
                <a:gd name="f180" fmla="*/ 2706 f166 1"/>
                <a:gd name="f181" fmla="*/ 676 f167 1"/>
                <a:gd name="f182" fmla="*/ 2409 f166 1"/>
                <a:gd name="f183" fmla="*/ 679 f167 1"/>
                <a:gd name="f184" fmla="*/ 1821 f166 1"/>
                <a:gd name="f185" fmla="*/ 722 f167 1"/>
                <a:gd name="f186" fmla="*/ 1098 f166 1"/>
                <a:gd name="f187" fmla="*/ 724 f167 1"/>
                <a:gd name="f188" fmla="*/ 854 f166 1"/>
                <a:gd name="f189" fmla="*/ 694 f167 1"/>
                <a:gd name="f190" fmla="*/ 831 f166 1"/>
                <a:gd name="f191" fmla="*/ 643 f167 1"/>
                <a:gd name="f192" fmla="*/ 817 f166 1"/>
                <a:gd name="f193" fmla="*/ 603 f167 1"/>
                <a:gd name="f194" fmla="*/ 846 f166 1"/>
                <a:gd name="f195" fmla="*/ 595 f167 1"/>
                <a:gd name="f196" fmla="*/ 901 f166 1"/>
                <a:gd name="f197" fmla="*/ 402 f167 1"/>
                <a:gd name="f198" fmla="*/ 1742 f166 1"/>
                <a:gd name="f199" fmla="*/ 289 f167 1"/>
                <a:gd name="f200" fmla="*/ 2177 f166 1"/>
                <a:gd name="f201" fmla="*/ 153 f167 1"/>
                <a:gd name="f202" fmla="*/ 2577 f166 1"/>
                <a:gd name="f203" fmla="*/ 54 f167 1"/>
                <a:gd name="f204" fmla="*/ 2856 f166 1"/>
                <a:gd name="f205" fmla="*/ 0 f167 1"/>
                <a:gd name="f206" fmla="*/ 3087 f166 1"/>
                <a:gd name="f207" fmla="*/ 3 f167 1"/>
                <a:gd name="f208" fmla="*/ 3129 f166 1"/>
                <a:gd name="f209" fmla="*/ 52 f167 1"/>
                <a:gd name="f210" fmla="*/ 3167 f166 1"/>
                <a:gd name="f211" fmla="*/ 170 f167 1"/>
                <a:gd name="f212" fmla="*/ 3214 f166 1"/>
                <a:gd name="f213" fmla="*/ 249 f167 1"/>
                <a:gd name="f214" fmla="*/ 3230 f166 1"/>
                <a:gd name="f215" fmla="*/ 462 f167 1"/>
                <a:gd name="f216" fmla="*/ 3220 f166 1"/>
                <a:gd name="f217" fmla="*/ 599 f167 1"/>
                <a:gd name="f218" fmla="*/ 3177 f166 1"/>
                <a:gd name="f219" fmla="*/ 715 f167 1"/>
                <a:gd name="f220" fmla="*/ 726 f166 1"/>
                <a:gd name="f221" fmla="*/ 663 f166 1"/>
                <a:gd name="f222" fmla="*/ 706 f167 1"/>
                <a:gd name="f223" fmla="*/ 548 f166 1"/>
                <a:gd name="f224" fmla="*/ 405 f166 1"/>
                <a:gd name="f225" fmla="*/ 731 f167 1"/>
                <a:gd name="f226" fmla="*/ 280 f166 1"/>
                <a:gd name="f227" fmla="*/ 779 f167 1"/>
                <a:gd name="f228" fmla="*/ 176 f166 1"/>
                <a:gd name="f229" fmla="*/ 810 f167 1"/>
                <a:gd name="f230" fmla="*/ 133 f166 1"/>
                <a:gd name="f231" fmla="*/ 838 f167 1"/>
                <a:gd name="f232" fmla="*/ 64 f166 1"/>
                <a:gd name="f233" fmla="*/ 821 f167 1"/>
                <a:gd name="f234" fmla="*/ 18 f166 1"/>
                <a:gd name="f235" fmla="*/ 761 f167 1"/>
                <a:gd name="f236" fmla="*/ 0 f166 1"/>
                <a:gd name="f237" fmla="*/ 689 f167 1"/>
                <a:gd name="f238" fmla="*/ 7 f166 1"/>
                <a:gd name="f239" fmla="*/ 581 f167 1"/>
                <a:gd name="f240" fmla="*/ 48 f166 1"/>
                <a:gd name="f241" fmla="*/ 481 f167 1"/>
                <a:gd name="f242" fmla="*/ 154 f166 1"/>
                <a:gd name="f243" fmla="*/ 439 f167 1"/>
                <a:gd name="f244" fmla="*/ 309 f166 1"/>
                <a:gd name="f245" fmla="*/ 457 f167 1"/>
                <a:gd name="f246" fmla="*/ 502 f166 1"/>
                <a:gd name="f247" fmla="*/ 483 f167 1"/>
                <a:gd name="f248" fmla="*/ 588 f166 1"/>
                <a:gd name="f249" fmla="*/ 536 f167 1"/>
                <a:gd name="f250" fmla="*/ 694 f166 1"/>
                <a:gd name="f251" fmla="*/ 597 f167 1"/>
                <a:gd name="f252" fmla="*/ 756 f166 1"/>
                <a:gd name="f253" fmla="*/ 658 f167 1"/>
                <a:gd name="f254" fmla="*/ 768 f166 1"/>
                <a:gd name="f255" fmla="*/ 703 f167 1"/>
                <a:gd name="f256" fmla="*/ 742 f166 1"/>
                <a:gd name="f257" fmla="*/ f168 1 f2"/>
                <a:gd name="f258" fmla="*/ f171 1 838"/>
                <a:gd name="f259" fmla="*/ f172 1 3233"/>
                <a:gd name="f260" fmla="*/ f173 1 838"/>
                <a:gd name="f261" fmla="*/ f174 1 3233"/>
                <a:gd name="f262" fmla="*/ f175 1 838"/>
                <a:gd name="f263" fmla="*/ f176 1 3233"/>
                <a:gd name="f264" fmla="*/ f177 1 838"/>
                <a:gd name="f265" fmla="*/ f178 1 3233"/>
                <a:gd name="f266" fmla="*/ f179 1 838"/>
                <a:gd name="f267" fmla="*/ f180 1 3233"/>
                <a:gd name="f268" fmla="*/ f181 1 838"/>
                <a:gd name="f269" fmla="*/ f182 1 3233"/>
                <a:gd name="f270" fmla="*/ f183 1 838"/>
                <a:gd name="f271" fmla="*/ f184 1 3233"/>
                <a:gd name="f272" fmla="*/ f185 1 838"/>
                <a:gd name="f273" fmla="*/ f186 1 3233"/>
                <a:gd name="f274" fmla="*/ f187 1 838"/>
                <a:gd name="f275" fmla="*/ f188 1 3233"/>
                <a:gd name="f276" fmla="*/ f189 1 838"/>
                <a:gd name="f277" fmla="*/ f190 1 3233"/>
                <a:gd name="f278" fmla="*/ f191 1 838"/>
                <a:gd name="f279" fmla="*/ f192 1 3233"/>
                <a:gd name="f280" fmla="*/ f193 1 838"/>
                <a:gd name="f281" fmla="*/ f194 1 3233"/>
                <a:gd name="f282" fmla="*/ f195 1 838"/>
                <a:gd name="f283" fmla="*/ f196 1 3233"/>
                <a:gd name="f284" fmla="*/ f197 1 838"/>
                <a:gd name="f285" fmla="*/ f198 1 3233"/>
                <a:gd name="f286" fmla="*/ f199 1 838"/>
                <a:gd name="f287" fmla="*/ f200 1 3233"/>
                <a:gd name="f288" fmla="*/ f201 1 838"/>
                <a:gd name="f289" fmla="*/ f202 1 3233"/>
                <a:gd name="f290" fmla="*/ f203 1 838"/>
                <a:gd name="f291" fmla="*/ f204 1 3233"/>
                <a:gd name="f292" fmla="*/ f205 1 838"/>
                <a:gd name="f293" fmla="*/ f206 1 3233"/>
                <a:gd name="f294" fmla="*/ f207 1 838"/>
                <a:gd name="f295" fmla="*/ f208 1 3233"/>
                <a:gd name="f296" fmla="*/ f209 1 838"/>
                <a:gd name="f297" fmla="*/ f210 1 3233"/>
                <a:gd name="f298" fmla="*/ f211 1 838"/>
                <a:gd name="f299" fmla="*/ f212 1 3233"/>
                <a:gd name="f300" fmla="*/ f213 1 838"/>
                <a:gd name="f301" fmla="*/ f214 1 3233"/>
                <a:gd name="f302" fmla="*/ f215 1 838"/>
                <a:gd name="f303" fmla="*/ f216 1 3233"/>
                <a:gd name="f304" fmla="*/ f217 1 838"/>
                <a:gd name="f305" fmla="*/ f218 1 3233"/>
                <a:gd name="f306" fmla="*/ f219 1 838"/>
                <a:gd name="f307" fmla="*/ f220 1 3233"/>
                <a:gd name="f308" fmla="*/ f221 1 3233"/>
                <a:gd name="f309" fmla="*/ f222 1 838"/>
                <a:gd name="f310" fmla="*/ f223 1 3233"/>
                <a:gd name="f311" fmla="*/ f224 1 3233"/>
                <a:gd name="f312" fmla="*/ f225 1 838"/>
                <a:gd name="f313" fmla="*/ f226 1 3233"/>
                <a:gd name="f314" fmla="*/ f227 1 838"/>
                <a:gd name="f315" fmla="*/ f228 1 3233"/>
                <a:gd name="f316" fmla="*/ f229 1 838"/>
                <a:gd name="f317" fmla="*/ f230 1 3233"/>
                <a:gd name="f318" fmla="*/ f231 1 838"/>
                <a:gd name="f319" fmla="*/ f232 1 3233"/>
                <a:gd name="f320" fmla="*/ f233 1 838"/>
                <a:gd name="f321" fmla="*/ f234 1 3233"/>
                <a:gd name="f322" fmla="*/ f235 1 838"/>
                <a:gd name="f323" fmla="*/ f236 1 3233"/>
                <a:gd name="f324" fmla="*/ f237 1 838"/>
                <a:gd name="f325" fmla="*/ f238 1 3233"/>
                <a:gd name="f326" fmla="*/ f239 1 838"/>
                <a:gd name="f327" fmla="*/ f240 1 3233"/>
                <a:gd name="f328" fmla="*/ f241 1 838"/>
                <a:gd name="f329" fmla="*/ f242 1 3233"/>
                <a:gd name="f330" fmla="*/ f243 1 838"/>
                <a:gd name="f331" fmla="*/ f244 1 3233"/>
                <a:gd name="f332" fmla="*/ f245 1 838"/>
                <a:gd name="f333" fmla="*/ f246 1 3233"/>
                <a:gd name="f334" fmla="*/ f247 1 838"/>
                <a:gd name="f335" fmla="*/ f248 1 3233"/>
                <a:gd name="f336" fmla="*/ f249 1 838"/>
                <a:gd name="f337" fmla="*/ f250 1 3233"/>
                <a:gd name="f338" fmla="*/ f251 1 838"/>
                <a:gd name="f339" fmla="*/ f252 1 3233"/>
                <a:gd name="f340" fmla="*/ f253 1 838"/>
                <a:gd name="f341" fmla="*/ f254 1 3233"/>
                <a:gd name="f342" fmla="*/ f255 1 838"/>
                <a:gd name="f343" fmla="*/ f256 1 3233"/>
                <a:gd name="f344" fmla="*/ 0 1 f169"/>
                <a:gd name="f345" fmla="*/ f6 1 f169"/>
                <a:gd name="f346" fmla="*/ 0 1 f170"/>
                <a:gd name="f347" fmla="*/ f7 1 f170"/>
                <a:gd name="f348" fmla="+- f257 0 f1"/>
                <a:gd name="f349" fmla="*/ f258 1 f169"/>
                <a:gd name="f350" fmla="*/ f259 1 f170"/>
                <a:gd name="f351" fmla="*/ f260 1 f169"/>
                <a:gd name="f352" fmla="*/ f261 1 f170"/>
                <a:gd name="f353" fmla="*/ f262 1 f169"/>
                <a:gd name="f354" fmla="*/ f263 1 f170"/>
                <a:gd name="f355" fmla="*/ f264 1 f169"/>
                <a:gd name="f356" fmla="*/ f265 1 f170"/>
                <a:gd name="f357" fmla="*/ f266 1 f169"/>
                <a:gd name="f358" fmla="*/ f267 1 f170"/>
                <a:gd name="f359" fmla="*/ f268 1 f169"/>
                <a:gd name="f360" fmla="*/ f269 1 f170"/>
                <a:gd name="f361" fmla="*/ f270 1 f169"/>
                <a:gd name="f362" fmla="*/ f271 1 f170"/>
                <a:gd name="f363" fmla="*/ f272 1 f169"/>
                <a:gd name="f364" fmla="*/ f273 1 f170"/>
                <a:gd name="f365" fmla="*/ f274 1 f169"/>
                <a:gd name="f366" fmla="*/ f275 1 f170"/>
                <a:gd name="f367" fmla="*/ f276 1 f169"/>
                <a:gd name="f368" fmla="*/ f277 1 f170"/>
                <a:gd name="f369" fmla="*/ f278 1 f169"/>
                <a:gd name="f370" fmla="*/ f279 1 f170"/>
                <a:gd name="f371" fmla="*/ f280 1 f169"/>
                <a:gd name="f372" fmla="*/ f281 1 f170"/>
                <a:gd name="f373" fmla="*/ f282 1 f169"/>
                <a:gd name="f374" fmla="*/ f283 1 f170"/>
                <a:gd name="f375" fmla="*/ f284 1 f169"/>
                <a:gd name="f376" fmla="*/ f285 1 f170"/>
                <a:gd name="f377" fmla="*/ f286 1 f169"/>
                <a:gd name="f378" fmla="*/ f287 1 f170"/>
                <a:gd name="f379" fmla="*/ f288 1 f169"/>
                <a:gd name="f380" fmla="*/ f289 1 f170"/>
                <a:gd name="f381" fmla="*/ f290 1 f169"/>
                <a:gd name="f382" fmla="*/ f291 1 f170"/>
                <a:gd name="f383" fmla="*/ f292 1 f169"/>
                <a:gd name="f384" fmla="*/ f293 1 f170"/>
                <a:gd name="f385" fmla="*/ f294 1 f169"/>
                <a:gd name="f386" fmla="*/ f295 1 f170"/>
                <a:gd name="f387" fmla="*/ f296 1 f169"/>
                <a:gd name="f388" fmla="*/ f297 1 f170"/>
                <a:gd name="f389" fmla="*/ f298 1 f169"/>
                <a:gd name="f390" fmla="*/ f299 1 f170"/>
                <a:gd name="f391" fmla="*/ f300 1 f169"/>
                <a:gd name="f392" fmla="*/ f301 1 f170"/>
                <a:gd name="f393" fmla="*/ f302 1 f169"/>
                <a:gd name="f394" fmla="*/ f303 1 f170"/>
                <a:gd name="f395" fmla="*/ f304 1 f169"/>
                <a:gd name="f396" fmla="*/ f305 1 f170"/>
                <a:gd name="f397" fmla="*/ f306 1 f169"/>
                <a:gd name="f398" fmla="*/ f307 1 f170"/>
                <a:gd name="f399" fmla="*/ f308 1 f170"/>
                <a:gd name="f400" fmla="*/ f309 1 f169"/>
                <a:gd name="f401" fmla="*/ f310 1 f170"/>
                <a:gd name="f402" fmla="*/ f311 1 f170"/>
                <a:gd name="f403" fmla="*/ f312 1 f169"/>
                <a:gd name="f404" fmla="*/ f313 1 f170"/>
                <a:gd name="f405" fmla="*/ f314 1 f169"/>
                <a:gd name="f406" fmla="*/ f315 1 f170"/>
                <a:gd name="f407" fmla="*/ f316 1 f169"/>
                <a:gd name="f408" fmla="*/ f317 1 f170"/>
                <a:gd name="f409" fmla="*/ f318 1 f169"/>
                <a:gd name="f410" fmla="*/ f319 1 f170"/>
                <a:gd name="f411" fmla="*/ f320 1 f169"/>
                <a:gd name="f412" fmla="*/ f321 1 f170"/>
                <a:gd name="f413" fmla="*/ f322 1 f169"/>
                <a:gd name="f414" fmla="*/ f323 1 f170"/>
                <a:gd name="f415" fmla="*/ f324 1 f169"/>
                <a:gd name="f416" fmla="*/ f325 1 f170"/>
                <a:gd name="f417" fmla="*/ f326 1 f169"/>
                <a:gd name="f418" fmla="*/ f327 1 f170"/>
                <a:gd name="f419" fmla="*/ f328 1 f169"/>
                <a:gd name="f420" fmla="*/ f329 1 f170"/>
                <a:gd name="f421" fmla="*/ f330 1 f169"/>
                <a:gd name="f422" fmla="*/ f331 1 f170"/>
                <a:gd name="f423" fmla="*/ f332 1 f169"/>
                <a:gd name="f424" fmla="*/ f333 1 f170"/>
                <a:gd name="f425" fmla="*/ f334 1 f169"/>
                <a:gd name="f426" fmla="*/ f335 1 f170"/>
                <a:gd name="f427" fmla="*/ f336 1 f169"/>
                <a:gd name="f428" fmla="*/ f337 1 f170"/>
                <a:gd name="f429" fmla="*/ f338 1 f169"/>
                <a:gd name="f430" fmla="*/ f339 1 f170"/>
                <a:gd name="f431" fmla="*/ f340 1 f169"/>
                <a:gd name="f432" fmla="*/ f341 1 f170"/>
                <a:gd name="f433" fmla="*/ f342 1 f169"/>
                <a:gd name="f434" fmla="*/ f343 1 f170"/>
                <a:gd name="f435" fmla="*/ f344 f164 1"/>
                <a:gd name="f436" fmla="*/ f345 f164 1"/>
                <a:gd name="f437" fmla="*/ f347 f165 1"/>
                <a:gd name="f438" fmla="*/ f346 f165 1"/>
                <a:gd name="f439" fmla="*/ f349 f164 1"/>
                <a:gd name="f440" fmla="*/ f350 f165 1"/>
                <a:gd name="f441" fmla="*/ f351 f164 1"/>
                <a:gd name="f442" fmla="*/ f352 f165 1"/>
                <a:gd name="f443" fmla="*/ f353 f164 1"/>
                <a:gd name="f444" fmla="*/ f354 f165 1"/>
                <a:gd name="f445" fmla="*/ f355 f164 1"/>
                <a:gd name="f446" fmla="*/ f356 f165 1"/>
                <a:gd name="f447" fmla="*/ f357 f164 1"/>
                <a:gd name="f448" fmla="*/ f358 f165 1"/>
                <a:gd name="f449" fmla="*/ f359 f164 1"/>
                <a:gd name="f450" fmla="*/ f360 f165 1"/>
                <a:gd name="f451" fmla="*/ f361 f164 1"/>
                <a:gd name="f452" fmla="*/ f362 f165 1"/>
                <a:gd name="f453" fmla="*/ f363 f164 1"/>
                <a:gd name="f454" fmla="*/ f364 f165 1"/>
                <a:gd name="f455" fmla="*/ f365 f164 1"/>
                <a:gd name="f456" fmla="*/ f366 f165 1"/>
                <a:gd name="f457" fmla="*/ f367 f164 1"/>
                <a:gd name="f458" fmla="*/ f368 f165 1"/>
                <a:gd name="f459" fmla="*/ f369 f164 1"/>
                <a:gd name="f460" fmla="*/ f370 f165 1"/>
                <a:gd name="f461" fmla="*/ f371 f164 1"/>
                <a:gd name="f462" fmla="*/ f372 f165 1"/>
                <a:gd name="f463" fmla="*/ f373 f164 1"/>
                <a:gd name="f464" fmla="*/ f374 f165 1"/>
                <a:gd name="f465" fmla="*/ f375 f164 1"/>
                <a:gd name="f466" fmla="*/ f376 f165 1"/>
                <a:gd name="f467" fmla="*/ f377 f164 1"/>
                <a:gd name="f468" fmla="*/ f378 f165 1"/>
                <a:gd name="f469" fmla="*/ f379 f164 1"/>
                <a:gd name="f470" fmla="*/ f380 f165 1"/>
                <a:gd name="f471" fmla="*/ f381 f164 1"/>
                <a:gd name="f472" fmla="*/ f382 f165 1"/>
                <a:gd name="f473" fmla="*/ f383 f164 1"/>
                <a:gd name="f474" fmla="*/ f384 f165 1"/>
                <a:gd name="f475" fmla="*/ f385 f164 1"/>
                <a:gd name="f476" fmla="*/ f386 f165 1"/>
                <a:gd name="f477" fmla="*/ f387 f164 1"/>
                <a:gd name="f478" fmla="*/ f388 f165 1"/>
                <a:gd name="f479" fmla="*/ f389 f164 1"/>
                <a:gd name="f480" fmla="*/ f390 f165 1"/>
                <a:gd name="f481" fmla="*/ f391 f164 1"/>
                <a:gd name="f482" fmla="*/ f392 f165 1"/>
                <a:gd name="f483" fmla="*/ f393 f164 1"/>
                <a:gd name="f484" fmla="*/ f394 f165 1"/>
                <a:gd name="f485" fmla="*/ f395 f164 1"/>
                <a:gd name="f486" fmla="*/ f396 f165 1"/>
                <a:gd name="f487" fmla="*/ f397 f164 1"/>
                <a:gd name="f488" fmla="*/ f398 f165 1"/>
                <a:gd name="f489" fmla="*/ f399 f165 1"/>
                <a:gd name="f490" fmla="*/ f400 f164 1"/>
                <a:gd name="f491" fmla="*/ f401 f165 1"/>
                <a:gd name="f492" fmla="*/ f402 f165 1"/>
                <a:gd name="f493" fmla="*/ f403 f164 1"/>
                <a:gd name="f494" fmla="*/ f404 f165 1"/>
                <a:gd name="f495" fmla="*/ f405 f164 1"/>
                <a:gd name="f496" fmla="*/ f406 f165 1"/>
                <a:gd name="f497" fmla="*/ f407 f164 1"/>
                <a:gd name="f498" fmla="*/ f408 f165 1"/>
                <a:gd name="f499" fmla="*/ f409 f164 1"/>
                <a:gd name="f500" fmla="*/ f410 f165 1"/>
                <a:gd name="f501" fmla="*/ f411 f164 1"/>
                <a:gd name="f502" fmla="*/ f412 f165 1"/>
                <a:gd name="f503" fmla="*/ f413 f164 1"/>
                <a:gd name="f504" fmla="*/ f414 f165 1"/>
                <a:gd name="f505" fmla="*/ f415 f164 1"/>
                <a:gd name="f506" fmla="*/ f416 f165 1"/>
                <a:gd name="f507" fmla="*/ f417 f164 1"/>
                <a:gd name="f508" fmla="*/ f418 f165 1"/>
                <a:gd name="f509" fmla="*/ f419 f164 1"/>
                <a:gd name="f510" fmla="*/ f420 f165 1"/>
                <a:gd name="f511" fmla="*/ f421 f164 1"/>
                <a:gd name="f512" fmla="*/ f422 f165 1"/>
                <a:gd name="f513" fmla="*/ f423 f164 1"/>
                <a:gd name="f514" fmla="*/ f424 f165 1"/>
                <a:gd name="f515" fmla="*/ f425 f164 1"/>
                <a:gd name="f516" fmla="*/ f426 f165 1"/>
                <a:gd name="f517" fmla="*/ f427 f164 1"/>
                <a:gd name="f518" fmla="*/ f428 f165 1"/>
                <a:gd name="f519" fmla="*/ f429 f164 1"/>
                <a:gd name="f520" fmla="*/ f430 f165 1"/>
                <a:gd name="f521" fmla="*/ f431 f164 1"/>
                <a:gd name="f522" fmla="*/ f432 f165 1"/>
                <a:gd name="f523" fmla="*/ f433 f164 1"/>
                <a:gd name="f524" fmla="*/ f434 f1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8">
                  <a:pos x="f439" y="f440"/>
                </a:cxn>
                <a:cxn ang="f348">
                  <a:pos x="f441" y="f442"/>
                </a:cxn>
                <a:cxn ang="f348">
                  <a:pos x="f443" y="f444"/>
                </a:cxn>
                <a:cxn ang="f348">
                  <a:pos x="f445" y="f446"/>
                </a:cxn>
                <a:cxn ang="f348">
                  <a:pos x="f447" y="f448"/>
                </a:cxn>
                <a:cxn ang="f348">
                  <a:pos x="f449" y="f450"/>
                </a:cxn>
                <a:cxn ang="f348">
                  <a:pos x="f451" y="f452"/>
                </a:cxn>
                <a:cxn ang="f348">
                  <a:pos x="f453" y="f454"/>
                </a:cxn>
                <a:cxn ang="f348">
                  <a:pos x="f455" y="f456"/>
                </a:cxn>
                <a:cxn ang="f348">
                  <a:pos x="f457" y="f458"/>
                </a:cxn>
                <a:cxn ang="f348">
                  <a:pos x="f459" y="f460"/>
                </a:cxn>
                <a:cxn ang="f348">
                  <a:pos x="f461" y="f462"/>
                </a:cxn>
                <a:cxn ang="f348">
                  <a:pos x="f463" y="f464"/>
                </a:cxn>
                <a:cxn ang="f348">
                  <a:pos x="f465" y="f466"/>
                </a:cxn>
                <a:cxn ang="f348">
                  <a:pos x="f467" y="f468"/>
                </a:cxn>
                <a:cxn ang="f348">
                  <a:pos x="f469" y="f470"/>
                </a:cxn>
                <a:cxn ang="f348">
                  <a:pos x="f471" y="f472"/>
                </a:cxn>
                <a:cxn ang="f348">
                  <a:pos x="f473" y="f474"/>
                </a:cxn>
                <a:cxn ang="f348">
                  <a:pos x="f475" y="f476"/>
                </a:cxn>
                <a:cxn ang="f348">
                  <a:pos x="f477" y="f478"/>
                </a:cxn>
                <a:cxn ang="f348">
                  <a:pos x="f479" y="f480"/>
                </a:cxn>
                <a:cxn ang="f348">
                  <a:pos x="f481" y="f482"/>
                </a:cxn>
                <a:cxn ang="f348">
                  <a:pos x="f483" y="f484"/>
                </a:cxn>
                <a:cxn ang="f348">
                  <a:pos x="f485" y="f486"/>
                </a:cxn>
                <a:cxn ang="f348">
                  <a:pos x="f487" y="f488"/>
                </a:cxn>
                <a:cxn ang="f348">
                  <a:pos x="f455" y="f489"/>
                </a:cxn>
                <a:cxn ang="f348">
                  <a:pos x="f490" y="f491"/>
                </a:cxn>
                <a:cxn ang="f348">
                  <a:pos x="f490" y="f492"/>
                </a:cxn>
                <a:cxn ang="f348">
                  <a:pos x="f493" y="f494"/>
                </a:cxn>
                <a:cxn ang="f348">
                  <a:pos x="f495" y="f496"/>
                </a:cxn>
                <a:cxn ang="f348">
                  <a:pos x="f497" y="f498"/>
                </a:cxn>
                <a:cxn ang="f348">
                  <a:pos x="f499" y="f500"/>
                </a:cxn>
                <a:cxn ang="f348">
                  <a:pos x="f501" y="f502"/>
                </a:cxn>
                <a:cxn ang="f348">
                  <a:pos x="f503" y="f504"/>
                </a:cxn>
                <a:cxn ang="f348">
                  <a:pos x="f505" y="f506"/>
                </a:cxn>
                <a:cxn ang="f348">
                  <a:pos x="f507" y="f508"/>
                </a:cxn>
                <a:cxn ang="f348">
                  <a:pos x="f509" y="f510"/>
                </a:cxn>
                <a:cxn ang="f348">
                  <a:pos x="f511" y="f512"/>
                </a:cxn>
                <a:cxn ang="f348">
                  <a:pos x="f513" y="f514"/>
                </a:cxn>
                <a:cxn ang="f348">
                  <a:pos x="f515" y="f516"/>
                </a:cxn>
                <a:cxn ang="f348">
                  <a:pos x="f517" y="f518"/>
                </a:cxn>
                <a:cxn ang="f348">
                  <a:pos x="f519" y="f520"/>
                </a:cxn>
                <a:cxn ang="f348">
                  <a:pos x="f521" y="f522"/>
                </a:cxn>
                <a:cxn ang="f348">
                  <a:pos x="f523" y="f524"/>
                </a:cxn>
              </a:cxnLst>
              <a:rect l="f435" t="f438" r="f436" b="f437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0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0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47" y="f121"/>
                  </a:lnTo>
                  <a:lnTo>
                    <a:pt x="f6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46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0"/>
                  </a:lnTo>
                  <a:lnTo>
                    <a:pt x="f131" y="f162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AF649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5012375" y="353807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69"/>
                <a:gd name="f11" fmla="val 3945"/>
                <a:gd name="f12" fmla="val 234"/>
                <a:gd name="f13" fmla="val 3927"/>
                <a:gd name="f14" fmla="val 125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8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5"/>
                <a:gd name="f43" fmla="val 1191"/>
                <a:gd name="f44" fmla="val 708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0"/>
                <a:gd name="f51" fmla="val 976"/>
                <a:gd name="f52" fmla="val 522"/>
                <a:gd name="f53" fmla="val 891"/>
                <a:gd name="f54" fmla="val 506"/>
                <a:gd name="f55" fmla="val 843"/>
                <a:gd name="f56" fmla="val 494"/>
                <a:gd name="f57" fmla="val 798"/>
                <a:gd name="f58" fmla="val 480"/>
                <a:gd name="f59" fmla="val 710"/>
                <a:gd name="f60" fmla="val 479"/>
                <a:gd name="f61" fmla="val 621"/>
                <a:gd name="f62" fmla="val 491"/>
                <a:gd name="f63" fmla="val 532"/>
                <a:gd name="f64" fmla="val 515"/>
                <a:gd name="f65" fmla="val 445"/>
                <a:gd name="f66" fmla="val 551"/>
                <a:gd name="f67" fmla="val 362"/>
                <a:gd name="f68" fmla="val 599"/>
                <a:gd name="f69" fmla="val 285"/>
                <a:gd name="f70" fmla="val 657"/>
                <a:gd name="f71" fmla="val 212"/>
                <a:gd name="f72" fmla="val 690"/>
                <a:gd name="f73" fmla="val 179"/>
                <a:gd name="f74" fmla="val 714"/>
                <a:gd name="f75" fmla="val 158"/>
                <a:gd name="f76" fmla="val 765"/>
                <a:gd name="f77" fmla="val 117"/>
                <a:gd name="f78" fmla="val 819"/>
                <a:gd name="f79" fmla="val 84"/>
                <a:gd name="f80" fmla="val 875"/>
                <a:gd name="f81" fmla="val 56"/>
                <a:gd name="f82" fmla="val 961"/>
                <a:gd name="f83" fmla="val 24"/>
                <a:gd name="f84" fmla="val 1079"/>
                <a:gd name="f85" fmla="val 1200"/>
                <a:gd name="f86" fmla="val 1320"/>
                <a:gd name="f87" fmla="val 1406"/>
                <a:gd name="f88" fmla="val 1461"/>
                <a:gd name="f89" fmla="val 1514"/>
                <a:gd name="f90" fmla="val 1566"/>
                <a:gd name="f91" fmla="val 1591"/>
                <a:gd name="f92" fmla="val 1630"/>
                <a:gd name="f93" fmla="val 220"/>
                <a:gd name="f94" fmla="val 1698"/>
                <a:gd name="f95" fmla="val 307"/>
                <a:gd name="f96" fmla="val 1748"/>
                <a:gd name="f97" fmla="val 403"/>
                <a:gd name="f98" fmla="val 1782"/>
                <a:gd name="f99" fmla="val 505"/>
                <a:gd name="f100" fmla="val 1799"/>
                <a:gd name="f101" fmla="val 612"/>
                <a:gd name="f102" fmla="val 722"/>
                <a:gd name="f103" fmla="val 833"/>
                <a:gd name="f104" fmla="val 1746"/>
                <a:gd name="f105" fmla="val 942"/>
                <a:gd name="f106" fmla="val 1721"/>
                <a:gd name="f107" fmla="val 995"/>
                <a:gd name="f108" fmla="val 1705"/>
                <a:gd name="f109" fmla="val 1024"/>
                <a:gd name="f110" fmla="val 1661"/>
                <a:gd name="f111" fmla="val 1085"/>
                <a:gd name="f112" fmla="val 1605"/>
                <a:gd name="f113" fmla="val 1148"/>
                <a:gd name="f114" fmla="val 1543"/>
                <a:gd name="f115" fmla="val 1206"/>
                <a:gd name="f116" fmla="val 1512"/>
                <a:gd name="f117" fmla="val 1231"/>
                <a:gd name="f118" fmla="val 1459"/>
                <a:gd name="f119" fmla="val 1269"/>
                <a:gd name="f120" fmla="val 1498"/>
                <a:gd name="f121" fmla="val 1392"/>
                <a:gd name="f122" fmla="val 1575"/>
                <a:gd name="f123" fmla="val 1625"/>
                <a:gd name="f124" fmla="val 1738"/>
                <a:gd name="f125" fmla="val 2130"/>
                <a:gd name="f126" fmla="val 1906"/>
                <a:gd name="f127" fmla="val 2648"/>
                <a:gd name="f128" fmla="val 1995"/>
                <a:gd name="f129" fmla="val 2930"/>
                <a:gd name="f130" fmla="val 2053"/>
                <a:gd name="f131" fmla="val 3116"/>
                <a:gd name="f132" fmla="val 2112"/>
                <a:gd name="f133" fmla="val 3304"/>
                <a:gd name="f134" fmla="val 3363"/>
                <a:gd name="f135" fmla="val 2155"/>
                <a:gd name="f136" fmla="val 3450"/>
                <a:gd name="f137" fmla="val 2167"/>
                <a:gd name="f138" fmla="val 3523"/>
                <a:gd name="f139" fmla="val 3602"/>
                <a:gd name="f140" fmla="val 3652"/>
                <a:gd name="f141" fmla="val 3710"/>
                <a:gd name="f142" fmla="val 2166"/>
                <a:gd name="f143" fmla="val 3788"/>
                <a:gd name="f144" fmla="val 2151"/>
                <a:gd name="f145" fmla="val 3834"/>
                <a:gd name="f146" fmla="val 2120"/>
                <a:gd name="f147" fmla="val 3863"/>
                <a:gd name="f148" fmla="val 2097"/>
                <a:gd name="f149" fmla="val 3876"/>
                <a:gd name="f150" fmla="val 2074"/>
                <a:gd name="f151" fmla="val 3886"/>
                <a:gd name="f152" fmla="val 1986"/>
                <a:gd name="f153" fmla="val 3908"/>
                <a:gd name="f154" fmla="val 1864"/>
                <a:gd name="f155" fmla="val 3929"/>
                <a:gd name="f156" fmla="val 1726"/>
                <a:gd name="f157" fmla="val 3948"/>
                <a:gd name="f158" fmla="val 1656"/>
                <a:gd name="f159" fmla="val 3954"/>
                <a:gd name="f160" fmla="val 1557"/>
                <a:gd name="f161" fmla="val 3960"/>
                <a:gd name="f162" fmla="val 1242"/>
                <a:gd name="f163" fmla="val 872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0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5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7"/>
                <a:gd name="f192" fmla="val 1653"/>
                <a:gd name="f193" fmla="val 952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507"/>
                <a:gd name="f219" fmla="val 2795"/>
                <a:gd name="f220" fmla="val 472"/>
                <a:gd name="f221" fmla="val 2891"/>
                <a:gd name="f222" fmla="val 441"/>
                <a:gd name="f223" fmla="val 2971"/>
                <a:gd name="f224" fmla="val 389"/>
                <a:gd name="f225" fmla="val 3124"/>
                <a:gd name="f226" fmla="val 355"/>
                <a:gd name="f227" fmla="val 3252"/>
                <a:gd name="f228" fmla="val 344"/>
                <a:gd name="f229" fmla="val 3318"/>
                <a:gd name="f230" fmla="val 3347"/>
                <a:gd name="f231" fmla="val 346"/>
                <a:gd name="f232" fmla="val 3353"/>
                <a:gd name="f233" fmla="val 387"/>
                <a:gd name="f234" fmla="val 3385"/>
                <a:gd name="f235" fmla="val 434"/>
                <a:gd name="f236" fmla="val 3407"/>
                <a:gd name="f237" fmla="val 487"/>
                <a:gd name="f238" fmla="val 3424"/>
                <a:gd name="f239" fmla="val 514"/>
                <a:gd name="f240" fmla="val 3432"/>
                <a:gd name="f241" fmla="val 552"/>
                <a:gd name="f242" fmla="val 3438"/>
                <a:gd name="f243" fmla="val 641"/>
                <a:gd name="f244" fmla="val 3440"/>
                <a:gd name="f245" fmla="val 731"/>
                <a:gd name="f246" fmla="val 3429"/>
                <a:gd name="f247" fmla="val 813"/>
                <a:gd name="f248" fmla="val 3408"/>
                <a:gd name="f249" fmla="val 931"/>
                <a:gd name="f250" fmla="val 951"/>
                <a:gd name="f251" fmla="val 896"/>
                <a:gd name="f252" fmla="val 949"/>
                <a:gd name="f253" fmla="val 877"/>
                <a:gd name="f254" fmla="val 811"/>
                <a:gd name="f255" fmla="val 933"/>
                <a:gd name="f256" fmla="val 689"/>
                <a:gd name="f257" fmla="val 606"/>
                <a:gd name="f258" fmla="val 955"/>
                <a:gd name="f259" fmla="val 556"/>
                <a:gd name="f260" fmla="val 510"/>
                <a:gd name="f261" fmla="val 468"/>
                <a:gd name="f262" fmla="val 1009"/>
                <a:gd name="f263" fmla="val 450"/>
                <a:gd name="f264" fmla="val 1023"/>
                <a:gd name="f265" fmla="val 433"/>
                <a:gd name="f266" fmla="val 1039"/>
                <a:gd name="f267" fmla="val 402"/>
                <a:gd name="f268" fmla="val 1046"/>
                <a:gd name="f269" fmla="val 375"/>
                <a:gd name="f270" fmla="val 1042"/>
                <a:gd name="f271" fmla="val 354"/>
                <a:gd name="f272" fmla="val 1031"/>
                <a:gd name="f273" fmla="val 337"/>
                <a:gd name="f274" fmla="val 1010"/>
                <a:gd name="f275" fmla="val 327"/>
                <a:gd name="f276" fmla="val 981"/>
                <a:gd name="f277" fmla="val 322"/>
                <a:gd name="f278" fmla="val 323"/>
                <a:gd name="f279" fmla="val 920"/>
                <a:gd name="f280" fmla="val 887"/>
                <a:gd name="f281" fmla="val 334"/>
                <a:gd name="f282" fmla="val 829"/>
                <a:gd name="f283" fmla="val 361"/>
                <a:gd name="f284" fmla="val 782"/>
                <a:gd name="f285" fmla="val 401"/>
                <a:gd name="f286" fmla="val 747"/>
                <a:gd name="f287" fmla="val 723"/>
                <a:gd name="f288" fmla="val 711"/>
                <a:gd name="f289" fmla="val 580"/>
                <a:gd name="f290" fmla="val 712"/>
                <a:gd name="f291" fmla="val 658"/>
                <a:gd name="f292" fmla="val 727"/>
                <a:gd name="f293" fmla="val 742"/>
                <a:gd name="f294" fmla="val 739"/>
                <a:gd name="f295" fmla="val 787"/>
                <a:gd name="f296" fmla="val 749"/>
                <a:gd name="f297" fmla="val 814"/>
                <a:gd name="f298" fmla="val 769"/>
                <a:gd name="f299" fmla="val 862"/>
                <a:gd name="f300" fmla="val 902"/>
                <a:gd name="f301" fmla="val 817"/>
                <a:gd name="f302" fmla="val 954"/>
                <a:gd name="f303" fmla="val 869"/>
                <a:gd name="f304" fmla="val 894"/>
                <a:gd name="f305" fmla="+- 0 0 -90"/>
                <a:gd name="f306" fmla="*/ f3 1 2172"/>
                <a:gd name="f307" fmla="*/ f4 1 3966"/>
                <a:gd name="f308" fmla="+- f7 0 f5"/>
                <a:gd name="f309" fmla="+- f6 0 f5"/>
                <a:gd name="f310" fmla="*/ f305 f0 1"/>
                <a:gd name="f311" fmla="*/ f309 1 2172"/>
                <a:gd name="f312" fmla="*/ f308 1 3966"/>
                <a:gd name="f313" fmla="*/ 234 f309 1"/>
                <a:gd name="f314" fmla="*/ 3927 f308 1"/>
                <a:gd name="f315" fmla="*/ 33 f309 1"/>
                <a:gd name="f316" fmla="*/ 3860 f308 1"/>
                <a:gd name="f317" fmla="*/ 1 f309 1"/>
                <a:gd name="f318" fmla="*/ 3757 f308 1"/>
                <a:gd name="f319" fmla="*/ 230 f309 1"/>
                <a:gd name="f320" fmla="*/ 2852 f308 1"/>
                <a:gd name="f321" fmla="*/ 698 f309 1"/>
                <a:gd name="f322" fmla="*/ 1567 f308 1"/>
                <a:gd name="f323" fmla="*/ 796 f309 1"/>
                <a:gd name="f324" fmla="*/ 1249 f308 1"/>
                <a:gd name="f325" fmla="*/ 670 f309 1"/>
                <a:gd name="f326" fmla="*/ 1121 f308 1"/>
                <a:gd name="f327" fmla="*/ 522 f309 1"/>
                <a:gd name="f328" fmla="*/ 891 f308 1"/>
                <a:gd name="f329" fmla="*/ 480 f309 1"/>
                <a:gd name="f330" fmla="*/ 710 f308 1"/>
                <a:gd name="f331" fmla="*/ 515 f309 1"/>
                <a:gd name="f332" fmla="*/ 445 f308 1"/>
                <a:gd name="f333" fmla="*/ 657 f309 1"/>
                <a:gd name="f334" fmla="*/ 212 f308 1"/>
                <a:gd name="f335" fmla="*/ 765 f309 1"/>
                <a:gd name="f336" fmla="*/ 117 f308 1"/>
                <a:gd name="f337" fmla="*/ 961 f309 1"/>
                <a:gd name="f338" fmla="*/ 24 f308 1"/>
                <a:gd name="f339" fmla="*/ 1320 f309 1"/>
                <a:gd name="f340" fmla="*/ 1514 f309 1"/>
                <a:gd name="f341" fmla="*/ 1630 f309 1"/>
                <a:gd name="f342" fmla="*/ 220 f308 1"/>
                <a:gd name="f343" fmla="*/ 1782 f309 1"/>
                <a:gd name="f344" fmla="*/ 505 f308 1"/>
                <a:gd name="f345" fmla="*/ 833 f308 1"/>
                <a:gd name="f346" fmla="*/ 1705 f309 1"/>
                <a:gd name="f347" fmla="*/ 1024 f308 1"/>
                <a:gd name="f348" fmla="*/ 1543 f309 1"/>
                <a:gd name="f349" fmla="*/ 1206 f308 1"/>
                <a:gd name="f350" fmla="*/ 1498 f309 1"/>
                <a:gd name="f351" fmla="*/ 1392 f308 1"/>
                <a:gd name="f352" fmla="*/ 1906 f309 1"/>
                <a:gd name="f353" fmla="*/ 2648 f308 1"/>
                <a:gd name="f354" fmla="*/ 2112 f309 1"/>
                <a:gd name="f355" fmla="*/ 3304 f308 1"/>
                <a:gd name="f356" fmla="*/ 2167 f309 1"/>
                <a:gd name="f357" fmla="*/ 3523 f308 1"/>
                <a:gd name="f358" fmla="*/ 2172 f309 1"/>
                <a:gd name="f359" fmla="*/ 3710 f308 1"/>
                <a:gd name="f360" fmla="*/ 2120 f309 1"/>
                <a:gd name="f361" fmla="*/ 3863 f308 1"/>
                <a:gd name="f362" fmla="*/ 1986 f309 1"/>
                <a:gd name="f363" fmla="*/ 3908 f308 1"/>
                <a:gd name="f364" fmla="*/ 1656 f309 1"/>
                <a:gd name="f365" fmla="*/ 3954 f308 1"/>
                <a:gd name="f366" fmla="*/ 872 f309 1"/>
                <a:gd name="f367" fmla="*/ 3966 f308 1"/>
                <a:gd name="f368" fmla="*/ 845 f309 1"/>
                <a:gd name="f369" fmla="*/ 3393 f308 1"/>
                <a:gd name="f370" fmla="*/ 940 f309 1"/>
                <a:gd name="f371" fmla="*/ 3320 f308 1"/>
                <a:gd name="f372" fmla="*/ 976 f309 1"/>
                <a:gd name="f373" fmla="*/ 3183 f308 1"/>
                <a:gd name="f374" fmla="*/ 930 f309 1"/>
                <a:gd name="f375" fmla="*/ 2919 f308 1"/>
                <a:gd name="f376" fmla="*/ 913 f309 1"/>
                <a:gd name="f377" fmla="*/ 2258 f308 1"/>
                <a:gd name="f378" fmla="*/ 952 f309 1"/>
                <a:gd name="f379" fmla="*/ 1477 f308 1"/>
                <a:gd name="f380" fmla="*/ 925 f309 1"/>
                <a:gd name="f381" fmla="*/ 1430 f308 1"/>
                <a:gd name="f382" fmla="*/ 861 f309 1"/>
                <a:gd name="f383" fmla="*/ 1425 f308 1"/>
                <a:gd name="f384" fmla="*/ 828 f309 1"/>
                <a:gd name="f385" fmla="*/ 1563 f308 1"/>
                <a:gd name="f386" fmla="*/ 585 f309 1"/>
                <a:gd name="f387" fmla="*/ 2556 f308 1"/>
                <a:gd name="f388" fmla="*/ 441 f309 1"/>
                <a:gd name="f389" fmla="*/ 2971 f308 1"/>
                <a:gd name="f390" fmla="*/ 344 f309 1"/>
                <a:gd name="f391" fmla="*/ 3318 f308 1"/>
                <a:gd name="f392" fmla="*/ 355 f309 1"/>
                <a:gd name="f393" fmla="*/ 3363 f308 1"/>
                <a:gd name="f394" fmla="*/ 487 f309 1"/>
                <a:gd name="f395" fmla="*/ 3424 f308 1"/>
                <a:gd name="f396" fmla="*/ 641 f309 1"/>
                <a:gd name="f397" fmla="*/ 3440 f308 1"/>
                <a:gd name="f398" fmla="*/ 951 f309 1"/>
                <a:gd name="f399" fmla="*/ 896 f308 1"/>
                <a:gd name="f400" fmla="*/ 933 f309 1"/>
                <a:gd name="f401" fmla="*/ 689 f308 1"/>
                <a:gd name="f402" fmla="*/ 973 f309 1"/>
                <a:gd name="f403" fmla="*/ 510 f308 1"/>
                <a:gd name="f404" fmla="*/ 1023 f309 1"/>
                <a:gd name="f405" fmla="*/ 433 f308 1"/>
                <a:gd name="f406" fmla="*/ 1042 f309 1"/>
                <a:gd name="f407" fmla="*/ 354 f308 1"/>
                <a:gd name="f408" fmla="*/ 981 f309 1"/>
                <a:gd name="f409" fmla="*/ 322 f308 1"/>
                <a:gd name="f410" fmla="*/ 887 f309 1"/>
                <a:gd name="f411" fmla="*/ 334 f308 1"/>
                <a:gd name="f412" fmla="*/ 747 f309 1"/>
                <a:gd name="f413" fmla="*/ 450 f308 1"/>
                <a:gd name="f414" fmla="*/ 712 f309 1"/>
                <a:gd name="f415" fmla="*/ 658 f308 1"/>
                <a:gd name="f416" fmla="*/ 749 f309 1"/>
                <a:gd name="f417" fmla="*/ 814 f308 1"/>
                <a:gd name="f418" fmla="*/ 817 f309 1"/>
                <a:gd name="f419" fmla="*/ 933 f308 1"/>
                <a:gd name="f420" fmla="*/ 894 f309 1"/>
                <a:gd name="f421" fmla="*/ 965 f308 1"/>
                <a:gd name="f422" fmla="*/ f310 1 f2"/>
                <a:gd name="f423" fmla="*/ f313 1 2172"/>
                <a:gd name="f424" fmla="*/ f314 1 3966"/>
                <a:gd name="f425" fmla="*/ f315 1 2172"/>
                <a:gd name="f426" fmla="*/ f316 1 3966"/>
                <a:gd name="f427" fmla="*/ f317 1 2172"/>
                <a:gd name="f428" fmla="*/ f318 1 3966"/>
                <a:gd name="f429" fmla="*/ f319 1 2172"/>
                <a:gd name="f430" fmla="*/ f320 1 3966"/>
                <a:gd name="f431" fmla="*/ f321 1 2172"/>
                <a:gd name="f432" fmla="*/ f322 1 3966"/>
                <a:gd name="f433" fmla="*/ f323 1 2172"/>
                <a:gd name="f434" fmla="*/ f324 1 3966"/>
                <a:gd name="f435" fmla="*/ f325 1 2172"/>
                <a:gd name="f436" fmla="*/ f326 1 3966"/>
                <a:gd name="f437" fmla="*/ f327 1 2172"/>
                <a:gd name="f438" fmla="*/ f328 1 3966"/>
                <a:gd name="f439" fmla="*/ f329 1 2172"/>
                <a:gd name="f440" fmla="*/ f330 1 3966"/>
                <a:gd name="f441" fmla="*/ f331 1 2172"/>
                <a:gd name="f442" fmla="*/ f332 1 3966"/>
                <a:gd name="f443" fmla="*/ f333 1 2172"/>
                <a:gd name="f444" fmla="*/ f334 1 3966"/>
                <a:gd name="f445" fmla="*/ f335 1 2172"/>
                <a:gd name="f446" fmla="*/ f336 1 3966"/>
                <a:gd name="f447" fmla="*/ f337 1 2172"/>
                <a:gd name="f448" fmla="*/ f338 1 3966"/>
                <a:gd name="f449" fmla="*/ f339 1 2172"/>
                <a:gd name="f450" fmla="*/ f340 1 2172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3966"/>
                <a:gd name="f456" fmla="*/ f346 1 2172"/>
                <a:gd name="f457" fmla="*/ f347 1 3966"/>
                <a:gd name="f458" fmla="*/ f348 1 2172"/>
                <a:gd name="f459" fmla="*/ f349 1 3966"/>
                <a:gd name="f460" fmla="*/ f350 1 2172"/>
                <a:gd name="f461" fmla="*/ f351 1 3966"/>
                <a:gd name="f462" fmla="*/ f352 1 2172"/>
                <a:gd name="f463" fmla="*/ f353 1 3966"/>
                <a:gd name="f464" fmla="*/ f354 1 2172"/>
                <a:gd name="f465" fmla="*/ f355 1 3966"/>
                <a:gd name="f466" fmla="*/ f356 1 2172"/>
                <a:gd name="f467" fmla="*/ f357 1 3966"/>
                <a:gd name="f468" fmla="*/ f358 1 2172"/>
                <a:gd name="f469" fmla="*/ f359 1 3966"/>
                <a:gd name="f470" fmla="*/ f360 1 2172"/>
                <a:gd name="f471" fmla="*/ f361 1 3966"/>
                <a:gd name="f472" fmla="*/ f362 1 2172"/>
                <a:gd name="f473" fmla="*/ f363 1 3966"/>
                <a:gd name="f474" fmla="*/ f364 1 2172"/>
                <a:gd name="f475" fmla="*/ f365 1 3966"/>
                <a:gd name="f476" fmla="*/ f366 1 2172"/>
                <a:gd name="f477" fmla="*/ f367 1 3966"/>
                <a:gd name="f478" fmla="*/ f368 1 2172"/>
                <a:gd name="f479" fmla="*/ f369 1 3966"/>
                <a:gd name="f480" fmla="*/ f370 1 2172"/>
                <a:gd name="f481" fmla="*/ f371 1 3966"/>
                <a:gd name="f482" fmla="*/ f372 1 2172"/>
                <a:gd name="f483" fmla="*/ f373 1 3966"/>
                <a:gd name="f484" fmla="*/ f374 1 2172"/>
                <a:gd name="f485" fmla="*/ f375 1 3966"/>
                <a:gd name="f486" fmla="*/ f376 1 2172"/>
                <a:gd name="f487" fmla="*/ f377 1 3966"/>
                <a:gd name="f488" fmla="*/ f378 1 2172"/>
                <a:gd name="f489" fmla="*/ f379 1 3966"/>
                <a:gd name="f490" fmla="*/ f380 1 2172"/>
                <a:gd name="f491" fmla="*/ f381 1 3966"/>
                <a:gd name="f492" fmla="*/ f382 1 2172"/>
                <a:gd name="f493" fmla="*/ f383 1 3966"/>
                <a:gd name="f494" fmla="*/ f384 1 2172"/>
                <a:gd name="f495" fmla="*/ f385 1 3966"/>
                <a:gd name="f496" fmla="*/ f386 1 2172"/>
                <a:gd name="f497" fmla="*/ f387 1 3966"/>
                <a:gd name="f498" fmla="*/ f388 1 2172"/>
                <a:gd name="f499" fmla="*/ f389 1 3966"/>
                <a:gd name="f500" fmla="*/ f390 1 2172"/>
                <a:gd name="f501" fmla="*/ f391 1 3966"/>
                <a:gd name="f502" fmla="*/ f392 1 2172"/>
                <a:gd name="f503" fmla="*/ f393 1 3966"/>
                <a:gd name="f504" fmla="*/ f394 1 2172"/>
                <a:gd name="f505" fmla="*/ f395 1 3966"/>
                <a:gd name="f506" fmla="*/ f396 1 2172"/>
                <a:gd name="f507" fmla="*/ f397 1 3966"/>
                <a:gd name="f508" fmla="*/ f398 1 2172"/>
                <a:gd name="f509" fmla="*/ f399 1 3966"/>
                <a:gd name="f510" fmla="*/ f400 1 2172"/>
                <a:gd name="f511" fmla="*/ f401 1 3966"/>
                <a:gd name="f512" fmla="*/ f402 1 2172"/>
                <a:gd name="f513" fmla="*/ f403 1 3966"/>
                <a:gd name="f514" fmla="*/ f404 1 2172"/>
                <a:gd name="f515" fmla="*/ f405 1 3966"/>
                <a:gd name="f516" fmla="*/ f406 1 2172"/>
                <a:gd name="f517" fmla="*/ f407 1 3966"/>
                <a:gd name="f518" fmla="*/ f408 1 2172"/>
                <a:gd name="f519" fmla="*/ f409 1 3966"/>
                <a:gd name="f520" fmla="*/ f410 1 2172"/>
                <a:gd name="f521" fmla="*/ f411 1 3966"/>
                <a:gd name="f522" fmla="*/ f412 1 2172"/>
                <a:gd name="f523" fmla="*/ f413 1 3966"/>
                <a:gd name="f524" fmla="*/ f414 1 2172"/>
                <a:gd name="f525" fmla="*/ f415 1 3966"/>
                <a:gd name="f526" fmla="*/ f416 1 2172"/>
                <a:gd name="f527" fmla="*/ f417 1 3966"/>
                <a:gd name="f528" fmla="*/ f418 1 2172"/>
                <a:gd name="f529" fmla="*/ f419 1 3966"/>
                <a:gd name="f530" fmla="*/ f420 1 2172"/>
                <a:gd name="f531" fmla="*/ f421 1 3966"/>
                <a:gd name="f532" fmla="*/ 0 1 f311"/>
                <a:gd name="f533" fmla="*/ f6 1 f311"/>
                <a:gd name="f534" fmla="*/ 0 1 f312"/>
                <a:gd name="f535" fmla="*/ f7 1 f312"/>
                <a:gd name="f536" fmla="+- f422 0 f1"/>
                <a:gd name="f537" fmla="*/ f423 1 f311"/>
                <a:gd name="f538" fmla="*/ f424 1 f312"/>
                <a:gd name="f539" fmla="*/ f425 1 f311"/>
                <a:gd name="f540" fmla="*/ f426 1 f312"/>
                <a:gd name="f541" fmla="*/ f427 1 f311"/>
                <a:gd name="f542" fmla="*/ f428 1 f312"/>
                <a:gd name="f543" fmla="*/ f429 1 f311"/>
                <a:gd name="f544" fmla="*/ f430 1 f312"/>
                <a:gd name="f545" fmla="*/ f431 1 f311"/>
                <a:gd name="f546" fmla="*/ f432 1 f312"/>
                <a:gd name="f547" fmla="*/ f433 1 f311"/>
                <a:gd name="f548" fmla="*/ f434 1 f312"/>
                <a:gd name="f549" fmla="*/ f435 1 f311"/>
                <a:gd name="f550" fmla="*/ f436 1 f312"/>
                <a:gd name="f551" fmla="*/ f437 1 f311"/>
                <a:gd name="f552" fmla="*/ f438 1 f312"/>
                <a:gd name="f553" fmla="*/ f439 1 f311"/>
                <a:gd name="f554" fmla="*/ f440 1 f312"/>
                <a:gd name="f555" fmla="*/ f441 1 f311"/>
                <a:gd name="f556" fmla="*/ f442 1 f312"/>
                <a:gd name="f557" fmla="*/ f443 1 f311"/>
                <a:gd name="f558" fmla="*/ f444 1 f312"/>
                <a:gd name="f559" fmla="*/ f445 1 f311"/>
                <a:gd name="f560" fmla="*/ f446 1 f312"/>
                <a:gd name="f561" fmla="*/ f447 1 f311"/>
                <a:gd name="f562" fmla="*/ f448 1 f312"/>
                <a:gd name="f563" fmla="*/ f449 1 f311"/>
                <a:gd name="f564" fmla="*/ f450 1 f311"/>
                <a:gd name="f565" fmla="*/ f451 1 f311"/>
                <a:gd name="f566" fmla="*/ f452 1 f312"/>
                <a:gd name="f567" fmla="*/ f453 1 f311"/>
                <a:gd name="f568" fmla="*/ f454 1 f312"/>
                <a:gd name="f569" fmla="*/ f455 1 f312"/>
                <a:gd name="f570" fmla="*/ f456 1 f311"/>
                <a:gd name="f571" fmla="*/ f457 1 f312"/>
                <a:gd name="f572" fmla="*/ f458 1 f311"/>
                <a:gd name="f573" fmla="*/ f459 1 f312"/>
                <a:gd name="f574" fmla="*/ f460 1 f311"/>
                <a:gd name="f575" fmla="*/ f461 1 f312"/>
                <a:gd name="f576" fmla="*/ f462 1 f311"/>
                <a:gd name="f577" fmla="*/ f463 1 f312"/>
                <a:gd name="f578" fmla="*/ f464 1 f311"/>
                <a:gd name="f579" fmla="*/ f465 1 f312"/>
                <a:gd name="f580" fmla="*/ f466 1 f311"/>
                <a:gd name="f581" fmla="*/ f467 1 f312"/>
                <a:gd name="f582" fmla="*/ f468 1 f311"/>
                <a:gd name="f583" fmla="*/ f469 1 f312"/>
                <a:gd name="f584" fmla="*/ f470 1 f311"/>
                <a:gd name="f585" fmla="*/ f471 1 f312"/>
                <a:gd name="f586" fmla="*/ f472 1 f311"/>
                <a:gd name="f587" fmla="*/ f473 1 f312"/>
                <a:gd name="f588" fmla="*/ f474 1 f311"/>
                <a:gd name="f589" fmla="*/ f475 1 f312"/>
                <a:gd name="f590" fmla="*/ f476 1 f311"/>
                <a:gd name="f591" fmla="*/ f477 1 f312"/>
                <a:gd name="f592" fmla="*/ f478 1 f311"/>
                <a:gd name="f593" fmla="*/ f479 1 f312"/>
                <a:gd name="f594" fmla="*/ f480 1 f311"/>
                <a:gd name="f595" fmla="*/ f481 1 f312"/>
                <a:gd name="f596" fmla="*/ f482 1 f311"/>
                <a:gd name="f597" fmla="*/ f483 1 f312"/>
                <a:gd name="f598" fmla="*/ f484 1 f311"/>
                <a:gd name="f599" fmla="*/ f485 1 f312"/>
                <a:gd name="f600" fmla="*/ f486 1 f311"/>
                <a:gd name="f601" fmla="*/ f487 1 f312"/>
                <a:gd name="f602" fmla="*/ f488 1 f311"/>
                <a:gd name="f603" fmla="*/ f489 1 f312"/>
                <a:gd name="f604" fmla="*/ f490 1 f311"/>
                <a:gd name="f605" fmla="*/ f491 1 f312"/>
                <a:gd name="f606" fmla="*/ f492 1 f311"/>
                <a:gd name="f607" fmla="*/ f493 1 f312"/>
                <a:gd name="f608" fmla="*/ f494 1 f311"/>
                <a:gd name="f609" fmla="*/ f495 1 f312"/>
                <a:gd name="f610" fmla="*/ f496 1 f311"/>
                <a:gd name="f611" fmla="*/ f497 1 f312"/>
                <a:gd name="f612" fmla="*/ f498 1 f311"/>
                <a:gd name="f613" fmla="*/ f499 1 f312"/>
                <a:gd name="f614" fmla="*/ f500 1 f311"/>
                <a:gd name="f615" fmla="*/ f501 1 f312"/>
                <a:gd name="f616" fmla="*/ f502 1 f311"/>
                <a:gd name="f617" fmla="*/ f503 1 f312"/>
                <a:gd name="f618" fmla="*/ f504 1 f311"/>
                <a:gd name="f619" fmla="*/ f505 1 f312"/>
                <a:gd name="f620" fmla="*/ f506 1 f311"/>
                <a:gd name="f621" fmla="*/ f507 1 f312"/>
                <a:gd name="f622" fmla="*/ f508 1 f311"/>
                <a:gd name="f623" fmla="*/ f509 1 f312"/>
                <a:gd name="f624" fmla="*/ f510 1 f311"/>
                <a:gd name="f625" fmla="*/ f511 1 f312"/>
                <a:gd name="f626" fmla="*/ f512 1 f311"/>
                <a:gd name="f627" fmla="*/ f513 1 f312"/>
                <a:gd name="f628" fmla="*/ f514 1 f311"/>
                <a:gd name="f629" fmla="*/ f515 1 f312"/>
                <a:gd name="f630" fmla="*/ f516 1 f311"/>
                <a:gd name="f631" fmla="*/ f517 1 f312"/>
                <a:gd name="f632" fmla="*/ f518 1 f311"/>
                <a:gd name="f633" fmla="*/ f519 1 f312"/>
                <a:gd name="f634" fmla="*/ f520 1 f311"/>
                <a:gd name="f635" fmla="*/ f521 1 f312"/>
                <a:gd name="f636" fmla="*/ f522 1 f311"/>
                <a:gd name="f637" fmla="*/ f523 1 f312"/>
                <a:gd name="f638" fmla="*/ f524 1 f311"/>
                <a:gd name="f639" fmla="*/ f525 1 f312"/>
                <a:gd name="f640" fmla="*/ f526 1 f311"/>
                <a:gd name="f641" fmla="*/ f527 1 f312"/>
                <a:gd name="f642" fmla="*/ f528 1 f311"/>
                <a:gd name="f643" fmla="*/ f529 1 f312"/>
                <a:gd name="f644" fmla="*/ f530 1 f311"/>
                <a:gd name="f645" fmla="*/ f531 1 f312"/>
                <a:gd name="f646" fmla="*/ f532 f306 1"/>
                <a:gd name="f647" fmla="*/ f533 f306 1"/>
                <a:gd name="f648" fmla="*/ f535 f307 1"/>
                <a:gd name="f649" fmla="*/ f534 f307 1"/>
                <a:gd name="f650" fmla="*/ f537 f306 1"/>
                <a:gd name="f651" fmla="*/ f538 f307 1"/>
                <a:gd name="f652" fmla="*/ f539 f306 1"/>
                <a:gd name="f653" fmla="*/ f540 f307 1"/>
                <a:gd name="f654" fmla="*/ f541 f306 1"/>
                <a:gd name="f655" fmla="*/ f542 f307 1"/>
                <a:gd name="f656" fmla="*/ f543 f306 1"/>
                <a:gd name="f657" fmla="*/ f544 f307 1"/>
                <a:gd name="f658" fmla="*/ f545 f306 1"/>
                <a:gd name="f659" fmla="*/ f546 f307 1"/>
                <a:gd name="f660" fmla="*/ f547 f306 1"/>
                <a:gd name="f661" fmla="*/ f548 f307 1"/>
                <a:gd name="f662" fmla="*/ f549 f306 1"/>
                <a:gd name="f663" fmla="*/ f550 f307 1"/>
                <a:gd name="f664" fmla="*/ f551 f306 1"/>
                <a:gd name="f665" fmla="*/ f552 f307 1"/>
                <a:gd name="f666" fmla="*/ f553 f306 1"/>
                <a:gd name="f667" fmla="*/ f554 f307 1"/>
                <a:gd name="f668" fmla="*/ f555 f306 1"/>
                <a:gd name="f669" fmla="*/ f556 f307 1"/>
                <a:gd name="f670" fmla="*/ f557 f306 1"/>
                <a:gd name="f671" fmla="*/ f558 f307 1"/>
                <a:gd name="f672" fmla="*/ f559 f306 1"/>
                <a:gd name="f673" fmla="*/ f560 f307 1"/>
                <a:gd name="f674" fmla="*/ f561 f306 1"/>
                <a:gd name="f675" fmla="*/ f562 f307 1"/>
                <a:gd name="f676" fmla="*/ f563 f306 1"/>
                <a:gd name="f677" fmla="*/ f564 f306 1"/>
                <a:gd name="f678" fmla="*/ f565 f306 1"/>
                <a:gd name="f679" fmla="*/ f566 f307 1"/>
                <a:gd name="f680" fmla="*/ f567 f306 1"/>
                <a:gd name="f681" fmla="*/ f568 f307 1"/>
                <a:gd name="f682" fmla="*/ f569 f307 1"/>
                <a:gd name="f683" fmla="*/ f570 f306 1"/>
                <a:gd name="f684" fmla="*/ f571 f307 1"/>
                <a:gd name="f685" fmla="*/ f572 f306 1"/>
                <a:gd name="f686" fmla="*/ f573 f307 1"/>
                <a:gd name="f687" fmla="*/ f574 f306 1"/>
                <a:gd name="f688" fmla="*/ f575 f307 1"/>
                <a:gd name="f689" fmla="*/ f576 f306 1"/>
                <a:gd name="f690" fmla="*/ f577 f307 1"/>
                <a:gd name="f691" fmla="*/ f578 f306 1"/>
                <a:gd name="f692" fmla="*/ f579 f307 1"/>
                <a:gd name="f693" fmla="*/ f580 f306 1"/>
                <a:gd name="f694" fmla="*/ f581 f307 1"/>
                <a:gd name="f695" fmla="*/ f582 f306 1"/>
                <a:gd name="f696" fmla="*/ f583 f307 1"/>
                <a:gd name="f697" fmla="*/ f584 f306 1"/>
                <a:gd name="f698" fmla="*/ f585 f307 1"/>
                <a:gd name="f699" fmla="*/ f586 f306 1"/>
                <a:gd name="f700" fmla="*/ f587 f307 1"/>
                <a:gd name="f701" fmla="*/ f588 f306 1"/>
                <a:gd name="f702" fmla="*/ f589 f307 1"/>
                <a:gd name="f703" fmla="*/ f590 f306 1"/>
                <a:gd name="f704" fmla="*/ f591 f307 1"/>
                <a:gd name="f705" fmla="*/ f592 f306 1"/>
                <a:gd name="f706" fmla="*/ f593 f307 1"/>
                <a:gd name="f707" fmla="*/ f594 f306 1"/>
                <a:gd name="f708" fmla="*/ f595 f307 1"/>
                <a:gd name="f709" fmla="*/ f596 f306 1"/>
                <a:gd name="f710" fmla="*/ f597 f307 1"/>
                <a:gd name="f711" fmla="*/ f598 f306 1"/>
                <a:gd name="f712" fmla="*/ f599 f307 1"/>
                <a:gd name="f713" fmla="*/ f600 f306 1"/>
                <a:gd name="f714" fmla="*/ f601 f307 1"/>
                <a:gd name="f715" fmla="*/ f602 f306 1"/>
                <a:gd name="f716" fmla="*/ f603 f307 1"/>
                <a:gd name="f717" fmla="*/ f604 f306 1"/>
                <a:gd name="f718" fmla="*/ f605 f307 1"/>
                <a:gd name="f719" fmla="*/ f606 f306 1"/>
                <a:gd name="f720" fmla="*/ f607 f307 1"/>
                <a:gd name="f721" fmla="*/ f608 f306 1"/>
                <a:gd name="f722" fmla="*/ f609 f307 1"/>
                <a:gd name="f723" fmla="*/ f610 f306 1"/>
                <a:gd name="f724" fmla="*/ f611 f307 1"/>
                <a:gd name="f725" fmla="*/ f612 f306 1"/>
                <a:gd name="f726" fmla="*/ f613 f307 1"/>
                <a:gd name="f727" fmla="*/ f614 f306 1"/>
                <a:gd name="f728" fmla="*/ f615 f307 1"/>
                <a:gd name="f729" fmla="*/ f616 f306 1"/>
                <a:gd name="f730" fmla="*/ f617 f307 1"/>
                <a:gd name="f731" fmla="*/ f618 f306 1"/>
                <a:gd name="f732" fmla="*/ f619 f307 1"/>
                <a:gd name="f733" fmla="*/ f620 f306 1"/>
                <a:gd name="f734" fmla="*/ f621 f307 1"/>
                <a:gd name="f735" fmla="*/ f622 f306 1"/>
                <a:gd name="f736" fmla="*/ f623 f307 1"/>
                <a:gd name="f737" fmla="*/ f624 f306 1"/>
                <a:gd name="f738" fmla="*/ f625 f307 1"/>
                <a:gd name="f739" fmla="*/ f626 f306 1"/>
                <a:gd name="f740" fmla="*/ f627 f307 1"/>
                <a:gd name="f741" fmla="*/ f628 f306 1"/>
                <a:gd name="f742" fmla="*/ f629 f307 1"/>
                <a:gd name="f743" fmla="*/ f630 f306 1"/>
                <a:gd name="f744" fmla="*/ f631 f307 1"/>
                <a:gd name="f745" fmla="*/ f632 f306 1"/>
                <a:gd name="f746" fmla="*/ f633 f307 1"/>
                <a:gd name="f747" fmla="*/ f634 f306 1"/>
                <a:gd name="f748" fmla="*/ f635 f307 1"/>
                <a:gd name="f749" fmla="*/ f636 f306 1"/>
                <a:gd name="f750" fmla="*/ f637 f307 1"/>
                <a:gd name="f751" fmla="*/ f638 f306 1"/>
                <a:gd name="f752" fmla="*/ f639 f307 1"/>
                <a:gd name="f753" fmla="*/ f640 f306 1"/>
                <a:gd name="f754" fmla="*/ f641 f307 1"/>
                <a:gd name="f755" fmla="*/ f642 f306 1"/>
                <a:gd name="f756" fmla="*/ f643 f307 1"/>
                <a:gd name="f757" fmla="*/ f644 f306 1"/>
                <a:gd name="f758" fmla="*/ f645 f30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6">
                  <a:pos x="f650" y="f651"/>
                </a:cxn>
                <a:cxn ang="f536">
                  <a:pos x="f652" y="f653"/>
                </a:cxn>
                <a:cxn ang="f536">
                  <a:pos x="f654" y="f655"/>
                </a:cxn>
                <a:cxn ang="f536">
                  <a:pos x="f656" y="f657"/>
                </a:cxn>
                <a:cxn ang="f536">
                  <a:pos x="f658" y="f659"/>
                </a:cxn>
                <a:cxn ang="f536">
                  <a:pos x="f660" y="f661"/>
                </a:cxn>
                <a:cxn ang="f536">
                  <a:pos x="f662" y="f663"/>
                </a:cxn>
                <a:cxn ang="f536">
                  <a:pos x="f664" y="f665"/>
                </a:cxn>
                <a:cxn ang="f536">
                  <a:pos x="f666" y="f667"/>
                </a:cxn>
                <a:cxn ang="f536">
                  <a:pos x="f668" y="f669"/>
                </a:cxn>
                <a:cxn ang="f536">
                  <a:pos x="f670" y="f671"/>
                </a:cxn>
                <a:cxn ang="f536">
                  <a:pos x="f672" y="f673"/>
                </a:cxn>
                <a:cxn ang="f536">
                  <a:pos x="f674" y="f675"/>
                </a:cxn>
                <a:cxn ang="f536">
                  <a:pos x="f676" y="f675"/>
                </a:cxn>
                <a:cxn ang="f536">
                  <a:pos x="f677" y="f673"/>
                </a:cxn>
                <a:cxn ang="f536">
                  <a:pos x="f678" y="f679"/>
                </a:cxn>
                <a:cxn ang="f536">
                  <a:pos x="f680" y="f681"/>
                </a:cxn>
                <a:cxn ang="f536">
                  <a:pos x="f680" y="f682"/>
                </a:cxn>
                <a:cxn ang="f536">
                  <a:pos x="f683" y="f684"/>
                </a:cxn>
                <a:cxn ang="f536">
                  <a:pos x="f685" y="f686"/>
                </a:cxn>
                <a:cxn ang="f536">
                  <a:pos x="f687" y="f688"/>
                </a:cxn>
                <a:cxn ang="f536">
                  <a:pos x="f689" y="f690"/>
                </a:cxn>
                <a:cxn ang="f536">
                  <a:pos x="f691" y="f692"/>
                </a:cxn>
                <a:cxn ang="f536">
                  <a:pos x="f693" y="f694"/>
                </a:cxn>
                <a:cxn ang="f536">
                  <a:pos x="f695" y="f696"/>
                </a:cxn>
                <a:cxn ang="f536">
                  <a:pos x="f697" y="f698"/>
                </a:cxn>
                <a:cxn ang="f536">
                  <a:pos x="f699" y="f700"/>
                </a:cxn>
                <a:cxn ang="f536">
                  <a:pos x="f701" y="f702"/>
                </a:cxn>
                <a:cxn ang="f536">
                  <a:pos x="f703" y="f704"/>
                </a:cxn>
                <a:cxn ang="f536">
                  <a:pos x="f705" y="f706"/>
                </a:cxn>
                <a:cxn ang="f536">
                  <a:pos x="f707" y="f708"/>
                </a:cxn>
                <a:cxn ang="f536">
                  <a:pos x="f709" y="f710"/>
                </a:cxn>
                <a:cxn ang="f536">
                  <a:pos x="f711" y="f712"/>
                </a:cxn>
                <a:cxn ang="f536">
                  <a:pos x="f713" y="f714"/>
                </a:cxn>
                <a:cxn ang="f536">
                  <a:pos x="f715" y="f716"/>
                </a:cxn>
                <a:cxn ang="f536">
                  <a:pos x="f717" y="f718"/>
                </a:cxn>
                <a:cxn ang="f536">
                  <a:pos x="f719" y="f720"/>
                </a:cxn>
                <a:cxn ang="f536">
                  <a:pos x="f721" y="f722"/>
                </a:cxn>
                <a:cxn ang="f536">
                  <a:pos x="f723" y="f724"/>
                </a:cxn>
                <a:cxn ang="f536">
                  <a:pos x="f725" y="f726"/>
                </a:cxn>
                <a:cxn ang="f536">
                  <a:pos x="f727" y="f728"/>
                </a:cxn>
                <a:cxn ang="f536">
                  <a:pos x="f729" y="f730"/>
                </a:cxn>
                <a:cxn ang="f536">
                  <a:pos x="f731" y="f732"/>
                </a:cxn>
                <a:cxn ang="f536">
                  <a:pos x="f733" y="f734"/>
                </a:cxn>
                <a:cxn ang="f536">
                  <a:pos x="f705" y="f706"/>
                </a:cxn>
                <a:cxn ang="f536">
                  <a:pos x="f735" y="f736"/>
                </a:cxn>
                <a:cxn ang="f536">
                  <a:pos x="f737" y="f738"/>
                </a:cxn>
                <a:cxn ang="f536">
                  <a:pos x="f739" y="f740"/>
                </a:cxn>
                <a:cxn ang="f536">
                  <a:pos x="f741" y="f742"/>
                </a:cxn>
                <a:cxn ang="f536">
                  <a:pos x="f743" y="f744"/>
                </a:cxn>
                <a:cxn ang="f536">
                  <a:pos x="f745" y="f746"/>
                </a:cxn>
                <a:cxn ang="f536">
                  <a:pos x="f747" y="f748"/>
                </a:cxn>
                <a:cxn ang="f536">
                  <a:pos x="f749" y="f750"/>
                </a:cxn>
                <a:cxn ang="f536">
                  <a:pos x="f751" y="f752"/>
                </a:cxn>
                <a:cxn ang="f536">
                  <a:pos x="f753" y="f754"/>
                </a:cxn>
                <a:cxn ang="f536">
                  <a:pos x="f755" y="f756"/>
                </a:cxn>
                <a:cxn ang="f536">
                  <a:pos x="f757" y="f758"/>
                </a:cxn>
              </a:cxnLst>
              <a:rect l="f646" t="f649" r="f647" b="f648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5"/>
                  </a:lnTo>
                  <a:lnTo>
                    <a:pt x="f85" y="f5"/>
                  </a:lnTo>
                  <a:lnTo>
                    <a:pt x="f86" y="f83"/>
                  </a:lnTo>
                  <a:lnTo>
                    <a:pt x="f87" y="f81"/>
                  </a:lnTo>
                  <a:lnTo>
                    <a:pt x="f88" y="f79"/>
                  </a:lnTo>
                  <a:lnTo>
                    <a:pt x="f89" y="f77"/>
                  </a:lnTo>
                  <a:lnTo>
                    <a:pt x="f90" y="f75"/>
                  </a:lnTo>
                  <a:lnTo>
                    <a:pt x="f91" y="f73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0" y="f102"/>
                  </a:lnTo>
                  <a:lnTo>
                    <a:pt x="f98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25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7"/>
                  </a:lnTo>
                  <a:lnTo>
                    <a:pt x="f163" y="f7"/>
                  </a:lnTo>
                  <a:lnTo>
                    <a:pt x="f66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2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230"/>
                  </a:lnTo>
                  <a:lnTo>
                    <a:pt x="f231" y="f232"/>
                  </a:lnTo>
                  <a:lnTo>
                    <a:pt x="f226" y="f134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8"/>
                  </a:lnTo>
                  <a:lnTo>
                    <a:pt x="f165" y="f166"/>
                  </a:lnTo>
                  <a:close/>
                  <a:moveTo>
                    <a:pt x="f249" y="f105"/>
                  </a:moveTo>
                  <a:lnTo>
                    <a:pt x="f105" y="f181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7" y="f254"/>
                  </a:lnTo>
                  <a:lnTo>
                    <a:pt x="f255" y="f256"/>
                  </a:lnTo>
                  <a:lnTo>
                    <a:pt x="f105" y="f257"/>
                  </a:lnTo>
                  <a:lnTo>
                    <a:pt x="f258" y="f259"/>
                  </a:lnTo>
                  <a:lnTo>
                    <a:pt x="f174" y="f260"/>
                  </a:lnTo>
                  <a:lnTo>
                    <a:pt x="f107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105" y="f278"/>
                  </a:lnTo>
                  <a:lnTo>
                    <a:pt x="f279" y="f275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5"/>
                  </a:lnTo>
                  <a:lnTo>
                    <a:pt x="f286" y="f263"/>
                  </a:lnTo>
                  <a:lnTo>
                    <a:pt x="f287" y="f260"/>
                  </a:lnTo>
                  <a:lnTo>
                    <a:pt x="f288" y="f289"/>
                  </a:lnTo>
                  <a:lnTo>
                    <a:pt x="f290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96" y="f297"/>
                  </a:lnTo>
                  <a:lnTo>
                    <a:pt x="f298" y="f299"/>
                  </a:lnTo>
                  <a:lnTo>
                    <a:pt x="f36" y="f300"/>
                  </a:lnTo>
                  <a:lnTo>
                    <a:pt x="f301" y="f255"/>
                  </a:lnTo>
                  <a:lnTo>
                    <a:pt x="f55" y="f302"/>
                  </a:lnTo>
                  <a:lnTo>
                    <a:pt x="f303" y="f177"/>
                  </a:lnTo>
                  <a:lnTo>
                    <a:pt x="f304" y="f177"/>
                  </a:lnTo>
                  <a:lnTo>
                    <a:pt x="f279" y="f302"/>
                  </a:lnTo>
                  <a:lnTo>
                    <a:pt x="f249" y="f105"/>
                  </a:lnTo>
                  <a:close/>
                </a:path>
              </a:pathLst>
            </a:custGeom>
            <a:solidFill>
              <a:srgbClr val="6A085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uppieren 24"/>
          <p:cNvGrpSpPr/>
          <p:nvPr/>
        </p:nvGrpSpPr>
        <p:grpSpPr>
          <a:xfrm>
            <a:off x="3142811" y="2674437"/>
            <a:ext cx="394801" cy="720528"/>
            <a:chOff x="3142811" y="2674437"/>
            <a:chExt cx="394801" cy="720528"/>
          </a:xfrm>
        </p:grpSpPr>
        <p:sp>
          <p:nvSpPr>
            <p:cNvPr id="12" name="Freeform 15"/>
            <p:cNvSpPr/>
            <p:nvPr/>
          </p:nvSpPr>
          <p:spPr>
            <a:xfrm>
              <a:off x="3187891" y="2724601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6"/>
            <p:cNvSpPr/>
            <p:nvPr/>
          </p:nvSpPr>
          <p:spPr>
            <a:xfrm>
              <a:off x="3142811" y="2674437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3" y="1439695"/>
            <a:ext cx="5303364" cy="4809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6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8"/>
          <p:cNvSpPr txBox="1"/>
          <p:nvPr/>
        </p:nvSpPr>
        <p:spPr>
          <a:xfrm>
            <a:off x="2887108" y="432310"/>
            <a:ext cx="663655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B</a:t>
            </a:r>
          </a:p>
        </p:txBody>
      </p:sp>
      <p:grpSp>
        <p:nvGrpSpPr>
          <p:cNvPr id="5" name="Gruppieren 12"/>
          <p:cNvGrpSpPr/>
          <p:nvPr/>
        </p:nvGrpSpPr>
        <p:grpSpPr>
          <a:xfrm>
            <a:off x="7649056" y="4174821"/>
            <a:ext cx="394801" cy="720528"/>
            <a:chOff x="7649056" y="4174821"/>
            <a:chExt cx="394801" cy="720528"/>
          </a:xfrm>
        </p:grpSpPr>
        <p:sp>
          <p:nvSpPr>
            <p:cNvPr id="6" name="Freeform 7"/>
            <p:cNvSpPr/>
            <p:nvPr/>
          </p:nvSpPr>
          <p:spPr>
            <a:xfrm>
              <a:off x="7666512" y="4224994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8"/>
            <p:cNvSpPr/>
            <p:nvPr/>
          </p:nvSpPr>
          <p:spPr>
            <a:xfrm>
              <a:off x="7649056" y="4174821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uppieren 18"/>
          <p:cNvGrpSpPr/>
          <p:nvPr/>
        </p:nvGrpSpPr>
        <p:grpSpPr>
          <a:xfrm>
            <a:off x="7205755" y="3467359"/>
            <a:ext cx="394801" cy="720528"/>
            <a:chOff x="7205755" y="3467359"/>
            <a:chExt cx="394801" cy="720528"/>
          </a:xfrm>
        </p:grpSpPr>
        <p:sp>
          <p:nvSpPr>
            <p:cNvPr id="9" name="Freeform 11"/>
            <p:cNvSpPr/>
            <p:nvPr/>
          </p:nvSpPr>
          <p:spPr>
            <a:xfrm>
              <a:off x="7228203" y="3511707"/>
              <a:ext cx="189152" cy="59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7"/>
                <a:gd name="f10" fmla="val 629"/>
                <a:gd name="f11" fmla="val 3161"/>
                <a:gd name="f12" fmla="val 677"/>
                <a:gd name="f13" fmla="val 3128"/>
                <a:gd name="f14" fmla="val 712"/>
                <a:gd name="f15" fmla="val 3089"/>
                <a:gd name="f16" fmla="val 737"/>
                <a:gd name="f17" fmla="val 3044"/>
                <a:gd name="f18" fmla="val 752"/>
                <a:gd name="f19" fmla="val 2990"/>
                <a:gd name="f20" fmla="val 754"/>
                <a:gd name="f21" fmla="val 2926"/>
                <a:gd name="f22" fmla="val 748"/>
                <a:gd name="f23" fmla="val 2848"/>
                <a:gd name="f24" fmla="val 732"/>
                <a:gd name="f25" fmla="val 2757"/>
                <a:gd name="f26" fmla="val 720"/>
                <a:gd name="f27" fmla="val 2706"/>
                <a:gd name="f28" fmla="val 700"/>
                <a:gd name="f29" fmla="val 2612"/>
                <a:gd name="f30" fmla="val 676"/>
                <a:gd name="f31" fmla="val 2409"/>
                <a:gd name="f32" fmla="val 668"/>
                <a:gd name="f33" fmla="val 2157"/>
                <a:gd name="f34" fmla="val 679"/>
                <a:gd name="f35" fmla="val 1821"/>
                <a:gd name="f36" fmla="val 692"/>
                <a:gd name="f37" fmla="val 1603"/>
                <a:gd name="f38" fmla="val 722"/>
                <a:gd name="f39" fmla="val 1098"/>
                <a:gd name="f40" fmla="val 728"/>
                <a:gd name="f41" fmla="val 888"/>
                <a:gd name="f42" fmla="val 724"/>
                <a:gd name="f43" fmla="val 854"/>
                <a:gd name="f44" fmla="val 710"/>
                <a:gd name="f45" fmla="val 837"/>
                <a:gd name="f46" fmla="val 694"/>
                <a:gd name="f47" fmla="val 831"/>
                <a:gd name="f48" fmla="val 822"/>
                <a:gd name="f49" fmla="val 643"/>
                <a:gd name="f50" fmla="val 817"/>
                <a:gd name="f51" fmla="val 618"/>
                <a:gd name="f52" fmla="val 826"/>
                <a:gd name="f53" fmla="val 603"/>
                <a:gd name="f54" fmla="val 846"/>
                <a:gd name="f55" fmla="val 602"/>
                <a:gd name="f56" fmla="val 861"/>
                <a:gd name="f57" fmla="val 595"/>
                <a:gd name="f58" fmla="val 901"/>
                <a:gd name="f59" fmla="val 539"/>
                <a:gd name="f60" fmla="val 1165"/>
                <a:gd name="f61" fmla="val 402"/>
                <a:gd name="f62" fmla="val 1742"/>
                <a:gd name="f63" fmla="val 323"/>
                <a:gd name="f64" fmla="val 2053"/>
                <a:gd name="f65" fmla="val 289"/>
                <a:gd name="f66" fmla="val 2177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4"/>
                <a:gd name="f73" fmla="val 54"/>
                <a:gd name="f74" fmla="val 2856"/>
                <a:gd name="f75" fmla="val 14"/>
                <a:gd name="f76" fmla="val 3009"/>
                <a:gd name="f77" fmla="val 3087"/>
                <a:gd name="f78" fmla="val 3121"/>
                <a:gd name="f79" fmla="val 3"/>
                <a:gd name="f80" fmla="val 3129"/>
                <a:gd name="f81" fmla="val 13"/>
                <a:gd name="f82" fmla="val 3142"/>
                <a:gd name="f83" fmla="val 52"/>
                <a:gd name="f84" fmla="val 3167"/>
                <a:gd name="f85" fmla="val 107"/>
                <a:gd name="f86" fmla="val 3193"/>
                <a:gd name="f87" fmla="val 170"/>
                <a:gd name="f88" fmla="val 3214"/>
                <a:gd name="f89" fmla="val 202"/>
                <a:gd name="f90" fmla="val 3222"/>
                <a:gd name="f91" fmla="val 249"/>
                <a:gd name="f92" fmla="val 3230"/>
                <a:gd name="f93" fmla="val 354"/>
                <a:gd name="f94" fmla="val 462"/>
                <a:gd name="f95" fmla="val 3220"/>
                <a:gd name="f96" fmla="val 560"/>
                <a:gd name="f97" fmla="val 3195"/>
                <a:gd name="f98" fmla="val 703"/>
                <a:gd name="f99" fmla="val 742"/>
                <a:gd name="f100" fmla="val 715"/>
                <a:gd name="f101" fmla="val 726"/>
                <a:gd name="f102" fmla="val 687"/>
                <a:gd name="f103" fmla="val 663"/>
                <a:gd name="f104" fmla="val 716"/>
                <a:gd name="f105" fmla="val 624"/>
                <a:gd name="f106" fmla="val 706"/>
                <a:gd name="f107" fmla="val 548"/>
                <a:gd name="f108" fmla="val 704"/>
                <a:gd name="f109" fmla="val 474"/>
                <a:gd name="f110" fmla="val 405"/>
                <a:gd name="f111" fmla="val 340"/>
                <a:gd name="f112" fmla="val 731"/>
                <a:gd name="f113" fmla="val 280"/>
                <a:gd name="f114" fmla="val 225"/>
                <a:gd name="f115" fmla="val 779"/>
                <a:gd name="f116" fmla="val 176"/>
                <a:gd name="f117" fmla="val 795"/>
                <a:gd name="f118" fmla="val 154"/>
                <a:gd name="f119" fmla="val 810"/>
                <a:gd name="f120" fmla="val 133"/>
                <a:gd name="f121" fmla="val 96"/>
                <a:gd name="f122" fmla="val 64"/>
                <a:gd name="f123" fmla="val 834"/>
                <a:gd name="f124" fmla="val 38"/>
                <a:gd name="f125" fmla="val 821"/>
                <a:gd name="f126" fmla="val 18"/>
                <a:gd name="f127" fmla="val 796"/>
                <a:gd name="f128" fmla="val 6"/>
                <a:gd name="f129" fmla="val 761"/>
                <a:gd name="f130" fmla="val 2"/>
                <a:gd name="f131" fmla="val 689"/>
                <a:gd name="f132" fmla="val 7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3"/>
                <a:gd name="f139" fmla="val 481"/>
                <a:gd name="f140" fmla="val 452"/>
                <a:gd name="f141" fmla="val 226"/>
                <a:gd name="f142" fmla="val 439"/>
                <a:gd name="f143" fmla="val 309"/>
                <a:gd name="f144" fmla="val 440"/>
                <a:gd name="f145" fmla="val 401"/>
                <a:gd name="f146" fmla="val 457"/>
                <a:gd name="f147" fmla="val 502"/>
                <a:gd name="f148" fmla="val 473"/>
                <a:gd name="f149" fmla="val 555"/>
                <a:gd name="f150" fmla="val 483"/>
                <a:gd name="f151" fmla="val 588"/>
                <a:gd name="f152" fmla="val 508"/>
                <a:gd name="f153" fmla="val 646"/>
                <a:gd name="f154" fmla="val 536"/>
                <a:gd name="f155" fmla="val 566"/>
                <a:gd name="f156" fmla="val 730"/>
                <a:gd name="f157" fmla="val 597"/>
                <a:gd name="f158" fmla="val 756"/>
                <a:gd name="f159" fmla="val 627"/>
                <a:gd name="f160" fmla="val 768"/>
                <a:gd name="f161" fmla="val 658"/>
                <a:gd name="f162" fmla="val 755"/>
                <a:gd name="f163" fmla="+- 0 0 -90"/>
                <a:gd name="f164" fmla="*/ f3 1 838"/>
                <a:gd name="f165" fmla="*/ f4 1 3233"/>
                <a:gd name="f166" fmla="+- f7 0 f5"/>
                <a:gd name="f167" fmla="+- f6 0 f5"/>
                <a:gd name="f168" fmla="*/ f163 f0 1"/>
                <a:gd name="f169" fmla="*/ f167 1 838"/>
                <a:gd name="f170" fmla="*/ f166 1 3233"/>
                <a:gd name="f171" fmla="*/ 629 f167 1"/>
                <a:gd name="f172" fmla="*/ 3161 f166 1"/>
                <a:gd name="f173" fmla="*/ 712 f167 1"/>
                <a:gd name="f174" fmla="*/ 3089 f166 1"/>
                <a:gd name="f175" fmla="*/ 752 f167 1"/>
                <a:gd name="f176" fmla="*/ 2990 f166 1"/>
                <a:gd name="f177" fmla="*/ 748 f167 1"/>
                <a:gd name="f178" fmla="*/ 2848 f166 1"/>
                <a:gd name="f179" fmla="*/ 720 f167 1"/>
                <a:gd name="f180" fmla="*/ 2706 f166 1"/>
                <a:gd name="f181" fmla="*/ 676 f167 1"/>
                <a:gd name="f182" fmla="*/ 2409 f166 1"/>
                <a:gd name="f183" fmla="*/ 679 f167 1"/>
                <a:gd name="f184" fmla="*/ 1821 f166 1"/>
                <a:gd name="f185" fmla="*/ 722 f167 1"/>
                <a:gd name="f186" fmla="*/ 1098 f166 1"/>
                <a:gd name="f187" fmla="*/ 724 f167 1"/>
                <a:gd name="f188" fmla="*/ 854 f166 1"/>
                <a:gd name="f189" fmla="*/ 694 f167 1"/>
                <a:gd name="f190" fmla="*/ 831 f166 1"/>
                <a:gd name="f191" fmla="*/ 643 f167 1"/>
                <a:gd name="f192" fmla="*/ 817 f166 1"/>
                <a:gd name="f193" fmla="*/ 603 f167 1"/>
                <a:gd name="f194" fmla="*/ 846 f166 1"/>
                <a:gd name="f195" fmla="*/ 595 f167 1"/>
                <a:gd name="f196" fmla="*/ 901 f166 1"/>
                <a:gd name="f197" fmla="*/ 402 f167 1"/>
                <a:gd name="f198" fmla="*/ 1742 f166 1"/>
                <a:gd name="f199" fmla="*/ 289 f167 1"/>
                <a:gd name="f200" fmla="*/ 2177 f166 1"/>
                <a:gd name="f201" fmla="*/ 153 f167 1"/>
                <a:gd name="f202" fmla="*/ 2577 f166 1"/>
                <a:gd name="f203" fmla="*/ 54 f167 1"/>
                <a:gd name="f204" fmla="*/ 2856 f166 1"/>
                <a:gd name="f205" fmla="*/ 0 f167 1"/>
                <a:gd name="f206" fmla="*/ 3087 f166 1"/>
                <a:gd name="f207" fmla="*/ 3 f167 1"/>
                <a:gd name="f208" fmla="*/ 3129 f166 1"/>
                <a:gd name="f209" fmla="*/ 52 f167 1"/>
                <a:gd name="f210" fmla="*/ 3167 f166 1"/>
                <a:gd name="f211" fmla="*/ 170 f167 1"/>
                <a:gd name="f212" fmla="*/ 3214 f166 1"/>
                <a:gd name="f213" fmla="*/ 249 f167 1"/>
                <a:gd name="f214" fmla="*/ 3230 f166 1"/>
                <a:gd name="f215" fmla="*/ 462 f167 1"/>
                <a:gd name="f216" fmla="*/ 3220 f166 1"/>
                <a:gd name="f217" fmla="*/ 599 f167 1"/>
                <a:gd name="f218" fmla="*/ 3177 f166 1"/>
                <a:gd name="f219" fmla="*/ 715 f167 1"/>
                <a:gd name="f220" fmla="*/ 726 f166 1"/>
                <a:gd name="f221" fmla="*/ 663 f166 1"/>
                <a:gd name="f222" fmla="*/ 706 f167 1"/>
                <a:gd name="f223" fmla="*/ 548 f166 1"/>
                <a:gd name="f224" fmla="*/ 405 f166 1"/>
                <a:gd name="f225" fmla="*/ 731 f167 1"/>
                <a:gd name="f226" fmla="*/ 280 f166 1"/>
                <a:gd name="f227" fmla="*/ 779 f167 1"/>
                <a:gd name="f228" fmla="*/ 176 f166 1"/>
                <a:gd name="f229" fmla="*/ 810 f167 1"/>
                <a:gd name="f230" fmla="*/ 133 f166 1"/>
                <a:gd name="f231" fmla="*/ 838 f167 1"/>
                <a:gd name="f232" fmla="*/ 64 f166 1"/>
                <a:gd name="f233" fmla="*/ 821 f167 1"/>
                <a:gd name="f234" fmla="*/ 18 f166 1"/>
                <a:gd name="f235" fmla="*/ 761 f167 1"/>
                <a:gd name="f236" fmla="*/ 0 f166 1"/>
                <a:gd name="f237" fmla="*/ 689 f167 1"/>
                <a:gd name="f238" fmla="*/ 7 f166 1"/>
                <a:gd name="f239" fmla="*/ 581 f167 1"/>
                <a:gd name="f240" fmla="*/ 48 f166 1"/>
                <a:gd name="f241" fmla="*/ 481 f167 1"/>
                <a:gd name="f242" fmla="*/ 154 f166 1"/>
                <a:gd name="f243" fmla="*/ 439 f167 1"/>
                <a:gd name="f244" fmla="*/ 309 f166 1"/>
                <a:gd name="f245" fmla="*/ 457 f167 1"/>
                <a:gd name="f246" fmla="*/ 502 f166 1"/>
                <a:gd name="f247" fmla="*/ 483 f167 1"/>
                <a:gd name="f248" fmla="*/ 588 f166 1"/>
                <a:gd name="f249" fmla="*/ 536 f167 1"/>
                <a:gd name="f250" fmla="*/ 694 f166 1"/>
                <a:gd name="f251" fmla="*/ 597 f167 1"/>
                <a:gd name="f252" fmla="*/ 756 f166 1"/>
                <a:gd name="f253" fmla="*/ 658 f167 1"/>
                <a:gd name="f254" fmla="*/ 768 f166 1"/>
                <a:gd name="f255" fmla="*/ 703 f167 1"/>
                <a:gd name="f256" fmla="*/ 742 f166 1"/>
                <a:gd name="f257" fmla="*/ f168 1 f2"/>
                <a:gd name="f258" fmla="*/ f171 1 838"/>
                <a:gd name="f259" fmla="*/ f172 1 3233"/>
                <a:gd name="f260" fmla="*/ f173 1 838"/>
                <a:gd name="f261" fmla="*/ f174 1 3233"/>
                <a:gd name="f262" fmla="*/ f175 1 838"/>
                <a:gd name="f263" fmla="*/ f176 1 3233"/>
                <a:gd name="f264" fmla="*/ f177 1 838"/>
                <a:gd name="f265" fmla="*/ f178 1 3233"/>
                <a:gd name="f266" fmla="*/ f179 1 838"/>
                <a:gd name="f267" fmla="*/ f180 1 3233"/>
                <a:gd name="f268" fmla="*/ f181 1 838"/>
                <a:gd name="f269" fmla="*/ f182 1 3233"/>
                <a:gd name="f270" fmla="*/ f183 1 838"/>
                <a:gd name="f271" fmla="*/ f184 1 3233"/>
                <a:gd name="f272" fmla="*/ f185 1 838"/>
                <a:gd name="f273" fmla="*/ f186 1 3233"/>
                <a:gd name="f274" fmla="*/ f187 1 838"/>
                <a:gd name="f275" fmla="*/ f188 1 3233"/>
                <a:gd name="f276" fmla="*/ f189 1 838"/>
                <a:gd name="f277" fmla="*/ f190 1 3233"/>
                <a:gd name="f278" fmla="*/ f191 1 838"/>
                <a:gd name="f279" fmla="*/ f192 1 3233"/>
                <a:gd name="f280" fmla="*/ f193 1 838"/>
                <a:gd name="f281" fmla="*/ f194 1 3233"/>
                <a:gd name="f282" fmla="*/ f195 1 838"/>
                <a:gd name="f283" fmla="*/ f196 1 3233"/>
                <a:gd name="f284" fmla="*/ f197 1 838"/>
                <a:gd name="f285" fmla="*/ f198 1 3233"/>
                <a:gd name="f286" fmla="*/ f199 1 838"/>
                <a:gd name="f287" fmla="*/ f200 1 3233"/>
                <a:gd name="f288" fmla="*/ f201 1 838"/>
                <a:gd name="f289" fmla="*/ f202 1 3233"/>
                <a:gd name="f290" fmla="*/ f203 1 838"/>
                <a:gd name="f291" fmla="*/ f204 1 3233"/>
                <a:gd name="f292" fmla="*/ f205 1 838"/>
                <a:gd name="f293" fmla="*/ f206 1 3233"/>
                <a:gd name="f294" fmla="*/ f207 1 838"/>
                <a:gd name="f295" fmla="*/ f208 1 3233"/>
                <a:gd name="f296" fmla="*/ f209 1 838"/>
                <a:gd name="f297" fmla="*/ f210 1 3233"/>
                <a:gd name="f298" fmla="*/ f211 1 838"/>
                <a:gd name="f299" fmla="*/ f212 1 3233"/>
                <a:gd name="f300" fmla="*/ f213 1 838"/>
                <a:gd name="f301" fmla="*/ f214 1 3233"/>
                <a:gd name="f302" fmla="*/ f215 1 838"/>
                <a:gd name="f303" fmla="*/ f216 1 3233"/>
                <a:gd name="f304" fmla="*/ f217 1 838"/>
                <a:gd name="f305" fmla="*/ f218 1 3233"/>
                <a:gd name="f306" fmla="*/ f219 1 838"/>
                <a:gd name="f307" fmla="*/ f220 1 3233"/>
                <a:gd name="f308" fmla="*/ f221 1 3233"/>
                <a:gd name="f309" fmla="*/ f222 1 838"/>
                <a:gd name="f310" fmla="*/ f223 1 3233"/>
                <a:gd name="f311" fmla="*/ f224 1 3233"/>
                <a:gd name="f312" fmla="*/ f225 1 838"/>
                <a:gd name="f313" fmla="*/ f226 1 3233"/>
                <a:gd name="f314" fmla="*/ f227 1 838"/>
                <a:gd name="f315" fmla="*/ f228 1 3233"/>
                <a:gd name="f316" fmla="*/ f229 1 838"/>
                <a:gd name="f317" fmla="*/ f230 1 3233"/>
                <a:gd name="f318" fmla="*/ f231 1 838"/>
                <a:gd name="f319" fmla="*/ f232 1 3233"/>
                <a:gd name="f320" fmla="*/ f233 1 838"/>
                <a:gd name="f321" fmla="*/ f234 1 3233"/>
                <a:gd name="f322" fmla="*/ f235 1 838"/>
                <a:gd name="f323" fmla="*/ f236 1 3233"/>
                <a:gd name="f324" fmla="*/ f237 1 838"/>
                <a:gd name="f325" fmla="*/ f238 1 3233"/>
                <a:gd name="f326" fmla="*/ f239 1 838"/>
                <a:gd name="f327" fmla="*/ f240 1 3233"/>
                <a:gd name="f328" fmla="*/ f241 1 838"/>
                <a:gd name="f329" fmla="*/ f242 1 3233"/>
                <a:gd name="f330" fmla="*/ f243 1 838"/>
                <a:gd name="f331" fmla="*/ f244 1 3233"/>
                <a:gd name="f332" fmla="*/ f245 1 838"/>
                <a:gd name="f333" fmla="*/ f246 1 3233"/>
                <a:gd name="f334" fmla="*/ f247 1 838"/>
                <a:gd name="f335" fmla="*/ f248 1 3233"/>
                <a:gd name="f336" fmla="*/ f249 1 838"/>
                <a:gd name="f337" fmla="*/ f250 1 3233"/>
                <a:gd name="f338" fmla="*/ f251 1 838"/>
                <a:gd name="f339" fmla="*/ f252 1 3233"/>
                <a:gd name="f340" fmla="*/ f253 1 838"/>
                <a:gd name="f341" fmla="*/ f254 1 3233"/>
                <a:gd name="f342" fmla="*/ f255 1 838"/>
                <a:gd name="f343" fmla="*/ f256 1 3233"/>
                <a:gd name="f344" fmla="*/ 0 1 f169"/>
                <a:gd name="f345" fmla="*/ f6 1 f169"/>
                <a:gd name="f346" fmla="*/ 0 1 f170"/>
                <a:gd name="f347" fmla="*/ f7 1 f170"/>
                <a:gd name="f348" fmla="+- f257 0 f1"/>
                <a:gd name="f349" fmla="*/ f258 1 f169"/>
                <a:gd name="f350" fmla="*/ f259 1 f170"/>
                <a:gd name="f351" fmla="*/ f260 1 f169"/>
                <a:gd name="f352" fmla="*/ f261 1 f170"/>
                <a:gd name="f353" fmla="*/ f262 1 f169"/>
                <a:gd name="f354" fmla="*/ f263 1 f170"/>
                <a:gd name="f355" fmla="*/ f264 1 f169"/>
                <a:gd name="f356" fmla="*/ f265 1 f170"/>
                <a:gd name="f357" fmla="*/ f266 1 f169"/>
                <a:gd name="f358" fmla="*/ f267 1 f170"/>
                <a:gd name="f359" fmla="*/ f268 1 f169"/>
                <a:gd name="f360" fmla="*/ f269 1 f170"/>
                <a:gd name="f361" fmla="*/ f270 1 f169"/>
                <a:gd name="f362" fmla="*/ f271 1 f170"/>
                <a:gd name="f363" fmla="*/ f272 1 f169"/>
                <a:gd name="f364" fmla="*/ f273 1 f170"/>
                <a:gd name="f365" fmla="*/ f274 1 f169"/>
                <a:gd name="f366" fmla="*/ f275 1 f170"/>
                <a:gd name="f367" fmla="*/ f276 1 f169"/>
                <a:gd name="f368" fmla="*/ f277 1 f170"/>
                <a:gd name="f369" fmla="*/ f278 1 f169"/>
                <a:gd name="f370" fmla="*/ f279 1 f170"/>
                <a:gd name="f371" fmla="*/ f280 1 f169"/>
                <a:gd name="f372" fmla="*/ f281 1 f170"/>
                <a:gd name="f373" fmla="*/ f282 1 f169"/>
                <a:gd name="f374" fmla="*/ f283 1 f170"/>
                <a:gd name="f375" fmla="*/ f284 1 f169"/>
                <a:gd name="f376" fmla="*/ f285 1 f170"/>
                <a:gd name="f377" fmla="*/ f286 1 f169"/>
                <a:gd name="f378" fmla="*/ f287 1 f170"/>
                <a:gd name="f379" fmla="*/ f288 1 f169"/>
                <a:gd name="f380" fmla="*/ f289 1 f170"/>
                <a:gd name="f381" fmla="*/ f290 1 f169"/>
                <a:gd name="f382" fmla="*/ f291 1 f170"/>
                <a:gd name="f383" fmla="*/ f292 1 f169"/>
                <a:gd name="f384" fmla="*/ f293 1 f170"/>
                <a:gd name="f385" fmla="*/ f294 1 f169"/>
                <a:gd name="f386" fmla="*/ f295 1 f170"/>
                <a:gd name="f387" fmla="*/ f296 1 f169"/>
                <a:gd name="f388" fmla="*/ f297 1 f170"/>
                <a:gd name="f389" fmla="*/ f298 1 f169"/>
                <a:gd name="f390" fmla="*/ f299 1 f170"/>
                <a:gd name="f391" fmla="*/ f300 1 f169"/>
                <a:gd name="f392" fmla="*/ f301 1 f170"/>
                <a:gd name="f393" fmla="*/ f302 1 f169"/>
                <a:gd name="f394" fmla="*/ f303 1 f170"/>
                <a:gd name="f395" fmla="*/ f304 1 f169"/>
                <a:gd name="f396" fmla="*/ f305 1 f170"/>
                <a:gd name="f397" fmla="*/ f306 1 f169"/>
                <a:gd name="f398" fmla="*/ f307 1 f170"/>
                <a:gd name="f399" fmla="*/ f308 1 f170"/>
                <a:gd name="f400" fmla="*/ f309 1 f169"/>
                <a:gd name="f401" fmla="*/ f310 1 f170"/>
                <a:gd name="f402" fmla="*/ f311 1 f170"/>
                <a:gd name="f403" fmla="*/ f312 1 f169"/>
                <a:gd name="f404" fmla="*/ f313 1 f170"/>
                <a:gd name="f405" fmla="*/ f314 1 f169"/>
                <a:gd name="f406" fmla="*/ f315 1 f170"/>
                <a:gd name="f407" fmla="*/ f316 1 f169"/>
                <a:gd name="f408" fmla="*/ f317 1 f170"/>
                <a:gd name="f409" fmla="*/ f318 1 f169"/>
                <a:gd name="f410" fmla="*/ f319 1 f170"/>
                <a:gd name="f411" fmla="*/ f320 1 f169"/>
                <a:gd name="f412" fmla="*/ f321 1 f170"/>
                <a:gd name="f413" fmla="*/ f322 1 f169"/>
                <a:gd name="f414" fmla="*/ f323 1 f170"/>
                <a:gd name="f415" fmla="*/ f324 1 f169"/>
                <a:gd name="f416" fmla="*/ f325 1 f170"/>
                <a:gd name="f417" fmla="*/ f326 1 f169"/>
                <a:gd name="f418" fmla="*/ f327 1 f170"/>
                <a:gd name="f419" fmla="*/ f328 1 f169"/>
                <a:gd name="f420" fmla="*/ f329 1 f170"/>
                <a:gd name="f421" fmla="*/ f330 1 f169"/>
                <a:gd name="f422" fmla="*/ f331 1 f170"/>
                <a:gd name="f423" fmla="*/ f332 1 f169"/>
                <a:gd name="f424" fmla="*/ f333 1 f170"/>
                <a:gd name="f425" fmla="*/ f334 1 f169"/>
                <a:gd name="f426" fmla="*/ f335 1 f170"/>
                <a:gd name="f427" fmla="*/ f336 1 f169"/>
                <a:gd name="f428" fmla="*/ f337 1 f170"/>
                <a:gd name="f429" fmla="*/ f338 1 f169"/>
                <a:gd name="f430" fmla="*/ f339 1 f170"/>
                <a:gd name="f431" fmla="*/ f340 1 f169"/>
                <a:gd name="f432" fmla="*/ f341 1 f170"/>
                <a:gd name="f433" fmla="*/ f342 1 f169"/>
                <a:gd name="f434" fmla="*/ f343 1 f170"/>
                <a:gd name="f435" fmla="*/ f344 f164 1"/>
                <a:gd name="f436" fmla="*/ f345 f164 1"/>
                <a:gd name="f437" fmla="*/ f347 f165 1"/>
                <a:gd name="f438" fmla="*/ f346 f165 1"/>
                <a:gd name="f439" fmla="*/ f349 f164 1"/>
                <a:gd name="f440" fmla="*/ f350 f165 1"/>
                <a:gd name="f441" fmla="*/ f351 f164 1"/>
                <a:gd name="f442" fmla="*/ f352 f165 1"/>
                <a:gd name="f443" fmla="*/ f353 f164 1"/>
                <a:gd name="f444" fmla="*/ f354 f165 1"/>
                <a:gd name="f445" fmla="*/ f355 f164 1"/>
                <a:gd name="f446" fmla="*/ f356 f165 1"/>
                <a:gd name="f447" fmla="*/ f357 f164 1"/>
                <a:gd name="f448" fmla="*/ f358 f165 1"/>
                <a:gd name="f449" fmla="*/ f359 f164 1"/>
                <a:gd name="f450" fmla="*/ f360 f165 1"/>
                <a:gd name="f451" fmla="*/ f361 f164 1"/>
                <a:gd name="f452" fmla="*/ f362 f165 1"/>
                <a:gd name="f453" fmla="*/ f363 f164 1"/>
                <a:gd name="f454" fmla="*/ f364 f165 1"/>
                <a:gd name="f455" fmla="*/ f365 f164 1"/>
                <a:gd name="f456" fmla="*/ f366 f165 1"/>
                <a:gd name="f457" fmla="*/ f367 f164 1"/>
                <a:gd name="f458" fmla="*/ f368 f165 1"/>
                <a:gd name="f459" fmla="*/ f369 f164 1"/>
                <a:gd name="f460" fmla="*/ f370 f165 1"/>
                <a:gd name="f461" fmla="*/ f371 f164 1"/>
                <a:gd name="f462" fmla="*/ f372 f165 1"/>
                <a:gd name="f463" fmla="*/ f373 f164 1"/>
                <a:gd name="f464" fmla="*/ f374 f165 1"/>
                <a:gd name="f465" fmla="*/ f375 f164 1"/>
                <a:gd name="f466" fmla="*/ f376 f165 1"/>
                <a:gd name="f467" fmla="*/ f377 f164 1"/>
                <a:gd name="f468" fmla="*/ f378 f165 1"/>
                <a:gd name="f469" fmla="*/ f379 f164 1"/>
                <a:gd name="f470" fmla="*/ f380 f165 1"/>
                <a:gd name="f471" fmla="*/ f381 f164 1"/>
                <a:gd name="f472" fmla="*/ f382 f165 1"/>
                <a:gd name="f473" fmla="*/ f383 f164 1"/>
                <a:gd name="f474" fmla="*/ f384 f165 1"/>
                <a:gd name="f475" fmla="*/ f385 f164 1"/>
                <a:gd name="f476" fmla="*/ f386 f165 1"/>
                <a:gd name="f477" fmla="*/ f387 f164 1"/>
                <a:gd name="f478" fmla="*/ f388 f165 1"/>
                <a:gd name="f479" fmla="*/ f389 f164 1"/>
                <a:gd name="f480" fmla="*/ f390 f165 1"/>
                <a:gd name="f481" fmla="*/ f391 f164 1"/>
                <a:gd name="f482" fmla="*/ f392 f165 1"/>
                <a:gd name="f483" fmla="*/ f393 f164 1"/>
                <a:gd name="f484" fmla="*/ f394 f165 1"/>
                <a:gd name="f485" fmla="*/ f395 f164 1"/>
                <a:gd name="f486" fmla="*/ f396 f165 1"/>
                <a:gd name="f487" fmla="*/ f397 f164 1"/>
                <a:gd name="f488" fmla="*/ f398 f165 1"/>
                <a:gd name="f489" fmla="*/ f399 f165 1"/>
                <a:gd name="f490" fmla="*/ f400 f164 1"/>
                <a:gd name="f491" fmla="*/ f401 f165 1"/>
                <a:gd name="f492" fmla="*/ f402 f165 1"/>
                <a:gd name="f493" fmla="*/ f403 f164 1"/>
                <a:gd name="f494" fmla="*/ f404 f165 1"/>
                <a:gd name="f495" fmla="*/ f405 f164 1"/>
                <a:gd name="f496" fmla="*/ f406 f165 1"/>
                <a:gd name="f497" fmla="*/ f407 f164 1"/>
                <a:gd name="f498" fmla="*/ f408 f165 1"/>
                <a:gd name="f499" fmla="*/ f409 f164 1"/>
                <a:gd name="f500" fmla="*/ f410 f165 1"/>
                <a:gd name="f501" fmla="*/ f411 f164 1"/>
                <a:gd name="f502" fmla="*/ f412 f165 1"/>
                <a:gd name="f503" fmla="*/ f413 f164 1"/>
                <a:gd name="f504" fmla="*/ f414 f165 1"/>
                <a:gd name="f505" fmla="*/ f415 f164 1"/>
                <a:gd name="f506" fmla="*/ f416 f165 1"/>
                <a:gd name="f507" fmla="*/ f417 f164 1"/>
                <a:gd name="f508" fmla="*/ f418 f165 1"/>
                <a:gd name="f509" fmla="*/ f419 f164 1"/>
                <a:gd name="f510" fmla="*/ f420 f165 1"/>
                <a:gd name="f511" fmla="*/ f421 f164 1"/>
                <a:gd name="f512" fmla="*/ f422 f165 1"/>
                <a:gd name="f513" fmla="*/ f423 f164 1"/>
                <a:gd name="f514" fmla="*/ f424 f165 1"/>
                <a:gd name="f515" fmla="*/ f425 f164 1"/>
                <a:gd name="f516" fmla="*/ f426 f165 1"/>
                <a:gd name="f517" fmla="*/ f427 f164 1"/>
                <a:gd name="f518" fmla="*/ f428 f165 1"/>
                <a:gd name="f519" fmla="*/ f429 f164 1"/>
                <a:gd name="f520" fmla="*/ f430 f165 1"/>
                <a:gd name="f521" fmla="*/ f431 f164 1"/>
                <a:gd name="f522" fmla="*/ f432 f165 1"/>
                <a:gd name="f523" fmla="*/ f433 f164 1"/>
                <a:gd name="f524" fmla="*/ f434 f1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8">
                  <a:pos x="f439" y="f440"/>
                </a:cxn>
                <a:cxn ang="f348">
                  <a:pos x="f441" y="f442"/>
                </a:cxn>
                <a:cxn ang="f348">
                  <a:pos x="f443" y="f444"/>
                </a:cxn>
                <a:cxn ang="f348">
                  <a:pos x="f445" y="f446"/>
                </a:cxn>
                <a:cxn ang="f348">
                  <a:pos x="f447" y="f448"/>
                </a:cxn>
                <a:cxn ang="f348">
                  <a:pos x="f449" y="f450"/>
                </a:cxn>
                <a:cxn ang="f348">
                  <a:pos x="f451" y="f452"/>
                </a:cxn>
                <a:cxn ang="f348">
                  <a:pos x="f453" y="f454"/>
                </a:cxn>
                <a:cxn ang="f348">
                  <a:pos x="f455" y="f456"/>
                </a:cxn>
                <a:cxn ang="f348">
                  <a:pos x="f457" y="f458"/>
                </a:cxn>
                <a:cxn ang="f348">
                  <a:pos x="f459" y="f460"/>
                </a:cxn>
                <a:cxn ang="f348">
                  <a:pos x="f461" y="f462"/>
                </a:cxn>
                <a:cxn ang="f348">
                  <a:pos x="f463" y="f464"/>
                </a:cxn>
                <a:cxn ang="f348">
                  <a:pos x="f465" y="f466"/>
                </a:cxn>
                <a:cxn ang="f348">
                  <a:pos x="f467" y="f468"/>
                </a:cxn>
                <a:cxn ang="f348">
                  <a:pos x="f469" y="f470"/>
                </a:cxn>
                <a:cxn ang="f348">
                  <a:pos x="f471" y="f472"/>
                </a:cxn>
                <a:cxn ang="f348">
                  <a:pos x="f473" y="f474"/>
                </a:cxn>
                <a:cxn ang="f348">
                  <a:pos x="f475" y="f476"/>
                </a:cxn>
                <a:cxn ang="f348">
                  <a:pos x="f477" y="f478"/>
                </a:cxn>
                <a:cxn ang="f348">
                  <a:pos x="f479" y="f480"/>
                </a:cxn>
                <a:cxn ang="f348">
                  <a:pos x="f481" y="f482"/>
                </a:cxn>
                <a:cxn ang="f348">
                  <a:pos x="f483" y="f484"/>
                </a:cxn>
                <a:cxn ang="f348">
                  <a:pos x="f485" y="f486"/>
                </a:cxn>
                <a:cxn ang="f348">
                  <a:pos x="f487" y="f488"/>
                </a:cxn>
                <a:cxn ang="f348">
                  <a:pos x="f455" y="f489"/>
                </a:cxn>
                <a:cxn ang="f348">
                  <a:pos x="f490" y="f491"/>
                </a:cxn>
                <a:cxn ang="f348">
                  <a:pos x="f490" y="f492"/>
                </a:cxn>
                <a:cxn ang="f348">
                  <a:pos x="f493" y="f494"/>
                </a:cxn>
                <a:cxn ang="f348">
                  <a:pos x="f495" y="f496"/>
                </a:cxn>
                <a:cxn ang="f348">
                  <a:pos x="f497" y="f498"/>
                </a:cxn>
                <a:cxn ang="f348">
                  <a:pos x="f499" y="f500"/>
                </a:cxn>
                <a:cxn ang="f348">
                  <a:pos x="f501" y="f502"/>
                </a:cxn>
                <a:cxn ang="f348">
                  <a:pos x="f503" y="f504"/>
                </a:cxn>
                <a:cxn ang="f348">
                  <a:pos x="f505" y="f506"/>
                </a:cxn>
                <a:cxn ang="f348">
                  <a:pos x="f507" y="f508"/>
                </a:cxn>
                <a:cxn ang="f348">
                  <a:pos x="f509" y="f510"/>
                </a:cxn>
                <a:cxn ang="f348">
                  <a:pos x="f511" y="f512"/>
                </a:cxn>
                <a:cxn ang="f348">
                  <a:pos x="f513" y="f514"/>
                </a:cxn>
                <a:cxn ang="f348">
                  <a:pos x="f515" y="f516"/>
                </a:cxn>
                <a:cxn ang="f348">
                  <a:pos x="f517" y="f518"/>
                </a:cxn>
                <a:cxn ang="f348">
                  <a:pos x="f519" y="f520"/>
                </a:cxn>
                <a:cxn ang="f348">
                  <a:pos x="f521" y="f522"/>
                </a:cxn>
                <a:cxn ang="f348">
                  <a:pos x="f523" y="f524"/>
                </a:cxn>
              </a:cxnLst>
              <a:rect l="f435" t="f438" r="f436" b="f437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0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0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47" y="f121"/>
                  </a:lnTo>
                  <a:lnTo>
                    <a:pt x="f6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46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0"/>
                  </a:lnTo>
                  <a:lnTo>
                    <a:pt x="f131" y="f162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AF649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7205755" y="3467359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69"/>
                <a:gd name="f11" fmla="val 3945"/>
                <a:gd name="f12" fmla="val 234"/>
                <a:gd name="f13" fmla="val 3927"/>
                <a:gd name="f14" fmla="val 125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8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5"/>
                <a:gd name="f43" fmla="val 1191"/>
                <a:gd name="f44" fmla="val 708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0"/>
                <a:gd name="f51" fmla="val 976"/>
                <a:gd name="f52" fmla="val 522"/>
                <a:gd name="f53" fmla="val 891"/>
                <a:gd name="f54" fmla="val 506"/>
                <a:gd name="f55" fmla="val 843"/>
                <a:gd name="f56" fmla="val 494"/>
                <a:gd name="f57" fmla="val 798"/>
                <a:gd name="f58" fmla="val 480"/>
                <a:gd name="f59" fmla="val 710"/>
                <a:gd name="f60" fmla="val 479"/>
                <a:gd name="f61" fmla="val 621"/>
                <a:gd name="f62" fmla="val 491"/>
                <a:gd name="f63" fmla="val 532"/>
                <a:gd name="f64" fmla="val 515"/>
                <a:gd name="f65" fmla="val 445"/>
                <a:gd name="f66" fmla="val 551"/>
                <a:gd name="f67" fmla="val 362"/>
                <a:gd name="f68" fmla="val 599"/>
                <a:gd name="f69" fmla="val 285"/>
                <a:gd name="f70" fmla="val 657"/>
                <a:gd name="f71" fmla="val 212"/>
                <a:gd name="f72" fmla="val 690"/>
                <a:gd name="f73" fmla="val 179"/>
                <a:gd name="f74" fmla="val 714"/>
                <a:gd name="f75" fmla="val 158"/>
                <a:gd name="f76" fmla="val 765"/>
                <a:gd name="f77" fmla="val 117"/>
                <a:gd name="f78" fmla="val 819"/>
                <a:gd name="f79" fmla="val 84"/>
                <a:gd name="f80" fmla="val 875"/>
                <a:gd name="f81" fmla="val 56"/>
                <a:gd name="f82" fmla="val 961"/>
                <a:gd name="f83" fmla="val 24"/>
                <a:gd name="f84" fmla="val 1079"/>
                <a:gd name="f85" fmla="val 1200"/>
                <a:gd name="f86" fmla="val 1320"/>
                <a:gd name="f87" fmla="val 1406"/>
                <a:gd name="f88" fmla="val 1461"/>
                <a:gd name="f89" fmla="val 1514"/>
                <a:gd name="f90" fmla="val 1566"/>
                <a:gd name="f91" fmla="val 1591"/>
                <a:gd name="f92" fmla="val 1630"/>
                <a:gd name="f93" fmla="val 220"/>
                <a:gd name="f94" fmla="val 1698"/>
                <a:gd name="f95" fmla="val 307"/>
                <a:gd name="f96" fmla="val 1748"/>
                <a:gd name="f97" fmla="val 403"/>
                <a:gd name="f98" fmla="val 1782"/>
                <a:gd name="f99" fmla="val 505"/>
                <a:gd name="f100" fmla="val 1799"/>
                <a:gd name="f101" fmla="val 612"/>
                <a:gd name="f102" fmla="val 722"/>
                <a:gd name="f103" fmla="val 833"/>
                <a:gd name="f104" fmla="val 1746"/>
                <a:gd name="f105" fmla="val 942"/>
                <a:gd name="f106" fmla="val 1721"/>
                <a:gd name="f107" fmla="val 995"/>
                <a:gd name="f108" fmla="val 1705"/>
                <a:gd name="f109" fmla="val 1024"/>
                <a:gd name="f110" fmla="val 1661"/>
                <a:gd name="f111" fmla="val 1085"/>
                <a:gd name="f112" fmla="val 1605"/>
                <a:gd name="f113" fmla="val 1148"/>
                <a:gd name="f114" fmla="val 1543"/>
                <a:gd name="f115" fmla="val 1206"/>
                <a:gd name="f116" fmla="val 1512"/>
                <a:gd name="f117" fmla="val 1231"/>
                <a:gd name="f118" fmla="val 1459"/>
                <a:gd name="f119" fmla="val 1269"/>
                <a:gd name="f120" fmla="val 1498"/>
                <a:gd name="f121" fmla="val 1392"/>
                <a:gd name="f122" fmla="val 1575"/>
                <a:gd name="f123" fmla="val 1625"/>
                <a:gd name="f124" fmla="val 1738"/>
                <a:gd name="f125" fmla="val 2130"/>
                <a:gd name="f126" fmla="val 1906"/>
                <a:gd name="f127" fmla="val 2648"/>
                <a:gd name="f128" fmla="val 1995"/>
                <a:gd name="f129" fmla="val 2930"/>
                <a:gd name="f130" fmla="val 2053"/>
                <a:gd name="f131" fmla="val 3116"/>
                <a:gd name="f132" fmla="val 2112"/>
                <a:gd name="f133" fmla="val 3304"/>
                <a:gd name="f134" fmla="val 3363"/>
                <a:gd name="f135" fmla="val 2155"/>
                <a:gd name="f136" fmla="val 3450"/>
                <a:gd name="f137" fmla="val 2167"/>
                <a:gd name="f138" fmla="val 3523"/>
                <a:gd name="f139" fmla="val 3602"/>
                <a:gd name="f140" fmla="val 3652"/>
                <a:gd name="f141" fmla="val 3710"/>
                <a:gd name="f142" fmla="val 2166"/>
                <a:gd name="f143" fmla="val 3788"/>
                <a:gd name="f144" fmla="val 2151"/>
                <a:gd name="f145" fmla="val 3834"/>
                <a:gd name="f146" fmla="val 2120"/>
                <a:gd name="f147" fmla="val 3863"/>
                <a:gd name="f148" fmla="val 2097"/>
                <a:gd name="f149" fmla="val 3876"/>
                <a:gd name="f150" fmla="val 2074"/>
                <a:gd name="f151" fmla="val 3886"/>
                <a:gd name="f152" fmla="val 1986"/>
                <a:gd name="f153" fmla="val 3908"/>
                <a:gd name="f154" fmla="val 1864"/>
                <a:gd name="f155" fmla="val 3929"/>
                <a:gd name="f156" fmla="val 1726"/>
                <a:gd name="f157" fmla="val 3948"/>
                <a:gd name="f158" fmla="val 1656"/>
                <a:gd name="f159" fmla="val 3954"/>
                <a:gd name="f160" fmla="val 1557"/>
                <a:gd name="f161" fmla="val 3960"/>
                <a:gd name="f162" fmla="val 1242"/>
                <a:gd name="f163" fmla="val 872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0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5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7"/>
                <a:gd name="f192" fmla="val 1653"/>
                <a:gd name="f193" fmla="val 952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507"/>
                <a:gd name="f219" fmla="val 2795"/>
                <a:gd name="f220" fmla="val 472"/>
                <a:gd name="f221" fmla="val 2891"/>
                <a:gd name="f222" fmla="val 441"/>
                <a:gd name="f223" fmla="val 2971"/>
                <a:gd name="f224" fmla="val 389"/>
                <a:gd name="f225" fmla="val 3124"/>
                <a:gd name="f226" fmla="val 355"/>
                <a:gd name="f227" fmla="val 3252"/>
                <a:gd name="f228" fmla="val 344"/>
                <a:gd name="f229" fmla="val 3318"/>
                <a:gd name="f230" fmla="val 3347"/>
                <a:gd name="f231" fmla="val 346"/>
                <a:gd name="f232" fmla="val 3353"/>
                <a:gd name="f233" fmla="val 387"/>
                <a:gd name="f234" fmla="val 3385"/>
                <a:gd name="f235" fmla="val 434"/>
                <a:gd name="f236" fmla="val 3407"/>
                <a:gd name="f237" fmla="val 487"/>
                <a:gd name="f238" fmla="val 3424"/>
                <a:gd name="f239" fmla="val 514"/>
                <a:gd name="f240" fmla="val 3432"/>
                <a:gd name="f241" fmla="val 552"/>
                <a:gd name="f242" fmla="val 3438"/>
                <a:gd name="f243" fmla="val 641"/>
                <a:gd name="f244" fmla="val 3440"/>
                <a:gd name="f245" fmla="val 731"/>
                <a:gd name="f246" fmla="val 3429"/>
                <a:gd name="f247" fmla="val 813"/>
                <a:gd name="f248" fmla="val 3408"/>
                <a:gd name="f249" fmla="val 931"/>
                <a:gd name="f250" fmla="val 951"/>
                <a:gd name="f251" fmla="val 896"/>
                <a:gd name="f252" fmla="val 949"/>
                <a:gd name="f253" fmla="val 877"/>
                <a:gd name="f254" fmla="val 811"/>
                <a:gd name="f255" fmla="val 933"/>
                <a:gd name="f256" fmla="val 689"/>
                <a:gd name="f257" fmla="val 606"/>
                <a:gd name="f258" fmla="val 955"/>
                <a:gd name="f259" fmla="val 556"/>
                <a:gd name="f260" fmla="val 510"/>
                <a:gd name="f261" fmla="val 468"/>
                <a:gd name="f262" fmla="val 1009"/>
                <a:gd name="f263" fmla="val 450"/>
                <a:gd name="f264" fmla="val 1023"/>
                <a:gd name="f265" fmla="val 433"/>
                <a:gd name="f266" fmla="val 1039"/>
                <a:gd name="f267" fmla="val 402"/>
                <a:gd name="f268" fmla="val 1046"/>
                <a:gd name="f269" fmla="val 375"/>
                <a:gd name="f270" fmla="val 1042"/>
                <a:gd name="f271" fmla="val 354"/>
                <a:gd name="f272" fmla="val 1031"/>
                <a:gd name="f273" fmla="val 337"/>
                <a:gd name="f274" fmla="val 1010"/>
                <a:gd name="f275" fmla="val 327"/>
                <a:gd name="f276" fmla="val 981"/>
                <a:gd name="f277" fmla="val 322"/>
                <a:gd name="f278" fmla="val 323"/>
                <a:gd name="f279" fmla="val 920"/>
                <a:gd name="f280" fmla="val 887"/>
                <a:gd name="f281" fmla="val 334"/>
                <a:gd name="f282" fmla="val 829"/>
                <a:gd name="f283" fmla="val 361"/>
                <a:gd name="f284" fmla="val 782"/>
                <a:gd name="f285" fmla="val 401"/>
                <a:gd name="f286" fmla="val 747"/>
                <a:gd name="f287" fmla="val 723"/>
                <a:gd name="f288" fmla="val 711"/>
                <a:gd name="f289" fmla="val 580"/>
                <a:gd name="f290" fmla="val 712"/>
                <a:gd name="f291" fmla="val 658"/>
                <a:gd name="f292" fmla="val 727"/>
                <a:gd name="f293" fmla="val 742"/>
                <a:gd name="f294" fmla="val 739"/>
                <a:gd name="f295" fmla="val 787"/>
                <a:gd name="f296" fmla="val 749"/>
                <a:gd name="f297" fmla="val 814"/>
                <a:gd name="f298" fmla="val 769"/>
                <a:gd name="f299" fmla="val 862"/>
                <a:gd name="f300" fmla="val 902"/>
                <a:gd name="f301" fmla="val 817"/>
                <a:gd name="f302" fmla="val 954"/>
                <a:gd name="f303" fmla="val 869"/>
                <a:gd name="f304" fmla="val 894"/>
                <a:gd name="f305" fmla="+- 0 0 -90"/>
                <a:gd name="f306" fmla="*/ f3 1 2172"/>
                <a:gd name="f307" fmla="*/ f4 1 3966"/>
                <a:gd name="f308" fmla="+- f7 0 f5"/>
                <a:gd name="f309" fmla="+- f6 0 f5"/>
                <a:gd name="f310" fmla="*/ f305 f0 1"/>
                <a:gd name="f311" fmla="*/ f309 1 2172"/>
                <a:gd name="f312" fmla="*/ f308 1 3966"/>
                <a:gd name="f313" fmla="*/ 234 f309 1"/>
                <a:gd name="f314" fmla="*/ 3927 f308 1"/>
                <a:gd name="f315" fmla="*/ 33 f309 1"/>
                <a:gd name="f316" fmla="*/ 3860 f308 1"/>
                <a:gd name="f317" fmla="*/ 1 f309 1"/>
                <a:gd name="f318" fmla="*/ 3757 f308 1"/>
                <a:gd name="f319" fmla="*/ 230 f309 1"/>
                <a:gd name="f320" fmla="*/ 2852 f308 1"/>
                <a:gd name="f321" fmla="*/ 698 f309 1"/>
                <a:gd name="f322" fmla="*/ 1567 f308 1"/>
                <a:gd name="f323" fmla="*/ 796 f309 1"/>
                <a:gd name="f324" fmla="*/ 1249 f308 1"/>
                <a:gd name="f325" fmla="*/ 670 f309 1"/>
                <a:gd name="f326" fmla="*/ 1121 f308 1"/>
                <a:gd name="f327" fmla="*/ 522 f309 1"/>
                <a:gd name="f328" fmla="*/ 891 f308 1"/>
                <a:gd name="f329" fmla="*/ 480 f309 1"/>
                <a:gd name="f330" fmla="*/ 710 f308 1"/>
                <a:gd name="f331" fmla="*/ 515 f309 1"/>
                <a:gd name="f332" fmla="*/ 445 f308 1"/>
                <a:gd name="f333" fmla="*/ 657 f309 1"/>
                <a:gd name="f334" fmla="*/ 212 f308 1"/>
                <a:gd name="f335" fmla="*/ 765 f309 1"/>
                <a:gd name="f336" fmla="*/ 117 f308 1"/>
                <a:gd name="f337" fmla="*/ 961 f309 1"/>
                <a:gd name="f338" fmla="*/ 24 f308 1"/>
                <a:gd name="f339" fmla="*/ 1320 f309 1"/>
                <a:gd name="f340" fmla="*/ 1514 f309 1"/>
                <a:gd name="f341" fmla="*/ 1630 f309 1"/>
                <a:gd name="f342" fmla="*/ 220 f308 1"/>
                <a:gd name="f343" fmla="*/ 1782 f309 1"/>
                <a:gd name="f344" fmla="*/ 505 f308 1"/>
                <a:gd name="f345" fmla="*/ 833 f308 1"/>
                <a:gd name="f346" fmla="*/ 1705 f309 1"/>
                <a:gd name="f347" fmla="*/ 1024 f308 1"/>
                <a:gd name="f348" fmla="*/ 1543 f309 1"/>
                <a:gd name="f349" fmla="*/ 1206 f308 1"/>
                <a:gd name="f350" fmla="*/ 1498 f309 1"/>
                <a:gd name="f351" fmla="*/ 1392 f308 1"/>
                <a:gd name="f352" fmla="*/ 1906 f309 1"/>
                <a:gd name="f353" fmla="*/ 2648 f308 1"/>
                <a:gd name="f354" fmla="*/ 2112 f309 1"/>
                <a:gd name="f355" fmla="*/ 3304 f308 1"/>
                <a:gd name="f356" fmla="*/ 2167 f309 1"/>
                <a:gd name="f357" fmla="*/ 3523 f308 1"/>
                <a:gd name="f358" fmla="*/ 2172 f309 1"/>
                <a:gd name="f359" fmla="*/ 3710 f308 1"/>
                <a:gd name="f360" fmla="*/ 2120 f309 1"/>
                <a:gd name="f361" fmla="*/ 3863 f308 1"/>
                <a:gd name="f362" fmla="*/ 1986 f309 1"/>
                <a:gd name="f363" fmla="*/ 3908 f308 1"/>
                <a:gd name="f364" fmla="*/ 1656 f309 1"/>
                <a:gd name="f365" fmla="*/ 3954 f308 1"/>
                <a:gd name="f366" fmla="*/ 872 f309 1"/>
                <a:gd name="f367" fmla="*/ 3966 f308 1"/>
                <a:gd name="f368" fmla="*/ 845 f309 1"/>
                <a:gd name="f369" fmla="*/ 3393 f308 1"/>
                <a:gd name="f370" fmla="*/ 940 f309 1"/>
                <a:gd name="f371" fmla="*/ 3320 f308 1"/>
                <a:gd name="f372" fmla="*/ 976 f309 1"/>
                <a:gd name="f373" fmla="*/ 3183 f308 1"/>
                <a:gd name="f374" fmla="*/ 930 f309 1"/>
                <a:gd name="f375" fmla="*/ 2919 f308 1"/>
                <a:gd name="f376" fmla="*/ 913 f309 1"/>
                <a:gd name="f377" fmla="*/ 2258 f308 1"/>
                <a:gd name="f378" fmla="*/ 952 f309 1"/>
                <a:gd name="f379" fmla="*/ 1477 f308 1"/>
                <a:gd name="f380" fmla="*/ 925 f309 1"/>
                <a:gd name="f381" fmla="*/ 1430 f308 1"/>
                <a:gd name="f382" fmla="*/ 861 f309 1"/>
                <a:gd name="f383" fmla="*/ 1425 f308 1"/>
                <a:gd name="f384" fmla="*/ 828 f309 1"/>
                <a:gd name="f385" fmla="*/ 1563 f308 1"/>
                <a:gd name="f386" fmla="*/ 585 f309 1"/>
                <a:gd name="f387" fmla="*/ 2556 f308 1"/>
                <a:gd name="f388" fmla="*/ 441 f309 1"/>
                <a:gd name="f389" fmla="*/ 2971 f308 1"/>
                <a:gd name="f390" fmla="*/ 344 f309 1"/>
                <a:gd name="f391" fmla="*/ 3318 f308 1"/>
                <a:gd name="f392" fmla="*/ 355 f309 1"/>
                <a:gd name="f393" fmla="*/ 3363 f308 1"/>
                <a:gd name="f394" fmla="*/ 487 f309 1"/>
                <a:gd name="f395" fmla="*/ 3424 f308 1"/>
                <a:gd name="f396" fmla="*/ 641 f309 1"/>
                <a:gd name="f397" fmla="*/ 3440 f308 1"/>
                <a:gd name="f398" fmla="*/ 951 f309 1"/>
                <a:gd name="f399" fmla="*/ 896 f308 1"/>
                <a:gd name="f400" fmla="*/ 933 f309 1"/>
                <a:gd name="f401" fmla="*/ 689 f308 1"/>
                <a:gd name="f402" fmla="*/ 973 f309 1"/>
                <a:gd name="f403" fmla="*/ 510 f308 1"/>
                <a:gd name="f404" fmla="*/ 1023 f309 1"/>
                <a:gd name="f405" fmla="*/ 433 f308 1"/>
                <a:gd name="f406" fmla="*/ 1042 f309 1"/>
                <a:gd name="f407" fmla="*/ 354 f308 1"/>
                <a:gd name="f408" fmla="*/ 981 f309 1"/>
                <a:gd name="f409" fmla="*/ 322 f308 1"/>
                <a:gd name="f410" fmla="*/ 887 f309 1"/>
                <a:gd name="f411" fmla="*/ 334 f308 1"/>
                <a:gd name="f412" fmla="*/ 747 f309 1"/>
                <a:gd name="f413" fmla="*/ 450 f308 1"/>
                <a:gd name="f414" fmla="*/ 712 f309 1"/>
                <a:gd name="f415" fmla="*/ 658 f308 1"/>
                <a:gd name="f416" fmla="*/ 749 f309 1"/>
                <a:gd name="f417" fmla="*/ 814 f308 1"/>
                <a:gd name="f418" fmla="*/ 817 f309 1"/>
                <a:gd name="f419" fmla="*/ 933 f308 1"/>
                <a:gd name="f420" fmla="*/ 894 f309 1"/>
                <a:gd name="f421" fmla="*/ 965 f308 1"/>
                <a:gd name="f422" fmla="*/ f310 1 f2"/>
                <a:gd name="f423" fmla="*/ f313 1 2172"/>
                <a:gd name="f424" fmla="*/ f314 1 3966"/>
                <a:gd name="f425" fmla="*/ f315 1 2172"/>
                <a:gd name="f426" fmla="*/ f316 1 3966"/>
                <a:gd name="f427" fmla="*/ f317 1 2172"/>
                <a:gd name="f428" fmla="*/ f318 1 3966"/>
                <a:gd name="f429" fmla="*/ f319 1 2172"/>
                <a:gd name="f430" fmla="*/ f320 1 3966"/>
                <a:gd name="f431" fmla="*/ f321 1 2172"/>
                <a:gd name="f432" fmla="*/ f322 1 3966"/>
                <a:gd name="f433" fmla="*/ f323 1 2172"/>
                <a:gd name="f434" fmla="*/ f324 1 3966"/>
                <a:gd name="f435" fmla="*/ f325 1 2172"/>
                <a:gd name="f436" fmla="*/ f326 1 3966"/>
                <a:gd name="f437" fmla="*/ f327 1 2172"/>
                <a:gd name="f438" fmla="*/ f328 1 3966"/>
                <a:gd name="f439" fmla="*/ f329 1 2172"/>
                <a:gd name="f440" fmla="*/ f330 1 3966"/>
                <a:gd name="f441" fmla="*/ f331 1 2172"/>
                <a:gd name="f442" fmla="*/ f332 1 3966"/>
                <a:gd name="f443" fmla="*/ f333 1 2172"/>
                <a:gd name="f444" fmla="*/ f334 1 3966"/>
                <a:gd name="f445" fmla="*/ f335 1 2172"/>
                <a:gd name="f446" fmla="*/ f336 1 3966"/>
                <a:gd name="f447" fmla="*/ f337 1 2172"/>
                <a:gd name="f448" fmla="*/ f338 1 3966"/>
                <a:gd name="f449" fmla="*/ f339 1 2172"/>
                <a:gd name="f450" fmla="*/ f340 1 2172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3966"/>
                <a:gd name="f456" fmla="*/ f346 1 2172"/>
                <a:gd name="f457" fmla="*/ f347 1 3966"/>
                <a:gd name="f458" fmla="*/ f348 1 2172"/>
                <a:gd name="f459" fmla="*/ f349 1 3966"/>
                <a:gd name="f460" fmla="*/ f350 1 2172"/>
                <a:gd name="f461" fmla="*/ f351 1 3966"/>
                <a:gd name="f462" fmla="*/ f352 1 2172"/>
                <a:gd name="f463" fmla="*/ f353 1 3966"/>
                <a:gd name="f464" fmla="*/ f354 1 2172"/>
                <a:gd name="f465" fmla="*/ f355 1 3966"/>
                <a:gd name="f466" fmla="*/ f356 1 2172"/>
                <a:gd name="f467" fmla="*/ f357 1 3966"/>
                <a:gd name="f468" fmla="*/ f358 1 2172"/>
                <a:gd name="f469" fmla="*/ f359 1 3966"/>
                <a:gd name="f470" fmla="*/ f360 1 2172"/>
                <a:gd name="f471" fmla="*/ f361 1 3966"/>
                <a:gd name="f472" fmla="*/ f362 1 2172"/>
                <a:gd name="f473" fmla="*/ f363 1 3966"/>
                <a:gd name="f474" fmla="*/ f364 1 2172"/>
                <a:gd name="f475" fmla="*/ f365 1 3966"/>
                <a:gd name="f476" fmla="*/ f366 1 2172"/>
                <a:gd name="f477" fmla="*/ f367 1 3966"/>
                <a:gd name="f478" fmla="*/ f368 1 2172"/>
                <a:gd name="f479" fmla="*/ f369 1 3966"/>
                <a:gd name="f480" fmla="*/ f370 1 2172"/>
                <a:gd name="f481" fmla="*/ f371 1 3966"/>
                <a:gd name="f482" fmla="*/ f372 1 2172"/>
                <a:gd name="f483" fmla="*/ f373 1 3966"/>
                <a:gd name="f484" fmla="*/ f374 1 2172"/>
                <a:gd name="f485" fmla="*/ f375 1 3966"/>
                <a:gd name="f486" fmla="*/ f376 1 2172"/>
                <a:gd name="f487" fmla="*/ f377 1 3966"/>
                <a:gd name="f488" fmla="*/ f378 1 2172"/>
                <a:gd name="f489" fmla="*/ f379 1 3966"/>
                <a:gd name="f490" fmla="*/ f380 1 2172"/>
                <a:gd name="f491" fmla="*/ f381 1 3966"/>
                <a:gd name="f492" fmla="*/ f382 1 2172"/>
                <a:gd name="f493" fmla="*/ f383 1 3966"/>
                <a:gd name="f494" fmla="*/ f384 1 2172"/>
                <a:gd name="f495" fmla="*/ f385 1 3966"/>
                <a:gd name="f496" fmla="*/ f386 1 2172"/>
                <a:gd name="f497" fmla="*/ f387 1 3966"/>
                <a:gd name="f498" fmla="*/ f388 1 2172"/>
                <a:gd name="f499" fmla="*/ f389 1 3966"/>
                <a:gd name="f500" fmla="*/ f390 1 2172"/>
                <a:gd name="f501" fmla="*/ f391 1 3966"/>
                <a:gd name="f502" fmla="*/ f392 1 2172"/>
                <a:gd name="f503" fmla="*/ f393 1 3966"/>
                <a:gd name="f504" fmla="*/ f394 1 2172"/>
                <a:gd name="f505" fmla="*/ f395 1 3966"/>
                <a:gd name="f506" fmla="*/ f396 1 2172"/>
                <a:gd name="f507" fmla="*/ f397 1 3966"/>
                <a:gd name="f508" fmla="*/ f398 1 2172"/>
                <a:gd name="f509" fmla="*/ f399 1 3966"/>
                <a:gd name="f510" fmla="*/ f400 1 2172"/>
                <a:gd name="f511" fmla="*/ f401 1 3966"/>
                <a:gd name="f512" fmla="*/ f402 1 2172"/>
                <a:gd name="f513" fmla="*/ f403 1 3966"/>
                <a:gd name="f514" fmla="*/ f404 1 2172"/>
                <a:gd name="f515" fmla="*/ f405 1 3966"/>
                <a:gd name="f516" fmla="*/ f406 1 2172"/>
                <a:gd name="f517" fmla="*/ f407 1 3966"/>
                <a:gd name="f518" fmla="*/ f408 1 2172"/>
                <a:gd name="f519" fmla="*/ f409 1 3966"/>
                <a:gd name="f520" fmla="*/ f410 1 2172"/>
                <a:gd name="f521" fmla="*/ f411 1 3966"/>
                <a:gd name="f522" fmla="*/ f412 1 2172"/>
                <a:gd name="f523" fmla="*/ f413 1 3966"/>
                <a:gd name="f524" fmla="*/ f414 1 2172"/>
                <a:gd name="f525" fmla="*/ f415 1 3966"/>
                <a:gd name="f526" fmla="*/ f416 1 2172"/>
                <a:gd name="f527" fmla="*/ f417 1 3966"/>
                <a:gd name="f528" fmla="*/ f418 1 2172"/>
                <a:gd name="f529" fmla="*/ f419 1 3966"/>
                <a:gd name="f530" fmla="*/ f420 1 2172"/>
                <a:gd name="f531" fmla="*/ f421 1 3966"/>
                <a:gd name="f532" fmla="*/ 0 1 f311"/>
                <a:gd name="f533" fmla="*/ f6 1 f311"/>
                <a:gd name="f534" fmla="*/ 0 1 f312"/>
                <a:gd name="f535" fmla="*/ f7 1 f312"/>
                <a:gd name="f536" fmla="+- f422 0 f1"/>
                <a:gd name="f537" fmla="*/ f423 1 f311"/>
                <a:gd name="f538" fmla="*/ f424 1 f312"/>
                <a:gd name="f539" fmla="*/ f425 1 f311"/>
                <a:gd name="f540" fmla="*/ f426 1 f312"/>
                <a:gd name="f541" fmla="*/ f427 1 f311"/>
                <a:gd name="f542" fmla="*/ f428 1 f312"/>
                <a:gd name="f543" fmla="*/ f429 1 f311"/>
                <a:gd name="f544" fmla="*/ f430 1 f312"/>
                <a:gd name="f545" fmla="*/ f431 1 f311"/>
                <a:gd name="f546" fmla="*/ f432 1 f312"/>
                <a:gd name="f547" fmla="*/ f433 1 f311"/>
                <a:gd name="f548" fmla="*/ f434 1 f312"/>
                <a:gd name="f549" fmla="*/ f435 1 f311"/>
                <a:gd name="f550" fmla="*/ f436 1 f312"/>
                <a:gd name="f551" fmla="*/ f437 1 f311"/>
                <a:gd name="f552" fmla="*/ f438 1 f312"/>
                <a:gd name="f553" fmla="*/ f439 1 f311"/>
                <a:gd name="f554" fmla="*/ f440 1 f312"/>
                <a:gd name="f555" fmla="*/ f441 1 f311"/>
                <a:gd name="f556" fmla="*/ f442 1 f312"/>
                <a:gd name="f557" fmla="*/ f443 1 f311"/>
                <a:gd name="f558" fmla="*/ f444 1 f312"/>
                <a:gd name="f559" fmla="*/ f445 1 f311"/>
                <a:gd name="f560" fmla="*/ f446 1 f312"/>
                <a:gd name="f561" fmla="*/ f447 1 f311"/>
                <a:gd name="f562" fmla="*/ f448 1 f312"/>
                <a:gd name="f563" fmla="*/ f449 1 f311"/>
                <a:gd name="f564" fmla="*/ f450 1 f311"/>
                <a:gd name="f565" fmla="*/ f451 1 f311"/>
                <a:gd name="f566" fmla="*/ f452 1 f312"/>
                <a:gd name="f567" fmla="*/ f453 1 f311"/>
                <a:gd name="f568" fmla="*/ f454 1 f312"/>
                <a:gd name="f569" fmla="*/ f455 1 f312"/>
                <a:gd name="f570" fmla="*/ f456 1 f311"/>
                <a:gd name="f571" fmla="*/ f457 1 f312"/>
                <a:gd name="f572" fmla="*/ f458 1 f311"/>
                <a:gd name="f573" fmla="*/ f459 1 f312"/>
                <a:gd name="f574" fmla="*/ f460 1 f311"/>
                <a:gd name="f575" fmla="*/ f461 1 f312"/>
                <a:gd name="f576" fmla="*/ f462 1 f311"/>
                <a:gd name="f577" fmla="*/ f463 1 f312"/>
                <a:gd name="f578" fmla="*/ f464 1 f311"/>
                <a:gd name="f579" fmla="*/ f465 1 f312"/>
                <a:gd name="f580" fmla="*/ f466 1 f311"/>
                <a:gd name="f581" fmla="*/ f467 1 f312"/>
                <a:gd name="f582" fmla="*/ f468 1 f311"/>
                <a:gd name="f583" fmla="*/ f469 1 f312"/>
                <a:gd name="f584" fmla="*/ f470 1 f311"/>
                <a:gd name="f585" fmla="*/ f471 1 f312"/>
                <a:gd name="f586" fmla="*/ f472 1 f311"/>
                <a:gd name="f587" fmla="*/ f473 1 f312"/>
                <a:gd name="f588" fmla="*/ f474 1 f311"/>
                <a:gd name="f589" fmla="*/ f475 1 f312"/>
                <a:gd name="f590" fmla="*/ f476 1 f311"/>
                <a:gd name="f591" fmla="*/ f477 1 f312"/>
                <a:gd name="f592" fmla="*/ f478 1 f311"/>
                <a:gd name="f593" fmla="*/ f479 1 f312"/>
                <a:gd name="f594" fmla="*/ f480 1 f311"/>
                <a:gd name="f595" fmla="*/ f481 1 f312"/>
                <a:gd name="f596" fmla="*/ f482 1 f311"/>
                <a:gd name="f597" fmla="*/ f483 1 f312"/>
                <a:gd name="f598" fmla="*/ f484 1 f311"/>
                <a:gd name="f599" fmla="*/ f485 1 f312"/>
                <a:gd name="f600" fmla="*/ f486 1 f311"/>
                <a:gd name="f601" fmla="*/ f487 1 f312"/>
                <a:gd name="f602" fmla="*/ f488 1 f311"/>
                <a:gd name="f603" fmla="*/ f489 1 f312"/>
                <a:gd name="f604" fmla="*/ f490 1 f311"/>
                <a:gd name="f605" fmla="*/ f491 1 f312"/>
                <a:gd name="f606" fmla="*/ f492 1 f311"/>
                <a:gd name="f607" fmla="*/ f493 1 f312"/>
                <a:gd name="f608" fmla="*/ f494 1 f311"/>
                <a:gd name="f609" fmla="*/ f495 1 f312"/>
                <a:gd name="f610" fmla="*/ f496 1 f311"/>
                <a:gd name="f611" fmla="*/ f497 1 f312"/>
                <a:gd name="f612" fmla="*/ f498 1 f311"/>
                <a:gd name="f613" fmla="*/ f499 1 f312"/>
                <a:gd name="f614" fmla="*/ f500 1 f311"/>
                <a:gd name="f615" fmla="*/ f501 1 f312"/>
                <a:gd name="f616" fmla="*/ f502 1 f311"/>
                <a:gd name="f617" fmla="*/ f503 1 f312"/>
                <a:gd name="f618" fmla="*/ f504 1 f311"/>
                <a:gd name="f619" fmla="*/ f505 1 f312"/>
                <a:gd name="f620" fmla="*/ f506 1 f311"/>
                <a:gd name="f621" fmla="*/ f507 1 f312"/>
                <a:gd name="f622" fmla="*/ f508 1 f311"/>
                <a:gd name="f623" fmla="*/ f509 1 f312"/>
                <a:gd name="f624" fmla="*/ f510 1 f311"/>
                <a:gd name="f625" fmla="*/ f511 1 f312"/>
                <a:gd name="f626" fmla="*/ f512 1 f311"/>
                <a:gd name="f627" fmla="*/ f513 1 f312"/>
                <a:gd name="f628" fmla="*/ f514 1 f311"/>
                <a:gd name="f629" fmla="*/ f515 1 f312"/>
                <a:gd name="f630" fmla="*/ f516 1 f311"/>
                <a:gd name="f631" fmla="*/ f517 1 f312"/>
                <a:gd name="f632" fmla="*/ f518 1 f311"/>
                <a:gd name="f633" fmla="*/ f519 1 f312"/>
                <a:gd name="f634" fmla="*/ f520 1 f311"/>
                <a:gd name="f635" fmla="*/ f521 1 f312"/>
                <a:gd name="f636" fmla="*/ f522 1 f311"/>
                <a:gd name="f637" fmla="*/ f523 1 f312"/>
                <a:gd name="f638" fmla="*/ f524 1 f311"/>
                <a:gd name="f639" fmla="*/ f525 1 f312"/>
                <a:gd name="f640" fmla="*/ f526 1 f311"/>
                <a:gd name="f641" fmla="*/ f527 1 f312"/>
                <a:gd name="f642" fmla="*/ f528 1 f311"/>
                <a:gd name="f643" fmla="*/ f529 1 f312"/>
                <a:gd name="f644" fmla="*/ f530 1 f311"/>
                <a:gd name="f645" fmla="*/ f531 1 f312"/>
                <a:gd name="f646" fmla="*/ f532 f306 1"/>
                <a:gd name="f647" fmla="*/ f533 f306 1"/>
                <a:gd name="f648" fmla="*/ f535 f307 1"/>
                <a:gd name="f649" fmla="*/ f534 f307 1"/>
                <a:gd name="f650" fmla="*/ f537 f306 1"/>
                <a:gd name="f651" fmla="*/ f538 f307 1"/>
                <a:gd name="f652" fmla="*/ f539 f306 1"/>
                <a:gd name="f653" fmla="*/ f540 f307 1"/>
                <a:gd name="f654" fmla="*/ f541 f306 1"/>
                <a:gd name="f655" fmla="*/ f542 f307 1"/>
                <a:gd name="f656" fmla="*/ f543 f306 1"/>
                <a:gd name="f657" fmla="*/ f544 f307 1"/>
                <a:gd name="f658" fmla="*/ f545 f306 1"/>
                <a:gd name="f659" fmla="*/ f546 f307 1"/>
                <a:gd name="f660" fmla="*/ f547 f306 1"/>
                <a:gd name="f661" fmla="*/ f548 f307 1"/>
                <a:gd name="f662" fmla="*/ f549 f306 1"/>
                <a:gd name="f663" fmla="*/ f550 f307 1"/>
                <a:gd name="f664" fmla="*/ f551 f306 1"/>
                <a:gd name="f665" fmla="*/ f552 f307 1"/>
                <a:gd name="f666" fmla="*/ f553 f306 1"/>
                <a:gd name="f667" fmla="*/ f554 f307 1"/>
                <a:gd name="f668" fmla="*/ f555 f306 1"/>
                <a:gd name="f669" fmla="*/ f556 f307 1"/>
                <a:gd name="f670" fmla="*/ f557 f306 1"/>
                <a:gd name="f671" fmla="*/ f558 f307 1"/>
                <a:gd name="f672" fmla="*/ f559 f306 1"/>
                <a:gd name="f673" fmla="*/ f560 f307 1"/>
                <a:gd name="f674" fmla="*/ f561 f306 1"/>
                <a:gd name="f675" fmla="*/ f562 f307 1"/>
                <a:gd name="f676" fmla="*/ f563 f306 1"/>
                <a:gd name="f677" fmla="*/ f564 f306 1"/>
                <a:gd name="f678" fmla="*/ f565 f306 1"/>
                <a:gd name="f679" fmla="*/ f566 f307 1"/>
                <a:gd name="f680" fmla="*/ f567 f306 1"/>
                <a:gd name="f681" fmla="*/ f568 f307 1"/>
                <a:gd name="f682" fmla="*/ f569 f307 1"/>
                <a:gd name="f683" fmla="*/ f570 f306 1"/>
                <a:gd name="f684" fmla="*/ f571 f307 1"/>
                <a:gd name="f685" fmla="*/ f572 f306 1"/>
                <a:gd name="f686" fmla="*/ f573 f307 1"/>
                <a:gd name="f687" fmla="*/ f574 f306 1"/>
                <a:gd name="f688" fmla="*/ f575 f307 1"/>
                <a:gd name="f689" fmla="*/ f576 f306 1"/>
                <a:gd name="f690" fmla="*/ f577 f307 1"/>
                <a:gd name="f691" fmla="*/ f578 f306 1"/>
                <a:gd name="f692" fmla="*/ f579 f307 1"/>
                <a:gd name="f693" fmla="*/ f580 f306 1"/>
                <a:gd name="f694" fmla="*/ f581 f307 1"/>
                <a:gd name="f695" fmla="*/ f582 f306 1"/>
                <a:gd name="f696" fmla="*/ f583 f307 1"/>
                <a:gd name="f697" fmla="*/ f584 f306 1"/>
                <a:gd name="f698" fmla="*/ f585 f307 1"/>
                <a:gd name="f699" fmla="*/ f586 f306 1"/>
                <a:gd name="f700" fmla="*/ f587 f307 1"/>
                <a:gd name="f701" fmla="*/ f588 f306 1"/>
                <a:gd name="f702" fmla="*/ f589 f307 1"/>
                <a:gd name="f703" fmla="*/ f590 f306 1"/>
                <a:gd name="f704" fmla="*/ f591 f307 1"/>
                <a:gd name="f705" fmla="*/ f592 f306 1"/>
                <a:gd name="f706" fmla="*/ f593 f307 1"/>
                <a:gd name="f707" fmla="*/ f594 f306 1"/>
                <a:gd name="f708" fmla="*/ f595 f307 1"/>
                <a:gd name="f709" fmla="*/ f596 f306 1"/>
                <a:gd name="f710" fmla="*/ f597 f307 1"/>
                <a:gd name="f711" fmla="*/ f598 f306 1"/>
                <a:gd name="f712" fmla="*/ f599 f307 1"/>
                <a:gd name="f713" fmla="*/ f600 f306 1"/>
                <a:gd name="f714" fmla="*/ f601 f307 1"/>
                <a:gd name="f715" fmla="*/ f602 f306 1"/>
                <a:gd name="f716" fmla="*/ f603 f307 1"/>
                <a:gd name="f717" fmla="*/ f604 f306 1"/>
                <a:gd name="f718" fmla="*/ f605 f307 1"/>
                <a:gd name="f719" fmla="*/ f606 f306 1"/>
                <a:gd name="f720" fmla="*/ f607 f307 1"/>
                <a:gd name="f721" fmla="*/ f608 f306 1"/>
                <a:gd name="f722" fmla="*/ f609 f307 1"/>
                <a:gd name="f723" fmla="*/ f610 f306 1"/>
                <a:gd name="f724" fmla="*/ f611 f307 1"/>
                <a:gd name="f725" fmla="*/ f612 f306 1"/>
                <a:gd name="f726" fmla="*/ f613 f307 1"/>
                <a:gd name="f727" fmla="*/ f614 f306 1"/>
                <a:gd name="f728" fmla="*/ f615 f307 1"/>
                <a:gd name="f729" fmla="*/ f616 f306 1"/>
                <a:gd name="f730" fmla="*/ f617 f307 1"/>
                <a:gd name="f731" fmla="*/ f618 f306 1"/>
                <a:gd name="f732" fmla="*/ f619 f307 1"/>
                <a:gd name="f733" fmla="*/ f620 f306 1"/>
                <a:gd name="f734" fmla="*/ f621 f307 1"/>
                <a:gd name="f735" fmla="*/ f622 f306 1"/>
                <a:gd name="f736" fmla="*/ f623 f307 1"/>
                <a:gd name="f737" fmla="*/ f624 f306 1"/>
                <a:gd name="f738" fmla="*/ f625 f307 1"/>
                <a:gd name="f739" fmla="*/ f626 f306 1"/>
                <a:gd name="f740" fmla="*/ f627 f307 1"/>
                <a:gd name="f741" fmla="*/ f628 f306 1"/>
                <a:gd name="f742" fmla="*/ f629 f307 1"/>
                <a:gd name="f743" fmla="*/ f630 f306 1"/>
                <a:gd name="f744" fmla="*/ f631 f307 1"/>
                <a:gd name="f745" fmla="*/ f632 f306 1"/>
                <a:gd name="f746" fmla="*/ f633 f307 1"/>
                <a:gd name="f747" fmla="*/ f634 f306 1"/>
                <a:gd name="f748" fmla="*/ f635 f307 1"/>
                <a:gd name="f749" fmla="*/ f636 f306 1"/>
                <a:gd name="f750" fmla="*/ f637 f307 1"/>
                <a:gd name="f751" fmla="*/ f638 f306 1"/>
                <a:gd name="f752" fmla="*/ f639 f307 1"/>
                <a:gd name="f753" fmla="*/ f640 f306 1"/>
                <a:gd name="f754" fmla="*/ f641 f307 1"/>
                <a:gd name="f755" fmla="*/ f642 f306 1"/>
                <a:gd name="f756" fmla="*/ f643 f307 1"/>
                <a:gd name="f757" fmla="*/ f644 f306 1"/>
                <a:gd name="f758" fmla="*/ f645 f30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6">
                  <a:pos x="f650" y="f651"/>
                </a:cxn>
                <a:cxn ang="f536">
                  <a:pos x="f652" y="f653"/>
                </a:cxn>
                <a:cxn ang="f536">
                  <a:pos x="f654" y="f655"/>
                </a:cxn>
                <a:cxn ang="f536">
                  <a:pos x="f656" y="f657"/>
                </a:cxn>
                <a:cxn ang="f536">
                  <a:pos x="f658" y="f659"/>
                </a:cxn>
                <a:cxn ang="f536">
                  <a:pos x="f660" y="f661"/>
                </a:cxn>
                <a:cxn ang="f536">
                  <a:pos x="f662" y="f663"/>
                </a:cxn>
                <a:cxn ang="f536">
                  <a:pos x="f664" y="f665"/>
                </a:cxn>
                <a:cxn ang="f536">
                  <a:pos x="f666" y="f667"/>
                </a:cxn>
                <a:cxn ang="f536">
                  <a:pos x="f668" y="f669"/>
                </a:cxn>
                <a:cxn ang="f536">
                  <a:pos x="f670" y="f671"/>
                </a:cxn>
                <a:cxn ang="f536">
                  <a:pos x="f672" y="f673"/>
                </a:cxn>
                <a:cxn ang="f536">
                  <a:pos x="f674" y="f675"/>
                </a:cxn>
                <a:cxn ang="f536">
                  <a:pos x="f676" y="f675"/>
                </a:cxn>
                <a:cxn ang="f536">
                  <a:pos x="f677" y="f673"/>
                </a:cxn>
                <a:cxn ang="f536">
                  <a:pos x="f678" y="f679"/>
                </a:cxn>
                <a:cxn ang="f536">
                  <a:pos x="f680" y="f681"/>
                </a:cxn>
                <a:cxn ang="f536">
                  <a:pos x="f680" y="f682"/>
                </a:cxn>
                <a:cxn ang="f536">
                  <a:pos x="f683" y="f684"/>
                </a:cxn>
                <a:cxn ang="f536">
                  <a:pos x="f685" y="f686"/>
                </a:cxn>
                <a:cxn ang="f536">
                  <a:pos x="f687" y="f688"/>
                </a:cxn>
                <a:cxn ang="f536">
                  <a:pos x="f689" y="f690"/>
                </a:cxn>
                <a:cxn ang="f536">
                  <a:pos x="f691" y="f692"/>
                </a:cxn>
                <a:cxn ang="f536">
                  <a:pos x="f693" y="f694"/>
                </a:cxn>
                <a:cxn ang="f536">
                  <a:pos x="f695" y="f696"/>
                </a:cxn>
                <a:cxn ang="f536">
                  <a:pos x="f697" y="f698"/>
                </a:cxn>
                <a:cxn ang="f536">
                  <a:pos x="f699" y="f700"/>
                </a:cxn>
                <a:cxn ang="f536">
                  <a:pos x="f701" y="f702"/>
                </a:cxn>
                <a:cxn ang="f536">
                  <a:pos x="f703" y="f704"/>
                </a:cxn>
                <a:cxn ang="f536">
                  <a:pos x="f705" y="f706"/>
                </a:cxn>
                <a:cxn ang="f536">
                  <a:pos x="f707" y="f708"/>
                </a:cxn>
                <a:cxn ang="f536">
                  <a:pos x="f709" y="f710"/>
                </a:cxn>
                <a:cxn ang="f536">
                  <a:pos x="f711" y="f712"/>
                </a:cxn>
                <a:cxn ang="f536">
                  <a:pos x="f713" y="f714"/>
                </a:cxn>
                <a:cxn ang="f536">
                  <a:pos x="f715" y="f716"/>
                </a:cxn>
                <a:cxn ang="f536">
                  <a:pos x="f717" y="f718"/>
                </a:cxn>
                <a:cxn ang="f536">
                  <a:pos x="f719" y="f720"/>
                </a:cxn>
                <a:cxn ang="f536">
                  <a:pos x="f721" y="f722"/>
                </a:cxn>
                <a:cxn ang="f536">
                  <a:pos x="f723" y="f724"/>
                </a:cxn>
                <a:cxn ang="f536">
                  <a:pos x="f725" y="f726"/>
                </a:cxn>
                <a:cxn ang="f536">
                  <a:pos x="f727" y="f728"/>
                </a:cxn>
                <a:cxn ang="f536">
                  <a:pos x="f729" y="f730"/>
                </a:cxn>
                <a:cxn ang="f536">
                  <a:pos x="f731" y="f732"/>
                </a:cxn>
                <a:cxn ang="f536">
                  <a:pos x="f733" y="f734"/>
                </a:cxn>
                <a:cxn ang="f536">
                  <a:pos x="f705" y="f706"/>
                </a:cxn>
                <a:cxn ang="f536">
                  <a:pos x="f735" y="f736"/>
                </a:cxn>
                <a:cxn ang="f536">
                  <a:pos x="f737" y="f738"/>
                </a:cxn>
                <a:cxn ang="f536">
                  <a:pos x="f739" y="f740"/>
                </a:cxn>
                <a:cxn ang="f536">
                  <a:pos x="f741" y="f742"/>
                </a:cxn>
                <a:cxn ang="f536">
                  <a:pos x="f743" y="f744"/>
                </a:cxn>
                <a:cxn ang="f536">
                  <a:pos x="f745" y="f746"/>
                </a:cxn>
                <a:cxn ang="f536">
                  <a:pos x="f747" y="f748"/>
                </a:cxn>
                <a:cxn ang="f536">
                  <a:pos x="f749" y="f750"/>
                </a:cxn>
                <a:cxn ang="f536">
                  <a:pos x="f751" y="f752"/>
                </a:cxn>
                <a:cxn ang="f536">
                  <a:pos x="f753" y="f754"/>
                </a:cxn>
                <a:cxn ang="f536">
                  <a:pos x="f755" y="f756"/>
                </a:cxn>
                <a:cxn ang="f536">
                  <a:pos x="f757" y="f758"/>
                </a:cxn>
              </a:cxnLst>
              <a:rect l="f646" t="f649" r="f647" b="f648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5"/>
                  </a:lnTo>
                  <a:lnTo>
                    <a:pt x="f85" y="f5"/>
                  </a:lnTo>
                  <a:lnTo>
                    <a:pt x="f86" y="f83"/>
                  </a:lnTo>
                  <a:lnTo>
                    <a:pt x="f87" y="f81"/>
                  </a:lnTo>
                  <a:lnTo>
                    <a:pt x="f88" y="f79"/>
                  </a:lnTo>
                  <a:lnTo>
                    <a:pt x="f89" y="f77"/>
                  </a:lnTo>
                  <a:lnTo>
                    <a:pt x="f90" y="f75"/>
                  </a:lnTo>
                  <a:lnTo>
                    <a:pt x="f91" y="f73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0" y="f102"/>
                  </a:lnTo>
                  <a:lnTo>
                    <a:pt x="f98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25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7"/>
                  </a:lnTo>
                  <a:lnTo>
                    <a:pt x="f163" y="f7"/>
                  </a:lnTo>
                  <a:lnTo>
                    <a:pt x="f66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2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230"/>
                  </a:lnTo>
                  <a:lnTo>
                    <a:pt x="f231" y="f232"/>
                  </a:lnTo>
                  <a:lnTo>
                    <a:pt x="f226" y="f134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8"/>
                  </a:lnTo>
                  <a:lnTo>
                    <a:pt x="f165" y="f166"/>
                  </a:lnTo>
                  <a:close/>
                  <a:moveTo>
                    <a:pt x="f249" y="f105"/>
                  </a:moveTo>
                  <a:lnTo>
                    <a:pt x="f105" y="f181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7" y="f254"/>
                  </a:lnTo>
                  <a:lnTo>
                    <a:pt x="f255" y="f256"/>
                  </a:lnTo>
                  <a:lnTo>
                    <a:pt x="f105" y="f257"/>
                  </a:lnTo>
                  <a:lnTo>
                    <a:pt x="f258" y="f259"/>
                  </a:lnTo>
                  <a:lnTo>
                    <a:pt x="f174" y="f260"/>
                  </a:lnTo>
                  <a:lnTo>
                    <a:pt x="f107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105" y="f278"/>
                  </a:lnTo>
                  <a:lnTo>
                    <a:pt x="f279" y="f275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5"/>
                  </a:lnTo>
                  <a:lnTo>
                    <a:pt x="f286" y="f263"/>
                  </a:lnTo>
                  <a:lnTo>
                    <a:pt x="f287" y="f260"/>
                  </a:lnTo>
                  <a:lnTo>
                    <a:pt x="f288" y="f289"/>
                  </a:lnTo>
                  <a:lnTo>
                    <a:pt x="f290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96" y="f297"/>
                  </a:lnTo>
                  <a:lnTo>
                    <a:pt x="f298" y="f299"/>
                  </a:lnTo>
                  <a:lnTo>
                    <a:pt x="f36" y="f300"/>
                  </a:lnTo>
                  <a:lnTo>
                    <a:pt x="f301" y="f255"/>
                  </a:lnTo>
                  <a:lnTo>
                    <a:pt x="f55" y="f302"/>
                  </a:lnTo>
                  <a:lnTo>
                    <a:pt x="f303" y="f177"/>
                  </a:lnTo>
                  <a:lnTo>
                    <a:pt x="f304" y="f177"/>
                  </a:lnTo>
                  <a:lnTo>
                    <a:pt x="f279" y="f302"/>
                  </a:lnTo>
                  <a:lnTo>
                    <a:pt x="f249" y="f105"/>
                  </a:lnTo>
                  <a:close/>
                </a:path>
              </a:pathLst>
            </a:custGeom>
            <a:solidFill>
              <a:srgbClr val="6A085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uppieren 24"/>
          <p:cNvGrpSpPr/>
          <p:nvPr/>
        </p:nvGrpSpPr>
        <p:grpSpPr>
          <a:xfrm>
            <a:off x="7649056" y="2693484"/>
            <a:ext cx="394801" cy="720528"/>
            <a:chOff x="7649056" y="2693484"/>
            <a:chExt cx="394801" cy="720528"/>
          </a:xfrm>
        </p:grpSpPr>
        <p:sp>
          <p:nvSpPr>
            <p:cNvPr id="12" name="Freeform 15"/>
            <p:cNvSpPr/>
            <p:nvPr/>
          </p:nvSpPr>
          <p:spPr>
            <a:xfrm>
              <a:off x="7694136" y="2743648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6"/>
            <p:cNvSpPr/>
            <p:nvPr/>
          </p:nvSpPr>
          <p:spPr>
            <a:xfrm>
              <a:off x="7649056" y="2693484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3" y="1439695"/>
            <a:ext cx="5303364" cy="4809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6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8"/>
          <p:cNvSpPr txBox="1"/>
          <p:nvPr/>
        </p:nvSpPr>
        <p:spPr>
          <a:xfrm>
            <a:off x="2887108" y="432310"/>
            <a:ext cx="663655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B</a:t>
            </a:r>
          </a:p>
        </p:txBody>
      </p:sp>
      <p:grpSp>
        <p:nvGrpSpPr>
          <p:cNvPr id="5" name="Gruppieren 12"/>
          <p:cNvGrpSpPr/>
          <p:nvPr/>
        </p:nvGrpSpPr>
        <p:grpSpPr>
          <a:xfrm>
            <a:off x="2543293" y="3928180"/>
            <a:ext cx="394801" cy="720528"/>
            <a:chOff x="2543293" y="3928180"/>
            <a:chExt cx="394801" cy="720528"/>
          </a:xfrm>
        </p:grpSpPr>
        <p:sp>
          <p:nvSpPr>
            <p:cNvPr id="6" name="Freeform 7"/>
            <p:cNvSpPr/>
            <p:nvPr/>
          </p:nvSpPr>
          <p:spPr>
            <a:xfrm>
              <a:off x="2560749" y="3978353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8"/>
            <p:cNvSpPr/>
            <p:nvPr/>
          </p:nvSpPr>
          <p:spPr>
            <a:xfrm>
              <a:off x="2543293" y="3928180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uppieren 18"/>
          <p:cNvGrpSpPr/>
          <p:nvPr/>
        </p:nvGrpSpPr>
        <p:grpSpPr>
          <a:xfrm>
            <a:off x="5012375" y="3538078"/>
            <a:ext cx="394801" cy="720528"/>
            <a:chOff x="5012375" y="3538078"/>
            <a:chExt cx="394801" cy="720528"/>
          </a:xfrm>
        </p:grpSpPr>
        <p:sp>
          <p:nvSpPr>
            <p:cNvPr id="9" name="Freeform 11"/>
            <p:cNvSpPr/>
            <p:nvPr/>
          </p:nvSpPr>
          <p:spPr>
            <a:xfrm>
              <a:off x="5034823" y="3582427"/>
              <a:ext cx="189152" cy="59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7"/>
                <a:gd name="f10" fmla="val 629"/>
                <a:gd name="f11" fmla="val 3161"/>
                <a:gd name="f12" fmla="val 677"/>
                <a:gd name="f13" fmla="val 3128"/>
                <a:gd name="f14" fmla="val 712"/>
                <a:gd name="f15" fmla="val 3089"/>
                <a:gd name="f16" fmla="val 737"/>
                <a:gd name="f17" fmla="val 3044"/>
                <a:gd name="f18" fmla="val 752"/>
                <a:gd name="f19" fmla="val 2990"/>
                <a:gd name="f20" fmla="val 754"/>
                <a:gd name="f21" fmla="val 2926"/>
                <a:gd name="f22" fmla="val 748"/>
                <a:gd name="f23" fmla="val 2848"/>
                <a:gd name="f24" fmla="val 732"/>
                <a:gd name="f25" fmla="val 2757"/>
                <a:gd name="f26" fmla="val 720"/>
                <a:gd name="f27" fmla="val 2706"/>
                <a:gd name="f28" fmla="val 700"/>
                <a:gd name="f29" fmla="val 2612"/>
                <a:gd name="f30" fmla="val 676"/>
                <a:gd name="f31" fmla="val 2409"/>
                <a:gd name="f32" fmla="val 668"/>
                <a:gd name="f33" fmla="val 2157"/>
                <a:gd name="f34" fmla="val 679"/>
                <a:gd name="f35" fmla="val 1821"/>
                <a:gd name="f36" fmla="val 692"/>
                <a:gd name="f37" fmla="val 1603"/>
                <a:gd name="f38" fmla="val 722"/>
                <a:gd name="f39" fmla="val 1098"/>
                <a:gd name="f40" fmla="val 728"/>
                <a:gd name="f41" fmla="val 888"/>
                <a:gd name="f42" fmla="val 724"/>
                <a:gd name="f43" fmla="val 854"/>
                <a:gd name="f44" fmla="val 710"/>
                <a:gd name="f45" fmla="val 837"/>
                <a:gd name="f46" fmla="val 694"/>
                <a:gd name="f47" fmla="val 831"/>
                <a:gd name="f48" fmla="val 822"/>
                <a:gd name="f49" fmla="val 643"/>
                <a:gd name="f50" fmla="val 817"/>
                <a:gd name="f51" fmla="val 618"/>
                <a:gd name="f52" fmla="val 826"/>
                <a:gd name="f53" fmla="val 603"/>
                <a:gd name="f54" fmla="val 846"/>
                <a:gd name="f55" fmla="val 602"/>
                <a:gd name="f56" fmla="val 861"/>
                <a:gd name="f57" fmla="val 595"/>
                <a:gd name="f58" fmla="val 901"/>
                <a:gd name="f59" fmla="val 539"/>
                <a:gd name="f60" fmla="val 1165"/>
                <a:gd name="f61" fmla="val 402"/>
                <a:gd name="f62" fmla="val 1742"/>
                <a:gd name="f63" fmla="val 323"/>
                <a:gd name="f64" fmla="val 2053"/>
                <a:gd name="f65" fmla="val 289"/>
                <a:gd name="f66" fmla="val 2177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4"/>
                <a:gd name="f73" fmla="val 54"/>
                <a:gd name="f74" fmla="val 2856"/>
                <a:gd name="f75" fmla="val 14"/>
                <a:gd name="f76" fmla="val 3009"/>
                <a:gd name="f77" fmla="val 3087"/>
                <a:gd name="f78" fmla="val 3121"/>
                <a:gd name="f79" fmla="val 3"/>
                <a:gd name="f80" fmla="val 3129"/>
                <a:gd name="f81" fmla="val 13"/>
                <a:gd name="f82" fmla="val 3142"/>
                <a:gd name="f83" fmla="val 52"/>
                <a:gd name="f84" fmla="val 3167"/>
                <a:gd name="f85" fmla="val 107"/>
                <a:gd name="f86" fmla="val 3193"/>
                <a:gd name="f87" fmla="val 170"/>
                <a:gd name="f88" fmla="val 3214"/>
                <a:gd name="f89" fmla="val 202"/>
                <a:gd name="f90" fmla="val 3222"/>
                <a:gd name="f91" fmla="val 249"/>
                <a:gd name="f92" fmla="val 3230"/>
                <a:gd name="f93" fmla="val 354"/>
                <a:gd name="f94" fmla="val 462"/>
                <a:gd name="f95" fmla="val 3220"/>
                <a:gd name="f96" fmla="val 560"/>
                <a:gd name="f97" fmla="val 3195"/>
                <a:gd name="f98" fmla="val 703"/>
                <a:gd name="f99" fmla="val 742"/>
                <a:gd name="f100" fmla="val 715"/>
                <a:gd name="f101" fmla="val 726"/>
                <a:gd name="f102" fmla="val 687"/>
                <a:gd name="f103" fmla="val 663"/>
                <a:gd name="f104" fmla="val 716"/>
                <a:gd name="f105" fmla="val 624"/>
                <a:gd name="f106" fmla="val 706"/>
                <a:gd name="f107" fmla="val 548"/>
                <a:gd name="f108" fmla="val 704"/>
                <a:gd name="f109" fmla="val 474"/>
                <a:gd name="f110" fmla="val 405"/>
                <a:gd name="f111" fmla="val 340"/>
                <a:gd name="f112" fmla="val 731"/>
                <a:gd name="f113" fmla="val 280"/>
                <a:gd name="f114" fmla="val 225"/>
                <a:gd name="f115" fmla="val 779"/>
                <a:gd name="f116" fmla="val 176"/>
                <a:gd name="f117" fmla="val 795"/>
                <a:gd name="f118" fmla="val 154"/>
                <a:gd name="f119" fmla="val 810"/>
                <a:gd name="f120" fmla="val 133"/>
                <a:gd name="f121" fmla="val 96"/>
                <a:gd name="f122" fmla="val 64"/>
                <a:gd name="f123" fmla="val 834"/>
                <a:gd name="f124" fmla="val 38"/>
                <a:gd name="f125" fmla="val 821"/>
                <a:gd name="f126" fmla="val 18"/>
                <a:gd name="f127" fmla="val 796"/>
                <a:gd name="f128" fmla="val 6"/>
                <a:gd name="f129" fmla="val 761"/>
                <a:gd name="f130" fmla="val 2"/>
                <a:gd name="f131" fmla="val 689"/>
                <a:gd name="f132" fmla="val 7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3"/>
                <a:gd name="f139" fmla="val 481"/>
                <a:gd name="f140" fmla="val 452"/>
                <a:gd name="f141" fmla="val 226"/>
                <a:gd name="f142" fmla="val 439"/>
                <a:gd name="f143" fmla="val 309"/>
                <a:gd name="f144" fmla="val 440"/>
                <a:gd name="f145" fmla="val 401"/>
                <a:gd name="f146" fmla="val 457"/>
                <a:gd name="f147" fmla="val 502"/>
                <a:gd name="f148" fmla="val 473"/>
                <a:gd name="f149" fmla="val 555"/>
                <a:gd name="f150" fmla="val 483"/>
                <a:gd name="f151" fmla="val 588"/>
                <a:gd name="f152" fmla="val 508"/>
                <a:gd name="f153" fmla="val 646"/>
                <a:gd name="f154" fmla="val 536"/>
                <a:gd name="f155" fmla="val 566"/>
                <a:gd name="f156" fmla="val 730"/>
                <a:gd name="f157" fmla="val 597"/>
                <a:gd name="f158" fmla="val 756"/>
                <a:gd name="f159" fmla="val 627"/>
                <a:gd name="f160" fmla="val 768"/>
                <a:gd name="f161" fmla="val 658"/>
                <a:gd name="f162" fmla="val 755"/>
                <a:gd name="f163" fmla="+- 0 0 -90"/>
                <a:gd name="f164" fmla="*/ f3 1 838"/>
                <a:gd name="f165" fmla="*/ f4 1 3233"/>
                <a:gd name="f166" fmla="+- f7 0 f5"/>
                <a:gd name="f167" fmla="+- f6 0 f5"/>
                <a:gd name="f168" fmla="*/ f163 f0 1"/>
                <a:gd name="f169" fmla="*/ f167 1 838"/>
                <a:gd name="f170" fmla="*/ f166 1 3233"/>
                <a:gd name="f171" fmla="*/ 629 f167 1"/>
                <a:gd name="f172" fmla="*/ 3161 f166 1"/>
                <a:gd name="f173" fmla="*/ 712 f167 1"/>
                <a:gd name="f174" fmla="*/ 3089 f166 1"/>
                <a:gd name="f175" fmla="*/ 752 f167 1"/>
                <a:gd name="f176" fmla="*/ 2990 f166 1"/>
                <a:gd name="f177" fmla="*/ 748 f167 1"/>
                <a:gd name="f178" fmla="*/ 2848 f166 1"/>
                <a:gd name="f179" fmla="*/ 720 f167 1"/>
                <a:gd name="f180" fmla="*/ 2706 f166 1"/>
                <a:gd name="f181" fmla="*/ 676 f167 1"/>
                <a:gd name="f182" fmla="*/ 2409 f166 1"/>
                <a:gd name="f183" fmla="*/ 679 f167 1"/>
                <a:gd name="f184" fmla="*/ 1821 f166 1"/>
                <a:gd name="f185" fmla="*/ 722 f167 1"/>
                <a:gd name="f186" fmla="*/ 1098 f166 1"/>
                <a:gd name="f187" fmla="*/ 724 f167 1"/>
                <a:gd name="f188" fmla="*/ 854 f166 1"/>
                <a:gd name="f189" fmla="*/ 694 f167 1"/>
                <a:gd name="f190" fmla="*/ 831 f166 1"/>
                <a:gd name="f191" fmla="*/ 643 f167 1"/>
                <a:gd name="f192" fmla="*/ 817 f166 1"/>
                <a:gd name="f193" fmla="*/ 603 f167 1"/>
                <a:gd name="f194" fmla="*/ 846 f166 1"/>
                <a:gd name="f195" fmla="*/ 595 f167 1"/>
                <a:gd name="f196" fmla="*/ 901 f166 1"/>
                <a:gd name="f197" fmla="*/ 402 f167 1"/>
                <a:gd name="f198" fmla="*/ 1742 f166 1"/>
                <a:gd name="f199" fmla="*/ 289 f167 1"/>
                <a:gd name="f200" fmla="*/ 2177 f166 1"/>
                <a:gd name="f201" fmla="*/ 153 f167 1"/>
                <a:gd name="f202" fmla="*/ 2577 f166 1"/>
                <a:gd name="f203" fmla="*/ 54 f167 1"/>
                <a:gd name="f204" fmla="*/ 2856 f166 1"/>
                <a:gd name="f205" fmla="*/ 0 f167 1"/>
                <a:gd name="f206" fmla="*/ 3087 f166 1"/>
                <a:gd name="f207" fmla="*/ 3 f167 1"/>
                <a:gd name="f208" fmla="*/ 3129 f166 1"/>
                <a:gd name="f209" fmla="*/ 52 f167 1"/>
                <a:gd name="f210" fmla="*/ 3167 f166 1"/>
                <a:gd name="f211" fmla="*/ 170 f167 1"/>
                <a:gd name="f212" fmla="*/ 3214 f166 1"/>
                <a:gd name="f213" fmla="*/ 249 f167 1"/>
                <a:gd name="f214" fmla="*/ 3230 f166 1"/>
                <a:gd name="f215" fmla="*/ 462 f167 1"/>
                <a:gd name="f216" fmla="*/ 3220 f166 1"/>
                <a:gd name="f217" fmla="*/ 599 f167 1"/>
                <a:gd name="f218" fmla="*/ 3177 f166 1"/>
                <a:gd name="f219" fmla="*/ 715 f167 1"/>
                <a:gd name="f220" fmla="*/ 726 f166 1"/>
                <a:gd name="f221" fmla="*/ 663 f166 1"/>
                <a:gd name="f222" fmla="*/ 706 f167 1"/>
                <a:gd name="f223" fmla="*/ 548 f166 1"/>
                <a:gd name="f224" fmla="*/ 405 f166 1"/>
                <a:gd name="f225" fmla="*/ 731 f167 1"/>
                <a:gd name="f226" fmla="*/ 280 f166 1"/>
                <a:gd name="f227" fmla="*/ 779 f167 1"/>
                <a:gd name="f228" fmla="*/ 176 f166 1"/>
                <a:gd name="f229" fmla="*/ 810 f167 1"/>
                <a:gd name="f230" fmla="*/ 133 f166 1"/>
                <a:gd name="f231" fmla="*/ 838 f167 1"/>
                <a:gd name="f232" fmla="*/ 64 f166 1"/>
                <a:gd name="f233" fmla="*/ 821 f167 1"/>
                <a:gd name="f234" fmla="*/ 18 f166 1"/>
                <a:gd name="f235" fmla="*/ 761 f167 1"/>
                <a:gd name="f236" fmla="*/ 0 f166 1"/>
                <a:gd name="f237" fmla="*/ 689 f167 1"/>
                <a:gd name="f238" fmla="*/ 7 f166 1"/>
                <a:gd name="f239" fmla="*/ 581 f167 1"/>
                <a:gd name="f240" fmla="*/ 48 f166 1"/>
                <a:gd name="f241" fmla="*/ 481 f167 1"/>
                <a:gd name="f242" fmla="*/ 154 f166 1"/>
                <a:gd name="f243" fmla="*/ 439 f167 1"/>
                <a:gd name="f244" fmla="*/ 309 f166 1"/>
                <a:gd name="f245" fmla="*/ 457 f167 1"/>
                <a:gd name="f246" fmla="*/ 502 f166 1"/>
                <a:gd name="f247" fmla="*/ 483 f167 1"/>
                <a:gd name="f248" fmla="*/ 588 f166 1"/>
                <a:gd name="f249" fmla="*/ 536 f167 1"/>
                <a:gd name="f250" fmla="*/ 694 f166 1"/>
                <a:gd name="f251" fmla="*/ 597 f167 1"/>
                <a:gd name="f252" fmla="*/ 756 f166 1"/>
                <a:gd name="f253" fmla="*/ 658 f167 1"/>
                <a:gd name="f254" fmla="*/ 768 f166 1"/>
                <a:gd name="f255" fmla="*/ 703 f167 1"/>
                <a:gd name="f256" fmla="*/ 742 f166 1"/>
                <a:gd name="f257" fmla="*/ f168 1 f2"/>
                <a:gd name="f258" fmla="*/ f171 1 838"/>
                <a:gd name="f259" fmla="*/ f172 1 3233"/>
                <a:gd name="f260" fmla="*/ f173 1 838"/>
                <a:gd name="f261" fmla="*/ f174 1 3233"/>
                <a:gd name="f262" fmla="*/ f175 1 838"/>
                <a:gd name="f263" fmla="*/ f176 1 3233"/>
                <a:gd name="f264" fmla="*/ f177 1 838"/>
                <a:gd name="f265" fmla="*/ f178 1 3233"/>
                <a:gd name="f266" fmla="*/ f179 1 838"/>
                <a:gd name="f267" fmla="*/ f180 1 3233"/>
                <a:gd name="f268" fmla="*/ f181 1 838"/>
                <a:gd name="f269" fmla="*/ f182 1 3233"/>
                <a:gd name="f270" fmla="*/ f183 1 838"/>
                <a:gd name="f271" fmla="*/ f184 1 3233"/>
                <a:gd name="f272" fmla="*/ f185 1 838"/>
                <a:gd name="f273" fmla="*/ f186 1 3233"/>
                <a:gd name="f274" fmla="*/ f187 1 838"/>
                <a:gd name="f275" fmla="*/ f188 1 3233"/>
                <a:gd name="f276" fmla="*/ f189 1 838"/>
                <a:gd name="f277" fmla="*/ f190 1 3233"/>
                <a:gd name="f278" fmla="*/ f191 1 838"/>
                <a:gd name="f279" fmla="*/ f192 1 3233"/>
                <a:gd name="f280" fmla="*/ f193 1 838"/>
                <a:gd name="f281" fmla="*/ f194 1 3233"/>
                <a:gd name="f282" fmla="*/ f195 1 838"/>
                <a:gd name="f283" fmla="*/ f196 1 3233"/>
                <a:gd name="f284" fmla="*/ f197 1 838"/>
                <a:gd name="f285" fmla="*/ f198 1 3233"/>
                <a:gd name="f286" fmla="*/ f199 1 838"/>
                <a:gd name="f287" fmla="*/ f200 1 3233"/>
                <a:gd name="f288" fmla="*/ f201 1 838"/>
                <a:gd name="f289" fmla="*/ f202 1 3233"/>
                <a:gd name="f290" fmla="*/ f203 1 838"/>
                <a:gd name="f291" fmla="*/ f204 1 3233"/>
                <a:gd name="f292" fmla="*/ f205 1 838"/>
                <a:gd name="f293" fmla="*/ f206 1 3233"/>
                <a:gd name="f294" fmla="*/ f207 1 838"/>
                <a:gd name="f295" fmla="*/ f208 1 3233"/>
                <a:gd name="f296" fmla="*/ f209 1 838"/>
                <a:gd name="f297" fmla="*/ f210 1 3233"/>
                <a:gd name="f298" fmla="*/ f211 1 838"/>
                <a:gd name="f299" fmla="*/ f212 1 3233"/>
                <a:gd name="f300" fmla="*/ f213 1 838"/>
                <a:gd name="f301" fmla="*/ f214 1 3233"/>
                <a:gd name="f302" fmla="*/ f215 1 838"/>
                <a:gd name="f303" fmla="*/ f216 1 3233"/>
                <a:gd name="f304" fmla="*/ f217 1 838"/>
                <a:gd name="f305" fmla="*/ f218 1 3233"/>
                <a:gd name="f306" fmla="*/ f219 1 838"/>
                <a:gd name="f307" fmla="*/ f220 1 3233"/>
                <a:gd name="f308" fmla="*/ f221 1 3233"/>
                <a:gd name="f309" fmla="*/ f222 1 838"/>
                <a:gd name="f310" fmla="*/ f223 1 3233"/>
                <a:gd name="f311" fmla="*/ f224 1 3233"/>
                <a:gd name="f312" fmla="*/ f225 1 838"/>
                <a:gd name="f313" fmla="*/ f226 1 3233"/>
                <a:gd name="f314" fmla="*/ f227 1 838"/>
                <a:gd name="f315" fmla="*/ f228 1 3233"/>
                <a:gd name="f316" fmla="*/ f229 1 838"/>
                <a:gd name="f317" fmla="*/ f230 1 3233"/>
                <a:gd name="f318" fmla="*/ f231 1 838"/>
                <a:gd name="f319" fmla="*/ f232 1 3233"/>
                <a:gd name="f320" fmla="*/ f233 1 838"/>
                <a:gd name="f321" fmla="*/ f234 1 3233"/>
                <a:gd name="f322" fmla="*/ f235 1 838"/>
                <a:gd name="f323" fmla="*/ f236 1 3233"/>
                <a:gd name="f324" fmla="*/ f237 1 838"/>
                <a:gd name="f325" fmla="*/ f238 1 3233"/>
                <a:gd name="f326" fmla="*/ f239 1 838"/>
                <a:gd name="f327" fmla="*/ f240 1 3233"/>
                <a:gd name="f328" fmla="*/ f241 1 838"/>
                <a:gd name="f329" fmla="*/ f242 1 3233"/>
                <a:gd name="f330" fmla="*/ f243 1 838"/>
                <a:gd name="f331" fmla="*/ f244 1 3233"/>
                <a:gd name="f332" fmla="*/ f245 1 838"/>
                <a:gd name="f333" fmla="*/ f246 1 3233"/>
                <a:gd name="f334" fmla="*/ f247 1 838"/>
                <a:gd name="f335" fmla="*/ f248 1 3233"/>
                <a:gd name="f336" fmla="*/ f249 1 838"/>
                <a:gd name="f337" fmla="*/ f250 1 3233"/>
                <a:gd name="f338" fmla="*/ f251 1 838"/>
                <a:gd name="f339" fmla="*/ f252 1 3233"/>
                <a:gd name="f340" fmla="*/ f253 1 838"/>
                <a:gd name="f341" fmla="*/ f254 1 3233"/>
                <a:gd name="f342" fmla="*/ f255 1 838"/>
                <a:gd name="f343" fmla="*/ f256 1 3233"/>
                <a:gd name="f344" fmla="*/ 0 1 f169"/>
                <a:gd name="f345" fmla="*/ f6 1 f169"/>
                <a:gd name="f346" fmla="*/ 0 1 f170"/>
                <a:gd name="f347" fmla="*/ f7 1 f170"/>
                <a:gd name="f348" fmla="+- f257 0 f1"/>
                <a:gd name="f349" fmla="*/ f258 1 f169"/>
                <a:gd name="f350" fmla="*/ f259 1 f170"/>
                <a:gd name="f351" fmla="*/ f260 1 f169"/>
                <a:gd name="f352" fmla="*/ f261 1 f170"/>
                <a:gd name="f353" fmla="*/ f262 1 f169"/>
                <a:gd name="f354" fmla="*/ f263 1 f170"/>
                <a:gd name="f355" fmla="*/ f264 1 f169"/>
                <a:gd name="f356" fmla="*/ f265 1 f170"/>
                <a:gd name="f357" fmla="*/ f266 1 f169"/>
                <a:gd name="f358" fmla="*/ f267 1 f170"/>
                <a:gd name="f359" fmla="*/ f268 1 f169"/>
                <a:gd name="f360" fmla="*/ f269 1 f170"/>
                <a:gd name="f361" fmla="*/ f270 1 f169"/>
                <a:gd name="f362" fmla="*/ f271 1 f170"/>
                <a:gd name="f363" fmla="*/ f272 1 f169"/>
                <a:gd name="f364" fmla="*/ f273 1 f170"/>
                <a:gd name="f365" fmla="*/ f274 1 f169"/>
                <a:gd name="f366" fmla="*/ f275 1 f170"/>
                <a:gd name="f367" fmla="*/ f276 1 f169"/>
                <a:gd name="f368" fmla="*/ f277 1 f170"/>
                <a:gd name="f369" fmla="*/ f278 1 f169"/>
                <a:gd name="f370" fmla="*/ f279 1 f170"/>
                <a:gd name="f371" fmla="*/ f280 1 f169"/>
                <a:gd name="f372" fmla="*/ f281 1 f170"/>
                <a:gd name="f373" fmla="*/ f282 1 f169"/>
                <a:gd name="f374" fmla="*/ f283 1 f170"/>
                <a:gd name="f375" fmla="*/ f284 1 f169"/>
                <a:gd name="f376" fmla="*/ f285 1 f170"/>
                <a:gd name="f377" fmla="*/ f286 1 f169"/>
                <a:gd name="f378" fmla="*/ f287 1 f170"/>
                <a:gd name="f379" fmla="*/ f288 1 f169"/>
                <a:gd name="f380" fmla="*/ f289 1 f170"/>
                <a:gd name="f381" fmla="*/ f290 1 f169"/>
                <a:gd name="f382" fmla="*/ f291 1 f170"/>
                <a:gd name="f383" fmla="*/ f292 1 f169"/>
                <a:gd name="f384" fmla="*/ f293 1 f170"/>
                <a:gd name="f385" fmla="*/ f294 1 f169"/>
                <a:gd name="f386" fmla="*/ f295 1 f170"/>
                <a:gd name="f387" fmla="*/ f296 1 f169"/>
                <a:gd name="f388" fmla="*/ f297 1 f170"/>
                <a:gd name="f389" fmla="*/ f298 1 f169"/>
                <a:gd name="f390" fmla="*/ f299 1 f170"/>
                <a:gd name="f391" fmla="*/ f300 1 f169"/>
                <a:gd name="f392" fmla="*/ f301 1 f170"/>
                <a:gd name="f393" fmla="*/ f302 1 f169"/>
                <a:gd name="f394" fmla="*/ f303 1 f170"/>
                <a:gd name="f395" fmla="*/ f304 1 f169"/>
                <a:gd name="f396" fmla="*/ f305 1 f170"/>
                <a:gd name="f397" fmla="*/ f306 1 f169"/>
                <a:gd name="f398" fmla="*/ f307 1 f170"/>
                <a:gd name="f399" fmla="*/ f308 1 f170"/>
                <a:gd name="f400" fmla="*/ f309 1 f169"/>
                <a:gd name="f401" fmla="*/ f310 1 f170"/>
                <a:gd name="f402" fmla="*/ f311 1 f170"/>
                <a:gd name="f403" fmla="*/ f312 1 f169"/>
                <a:gd name="f404" fmla="*/ f313 1 f170"/>
                <a:gd name="f405" fmla="*/ f314 1 f169"/>
                <a:gd name="f406" fmla="*/ f315 1 f170"/>
                <a:gd name="f407" fmla="*/ f316 1 f169"/>
                <a:gd name="f408" fmla="*/ f317 1 f170"/>
                <a:gd name="f409" fmla="*/ f318 1 f169"/>
                <a:gd name="f410" fmla="*/ f319 1 f170"/>
                <a:gd name="f411" fmla="*/ f320 1 f169"/>
                <a:gd name="f412" fmla="*/ f321 1 f170"/>
                <a:gd name="f413" fmla="*/ f322 1 f169"/>
                <a:gd name="f414" fmla="*/ f323 1 f170"/>
                <a:gd name="f415" fmla="*/ f324 1 f169"/>
                <a:gd name="f416" fmla="*/ f325 1 f170"/>
                <a:gd name="f417" fmla="*/ f326 1 f169"/>
                <a:gd name="f418" fmla="*/ f327 1 f170"/>
                <a:gd name="f419" fmla="*/ f328 1 f169"/>
                <a:gd name="f420" fmla="*/ f329 1 f170"/>
                <a:gd name="f421" fmla="*/ f330 1 f169"/>
                <a:gd name="f422" fmla="*/ f331 1 f170"/>
                <a:gd name="f423" fmla="*/ f332 1 f169"/>
                <a:gd name="f424" fmla="*/ f333 1 f170"/>
                <a:gd name="f425" fmla="*/ f334 1 f169"/>
                <a:gd name="f426" fmla="*/ f335 1 f170"/>
                <a:gd name="f427" fmla="*/ f336 1 f169"/>
                <a:gd name="f428" fmla="*/ f337 1 f170"/>
                <a:gd name="f429" fmla="*/ f338 1 f169"/>
                <a:gd name="f430" fmla="*/ f339 1 f170"/>
                <a:gd name="f431" fmla="*/ f340 1 f169"/>
                <a:gd name="f432" fmla="*/ f341 1 f170"/>
                <a:gd name="f433" fmla="*/ f342 1 f169"/>
                <a:gd name="f434" fmla="*/ f343 1 f170"/>
                <a:gd name="f435" fmla="*/ f344 f164 1"/>
                <a:gd name="f436" fmla="*/ f345 f164 1"/>
                <a:gd name="f437" fmla="*/ f347 f165 1"/>
                <a:gd name="f438" fmla="*/ f346 f165 1"/>
                <a:gd name="f439" fmla="*/ f349 f164 1"/>
                <a:gd name="f440" fmla="*/ f350 f165 1"/>
                <a:gd name="f441" fmla="*/ f351 f164 1"/>
                <a:gd name="f442" fmla="*/ f352 f165 1"/>
                <a:gd name="f443" fmla="*/ f353 f164 1"/>
                <a:gd name="f444" fmla="*/ f354 f165 1"/>
                <a:gd name="f445" fmla="*/ f355 f164 1"/>
                <a:gd name="f446" fmla="*/ f356 f165 1"/>
                <a:gd name="f447" fmla="*/ f357 f164 1"/>
                <a:gd name="f448" fmla="*/ f358 f165 1"/>
                <a:gd name="f449" fmla="*/ f359 f164 1"/>
                <a:gd name="f450" fmla="*/ f360 f165 1"/>
                <a:gd name="f451" fmla="*/ f361 f164 1"/>
                <a:gd name="f452" fmla="*/ f362 f165 1"/>
                <a:gd name="f453" fmla="*/ f363 f164 1"/>
                <a:gd name="f454" fmla="*/ f364 f165 1"/>
                <a:gd name="f455" fmla="*/ f365 f164 1"/>
                <a:gd name="f456" fmla="*/ f366 f165 1"/>
                <a:gd name="f457" fmla="*/ f367 f164 1"/>
                <a:gd name="f458" fmla="*/ f368 f165 1"/>
                <a:gd name="f459" fmla="*/ f369 f164 1"/>
                <a:gd name="f460" fmla="*/ f370 f165 1"/>
                <a:gd name="f461" fmla="*/ f371 f164 1"/>
                <a:gd name="f462" fmla="*/ f372 f165 1"/>
                <a:gd name="f463" fmla="*/ f373 f164 1"/>
                <a:gd name="f464" fmla="*/ f374 f165 1"/>
                <a:gd name="f465" fmla="*/ f375 f164 1"/>
                <a:gd name="f466" fmla="*/ f376 f165 1"/>
                <a:gd name="f467" fmla="*/ f377 f164 1"/>
                <a:gd name="f468" fmla="*/ f378 f165 1"/>
                <a:gd name="f469" fmla="*/ f379 f164 1"/>
                <a:gd name="f470" fmla="*/ f380 f165 1"/>
                <a:gd name="f471" fmla="*/ f381 f164 1"/>
                <a:gd name="f472" fmla="*/ f382 f165 1"/>
                <a:gd name="f473" fmla="*/ f383 f164 1"/>
                <a:gd name="f474" fmla="*/ f384 f165 1"/>
                <a:gd name="f475" fmla="*/ f385 f164 1"/>
                <a:gd name="f476" fmla="*/ f386 f165 1"/>
                <a:gd name="f477" fmla="*/ f387 f164 1"/>
                <a:gd name="f478" fmla="*/ f388 f165 1"/>
                <a:gd name="f479" fmla="*/ f389 f164 1"/>
                <a:gd name="f480" fmla="*/ f390 f165 1"/>
                <a:gd name="f481" fmla="*/ f391 f164 1"/>
                <a:gd name="f482" fmla="*/ f392 f165 1"/>
                <a:gd name="f483" fmla="*/ f393 f164 1"/>
                <a:gd name="f484" fmla="*/ f394 f165 1"/>
                <a:gd name="f485" fmla="*/ f395 f164 1"/>
                <a:gd name="f486" fmla="*/ f396 f165 1"/>
                <a:gd name="f487" fmla="*/ f397 f164 1"/>
                <a:gd name="f488" fmla="*/ f398 f165 1"/>
                <a:gd name="f489" fmla="*/ f399 f165 1"/>
                <a:gd name="f490" fmla="*/ f400 f164 1"/>
                <a:gd name="f491" fmla="*/ f401 f165 1"/>
                <a:gd name="f492" fmla="*/ f402 f165 1"/>
                <a:gd name="f493" fmla="*/ f403 f164 1"/>
                <a:gd name="f494" fmla="*/ f404 f165 1"/>
                <a:gd name="f495" fmla="*/ f405 f164 1"/>
                <a:gd name="f496" fmla="*/ f406 f165 1"/>
                <a:gd name="f497" fmla="*/ f407 f164 1"/>
                <a:gd name="f498" fmla="*/ f408 f165 1"/>
                <a:gd name="f499" fmla="*/ f409 f164 1"/>
                <a:gd name="f500" fmla="*/ f410 f165 1"/>
                <a:gd name="f501" fmla="*/ f411 f164 1"/>
                <a:gd name="f502" fmla="*/ f412 f165 1"/>
                <a:gd name="f503" fmla="*/ f413 f164 1"/>
                <a:gd name="f504" fmla="*/ f414 f165 1"/>
                <a:gd name="f505" fmla="*/ f415 f164 1"/>
                <a:gd name="f506" fmla="*/ f416 f165 1"/>
                <a:gd name="f507" fmla="*/ f417 f164 1"/>
                <a:gd name="f508" fmla="*/ f418 f165 1"/>
                <a:gd name="f509" fmla="*/ f419 f164 1"/>
                <a:gd name="f510" fmla="*/ f420 f165 1"/>
                <a:gd name="f511" fmla="*/ f421 f164 1"/>
                <a:gd name="f512" fmla="*/ f422 f165 1"/>
                <a:gd name="f513" fmla="*/ f423 f164 1"/>
                <a:gd name="f514" fmla="*/ f424 f165 1"/>
                <a:gd name="f515" fmla="*/ f425 f164 1"/>
                <a:gd name="f516" fmla="*/ f426 f165 1"/>
                <a:gd name="f517" fmla="*/ f427 f164 1"/>
                <a:gd name="f518" fmla="*/ f428 f165 1"/>
                <a:gd name="f519" fmla="*/ f429 f164 1"/>
                <a:gd name="f520" fmla="*/ f430 f165 1"/>
                <a:gd name="f521" fmla="*/ f431 f164 1"/>
                <a:gd name="f522" fmla="*/ f432 f165 1"/>
                <a:gd name="f523" fmla="*/ f433 f164 1"/>
                <a:gd name="f524" fmla="*/ f434 f1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8">
                  <a:pos x="f439" y="f440"/>
                </a:cxn>
                <a:cxn ang="f348">
                  <a:pos x="f441" y="f442"/>
                </a:cxn>
                <a:cxn ang="f348">
                  <a:pos x="f443" y="f444"/>
                </a:cxn>
                <a:cxn ang="f348">
                  <a:pos x="f445" y="f446"/>
                </a:cxn>
                <a:cxn ang="f348">
                  <a:pos x="f447" y="f448"/>
                </a:cxn>
                <a:cxn ang="f348">
                  <a:pos x="f449" y="f450"/>
                </a:cxn>
                <a:cxn ang="f348">
                  <a:pos x="f451" y="f452"/>
                </a:cxn>
                <a:cxn ang="f348">
                  <a:pos x="f453" y="f454"/>
                </a:cxn>
                <a:cxn ang="f348">
                  <a:pos x="f455" y="f456"/>
                </a:cxn>
                <a:cxn ang="f348">
                  <a:pos x="f457" y="f458"/>
                </a:cxn>
                <a:cxn ang="f348">
                  <a:pos x="f459" y="f460"/>
                </a:cxn>
                <a:cxn ang="f348">
                  <a:pos x="f461" y="f462"/>
                </a:cxn>
                <a:cxn ang="f348">
                  <a:pos x="f463" y="f464"/>
                </a:cxn>
                <a:cxn ang="f348">
                  <a:pos x="f465" y="f466"/>
                </a:cxn>
                <a:cxn ang="f348">
                  <a:pos x="f467" y="f468"/>
                </a:cxn>
                <a:cxn ang="f348">
                  <a:pos x="f469" y="f470"/>
                </a:cxn>
                <a:cxn ang="f348">
                  <a:pos x="f471" y="f472"/>
                </a:cxn>
                <a:cxn ang="f348">
                  <a:pos x="f473" y="f474"/>
                </a:cxn>
                <a:cxn ang="f348">
                  <a:pos x="f475" y="f476"/>
                </a:cxn>
                <a:cxn ang="f348">
                  <a:pos x="f477" y="f478"/>
                </a:cxn>
                <a:cxn ang="f348">
                  <a:pos x="f479" y="f480"/>
                </a:cxn>
                <a:cxn ang="f348">
                  <a:pos x="f481" y="f482"/>
                </a:cxn>
                <a:cxn ang="f348">
                  <a:pos x="f483" y="f484"/>
                </a:cxn>
                <a:cxn ang="f348">
                  <a:pos x="f485" y="f486"/>
                </a:cxn>
                <a:cxn ang="f348">
                  <a:pos x="f487" y="f488"/>
                </a:cxn>
                <a:cxn ang="f348">
                  <a:pos x="f455" y="f489"/>
                </a:cxn>
                <a:cxn ang="f348">
                  <a:pos x="f490" y="f491"/>
                </a:cxn>
                <a:cxn ang="f348">
                  <a:pos x="f490" y="f492"/>
                </a:cxn>
                <a:cxn ang="f348">
                  <a:pos x="f493" y="f494"/>
                </a:cxn>
                <a:cxn ang="f348">
                  <a:pos x="f495" y="f496"/>
                </a:cxn>
                <a:cxn ang="f348">
                  <a:pos x="f497" y="f498"/>
                </a:cxn>
                <a:cxn ang="f348">
                  <a:pos x="f499" y="f500"/>
                </a:cxn>
                <a:cxn ang="f348">
                  <a:pos x="f501" y="f502"/>
                </a:cxn>
                <a:cxn ang="f348">
                  <a:pos x="f503" y="f504"/>
                </a:cxn>
                <a:cxn ang="f348">
                  <a:pos x="f505" y="f506"/>
                </a:cxn>
                <a:cxn ang="f348">
                  <a:pos x="f507" y="f508"/>
                </a:cxn>
                <a:cxn ang="f348">
                  <a:pos x="f509" y="f510"/>
                </a:cxn>
                <a:cxn ang="f348">
                  <a:pos x="f511" y="f512"/>
                </a:cxn>
                <a:cxn ang="f348">
                  <a:pos x="f513" y="f514"/>
                </a:cxn>
                <a:cxn ang="f348">
                  <a:pos x="f515" y="f516"/>
                </a:cxn>
                <a:cxn ang="f348">
                  <a:pos x="f517" y="f518"/>
                </a:cxn>
                <a:cxn ang="f348">
                  <a:pos x="f519" y="f520"/>
                </a:cxn>
                <a:cxn ang="f348">
                  <a:pos x="f521" y="f522"/>
                </a:cxn>
                <a:cxn ang="f348">
                  <a:pos x="f523" y="f524"/>
                </a:cxn>
              </a:cxnLst>
              <a:rect l="f435" t="f438" r="f436" b="f437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0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0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47" y="f121"/>
                  </a:lnTo>
                  <a:lnTo>
                    <a:pt x="f6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46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0"/>
                  </a:lnTo>
                  <a:lnTo>
                    <a:pt x="f131" y="f162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AF649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5012375" y="353807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69"/>
                <a:gd name="f11" fmla="val 3945"/>
                <a:gd name="f12" fmla="val 234"/>
                <a:gd name="f13" fmla="val 3927"/>
                <a:gd name="f14" fmla="val 125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8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5"/>
                <a:gd name="f43" fmla="val 1191"/>
                <a:gd name="f44" fmla="val 708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0"/>
                <a:gd name="f51" fmla="val 976"/>
                <a:gd name="f52" fmla="val 522"/>
                <a:gd name="f53" fmla="val 891"/>
                <a:gd name="f54" fmla="val 506"/>
                <a:gd name="f55" fmla="val 843"/>
                <a:gd name="f56" fmla="val 494"/>
                <a:gd name="f57" fmla="val 798"/>
                <a:gd name="f58" fmla="val 480"/>
                <a:gd name="f59" fmla="val 710"/>
                <a:gd name="f60" fmla="val 479"/>
                <a:gd name="f61" fmla="val 621"/>
                <a:gd name="f62" fmla="val 491"/>
                <a:gd name="f63" fmla="val 532"/>
                <a:gd name="f64" fmla="val 515"/>
                <a:gd name="f65" fmla="val 445"/>
                <a:gd name="f66" fmla="val 551"/>
                <a:gd name="f67" fmla="val 362"/>
                <a:gd name="f68" fmla="val 599"/>
                <a:gd name="f69" fmla="val 285"/>
                <a:gd name="f70" fmla="val 657"/>
                <a:gd name="f71" fmla="val 212"/>
                <a:gd name="f72" fmla="val 690"/>
                <a:gd name="f73" fmla="val 179"/>
                <a:gd name="f74" fmla="val 714"/>
                <a:gd name="f75" fmla="val 158"/>
                <a:gd name="f76" fmla="val 765"/>
                <a:gd name="f77" fmla="val 117"/>
                <a:gd name="f78" fmla="val 819"/>
                <a:gd name="f79" fmla="val 84"/>
                <a:gd name="f80" fmla="val 875"/>
                <a:gd name="f81" fmla="val 56"/>
                <a:gd name="f82" fmla="val 961"/>
                <a:gd name="f83" fmla="val 24"/>
                <a:gd name="f84" fmla="val 1079"/>
                <a:gd name="f85" fmla="val 1200"/>
                <a:gd name="f86" fmla="val 1320"/>
                <a:gd name="f87" fmla="val 1406"/>
                <a:gd name="f88" fmla="val 1461"/>
                <a:gd name="f89" fmla="val 1514"/>
                <a:gd name="f90" fmla="val 1566"/>
                <a:gd name="f91" fmla="val 1591"/>
                <a:gd name="f92" fmla="val 1630"/>
                <a:gd name="f93" fmla="val 220"/>
                <a:gd name="f94" fmla="val 1698"/>
                <a:gd name="f95" fmla="val 307"/>
                <a:gd name="f96" fmla="val 1748"/>
                <a:gd name="f97" fmla="val 403"/>
                <a:gd name="f98" fmla="val 1782"/>
                <a:gd name="f99" fmla="val 505"/>
                <a:gd name="f100" fmla="val 1799"/>
                <a:gd name="f101" fmla="val 612"/>
                <a:gd name="f102" fmla="val 722"/>
                <a:gd name="f103" fmla="val 833"/>
                <a:gd name="f104" fmla="val 1746"/>
                <a:gd name="f105" fmla="val 942"/>
                <a:gd name="f106" fmla="val 1721"/>
                <a:gd name="f107" fmla="val 995"/>
                <a:gd name="f108" fmla="val 1705"/>
                <a:gd name="f109" fmla="val 1024"/>
                <a:gd name="f110" fmla="val 1661"/>
                <a:gd name="f111" fmla="val 1085"/>
                <a:gd name="f112" fmla="val 1605"/>
                <a:gd name="f113" fmla="val 1148"/>
                <a:gd name="f114" fmla="val 1543"/>
                <a:gd name="f115" fmla="val 1206"/>
                <a:gd name="f116" fmla="val 1512"/>
                <a:gd name="f117" fmla="val 1231"/>
                <a:gd name="f118" fmla="val 1459"/>
                <a:gd name="f119" fmla="val 1269"/>
                <a:gd name="f120" fmla="val 1498"/>
                <a:gd name="f121" fmla="val 1392"/>
                <a:gd name="f122" fmla="val 1575"/>
                <a:gd name="f123" fmla="val 1625"/>
                <a:gd name="f124" fmla="val 1738"/>
                <a:gd name="f125" fmla="val 2130"/>
                <a:gd name="f126" fmla="val 1906"/>
                <a:gd name="f127" fmla="val 2648"/>
                <a:gd name="f128" fmla="val 1995"/>
                <a:gd name="f129" fmla="val 2930"/>
                <a:gd name="f130" fmla="val 2053"/>
                <a:gd name="f131" fmla="val 3116"/>
                <a:gd name="f132" fmla="val 2112"/>
                <a:gd name="f133" fmla="val 3304"/>
                <a:gd name="f134" fmla="val 3363"/>
                <a:gd name="f135" fmla="val 2155"/>
                <a:gd name="f136" fmla="val 3450"/>
                <a:gd name="f137" fmla="val 2167"/>
                <a:gd name="f138" fmla="val 3523"/>
                <a:gd name="f139" fmla="val 3602"/>
                <a:gd name="f140" fmla="val 3652"/>
                <a:gd name="f141" fmla="val 3710"/>
                <a:gd name="f142" fmla="val 2166"/>
                <a:gd name="f143" fmla="val 3788"/>
                <a:gd name="f144" fmla="val 2151"/>
                <a:gd name="f145" fmla="val 3834"/>
                <a:gd name="f146" fmla="val 2120"/>
                <a:gd name="f147" fmla="val 3863"/>
                <a:gd name="f148" fmla="val 2097"/>
                <a:gd name="f149" fmla="val 3876"/>
                <a:gd name="f150" fmla="val 2074"/>
                <a:gd name="f151" fmla="val 3886"/>
                <a:gd name="f152" fmla="val 1986"/>
                <a:gd name="f153" fmla="val 3908"/>
                <a:gd name="f154" fmla="val 1864"/>
                <a:gd name="f155" fmla="val 3929"/>
                <a:gd name="f156" fmla="val 1726"/>
                <a:gd name="f157" fmla="val 3948"/>
                <a:gd name="f158" fmla="val 1656"/>
                <a:gd name="f159" fmla="val 3954"/>
                <a:gd name="f160" fmla="val 1557"/>
                <a:gd name="f161" fmla="val 3960"/>
                <a:gd name="f162" fmla="val 1242"/>
                <a:gd name="f163" fmla="val 872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0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5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7"/>
                <a:gd name="f192" fmla="val 1653"/>
                <a:gd name="f193" fmla="val 952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507"/>
                <a:gd name="f219" fmla="val 2795"/>
                <a:gd name="f220" fmla="val 472"/>
                <a:gd name="f221" fmla="val 2891"/>
                <a:gd name="f222" fmla="val 441"/>
                <a:gd name="f223" fmla="val 2971"/>
                <a:gd name="f224" fmla="val 389"/>
                <a:gd name="f225" fmla="val 3124"/>
                <a:gd name="f226" fmla="val 355"/>
                <a:gd name="f227" fmla="val 3252"/>
                <a:gd name="f228" fmla="val 344"/>
                <a:gd name="f229" fmla="val 3318"/>
                <a:gd name="f230" fmla="val 3347"/>
                <a:gd name="f231" fmla="val 346"/>
                <a:gd name="f232" fmla="val 3353"/>
                <a:gd name="f233" fmla="val 387"/>
                <a:gd name="f234" fmla="val 3385"/>
                <a:gd name="f235" fmla="val 434"/>
                <a:gd name="f236" fmla="val 3407"/>
                <a:gd name="f237" fmla="val 487"/>
                <a:gd name="f238" fmla="val 3424"/>
                <a:gd name="f239" fmla="val 514"/>
                <a:gd name="f240" fmla="val 3432"/>
                <a:gd name="f241" fmla="val 552"/>
                <a:gd name="f242" fmla="val 3438"/>
                <a:gd name="f243" fmla="val 641"/>
                <a:gd name="f244" fmla="val 3440"/>
                <a:gd name="f245" fmla="val 731"/>
                <a:gd name="f246" fmla="val 3429"/>
                <a:gd name="f247" fmla="val 813"/>
                <a:gd name="f248" fmla="val 3408"/>
                <a:gd name="f249" fmla="val 931"/>
                <a:gd name="f250" fmla="val 951"/>
                <a:gd name="f251" fmla="val 896"/>
                <a:gd name="f252" fmla="val 949"/>
                <a:gd name="f253" fmla="val 877"/>
                <a:gd name="f254" fmla="val 811"/>
                <a:gd name="f255" fmla="val 933"/>
                <a:gd name="f256" fmla="val 689"/>
                <a:gd name="f257" fmla="val 606"/>
                <a:gd name="f258" fmla="val 955"/>
                <a:gd name="f259" fmla="val 556"/>
                <a:gd name="f260" fmla="val 510"/>
                <a:gd name="f261" fmla="val 468"/>
                <a:gd name="f262" fmla="val 1009"/>
                <a:gd name="f263" fmla="val 450"/>
                <a:gd name="f264" fmla="val 1023"/>
                <a:gd name="f265" fmla="val 433"/>
                <a:gd name="f266" fmla="val 1039"/>
                <a:gd name="f267" fmla="val 402"/>
                <a:gd name="f268" fmla="val 1046"/>
                <a:gd name="f269" fmla="val 375"/>
                <a:gd name="f270" fmla="val 1042"/>
                <a:gd name="f271" fmla="val 354"/>
                <a:gd name="f272" fmla="val 1031"/>
                <a:gd name="f273" fmla="val 337"/>
                <a:gd name="f274" fmla="val 1010"/>
                <a:gd name="f275" fmla="val 327"/>
                <a:gd name="f276" fmla="val 981"/>
                <a:gd name="f277" fmla="val 322"/>
                <a:gd name="f278" fmla="val 323"/>
                <a:gd name="f279" fmla="val 920"/>
                <a:gd name="f280" fmla="val 887"/>
                <a:gd name="f281" fmla="val 334"/>
                <a:gd name="f282" fmla="val 829"/>
                <a:gd name="f283" fmla="val 361"/>
                <a:gd name="f284" fmla="val 782"/>
                <a:gd name="f285" fmla="val 401"/>
                <a:gd name="f286" fmla="val 747"/>
                <a:gd name="f287" fmla="val 723"/>
                <a:gd name="f288" fmla="val 711"/>
                <a:gd name="f289" fmla="val 580"/>
                <a:gd name="f290" fmla="val 712"/>
                <a:gd name="f291" fmla="val 658"/>
                <a:gd name="f292" fmla="val 727"/>
                <a:gd name="f293" fmla="val 742"/>
                <a:gd name="f294" fmla="val 739"/>
                <a:gd name="f295" fmla="val 787"/>
                <a:gd name="f296" fmla="val 749"/>
                <a:gd name="f297" fmla="val 814"/>
                <a:gd name="f298" fmla="val 769"/>
                <a:gd name="f299" fmla="val 862"/>
                <a:gd name="f300" fmla="val 902"/>
                <a:gd name="f301" fmla="val 817"/>
                <a:gd name="f302" fmla="val 954"/>
                <a:gd name="f303" fmla="val 869"/>
                <a:gd name="f304" fmla="val 894"/>
                <a:gd name="f305" fmla="+- 0 0 -90"/>
                <a:gd name="f306" fmla="*/ f3 1 2172"/>
                <a:gd name="f307" fmla="*/ f4 1 3966"/>
                <a:gd name="f308" fmla="+- f7 0 f5"/>
                <a:gd name="f309" fmla="+- f6 0 f5"/>
                <a:gd name="f310" fmla="*/ f305 f0 1"/>
                <a:gd name="f311" fmla="*/ f309 1 2172"/>
                <a:gd name="f312" fmla="*/ f308 1 3966"/>
                <a:gd name="f313" fmla="*/ 234 f309 1"/>
                <a:gd name="f314" fmla="*/ 3927 f308 1"/>
                <a:gd name="f315" fmla="*/ 33 f309 1"/>
                <a:gd name="f316" fmla="*/ 3860 f308 1"/>
                <a:gd name="f317" fmla="*/ 1 f309 1"/>
                <a:gd name="f318" fmla="*/ 3757 f308 1"/>
                <a:gd name="f319" fmla="*/ 230 f309 1"/>
                <a:gd name="f320" fmla="*/ 2852 f308 1"/>
                <a:gd name="f321" fmla="*/ 698 f309 1"/>
                <a:gd name="f322" fmla="*/ 1567 f308 1"/>
                <a:gd name="f323" fmla="*/ 796 f309 1"/>
                <a:gd name="f324" fmla="*/ 1249 f308 1"/>
                <a:gd name="f325" fmla="*/ 670 f309 1"/>
                <a:gd name="f326" fmla="*/ 1121 f308 1"/>
                <a:gd name="f327" fmla="*/ 522 f309 1"/>
                <a:gd name="f328" fmla="*/ 891 f308 1"/>
                <a:gd name="f329" fmla="*/ 480 f309 1"/>
                <a:gd name="f330" fmla="*/ 710 f308 1"/>
                <a:gd name="f331" fmla="*/ 515 f309 1"/>
                <a:gd name="f332" fmla="*/ 445 f308 1"/>
                <a:gd name="f333" fmla="*/ 657 f309 1"/>
                <a:gd name="f334" fmla="*/ 212 f308 1"/>
                <a:gd name="f335" fmla="*/ 765 f309 1"/>
                <a:gd name="f336" fmla="*/ 117 f308 1"/>
                <a:gd name="f337" fmla="*/ 961 f309 1"/>
                <a:gd name="f338" fmla="*/ 24 f308 1"/>
                <a:gd name="f339" fmla="*/ 1320 f309 1"/>
                <a:gd name="f340" fmla="*/ 1514 f309 1"/>
                <a:gd name="f341" fmla="*/ 1630 f309 1"/>
                <a:gd name="f342" fmla="*/ 220 f308 1"/>
                <a:gd name="f343" fmla="*/ 1782 f309 1"/>
                <a:gd name="f344" fmla="*/ 505 f308 1"/>
                <a:gd name="f345" fmla="*/ 833 f308 1"/>
                <a:gd name="f346" fmla="*/ 1705 f309 1"/>
                <a:gd name="f347" fmla="*/ 1024 f308 1"/>
                <a:gd name="f348" fmla="*/ 1543 f309 1"/>
                <a:gd name="f349" fmla="*/ 1206 f308 1"/>
                <a:gd name="f350" fmla="*/ 1498 f309 1"/>
                <a:gd name="f351" fmla="*/ 1392 f308 1"/>
                <a:gd name="f352" fmla="*/ 1906 f309 1"/>
                <a:gd name="f353" fmla="*/ 2648 f308 1"/>
                <a:gd name="f354" fmla="*/ 2112 f309 1"/>
                <a:gd name="f355" fmla="*/ 3304 f308 1"/>
                <a:gd name="f356" fmla="*/ 2167 f309 1"/>
                <a:gd name="f357" fmla="*/ 3523 f308 1"/>
                <a:gd name="f358" fmla="*/ 2172 f309 1"/>
                <a:gd name="f359" fmla="*/ 3710 f308 1"/>
                <a:gd name="f360" fmla="*/ 2120 f309 1"/>
                <a:gd name="f361" fmla="*/ 3863 f308 1"/>
                <a:gd name="f362" fmla="*/ 1986 f309 1"/>
                <a:gd name="f363" fmla="*/ 3908 f308 1"/>
                <a:gd name="f364" fmla="*/ 1656 f309 1"/>
                <a:gd name="f365" fmla="*/ 3954 f308 1"/>
                <a:gd name="f366" fmla="*/ 872 f309 1"/>
                <a:gd name="f367" fmla="*/ 3966 f308 1"/>
                <a:gd name="f368" fmla="*/ 845 f309 1"/>
                <a:gd name="f369" fmla="*/ 3393 f308 1"/>
                <a:gd name="f370" fmla="*/ 940 f309 1"/>
                <a:gd name="f371" fmla="*/ 3320 f308 1"/>
                <a:gd name="f372" fmla="*/ 976 f309 1"/>
                <a:gd name="f373" fmla="*/ 3183 f308 1"/>
                <a:gd name="f374" fmla="*/ 930 f309 1"/>
                <a:gd name="f375" fmla="*/ 2919 f308 1"/>
                <a:gd name="f376" fmla="*/ 913 f309 1"/>
                <a:gd name="f377" fmla="*/ 2258 f308 1"/>
                <a:gd name="f378" fmla="*/ 952 f309 1"/>
                <a:gd name="f379" fmla="*/ 1477 f308 1"/>
                <a:gd name="f380" fmla="*/ 925 f309 1"/>
                <a:gd name="f381" fmla="*/ 1430 f308 1"/>
                <a:gd name="f382" fmla="*/ 861 f309 1"/>
                <a:gd name="f383" fmla="*/ 1425 f308 1"/>
                <a:gd name="f384" fmla="*/ 828 f309 1"/>
                <a:gd name="f385" fmla="*/ 1563 f308 1"/>
                <a:gd name="f386" fmla="*/ 585 f309 1"/>
                <a:gd name="f387" fmla="*/ 2556 f308 1"/>
                <a:gd name="f388" fmla="*/ 441 f309 1"/>
                <a:gd name="f389" fmla="*/ 2971 f308 1"/>
                <a:gd name="f390" fmla="*/ 344 f309 1"/>
                <a:gd name="f391" fmla="*/ 3318 f308 1"/>
                <a:gd name="f392" fmla="*/ 355 f309 1"/>
                <a:gd name="f393" fmla="*/ 3363 f308 1"/>
                <a:gd name="f394" fmla="*/ 487 f309 1"/>
                <a:gd name="f395" fmla="*/ 3424 f308 1"/>
                <a:gd name="f396" fmla="*/ 641 f309 1"/>
                <a:gd name="f397" fmla="*/ 3440 f308 1"/>
                <a:gd name="f398" fmla="*/ 951 f309 1"/>
                <a:gd name="f399" fmla="*/ 896 f308 1"/>
                <a:gd name="f400" fmla="*/ 933 f309 1"/>
                <a:gd name="f401" fmla="*/ 689 f308 1"/>
                <a:gd name="f402" fmla="*/ 973 f309 1"/>
                <a:gd name="f403" fmla="*/ 510 f308 1"/>
                <a:gd name="f404" fmla="*/ 1023 f309 1"/>
                <a:gd name="f405" fmla="*/ 433 f308 1"/>
                <a:gd name="f406" fmla="*/ 1042 f309 1"/>
                <a:gd name="f407" fmla="*/ 354 f308 1"/>
                <a:gd name="f408" fmla="*/ 981 f309 1"/>
                <a:gd name="f409" fmla="*/ 322 f308 1"/>
                <a:gd name="f410" fmla="*/ 887 f309 1"/>
                <a:gd name="f411" fmla="*/ 334 f308 1"/>
                <a:gd name="f412" fmla="*/ 747 f309 1"/>
                <a:gd name="f413" fmla="*/ 450 f308 1"/>
                <a:gd name="f414" fmla="*/ 712 f309 1"/>
                <a:gd name="f415" fmla="*/ 658 f308 1"/>
                <a:gd name="f416" fmla="*/ 749 f309 1"/>
                <a:gd name="f417" fmla="*/ 814 f308 1"/>
                <a:gd name="f418" fmla="*/ 817 f309 1"/>
                <a:gd name="f419" fmla="*/ 933 f308 1"/>
                <a:gd name="f420" fmla="*/ 894 f309 1"/>
                <a:gd name="f421" fmla="*/ 965 f308 1"/>
                <a:gd name="f422" fmla="*/ f310 1 f2"/>
                <a:gd name="f423" fmla="*/ f313 1 2172"/>
                <a:gd name="f424" fmla="*/ f314 1 3966"/>
                <a:gd name="f425" fmla="*/ f315 1 2172"/>
                <a:gd name="f426" fmla="*/ f316 1 3966"/>
                <a:gd name="f427" fmla="*/ f317 1 2172"/>
                <a:gd name="f428" fmla="*/ f318 1 3966"/>
                <a:gd name="f429" fmla="*/ f319 1 2172"/>
                <a:gd name="f430" fmla="*/ f320 1 3966"/>
                <a:gd name="f431" fmla="*/ f321 1 2172"/>
                <a:gd name="f432" fmla="*/ f322 1 3966"/>
                <a:gd name="f433" fmla="*/ f323 1 2172"/>
                <a:gd name="f434" fmla="*/ f324 1 3966"/>
                <a:gd name="f435" fmla="*/ f325 1 2172"/>
                <a:gd name="f436" fmla="*/ f326 1 3966"/>
                <a:gd name="f437" fmla="*/ f327 1 2172"/>
                <a:gd name="f438" fmla="*/ f328 1 3966"/>
                <a:gd name="f439" fmla="*/ f329 1 2172"/>
                <a:gd name="f440" fmla="*/ f330 1 3966"/>
                <a:gd name="f441" fmla="*/ f331 1 2172"/>
                <a:gd name="f442" fmla="*/ f332 1 3966"/>
                <a:gd name="f443" fmla="*/ f333 1 2172"/>
                <a:gd name="f444" fmla="*/ f334 1 3966"/>
                <a:gd name="f445" fmla="*/ f335 1 2172"/>
                <a:gd name="f446" fmla="*/ f336 1 3966"/>
                <a:gd name="f447" fmla="*/ f337 1 2172"/>
                <a:gd name="f448" fmla="*/ f338 1 3966"/>
                <a:gd name="f449" fmla="*/ f339 1 2172"/>
                <a:gd name="f450" fmla="*/ f340 1 2172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3966"/>
                <a:gd name="f456" fmla="*/ f346 1 2172"/>
                <a:gd name="f457" fmla="*/ f347 1 3966"/>
                <a:gd name="f458" fmla="*/ f348 1 2172"/>
                <a:gd name="f459" fmla="*/ f349 1 3966"/>
                <a:gd name="f460" fmla="*/ f350 1 2172"/>
                <a:gd name="f461" fmla="*/ f351 1 3966"/>
                <a:gd name="f462" fmla="*/ f352 1 2172"/>
                <a:gd name="f463" fmla="*/ f353 1 3966"/>
                <a:gd name="f464" fmla="*/ f354 1 2172"/>
                <a:gd name="f465" fmla="*/ f355 1 3966"/>
                <a:gd name="f466" fmla="*/ f356 1 2172"/>
                <a:gd name="f467" fmla="*/ f357 1 3966"/>
                <a:gd name="f468" fmla="*/ f358 1 2172"/>
                <a:gd name="f469" fmla="*/ f359 1 3966"/>
                <a:gd name="f470" fmla="*/ f360 1 2172"/>
                <a:gd name="f471" fmla="*/ f361 1 3966"/>
                <a:gd name="f472" fmla="*/ f362 1 2172"/>
                <a:gd name="f473" fmla="*/ f363 1 3966"/>
                <a:gd name="f474" fmla="*/ f364 1 2172"/>
                <a:gd name="f475" fmla="*/ f365 1 3966"/>
                <a:gd name="f476" fmla="*/ f366 1 2172"/>
                <a:gd name="f477" fmla="*/ f367 1 3966"/>
                <a:gd name="f478" fmla="*/ f368 1 2172"/>
                <a:gd name="f479" fmla="*/ f369 1 3966"/>
                <a:gd name="f480" fmla="*/ f370 1 2172"/>
                <a:gd name="f481" fmla="*/ f371 1 3966"/>
                <a:gd name="f482" fmla="*/ f372 1 2172"/>
                <a:gd name="f483" fmla="*/ f373 1 3966"/>
                <a:gd name="f484" fmla="*/ f374 1 2172"/>
                <a:gd name="f485" fmla="*/ f375 1 3966"/>
                <a:gd name="f486" fmla="*/ f376 1 2172"/>
                <a:gd name="f487" fmla="*/ f377 1 3966"/>
                <a:gd name="f488" fmla="*/ f378 1 2172"/>
                <a:gd name="f489" fmla="*/ f379 1 3966"/>
                <a:gd name="f490" fmla="*/ f380 1 2172"/>
                <a:gd name="f491" fmla="*/ f381 1 3966"/>
                <a:gd name="f492" fmla="*/ f382 1 2172"/>
                <a:gd name="f493" fmla="*/ f383 1 3966"/>
                <a:gd name="f494" fmla="*/ f384 1 2172"/>
                <a:gd name="f495" fmla="*/ f385 1 3966"/>
                <a:gd name="f496" fmla="*/ f386 1 2172"/>
                <a:gd name="f497" fmla="*/ f387 1 3966"/>
                <a:gd name="f498" fmla="*/ f388 1 2172"/>
                <a:gd name="f499" fmla="*/ f389 1 3966"/>
                <a:gd name="f500" fmla="*/ f390 1 2172"/>
                <a:gd name="f501" fmla="*/ f391 1 3966"/>
                <a:gd name="f502" fmla="*/ f392 1 2172"/>
                <a:gd name="f503" fmla="*/ f393 1 3966"/>
                <a:gd name="f504" fmla="*/ f394 1 2172"/>
                <a:gd name="f505" fmla="*/ f395 1 3966"/>
                <a:gd name="f506" fmla="*/ f396 1 2172"/>
                <a:gd name="f507" fmla="*/ f397 1 3966"/>
                <a:gd name="f508" fmla="*/ f398 1 2172"/>
                <a:gd name="f509" fmla="*/ f399 1 3966"/>
                <a:gd name="f510" fmla="*/ f400 1 2172"/>
                <a:gd name="f511" fmla="*/ f401 1 3966"/>
                <a:gd name="f512" fmla="*/ f402 1 2172"/>
                <a:gd name="f513" fmla="*/ f403 1 3966"/>
                <a:gd name="f514" fmla="*/ f404 1 2172"/>
                <a:gd name="f515" fmla="*/ f405 1 3966"/>
                <a:gd name="f516" fmla="*/ f406 1 2172"/>
                <a:gd name="f517" fmla="*/ f407 1 3966"/>
                <a:gd name="f518" fmla="*/ f408 1 2172"/>
                <a:gd name="f519" fmla="*/ f409 1 3966"/>
                <a:gd name="f520" fmla="*/ f410 1 2172"/>
                <a:gd name="f521" fmla="*/ f411 1 3966"/>
                <a:gd name="f522" fmla="*/ f412 1 2172"/>
                <a:gd name="f523" fmla="*/ f413 1 3966"/>
                <a:gd name="f524" fmla="*/ f414 1 2172"/>
                <a:gd name="f525" fmla="*/ f415 1 3966"/>
                <a:gd name="f526" fmla="*/ f416 1 2172"/>
                <a:gd name="f527" fmla="*/ f417 1 3966"/>
                <a:gd name="f528" fmla="*/ f418 1 2172"/>
                <a:gd name="f529" fmla="*/ f419 1 3966"/>
                <a:gd name="f530" fmla="*/ f420 1 2172"/>
                <a:gd name="f531" fmla="*/ f421 1 3966"/>
                <a:gd name="f532" fmla="*/ 0 1 f311"/>
                <a:gd name="f533" fmla="*/ f6 1 f311"/>
                <a:gd name="f534" fmla="*/ 0 1 f312"/>
                <a:gd name="f535" fmla="*/ f7 1 f312"/>
                <a:gd name="f536" fmla="+- f422 0 f1"/>
                <a:gd name="f537" fmla="*/ f423 1 f311"/>
                <a:gd name="f538" fmla="*/ f424 1 f312"/>
                <a:gd name="f539" fmla="*/ f425 1 f311"/>
                <a:gd name="f540" fmla="*/ f426 1 f312"/>
                <a:gd name="f541" fmla="*/ f427 1 f311"/>
                <a:gd name="f542" fmla="*/ f428 1 f312"/>
                <a:gd name="f543" fmla="*/ f429 1 f311"/>
                <a:gd name="f544" fmla="*/ f430 1 f312"/>
                <a:gd name="f545" fmla="*/ f431 1 f311"/>
                <a:gd name="f546" fmla="*/ f432 1 f312"/>
                <a:gd name="f547" fmla="*/ f433 1 f311"/>
                <a:gd name="f548" fmla="*/ f434 1 f312"/>
                <a:gd name="f549" fmla="*/ f435 1 f311"/>
                <a:gd name="f550" fmla="*/ f436 1 f312"/>
                <a:gd name="f551" fmla="*/ f437 1 f311"/>
                <a:gd name="f552" fmla="*/ f438 1 f312"/>
                <a:gd name="f553" fmla="*/ f439 1 f311"/>
                <a:gd name="f554" fmla="*/ f440 1 f312"/>
                <a:gd name="f555" fmla="*/ f441 1 f311"/>
                <a:gd name="f556" fmla="*/ f442 1 f312"/>
                <a:gd name="f557" fmla="*/ f443 1 f311"/>
                <a:gd name="f558" fmla="*/ f444 1 f312"/>
                <a:gd name="f559" fmla="*/ f445 1 f311"/>
                <a:gd name="f560" fmla="*/ f446 1 f312"/>
                <a:gd name="f561" fmla="*/ f447 1 f311"/>
                <a:gd name="f562" fmla="*/ f448 1 f312"/>
                <a:gd name="f563" fmla="*/ f449 1 f311"/>
                <a:gd name="f564" fmla="*/ f450 1 f311"/>
                <a:gd name="f565" fmla="*/ f451 1 f311"/>
                <a:gd name="f566" fmla="*/ f452 1 f312"/>
                <a:gd name="f567" fmla="*/ f453 1 f311"/>
                <a:gd name="f568" fmla="*/ f454 1 f312"/>
                <a:gd name="f569" fmla="*/ f455 1 f312"/>
                <a:gd name="f570" fmla="*/ f456 1 f311"/>
                <a:gd name="f571" fmla="*/ f457 1 f312"/>
                <a:gd name="f572" fmla="*/ f458 1 f311"/>
                <a:gd name="f573" fmla="*/ f459 1 f312"/>
                <a:gd name="f574" fmla="*/ f460 1 f311"/>
                <a:gd name="f575" fmla="*/ f461 1 f312"/>
                <a:gd name="f576" fmla="*/ f462 1 f311"/>
                <a:gd name="f577" fmla="*/ f463 1 f312"/>
                <a:gd name="f578" fmla="*/ f464 1 f311"/>
                <a:gd name="f579" fmla="*/ f465 1 f312"/>
                <a:gd name="f580" fmla="*/ f466 1 f311"/>
                <a:gd name="f581" fmla="*/ f467 1 f312"/>
                <a:gd name="f582" fmla="*/ f468 1 f311"/>
                <a:gd name="f583" fmla="*/ f469 1 f312"/>
                <a:gd name="f584" fmla="*/ f470 1 f311"/>
                <a:gd name="f585" fmla="*/ f471 1 f312"/>
                <a:gd name="f586" fmla="*/ f472 1 f311"/>
                <a:gd name="f587" fmla="*/ f473 1 f312"/>
                <a:gd name="f588" fmla="*/ f474 1 f311"/>
                <a:gd name="f589" fmla="*/ f475 1 f312"/>
                <a:gd name="f590" fmla="*/ f476 1 f311"/>
                <a:gd name="f591" fmla="*/ f477 1 f312"/>
                <a:gd name="f592" fmla="*/ f478 1 f311"/>
                <a:gd name="f593" fmla="*/ f479 1 f312"/>
                <a:gd name="f594" fmla="*/ f480 1 f311"/>
                <a:gd name="f595" fmla="*/ f481 1 f312"/>
                <a:gd name="f596" fmla="*/ f482 1 f311"/>
                <a:gd name="f597" fmla="*/ f483 1 f312"/>
                <a:gd name="f598" fmla="*/ f484 1 f311"/>
                <a:gd name="f599" fmla="*/ f485 1 f312"/>
                <a:gd name="f600" fmla="*/ f486 1 f311"/>
                <a:gd name="f601" fmla="*/ f487 1 f312"/>
                <a:gd name="f602" fmla="*/ f488 1 f311"/>
                <a:gd name="f603" fmla="*/ f489 1 f312"/>
                <a:gd name="f604" fmla="*/ f490 1 f311"/>
                <a:gd name="f605" fmla="*/ f491 1 f312"/>
                <a:gd name="f606" fmla="*/ f492 1 f311"/>
                <a:gd name="f607" fmla="*/ f493 1 f312"/>
                <a:gd name="f608" fmla="*/ f494 1 f311"/>
                <a:gd name="f609" fmla="*/ f495 1 f312"/>
                <a:gd name="f610" fmla="*/ f496 1 f311"/>
                <a:gd name="f611" fmla="*/ f497 1 f312"/>
                <a:gd name="f612" fmla="*/ f498 1 f311"/>
                <a:gd name="f613" fmla="*/ f499 1 f312"/>
                <a:gd name="f614" fmla="*/ f500 1 f311"/>
                <a:gd name="f615" fmla="*/ f501 1 f312"/>
                <a:gd name="f616" fmla="*/ f502 1 f311"/>
                <a:gd name="f617" fmla="*/ f503 1 f312"/>
                <a:gd name="f618" fmla="*/ f504 1 f311"/>
                <a:gd name="f619" fmla="*/ f505 1 f312"/>
                <a:gd name="f620" fmla="*/ f506 1 f311"/>
                <a:gd name="f621" fmla="*/ f507 1 f312"/>
                <a:gd name="f622" fmla="*/ f508 1 f311"/>
                <a:gd name="f623" fmla="*/ f509 1 f312"/>
                <a:gd name="f624" fmla="*/ f510 1 f311"/>
                <a:gd name="f625" fmla="*/ f511 1 f312"/>
                <a:gd name="f626" fmla="*/ f512 1 f311"/>
                <a:gd name="f627" fmla="*/ f513 1 f312"/>
                <a:gd name="f628" fmla="*/ f514 1 f311"/>
                <a:gd name="f629" fmla="*/ f515 1 f312"/>
                <a:gd name="f630" fmla="*/ f516 1 f311"/>
                <a:gd name="f631" fmla="*/ f517 1 f312"/>
                <a:gd name="f632" fmla="*/ f518 1 f311"/>
                <a:gd name="f633" fmla="*/ f519 1 f312"/>
                <a:gd name="f634" fmla="*/ f520 1 f311"/>
                <a:gd name="f635" fmla="*/ f521 1 f312"/>
                <a:gd name="f636" fmla="*/ f522 1 f311"/>
                <a:gd name="f637" fmla="*/ f523 1 f312"/>
                <a:gd name="f638" fmla="*/ f524 1 f311"/>
                <a:gd name="f639" fmla="*/ f525 1 f312"/>
                <a:gd name="f640" fmla="*/ f526 1 f311"/>
                <a:gd name="f641" fmla="*/ f527 1 f312"/>
                <a:gd name="f642" fmla="*/ f528 1 f311"/>
                <a:gd name="f643" fmla="*/ f529 1 f312"/>
                <a:gd name="f644" fmla="*/ f530 1 f311"/>
                <a:gd name="f645" fmla="*/ f531 1 f312"/>
                <a:gd name="f646" fmla="*/ f532 f306 1"/>
                <a:gd name="f647" fmla="*/ f533 f306 1"/>
                <a:gd name="f648" fmla="*/ f535 f307 1"/>
                <a:gd name="f649" fmla="*/ f534 f307 1"/>
                <a:gd name="f650" fmla="*/ f537 f306 1"/>
                <a:gd name="f651" fmla="*/ f538 f307 1"/>
                <a:gd name="f652" fmla="*/ f539 f306 1"/>
                <a:gd name="f653" fmla="*/ f540 f307 1"/>
                <a:gd name="f654" fmla="*/ f541 f306 1"/>
                <a:gd name="f655" fmla="*/ f542 f307 1"/>
                <a:gd name="f656" fmla="*/ f543 f306 1"/>
                <a:gd name="f657" fmla="*/ f544 f307 1"/>
                <a:gd name="f658" fmla="*/ f545 f306 1"/>
                <a:gd name="f659" fmla="*/ f546 f307 1"/>
                <a:gd name="f660" fmla="*/ f547 f306 1"/>
                <a:gd name="f661" fmla="*/ f548 f307 1"/>
                <a:gd name="f662" fmla="*/ f549 f306 1"/>
                <a:gd name="f663" fmla="*/ f550 f307 1"/>
                <a:gd name="f664" fmla="*/ f551 f306 1"/>
                <a:gd name="f665" fmla="*/ f552 f307 1"/>
                <a:gd name="f666" fmla="*/ f553 f306 1"/>
                <a:gd name="f667" fmla="*/ f554 f307 1"/>
                <a:gd name="f668" fmla="*/ f555 f306 1"/>
                <a:gd name="f669" fmla="*/ f556 f307 1"/>
                <a:gd name="f670" fmla="*/ f557 f306 1"/>
                <a:gd name="f671" fmla="*/ f558 f307 1"/>
                <a:gd name="f672" fmla="*/ f559 f306 1"/>
                <a:gd name="f673" fmla="*/ f560 f307 1"/>
                <a:gd name="f674" fmla="*/ f561 f306 1"/>
                <a:gd name="f675" fmla="*/ f562 f307 1"/>
                <a:gd name="f676" fmla="*/ f563 f306 1"/>
                <a:gd name="f677" fmla="*/ f564 f306 1"/>
                <a:gd name="f678" fmla="*/ f565 f306 1"/>
                <a:gd name="f679" fmla="*/ f566 f307 1"/>
                <a:gd name="f680" fmla="*/ f567 f306 1"/>
                <a:gd name="f681" fmla="*/ f568 f307 1"/>
                <a:gd name="f682" fmla="*/ f569 f307 1"/>
                <a:gd name="f683" fmla="*/ f570 f306 1"/>
                <a:gd name="f684" fmla="*/ f571 f307 1"/>
                <a:gd name="f685" fmla="*/ f572 f306 1"/>
                <a:gd name="f686" fmla="*/ f573 f307 1"/>
                <a:gd name="f687" fmla="*/ f574 f306 1"/>
                <a:gd name="f688" fmla="*/ f575 f307 1"/>
                <a:gd name="f689" fmla="*/ f576 f306 1"/>
                <a:gd name="f690" fmla="*/ f577 f307 1"/>
                <a:gd name="f691" fmla="*/ f578 f306 1"/>
                <a:gd name="f692" fmla="*/ f579 f307 1"/>
                <a:gd name="f693" fmla="*/ f580 f306 1"/>
                <a:gd name="f694" fmla="*/ f581 f307 1"/>
                <a:gd name="f695" fmla="*/ f582 f306 1"/>
                <a:gd name="f696" fmla="*/ f583 f307 1"/>
                <a:gd name="f697" fmla="*/ f584 f306 1"/>
                <a:gd name="f698" fmla="*/ f585 f307 1"/>
                <a:gd name="f699" fmla="*/ f586 f306 1"/>
                <a:gd name="f700" fmla="*/ f587 f307 1"/>
                <a:gd name="f701" fmla="*/ f588 f306 1"/>
                <a:gd name="f702" fmla="*/ f589 f307 1"/>
                <a:gd name="f703" fmla="*/ f590 f306 1"/>
                <a:gd name="f704" fmla="*/ f591 f307 1"/>
                <a:gd name="f705" fmla="*/ f592 f306 1"/>
                <a:gd name="f706" fmla="*/ f593 f307 1"/>
                <a:gd name="f707" fmla="*/ f594 f306 1"/>
                <a:gd name="f708" fmla="*/ f595 f307 1"/>
                <a:gd name="f709" fmla="*/ f596 f306 1"/>
                <a:gd name="f710" fmla="*/ f597 f307 1"/>
                <a:gd name="f711" fmla="*/ f598 f306 1"/>
                <a:gd name="f712" fmla="*/ f599 f307 1"/>
                <a:gd name="f713" fmla="*/ f600 f306 1"/>
                <a:gd name="f714" fmla="*/ f601 f307 1"/>
                <a:gd name="f715" fmla="*/ f602 f306 1"/>
                <a:gd name="f716" fmla="*/ f603 f307 1"/>
                <a:gd name="f717" fmla="*/ f604 f306 1"/>
                <a:gd name="f718" fmla="*/ f605 f307 1"/>
                <a:gd name="f719" fmla="*/ f606 f306 1"/>
                <a:gd name="f720" fmla="*/ f607 f307 1"/>
                <a:gd name="f721" fmla="*/ f608 f306 1"/>
                <a:gd name="f722" fmla="*/ f609 f307 1"/>
                <a:gd name="f723" fmla="*/ f610 f306 1"/>
                <a:gd name="f724" fmla="*/ f611 f307 1"/>
                <a:gd name="f725" fmla="*/ f612 f306 1"/>
                <a:gd name="f726" fmla="*/ f613 f307 1"/>
                <a:gd name="f727" fmla="*/ f614 f306 1"/>
                <a:gd name="f728" fmla="*/ f615 f307 1"/>
                <a:gd name="f729" fmla="*/ f616 f306 1"/>
                <a:gd name="f730" fmla="*/ f617 f307 1"/>
                <a:gd name="f731" fmla="*/ f618 f306 1"/>
                <a:gd name="f732" fmla="*/ f619 f307 1"/>
                <a:gd name="f733" fmla="*/ f620 f306 1"/>
                <a:gd name="f734" fmla="*/ f621 f307 1"/>
                <a:gd name="f735" fmla="*/ f622 f306 1"/>
                <a:gd name="f736" fmla="*/ f623 f307 1"/>
                <a:gd name="f737" fmla="*/ f624 f306 1"/>
                <a:gd name="f738" fmla="*/ f625 f307 1"/>
                <a:gd name="f739" fmla="*/ f626 f306 1"/>
                <a:gd name="f740" fmla="*/ f627 f307 1"/>
                <a:gd name="f741" fmla="*/ f628 f306 1"/>
                <a:gd name="f742" fmla="*/ f629 f307 1"/>
                <a:gd name="f743" fmla="*/ f630 f306 1"/>
                <a:gd name="f744" fmla="*/ f631 f307 1"/>
                <a:gd name="f745" fmla="*/ f632 f306 1"/>
                <a:gd name="f746" fmla="*/ f633 f307 1"/>
                <a:gd name="f747" fmla="*/ f634 f306 1"/>
                <a:gd name="f748" fmla="*/ f635 f307 1"/>
                <a:gd name="f749" fmla="*/ f636 f306 1"/>
                <a:gd name="f750" fmla="*/ f637 f307 1"/>
                <a:gd name="f751" fmla="*/ f638 f306 1"/>
                <a:gd name="f752" fmla="*/ f639 f307 1"/>
                <a:gd name="f753" fmla="*/ f640 f306 1"/>
                <a:gd name="f754" fmla="*/ f641 f307 1"/>
                <a:gd name="f755" fmla="*/ f642 f306 1"/>
                <a:gd name="f756" fmla="*/ f643 f307 1"/>
                <a:gd name="f757" fmla="*/ f644 f306 1"/>
                <a:gd name="f758" fmla="*/ f645 f30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6">
                  <a:pos x="f650" y="f651"/>
                </a:cxn>
                <a:cxn ang="f536">
                  <a:pos x="f652" y="f653"/>
                </a:cxn>
                <a:cxn ang="f536">
                  <a:pos x="f654" y="f655"/>
                </a:cxn>
                <a:cxn ang="f536">
                  <a:pos x="f656" y="f657"/>
                </a:cxn>
                <a:cxn ang="f536">
                  <a:pos x="f658" y="f659"/>
                </a:cxn>
                <a:cxn ang="f536">
                  <a:pos x="f660" y="f661"/>
                </a:cxn>
                <a:cxn ang="f536">
                  <a:pos x="f662" y="f663"/>
                </a:cxn>
                <a:cxn ang="f536">
                  <a:pos x="f664" y="f665"/>
                </a:cxn>
                <a:cxn ang="f536">
                  <a:pos x="f666" y="f667"/>
                </a:cxn>
                <a:cxn ang="f536">
                  <a:pos x="f668" y="f669"/>
                </a:cxn>
                <a:cxn ang="f536">
                  <a:pos x="f670" y="f671"/>
                </a:cxn>
                <a:cxn ang="f536">
                  <a:pos x="f672" y="f673"/>
                </a:cxn>
                <a:cxn ang="f536">
                  <a:pos x="f674" y="f675"/>
                </a:cxn>
                <a:cxn ang="f536">
                  <a:pos x="f676" y="f675"/>
                </a:cxn>
                <a:cxn ang="f536">
                  <a:pos x="f677" y="f673"/>
                </a:cxn>
                <a:cxn ang="f536">
                  <a:pos x="f678" y="f679"/>
                </a:cxn>
                <a:cxn ang="f536">
                  <a:pos x="f680" y="f681"/>
                </a:cxn>
                <a:cxn ang="f536">
                  <a:pos x="f680" y="f682"/>
                </a:cxn>
                <a:cxn ang="f536">
                  <a:pos x="f683" y="f684"/>
                </a:cxn>
                <a:cxn ang="f536">
                  <a:pos x="f685" y="f686"/>
                </a:cxn>
                <a:cxn ang="f536">
                  <a:pos x="f687" y="f688"/>
                </a:cxn>
                <a:cxn ang="f536">
                  <a:pos x="f689" y="f690"/>
                </a:cxn>
                <a:cxn ang="f536">
                  <a:pos x="f691" y="f692"/>
                </a:cxn>
                <a:cxn ang="f536">
                  <a:pos x="f693" y="f694"/>
                </a:cxn>
                <a:cxn ang="f536">
                  <a:pos x="f695" y="f696"/>
                </a:cxn>
                <a:cxn ang="f536">
                  <a:pos x="f697" y="f698"/>
                </a:cxn>
                <a:cxn ang="f536">
                  <a:pos x="f699" y="f700"/>
                </a:cxn>
                <a:cxn ang="f536">
                  <a:pos x="f701" y="f702"/>
                </a:cxn>
                <a:cxn ang="f536">
                  <a:pos x="f703" y="f704"/>
                </a:cxn>
                <a:cxn ang="f536">
                  <a:pos x="f705" y="f706"/>
                </a:cxn>
                <a:cxn ang="f536">
                  <a:pos x="f707" y="f708"/>
                </a:cxn>
                <a:cxn ang="f536">
                  <a:pos x="f709" y="f710"/>
                </a:cxn>
                <a:cxn ang="f536">
                  <a:pos x="f711" y="f712"/>
                </a:cxn>
                <a:cxn ang="f536">
                  <a:pos x="f713" y="f714"/>
                </a:cxn>
                <a:cxn ang="f536">
                  <a:pos x="f715" y="f716"/>
                </a:cxn>
                <a:cxn ang="f536">
                  <a:pos x="f717" y="f718"/>
                </a:cxn>
                <a:cxn ang="f536">
                  <a:pos x="f719" y="f720"/>
                </a:cxn>
                <a:cxn ang="f536">
                  <a:pos x="f721" y="f722"/>
                </a:cxn>
                <a:cxn ang="f536">
                  <a:pos x="f723" y="f724"/>
                </a:cxn>
                <a:cxn ang="f536">
                  <a:pos x="f725" y="f726"/>
                </a:cxn>
                <a:cxn ang="f536">
                  <a:pos x="f727" y="f728"/>
                </a:cxn>
                <a:cxn ang="f536">
                  <a:pos x="f729" y="f730"/>
                </a:cxn>
                <a:cxn ang="f536">
                  <a:pos x="f731" y="f732"/>
                </a:cxn>
                <a:cxn ang="f536">
                  <a:pos x="f733" y="f734"/>
                </a:cxn>
                <a:cxn ang="f536">
                  <a:pos x="f705" y="f706"/>
                </a:cxn>
                <a:cxn ang="f536">
                  <a:pos x="f735" y="f736"/>
                </a:cxn>
                <a:cxn ang="f536">
                  <a:pos x="f737" y="f738"/>
                </a:cxn>
                <a:cxn ang="f536">
                  <a:pos x="f739" y="f740"/>
                </a:cxn>
                <a:cxn ang="f536">
                  <a:pos x="f741" y="f742"/>
                </a:cxn>
                <a:cxn ang="f536">
                  <a:pos x="f743" y="f744"/>
                </a:cxn>
                <a:cxn ang="f536">
                  <a:pos x="f745" y="f746"/>
                </a:cxn>
                <a:cxn ang="f536">
                  <a:pos x="f747" y="f748"/>
                </a:cxn>
                <a:cxn ang="f536">
                  <a:pos x="f749" y="f750"/>
                </a:cxn>
                <a:cxn ang="f536">
                  <a:pos x="f751" y="f752"/>
                </a:cxn>
                <a:cxn ang="f536">
                  <a:pos x="f753" y="f754"/>
                </a:cxn>
                <a:cxn ang="f536">
                  <a:pos x="f755" y="f756"/>
                </a:cxn>
                <a:cxn ang="f536">
                  <a:pos x="f757" y="f758"/>
                </a:cxn>
              </a:cxnLst>
              <a:rect l="f646" t="f649" r="f647" b="f648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5"/>
                  </a:lnTo>
                  <a:lnTo>
                    <a:pt x="f85" y="f5"/>
                  </a:lnTo>
                  <a:lnTo>
                    <a:pt x="f86" y="f83"/>
                  </a:lnTo>
                  <a:lnTo>
                    <a:pt x="f87" y="f81"/>
                  </a:lnTo>
                  <a:lnTo>
                    <a:pt x="f88" y="f79"/>
                  </a:lnTo>
                  <a:lnTo>
                    <a:pt x="f89" y="f77"/>
                  </a:lnTo>
                  <a:lnTo>
                    <a:pt x="f90" y="f75"/>
                  </a:lnTo>
                  <a:lnTo>
                    <a:pt x="f91" y="f73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0" y="f102"/>
                  </a:lnTo>
                  <a:lnTo>
                    <a:pt x="f98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25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7"/>
                  </a:lnTo>
                  <a:lnTo>
                    <a:pt x="f163" y="f7"/>
                  </a:lnTo>
                  <a:lnTo>
                    <a:pt x="f66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2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230"/>
                  </a:lnTo>
                  <a:lnTo>
                    <a:pt x="f231" y="f232"/>
                  </a:lnTo>
                  <a:lnTo>
                    <a:pt x="f226" y="f134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8"/>
                  </a:lnTo>
                  <a:lnTo>
                    <a:pt x="f165" y="f166"/>
                  </a:lnTo>
                  <a:close/>
                  <a:moveTo>
                    <a:pt x="f249" y="f105"/>
                  </a:moveTo>
                  <a:lnTo>
                    <a:pt x="f105" y="f181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7" y="f254"/>
                  </a:lnTo>
                  <a:lnTo>
                    <a:pt x="f255" y="f256"/>
                  </a:lnTo>
                  <a:lnTo>
                    <a:pt x="f105" y="f257"/>
                  </a:lnTo>
                  <a:lnTo>
                    <a:pt x="f258" y="f259"/>
                  </a:lnTo>
                  <a:lnTo>
                    <a:pt x="f174" y="f260"/>
                  </a:lnTo>
                  <a:lnTo>
                    <a:pt x="f107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105" y="f278"/>
                  </a:lnTo>
                  <a:lnTo>
                    <a:pt x="f279" y="f275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5"/>
                  </a:lnTo>
                  <a:lnTo>
                    <a:pt x="f286" y="f263"/>
                  </a:lnTo>
                  <a:lnTo>
                    <a:pt x="f287" y="f260"/>
                  </a:lnTo>
                  <a:lnTo>
                    <a:pt x="f288" y="f289"/>
                  </a:lnTo>
                  <a:lnTo>
                    <a:pt x="f290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96" y="f297"/>
                  </a:lnTo>
                  <a:lnTo>
                    <a:pt x="f298" y="f299"/>
                  </a:lnTo>
                  <a:lnTo>
                    <a:pt x="f36" y="f300"/>
                  </a:lnTo>
                  <a:lnTo>
                    <a:pt x="f301" y="f255"/>
                  </a:lnTo>
                  <a:lnTo>
                    <a:pt x="f55" y="f302"/>
                  </a:lnTo>
                  <a:lnTo>
                    <a:pt x="f303" y="f177"/>
                  </a:lnTo>
                  <a:lnTo>
                    <a:pt x="f304" y="f177"/>
                  </a:lnTo>
                  <a:lnTo>
                    <a:pt x="f279" y="f302"/>
                  </a:lnTo>
                  <a:lnTo>
                    <a:pt x="f249" y="f105"/>
                  </a:lnTo>
                  <a:close/>
                </a:path>
              </a:pathLst>
            </a:custGeom>
            <a:solidFill>
              <a:srgbClr val="6A085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uppieren 24"/>
          <p:cNvGrpSpPr/>
          <p:nvPr/>
        </p:nvGrpSpPr>
        <p:grpSpPr>
          <a:xfrm>
            <a:off x="4153012" y="1905353"/>
            <a:ext cx="394801" cy="720528"/>
            <a:chOff x="4153012" y="1905353"/>
            <a:chExt cx="394801" cy="720528"/>
          </a:xfrm>
        </p:grpSpPr>
        <p:sp>
          <p:nvSpPr>
            <p:cNvPr id="12" name="Freeform 15"/>
            <p:cNvSpPr/>
            <p:nvPr/>
          </p:nvSpPr>
          <p:spPr>
            <a:xfrm>
              <a:off x="4198092" y="1955517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6"/>
            <p:cNvSpPr/>
            <p:nvPr/>
          </p:nvSpPr>
          <p:spPr>
            <a:xfrm>
              <a:off x="4153012" y="1905353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3" y="1439695"/>
            <a:ext cx="5303364" cy="4809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6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8"/>
          <p:cNvSpPr txBox="1"/>
          <p:nvPr/>
        </p:nvSpPr>
        <p:spPr>
          <a:xfrm>
            <a:off x="2887108" y="432310"/>
            <a:ext cx="663655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B</a:t>
            </a:r>
          </a:p>
        </p:txBody>
      </p:sp>
      <p:grpSp>
        <p:nvGrpSpPr>
          <p:cNvPr id="5" name="Gruppieren 12"/>
          <p:cNvGrpSpPr/>
          <p:nvPr/>
        </p:nvGrpSpPr>
        <p:grpSpPr>
          <a:xfrm>
            <a:off x="2543293" y="3928180"/>
            <a:ext cx="394801" cy="720528"/>
            <a:chOff x="2543293" y="3928180"/>
            <a:chExt cx="394801" cy="720528"/>
          </a:xfrm>
        </p:grpSpPr>
        <p:sp>
          <p:nvSpPr>
            <p:cNvPr id="6" name="Freeform 7"/>
            <p:cNvSpPr/>
            <p:nvPr/>
          </p:nvSpPr>
          <p:spPr>
            <a:xfrm>
              <a:off x="2560749" y="3978353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8"/>
            <p:cNvSpPr/>
            <p:nvPr/>
          </p:nvSpPr>
          <p:spPr>
            <a:xfrm>
              <a:off x="2543293" y="3928180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uppieren 18"/>
          <p:cNvGrpSpPr/>
          <p:nvPr/>
        </p:nvGrpSpPr>
        <p:grpSpPr>
          <a:xfrm>
            <a:off x="5012375" y="3538078"/>
            <a:ext cx="394801" cy="720528"/>
            <a:chOff x="5012375" y="3538078"/>
            <a:chExt cx="394801" cy="720528"/>
          </a:xfrm>
        </p:grpSpPr>
        <p:sp>
          <p:nvSpPr>
            <p:cNvPr id="9" name="Freeform 11"/>
            <p:cNvSpPr/>
            <p:nvPr/>
          </p:nvSpPr>
          <p:spPr>
            <a:xfrm>
              <a:off x="5034823" y="3582427"/>
              <a:ext cx="189152" cy="59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7"/>
                <a:gd name="f10" fmla="val 629"/>
                <a:gd name="f11" fmla="val 3161"/>
                <a:gd name="f12" fmla="val 677"/>
                <a:gd name="f13" fmla="val 3128"/>
                <a:gd name="f14" fmla="val 712"/>
                <a:gd name="f15" fmla="val 3089"/>
                <a:gd name="f16" fmla="val 737"/>
                <a:gd name="f17" fmla="val 3044"/>
                <a:gd name="f18" fmla="val 752"/>
                <a:gd name="f19" fmla="val 2990"/>
                <a:gd name="f20" fmla="val 754"/>
                <a:gd name="f21" fmla="val 2926"/>
                <a:gd name="f22" fmla="val 748"/>
                <a:gd name="f23" fmla="val 2848"/>
                <a:gd name="f24" fmla="val 732"/>
                <a:gd name="f25" fmla="val 2757"/>
                <a:gd name="f26" fmla="val 720"/>
                <a:gd name="f27" fmla="val 2706"/>
                <a:gd name="f28" fmla="val 700"/>
                <a:gd name="f29" fmla="val 2612"/>
                <a:gd name="f30" fmla="val 676"/>
                <a:gd name="f31" fmla="val 2409"/>
                <a:gd name="f32" fmla="val 668"/>
                <a:gd name="f33" fmla="val 2157"/>
                <a:gd name="f34" fmla="val 679"/>
                <a:gd name="f35" fmla="val 1821"/>
                <a:gd name="f36" fmla="val 692"/>
                <a:gd name="f37" fmla="val 1603"/>
                <a:gd name="f38" fmla="val 722"/>
                <a:gd name="f39" fmla="val 1098"/>
                <a:gd name="f40" fmla="val 728"/>
                <a:gd name="f41" fmla="val 888"/>
                <a:gd name="f42" fmla="val 724"/>
                <a:gd name="f43" fmla="val 854"/>
                <a:gd name="f44" fmla="val 710"/>
                <a:gd name="f45" fmla="val 837"/>
                <a:gd name="f46" fmla="val 694"/>
                <a:gd name="f47" fmla="val 831"/>
                <a:gd name="f48" fmla="val 822"/>
                <a:gd name="f49" fmla="val 643"/>
                <a:gd name="f50" fmla="val 817"/>
                <a:gd name="f51" fmla="val 618"/>
                <a:gd name="f52" fmla="val 826"/>
                <a:gd name="f53" fmla="val 603"/>
                <a:gd name="f54" fmla="val 846"/>
                <a:gd name="f55" fmla="val 602"/>
                <a:gd name="f56" fmla="val 861"/>
                <a:gd name="f57" fmla="val 595"/>
                <a:gd name="f58" fmla="val 901"/>
                <a:gd name="f59" fmla="val 539"/>
                <a:gd name="f60" fmla="val 1165"/>
                <a:gd name="f61" fmla="val 402"/>
                <a:gd name="f62" fmla="val 1742"/>
                <a:gd name="f63" fmla="val 323"/>
                <a:gd name="f64" fmla="val 2053"/>
                <a:gd name="f65" fmla="val 289"/>
                <a:gd name="f66" fmla="val 2177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4"/>
                <a:gd name="f73" fmla="val 54"/>
                <a:gd name="f74" fmla="val 2856"/>
                <a:gd name="f75" fmla="val 14"/>
                <a:gd name="f76" fmla="val 3009"/>
                <a:gd name="f77" fmla="val 3087"/>
                <a:gd name="f78" fmla="val 3121"/>
                <a:gd name="f79" fmla="val 3"/>
                <a:gd name="f80" fmla="val 3129"/>
                <a:gd name="f81" fmla="val 13"/>
                <a:gd name="f82" fmla="val 3142"/>
                <a:gd name="f83" fmla="val 52"/>
                <a:gd name="f84" fmla="val 3167"/>
                <a:gd name="f85" fmla="val 107"/>
                <a:gd name="f86" fmla="val 3193"/>
                <a:gd name="f87" fmla="val 170"/>
                <a:gd name="f88" fmla="val 3214"/>
                <a:gd name="f89" fmla="val 202"/>
                <a:gd name="f90" fmla="val 3222"/>
                <a:gd name="f91" fmla="val 249"/>
                <a:gd name="f92" fmla="val 3230"/>
                <a:gd name="f93" fmla="val 354"/>
                <a:gd name="f94" fmla="val 462"/>
                <a:gd name="f95" fmla="val 3220"/>
                <a:gd name="f96" fmla="val 560"/>
                <a:gd name="f97" fmla="val 3195"/>
                <a:gd name="f98" fmla="val 703"/>
                <a:gd name="f99" fmla="val 742"/>
                <a:gd name="f100" fmla="val 715"/>
                <a:gd name="f101" fmla="val 726"/>
                <a:gd name="f102" fmla="val 687"/>
                <a:gd name="f103" fmla="val 663"/>
                <a:gd name="f104" fmla="val 716"/>
                <a:gd name="f105" fmla="val 624"/>
                <a:gd name="f106" fmla="val 706"/>
                <a:gd name="f107" fmla="val 548"/>
                <a:gd name="f108" fmla="val 704"/>
                <a:gd name="f109" fmla="val 474"/>
                <a:gd name="f110" fmla="val 405"/>
                <a:gd name="f111" fmla="val 340"/>
                <a:gd name="f112" fmla="val 731"/>
                <a:gd name="f113" fmla="val 280"/>
                <a:gd name="f114" fmla="val 225"/>
                <a:gd name="f115" fmla="val 779"/>
                <a:gd name="f116" fmla="val 176"/>
                <a:gd name="f117" fmla="val 795"/>
                <a:gd name="f118" fmla="val 154"/>
                <a:gd name="f119" fmla="val 810"/>
                <a:gd name="f120" fmla="val 133"/>
                <a:gd name="f121" fmla="val 96"/>
                <a:gd name="f122" fmla="val 64"/>
                <a:gd name="f123" fmla="val 834"/>
                <a:gd name="f124" fmla="val 38"/>
                <a:gd name="f125" fmla="val 821"/>
                <a:gd name="f126" fmla="val 18"/>
                <a:gd name="f127" fmla="val 796"/>
                <a:gd name="f128" fmla="val 6"/>
                <a:gd name="f129" fmla="val 761"/>
                <a:gd name="f130" fmla="val 2"/>
                <a:gd name="f131" fmla="val 689"/>
                <a:gd name="f132" fmla="val 7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3"/>
                <a:gd name="f139" fmla="val 481"/>
                <a:gd name="f140" fmla="val 452"/>
                <a:gd name="f141" fmla="val 226"/>
                <a:gd name="f142" fmla="val 439"/>
                <a:gd name="f143" fmla="val 309"/>
                <a:gd name="f144" fmla="val 440"/>
                <a:gd name="f145" fmla="val 401"/>
                <a:gd name="f146" fmla="val 457"/>
                <a:gd name="f147" fmla="val 502"/>
                <a:gd name="f148" fmla="val 473"/>
                <a:gd name="f149" fmla="val 555"/>
                <a:gd name="f150" fmla="val 483"/>
                <a:gd name="f151" fmla="val 588"/>
                <a:gd name="f152" fmla="val 508"/>
                <a:gd name="f153" fmla="val 646"/>
                <a:gd name="f154" fmla="val 536"/>
                <a:gd name="f155" fmla="val 566"/>
                <a:gd name="f156" fmla="val 730"/>
                <a:gd name="f157" fmla="val 597"/>
                <a:gd name="f158" fmla="val 756"/>
                <a:gd name="f159" fmla="val 627"/>
                <a:gd name="f160" fmla="val 768"/>
                <a:gd name="f161" fmla="val 658"/>
                <a:gd name="f162" fmla="val 755"/>
                <a:gd name="f163" fmla="+- 0 0 -90"/>
                <a:gd name="f164" fmla="*/ f3 1 838"/>
                <a:gd name="f165" fmla="*/ f4 1 3233"/>
                <a:gd name="f166" fmla="+- f7 0 f5"/>
                <a:gd name="f167" fmla="+- f6 0 f5"/>
                <a:gd name="f168" fmla="*/ f163 f0 1"/>
                <a:gd name="f169" fmla="*/ f167 1 838"/>
                <a:gd name="f170" fmla="*/ f166 1 3233"/>
                <a:gd name="f171" fmla="*/ 629 f167 1"/>
                <a:gd name="f172" fmla="*/ 3161 f166 1"/>
                <a:gd name="f173" fmla="*/ 712 f167 1"/>
                <a:gd name="f174" fmla="*/ 3089 f166 1"/>
                <a:gd name="f175" fmla="*/ 752 f167 1"/>
                <a:gd name="f176" fmla="*/ 2990 f166 1"/>
                <a:gd name="f177" fmla="*/ 748 f167 1"/>
                <a:gd name="f178" fmla="*/ 2848 f166 1"/>
                <a:gd name="f179" fmla="*/ 720 f167 1"/>
                <a:gd name="f180" fmla="*/ 2706 f166 1"/>
                <a:gd name="f181" fmla="*/ 676 f167 1"/>
                <a:gd name="f182" fmla="*/ 2409 f166 1"/>
                <a:gd name="f183" fmla="*/ 679 f167 1"/>
                <a:gd name="f184" fmla="*/ 1821 f166 1"/>
                <a:gd name="f185" fmla="*/ 722 f167 1"/>
                <a:gd name="f186" fmla="*/ 1098 f166 1"/>
                <a:gd name="f187" fmla="*/ 724 f167 1"/>
                <a:gd name="f188" fmla="*/ 854 f166 1"/>
                <a:gd name="f189" fmla="*/ 694 f167 1"/>
                <a:gd name="f190" fmla="*/ 831 f166 1"/>
                <a:gd name="f191" fmla="*/ 643 f167 1"/>
                <a:gd name="f192" fmla="*/ 817 f166 1"/>
                <a:gd name="f193" fmla="*/ 603 f167 1"/>
                <a:gd name="f194" fmla="*/ 846 f166 1"/>
                <a:gd name="f195" fmla="*/ 595 f167 1"/>
                <a:gd name="f196" fmla="*/ 901 f166 1"/>
                <a:gd name="f197" fmla="*/ 402 f167 1"/>
                <a:gd name="f198" fmla="*/ 1742 f166 1"/>
                <a:gd name="f199" fmla="*/ 289 f167 1"/>
                <a:gd name="f200" fmla="*/ 2177 f166 1"/>
                <a:gd name="f201" fmla="*/ 153 f167 1"/>
                <a:gd name="f202" fmla="*/ 2577 f166 1"/>
                <a:gd name="f203" fmla="*/ 54 f167 1"/>
                <a:gd name="f204" fmla="*/ 2856 f166 1"/>
                <a:gd name="f205" fmla="*/ 0 f167 1"/>
                <a:gd name="f206" fmla="*/ 3087 f166 1"/>
                <a:gd name="f207" fmla="*/ 3 f167 1"/>
                <a:gd name="f208" fmla="*/ 3129 f166 1"/>
                <a:gd name="f209" fmla="*/ 52 f167 1"/>
                <a:gd name="f210" fmla="*/ 3167 f166 1"/>
                <a:gd name="f211" fmla="*/ 170 f167 1"/>
                <a:gd name="f212" fmla="*/ 3214 f166 1"/>
                <a:gd name="f213" fmla="*/ 249 f167 1"/>
                <a:gd name="f214" fmla="*/ 3230 f166 1"/>
                <a:gd name="f215" fmla="*/ 462 f167 1"/>
                <a:gd name="f216" fmla="*/ 3220 f166 1"/>
                <a:gd name="f217" fmla="*/ 599 f167 1"/>
                <a:gd name="f218" fmla="*/ 3177 f166 1"/>
                <a:gd name="f219" fmla="*/ 715 f167 1"/>
                <a:gd name="f220" fmla="*/ 726 f166 1"/>
                <a:gd name="f221" fmla="*/ 663 f166 1"/>
                <a:gd name="f222" fmla="*/ 706 f167 1"/>
                <a:gd name="f223" fmla="*/ 548 f166 1"/>
                <a:gd name="f224" fmla="*/ 405 f166 1"/>
                <a:gd name="f225" fmla="*/ 731 f167 1"/>
                <a:gd name="f226" fmla="*/ 280 f166 1"/>
                <a:gd name="f227" fmla="*/ 779 f167 1"/>
                <a:gd name="f228" fmla="*/ 176 f166 1"/>
                <a:gd name="f229" fmla="*/ 810 f167 1"/>
                <a:gd name="f230" fmla="*/ 133 f166 1"/>
                <a:gd name="f231" fmla="*/ 838 f167 1"/>
                <a:gd name="f232" fmla="*/ 64 f166 1"/>
                <a:gd name="f233" fmla="*/ 821 f167 1"/>
                <a:gd name="f234" fmla="*/ 18 f166 1"/>
                <a:gd name="f235" fmla="*/ 761 f167 1"/>
                <a:gd name="f236" fmla="*/ 0 f166 1"/>
                <a:gd name="f237" fmla="*/ 689 f167 1"/>
                <a:gd name="f238" fmla="*/ 7 f166 1"/>
                <a:gd name="f239" fmla="*/ 581 f167 1"/>
                <a:gd name="f240" fmla="*/ 48 f166 1"/>
                <a:gd name="f241" fmla="*/ 481 f167 1"/>
                <a:gd name="f242" fmla="*/ 154 f166 1"/>
                <a:gd name="f243" fmla="*/ 439 f167 1"/>
                <a:gd name="f244" fmla="*/ 309 f166 1"/>
                <a:gd name="f245" fmla="*/ 457 f167 1"/>
                <a:gd name="f246" fmla="*/ 502 f166 1"/>
                <a:gd name="f247" fmla="*/ 483 f167 1"/>
                <a:gd name="f248" fmla="*/ 588 f166 1"/>
                <a:gd name="f249" fmla="*/ 536 f167 1"/>
                <a:gd name="f250" fmla="*/ 694 f166 1"/>
                <a:gd name="f251" fmla="*/ 597 f167 1"/>
                <a:gd name="f252" fmla="*/ 756 f166 1"/>
                <a:gd name="f253" fmla="*/ 658 f167 1"/>
                <a:gd name="f254" fmla="*/ 768 f166 1"/>
                <a:gd name="f255" fmla="*/ 703 f167 1"/>
                <a:gd name="f256" fmla="*/ 742 f166 1"/>
                <a:gd name="f257" fmla="*/ f168 1 f2"/>
                <a:gd name="f258" fmla="*/ f171 1 838"/>
                <a:gd name="f259" fmla="*/ f172 1 3233"/>
                <a:gd name="f260" fmla="*/ f173 1 838"/>
                <a:gd name="f261" fmla="*/ f174 1 3233"/>
                <a:gd name="f262" fmla="*/ f175 1 838"/>
                <a:gd name="f263" fmla="*/ f176 1 3233"/>
                <a:gd name="f264" fmla="*/ f177 1 838"/>
                <a:gd name="f265" fmla="*/ f178 1 3233"/>
                <a:gd name="f266" fmla="*/ f179 1 838"/>
                <a:gd name="f267" fmla="*/ f180 1 3233"/>
                <a:gd name="f268" fmla="*/ f181 1 838"/>
                <a:gd name="f269" fmla="*/ f182 1 3233"/>
                <a:gd name="f270" fmla="*/ f183 1 838"/>
                <a:gd name="f271" fmla="*/ f184 1 3233"/>
                <a:gd name="f272" fmla="*/ f185 1 838"/>
                <a:gd name="f273" fmla="*/ f186 1 3233"/>
                <a:gd name="f274" fmla="*/ f187 1 838"/>
                <a:gd name="f275" fmla="*/ f188 1 3233"/>
                <a:gd name="f276" fmla="*/ f189 1 838"/>
                <a:gd name="f277" fmla="*/ f190 1 3233"/>
                <a:gd name="f278" fmla="*/ f191 1 838"/>
                <a:gd name="f279" fmla="*/ f192 1 3233"/>
                <a:gd name="f280" fmla="*/ f193 1 838"/>
                <a:gd name="f281" fmla="*/ f194 1 3233"/>
                <a:gd name="f282" fmla="*/ f195 1 838"/>
                <a:gd name="f283" fmla="*/ f196 1 3233"/>
                <a:gd name="f284" fmla="*/ f197 1 838"/>
                <a:gd name="f285" fmla="*/ f198 1 3233"/>
                <a:gd name="f286" fmla="*/ f199 1 838"/>
                <a:gd name="f287" fmla="*/ f200 1 3233"/>
                <a:gd name="f288" fmla="*/ f201 1 838"/>
                <a:gd name="f289" fmla="*/ f202 1 3233"/>
                <a:gd name="f290" fmla="*/ f203 1 838"/>
                <a:gd name="f291" fmla="*/ f204 1 3233"/>
                <a:gd name="f292" fmla="*/ f205 1 838"/>
                <a:gd name="f293" fmla="*/ f206 1 3233"/>
                <a:gd name="f294" fmla="*/ f207 1 838"/>
                <a:gd name="f295" fmla="*/ f208 1 3233"/>
                <a:gd name="f296" fmla="*/ f209 1 838"/>
                <a:gd name="f297" fmla="*/ f210 1 3233"/>
                <a:gd name="f298" fmla="*/ f211 1 838"/>
                <a:gd name="f299" fmla="*/ f212 1 3233"/>
                <a:gd name="f300" fmla="*/ f213 1 838"/>
                <a:gd name="f301" fmla="*/ f214 1 3233"/>
                <a:gd name="f302" fmla="*/ f215 1 838"/>
                <a:gd name="f303" fmla="*/ f216 1 3233"/>
                <a:gd name="f304" fmla="*/ f217 1 838"/>
                <a:gd name="f305" fmla="*/ f218 1 3233"/>
                <a:gd name="f306" fmla="*/ f219 1 838"/>
                <a:gd name="f307" fmla="*/ f220 1 3233"/>
                <a:gd name="f308" fmla="*/ f221 1 3233"/>
                <a:gd name="f309" fmla="*/ f222 1 838"/>
                <a:gd name="f310" fmla="*/ f223 1 3233"/>
                <a:gd name="f311" fmla="*/ f224 1 3233"/>
                <a:gd name="f312" fmla="*/ f225 1 838"/>
                <a:gd name="f313" fmla="*/ f226 1 3233"/>
                <a:gd name="f314" fmla="*/ f227 1 838"/>
                <a:gd name="f315" fmla="*/ f228 1 3233"/>
                <a:gd name="f316" fmla="*/ f229 1 838"/>
                <a:gd name="f317" fmla="*/ f230 1 3233"/>
                <a:gd name="f318" fmla="*/ f231 1 838"/>
                <a:gd name="f319" fmla="*/ f232 1 3233"/>
                <a:gd name="f320" fmla="*/ f233 1 838"/>
                <a:gd name="f321" fmla="*/ f234 1 3233"/>
                <a:gd name="f322" fmla="*/ f235 1 838"/>
                <a:gd name="f323" fmla="*/ f236 1 3233"/>
                <a:gd name="f324" fmla="*/ f237 1 838"/>
                <a:gd name="f325" fmla="*/ f238 1 3233"/>
                <a:gd name="f326" fmla="*/ f239 1 838"/>
                <a:gd name="f327" fmla="*/ f240 1 3233"/>
                <a:gd name="f328" fmla="*/ f241 1 838"/>
                <a:gd name="f329" fmla="*/ f242 1 3233"/>
                <a:gd name="f330" fmla="*/ f243 1 838"/>
                <a:gd name="f331" fmla="*/ f244 1 3233"/>
                <a:gd name="f332" fmla="*/ f245 1 838"/>
                <a:gd name="f333" fmla="*/ f246 1 3233"/>
                <a:gd name="f334" fmla="*/ f247 1 838"/>
                <a:gd name="f335" fmla="*/ f248 1 3233"/>
                <a:gd name="f336" fmla="*/ f249 1 838"/>
                <a:gd name="f337" fmla="*/ f250 1 3233"/>
                <a:gd name="f338" fmla="*/ f251 1 838"/>
                <a:gd name="f339" fmla="*/ f252 1 3233"/>
                <a:gd name="f340" fmla="*/ f253 1 838"/>
                <a:gd name="f341" fmla="*/ f254 1 3233"/>
                <a:gd name="f342" fmla="*/ f255 1 838"/>
                <a:gd name="f343" fmla="*/ f256 1 3233"/>
                <a:gd name="f344" fmla="*/ 0 1 f169"/>
                <a:gd name="f345" fmla="*/ f6 1 f169"/>
                <a:gd name="f346" fmla="*/ 0 1 f170"/>
                <a:gd name="f347" fmla="*/ f7 1 f170"/>
                <a:gd name="f348" fmla="+- f257 0 f1"/>
                <a:gd name="f349" fmla="*/ f258 1 f169"/>
                <a:gd name="f350" fmla="*/ f259 1 f170"/>
                <a:gd name="f351" fmla="*/ f260 1 f169"/>
                <a:gd name="f352" fmla="*/ f261 1 f170"/>
                <a:gd name="f353" fmla="*/ f262 1 f169"/>
                <a:gd name="f354" fmla="*/ f263 1 f170"/>
                <a:gd name="f355" fmla="*/ f264 1 f169"/>
                <a:gd name="f356" fmla="*/ f265 1 f170"/>
                <a:gd name="f357" fmla="*/ f266 1 f169"/>
                <a:gd name="f358" fmla="*/ f267 1 f170"/>
                <a:gd name="f359" fmla="*/ f268 1 f169"/>
                <a:gd name="f360" fmla="*/ f269 1 f170"/>
                <a:gd name="f361" fmla="*/ f270 1 f169"/>
                <a:gd name="f362" fmla="*/ f271 1 f170"/>
                <a:gd name="f363" fmla="*/ f272 1 f169"/>
                <a:gd name="f364" fmla="*/ f273 1 f170"/>
                <a:gd name="f365" fmla="*/ f274 1 f169"/>
                <a:gd name="f366" fmla="*/ f275 1 f170"/>
                <a:gd name="f367" fmla="*/ f276 1 f169"/>
                <a:gd name="f368" fmla="*/ f277 1 f170"/>
                <a:gd name="f369" fmla="*/ f278 1 f169"/>
                <a:gd name="f370" fmla="*/ f279 1 f170"/>
                <a:gd name="f371" fmla="*/ f280 1 f169"/>
                <a:gd name="f372" fmla="*/ f281 1 f170"/>
                <a:gd name="f373" fmla="*/ f282 1 f169"/>
                <a:gd name="f374" fmla="*/ f283 1 f170"/>
                <a:gd name="f375" fmla="*/ f284 1 f169"/>
                <a:gd name="f376" fmla="*/ f285 1 f170"/>
                <a:gd name="f377" fmla="*/ f286 1 f169"/>
                <a:gd name="f378" fmla="*/ f287 1 f170"/>
                <a:gd name="f379" fmla="*/ f288 1 f169"/>
                <a:gd name="f380" fmla="*/ f289 1 f170"/>
                <a:gd name="f381" fmla="*/ f290 1 f169"/>
                <a:gd name="f382" fmla="*/ f291 1 f170"/>
                <a:gd name="f383" fmla="*/ f292 1 f169"/>
                <a:gd name="f384" fmla="*/ f293 1 f170"/>
                <a:gd name="f385" fmla="*/ f294 1 f169"/>
                <a:gd name="f386" fmla="*/ f295 1 f170"/>
                <a:gd name="f387" fmla="*/ f296 1 f169"/>
                <a:gd name="f388" fmla="*/ f297 1 f170"/>
                <a:gd name="f389" fmla="*/ f298 1 f169"/>
                <a:gd name="f390" fmla="*/ f299 1 f170"/>
                <a:gd name="f391" fmla="*/ f300 1 f169"/>
                <a:gd name="f392" fmla="*/ f301 1 f170"/>
                <a:gd name="f393" fmla="*/ f302 1 f169"/>
                <a:gd name="f394" fmla="*/ f303 1 f170"/>
                <a:gd name="f395" fmla="*/ f304 1 f169"/>
                <a:gd name="f396" fmla="*/ f305 1 f170"/>
                <a:gd name="f397" fmla="*/ f306 1 f169"/>
                <a:gd name="f398" fmla="*/ f307 1 f170"/>
                <a:gd name="f399" fmla="*/ f308 1 f170"/>
                <a:gd name="f400" fmla="*/ f309 1 f169"/>
                <a:gd name="f401" fmla="*/ f310 1 f170"/>
                <a:gd name="f402" fmla="*/ f311 1 f170"/>
                <a:gd name="f403" fmla="*/ f312 1 f169"/>
                <a:gd name="f404" fmla="*/ f313 1 f170"/>
                <a:gd name="f405" fmla="*/ f314 1 f169"/>
                <a:gd name="f406" fmla="*/ f315 1 f170"/>
                <a:gd name="f407" fmla="*/ f316 1 f169"/>
                <a:gd name="f408" fmla="*/ f317 1 f170"/>
                <a:gd name="f409" fmla="*/ f318 1 f169"/>
                <a:gd name="f410" fmla="*/ f319 1 f170"/>
                <a:gd name="f411" fmla="*/ f320 1 f169"/>
                <a:gd name="f412" fmla="*/ f321 1 f170"/>
                <a:gd name="f413" fmla="*/ f322 1 f169"/>
                <a:gd name="f414" fmla="*/ f323 1 f170"/>
                <a:gd name="f415" fmla="*/ f324 1 f169"/>
                <a:gd name="f416" fmla="*/ f325 1 f170"/>
                <a:gd name="f417" fmla="*/ f326 1 f169"/>
                <a:gd name="f418" fmla="*/ f327 1 f170"/>
                <a:gd name="f419" fmla="*/ f328 1 f169"/>
                <a:gd name="f420" fmla="*/ f329 1 f170"/>
                <a:gd name="f421" fmla="*/ f330 1 f169"/>
                <a:gd name="f422" fmla="*/ f331 1 f170"/>
                <a:gd name="f423" fmla="*/ f332 1 f169"/>
                <a:gd name="f424" fmla="*/ f333 1 f170"/>
                <a:gd name="f425" fmla="*/ f334 1 f169"/>
                <a:gd name="f426" fmla="*/ f335 1 f170"/>
                <a:gd name="f427" fmla="*/ f336 1 f169"/>
                <a:gd name="f428" fmla="*/ f337 1 f170"/>
                <a:gd name="f429" fmla="*/ f338 1 f169"/>
                <a:gd name="f430" fmla="*/ f339 1 f170"/>
                <a:gd name="f431" fmla="*/ f340 1 f169"/>
                <a:gd name="f432" fmla="*/ f341 1 f170"/>
                <a:gd name="f433" fmla="*/ f342 1 f169"/>
                <a:gd name="f434" fmla="*/ f343 1 f170"/>
                <a:gd name="f435" fmla="*/ f344 f164 1"/>
                <a:gd name="f436" fmla="*/ f345 f164 1"/>
                <a:gd name="f437" fmla="*/ f347 f165 1"/>
                <a:gd name="f438" fmla="*/ f346 f165 1"/>
                <a:gd name="f439" fmla="*/ f349 f164 1"/>
                <a:gd name="f440" fmla="*/ f350 f165 1"/>
                <a:gd name="f441" fmla="*/ f351 f164 1"/>
                <a:gd name="f442" fmla="*/ f352 f165 1"/>
                <a:gd name="f443" fmla="*/ f353 f164 1"/>
                <a:gd name="f444" fmla="*/ f354 f165 1"/>
                <a:gd name="f445" fmla="*/ f355 f164 1"/>
                <a:gd name="f446" fmla="*/ f356 f165 1"/>
                <a:gd name="f447" fmla="*/ f357 f164 1"/>
                <a:gd name="f448" fmla="*/ f358 f165 1"/>
                <a:gd name="f449" fmla="*/ f359 f164 1"/>
                <a:gd name="f450" fmla="*/ f360 f165 1"/>
                <a:gd name="f451" fmla="*/ f361 f164 1"/>
                <a:gd name="f452" fmla="*/ f362 f165 1"/>
                <a:gd name="f453" fmla="*/ f363 f164 1"/>
                <a:gd name="f454" fmla="*/ f364 f165 1"/>
                <a:gd name="f455" fmla="*/ f365 f164 1"/>
                <a:gd name="f456" fmla="*/ f366 f165 1"/>
                <a:gd name="f457" fmla="*/ f367 f164 1"/>
                <a:gd name="f458" fmla="*/ f368 f165 1"/>
                <a:gd name="f459" fmla="*/ f369 f164 1"/>
                <a:gd name="f460" fmla="*/ f370 f165 1"/>
                <a:gd name="f461" fmla="*/ f371 f164 1"/>
                <a:gd name="f462" fmla="*/ f372 f165 1"/>
                <a:gd name="f463" fmla="*/ f373 f164 1"/>
                <a:gd name="f464" fmla="*/ f374 f165 1"/>
                <a:gd name="f465" fmla="*/ f375 f164 1"/>
                <a:gd name="f466" fmla="*/ f376 f165 1"/>
                <a:gd name="f467" fmla="*/ f377 f164 1"/>
                <a:gd name="f468" fmla="*/ f378 f165 1"/>
                <a:gd name="f469" fmla="*/ f379 f164 1"/>
                <a:gd name="f470" fmla="*/ f380 f165 1"/>
                <a:gd name="f471" fmla="*/ f381 f164 1"/>
                <a:gd name="f472" fmla="*/ f382 f165 1"/>
                <a:gd name="f473" fmla="*/ f383 f164 1"/>
                <a:gd name="f474" fmla="*/ f384 f165 1"/>
                <a:gd name="f475" fmla="*/ f385 f164 1"/>
                <a:gd name="f476" fmla="*/ f386 f165 1"/>
                <a:gd name="f477" fmla="*/ f387 f164 1"/>
                <a:gd name="f478" fmla="*/ f388 f165 1"/>
                <a:gd name="f479" fmla="*/ f389 f164 1"/>
                <a:gd name="f480" fmla="*/ f390 f165 1"/>
                <a:gd name="f481" fmla="*/ f391 f164 1"/>
                <a:gd name="f482" fmla="*/ f392 f165 1"/>
                <a:gd name="f483" fmla="*/ f393 f164 1"/>
                <a:gd name="f484" fmla="*/ f394 f165 1"/>
                <a:gd name="f485" fmla="*/ f395 f164 1"/>
                <a:gd name="f486" fmla="*/ f396 f165 1"/>
                <a:gd name="f487" fmla="*/ f397 f164 1"/>
                <a:gd name="f488" fmla="*/ f398 f165 1"/>
                <a:gd name="f489" fmla="*/ f399 f165 1"/>
                <a:gd name="f490" fmla="*/ f400 f164 1"/>
                <a:gd name="f491" fmla="*/ f401 f165 1"/>
                <a:gd name="f492" fmla="*/ f402 f165 1"/>
                <a:gd name="f493" fmla="*/ f403 f164 1"/>
                <a:gd name="f494" fmla="*/ f404 f165 1"/>
                <a:gd name="f495" fmla="*/ f405 f164 1"/>
                <a:gd name="f496" fmla="*/ f406 f165 1"/>
                <a:gd name="f497" fmla="*/ f407 f164 1"/>
                <a:gd name="f498" fmla="*/ f408 f165 1"/>
                <a:gd name="f499" fmla="*/ f409 f164 1"/>
                <a:gd name="f500" fmla="*/ f410 f165 1"/>
                <a:gd name="f501" fmla="*/ f411 f164 1"/>
                <a:gd name="f502" fmla="*/ f412 f165 1"/>
                <a:gd name="f503" fmla="*/ f413 f164 1"/>
                <a:gd name="f504" fmla="*/ f414 f165 1"/>
                <a:gd name="f505" fmla="*/ f415 f164 1"/>
                <a:gd name="f506" fmla="*/ f416 f165 1"/>
                <a:gd name="f507" fmla="*/ f417 f164 1"/>
                <a:gd name="f508" fmla="*/ f418 f165 1"/>
                <a:gd name="f509" fmla="*/ f419 f164 1"/>
                <a:gd name="f510" fmla="*/ f420 f165 1"/>
                <a:gd name="f511" fmla="*/ f421 f164 1"/>
                <a:gd name="f512" fmla="*/ f422 f165 1"/>
                <a:gd name="f513" fmla="*/ f423 f164 1"/>
                <a:gd name="f514" fmla="*/ f424 f165 1"/>
                <a:gd name="f515" fmla="*/ f425 f164 1"/>
                <a:gd name="f516" fmla="*/ f426 f165 1"/>
                <a:gd name="f517" fmla="*/ f427 f164 1"/>
                <a:gd name="f518" fmla="*/ f428 f165 1"/>
                <a:gd name="f519" fmla="*/ f429 f164 1"/>
                <a:gd name="f520" fmla="*/ f430 f165 1"/>
                <a:gd name="f521" fmla="*/ f431 f164 1"/>
                <a:gd name="f522" fmla="*/ f432 f165 1"/>
                <a:gd name="f523" fmla="*/ f433 f164 1"/>
                <a:gd name="f524" fmla="*/ f434 f1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8">
                  <a:pos x="f439" y="f440"/>
                </a:cxn>
                <a:cxn ang="f348">
                  <a:pos x="f441" y="f442"/>
                </a:cxn>
                <a:cxn ang="f348">
                  <a:pos x="f443" y="f444"/>
                </a:cxn>
                <a:cxn ang="f348">
                  <a:pos x="f445" y="f446"/>
                </a:cxn>
                <a:cxn ang="f348">
                  <a:pos x="f447" y="f448"/>
                </a:cxn>
                <a:cxn ang="f348">
                  <a:pos x="f449" y="f450"/>
                </a:cxn>
                <a:cxn ang="f348">
                  <a:pos x="f451" y="f452"/>
                </a:cxn>
                <a:cxn ang="f348">
                  <a:pos x="f453" y="f454"/>
                </a:cxn>
                <a:cxn ang="f348">
                  <a:pos x="f455" y="f456"/>
                </a:cxn>
                <a:cxn ang="f348">
                  <a:pos x="f457" y="f458"/>
                </a:cxn>
                <a:cxn ang="f348">
                  <a:pos x="f459" y="f460"/>
                </a:cxn>
                <a:cxn ang="f348">
                  <a:pos x="f461" y="f462"/>
                </a:cxn>
                <a:cxn ang="f348">
                  <a:pos x="f463" y="f464"/>
                </a:cxn>
                <a:cxn ang="f348">
                  <a:pos x="f465" y="f466"/>
                </a:cxn>
                <a:cxn ang="f348">
                  <a:pos x="f467" y="f468"/>
                </a:cxn>
                <a:cxn ang="f348">
                  <a:pos x="f469" y="f470"/>
                </a:cxn>
                <a:cxn ang="f348">
                  <a:pos x="f471" y="f472"/>
                </a:cxn>
                <a:cxn ang="f348">
                  <a:pos x="f473" y="f474"/>
                </a:cxn>
                <a:cxn ang="f348">
                  <a:pos x="f475" y="f476"/>
                </a:cxn>
                <a:cxn ang="f348">
                  <a:pos x="f477" y="f478"/>
                </a:cxn>
                <a:cxn ang="f348">
                  <a:pos x="f479" y="f480"/>
                </a:cxn>
                <a:cxn ang="f348">
                  <a:pos x="f481" y="f482"/>
                </a:cxn>
                <a:cxn ang="f348">
                  <a:pos x="f483" y="f484"/>
                </a:cxn>
                <a:cxn ang="f348">
                  <a:pos x="f485" y="f486"/>
                </a:cxn>
                <a:cxn ang="f348">
                  <a:pos x="f487" y="f488"/>
                </a:cxn>
                <a:cxn ang="f348">
                  <a:pos x="f455" y="f489"/>
                </a:cxn>
                <a:cxn ang="f348">
                  <a:pos x="f490" y="f491"/>
                </a:cxn>
                <a:cxn ang="f348">
                  <a:pos x="f490" y="f492"/>
                </a:cxn>
                <a:cxn ang="f348">
                  <a:pos x="f493" y="f494"/>
                </a:cxn>
                <a:cxn ang="f348">
                  <a:pos x="f495" y="f496"/>
                </a:cxn>
                <a:cxn ang="f348">
                  <a:pos x="f497" y="f498"/>
                </a:cxn>
                <a:cxn ang="f348">
                  <a:pos x="f499" y="f500"/>
                </a:cxn>
                <a:cxn ang="f348">
                  <a:pos x="f501" y="f502"/>
                </a:cxn>
                <a:cxn ang="f348">
                  <a:pos x="f503" y="f504"/>
                </a:cxn>
                <a:cxn ang="f348">
                  <a:pos x="f505" y="f506"/>
                </a:cxn>
                <a:cxn ang="f348">
                  <a:pos x="f507" y="f508"/>
                </a:cxn>
                <a:cxn ang="f348">
                  <a:pos x="f509" y="f510"/>
                </a:cxn>
                <a:cxn ang="f348">
                  <a:pos x="f511" y="f512"/>
                </a:cxn>
                <a:cxn ang="f348">
                  <a:pos x="f513" y="f514"/>
                </a:cxn>
                <a:cxn ang="f348">
                  <a:pos x="f515" y="f516"/>
                </a:cxn>
                <a:cxn ang="f348">
                  <a:pos x="f517" y="f518"/>
                </a:cxn>
                <a:cxn ang="f348">
                  <a:pos x="f519" y="f520"/>
                </a:cxn>
                <a:cxn ang="f348">
                  <a:pos x="f521" y="f522"/>
                </a:cxn>
                <a:cxn ang="f348">
                  <a:pos x="f523" y="f524"/>
                </a:cxn>
              </a:cxnLst>
              <a:rect l="f435" t="f438" r="f436" b="f437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0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0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47" y="f121"/>
                  </a:lnTo>
                  <a:lnTo>
                    <a:pt x="f6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46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0"/>
                  </a:lnTo>
                  <a:lnTo>
                    <a:pt x="f131" y="f162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AF649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5012375" y="353807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69"/>
                <a:gd name="f11" fmla="val 3945"/>
                <a:gd name="f12" fmla="val 234"/>
                <a:gd name="f13" fmla="val 3927"/>
                <a:gd name="f14" fmla="val 125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8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5"/>
                <a:gd name="f43" fmla="val 1191"/>
                <a:gd name="f44" fmla="val 708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0"/>
                <a:gd name="f51" fmla="val 976"/>
                <a:gd name="f52" fmla="val 522"/>
                <a:gd name="f53" fmla="val 891"/>
                <a:gd name="f54" fmla="val 506"/>
                <a:gd name="f55" fmla="val 843"/>
                <a:gd name="f56" fmla="val 494"/>
                <a:gd name="f57" fmla="val 798"/>
                <a:gd name="f58" fmla="val 480"/>
                <a:gd name="f59" fmla="val 710"/>
                <a:gd name="f60" fmla="val 479"/>
                <a:gd name="f61" fmla="val 621"/>
                <a:gd name="f62" fmla="val 491"/>
                <a:gd name="f63" fmla="val 532"/>
                <a:gd name="f64" fmla="val 515"/>
                <a:gd name="f65" fmla="val 445"/>
                <a:gd name="f66" fmla="val 551"/>
                <a:gd name="f67" fmla="val 362"/>
                <a:gd name="f68" fmla="val 599"/>
                <a:gd name="f69" fmla="val 285"/>
                <a:gd name="f70" fmla="val 657"/>
                <a:gd name="f71" fmla="val 212"/>
                <a:gd name="f72" fmla="val 690"/>
                <a:gd name="f73" fmla="val 179"/>
                <a:gd name="f74" fmla="val 714"/>
                <a:gd name="f75" fmla="val 158"/>
                <a:gd name="f76" fmla="val 765"/>
                <a:gd name="f77" fmla="val 117"/>
                <a:gd name="f78" fmla="val 819"/>
                <a:gd name="f79" fmla="val 84"/>
                <a:gd name="f80" fmla="val 875"/>
                <a:gd name="f81" fmla="val 56"/>
                <a:gd name="f82" fmla="val 961"/>
                <a:gd name="f83" fmla="val 24"/>
                <a:gd name="f84" fmla="val 1079"/>
                <a:gd name="f85" fmla="val 1200"/>
                <a:gd name="f86" fmla="val 1320"/>
                <a:gd name="f87" fmla="val 1406"/>
                <a:gd name="f88" fmla="val 1461"/>
                <a:gd name="f89" fmla="val 1514"/>
                <a:gd name="f90" fmla="val 1566"/>
                <a:gd name="f91" fmla="val 1591"/>
                <a:gd name="f92" fmla="val 1630"/>
                <a:gd name="f93" fmla="val 220"/>
                <a:gd name="f94" fmla="val 1698"/>
                <a:gd name="f95" fmla="val 307"/>
                <a:gd name="f96" fmla="val 1748"/>
                <a:gd name="f97" fmla="val 403"/>
                <a:gd name="f98" fmla="val 1782"/>
                <a:gd name="f99" fmla="val 505"/>
                <a:gd name="f100" fmla="val 1799"/>
                <a:gd name="f101" fmla="val 612"/>
                <a:gd name="f102" fmla="val 722"/>
                <a:gd name="f103" fmla="val 833"/>
                <a:gd name="f104" fmla="val 1746"/>
                <a:gd name="f105" fmla="val 942"/>
                <a:gd name="f106" fmla="val 1721"/>
                <a:gd name="f107" fmla="val 995"/>
                <a:gd name="f108" fmla="val 1705"/>
                <a:gd name="f109" fmla="val 1024"/>
                <a:gd name="f110" fmla="val 1661"/>
                <a:gd name="f111" fmla="val 1085"/>
                <a:gd name="f112" fmla="val 1605"/>
                <a:gd name="f113" fmla="val 1148"/>
                <a:gd name="f114" fmla="val 1543"/>
                <a:gd name="f115" fmla="val 1206"/>
                <a:gd name="f116" fmla="val 1512"/>
                <a:gd name="f117" fmla="val 1231"/>
                <a:gd name="f118" fmla="val 1459"/>
                <a:gd name="f119" fmla="val 1269"/>
                <a:gd name="f120" fmla="val 1498"/>
                <a:gd name="f121" fmla="val 1392"/>
                <a:gd name="f122" fmla="val 1575"/>
                <a:gd name="f123" fmla="val 1625"/>
                <a:gd name="f124" fmla="val 1738"/>
                <a:gd name="f125" fmla="val 2130"/>
                <a:gd name="f126" fmla="val 1906"/>
                <a:gd name="f127" fmla="val 2648"/>
                <a:gd name="f128" fmla="val 1995"/>
                <a:gd name="f129" fmla="val 2930"/>
                <a:gd name="f130" fmla="val 2053"/>
                <a:gd name="f131" fmla="val 3116"/>
                <a:gd name="f132" fmla="val 2112"/>
                <a:gd name="f133" fmla="val 3304"/>
                <a:gd name="f134" fmla="val 3363"/>
                <a:gd name="f135" fmla="val 2155"/>
                <a:gd name="f136" fmla="val 3450"/>
                <a:gd name="f137" fmla="val 2167"/>
                <a:gd name="f138" fmla="val 3523"/>
                <a:gd name="f139" fmla="val 3602"/>
                <a:gd name="f140" fmla="val 3652"/>
                <a:gd name="f141" fmla="val 3710"/>
                <a:gd name="f142" fmla="val 2166"/>
                <a:gd name="f143" fmla="val 3788"/>
                <a:gd name="f144" fmla="val 2151"/>
                <a:gd name="f145" fmla="val 3834"/>
                <a:gd name="f146" fmla="val 2120"/>
                <a:gd name="f147" fmla="val 3863"/>
                <a:gd name="f148" fmla="val 2097"/>
                <a:gd name="f149" fmla="val 3876"/>
                <a:gd name="f150" fmla="val 2074"/>
                <a:gd name="f151" fmla="val 3886"/>
                <a:gd name="f152" fmla="val 1986"/>
                <a:gd name="f153" fmla="val 3908"/>
                <a:gd name="f154" fmla="val 1864"/>
                <a:gd name="f155" fmla="val 3929"/>
                <a:gd name="f156" fmla="val 1726"/>
                <a:gd name="f157" fmla="val 3948"/>
                <a:gd name="f158" fmla="val 1656"/>
                <a:gd name="f159" fmla="val 3954"/>
                <a:gd name="f160" fmla="val 1557"/>
                <a:gd name="f161" fmla="val 3960"/>
                <a:gd name="f162" fmla="val 1242"/>
                <a:gd name="f163" fmla="val 872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0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5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7"/>
                <a:gd name="f192" fmla="val 1653"/>
                <a:gd name="f193" fmla="val 952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507"/>
                <a:gd name="f219" fmla="val 2795"/>
                <a:gd name="f220" fmla="val 472"/>
                <a:gd name="f221" fmla="val 2891"/>
                <a:gd name="f222" fmla="val 441"/>
                <a:gd name="f223" fmla="val 2971"/>
                <a:gd name="f224" fmla="val 389"/>
                <a:gd name="f225" fmla="val 3124"/>
                <a:gd name="f226" fmla="val 355"/>
                <a:gd name="f227" fmla="val 3252"/>
                <a:gd name="f228" fmla="val 344"/>
                <a:gd name="f229" fmla="val 3318"/>
                <a:gd name="f230" fmla="val 3347"/>
                <a:gd name="f231" fmla="val 346"/>
                <a:gd name="f232" fmla="val 3353"/>
                <a:gd name="f233" fmla="val 387"/>
                <a:gd name="f234" fmla="val 3385"/>
                <a:gd name="f235" fmla="val 434"/>
                <a:gd name="f236" fmla="val 3407"/>
                <a:gd name="f237" fmla="val 487"/>
                <a:gd name="f238" fmla="val 3424"/>
                <a:gd name="f239" fmla="val 514"/>
                <a:gd name="f240" fmla="val 3432"/>
                <a:gd name="f241" fmla="val 552"/>
                <a:gd name="f242" fmla="val 3438"/>
                <a:gd name="f243" fmla="val 641"/>
                <a:gd name="f244" fmla="val 3440"/>
                <a:gd name="f245" fmla="val 731"/>
                <a:gd name="f246" fmla="val 3429"/>
                <a:gd name="f247" fmla="val 813"/>
                <a:gd name="f248" fmla="val 3408"/>
                <a:gd name="f249" fmla="val 931"/>
                <a:gd name="f250" fmla="val 951"/>
                <a:gd name="f251" fmla="val 896"/>
                <a:gd name="f252" fmla="val 949"/>
                <a:gd name="f253" fmla="val 877"/>
                <a:gd name="f254" fmla="val 811"/>
                <a:gd name="f255" fmla="val 933"/>
                <a:gd name="f256" fmla="val 689"/>
                <a:gd name="f257" fmla="val 606"/>
                <a:gd name="f258" fmla="val 955"/>
                <a:gd name="f259" fmla="val 556"/>
                <a:gd name="f260" fmla="val 510"/>
                <a:gd name="f261" fmla="val 468"/>
                <a:gd name="f262" fmla="val 1009"/>
                <a:gd name="f263" fmla="val 450"/>
                <a:gd name="f264" fmla="val 1023"/>
                <a:gd name="f265" fmla="val 433"/>
                <a:gd name="f266" fmla="val 1039"/>
                <a:gd name="f267" fmla="val 402"/>
                <a:gd name="f268" fmla="val 1046"/>
                <a:gd name="f269" fmla="val 375"/>
                <a:gd name="f270" fmla="val 1042"/>
                <a:gd name="f271" fmla="val 354"/>
                <a:gd name="f272" fmla="val 1031"/>
                <a:gd name="f273" fmla="val 337"/>
                <a:gd name="f274" fmla="val 1010"/>
                <a:gd name="f275" fmla="val 327"/>
                <a:gd name="f276" fmla="val 981"/>
                <a:gd name="f277" fmla="val 322"/>
                <a:gd name="f278" fmla="val 323"/>
                <a:gd name="f279" fmla="val 920"/>
                <a:gd name="f280" fmla="val 887"/>
                <a:gd name="f281" fmla="val 334"/>
                <a:gd name="f282" fmla="val 829"/>
                <a:gd name="f283" fmla="val 361"/>
                <a:gd name="f284" fmla="val 782"/>
                <a:gd name="f285" fmla="val 401"/>
                <a:gd name="f286" fmla="val 747"/>
                <a:gd name="f287" fmla="val 723"/>
                <a:gd name="f288" fmla="val 711"/>
                <a:gd name="f289" fmla="val 580"/>
                <a:gd name="f290" fmla="val 712"/>
                <a:gd name="f291" fmla="val 658"/>
                <a:gd name="f292" fmla="val 727"/>
                <a:gd name="f293" fmla="val 742"/>
                <a:gd name="f294" fmla="val 739"/>
                <a:gd name="f295" fmla="val 787"/>
                <a:gd name="f296" fmla="val 749"/>
                <a:gd name="f297" fmla="val 814"/>
                <a:gd name="f298" fmla="val 769"/>
                <a:gd name="f299" fmla="val 862"/>
                <a:gd name="f300" fmla="val 902"/>
                <a:gd name="f301" fmla="val 817"/>
                <a:gd name="f302" fmla="val 954"/>
                <a:gd name="f303" fmla="val 869"/>
                <a:gd name="f304" fmla="val 894"/>
                <a:gd name="f305" fmla="+- 0 0 -90"/>
                <a:gd name="f306" fmla="*/ f3 1 2172"/>
                <a:gd name="f307" fmla="*/ f4 1 3966"/>
                <a:gd name="f308" fmla="+- f7 0 f5"/>
                <a:gd name="f309" fmla="+- f6 0 f5"/>
                <a:gd name="f310" fmla="*/ f305 f0 1"/>
                <a:gd name="f311" fmla="*/ f309 1 2172"/>
                <a:gd name="f312" fmla="*/ f308 1 3966"/>
                <a:gd name="f313" fmla="*/ 234 f309 1"/>
                <a:gd name="f314" fmla="*/ 3927 f308 1"/>
                <a:gd name="f315" fmla="*/ 33 f309 1"/>
                <a:gd name="f316" fmla="*/ 3860 f308 1"/>
                <a:gd name="f317" fmla="*/ 1 f309 1"/>
                <a:gd name="f318" fmla="*/ 3757 f308 1"/>
                <a:gd name="f319" fmla="*/ 230 f309 1"/>
                <a:gd name="f320" fmla="*/ 2852 f308 1"/>
                <a:gd name="f321" fmla="*/ 698 f309 1"/>
                <a:gd name="f322" fmla="*/ 1567 f308 1"/>
                <a:gd name="f323" fmla="*/ 796 f309 1"/>
                <a:gd name="f324" fmla="*/ 1249 f308 1"/>
                <a:gd name="f325" fmla="*/ 670 f309 1"/>
                <a:gd name="f326" fmla="*/ 1121 f308 1"/>
                <a:gd name="f327" fmla="*/ 522 f309 1"/>
                <a:gd name="f328" fmla="*/ 891 f308 1"/>
                <a:gd name="f329" fmla="*/ 480 f309 1"/>
                <a:gd name="f330" fmla="*/ 710 f308 1"/>
                <a:gd name="f331" fmla="*/ 515 f309 1"/>
                <a:gd name="f332" fmla="*/ 445 f308 1"/>
                <a:gd name="f333" fmla="*/ 657 f309 1"/>
                <a:gd name="f334" fmla="*/ 212 f308 1"/>
                <a:gd name="f335" fmla="*/ 765 f309 1"/>
                <a:gd name="f336" fmla="*/ 117 f308 1"/>
                <a:gd name="f337" fmla="*/ 961 f309 1"/>
                <a:gd name="f338" fmla="*/ 24 f308 1"/>
                <a:gd name="f339" fmla="*/ 1320 f309 1"/>
                <a:gd name="f340" fmla="*/ 1514 f309 1"/>
                <a:gd name="f341" fmla="*/ 1630 f309 1"/>
                <a:gd name="f342" fmla="*/ 220 f308 1"/>
                <a:gd name="f343" fmla="*/ 1782 f309 1"/>
                <a:gd name="f344" fmla="*/ 505 f308 1"/>
                <a:gd name="f345" fmla="*/ 833 f308 1"/>
                <a:gd name="f346" fmla="*/ 1705 f309 1"/>
                <a:gd name="f347" fmla="*/ 1024 f308 1"/>
                <a:gd name="f348" fmla="*/ 1543 f309 1"/>
                <a:gd name="f349" fmla="*/ 1206 f308 1"/>
                <a:gd name="f350" fmla="*/ 1498 f309 1"/>
                <a:gd name="f351" fmla="*/ 1392 f308 1"/>
                <a:gd name="f352" fmla="*/ 1906 f309 1"/>
                <a:gd name="f353" fmla="*/ 2648 f308 1"/>
                <a:gd name="f354" fmla="*/ 2112 f309 1"/>
                <a:gd name="f355" fmla="*/ 3304 f308 1"/>
                <a:gd name="f356" fmla="*/ 2167 f309 1"/>
                <a:gd name="f357" fmla="*/ 3523 f308 1"/>
                <a:gd name="f358" fmla="*/ 2172 f309 1"/>
                <a:gd name="f359" fmla="*/ 3710 f308 1"/>
                <a:gd name="f360" fmla="*/ 2120 f309 1"/>
                <a:gd name="f361" fmla="*/ 3863 f308 1"/>
                <a:gd name="f362" fmla="*/ 1986 f309 1"/>
                <a:gd name="f363" fmla="*/ 3908 f308 1"/>
                <a:gd name="f364" fmla="*/ 1656 f309 1"/>
                <a:gd name="f365" fmla="*/ 3954 f308 1"/>
                <a:gd name="f366" fmla="*/ 872 f309 1"/>
                <a:gd name="f367" fmla="*/ 3966 f308 1"/>
                <a:gd name="f368" fmla="*/ 845 f309 1"/>
                <a:gd name="f369" fmla="*/ 3393 f308 1"/>
                <a:gd name="f370" fmla="*/ 940 f309 1"/>
                <a:gd name="f371" fmla="*/ 3320 f308 1"/>
                <a:gd name="f372" fmla="*/ 976 f309 1"/>
                <a:gd name="f373" fmla="*/ 3183 f308 1"/>
                <a:gd name="f374" fmla="*/ 930 f309 1"/>
                <a:gd name="f375" fmla="*/ 2919 f308 1"/>
                <a:gd name="f376" fmla="*/ 913 f309 1"/>
                <a:gd name="f377" fmla="*/ 2258 f308 1"/>
                <a:gd name="f378" fmla="*/ 952 f309 1"/>
                <a:gd name="f379" fmla="*/ 1477 f308 1"/>
                <a:gd name="f380" fmla="*/ 925 f309 1"/>
                <a:gd name="f381" fmla="*/ 1430 f308 1"/>
                <a:gd name="f382" fmla="*/ 861 f309 1"/>
                <a:gd name="f383" fmla="*/ 1425 f308 1"/>
                <a:gd name="f384" fmla="*/ 828 f309 1"/>
                <a:gd name="f385" fmla="*/ 1563 f308 1"/>
                <a:gd name="f386" fmla="*/ 585 f309 1"/>
                <a:gd name="f387" fmla="*/ 2556 f308 1"/>
                <a:gd name="f388" fmla="*/ 441 f309 1"/>
                <a:gd name="f389" fmla="*/ 2971 f308 1"/>
                <a:gd name="f390" fmla="*/ 344 f309 1"/>
                <a:gd name="f391" fmla="*/ 3318 f308 1"/>
                <a:gd name="f392" fmla="*/ 355 f309 1"/>
                <a:gd name="f393" fmla="*/ 3363 f308 1"/>
                <a:gd name="f394" fmla="*/ 487 f309 1"/>
                <a:gd name="f395" fmla="*/ 3424 f308 1"/>
                <a:gd name="f396" fmla="*/ 641 f309 1"/>
                <a:gd name="f397" fmla="*/ 3440 f308 1"/>
                <a:gd name="f398" fmla="*/ 951 f309 1"/>
                <a:gd name="f399" fmla="*/ 896 f308 1"/>
                <a:gd name="f400" fmla="*/ 933 f309 1"/>
                <a:gd name="f401" fmla="*/ 689 f308 1"/>
                <a:gd name="f402" fmla="*/ 973 f309 1"/>
                <a:gd name="f403" fmla="*/ 510 f308 1"/>
                <a:gd name="f404" fmla="*/ 1023 f309 1"/>
                <a:gd name="f405" fmla="*/ 433 f308 1"/>
                <a:gd name="f406" fmla="*/ 1042 f309 1"/>
                <a:gd name="f407" fmla="*/ 354 f308 1"/>
                <a:gd name="f408" fmla="*/ 981 f309 1"/>
                <a:gd name="f409" fmla="*/ 322 f308 1"/>
                <a:gd name="f410" fmla="*/ 887 f309 1"/>
                <a:gd name="f411" fmla="*/ 334 f308 1"/>
                <a:gd name="f412" fmla="*/ 747 f309 1"/>
                <a:gd name="f413" fmla="*/ 450 f308 1"/>
                <a:gd name="f414" fmla="*/ 712 f309 1"/>
                <a:gd name="f415" fmla="*/ 658 f308 1"/>
                <a:gd name="f416" fmla="*/ 749 f309 1"/>
                <a:gd name="f417" fmla="*/ 814 f308 1"/>
                <a:gd name="f418" fmla="*/ 817 f309 1"/>
                <a:gd name="f419" fmla="*/ 933 f308 1"/>
                <a:gd name="f420" fmla="*/ 894 f309 1"/>
                <a:gd name="f421" fmla="*/ 965 f308 1"/>
                <a:gd name="f422" fmla="*/ f310 1 f2"/>
                <a:gd name="f423" fmla="*/ f313 1 2172"/>
                <a:gd name="f424" fmla="*/ f314 1 3966"/>
                <a:gd name="f425" fmla="*/ f315 1 2172"/>
                <a:gd name="f426" fmla="*/ f316 1 3966"/>
                <a:gd name="f427" fmla="*/ f317 1 2172"/>
                <a:gd name="f428" fmla="*/ f318 1 3966"/>
                <a:gd name="f429" fmla="*/ f319 1 2172"/>
                <a:gd name="f430" fmla="*/ f320 1 3966"/>
                <a:gd name="f431" fmla="*/ f321 1 2172"/>
                <a:gd name="f432" fmla="*/ f322 1 3966"/>
                <a:gd name="f433" fmla="*/ f323 1 2172"/>
                <a:gd name="f434" fmla="*/ f324 1 3966"/>
                <a:gd name="f435" fmla="*/ f325 1 2172"/>
                <a:gd name="f436" fmla="*/ f326 1 3966"/>
                <a:gd name="f437" fmla="*/ f327 1 2172"/>
                <a:gd name="f438" fmla="*/ f328 1 3966"/>
                <a:gd name="f439" fmla="*/ f329 1 2172"/>
                <a:gd name="f440" fmla="*/ f330 1 3966"/>
                <a:gd name="f441" fmla="*/ f331 1 2172"/>
                <a:gd name="f442" fmla="*/ f332 1 3966"/>
                <a:gd name="f443" fmla="*/ f333 1 2172"/>
                <a:gd name="f444" fmla="*/ f334 1 3966"/>
                <a:gd name="f445" fmla="*/ f335 1 2172"/>
                <a:gd name="f446" fmla="*/ f336 1 3966"/>
                <a:gd name="f447" fmla="*/ f337 1 2172"/>
                <a:gd name="f448" fmla="*/ f338 1 3966"/>
                <a:gd name="f449" fmla="*/ f339 1 2172"/>
                <a:gd name="f450" fmla="*/ f340 1 2172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3966"/>
                <a:gd name="f456" fmla="*/ f346 1 2172"/>
                <a:gd name="f457" fmla="*/ f347 1 3966"/>
                <a:gd name="f458" fmla="*/ f348 1 2172"/>
                <a:gd name="f459" fmla="*/ f349 1 3966"/>
                <a:gd name="f460" fmla="*/ f350 1 2172"/>
                <a:gd name="f461" fmla="*/ f351 1 3966"/>
                <a:gd name="f462" fmla="*/ f352 1 2172"/>
                <a:gd name="f463" fmla="*/ f353 1 3966"/>
                <a:gd name="f464" fmla="*/ f354 1 2172"/>
                <a:gd name="f465" fmla="*/ f355 1 3966"/>
                <a:gd name="f466" fmla="*/ f356 1 2172"/>
                <a:gd name="f467" fmla="*/ f357 1 3966"/>
                <a:gd name="f468" fmla="*/ f358 1 2172"/>
                <a:gd name="f469" fmla="*/ f359 1 3966"/>
                <a:gd name="f470" fmla="*/ f360 1 2172"/>
                <a:gd name="f471" fmla="*/ f361 1 3966"/>
                <a:gd name="f472" fmla="*/ f362 1 2172"/>
                <a:gd name="f473" fmla="*/ f363 1 3966"/>
                <a:gd name="f474" fmla="*/ f364 1 2172"/>
                <a:gd name="f475" fmla="*/ f365 1 3966"/>
                <a:gd name="f476" fmla="*/ f366 1 2172"/>
                <a:gd name="f477" fmla="*/ f367 1 3966"/>
                <a:gd name="f478" fmla="*/ f368 1 2172"/>
                <a:gd name="f479" fmla="*/ f369 1 3966"/>
                <a:gd name="f480" fmla="*/ f370 1 2172"/>
                <a:gd name="f481" fmla="*/ f371 1 3966"/>
                <a:gd name="f482" fmla="*/ f372 1 2172"/>
                <a:gd name="f483" fmla="*/ f373 1 3966"/>
                <a:gd name="f484" fmla="*/ f374 1 2172"/>
                <a:gd name="f485" fmla="*/ f375 1 3966"/>
                <a:gd name="f486" fmla="*/ f376 1 2172"/>
                <a:gd name="f487" fmla="*/ f377 1 3966"/>
                <a:gd name="f488" fmla="*/ f378 1 2172"/>
                <a:gd name="f489" fmla="*/ f379 1 3966"/>
                <a:gd name="f490" fmla="*/ f380 1 2172"/>
                <a:gd name="f491" fmla="*/ f381 1 3966"/>
                <a:gd name="f492" fmla="*/ f382 1 2172"/>
                <a:gd name="f493" fmla="*/ f383 1 3966"/>
                <a:gd name="f494" fmla="*/ f384 1 2172"/>
                <a:gd name="f495" fmla="*/ f385 1 3966"/>
                <a:gd name="f496" fmla="*/ f386 1 2172"/>
                <a:gd name="f497" fmla="*/ f387 1 3966"/>
                <a:gd name="f498" fmla="*/ f388 1 2172"/>
                <a:gd name="f499" fmla="*/ f389 1 3966"/>
                <a:gd name="f500" fmla="*/ f390 1 2172"/>
                <a:gd name="f501" fmla="*/ f391 1 3966"/>
                <a:gd name="f502" fmla="*/ f392 1 2172"/>
                <a:gd name="f503" fmla="*/ f393 1 3966"/>
                <a:gd name="f504" fmla="*/ f394 1 2172"/>
                <a:gd name="f505" fmla="*/ f395 1 3966"/>
                <a:gd name="f506" fmla="*/ f396 1 2172"/>
                <a:gd name="f507" fmla="*/ f397 1 3966"/>
                <a:gd name="f508" fmla="*/ f398 1 2172"/>
                <a:gd name="f509" fmla="*/ f399 1 3966"/>
                <a:gd name="f510" fmla="*/ f400 1 2172"/>
                <a:gd name="f511" fmla="*/ f401 1 3966"/>
                <a:gd name="f512" fmla="*/ f402 1 2172"/>
                <a:gd name="f513" fmla="*/ f403 1 3966"/>
                <a:gd name="f514" fmla="*/ f404 1 2172"/>
                <a:gd name="f515" fmla="*/ f405 1 3966"/>
                <a:gd name="f516" fmla="*/ f406 1 2172"/>
                <a:gd name="f517" fmla="*/ f407 1 3966"/>
                <a:gd name="f518" fmla="*/ f408 1 2172"/>
                <a:gd name="f519" fmla="*/ f409 1 3966"/>
                <a:gd name="f520" fmla="*/ f410 1 2172"/>
                <a:gd name="f521" fmla="*/ f411 1 3966"/>
                <a:gd name="f522" fmla="*/ f412 1 2172"/>
                <a:gd name="f523" fmla="*/ f413 1 3966"/>
                <a:gd name="f524" fmla="*/ f414 1 2172"/>
                <a:gd name="f525" fmla="*/ f415 1 3966"/>
                <a:gd name="f526" fmla="*/ f416 1 2172"/>
                <a:gd name="f527" fmla="*/ f417 1 3966"/>
                <a:gd name="f528" fmla="*/ f418 1 2172"/>
                <a:gd name="f529" fmla="*/ f419 1 3966"/>
                <a:gd name="f530" fmla="*/ f420 1 2172"/>
                <a:gd name="f531" fmla="*/ f421 1 3966"/>
                <a:gd name="f532" fmla="*/ 0 1 f311"/>
                <a:gd name="f533" fmla="*/ f6 1 f311"/>
                <a:gd name="f534" fmla="*/ 0 1 f312"/>
                <a:gd name="f535" fmla="*/ f7 1 f312"/>
                <a:gd name="f536" fmla="+- f422 0 f1"/>
                <a:gd name="f537" fmla="*/ f423 1 f311"/>
                <a:gd name="f538" fmla="*/ f424 1 f312"/>
                <a:gd name="f539" fmla="*/ f425 1 f311"/>
                <a:gd name="f540" fmla="*/ f426 1 f312"/>
                <a:gd name="f541" fmla="*/ f427 1 f311"/>
                <a:gd name="f542" fmla="*/ f428 1 f312"/>
                <a:gd name="f543" fmla="*/ f429 1 f311"/>
                <a:gd name="f544" fmla="*/ f430 1 f312"/>
                <a:gd name="f545" fmla="*/ f431 1 f311"/>
                <a:gd name="f546" fmla="*/ f432 1 f312"/>
                <a:gd name="f547" fmla="*/ f433 1 f311"/>
                <a:gd name="f548" fmla="*/ f434 1 f312"/>
                <a:gd name="f549" fmla="*/ f435 1 f311"/>
                <a:gd name="f550" fmla="*/ f436 1 f312"/>
                <a:gd name="f551" fmla="*/ f437 1 f311"/>
                <a:gd name="f552" fmla="*/ f438 1 f312"/>
                <a:gd name="f553" fmla="*/ f439 1 f311"/>
                <a:gd name="f554" fmla="*/ f440 1 f312"/>
                <a:gd name="f555" fmla="*/ f441 1 f311"/>
                <a:gd name="f556" fmla="*/ f442 1 f312"/>
                <a:gd name="f557" fmla="*/ f443 1 f311"/>
                <a:gd name="f558" fmla="*/ f444 1 f312"/>
                <a:gd name="f559" fmla="*/ f445 1 f311"/>
                <a:gd name="f560" fmla="*/ f446 1 f312"/>
                <a:gd name="f561" fmla="*/ f447 1 f311"/>
                <a:gd name="f562" fmla="*/ f448 1 f312"/>
                <a:gd name="f563" fmla="*/ f449 1 f311"/>
                <a:gd name="f564" fmla="*/ f450 1 f311"/>
                <a:gd name="f565" fmla="*/ f451 1 f311"/>
                <a:gd name="f566" fmla="*/ f452 1 f312"/>
                <a:gd name="f567" fmla="*/ f453 1 f311"/>
                <a:gd name="f568" fmla="*/ f454 1 f312"/>
                <a:gd name="f569" fmla="*/ f455 1 f312"/>
                <a:gd name="f570" fmla="*/ f456 1 f311"/>
                <a:gd name="f571" fmla="*/ f457 1 f312"/>
                <a:gd name="f572" fmla="*/ f458 1 f311"/>
                <a:gd name="f573" fmla="*/ f459 1 f312"/>
                <a:gd name="f574" fmla="*/ f460 1 f311"/>
                <a:gd name="f575" fmla="*/ f461 1 f312"/>
                <a:gd name="f576" fmla="*/ f462 1 f311"/>
                <a:gd name="f577" fmla="*/ f463 1 f312"/>
                <a:gd name="f578" fmla="*/ f464 1 f311"/>
                <a:gd name="f579" fmla="*/ f465 1 f312"/>
                <a:gd name="f580" fmla="*/ f466 1 f311"/>
                <a:gd name="f581" fmla="*/ f467 1 f312"/>
                <a:gd name="f582" fmla="*/ f468 1 f311"/>
                <a:gd name="f583" fmla="*/ f469 1 f312"/>
                <a:gd name="f584" fmla="*/ f470 1 f311"/>
                <a:gd name="f585" fmla="*/ f471 1 f312"/>
                <a:gd name="f586" fmla="*/ f472 1 f311"/>
                <a:gd name="f587" fmla="*/ f473 1 f312"/>
                <a:gd name="f588" fmla="*/ f474 1 f311"/>
                <a:gd name="f589" fmla="*/ f475 1 f312"/>
                <a:gd name="f590" fmla="*/ f476 1 f311"/>
                <a:gd name="f591" fmla="*/ f477 1 f312"/>
                <a:gd name="f592" fmla="*/ f478 1 f311"/>
                <a:gd name="f593" fmla="*/ f479 1 f312"/>
                <a:gd name="f594" fmla="*/ f480 1 f311"/>
                <a:gd name="f595" fmla="*/ f481 1 f312"/>
                <a:gd name="f596" fmla="*/ f482 1 f311"/>
                <a:gd name="f597" fmla="*/ f483 1 f312"/>
                <a:gd name="f598" fmla="*/ f484 1 f311"/>
                <a:gd name="f599" fmla="*/ f485 1 f312"/>
                <a:gd name="f600" fmla="*/ f486 1 f311"/>
                <a:gd name="f601" fmla="*/ f487 1 f312"/>
                <a:gd name="f602" fmla="*/ f488 1 f311"/>
                <a:gd name="f603" fmla="*/ f489 1 f312"/>
                <a:gd name="f604" fmla="*/ f490 1 f311"/>
                <a:gd name="f605" fmla="*/ f491 1 f312"/>
                <a:gd name="f606" fmla="*/ f492 1 f311"/>
                <a:gd name="f607" fmla="*/ f493 1 f312"/>
                <a:gd name="f608" fmla="*/ f494 1 f311"/>
                <a:gd name="f609" fmla="*/ f495 1 f312"/>
                <a:gd name="f610" fmla="*/ f496 1 f311"/>
                <a:gd name="f611" fmla="*/ f497 1 f312"/>
                <a:gd name="f612" fmla="*/ f498 1 f311"/>
                <a:gd name="f613" fmla="*/ f499 1 f312"/>
                <a:gd name="f614" fmla="*/ f500 1 f311"/>
                <a:gd name="f615" fmla="*/ f501 1 f312"/>
                <a:gd name="f616" fmla="*/ f502 1 f311"/>
                <a:gd name="f617" fmla="*/ f503 1 f312"/>
                <a:gd name="f618" fmla="*/ f504 1 f311"/>
                <a:gd name="f619" fmla="*/ f505 1 f312"/>
                <a:gd name="f620" fmla="*/ f506 1 f311"/>
                <a:gd name="f621" fmla="*/ f507 1 f312"/>
                <a:gd name="f622" fmla="*/ f508 1 f311"/>
                <a:gd name="f623" fmla="*/ f509 1 f312"/>
                <a:gd name="f624" fmla="*/ f510 1 f311"/>
                <a:gd name="f625" fmla="*/ f511 1 f312"/>
                <a:gd name="f626" fmla="*/ f512 1 f311"/>
                <a:gd name="f627" fmla="*/ f513 1 f312"/>
                <a:gd name="f628" fmla="*/ f514 1 f311"/>
                <a:gd name="f629" fmla="*/ f515 1 f312"/>
                <a:gd name="f630" fmla="*/ f516 1 f311"/>
                <a:gd name="f631" fmla="*/ f517 1 f312"/>
                <a:gd name="f632" fmla="*/ f518 1 f311"/>
                <a:gd name="f633" fmla="*/ f519 1 f312"/>
                <a:gd name="f634" fmla="*/ f520 1 f311"/>
                <a:gd name="f635" fmla="*/ f521 1 f312"/>
                <a:gd name="f636" fmla="*/ f522 1 f311"/>
                <a:gd name="f637" fmla="*/ f523 1 f312"/>
                <a:gd name="f638" fmla="*/ f524 1 f311"/>
                <a:gd name="f639" fmla="*/ f525 1 f312"/>
                <a:gd name="f640" fmla="*/ f526 1 f311"/>
                <a:gd name="f641" fmla="*/ f527 1 f312"/>
                <a:gd name="f642" fmla="*/ f528 1 f311"/>
                <a:gd name="f643" fmla="*/ f529 1 f312"/>
                <a:gd name="f644" fmla="*/ f530 1 f311"/>
                <a:gd name="f645" fmla="*/ f531 1 f312"/>
                <a:gd name="f646" fmla="*/ f532 f306 1"/>
                <a:gd name="f647" fmla="*/ f533 f306 1"/>
                <a:gd name="f648" fmla="*/ f535 f307 1"/>
                <a:gd name="f649" fmla="*/ f534 f307 1"/>
                <a:gd name="f650" fmla="*/ f537 f306 1"/>
                <a:gd name="f651" fmla="*/ f538 f307 1"/>
                <a:gd name="f652" fmla="*/ f539 f306 1"/>
                <a:gd name="f653" fmla="*/ f540 f307 1"/>
                <a:gd name="f654" fmla="*/ f541 f306 1"/>
                <a:gd name="f655" fmla="*/ f542 f307 1"/>
                <a:gd name="f656" fmla="*/ f543 f306 1"/>
                <a:gd name="f657" fmla="*/ f544 f307 1"/>
                <a:gd name="f658" fmla="*/ f545 f306 1"/>
                <a:gd name="f659" fmla="*/ f546 f307 1"/>
                <a:gd name="f660" fmla="*/ f547 f306 1"/>
                <a:gd name="f661" fmla="*/ f548 f307 1"/>
                <a:gd name="f662" fmla="*/ f549 f306 1"/>
                <a:gd name="f663" fmla="*/ f550 f307 1"/>
                <a:gd name="f664" fmla="*/ f551 f306 1"/>
                <a:gd name="f665" fmla="*/ f552 f307 1"/>
                <a:gd name="f666" fmla="*/ f553 f306 1"/>
                <a:gd name="f667" fmla="*/ f554 f307 1"/>
                <a:gd name="f668" fmla="*/ f555 f306 1"/>
                <a:gd name="f669" fmla="*/ f556 f307 1"/>
                <a:gd name="f670" fmla="*/ f557 f306 1"/>
                <a:gd name="f671" fmla="*/ f558 f307 1"/>
                <a:gd name="f672" fmla="*/ f559 f306 1"/>
                <a:gd name="f673" fmla="*/ f560 f307 1"/>
                <a:gd name="f674" fmla="*/ f561 f306 1"/>
                <a:gd name="f675" fmla="*/ f562 f307 1"/>
                <a:gd name="f676" fmla="*/ f563 f306 1"/>
                <a:gd name="f677" fmla="*/ f564 f306 1"/>
                <a:gd name="f678" fmla="*/ f565 f306 1"/>
                <a:gd name="f679" fmla="*/ f566 f307 1"/>
                <a:gd name="f680" fmla="*/ f567 f306 1"/>
                <a:gd name="f681" fmla="*/ f568 f307 1"/>
                <a:gd name="f682" fmla="*/ f569 f307 1"/>
                <a:gd name="f683" fmla="*/ f570 f306 1"/>
                <a:gd name="f684" fmla="*/ f571 f307 1"/>
                <a:gd name="f685" fmla="*/ f572 f306 1"/>
                <a:gd name="f686" fmla="*/ f573 f307 1"/>
                <a:gd name="f687" fmla="*/ f574 f306 1"/>
                <a:gd name="f688" fmla="*/ f575 f307 1"/>
                <a:gd name="f689" fmla="*/ f576 f306 1"/>
                <a:gd name="f690" fmla="*/ f577 f307 1"/>
                <a:gd name="f691" fmla="*/ f578 f306 1"/>
                <a:gd name="f692" fmla="*/ f579 f307 1"/>
                <a:gd name="f693" fmla="*/ f580 f306 1"/>
                <a:gd name="f694" fmla="*/ f581 f307 1"/>
                <a:gd name="f695" fmla="*/ f582 f306 1"/>
                <a:gd name="f696" fmla="*/ f583 f307 1"/>
                <a:gd name="f697" fmla="*/ f584 f306 1"/>
                <a:gd name="f698" fmla="*/ f585 f307 1"/>
                <a:gd name="f699" fmla="*/ f586 f306 1"/>
                <a:gd name="f700" fmla="*/ f587 f307 1"/>
                <a:gd name="f701" fmla="*/ f588 f306 1"/>
                <a:gd name="f702" fmla="*/ f589 f307 1"/>
                <a:gd name="f703" fmla="*/ f590 f306 1"/>
                <a:gd name="f704" fmla="*/ f591 f307 1"/>
                <a:gd name="f705" fmla="*/ f592 f306 1"/>
                <a:gd name="f706" fmla="*/ f593 f307 1"/>
                <a:gd name="f707" fmla="*/ f594 f306 1"/>
                <a:gd name="f708" fmla="*/ f595 f307 1"/>
                <a:gd name="f709" fmla="*/ f596 f306 1"/>
                <a:gd name="f710" fmla="*/ f597 f307 1"/>
                <a:gd name="f711" fmla="*/ f598 f306 1"/>
                <a:gd name="f712" fmla="*/ f599 f307 1"/>
                <a:gd name="f713" fmla="*/ f600 f306 1"/>
                <a:gd name="f714" fmla="*/ f601 f307 1"/>
                <a:gd name="f715" fmla="*/ f602 f306 1"/>
                <a:gd name="f716" fmla="*/ f603 f307 1"/>
                <a:gd name="f717" fmla="*/ f604 f306 1"/>
                <a:gd name="f718" fmla="*/ f605 f307 1"/>
                <a:gd name="f719" fmla="*/ f606 f306 1"/>
                <a:gd name="f720" fmla="*/ f607 f307 1"/>
                <a:gd name="f721" fmla="*/ f608 f306 1"/>
                <a:gd name="f722" fmla="*/ f609 f307 1"/>
                <a:gd name="f723" fmla="*/ f610 f306 1"/>
                <a:gd name="f724" fmla="*/ f611 f307 1"/>
                <a:gd name="f725" fmla="*/ f612 f306 1"/>
                <a:gd name="f726" fmla="*/ f613 f307 1"/>
                <a:gd name="f727" fmla="*/ f614 f306 1"/>
                <a:gd name="f728" fmla="*/ f615 f307 1"/>
                <a:gd name="f729" fmla="*/ f616 f306 1"/>
                <a:gd name="f730" fmla="*/ f617 f307 1"/>
                <a:gd name="f731" fmla="*/ f618 f306 1"/>
                <a:gd name="f732" fmla="*/ f619 f307 1"/>
                <a:gd name="f733" fmla="*/ f620 f306 1"/>
                <a:gd name="f734" fmla="*/ f621 f307 1"/>
                <a:gd name="f735" fmla="*/ f622 f306 1"/>
                <a:gd name="f736" fmla="*/ f623 f307 1"/>
                <a:gd name="f737" fmla="*/ f624 f306 1"/>
                <a:gd name="f738" fmla="*/ f625 f307 1"/>
                <a:gd name="f739" fmla="*/ f626 f306 1"/>
                <a:gd name="f740" fmla="*/ f627 f307 1"/>
                <a:gd name="f741" fmla="*/ f628 f306 1"/>
                <a:gd name="f742" fmla="*/ f629 f307 1"/>
                <a:gd name="f743" fmla="*/ f630 f306 1"/>
                <a:gd name="f744" fmla="*/ f631 f307 1"/>
                <a:gd name="f745" fmla="*/ f632 f306 1"/>
                <a:gd name="f746" fmla="*/ f633 f307 1"/>
                <a:gd name="f747" fmla="*/ f634 f306 1"/>
                <a:gd name="f748" fmla="*/ f635 f307 1"/>
                <a:gd name="f749" fmla="*/ f636 f306 1"/>
                <a:gd name="f750" fmla="*/ f637 f307 1"/>
                <a:gd name="f751" fmla="*/ f638 f306 1"/>
                <a:gd name="f752" fmla="*/ f639 f307 1"/>
                <a:gd name="f753" fmla="*/ f640 f306 1"/>
                <a:gd name="f754" fmla="*/ f641 f307 1"/>
                <a:gd name="f755" fmla="*/ f642 f306 1"/>
                <a:gd name="f756" fmla="*/ f643 f307 1"/>
                <a:gd name="f757" fmla="*/ f644 f306 1"/>
                <a:gd name="f758" fmla="*/ f645 f30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6">
                  <a:pos x="f650" y="f651"/>
                </a:cxn>
                <a:cxn ang="f536">
                  <a:pos x="f652" y="f653"/>
                </a:cxn>
                <a:cxn ang="f536">
                  <a:pos x="f654" y="f655"/>
                </a:cxn>
                <a:cxn ang="f536">
                  <a:pos x="f656" y="f657"/>
                </a:cxn>
                <a:cxn ang="f536">
                  <a:pos x="f658" y="f659"/>
                </a:cxn>
                <a:cxn ang="f536">
                  <a:pos x="f660" y="f661"/>
                </a:cxn>
                <a:cxn ang="f536">
                  <a:pos x="f662" y="f663"/>
                </a:cxn>
                <a:cxn ang="f536">
                  <a:pos x="f664" y="f665"/>
                </a:cxn>
                <a:cxn ang="f536">
                  <a:pos x="f666" y="f667"/>
                </a:cxn>
                <a:cxn ang="f536">
                  <a:pos x="f668" y="f669"/>
                </a:cxn>
                <a:cxn ang="f536">
                  <a:pos x="f670" y="f671"/>
                </a:cxn>
                <a:cxn ang="f536">
                  <a:pos x="f672" y="f673"/>
                </a:cxn>
                <a:cxn ang="f536">
                  <a:pos x="f674" y="f675"/>
                </a:cxn>
                <a:cxn ang="f536">
                  <a:pos x="f676" y="f675"/>
                </a:cxn>
                <a:cxn ang="f536">
                  <a:pos x="f677" y="f673"/>
                </a:cxn>
                <a:cxn ang="f536">
                  <a:pos x="f678" y="f679"/>
                </a:cxn>
                <a:cxn ang="f536">
                  <a:pos x="f680" y="f681"/>
                </a:cxn>
                <a:cxn ang="f536">
                  <a:pos x="f680" y="f682"/>
                </a:cxn>
                <a:cxn ang="f536">
                  <a:pos x="f683" y="f684"/>
                </a:cxn>
                <a:cxn ang="f536">
                  <a:pos x="f685" y="f686"/>
                </a:cxn>
                <a:cxn ang="f536">
                  <a:pos x="f687" y="f688"/>
                </a:cxn>
                <a:cxn ang="f536">
                  <a:pos x="f689" y="f690"/>
                </a:cxn>
                <a:cxn ang="f536">
                  <a:pos x="f691" y="f692"/>
                </a:cxn>
                <a:cxn ang="f536">
                  <a:pos x="f693" y="f694"/>
                </a:cxn>
                <a:cxn ang="f536">
                  <a:pos x="f695" y="f696"/>
                </a:cxn>
                <a:cxn ang="f536">
                  <a:pos x="f697" y="f698"/>
                </a:cxn>
                <a:cxn ang="f536">
                  <a:pos x="f699" y="f700"/>
                </a:cxn>
                <a:cxn ang="f536">
                  <a:pos x="f701" y="f702"/>
                </a:cxn>
                <a:cxn ang="f536">
                  <a:pos x="f703" y="f704"/>
                </a:cxn>
                <a:cxn ang="f536">
                  <a:pos x="f705" y="f706"/>
                </a:cxn>
                <a:cxn ang="f536">
                  <a:pos x="f707" y="f708"/>
                </a:cxn>
                <a:cxn ang="f536">
                  <a:pos x="f709" y="f710"/>
                </a:cxn>
                <a:cxn ang="f536">
                  <a:pos x="f711" y="f712"/>
                </a:cxn>
                <a:cxn ang="f536">
                  <a:pos x="f713" y="f714"/>
                </a:cxn>
                <a:cxn ang="f536">
                  <a:pos x="f715" y="f716"/>
                </a:cxn>
                <a:cxn ang="f536">
                  <a:pos x="f717" y="f718"/>
                </a:cxn>
                <a:cxn ang="f536">
                  <a:pos x="f719" y="f720"/>
                </a:cxn>
                <a:cxn ang="f536">
                  <a:pos x="f721" y="f722"/>
                </a:cxn>
                <a:cxn ang="f536">
                  <a:pos x="f723" y="f724"/>
                </a:cxn>
                <a:cxn ang="f536">
                  <a:pos x="f725" y="f726"/>
                </a:cxn>
                <a:cxn ang="f536">
                  <a:pos x="f727" y="f728"/>
                </a:cxn>
                <a:cxn ang="f536">
                  <a:pos x="f729" y="f730"/>
                </a:cxn>
                <a:cxn ang="f536">
                  <a:pos x="f731" y="f732"/>
                </a:cxn>
                <a:cxn ang="f536">
                  <a:pos x="f733" y="f734"/>
                </a:cxn>
                <a:cxn ang="f536">
                  <a:pos x="f705" y="f706"/>
                </a:cxn>
                <a:cxn ang="f536">
                  <a:pos x="f735" y="f736"/>
                </a:cxn>
                <a:cxn ang="f536">
                  <a:pos x="f737" y="f738"/>
                </a:cxn>
                <a:cxn ang="f536">
                  <a:pos x="f739" y="f740"/>
                </a:cxn>
                <a:cxn ang="f536">
                  <a:pos x="f741" y="f742"/>
                </a:cxn>
                <a:cxn ang="f536">
                  <a:pos x="f743" y="f744"/>
                </a:cxn>
                <a:cxn ang="f536">
                  <a:pos x="f745" y="f746"/>
                </a:cxn>
                <a:cxn ang="f536">
                  <a:pos x="f747" y="f748"/>
                </a:cxn>
                <a:cxn ang="f536">
                  <a:pos x="f749" y="f750"/>
                </a:cxn>
                <a:cxn ang="f536">
                  <a:pos x="f751" y="f752"/>
                </a:cxn>
                <a:cxn ang="f536">
                  <a:pos x="f753" y="f754"/>
                </a:cxn>
                <a:cxn ang="f536">
                  <a:pos x="f755" y="f756"/>
                </a:cxn>
                <a:cxn ang="f536">
                  <a:pos x="f757" y="f758"/>
                </a:cxn>
              </a:cxnLst>
              <a:rect l="f646" t="f649" r="f647" b="f648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5"/>
                  </a:lnTo>
                  <a:lnTo>
                    <a:pt x="f85" y="f5"/>
                  </a:lnTo>
                  <a:lnTo>
                    <a:pt x="f86" y="f83"/>
                  </a:lnTo>
                  <a:lnTo>
                    <a:pt x="f87" y="f81"/>
                  </a:lnTo>
                  <a:lnTo>
                    <a:pt x="f88" y="f79"/>
                  </a:lnTo>
                  <a:lnTo>
                    <a:pt x="f89" y="f77"/>
                  </a:lnTo>
                  <a:lnTo>
                    <a:pt x="f90" y="f75"/>
                  </a:lnTo>
                  <a:lnTo>
                    <a:pt x="f91" y="f73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0" y="f102"/>
                  </a:lnTo>
                  <a:lnTo>
                    <a:pt x="f98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25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7"/>
                  </a:lnTo>
                  <a:lnTo>
                    <a:pt x="f163" y="f7"/>
                  </a:lnTo>
                  <a:lnTo>
                    <a:pt x="f66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2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230"/>
                  </a:lnTo>
                  <a:lnTo>
                    <a:pt x="f231" y="f232"/>
                  </a:lnTo>
                  <a:lnTo>
                    <a:pt x="f226" y="f134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8"/>
                  </a:lnTo>
                  <a:lnTo>
                    <a:pt x="f165" y="f166"/>
                  </a:lnTo>
                  <a:close/>
                  <a:moveTo>
                    <a:pt x="f249" y="f105"/>
                  </a:moveTo>
                  <a:lnTo>
                    <a:pt x="f105" y="f181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7" y="f254"/>
                  </a:lnTo>
                  <a:lnTo>
                    <a:pt x="f255" y="f256"/>
                  </a:lnTo>
                  <a:lnTo>
                    <a:pt x="f105" y="f257"/>
                  </a:lnTo>
                  <a:lnTo>
                    <a:pt x="f258" y="f259"/>
                  </a:lnTo>
                  <a:lnTo>
                    <a:pt x="f174" y="f260"/>
                  </a:lnTo>
                  <a:lnTo>
                    <a:pt x="f107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105" y="f278"/>
                  </a:lnTo>
                  <a:lnTo>
                    <a:pt x="f279" y="f275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5"/>
                  </a:lnTo>
                  <a:lnTo>
                    <a:pt x="f286" y="f263"/>
                  </a:lnTo>
                  <a:lnTo>
                    <a:pt x="f287" y="f260"/>
                  </a:lnTo>
                  <a:lnTo>
                    <a:pt x="f288" y="f289"/>
                  </a:lnTo>
                  <a:lnTo>
                    <a:pt x="f290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96" y="f297"/>
                  </a:lnTo>
                  <a:lnTo>
                    <a:pt x="f298" y="f299"/>
                  </a:lnTo>
                  <a:lnTo>
                    <a:pt x="f36" y="f300"/>
                  </a:lnTo>
                  <a:lnTo>
                    <a:pt x="f301" y="f255"/>
                  </a:lnTo>
                  <a:lnTo>
                    <a:pt x="f55" y="f302"/>
                  </a:lnTo>
                  <a:lnTo>
                    <a:pt x="f303" y="f177"/>
                  </a:lnTo>
                  <a:lnTo>
                    <a:pt x="f304" y="f177"/>
                  </a:lnTo>
                  <a:lnTo>
                    <a:pt x="f279" y="f302"/>
                  </a:lnTo>
                  <a:lnTo>
                    <a:pt x="f249" y="f105"/>
                  </a:lnTo>
                  <a:close/>
                </a:path>
              </a:pathLst>
            </a:custGeom>
            <a:solidFill>
              <a:srgbClr val="6A085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uppieren 24"/>
          <p:cNvGrpSpPr/>
          <p:nvPr/>
        </p:nvGrpSpPr>
        <p:grpSpPr>
          <a:xfrm>
            <a:off x="5012365" y="1651918"/>
            <a:ext cx="394801" cy="720528"/>
            <a:chOff x="5012365" y="1651918"/>
            <a:chExt cx="394801" cy="720528"/>
          </a:xfrm>
        </p:grpSpPr>
        <p:sp>
          <p:nvSpPr>
            <p:cNvPr id="12" name="Freeform 15"/>
            <p:cNvSpPr/>
            <p:nvPr/>
          </p:nvSpPr>
          <p:spPr>
            <a:xfrm>
              <a:off x="5057445" y="1702082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6"/>
            <p:cNvSpPr/>
            <p:nvPr/>
          </p:nvSpPr>
          <p:spPr>
            <a:xfrm>
              <a:off x="5012365" y="165191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3" y="1439695"/>
            <a:ext cx="5303364" cy="4809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6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8"/>
          <p:cNvSpPr txBox="1"/>
          <p:nvPr/>
        </p:nvSpPr>
        <p:spPr>
          <a:xfrm>
            <a:off x="2887108" y="432310"/>
            <a:ext cx="663655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B</a:t>
            </a:r>
          </a:p>
        </p:txBody>
      </p:sp>
      <p:grpSp>
        <p:nvGrpSpPr>
          <p:cNvPr id="5" name="Gruppieren 12"/>
          <p:cNvGrpSpPr/>
          <p:nvPr/>
        </p:nvGrpSpPr>
        <p:grpSpPr>
          <a:xfrm>
            <a:off x="2543293" y="3928180"/>
            <a:ext cx="394801" cy="720528"/>
            <a:chOff x="2543293" y="3928180"/>
            <a:chExt cx="394801" cy="720528"/>
          </a:xfrm>
        </p:grpSpPr>
        <p:sp>
          <p:nvSpPr>
            <p:cNvPr id="6" name="Freeform 7"/>
            <p:cNvSpPr/>
            <p:nvPr/>
          </p:nvSpPr>
          <p:spPr>
            <a:xfrm>
              <a:off x="2560749" y="3978353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8"/>
            <p:cNvSpPr/>
            <p:nvPr/>
          </p:nvSpPr>
          <p:spPr>
            <a:xfrm>
              <a:off x="2543293" y="3928180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uppieren 18"/>
          <p:cNvGrpSpPr/>
          <p:nvPr/>
        </p:nvGrpSpPr>
        <p:grpSpPr>
          <a:xfrm>
            <a:off x="5012375" y="3538078"/>
            <a:ext cx="394801" cy="720528"/>
            <a:chOff x="5012375" y="3538078"/>
            <a:chExt cx="394801" cy="720528"/>
          </a:xfrm>
        </p:grpSpPr>
        <p:sp>
          <p:nvSpPr>
            <p:cNvPr id="9" name="Freeform 11"/>
            <p:cNvSpPr/>
            <p:nvPr/>
          </p:nvSpPr>
          <p:spPr>
            <a:xfrm>
              <a:off x="5034823" y="3582427"/>
              <a:ext cx="189152" cy="59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7"/>
                <a:gd name="f10" fmla="val 629"/>
                <a:gd name="f11" fmla="val 3161"/>
                <a:gd name="f12" fmla="val 677"/>
                <a:gd name="f13" fmla="val 3128"/>
                <a:gd name="f14" fmla="val 712"/>
                <a:gd name="f15" fmla="val 3089"/>
                <a:gd name="f16" fmla="val 737"/>
                <a:gd name="f17" fmla="val 3044"/>
                <a:gd name="f18" fmla="val 752"/>
                <a:gd name="f19" fmla="val 2990"/>
                <a:gd name="f20" fmla="val 754"/>
                <a:gd name="f21" fmla="val 2926"/>
                <a:gd name="f22" fmla="val 748"/>
                <a:gd name="f23" fmla="val 2848"/>
                <a:gd name="f24" fmla="val 732"/>
                <a:gd name="f25" fmla="val 2757"/>
                <a:gd name="f26" fmla="val 720"/>
                <a:gd name="f27" fmla="val 2706"/>
                <a:gd name="f28" fmla="val 700"/>
                <a:gd name="f29" fmla="val 2612"/>
                <a:gd name="f30" fmla="val 676"/>
                <a:gd name="f31" fmla="val 2409"/>
                <a:gd name="f32" fmla="val 668"/>
                <a:gd name="f33" fmla="val 2157"/>
                <a:gd name="f34" fmla="val 679"/>
                <a:gd name="f35" fmla="val 1821"/>
                <a:gd name="f36" fmla="val 692"/>
                <a:gd name="f37" fmla="val 1603"/>
                <a:gd name="f38" fmla="val 722"/>
                <a:gd name="f39" fmla="val 1098"/>
                <a:gd name="f40" fmla="val 728"/>
                <a:gd name="f41" fmla="val 888"/>
                <a:gd name="f42" fmla="val 724"/>
                <a:gd name="f43" fmla="val 854"/>
                <a:gd name="f44" fmla="val 710"/>
                <a:gd name="f45" fmla="val 837"/>
                <a:gd name="f46" fmla="val 694"/>
                <a:gd name="f47" fmla="val 831"/>
                <a:gd name="f48" fmla="val 822"/>
                <a:gd name="f49" fmla="val 643"/>
                <a:gd name="f50" fmla="val 817"/>
                <a:gd name="f51" fmla="val 618"/>
                <a:gd name="f52" fmla="val 826"/>
                <a:gd name="f53" fmla="val 603"/>
                <a:gd name="f54" fmla="val 846"/>
                <a:gd name="f55" fmla="val 602"/>
                <a:gd name="f56" fmla="val 861"/>
                <a:gd name="f57" fmla="val 595"/>
                <a:gd name="f58" fmla="val 901"/>
                <a:gd name="f59" fmla="val 539"/>
                <a:gd name="f60" fmla="val 1165"/>
                <a:gd name="f61" fmla="val 402"/>
                <a:gd name="f62" fmla="val 1742"/>
                <a:gd name="f63" fmla="val 323"/>
                <a:gd name="f64" fmla="val 2053"/>
                <a:gd name="f65" fmla="val 289"/>
                <a:gd name="f66" fmla="val 2177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4"/>
                <a:gd name="f73" fmla="val 54"/>
                <a:gd name="f74" fmla="val 2856"/>
                <a:gd name="f75" fmla="val 14"/>
                <a:gd name="f76" fmla="val 3009"/>
                <a:gd name="f77" fmla="val 3087"/>
                <a:gd name="f78" fmla="val 3121"/>
                <a:gd name="f79" fmla="val 3"/>
                <a:gd name="f80" fmla="val 3129"/>
                <a:gd name="f81" fmla="val 13"/>
                <a:gd name="f82" fmla="val 3142"/>
                <a:gd name="f83" fmla="val 52"/>
                <a:gd name="f84" fmla="val 3167"/>
                <a:gd name="f85" fmla="val 107"/>
                <a:gd name="f86" fmla="val 3193"/>
                <a:gd name="f87" fmla="val 170"/>
                <a:gd name="f88" fmla="val 3214"/>
                <a:gd name="f89" fmla="val 202"/>
                <a:gd name="f90" fmla="val 3222"/>
                <a:gd name="f91" fmla="val 249"/>
                <a:gd name="f92" fmla="val 3230"/>
                <a:gd name="f93" fmla="val 354"/>
                <a:gd name="f94" fmla="val 462"/>
                <a:gd name="f95" fmla="val 3220"/>
                <a:gd name="f96" fmla="val 560"/>
                <a:gd name="f97" fmla="val 3195"/>
                <a:gd name="f98" fmla="val 703"/>
                <a:gd name="f99" fmla="val 742"/>
                <a:gd name="f100" fmla="val 715"/>
                <a:gd name="f101" fmla="val 726"/>
                <a:gd name="f102" fmla="val 687"/>
                <a:gd name="f103" fmla="val 663"/>
                <a:gd name="f104" fmla="val 716"/>
                <a:gd name="f105" fmla="val 624"/>
                <a:gd name="f106" fmla="val 706"/>
                <a:gd name="f107" fmla="val 548"/>
                <a:gd name="f108" fmla="val 704"/>
                <a:gd name="f109" fmla="val 474"/>
                <a:gd name="f110" fmla="val 405"/>
                <a:gd name="f111" fmla="val 340"/>
                <a:gd name="f112" fmla="val 731"/>
                <a:gd name="f113" fmla="val 280"/>
                <a:gd name="f114" fmla="val 225"/>
                <a:gd name="f115" fmla="val 779"/>
                <a:gd name="f116" fmla="val 176"/>
                <a:gd name="f117" fmla="val 795"/>
                <a:gd name="f118" fmla="val 154"/>
                <a:gd name="f119" fmla="val 810"/>
                <a:gd name="f120" fmla="val 133"/>
                <a:gd name="f121" fmla="val 96"/>
                <a:gd name="f122" fmla="val 64"/>
                <a:gd name="f123" fmla="val 834"/>
                <a:gd name="f124" fmla="val 38"/>
                <a:gd name="f125" fmla="val 821"/>
                <a:gd name="f126" fmla="val 18"/>
                <a:gd name="f127" fmla="val 796"/>
                <a:gd name="f128" fmla="val 6"/>
                <a:gd name="f129" fmla="val 761"/>
                <a:gd name="f130" fmla="val 2"/>
                <a:gd name="f131" fmla="val 689"/>
                <a:gd name="f132" fmla="val 7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3"/>
                <a:gd name="f139" fmla="val 481"/>
                <a:gd name="f140" fmla="val 452"/>
                <a:gd name="f141" fmla="val 226"/>
                <a:gd name="f142" fmla="val 439"/>
                <a:gd name="f143" fmla="val 309"/>
                <a:gd name="f144" fmla="val 440"/>
                <a:gd name="f145" fmla="val 401"/>
                <a:gd name="f146" fmla="val 457"/>
                <a:gd name="f147" fmla="val 502"/>
                <a:gd name="f148" fmla="val 473"/>
                <a:gd name="f149" fmla="val 555"/>
                <a:gd name="f150" fmla="val 483"/>
                <a:gd name="f151" fmla="val 588"/>
                <a:gd name="f152" fmla="val 508"/>
                <a:gd name="f153" fmla="val 646"/>
                <a:gd name="f154" fmla="val 536"/>
                <a:gd name="f155" fmla="val 566"/>
                <a:gd name="f156" fmla="val 730"/>
                <a:gd name="f157" fmla="val 597"/>
                <a:gd name="f158" fmla="val 756"/>
                <a:gd name="f159" fmla="val 627"/>
                <a:gd name="f160" fmla="val 768"/>
                <a:gd name="f161" fmla="val 658"/>
                <a:gd name="f162" fmla="val 755"/>
                <a:gd name="f163" fmla="+- 0 0 -90"/>
                <a:gd name="f164" fmla="*/ f3 1 838"/>
                <a:gd name="f165" fmla="*/ f4 1 3233"/>
                <a:gd name="f166" fmla="+- f7 0 f5"/>
                <a:gd name="f167" fmla="+- f6 0 f5"/>
                <a:gd name="f168" fmla="*/ f163 f0 1"/>
                <a:gd name="f169" fmla="*/ f167 1 838"/>
                <a:gd name="f170" fmla="*/ f166 1 3233"/>
                <a:gd name="f171" fmla="*/ 629 f167 1"/>
                <a:gd name="f172" fmla="*/ 3161 f166 1"/>
                <a:gd name="f173" fmla="*/ 712 f167 1"/>
                <a:gd name="f174" fmla="*/ 3089 f166 1"/>
                <a:gd name="f175" fmla="*/ 752 f167 1"/>
                <a:gd name="f176" fmla="*/ 2990 f166 1"/>
                <a:gd name="f177" fmla="*/ 748 f167 1"/>
                <a:gd name="f178" fmla="*/ 2848 f166 1"/>
                <a:gd name="f179" fmla="*/ 720 f167 1"/>
                <a:gd name="f180" fmla="*/ 2706 f166 1"/>
                <a:gd name="f181" fmla="*/ 676 f167 1"/>
                <a:gd name="f182" fmla="*/ 2409 f166 1"/>
                <a:gd name="f183" fmla="*/ 679 f167 1"/>
                <a:gd name="f184" fmla="*/ 1821 f166 1"/>
                <a:gd name="f185" fmla="*/ 722 f167 1"/>
                <a:gd name="f186" fmla="*/ 1098 f166 1"/>
                <a:gd name="f187" fmla="*/ 724 f167 1"/>
                <a:gd name="f188" fmla="*/ 854 f166 1"/>
                <a:gd name="f189" fmla="*/ 694 f167 1"/>
                <a:gd name="f190" fmla="*/ 831 f166 1"/>
                <a:gd name="f191" fmla="*/ 643 f167 1"/>
                <a:gd name="f192" fmla="*/ 817 f166 1"/>
                <a:gd name="f193" fmla="*/ 603 f167 1"/>
                <a:gd name="f194" fmla="*/ 846 f166 1"/>
                <a:gd name="f195" fmla="*/ 595 f167 1"/>
                <a:gd name="f196" fmla="*/ 901 f166 1"/>
                <a:gd name="f197" fmla="*/ 402 f167 1"/>
                <a:gd name="f198" fmla="*/ 1742 f166 1"/>
                <a:gd name="f199" fmla="*/ 289 f167 1"/>
                <a:gd name="f200" fmla="*/ 2177 f166 1"/>
                <a:gd name="f201" fmla="*/ 153 f167 1"/>
                <a:gd name="f202" fmla="*/ 2577 f166 1"/>
                <a:gd name="f203" fmla="*/ 54 f167 1"/>
                <a:gd name="f204" fmla="*/ 2856 f166 1"/>
                <a:gd name="f205" fmla="*/ 0 f167 1"/>
                <a:gd name="f206" fmla="*/ 3087 f166 1"/>
                <a:gd name="f207" fmla="*/ 3 f167 1"/>
                <a:gd name="f208" fmla="*/ 3129 f166 1"/>
                <a:gd name="f209" fmla="*/ 52 f167 1"/>
                <a:gd name="f210" fmla="*/ 3167 f166 1"/>
                <a:gd name="f211" fmla="*/ 170 f167 1"/>
                <a:gd name="f212" fmla="*/ 3214 f166 1"/>
                <a:gd name="f213" fmla="*/ 249 f167 1"/>
                <a:gd name="f214" fmla="*/ 3230 f166 1"/>
                <a:gd name="f215" fmla="*/ 462 f167 1"/>
                <a:gd name="f216" fmla="*/ 3220 f166 1"/>
                <a:gd name="f217" fmla="*/ 599 f167 1"/>
                <a:gd name="f218" fmla="*/ 3177 f166 1"/>
                <a:gd name="f219" fmla="*/ 715 f167 1"/>
                <a:gd name="f220" fmla="*/ 726 f166 1"/>
                <a:gd name="f221" fmla="*/ 663 f166 1"/>
                <a:gd name="f222" fmla="*/ 706 f167 1"/>
                <a:gd name="f223" fmla="*/ 548 f166 1"/>
                <a:gd name="f224" fmla="*/ 405 f166 1"/>
                <a:gd name="f225" fmla="*/ 731 f167 1"/>
                <a:gd name="f226" fmla="*/ 280 f166 1"/>
                <a:gd name="f227" fmla="*/ 779 f167 1"/>
                <a:gd name="f228" fmla="*/ 176 f166 1"/>
                <a:gd name="f229" fmla="*/ 810 f167 1"/>
                <a:gd name="f230" fmla="*/ 133 f166 1"/>
                <a:gd name="f231" fmla="*/ 838 f167 1"/>
                <a:gd name="f232" fmla="*/ 64 f166 1"/>
                <a:gd name="f233" fmla="*/ 821 f167 1"/>
                <a:gd name="f234" fmla="*/ 18 f166 1"/>
                <a:gd name="f235" fmla="*/ 761 f167 1"/>
                <a:gd name="f236" fmla="*/ 0 f166 1"/>
                <a:gd name="f237" fmla="*/ 689 f167 1"/>
                <a:gd name="f238" fmla="*/ 7 f166 1"/>
                <a:gd name="f239" fmla="*/ 581 f167 1"/>
                <a:gd name="f240" fmla="*/ 48 f166 1"/>
                <a:gd name="f241" fmla="*/ 481 f167 1"/>
                <a:gd name="f242" fmla="*/ 154 f166 1"/>
                <a:gd name="f243" fmla="*/ 439 f167 1"/>
                <a:gd name="f244" fmla="*/ 309 f166 1"/>
                <a:gd name="f245" fmla="*/ 457 f167 1"/>
                <a:gd name="f246" fmla="*/ 502 f166 1"/>
                <a:gd name="f247" fmla="*/ 483 f167 1"/>
                <a:gd name="f248" fmla="*/ 588 f166 1"/>
                <a:gd name="f249" fmla="*/ 536 f167 1"/>
                <a:gd name="f250" fmla="*/ 694 f166 1"/>
                <a:gd name="f251" fmla="*/ 597 f167 1"/>
                <a:gd name="f252" fmla="*/ 756 f166 1"/>
                <a:gd name="f253" fmla="*/ 658 f167 1"/>
                <a:gd name="f254" fmla="*/ 768 f166 1"/>
                <a:gd name="f255" fmla="*/ 703 f167 1"/>
                <a:gd name="f256" fmla="*/ 742 f166 1"/>
                <a:gd name="f257" fmla="*/ f168 1 f2"/>
                <a:gd name="f258" fmla="*/ f171 1 838"/>
                <a:gd name="f259" fmla="*/ f172 1 3233"/>
                <a:gd name="f260" fmla="*/ f173 1 838"/>
                <a:gd name="f261" fmla="*/ f174 1 3233"/>
                <a:gd name="f262" fmla="*/ f175 1 838"/>
                <a:gd name="f263" fmla="*/ f176 1 3233"/>
                <a:gd name="f264" fmla="*/ f177 1 838"/>
                <a:gd name="f265" fmla="*/ f178 1 3233"/>
                <a:gd name="f266" fmla="*/ f179 1 838"/>
                <a:gd name="f267" fmla="*/ f180 1 3233"/>
                <a:gd name="f268" fmla="*/ f181 1 838"/>
                <a:gd name="f269" fmla="*/ f182 1 3233"/>
                <a:gd name="f270" fmla="*/ f183 1 838"/>
                <a:gd name="f271" fmla="*/ f184 1 3233"/>
                <a:gd name="f272" fmla="*/ f185 1 838"/>
                <a:gd name="f273" fmla="*/ f186 1 3233"/>
                <a:gd name="f274" fmla="*/ f187 1 838"/>
                <a:gd name="f275" fmla="*/ f188 1 3233"/>
                <a:gd name="f276" fmla="*/ f189 1 838"/>
                <a:gd name="f277" fmla="*/ f190 1 3233"/>
                <a:gd name="f278" fmla="*/ f191 1 838"/>
                <a:gd name="f279" fmla="*/ f192 1 3233"/>
                <a:gd name="f280" fmla="*/ f193 1 838"/>
                <a:gd name="f281" fmla="*/ f194 1 3233"/>
                <a:gd name="f282" fmla="*/ f195 1 838"/>
                <a:gd name="f283" fmla="*/ f196 1 3233"/>
                <a:gd name="f284" fmla="*/ f197 1 838"/>
                <a:gd name="f285" fmla="*/ f198 1 3233"/>
                <a:gd name="f286" fmla="*/ f199 1 838"/>
                <a:gd name="f287" fmla="*/ f200 1 3233"/>
                <a:gd name="f288" fmla="*/ f201 1 838"/>
                <a:gd name="f289" fmla="*/ f202 1 3233"/>
                <a:gd name="f290" fmla="*/ f203 1 838"/>
                <a:gd name="f291" fmla="*/ f204 1 3233"/>
                <a:gd name="f292" fmla="*/ f205 1 838"/>
                <a:gd name="f293" fmla="*/ f206 1 3233"/>
                <a:gd name="f294" fmla="*/ f207 1 838"/>
                <a:gd name="f295" fmla="*/ f208 1 3233"/>
                <a:gd name="f296" fmla="*/ f209 1 838"/>
                <a:gd name="f297" fmla="*/ f210 1 3233"/>
                <a:gd name="f298" fmla="*/ f211 1 838"/>
                <a:gd name="f299" fmla="*/ f212 1 3233"/>
                <a:gd name="f300" fmla="*/ f213 1 838"/>
                <a:gd name="f301" fmla="*/ f214 1 3233"/>
                <a:gd name="f302" fmla="*/ f215 1 838"/>
                <a:gd name="f303" fmla="*/ f216 1 3233"/>
                <a:gd name="f304" fmla="*/ f217 1 838"/>
                <a:gd name="f305" fmla="*/ f218 1 3233"/>
                <a:gd name="f306" fmla="*/ f219 1 838"/>
                <a:gd name="f307" fmla="*/ f220 1 3233"/>
                <a:gd name="f308" fmla="*/ f221 1 3233"/>
                <a:gd name="f309" fmla="*/ f222 1 838"/>
                <a:gd name="f310" fmla="*/ f223 1 3233"/>
                <a:gd name="f311" fmla="*/ f224 1 3233"/>
                <a:gd name="f312" fmla="*/ f225 1 838"/>
                <a:gd name="f313" fmla="*/ f226 1 3233"/>
                <a:gd name="f314" fmla="*/ f227 1 838"/>
                <a:gd name="f315" fmla="*/ f228 1 3233"/>
                <a:gd name="f316" fmla="*/ f229 1 838"/>
                <a:gd name="f317" fmla="*/ f230 1 3233"/>
                <a:gd name="f318" fmla="*/ f231 1 838"/>
                <a:gd name="f319" fmla="*/ f232 1 3233"/>
                <a:gd name="f320" fmla="*/ f233 1 838"/>
                <a:gd name="f321" fmla="*/ f234 1 3233"/>
                <a:gd name="f322" fmla="*/ f235 1 838"/>
                <a:gd name="f323" fmla="*/ f236 1 3233"/>
                <a:gd name="f324" fmla="*/ f237 1 838"/>
                <a:gd name="f325" fmla="*/ f238 1 3233"/>
                <a:gd name="f326" fmla="*/ f239 1 838"/>
                <a:gd name="f327" fmla="*/ f240 1 3233"/>
                <a:gd name="f328" fmla="*/ f241 1 838"/>
                <a:gd name="f329" fmla="*/ f242 1 3233"/>
                <a:gd name="f330" fmla="*/ f243 1 838"/>
                <a:gd name="f331" fmla="*/ f244 1 3233"/>
                <a:gd name="f332" fmla="*/ f245 1 838"/>
                <a:gd name="f333" fmla="*/ f246 1 3233"/>
                <a:gd name="f334" fmla="*/ f247 1 838"/>
                <a:gd name="f335" fmla="*/ f248 1 3233"/>
                <a:gd name="f336" fmla="*/ f249 1 838"/>
                <a:gd name="f337" fmla="*/ f250 1 3233"/>
                <a:gd name="f338" fmla="*/ f251 1 838"/>
                <a:gd name="f339" fmla="*/ f252 1 3233"/>
                <a:gd name="f340" fmla="*/ f253 1 838"/>
                <a:gd name="f341" fmla="*/ f254 1 3233"/>
                <a:gd name="f342" fmla="*/ f255 1 838"/>
                <a:gd name="f343" fmla="*/ f256 1 3233"/>
                <a:gd name="f344" fmla="*/ 0 1 f169"/>
                <a:gd name="f345" fmla="*/ f6 1 f169"/>
                <a:gd name="f346" fmla="*/ 0 1 f170"/>
                <a:gd name="f347" fmla="*/ f7 1 f170"/>
                <a:gd name="f348" fmla="+- f257 0 f1"/>
                <a:gd name="f349" fmla="*/ f258 1 f169"/>
                <a:gd name="f350" fmla="*/ f259 1 f170"/>
                <a:gd name="f351" fmla="*/ f260 1 f169"/>
                <a:gd name="f352" fmla="*/ f261 1 f170"/>
                <a:gd name="f353" fmla="*/ f262 1 f169"/>
                <a:gd name="f354" fmla="*/ f263 1 f170"/>
                <a:gd name="f355" fmla="*/ f264 1 f169"/>
                <a:gd name="f356" fmla="*/ f265 1 f170"/>
                <a:gd name="f357" fmla="*/ f266 1 f169"/>
                <a:gd name="f358" fmla="*/ f267 1 f170"/>
                <a:gd name="f359" fmla="*/ f268 1 f169"/>
                <a:gd name="f360" fmla="*/ f269 1 f170"/>
                <a:gd name="f361" fmla="*/ f270 1 f169"/>
                <a:gd name="f362" fmla="*/ f271 1 f170"/>
                <a:gd name="f363" fmla="*/ f272 1 f169"/>
                <a:gd name="f364" fmla="*/ f273 1 f170"/>
                <a:gd name="f365" fmla="*/ f274 1 f169"/>
                <a:gd name="f366" fmla="*/ f275 1 f170"/>
                <a:gd name="f367" fmla="*/ f276 1 f169"/>
                <a:gd name="f368" fmla="*/ f277 1 f170"/>
                <a:gd name="f369" fmla="*/ f278 1 f169"/>
                <a:gd name="f370" fmla="*/ f279 1 f170"/>
                <a:gd name="f371" fmla="*/ f280 1 f169"/>
                <a:gd name="f372" fmla="*/ f281 1 f170"/>
                <a:gd name="f373" fmla="*/ f282 1 f169"/>
                <a:gd name="f374" fmla="*/ f283 1 f170"/>
                <a:gd name="f375" fmla="*/ f284 1 f169"/>
                <a:gd name="f376" fmla="*/ f285 1 f170"/>
                <a:gd name="f377" fmla="*/ f286 1 f169"/>
                <a:gd name="f378" fmla="*/ f287 1 f170"/>
                <a:gd name="f379" fmla="*/ f288 1 f169"/>
                <a:gd name="f380" fmla="*/ f289 1 f170"/>
                <a:gd name="f381" fmla="*/ f290 1 f169"/>
                <a:gd name="f382" fmla="*/ f291 1 f170"/>
                <a:gd name="f383" fmla="*/ f292 1 f169"/>
                <a:gd name="f384" fmla="*/ f293 1 f170"/>
                <a:gd name="f385" fmla="*/ f294 1 f169"/>
                <a:gd name="f386" fmla="*/ f295 1 f170"/>
                <a:gd name="f387" fmla="*/ f296 1 f169"/>
                <a:gd name="f388" fmla="*/ f297 1 f170"/>
                <a:gd name="f389" fmla="*/ f298 1 f169"/>
                <a:gd name="f390" fmla="*/ f299 1 f170"/>
                <a:gd name="f391" fmla="*/ f300 1 f169"/>
                <a:gd name="f392" fmla="*/ f301 1 f170"/>
                <a:gd name="f393" fmla="*/ f302 1 f169"/>
                <a:gd name="f394" fmla="*/ f303 1 f170"/>
                <a:gd name="f395" fmla="*/ f304 1 f169"/>
                <a:gd name="f396" fmla="*/ f305 1 f170"/>
                <a:gd name="f397" fmla="*/ f306 1 f169"/>
                <a:gd name="f398" fmla="*/ f307 1 f170"/>
                <a:gd name="f399" fmla="*/ f308 1 f170"/>
                <a:gd name="f400" fmla="*/ f309 1 f169"/>
                <a:gd name="f401" fmla="*/ f310 1 f170"/>
                <a:gd name="f402" fmla="*/ f311 1 f170"/>
                <a:gd name="f403" fmla="*/ f312 1 f169"/>
                <a:gd name="f404" fmla="*/ f313 1 f170"/>
                <a:gd name="f405" fmla="*/ f314 1 f169"/>
                <a:gd name="f406" fmla="*/ f315 1 f170"/>
                <a:gd name="f407" fmla="*/ f316 1 f169"/>
                <a:gd name="f408" fmla="*/ f317 1 f170"/>
                <a:gd name="f409" fmla="*/ f318 1 f169"/>
                <a:gd name="f410" fmla="*/ f319 1 f170"/>
                <a:gd name="f411" fmla="*/ f320 1 f169"/>
                <a:gd name="f412" fmla="*/ f321 1 f170"/>
                <a:gd name="f413" fmla="*/ f322 1 f169"/>
                <a:gd name="f414" fmla="*/ f323 1 f170"/>
                <a:gd name="f415" fmla="*/ f324 1 f169"/>
                <a:gd name="f416" fmla="*/ f325 1 f170"/>
                <a:gd name="f417" fmla="*/ f326 1 f169"/>
                <a:gd name="f418" fmla="*/ f327 1 f170"/>
                <a:gd name="f419" fmla="*/ f328 1 f169"/>
                <a:gd name="f420" fmla="*/ f329 1 f170"/>
                <a:gd name="f421" fmla="*/ f330 1 f169"/>
                <a:gd name="f422" fmla="*/ f331 1 f170"/>
                <a:gd name="f423" fmla="*/ f332 1 f169"/>
                <a:gd name="f424" fmla="*/ f333 1 f170"/>
                <a:gd name="f425" fmla="*/ f334 1 f169"/>
                <a:gd name="f426" fmla="*/ f335 1 f170"/>
                <a:gd name="f427" fmla="*/ f336 1 f169"/>
                <a:gd name="f428" fmla="*/ f337 1 f170"/>
                <a:gd name="f429" fmla="*/ f338 1 f169"/>
                <a:gd name="f430" fmla="*/ f339 1 f170"/>
                <a:gd name="f431" fmla="*/ f340 1 f169"/>
                <a:gd name="f432" fmla="*/ f341 1 f170"/>
                <a:gd name="f433" fmla="*/ f342 1 f169"/>
                <a:gd name="f434" fmla="*/ f343 1 f170"/>
                <a:gd name="f435" fmla="*/ f344 f164 1"/>
                <a:gd name="f436" fmla="*/ f345 f164 1"/>
                <a:gd name="f437" fmla="*/ f347 f165 1"/>
                <a:gd name="f438" fmla="*/ f346 f165 1"/>
                <a:gd name="f439" fmla="*/ f349 f164 1"/>
                <a:gd name="f440" fmla="*/ f350 f165 1"/>
                <a:gd name="f441" fmla="*/ f351 f164 1"/>
                <a:gd name="f442" fmla="*/ f352 f165 1"/>
                <a:gd name="f443" fmla="*/ f353 f164 1"/>
                <a:gd name="f444" fmla="*/ f354 f165 1"/>
                <a:gd name="f445" fmla="*/ f355 f164 1"/>
                <a:gd name="f446" fmla="*/ f356 f165 1"/>
                <a:gd name="f447" fmla="*/ f357 f164 1"/>
                <a:gd name="f448" fmla="*/ f358 f165 1"/>
                <a:gd name="f449" fmla="*/ f359 f164 1"/>
                <a:gd name="f450" fmla="*/ f360 f165 1"/>
                <a:gd name="f451" fmla="*/ f361 f164 1"/>
                <a:gd name="f452" fmla="*/ f362 f165 1"/>
                <a:gd name="f453" fmla="*/ f363 f164 1"/>
                <a:gd name="f454" fmla="*/ f364 f165 1"/>
                <a:gd name="f455" fmla="*/ f365 f164 1"/>
                <a:gd name="f456" fmla="*/ f366 f165 1"/>
                <a:gd name="f457" fmla="*/ f367 f164 1"/>
                <a:gd name="f458" fmla="*/ f368 f165 1"/>
                <a:gd name="f459" fmla="*/ f369 f164 1"/>
                <a:gd name="f460" fmla="*/ f370 f165 1"/>
                <a:gd name="f461" fmla="*/ f371 f164 1"/>
                <a:gd name="f462" fmla="*/ f372 f165 1"/>
                <a:gd name="f463" fmla="*/ f373 f164 1"/>
                <a:gd name="f464" fmla="*/ f374 f165 1"/>
                <a:gd name="f465" fmla="*/ f375 f164 1"/>
                <a:gd name="f466" fmla="*/ f376 f165 1"/>
                <a:gd name="f467" fmla="*/ f377 f164 1"/>
                <a:gd name="f468" fmla="*/ f378 f165 1"/>
                <a:gd name="f469" fmla="*/ f379 f164 1"/>
                <a:gd name="f470" fmla="*/ f380 f165 1"/>
                <a:gd name="f471" fmla="*/ f381 f164 1"/>
                <a:gd name="f472" fmla="*/ f382 f165 1"/>
                <a:gd name="f473" fmla="*/ f383 f164 1"/>
                <a:gd name="f474" fmla="*/ f384 f165 1"/>
                <a:gd name="f475" fmla="*/ f385 f164 1"/>
                <a:gd name="f476" fmla="*/ f386 f165 1"/>
                <a:gd name="f477" fmla="*/ f387 f164 1"/>
                <a:gd name="f478" fmla="*/ f388 f165 1"/>
                <a:gd name="f479" fmla="*/ f389 f164 1"/>
                <a:gd name="f480" fmla="*/ f390 f165 1"/>
                <a:gd name="f481" fmla="*/ f391 f164 1"/>
                <a:gd name="f482" fmla="*/ f392 f165 1"/>
                <a:gd name="f483" fmla="*/ f393 f164 1"/>
                <a:gd name="f484" fmla="*/ f394 f165 1"/>
                <a:gd name="f485" fmla="*/ f395 f164 1"/>
                <a:gd name="f486" fmla="*/ f396 f165 1"/>
                <a:gd name="f487" fmla="*/ f397 f164 1"/>
                <a:gd name="f488" fmla="*/ f398 f165 1"/>
                <a:gd name="f489" fmla="*/ f399 f165 1"/>
                <a:gd name="f490" fmla="*/ f400 f164 1"/>
                <a:gd name="f491" fmla="*/ f401 f165 1"/>
                <a:gd name="f492" fmla="*/ f402 f165 1"/>
                <a:gd name="f493" fmla="*/ f403 f164 1"/>
                <a:gd name="f494" fmla="*/ f404 f165 1"/>
                <a:gd name="f495" fmla="*/ f405 f164 1"/>
                <a:gd name="f496" fmla="*/ f406 f165 1"/>
                <a:gd name="f497" fmla="*/ f407 f164 1"/>
                <a:gd name="f498" fmla="*/ f408 f165 1"/>
                <a:gd name="f499" fmla="*/ f409 f164 1"/>
                <a:gd name="f500" fmla="*/ f410 f165 1"/>
                <a:gd name="f501" fmla="*/ f411 f164 1"/>
                <a:gd name="f502" fmla="*/ f412 f165 1"/>
                <a:gd name="f503" fmla="*/ f413 f164 1"/>
                <a:gd name="f504" fmla="*/ f414 f165 1"/>
                <a:gd name="f505" fmla="*/ f415 f164 1"/>
                <a:gd name="f506" fmla="*/ f416 f165 1"/>
                <a:gd name="f507" fmla="*/ f417 f164 1"/>
                <a:gd name="f508" fmla="*/ f418 f165 1"/>
                <a:gd name="f509" fmla="*/ f419 f164 1"/>
                <a:gd name="f510" fmla="*/ f420 f165 1"/>
                <a:gd name="f511" fmla="*/ f421 f164 1"/>
                <a:gd name="f512" fmla="*/ f422 f165 1"/>
                <a:gd name="f513" fmla="*/ f423 f164 1"/>
                <a:gd name="f514" fmla="*/ f424 f165 1"/>
                <a:gd name="f515" fmla="*/ f425 f164 1"/>
                <a:gd name="f516" fmla="*/ f426 f165 1"/>
                <a:gd name="f517" fmla="*/ f427 f164 1"/>
                <a:gd name="f518" fmla="*/ f428 f165 1"/>
                <a:gd name="f519" fmla="*/ f429 f164 1"/>
                <a:gd name="f520" fmla="*/ f430 f165 1"/>
                <a:gd name="f521" fmla="*/ f431 f164 1"/>
                <a:gd name="f522" fmla="*/ f432 f165 1"/>
                <a:gd name="f523" fmla="*/ f433 f164 1"/>
                <a:gd name="f524" fmla="*/ f434 f1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8">
                  <a:pos x="f439" y="f440"/>
                </a:cxn>
                <a:cxn ang="f348">
                  <a:pos x="f441" y="f442"/>
                </a:cxn>
                <a:cxn ang="f348">
                  <a:pos x="f443" y="f444"/>
                </a:cxn>
                <a:cxn ang="f348">
                  <a:pos x="f445" y="f446"/>
                </a:cxn>
                <a:cxn ang="f348">
                  <a:pos x="f447" y="f448"/>
                </a:cxn>
                <a:cxn ang="f348">
                  <a:pos x="f449" y="f450"/>
                </a:cxn>
                <a:cxn ang="f348">
                  <a:pos x="f451" y="f452"/>
                </a:cxn>
                <a:cxn ang="f348">
                  <a:pos x="f453" y="f454"/>
                </a:cxn>
                <a:cxn ang="f348">
                  <a:pos x="f455" y="f456"/>
                </a:cxn>
                <a:cxn ang="f348">
                  <a:pos x="f457" y="f458"/>
                </a:cxn>
                <a:cxn ang="f348">
                  <a:pos x="f459" y="f460"/>
                </a:cxn>
                <a:cxn ang="f348">
                  <a:pos x="f461" y="f462"/>
                </a:cxn>
                <a:cxn ang="f348">
                  <a:pos x="f463" y="f464"/>
                </a:cxn>
                <a:cxn ang="f348">
                  <a:pos x="f465" y="f466"/>
                </a:cxn>
                <a:cxn ang="f348">
                  <a:pos x="f467" y="f468"/>
                </a:cxn>
                <a:cxn ang="f348">
                  <a:pos x="f469" y="f470"/>
                </a:cxn>
                <a:cxn ang="f348">
                  <a:pos x="f471" y="f472"/>
                </a:cxn>
                <a:cxn ang="f348">
                  <a:pos x="f473" y="f474"/>
                </a:cxn>
                <a:cxn ang="f348">
                  <a:pos x="f475" y="f476"/>
                </a:cxn>
                <a:cxn ang="f348">
                  <a:pos x="f477" y="f478"/>
                </a:cxn>
                <a:cxn ang="f348">
                  <a:pos x="f479" y="f480"/>
                </a:cxn>
                <a:cxn ang="f348">
                  <a:pos x="f481" y="f482"/>
                </a:cxn>
                <a:cxn ang="f348">
                  <a:pos x="f483" y="f484"/>
                </a:cxn>
                <a:cxn ang="f348">
                  <a:pos x="f485" y="f486"/>
                </a:cxn>
                <a:cxn ang="f348">
                  <a:pos x="f487" y="f488"/>
                </a:cxn>
                <a:cxn ang="f348">
                  <a:pos x="f455" y="f489"/>
                </a:cxn>
                <a:cxn ang="f348">
                  <a:pos x="f490" y="f491"/>
                </a:cxn>
                <a:cxn ang="f348">
                  <a:pos x="f490" y="f492"/>
                </a:cxn>
                <a:cxn ang="f348">
                  <a:pos x="f493" y="f494"/>
                </a:cxn>
                <a:cxn ang="f348">
                  <a:pos x="f495" y="f496"/>
                </a:cxn>
                <a:cxn ang="f348">
                  <a:pos x="f497" y="f498"/>
                </a:cxn>
                <a:cxn ang="f348">
                  <a:pos x="f499" y="f500"/>
                </a:cxn>
                <a:cxn ang="f348">
                  <a:pos x="f501" y="f502"/>
                </a:cxn>
                <a:cxn ang="f348">
                  <a:pos x="f503" y="f504"/>
                </a:cxn>
                <a:cxn ang="f348">
                  <a:pos x="f505" y="f506"/>
                </a:cxn>
                <a:cxn ang="f348">
                  <a:pos x="f507" y="f508"/>
                </a:cxn>
                <a:cxn ang="f348">
                  <a:pos x="f509" y="f510"/>
                </a:cxn>
                <a:cxn ang="f348">
                  <a:pos x="f511" y="f512"/>
                </a:cxn>
                <a:cxn ang="f348">
                  <a:pos x="f513" y="f514"/>
                </a:cxn>
                <a:cxn ang="f348">
                  <a:pos x="f515" y="f516"/>
                </a:cxn>
                <a:cxn ang="f348">
                  <a:pos x="f517" y="f518"/>
                </a:cxn>
                <a:cxn ang="f348">
                  <a:pos x="f519" y="f520"/>
                </a:cxn>
                <a:cxn ang="f348">
                  <a:pos x="f521" y="f522"/>
                </a:cxn>
                <a:cxn ang="f348">
                  <a:pos x="f523" y="f524"/>
                </a:cxn>
              </a:cxnLst>
              <a:rect l="f435" t="f438" r="f436" b="f437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0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0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47" y="f121"/>
                  </a:lnTo>
                  <a:lnTo>
                    <a:pt x="f6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46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0"/>
                  </a:lnTo>
                  <a:lnTo>
                    <a:pt x="f131" y="f162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AF649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5012375" y="353807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69"/>
                <a:gd name="f11" fmla="val 3945"/>
                <a:gd name="f12" fmla="val 234"/>
                <a:gd name="f13" fmla="val 3927"/>
                <a:gd name="f14" fmla="val 125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8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5"/>
                <a:gd name="f43" fmla="val 1191"/>
                <a:gd name="f44" fmla="val 708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0"/>
                <a:gd name="f51" fmla="val 976"/>
                <a:gd name="f52" fmla="val 522"/>
                <a:gd name="f53" fmla="val 891"/>
                <a:gd name="f54" fmla="val 506"/>
                <a:gd name="f55" fmla="val 843"/>
                <a:gd name="f56" fmla="val 494"/>
                <a:gd name="f57" fmla="val 798"/>
                <a:gd name="f58" fmla="val 480"/>
                <a:gd name="f59" fmla="val 710"/>
                <a:gd name="f60" fmla="val 479"/>
                <a:gd name="f61" fmla="val 621"/>
                <a:gd name="f62" fmla="val 491"/>
                <a:gd name="f63" fmla="val 532"/>
                <a:gd name="f64" fmla="val 515"/>
                <a:gd name="f65" fmla="val 445"/>
                <a:gd name="f66" fmla="val 551"/>
                <a:gd name="f67" fmla="val 362"/>
                <a:gd name="f68" fmla="val 599"/>
                <a:gd name="f69" fmla="val 285"/>
                <a:gd name="f70" fmla="val 657"/>
                <a:gd name="f71" fmla="val 212"/>
                <a:gd name="f72" fmla="val 690"/>
                <a:gd name="f73" fmla="val 179"/>
                <a:gd name="f74" fmla="val 714"/>
                <a:gd name="f75" fmla="val 158"/>
                <a:gd name="f76" fmla="val 765"/>
                <a:gd name="f77" fmla="val 117"/>
                <a:gd name="f78" fmla="val 819"/>
                <a:gd name="f79" fmla="val 84"/>
                <a:gd name="f80" fmla="val 875"/>
                <a:gd name="f81" fmla="val 56"/>
                <a:gd name="f82" fmla="val 961"/>
                <a:gd name="f83" fmla="val 24"/>
                <a:gd name="f84" fmla="val 1079"/>
                <a:gd name="f85" fmla="val 1200"/>
                <a:gd name="f86" fmla="val 1320"/>
                <a:gd name="f87" fmla="val 1406"/>
                <a:gd name="f88" fmla="val 1461"/>
                <a:gd name="f89" fmla="val 1514"/>
                <a:gd name="f90" fmla="val 1566"/>
                <a:gd name="f91" fmla="val 1591"/>
                <a:gd name="f92" fmla="val 1630"/>
                <a:gd name="f93" fmla="val 220"/>
                <a:gd name="f94" fmla="val 1698"/>
                <a:gd name="f95" fmla="val 307"/>
                <a:gd name="f96" fmla="val 1748"/>
                <a:gd name="f97" fmla="val 403"/>
                <a:gd name="f98" fmla="val 1782"/>
                <a:gd name="f99" fmla="val 505"/>
                <a:gd name="f100" fmla="val 1799"/>
                <a:gd name="f101" fmla="val 612"/>
                <a:gd name="f102" fmla="val 722"/>
                <a:gd name="f103" fmla="val 833"/>
                <a:gd name="f104" fmla="val 1746"/>
                <a:gd name="f105" fmla="val 942"/>
                <a:gd name="f106" fmla="val 1721"/>
                <a:gd name="f107" fmla="val 995"/>
                <a:gd name="f108" fmla="val 1705"/>
                <a:gd name="f109" fmla="val 1024"/>
                <a:gd name="f110" fmla="val 1661"/>
                <a:gd name="f111" fmla="val 1085"/>
                <a:gd name="f112" fmla="val 1605"/>
                <a:gd name="f113" fmla="val 1148"/>
                <a:gd name="f114" fmla="val 1543"/>
                <a:gd name="f115" fmla="val 1206"/>
                <a:gd name="f116" fmla="val 1512"/>
                <a:gd name="f117" fmla="val 1231"/>
                <a:gd name="f118" fmla="val 1459"/>
                <a:gd name="f119" fmla="val 1269"/>
                <a:gd name="f120" fmla="val 1498"/>
                <a:gd name="f121" fmla="val 1392"/>
                <a:gd name="f122" fmla="val 1575"/>
                <a:gd name="f123" fmla="val 1625"/>
                <a:gd name="f124" fmla="val 1738"/>
                <a:gd name="f125" fmla="val 2130"/>
                <a:gd name="f126" fmla="val 1906"/>
                <a:gd name="f127" fmla="val 2648"/>
                <a:gd name="f128" fmla="val 1995"/>
                <a:gd name="f129" fmla="val 2930"/>
                <a:gd name="f130" fmla="val 2053"/>
                <a:gd name="f131" fmla="val 3116"/>
                <a:gd name="f132" fmla="val 2112"/>
                <a:gd name="f133" fmla="val 3304"/>
                <a:gd name="f134" fmla="val 3363"/>
                <a:gd name="f135" fmla="val 2155"/>
                <a:gd name="f136" fmla="val 3450"/>
                <a:gd name="f137" fmla="val 2167"/>
                <a:gd name="f138" fmla="val 3523"/>
                <a:gd name="f139" fmla="val 3602"/>
                <a:gd name="f140" fmla="val 3652"/>
                <a:gd name="f141" fmla="val 3710"/>
                <a:gd name="f142" fmla="val 2166"/>
                <a:gd name="f143" fmla="val 3788"/>
                <a:gd name="f144" fmla="val 2151"/>
                <a:gd name="f145" fmla="val 3834"/>
                <a:gd name="f146" fmla="val 2120"/>
                <a:gd name="f147" fmla="val 3863"/>
                <a:gd name="f148" fmla="val 2097"/>
                <a:gd name="f149" fmla="val 3876"/>
                <a:gd name="f150" fmla="val 2074"/>
                <a:gd name="f151" fmla="val 3886"/>
                <a:gd name="f152" fmla="val 1986"/>
                <a:gd name="f153" fmla="val 3908"/>
                <a:gd name="f154" fmla="val 1864"/>
                <a:gd name="f155" fmla="val 3929"/>
                <a:gd name="f156" fmla="val 1726"/>
                <a:gd name="f157" fmla="val 3948"/>
                <a:gd name="f158" fmla="val 1656"/>
                <a:gd name="f159" fmla="val 3954"/>
                <a:gd name="f160" fmla="val 1557"/>
                <a:gd name="f161" fmla="val 3960"/>
                <a:gd name="f162" fmla="val 1242"/>
                <a:gd name="f163" fmla="val 872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0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5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7"/>
                <a:gd name="f192" fmla="val 1653"/>
                <a:gd name="f193" fmla="val 952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507"/>
                <a:gd name="f219" fmla="val 2795"/>
                <a:gd name="f220" fmla="val 472"/>
                <a:gd name="f221" fmla="val 2891"/>
                <a:gd name="f222" fmla="val 441"/>
                <a:gd name="f223" fmla="val 2971"/>
                <a:gd name="f224" fmla="val 389"/>
                <a:gd name="f225" fmla="val 3124"/>
                <a:gd name="f226" fmla="val 355"/>
                <a:gd name="f227" fmla="val 3252"/>
                <a:gd name="f228" fmla="val 344"/>
                <a:gd name="f229" fmla="val 3318"/>
                <a:gd name="f230" fmla="val 3347"/>
                <a:gd name="f231" fmla="val 346"/>
                <a:gd name="f232" fmla="val 3353"/>
                <a:gd name="f233" fmla="val 387"/>
                <a:gd name="f234" fmla="val 3385"/>
                <a:gd name="f235" fmla="val 434"/>
                <a:gd name="f236" fmla="val 3407"/>
                <a:gd name="f237" fmla="val 487"/>
                <a:gd name="f238" fmla="val 3424"/>
                <a:gd name="f239" fmla="val 514"/>
                <a:gd name="f240" fmla="val 3432"/>
                <a:gd name="f241" fmla="val 552"/>
                <a:gd name="f242" fmla="val 3438"/>
                <a:gd name="f243" fmla="val 641"/>
                <a:gd name="f244" fmla="val 3440"/>
                <a:gd name="f245" fmla="val 731"/>
                <a:gd name="f246" fmla="val 3429"/>
                <a:gd name="f247" fmla="val 813"/>
                <a:gd name="f248" fmla="val 3408"/>
                <a:gd name="f249" fmla="val 931"/>
                <a:gd name="f250" fmla="val 951"/>
                <a:gd name="f251" fmla="val 896"/>
                <a:gd name="f252" fmla="val 949"/>
                <a:gd name="f253" fmla="val 877"/>
                <a:gd name="f254" fmla="val 811"/>
                <a:gd name="f255" fmla="val 933"/>
                <a:gd name="f256" fmla="val 689"/>
                <a:gd name="f257" fmla="val 606"/>
                <a:gd name="f258" fmla="val 955"/>
                <a:gd name="f259" fmla="val 556"/>
                <a:gd name="f260" fmla="val 510"/>
                <a:gd name="f261" fmla="val 468"/>
                <a:gd name="f262" fmla="val 1009"/>
                <a:gd name="f263" fmla="val 450"/>
                <a:gd name="f264" fmla="val 1023"/>
                <a:gd name="f265" fmla="val 433"/>
                <a:gd name="f266" fmla="val 1039"/>
                <a:gd name="f267" fmla="val 402"/>
                <a:gd name="f268" fmla="val 1046"/>
                <a:gd name="f269" fmla="val 375"/>
                <a:gd name="f270" fmla="val 1042"/>
                <a:gd name="f271" fmla="val 354"/>
                <a:gd name="f272" fmla="val 1031"/>
                <a:gd name="f273" fmla="val 337"/>
                <a:gd name="f274" fmla="val 1010"/>
                <a:gd name="f275" fmla="val 327"/>
                <a:gd name="f276" fmla="val 981"/>
                <a:gd name="f277" fmla="val 322"/>
                <a:gd name="f278" fmla="val 323"/>
                <a:gd name="f279" fmla="val 920"/>
                <a:gd name="f280" fmla="val 887"/>
                <a:gd name="f281" fmla="val 334"/>
                <a:gd name="f282" fmla="val 829"/>
                <a:gd name="f283" fmla="val 361"/>
                <a:gd name="f284" fmla="val 782"/>
                <a:gd name="f285" fmla="val 401"/>
                <a:gd name="f286" fmla="val 747"/>
                <a:gd name="f287" fmla="val 723"/>
                <a:gd name="f288" fmla="val 711"/>
                <a:gd name="f289" fmla="val 580"/>
                <a:gd name="f290" fmla="val 712"/>
                <a:gd name="f291" fmla="val 658"/>
                <a:gd name="f292" fmla="val 727"/>
                <a:gd name="f293" fmla="val 742"/>
                <a:gd name="f294" fmla="val 739"/>
                <a:gd name="f295" fmla="val 787"/>
                <a:gd name="f296" fmla="val 749"/>
                <a:gd name="f297" fmla="val 814"/>
                <a:gd name="f298" fmla="val 769"/>
                <a:gd name="f299" fmla="val 862"/>
                <a:gd name="f300" fmla="val 902"/>
                <a:gd name="f301" fmla="val 817"/>
                <a:gd name="f302" fmla="val 954"/>
                <a:gd name="f303" fmla="val 869"/>
                <a:gd name="f304" fmla="val 894"/>
                <a:gd name="f305" fmla="+- 0 0 -90"/>
                <a:gd name="f306" fmla="*/ f3 1 2172"/>
                <a:gd name="f307" fmla="*/ f4 1 3966"/>
                <a:gd name="f308" fmla="+- f7 0 f5"/>
                <a:gd name="f309" fmla="+- f6 0 f5"/>
                <a:gd name="f310" fmla="*/ f305 f0 1"/>
                <a:gd name="f311" fmla="*/ f309 1 2172"/>
                <a:gd name="f312" fmla="*/ f308 1 3966"/>
                <a:gd name="f313" fmla="*/ 234 f309 1"/>
                <a:gd name="f314" fmla="*/ 3927 f308 1"/>
                <a:gd name="f315" fmla="*/ 33 f309 1"/>
                <a:gd name="f316" fmla="*/ 3860 f308 1"/>
                <a:gd name="f317" fmla="*/ 1 f309 1"/>
                <a:gd name="f318" fmla="*/ 3757 f308 1"/>
                <a:gd name="f319" fmla="*/ 230 f309 1"/>
                <a:gd name="f320" fmla="*/ 2852 f308 1"/>
                <a:gd name="f321" fmla="*/ 698 f309 1"/>
                <a:gd name="f322" fmla="*/ 1567 f308 1"/>
                <a:gd name="f323" fmla="*/ 796 f309 1"/>
                <a:gd name="f324" fmla="*/ 1249 f308 1"/>
                <a:gd name="f325" fmla="*/ 670 f309 1"/>
                <a:gd name="f326" fmla="*/ 1121 f308 1"/>
                <a:gd name="f327" fmla="*/ 522 f309 1"/>
                <a:gd name="f328" fmla="*/ 891 f308 1"/>
                <a:gd name="f329" fmla="*/ 480 f309 1"/>
                <a:gd name="f330" fmla="*/ 710 f308 1"/>
                <a:gd name="f331" fmla="*/ 515 f309 1"/>
                <a:gd name="f332" fmla="*/ 445 f308 1"/>
                <a:gd name="f333" fmla="*/ 657 f309 1"/>
                <a:gd name="f334" fmla="*/ 212 f308 1"/>
                <a:gd name="f335" fmla="*/ 765 f309 1"/>
                <a:gd name="f336" fmla="*/ 117 f308 1"/>
                <a:gd name="f337" fmla="*/ 961 f309 1"/>
                <a:gd name="f338" fmla="*/ 24 f308 1"/>
                <a:gd name="f339" fmla="*/ 1320 f309 1"/>
                <a:gd name="f340" fmla="*/ 1514 f309 1"/>
                <a:gd name="f341" fmla="*/ 1630 f309 1"/>
                <a:gd name="f342" fmla="*/ 220 f308 1"/>
                <a:gd name="f343" fmla="*/ 1782 f309 1"/>
                <a:gd name="f344" fmla="*/ 505 f308 1"/>
                <a:gd name="f345" fmla="*/ 833 f308 1"/>
                <a:gd name="f346" fmla="*/ 1705 f309 1"/>
                <a:gd name="f347" fmla="*/ 1024 f308 1"/>
                <a:gd name="f348" fmla="*/ 1543 f309 1"/>
                <a:gd name="f349" fmla="*/ 1206 f308 1"/>
                <a:gd name="f350" fmla="*/ 1498 f309 1"/>
                <a:gd name="f351" fmla="*/ 1392 f308 1"/>
                <a:gd name="f352" fmla="*/ 1906 f309 1"/>
                <a:gd name="f353" fmla="*/ 2648 f308 1"/>
                <a:gd name="f354" fmla="*/ 2112 f309 1"/>
                <a:gd name="f355" fmla="*/ 3304 f308 1"/>
                <a:gd name="f356" fmla="*/ 2167 f309 1"/>
                <a:gd name="f357" fmla="*/ 3523 f308 1"/>
                <a:gd name="f358" fmla="*/ 2172 f309 1"/>
                <a:gd name="f359" fmla="*/ 3710 f308 1"/>
                <a:gd name="f360" fmla="*/ 2120 f309 1"/>
                <a:gd name="f361" fmla="*/ 3863 f308 1"/>
                <a:gd name="f362" fmla="*/ 1986 f309 1"/>
                <a:gd name="f363" fmla="*/ 3908 f308 1"/>
                <a:gd name="f364" fmla="*/ 1656 f309 1"/>
                <a:gd name="f365" fmla="*/ 3954 f308 1"/>
                <a:gd name="f366" fmla="*/ 872 f309 1"/>
                <a:gd name="f367" fmla="*/ 3966 f308 1"/>
                <a:gd name="f368" fmla="*/ 845 f309 1"/>
                <a:gd name="f369" fmla="*/ 3393 f308 1"/>
                <a:gd name="f370" fmla="*/ 940 f309 1"/>
                <a:gd name="f371" fmla="*/ 3320 f308 1"/>
                <a:gd name="f372" fmla="*/ 976 f309 1"/>
                <a:gd name="f373" fmla="*/ 3183 f308 1"/>
                <a:gd name="f374" fmla="*/ 930 f309 1"/>
                <a:gd name="f375" fmla="*/ 2919 f308 1"/>
                <a:gd name="f376" fmla="*/ 913 f309 1"/>
                <a:gd name="f377" fmla="*/ 2258 f308 1"/>
                <a:gd name="f378" fmla="*/ 952 f309 1"/>
                <a:gd name="f379" fmla="*/ 1477 f308 1"/>
                <a:gd name="f380" fmla="*/ 925 f309 1"/>
                <a:gd name="f381" fmla="*/ 1430 f308 1"/>
                <a:gd name="f382" fmla="*/ 861 f309 1"/>
                <a:gd name="f383" fmla="*/ 1425 f308 1"/>
                <a:gd name="f384" fmla="*/ 828 f309 1"/>
                <a:gd name="f385" fmla="*/ 1563 f308 1"/>
                <a:gd name="f386" fmla="*/ 585 f309 1"/>
                <a:gd name="f387" fmla="*/ 2556 f308 1"/>
                <a:gd name="f388" fmla="*/ 441 f309 1"/>
                <a:gd name="f389" fmla="*/ 2971 f308 1"/>
                <a:gd name="f390" fmla="*/ 344 f309 1"/>
                <a:gd name="f391" fmla="*/ 3318 f308 1"/>
                <a:gd name="f392" fmla="*/ 355 f309 1"/>
                <a:gd name="f393" fmla="*/ 3363 f308 1"/>
                <a:gd name="f394" fmla="*/ 487 f309 1"/>
                <a:gd name="f395" fmla="*/ 3424 f308 1"/>
                <a:gd name="f396" fmla="*/ 641 f309 1"/>
                <a:gd name="f397" fmla="*/ 3440 f308 1"/>
                <a:gd name="f398" fmla="*/ 951 f309 1"/>
                <a:gd name="f399" fmla="*/ 896 f308 1"/>
                <a:gd name="f400" fmla="*/ 933 f309 1"/>
                <a:gd name="f401" fmla="*/ 689 f308 1"/>
                <a:gd name="f402" fmla="*/ 973 f309 1"/>
                <a:gd name="f403" fmla="*/ 510 f308 1"/>
                <a:gd name="f404" fmla="*/ 1023 f309 1"/>
                <a:gd name="f405" fmla="*/ 433 f308 1"/>
                <a:gd name="f406" fmla="*/ 1042 f309 1"/>
                <a:gd name="f407" fmla="*/ 354 f308 1"/>
                <a:gd name="f408" fmla="*/ 981 f309 1"/>
                <a:gd name="f409" fmla="*/ 322 f308 1"/>
                <a:gd name="f410" fmla="*/ 887 f309 1"/>
                <a:gd name="f411" fmla="*/ 334 f308 1"/>
                <a:gd name="f412" fmla="*/ 747 f309 1"/>
                <a:gd name="f413" fmla="*/ 450 f308 1"/>
                <a:gd name="f414" fmla="*/ 712 f309 1"/>
                <a:gd name="f415" fmla="*/ 658 f308 1"/>
                <a:gd name="f416" fmla="*/ 749 f309 1"/>
                <a:gd name="f417" fmla="*/ 814 f308 1"/>
                <a:gd name="f418" fmla="*/ 817 f309 1"/>
                <a:gd name="f419" fmla="*/ 933 f308 1"/>
                <a:gd name="f420" fmla="*/ 894 f309 1"/>
                <a:gd name="f421" fmla="*/ 965 f308 1"/>
                <a:gd name="f422" fmla="*/ f310 1 f2"/>
                <a:gd name="f423" fmla="*/ f313 1 2172"/>
                <a:gd name="f424" fmla="*/ f314 1 3966"/>
                <a:gd name="f425" fmla="*/ f315 1 2172"/>
                <a:gd name="f426" fmla="*/ f316 1 3966"/>
                <a:gd name="f427" fmla="*/ f317 1 2172"/>
                <a:gd name="f428" fmla="*/ f318 1 3966"/>
                <a:gd name="f429" fmla="*/ f319 1 2172"/>
                <a:gd name="f430" fmla="*/ f320 1 3966"/>
                <a:gd name="f431" fmla="*/ f321 1 2172"/>
                <a:gd name="f432" fmla="*/ f322 1 3966"/>
                <a:gd name="f433" fmla="*/ f323 1 2172"/>
                <a:gd name="f434" fmla="*/ f324 1 3966"/>
                <a:gd name="f435" fmla="*/ f325 1 2172"/>
                <a:gd name="f436" fmla="*/ f326 1 3966"/>
                <a:gd name="f437" fmla="*/ f327 1 2172"/>
                <a:gd name="f438" fmla="*/ f328 1 3966"/>
                <a:gd name="f439" fmla="*/ f329 1 2172"/>
                <a:gd name="f440" fmla="*/ f330 1 3966"/>
                <a:gd name="f441" fmla="*/ f331 1 2172"/>
                <a:gd name="f442" fmla="*/ f332 1 3966"/>
                <a:gd name="f443" fmla="*/ f333 1 2172"/>
                <a:gd name="f444" fmla="*/ f334 1 3966"/>
                <a:gd name="f445" fmla="*/ f335 1 2172"/>
                <a:gd name="f446" fmla="*/ f336 1 3966"/>
                <a:gd name="f447" fmla="*/ f337 1 2172"/>
                <a:gd name="f448" fmla="*/ f338 1 3966"/>
                <a:gd name="f449" fmla="*/ f339 1 2172"/>
                <a:gd name="f450" fmla="*/ f340 1 2172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3966"/>
                <a:gd name="f456" fmla="*/ f346 1 2172"/>
                <a:gd name="f457" fmla="*/ f347 1 3966"/>
                <a:gd name="f458" fmla="*/ f348 1 2172"/>
                <a:gd name="f459" fmla="*/ f349 1 3966"/>
                <a:gd name="f460" fmla="*/ f350 1 2172"/>
                <a:gd name="f461" fmla="*/ f351 1 3966"/>
                <a:gd name="f462" fmla="*/ f352 1 2172"/>
                <a:gd name="f463" fmla="*/ f353 1 3966"/>
                <a:gd name="f464" fmla="*/ f354 1 2172"/>
                <a:gd name="f465" fmla="*/ f355 1 3966"/>
                <a:gd name="f466" fmla="*/ f356 1 2172"/>
                <a:gd name="f467" fmla="*/ f357 1 3966"/>
                <a:gd name="f468" fmla="*/ f358 1 2172"/>
                <a:gd name="f469" fmla="*/ f359 1 3966"/>
                <a:gd name="f470" fmla="*/ f360 1 2172"/>
                <a:gd name="f471" fmla="*/ f361 1 3966"/>
                <a:gd name="f472" fmla="*/ f362 1 2172"/>
                <a:gd name="f473" fmla="*/ f363 1 3966"/>
                <a:gd name="f474" fmla="*/ f364 1 2172"/>
                <a:gd name="f475" fmla="*/ f365 1 3966"/>
                <a:gd name="f476" fmla="*/ f366 1 2172"/>
                <a:gd name="f477" fmla="*/ f367 1 3966"/>
                <a:gd name="f478" fmla="*/ f368 1 2172"/>
                <a:gd name="f479" fmla="*/ f369 1 3966"/>
                <a:gd name="f480" fmla="*/ f370 1 2172"/>
                <a:gd name="f481" fmla="*/ f371 1 3966"/>
                <a:gd name="f482" fmla="*/ f372 1 2172"/>
                <a:gd name="f483" fmla="*/ f373 1 3966"/>
                <a:gd name="f484" fmla="*/ f374 1 2172"/>
                <a:gd name="f485" fmla="*/ f375 1 3966"/>
                <a:gd name="f486" fmla="*/ f376 1 2172"/>
                <a:gd name="f487" fmla="*/ f377 1 3966"/>
                <a:gd name="f488" fmla="*/ f378 1 2172"/>
                <a:gd name="f489" fmla="*/ f379 1 3966"/>
                <a:gd name="f490" fmla="*/ f380 1 2172"/>
                <a:gd name="f491" fmla="*/ f381 1 3966"/>
                <a:gd name="f492" fmla="*/ f382 1 2172"/>
                <a:gd name="f493" fmla="*/ f383 1 3966"/>
                <a:gd name="f494" fmla="*/ f384 1 2172"/>
                <a:gd name="f495" fmla="*/ f385 1 3966"/>
                <a:gd name="f496" fmla="*/ f386 1 2172"/>
                <a:gd name="f497" fmla="*/ f387 1 3966"/>
                <a:gd name="f498" fmla="*/ f388 1 2172"/>
                <a:gd name="f499" fmla="*/ f389 1 3966"/>
                <a:gd name="f500" fmla="*/ f390 1 2172"/>
                <a:gd name="f501" fmla="*/ f391 1 3966"/>
                <a:gd name="f502" fmla="*/ f392 1 2172"/>
                <a:gd name="f503" fmla="*/ f393 1 3966"/>
                <a:gd name="f504" fmla="*/ f394 1 2172"/>
                <a:gd name="f505" fmla="*/ f395 1 3966"/>
                <a:gd name="f506" fmla="*/ f396 1 2172"/>
                <a:gd name="f507" fmla="*/ f397 1 3966"/>
                <a:gd name="f508" fmla="*/ f398 1 2172"/>
                <a:gd name="f509" fmla="*/ f399 1 3966"/>
                <a:gd name="f510" fmla="*/ f400 1 2172"/>
                <a:gd name="f511" fmla="*/ f401 1 3966"/>
                <a:gd name="f512" fmla="*/ f402 1 2172"/>
                <a:gd name="f513" fmla="*/ f403 1 3966"/>
                <a:gd name="f514" fmla="*/ f404 1 2172"/>
                <a:gd name="f515" fmla="*/ f405 1 3966"/>
                <a:gd name="f516" fmla="*/ f406 1 2172"/>
                <a:gd name="f517" fmla="*/ f407 1 3966"/>
                <a:gd name="f518" fmla="*/ f408 1 2172"/>
                <a:gd name="f519" fmla="*/ f409 1 3966"/>
                <a:gd name="f520" fmla="*/ f410 1 2172"/>
                <a:gd name="f521" fmla="*/ f411 1 3966"/>
                <a:gd name="f522" fmla="*/ f412 1 2172"/>
                <a:gd name="f523" fmla="*/ f413 1 3966"/>
                <a:gd name="f524" fmla="*/ f414 1 2172"/>
                <a:gd name="f525" fmla="*/ f415 1 3966"/>
                <a:gd name="f526" fmla="*/ f416 1 2172"/>
                <a:gd name="f527" fmla="*/ f417 1 3966"/>
                <a:gd name="f528" fmla="*/ f418 1 2172"/>
                <a:gd name="f529" fmla="*/ f419 1 3966"/>
                <a:gd name="f530" fmla="*/ f420 1 2172"/>
                <a:gd name="f531" fmla="*/ f421 1 3966"/>
                <a:gd name="f532" fmla="*/ 0 1 f311"/>
                <a:gd name="f533" fmla="*/ f6 1 f311"/>
                <a:gd name="f534" fmla="*/ 0 1 f312"/>
                <a:gd name="f535" fmla="*/ f7 1 f312"/>
                <a:gd name="f536" fmla="+- f422 0 f1"/>
                <a:gd name="f537" fmla="*/ f423 1 f311"/>
                <a:gd name="f538" fmla="*/ f424 1 f312"/>
                <a:gd name="f539" fmla="*/ f425 1 f311"/>
                <a:gd name="f540" fmla="*/ f426 1 f312"/>
                <a:gd name="f541" fmla="*/ f427 1 f311"/>
                <a:gd name="f542" fmla="*/ f428 1 f312"/>
                <a:gd name="f543" fmla="*/ f429 1 f311"/>
                <a:gd name="f544" fmla="*/ f430 1 f312"/>
                <a:gd name="f545" fmla="*/ f431 1 f311"/>
                <a:gd name="f546" fmla="*/ f432 1 f312"/>
                <a:gd name="f547" fmla="*/ f433 1 f311"/>
                <a:gd name="f548" fmla="*/ f434 1 f312"/>
                <a:gd name="f549" fmla="*/ f435 1 f311"/>
                <a:gd name="f550" fmla="*/ f436 1 f312"/>
                <a:gd name="f551" fmla="*/ f437 1 f311"/>
                <a:gd name="f552" fmla="*/ f438 1 f312"/>
                <a:gd name="f553" fmla="*/ f439 1 f311"/>
                <a:gd name="f554" fmla="*/ f440 1 f312"/>
                <a:gd name="f555" fmla="*/ f441 1 f311"/>
                <a:gd name="f556" fmla="*/ f442 1 f312"/>
                <a:gd name="f557" fmla="*/ f443 1 f311"/>
                <a:gd name="f558" fmla="*/ f444 1 f312"/>
                <a:gd name="f559" fmla="*/ f445 1 f311"/>
                <a:gd name="f560" fmla="*/ f446 1 f312"/>
                <a:gd name="f561" fmla="*/ f447 1 f311"/>
                <a:gd name="f562" fmla="*/ f448 1 f312"/>
                <a:gd name="f563" fmla="*/ f449 1 f311"/>
                <a:gd name="f564" fmla="*/ f450 1 f311"/>
                <a:gd name="f565" fmla="*/ f451 1 f311"/>
                <a:gd name="f566" fmla="*/ f452 1 f312"/>
                <a:gd name="f567" fmla="*/ f453 1 f311"/>
                <a:gd name="f568" fmla="*/ f454 1 f312"/>
                <a:gd name="f569" fmla="*/ f455 1 f312"/>
                <a:gd name="f570" fmla="*/ f456 1 f311"/>
                <a:gd name="f571" fmla="*/ f457 1 f312"/>
                <a:gd name="f572" fmla="*/ f458 1 f311"/>
                <a:gd name="f573" fmla="*/ f459 1 f312"/>
                <a:gd name="f574" fmla="*/ f460 1 f311"/>
                <a:gd name="f575" fmla="*/ f461 1 f312"/>
                <a:gd name="f576" fmla="*/ f462 1 f311"/>
                <a:gd name="f577" fmla="*/ f463 1 f312"/>
                <a:gd name="f578" fmla="*/ f464 1 f311"/>
                <a:gd name="f579" fmla="*/ f465 1 f312"/>
                <a:gd name="f580" fmla="*/ f466 1 f311"/>
                <a:gd name="f581" fmla="*/ f467 1 f312"/>
                <a:gd name="f582" fmla="*/ f468 1 f311"/>
                <a:gd name="f583" fmla="*/ f469 1 f312"/>
                <a:gd name="f584" fmla="*/ f470 1 f311"/>
                <a:gd name="f585" fmla="*/ f471 1 f312"/>
                <a:gd name="f586" fmla="*/ f472 1 f311"/>
                <a:gd name="f587" fmla="*/ f473 1 f312"/>
                <a:gd name="f588" fmla="*/ f474 1 f311"/>
                <a:gd name="f589" fmla="*/ f475 1 f312"/>
                <a:gd name="f590" fmla="*/ f476 1 f311"/>
                <a:gd name="f591" fmla="*/ f477 1 f312"/>
                <a:gd name="f592" fmla="*/ f478 1 f311"/>
                <a:gd name="f593" fmla="*/ f479 1 f312"/>
                <a:gd name="f594" fmla="*/ f480 1 f311"/>
                <a:gd name="f595" fmla="*/ f481 1 f312"/>
                <a:gd name="f596" fmla="*/ f482 1 f311"/>
                <a:gd name="f597" fmla="*/ f483 1 f312"/>
                <a:gd name="f598" fmla="*/ f484 1 f311"/>
                <a:gd name="f599" fmla="*/ f485 1 f312"/>
                <a:gd name="f600" fmla="*/ f486 1 f311"/>
                <a:gd name="f601" fmla="*/ f487 1 f312"/>
                <a:gd name="f602" fmla="*/ f488 1 f311"/>
                <a:gd name="f603" fmla="*/ f489 1 f312"/>
                <a:gd name="f604" fmla="*/ f490 1 f311"/>
                <a:gd name="f605" fmla="*/ f491 1 f312"/>
                <a:gd name="f606" fmla="*/ f492 1 f311"/>
                <a:gd name="f607" fmla="*/ f493 1 f312"/>
                <a:gd name="f608" fmla="*/ f494 1 f311"/>
                <a:gd name="f609" fmla="*/ f495 1 f312"/>
                <a:gd name="f610" fmla="*/ f496 1 f311"/>
                <a:gd name="f611" fmla="*/ f497 1 f312"/>
                <a:gd name="f612" fmla="*/ f498 1 f311"/>
                <a:gd name="f613" fmla="*/ f499 1 f312"/>
                <a:gd name="f614" fmla="*/ f500 1 f311"/>
                <a:gd name="f615" fmla="*/ f501 1 f312"/>
                <a:gd name="f616" fmla="*/ f502 1 f311"/>
                <a:gd name="f617" fmla="*/ f503 1 f312"/>
                <a:gd name="f618" fmla="*/ f504 1 f311"/>
                <a:gd name="f619" fmla="*/ f505 1 f312"/>
                <a:gd name="f620" fmla="*/ f506 1 f311"/>
                <a:gd name="f621" fmla="*/ f507 1 f312"/>
                <a:gd name="f622" fmla="*/ f508 1 f311"/>
                <a:gd name="f623" fmla="*/ f509 1 f312"/>
                <a:gd name="f624" fmla="*/ f510 1 f311"/>
                <a:gd name="f625" fmla="*/ f511 1 f312"/>
                <a:gd name="f626" fmla="*/ f512 1 f311"/>
                <a:gd name="f627" fmla="*/ f513 1 f312"/>
                <a:gd name="f628" fmla="*/ f514 1 f311"/>
                <a:gd name="f629" fmla="*/ f515 1 f312"/>
                <a:gd name="f630" fmla="*/ f516 1 f311"/>
                <a:gd name="f631" fmla="*/ f517 1 f312"/>
                <a:gd name="f632" fmla="*/ f518 1 f311"/>
                <a:gd name="f633" fmla="*/ f519 1 f312"/>
                <a:gd name="f634" fmla="*/ f520 1 f311"/>
                <a:gd name="f635" fmla="*/ f521 1 f312"/>
                <a:gd name="f636" fmla="*/ f522 1 f311"/>
                <a:gd name="f637" fmla="*/ f523 1 f312"/>
                <a:gd name="f638" fmla="*/ f524 1 f311"/>
                <a:gd name="f639" fmla="*/ f525 1 f312"/>
                <a:gd name="f640" fmla="*/ f526 1 f311"/>
                <a:gd name="f641" fmla="*/ f527 1 f312"/>
                <a:gd name="f642" fmla="*/ f528 1 f311"/>
                <a:gd name="f643" fmla="*/ f529 1 f312"/>
                <a:gd name="f644" fmla="*/ f530 1 f311"/>
                <a:gd name="f645" fmla="*/ f531 1 f312"/>
                <a:gd name="f646" fmla="*/ f532 f306 1"/>
                <a:gd name="f647" fmla="*/ f533 f306 1"/>
                <a:gd name="f648" fmla="*/ f535 f307 1"/>
                <a:gd name="f649" fmla="*/ f534 f307 1"/>
                <a:gd name="f650" fmla="*/ f537 f306 1"/>
                <a:gd name="f651" fmla="*/ f538 f307 1"/>
                <a:gd name="f652" fmla="*/ f539 f306 1"/>
                <a:gd name="f653" fmla="*/ f540 f307 1"/>
                <a:gd name="f654" fmla="*/ f541 f306 1"/>
                <a:gd name="f655" fmla="*/ f542 f307 1"/>
                <a:gd name="f656" fmla="*/ f543 f306 1"/>
                <a:gd name="f657" fmla="*/ f544 f307 1"/>
                <a:gd name="f658" fmla="*/ f545 f306 1"/>
                <a:gd name="f659" fmla="*/ f546 f307 1"/>
                <a:gd name="f660" fmla="*/ f547 f306 1"/>
                <a:gd name="f661" fmla="*/ f548 f307 1"/>
                <a:gd name="f662" fmla="*/ f549 f306 1"/>
                <a:gd name="f663" fmla="*/ f550 f307 1"/>
                <a:gd name="f664" fmla="*/ f551 f306 1"/>
                <a:gd name="f665" fmla="*/ f552 f307 1"/>
                <a:gd name="f666" fmla="*/ f553 f306 1"/>
                <a:gd name="f667" fmla="*/ f554 f307 1"/>
                <a:gd name="f668" fmla="*/ f555 f306 1"/>
                <a:gd name="f669" fmla="*/ f556 f307 1"/>
                <a:gd name="f670" fmla="*/ f557 f306 1"/>
                <a:gd name="f671" fmla="*/ f558 f307 1"/>
                <a:gd name="f672" fmla="*/ f559 f306 1"/>
                <a:gd name="f673" fmla="*/ f560 f307 1"/>
                <a:gd name="f674" fmla="*/ f561 f306 1"/>
                <a:gd name="f675" fmla="*/ f562 f307 1"/>
                <a:gd name="f676" fmla="*/ f563 f306 1"/>
                <a:gd name="f677" fmla="*/ f564 f306 1"/>
                <a:gd name="f678" fmla="*/ f565 f306 1"/>
                <a:gd name="f679" fmla="*/ f566 f307 1"/>
                <a:gd name="f680" fmla="*/ f567 f306 1"/>
                <a:gd name="f681" fmla="*/ f568 f307 1"/>
                <a:gd name="f682" fmla="*/ f569 f307 1"/>
                <a:gd name="f683" fmla="*/ f570 f306 1"/>
                <a:gd name="f684" fmla="*/ f571 f307 1"/>
                <a:gd name="f685" fmla="*/ f572 f306 1"/>
                <a:gd name="f686" fmla="*/ f573 f307 1"/>
                <a:gd name="f687" fmla="*/ f574 f306 1"/>
                <a:gd name="f688" fmla="*/ f575 f307 1"/>
                <a:gd name="f689" fmla="*/ f576 f306 1"/>
                <a:gd name="f690" fmla="*/ f577 f307 1"/>
                <a:gd name="f691" fmla="*/ f578 f306 1"/>
                <a:gd name="f692" fmla="*/ f579 f307 1"/>
                <a:gd name="f693" fmla="*/ f580 f306 1"/>
                <a:gd name="f694" fmla="*/ f581 f307 1"/>
                <a:gd name="f695" fmla="*/ f582 f306 1"/>
                <a:gd name="f696" fmla="*/ f583 f307 1"/>
                <a:gd name="f697" fmla="*/ f584 f306 1"/>
                <a:gd name="f698" fmla="*/ f585 f307 1"/>
                <a:gd name="f699" fmla="*/ f586 f306 1"/>
                <a:gd name="f700" fmla="*/ f587 f307 1"/>
                <a:gd name="f701" fmla="*/ f588 f306 1"/>
                <a:gd name="f702" fmla="*/ f589 f307 1"/>
                <a:gd name="f703" fmla="*/ f590 f306 1"/>
                <a:gd name="f704" fmla="*/ f591 f307 1"/>
                <a:gd name="f705" fmla="*/ f592 f306 1"/>
                <a:gd name="f706" fmla="*/ f593 f307 1"/>
                <a:gd name="f707" fmla="*/ f594 f306 1"/>
                <a:gd name="f708" fmla="*/ f595 f307 1"/>
                <a:gd name="f709" fmla="*/ f596 f306 1"/>
                <a:gd name="f710" fmla="*/ f597 f307 1"/>
                <a:gd name="f711" fmla="*/ f598 f306 1"/>
                <a:gd name="f712" fmla="*/ f599 f307 1"/>
                <a:gd name="f713" fmla="*/ f600 f306 1"/>
                <a:gd name="f714" fmla="*/ f601 f307 1"/>
                <a:gd name="f715" fmla="*/ f602 f306 1"/>
                <a:gd name="f716" fmla="*/ f603 f307 1"/>
                <a:gd name="f717" fmla="*/ f604 f306 1"/>
                <a:gd name="f718" fmla="*/ f605 f307 1"/>
                <a:gd name="f719" fmla="*/ f606 f306 1"/>
                <a:gd name="f720" fmla="*/ f607 f307 1"/>
                <a:gd name="f721" fmla="*/ f608 f306 1"/>
                <a:gd name="f722" fmla="*/ f609 f307 1"/>
                <a:gd name="f723" fmla="*/ f610 f306 1"/>
                <a:gd name="f724" fmla="*/ f611 f307 1"/>
                <a:gd name="f725" fmla="*/ f612 f306 1"/>
                <a:gd name="f726" fmla="*/ f613 f307 1"/>
                <a:gd name="f727" fmla="*/ f614 f306 1"/>
                <a:gd name="f728" fmla="*/ f615 f307 1"/>
                <a:gd name="f729" fmla="*/ f616 f306 1"/>
                <a:gd name="f730" fmla="*/ f617 f307 1"/>
                <a:gd name="f731" fmla="*/ f618 f306 1"/>
                <a:gd name="f732" fmla="*/ f619 f307 1"/>
                <a:gd name="f733" fmla="*/ f620 f306 1"/>
                <a:gd name="f734" fmla="*/ f621 f307 1"/>
                <a:gd name="f735" fmla="*/ f622 f306 1"/>
                <a:gd name="f736" fmla="*/ f623 f307 1"/>
                <a:gd name="f737" fmla="*/ f624 f306 1"/>
                <a:gd name="f738" fmla="*/ f625 f307 1"/>
                <a:gd name="f739" fmla="*/ f626 f306 1"/>
                <a:gd name="f740" fmla="*/ f627 f307 1"/>
                <a:gd name="f741" fmla="*/ f628 f306 1"/>
                <a:gd name="f742" fmla="*/ f629 f307 1"/>
                <a:gd name="f743" fmla="*/ f630 f306 1"/>
                <a:gd name="f744" fmla="*/ f631 f307 1"/>
                <a:gd name="f745" fmla="*/ f632 f306 1"/>
                <a:gd name="f746" fmla="*/ f633 f307 1"/>
                <a:gd name="f747" fmla="*/ f634 f306 1"/>
                <a:gd name="f748" fmla="*/ f635 f307 1"/>
                <a:gd name="f749" fmla="*/ f636 f306 1"/>
                <a:gd name="f750" fmla="*/ f637 f307 1"/>
                <a:gd name="f751" fmla="*/ f638 f306 1"/>
                <a:gd name="f752" fmla="*/ f639 f307 1"/>
                <a:gd name="f753" fmla="*/ f640 f306 1"/>
                <a:gd name="f754" fmla="*/ f641 f307 1"/>
                <a:gd name="f755" fmla="*/ f642 f306 1"/>
                <a:gd name="f756" fmla="*/ f643 f307 1"/>
                <a:gd name="f757" fmla="*/ f644 f306 1"/>
                <a:gd name="f758" fmla="*/ f645 f30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6">
                  <a:pos x="f650" y="f651"/>
                </a:cxn>
                <a:cxn ang="f536">
                  <a:pos x="f652" y="f653"/>
                </a:cxn>
                <a:cxn ang="f536">
                  <a:pos x="f654" y="f655"/>
                </a:cxn>
                <a:cxn ang="f536">
                  <a:pos x="f656" y="f657"/>
                </a:cxn>
                <a:cxn ang="f536">
                  <a:pos x="f658" y="f659"/>
                </a:cxn>
                <a:cxn ang="f536">
                  <a:pos x="f660" y="f661"/>
                </a:cxn>
                <a:cxn ang="f536">
                  <a:pos x="f662" y="f663"/>
                </a:cxn>
                <a:cxn ang="f536">
                  <a:pos x="f664" y="f665"/>
                </a:cxn>
                <a:cxn ang="f536">
                  <a:pos x="f666" y="f667"/>
                </a:cxn>
                <a:cxn ang="f536">
                  <a:pos x="f668" y="f669"/>
                </a:cxn>
                <a:cxn ang="f536">
                  <a:pos x="f670" y="f671"/>
                </a:cxn>
                <a:cxn ang="f536">
                  <a:pos x="f672" y="f673"/>
                </a:cxn>
                <a:cxn ang="f536">
                  <a:pos x="f674" y="f675"/>
                </a:cxn>
                <a:cxn ang="f536">
                  <a:pos x="f676" y="f675"/>
                </a:cxn>
                <a:cxn ang="f536">
                  <a:pos x="f677" y="f673"/>
                </a:cxn>
                <a:cxn ang="f536">
                  <a:pos x="f678" y="f679"/>
                </a:cxn>
                <a:cxn ang="f536">
                  <a:pos x="f680" y="f681"/>
                </a:cxn>
                <a:cxn ang="f536">
                  <a:pos x="f680" y="f682"/>
                </a:cxn>
                <a:cxn ang="f536">
                  <a:pos x="f683" y="f684"/>
                </a:cxn>
                <a:cxn ang="f536">
                  <a:pos x="f685" y="f686"/>
                </a:cxn>
                <a:cxn ang="f536">
                  <a:pos x="f687" y="f688"/>
                </a:cxn>
                <a:cxn ang="f536">
                  <a:pos x="f689" y="f690"/>
                </a:cxn>
                <a:cxn ang="f536">
                  <a:pos x="f691" y="f692"/>
                </a:cxn>
                <a:cxn ang="f536">
                  <a:pos x="f693" y="f694"/>
                </a:cxn>
                <a:cxn ang="f536">
                  <a:pos x="f695" y="f696"/>
                </a:cxn>
                <a:cxn ang="f536">
                  <a:pos x="f697" y="f698"/>
                </a:cxn>
                <a:cxn ang="f536">
                  <a:pos x="f699" y="f700"/>
                </a:cxn>
                <a:cxn ang="f536">
                  <a:pos x="f701" y="f702"/>
                </a:cxn>
                <a:cxn ang="f536">
                  <a:pos x="f703" y="f704"/>
                </a:cxn>
                <a:cxn ang="f536">
                  <a:pos x="f705" y="f706"/>
                </a:cxn>
                <a:cxn ang="f536">
                  <a:pos x="f707" y="f708"/>
                </a:cxn>
                <a:cxn ang="f536">
                  <a:pos x="f709" y="f710"/>
                </a:cxn>
                <a:cxn ang="f536">
                  <a:pos x="f711" y="f712"/>
                </a:cxn>
                <a:cxn ang="f536">
                  <a:pos x="f713" y="f714"/>
                </a:cxn>
                <a:cxn ang="f536">
                  <a:pos x="f715" y="f716"/>
                </a:cxn>
                <a:cxn ang="f536">
                  <a:pos x="f717" y="f718"/>
                </a:cxn>
                <a:cxn ang="f536">
                  <a:pos x="f719" y="f720"/>
                </a:cxn>
                <a:cxn ang="f536">
                  <a:pos x="f721" y="f722"/>
                </a:cxn>
                <a:cxn ang="f536">
                  <a:pos x="f723" y="f724"/>
                </a:cxn>
                <a:cxn ang="f536">
                  <a:pos x="f725" y="f726"/>
                </a:cxn>
                <a:cxn ang="f536">
                  <a:pos x="f727" y="f728"/>
                </a:cxn>
                <a:cxn ang="f536">
                  <a:pos x="f729" y="f730"/>
                </a:cxn>
                <a:cxn ang="f536">
                  <a:pos x="f731" y="f732"/>
                </a:cxn>
                <a:cxn ang="f536">
                  <a:pos x="f733" y="f734"/>
                </a:cxn>
                <a:cxn ang="f536">
                  <a:pos x="f705" y="f706"/>
                </a:cxn>
                <a:cxn ang="f536">
                  <a:pos x="f735" y="f736"/>
                </a:cxn>
                <a:cxn ang="f536">
                  <a:pos x="f737" y="f738"/>
                </a:cxn>
                <a:cxn ang="f536">
                  <a:pos x="f739" y="f740"/>
                </a:cxn>
                <a:cxn ang="f536">
                  <a:pos x="f741" y="f742"/>
                </a:cxn>
                <a:cxn ang="f536">
                  <a:pos x="f743" y="f744"/>
                </a:cxn>
                <a:cxn ang="f536">
                  <a:pos x="f745" y="f746"/>
                </a:cxn>
                <a:cxn ang="f536">
                  <a:pos x="f747" y="f748"/>
                </a:cxn>
                <a:cxn ang="f536">
                  <a:pos x="f749" y="f750"/>
                </a:cxn>
                <a:cxn ang="f536">
                  <a:pos x="f751" y="f752"/>
                </a:cxn>
                <a:cxn ang="f536">
                  <a:pos x="f753" y="f754"/>
                </a:cxn>
                <a:cxn ang="f536">
                  <a:pos x="f755" y="f756"/>
                </a:cxn>
                <a:cxn ang="f536">
                  <a:pos x="f757" y="f758"/>
                </a:cxn>
              </a:cxnLst>
              <a:rect l="f646" t="f649" r="f647" b="f648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5"/>
                  </a:lnTo>
                  <a:lnTo>
                    <a:pt x="f85" y="f5"/>
                  </a:lnTo>
                  <a:lnTo>
                    <a:pt x="f86" y="f83"/>
                  </a:lnTo>
                  <a:lnTo>
                    <a:pt x="f87" y="f81"/>
                  </a:lnTo>
                  <a:lnTo>
                    <a:pt x="f88" y="f79"/>
                  </a:lnTo>
                  <a:lnTo>
                    <a:pt x="f89" y="f77"/>
                  </a:lnTo>
                  <a:lnTo>
                    <a:pt x="f90" y="f75"/>
                  </a:lnTo>
                  <a:lnTo>
                    <a:pt x="f91" y="f73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0" y="f102"/>
                  </a:lnTo>
                  <a:lnTo>
                    <a:pt x="f98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25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7"/>
                  </a:lnTo>
                  <a:lnTo>
                    <a:pt x="f163" y="f7"/>
                  </a:lnTo>
                  <a:lnTo>
                    <a:pt x="f66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2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230"/>
                  </a:lnTo>
                  <a:lnTo>
                    <a:pt x="f231" y="f232"/>
                  </a:lnTo>
                  <a:lnTo>
                    <a:pt x="f226" y="f134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8"/>
                  </a:lnTo>
                  <a:lnTo>
                    <a:pt x="f165" y="f166"/>
                  </a:lnTo>
                  <a:close/>
                  <a:moveTo>
                    <a:pt x="f249" y="f105"/>
                  </a:moveTo>
                  <a:lnTo>
                    <a:pt x="f105" y="f181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7" y="f254"/>
                  </a:lnTo>
                  <a:lnTo>
                    <a:pt x="f255" y="f256"/>
                  </a:lnTo>
                  <a:lnTo>
                    <a:pt x="f105" y="f257"/>
                  </a:lnTo>
                  <a:lnTo>
                    <a:pt x="f258" y="f259"/>
                  </a:lnTo>
                  <a:lnTo>
                    <a:pt x="f174" y="f260"/>
                  </a:lnTo>
                  <a:lnTo>
                    <a:pt x="f107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105" y="f278"/>
                  </a:lnTo>
                  <a:lnTo>
                    <a:pt x="f279" y="f275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5"/>
                  </a:lnTo>
                  <a:lnTo>
                    <a:pt x="f286" y="f263"/>
                  </a:lnTo>
                  <a:lnTo>
                    <a:pt x="f287" y="f260"/>
                  </a:lnTo>
                  <a:lnTo>
                    <a:pt x="f288" y="f289"/>
                  </a:lnTo>
                  <a:lnTo>
                    <a:pt x="f290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96" y="f297"/>
                  </a:lnTo>
                  <a:lnTo>
                    <a:pt x="f298" y="f299"/>
                  </a:lnTo>
                  <a:lnTo>
                    <a:pt x="f36" y="f300"/>
                  </a:lnTo>
                  <a:lnTo>
                    <a:pt x="f301" y="f255"/>
                  </a:lnTo>
                  <a:lnTo>
                    <a:pt x="f55" y="f302"/>
                  </a:lnTo>
                  <a:lnTo>
                    <a:pt x="f303" y="f177"/>
                  </a:lnTo>
                  <a:lnTo>
                    <a:pt x="f304" y="f177"/>
                  </a:lnTo>
                  <a:lnTo>
                    <a:pt x="f279" y="f302"/>
                  </a:lnTo>
                  <a:lnTo>
                    <a:pt x="f249" y="f105"/>
                  </a:lnTo>
                  <a:close/>
                </a:path>
              </a:pathLst>
            </a:custGeom>
            <a:solidFill>
              <a:srgbClr val="6A085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uppieren 24"/>
          <p:cNvGrpSpPr/>
          <p:nvPr/>
        </p:nvGrpSpPr>
        <p:grpSpPr>
          <a:xfrm>
            <a:off x="5857436" y="1017087"/>
            <a:ext cx="394801" cy="720528"/>
            <a:chOff x="5857436" y="1017087"/>
            <a:chExt cx="394801" cy="720528"/>
          </a:xfrm>
        </p:grpSpPr>
        <p:sp>
          <p:nvSpPr>
            <p:cNvPr id="12" name="Freeform 15"/>
            <p:cNvSpPr/>
            <p:nvPr/>
          </p:nvSpPr>
          <p:spPr>
            <a:xfrm>
              <a:off x="5902516" y="1067251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6"/>
            <p:cNvSpPr/>
            <p:nvPr/>
          </p:nvSpPr>
          <p:spPr>
            <a:xfrm>
              <a:off x="5857436" y="1017087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3" y="1439695"/>
            <a:ext cx="5303364" cy="4809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6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8"/>
          <p:cNvSpPr txBox="1"/>
          <p:nvPr/>
        </p:nvSpPr>
        <p:spPr>
          <a:xfrm>
            <a:off x="2887108" y="432310"/>
            <a:ext cx="663655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B</a:t>
            </a:r>
          </a:p>
        </p:txBody>
      </p:sp>
      <p:grpSp>
        <p:nvGrpSpPr>
          <p:cNvPr id="5" name="Gruppieren 12"/>
          <p:cNvGrpSpPr/>
          <p:nvPr/>
        </p:nvGrpSpPr>
        <p:grpSpPr>
          <a:xfrm>
            <a:off x="2543293" y="3928180"/>
            <a:ext cx="394801" cy="720528"/>
            <a:chOff x="2543293" y="3928180"/>
            <a:chExt cx="394801" cy="720528"/>
          </a:xfrm>
        </p:grpSpPr>
        <p:sp>
          <p:nvSpPr>
            <p:cNvPr id="6" name="Freeform 7"/>
            <p:cNvSpPr/>
            <p:nvPr/>
          </p:nvSpPr>
          <p:spPr>
            <a:xfrm>
              <a:off x="2560749" y="3978353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8"/>
            <p:cNvSpPr/>
            <p:nvPr/>
          </p:nvSpPr>
          <p:spPr>
            <a:xfrm>
              <a:off x="2543293" y="3928180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uppieren 18"/>
          <p:cNvGrpSpPr/>
          <p:nvPr/>
        </p:nvGrpSpPr>
        <p:grpSpPr>
          <a:xfrm>
            <a:off x="5012375" y="3538078"/>
            <a:ext cx="394801" cy="720528"/>
            <a:chOff x="5012375" y="3538078"/>
            <a:chExt cx="394801" cy="720528"/>
          </a:xfrm>
        </p:grpSpPr>
        <p:sp>
          <p:nvSpPr>
            <p:cNvPr id="9" name="Freeform 11"/>
            <p:cNvSpPr/>
            <p:nvPr/>
          </p:nvSpPr>
          <p:spPr>
            <a:xfrm>
              <a:off x="5034823" y="3582427"/>
              <a:ext cx="189152" cy="59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7"/>
                <a:gd name="f10" fmla="val 629"/>
                <a:gd name="f11" fmla="val 3161"/>
                <a:gd name="f12" fmla="val 677"/>
                <a:gd name="f13" fmla="val 3128"/>
                <a:gd name="f14" fmla="val 712"/>
                <a:gd name="f15" fmla="val 3089"/>
                <a:gd name="f16" fmla="val 737"/>
                <a:gd name="f17" fmla="val 3044"/>
                <a:gd name="f18" fmla="val 752"/>
                <a:gd name="f19" fmla="val 2990"/>
                <a:gd name="f20" fmla="val 754"/>
                <a:gd name="f21" fmla="val 2926"/>
                <a:gd name="f22" fmla="val 748"/>
                <a:gd name="f23" fmla="val 2848"/>
                <a:gd name="f24" fmla="val 732"/>
                <a:gd name="f25" fmla="val 2757"/>
                <a:gd name="f26" fmla="val 720"/>
                <a:gd name="f27" fmla="val 2706"/>
                <a:gd name="f28" fmla="val 700"/>
                <a:gd name="f29" fmla="val 2612"/>
                <a:gd name="f30" fmla="val 676"/>
                <a:gd name="f31" fmla="val 2409"/>
                <a:gd name="f32" fmla="val 668"/>
                <a:gd name="f33" fmla="val 2157"/>
                <a:gd name="f34" fmla="val 679"/>
                <a:gd name="f35" fmla="val 1821"/>
                <a:gd name="f36" fmla="val 692"/>
                <a:gd name="f37" fmla="val 1603"/>
                <a:gd name="f38" fmla="val 722"/>
                <a:gd name="f39" fmla="val 1098"/>
                <a:gd name="f40" fmla="val 728"/>
                <a:gd name="f41" fmla="val 888"/>
                <a:gd name="f42" fmla="val 724"/>
                <a:gd name="f43" fmla="val 854"/>
                <a:gd name="f44" fmla="val 710"/>
                <a:gd name="f45" fmla="val 837"/>
                <a:gd name="f46" fmla="val 694"/>
                <a:gd name="f47" fmla="val 831"/>
                <a:gd name="f48" fmla="val 822"/>
                <a:gd name="f49" fmla="val 643"/>
                <a:gd name="f50" fmla="val 817"/>
                <a:gd name="f51" fmla="val 618"/>
                <a:gd name="f52" fmla="val 826"/>
                <a:gd name="f53" fmla="val 603"/>
                <a:gd name="f54" fmla="val 846"/>
                <a:gd name="f55" fmla="val 602"/>
                <a:gd name="f56" fmla="val 861"/>
                <a:gd name="f57" fmla="val 595"/>
                <a:gd name="f58" fmla="val 901"/>
                <a:gd name="f59" fmla="val 539"/>
                <a:gd name="f60" fmla="val 1165"/>
                <a:gd name="f61" fmla="val 402"/>
                <a:gd name="f62" fmla="val 1742"/>
                <a:gd name="f63" fmla="val 323"/>
                <a:gd name="f64" fmla="val 2053"/>
                <a:gd name="f65" fmla="val 289"/>
                <a:gd name="f66" fmla="val 2177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4"/>
                <a:gd name="f73" fmla="val 54"/>
                <a:gd name="f74" fmla="val 2856"/>
                <a:gd name="f75" fmla="val 14"/>
                <a:gd name="f76" fmla="val 3009"/>
                <a:gd name="f77" fmla="val 3087"/>
                <a:gd name="f78" fmla="val 3121"/>
                <a:gd name="f79" fmla="val 3"/>
                <a:gd name="f80" fmla="val 3129"/>
                <a:gd name="f81" fmla="val 13"/>
                <a:gd name="f82" fmla="val 3142"/>
                <a:gd name="f83" fmla="val 52"/>
                <a:gd name="f84" fmla="val 3167"/>
                <a:gd name="f85" fmla="val 107"/>
                <a:gd name="f86" fmla="val 3193"/>
                <a:gd name="f87" fmla="val 170"/>
                <a:gd name="f88" fmla="val 3214"/>
                <a:gd name="f89" fmla="val 202"/>
                <a:gd name="f90" fmla="val 3222"/>
                <a:gd name="f91" fmla="val 249"/>
                <a:gd name="f92" fmla="val 3230"/>
                <a:gd name="f93" fmla="val 354"/>
                <a:gd name="f94" fmla="val 462"/>
                <a:gd name="f95" fmla="val 3220"/>
                <a:gd name="f96" fmla="val 560"/>
                <a:gd name="f97" fmla="val 3195"/>
                <a:gd name="f98" fmla="val 703"/>
                <a:gd name="f99" fmla="val 742"/>
                <a:gd name="f100" fmla="val 715"/>
                <a:gd name="f101" fmla="val 726"/>
                <a:gd name="f102" fmla="val 687"/>
                <a:gd name="f103" fmla="val 663"/>
                <a:gd name="f104" fmla="val 716"/>
                <a:gd name="f105" fmla="val 624"/>
                <a:gd name="f106" fmla="val 706"/>
                <a:gd name="f107" fmla="val 548"/>
                <a:gd name="f108" fmla="val 704"/>
                <a:gd name="f109" fmla="val 474"/>
                <a:gd name="f110" fmla="val 405"/>
                <a:gd name="f111" fmla="val 340"/>
                <a:gd name="f112" fmla="val 731"/>
                <a:gd name="f113" fmla="val 280"/>
                <a:gd name="f114" fmla="val 225"/>
                <a:gd name="f115" fmla="val 779"/>
                <a:gd name="f116" fmla="val 176"/>
                <a:gd name="f117" fmla="val 795"/>
                <a:gd name="f118" fmla="val 154"/>
                <a:gd name="f119" fmla="val 810"/>
                <a:gd name="f120" fmla="val 133"/>
                <a:gd name="f121" fmla="val 96"/>
                <a:gd name="f122" fmla="val 64"/>
                <a:gd name="f123" fmla="val 834"/>
                <a:gd name="f124" fmla="val 38"/>
                <a:gd name="f125" fmla="val 821"/>
                <a:gd name="f126" fmla="val 18"/>
                <a:gd name="f127" fmla="val 796"/>
                <a:gd name="f128" fmla="val 6"/>
                <a:gd name="f129" fmla="val 761"/>
                <a:gd name="f130" fmla="val 2"/>
                <a:gd name="f131" fmla="val 689"/>
                <a:gd name="f132" fmla="val 7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3"/>
                <a:gd name="f139" fmla="val 481"/>
                <a:gd name="f140" fmla="val 452"/>
                <a:gd name="f141" fmla="val 226"/>
                <a:gd name="f142" fmla="val 439"/>
                <a:gd name="f143" fmla="val 309"/>
                <a:gd name="f144" fmla="val 440"/>
                <a:gd name="f145" fmla="val 401"/>
                <a:gd name="f146" fmla="val 457"/>
                <a:gd name="f147" fmla="val 502"/>
                <a:gd name="f148" fmla="val 473"/>
                <a:gd name="f149" fmla="val 555"/>
                <a:gd name="f150" fmla="val 483"/>
                <a:gd name="f151" fmla="val 588"/>
                <a:gd name="f152" fmla="val 508"/>
                <a:gd name="f153" fmla="val 646"/>
                <a:gd name="f154" fmla="val 536"/>
                <a:gd name="f155" fmla="val 566"/>
                <a:gd name="f156" fmla="val 730"/>
                <a:gd name="f157" fmla="val 597"/>
                <a:gd name="f158" fmla="val 756"/>
                <a:gd name="f159" fmla="val 627"/>
                <a:gd name="f160" fmla="val 768"/>
                <a:gd name="f161" fmla="val 658"/>
                <a:gd name="f162" fmla="val 755"/>
                <a:gd name="f163" fmla="+- 0 0 -90"/>
                <a:gd name="f164" fmla="*/ f3 1 838"/>
                <a:gd name="f165" fmla="*/ f4 1 3233"/>
                <a:gd name="f166" fmla="+- f7 0 f5"/>
                <a:gd name="f167" fmla="+- f6 0 f5"/>
                <a:gd name="f168" fmla="*/ f163 f0 1"/>
                <a:gd name="f169" fmla="*/ f167 1 838"/>
                <a:gd name="f170" fmla="*/ f166 1 3233"/>
                <a:gd name="f171" fmla="*/ 629 f167 1"/>
                <a:gd name="f172" fmla="*/ 3161 f166 1"/>
                <a:gd name="f173" fmla="*/ 712 f167 1"/>
                <a:gd name="f174" fmla="*/ 3089 f166 1"/>
                <a:gd name="f175" fmla="*/ 752 f167 1"/>
                <a:gd name="f176" fmla="*/ 2990 f166 1"/>
                <a:gd name="f177" fmla="*/ 748 f167 1"/>
                <a:gd name="f178" fmla="*/ 2848 f166 1"/>
                <a:gd name="f179" fmla="*/ 720 f167 1"/>
                <a:gd name="f180" fmla="*/ 2706 f166 1"/>
                <a:gd name="f181" fmla="*/ 676 f167 1"/>
                <a:gd name="f182" fmla="*/ 2409 f166 1"/>
                <a:gd name="f183" fmla="*/ 679 f167 1"/>
                <a:gd name="f184" fmla="*/ 1821 f166 1"/>
                <a:gd name="f185" fmla="*/ 722 f167 1"/>
                <a:gd name="f186" fmla="*/ 1098 f166 1"/>
                <a:gd name="f187" fmla="*/ 724 f167 1"/>
                <a:gd name="f188" fmla="*/ 854 f166 1"/>
                <a:gd name="f189" fmla="*/ 694 f167 1"/>
                <a:gd name="f190" fmla="*/ 831 f166 1"/>
                <a:gd name="f191" fmla="*/ 643 f167 1"/>
                <a:gd name="f192" fmla="*/ 817 f166 1"/>
                <a:gd name="f193" fmla="*/ 603 f167 1"/>
                <a:gd name="f194" fmla="*/ 846 f166 1"/>
                <a:gd name="f195" fmla="*/ 595 f167 1"/>
                <a:gd name="f196" fmla="*/ 901 f166 1"/>
                <a:gd name="f197" fmla="*/ 402 f167 1"/>
                <a:gd name="f198" fmla="*/ 1742 f166 1"/>
                <a:gd name="f199" fmla="*/ 289 f167 1"/>
                <a:gd name="f200" fmla="*/ 2177 f166 1"/>
                <a:gd name="f201" fmla="*/ 153 f167 1"/>
                <a:gd name="f202" fmla="*/ 2577 f166 1"/>
                <a:gd name="f203" fmla="*/ 54 f167 1"/>
                <a:gd name="f204" fmla="*/ 2856 f166 1"/>
                <a:gd name="f205" fmla="*/ 0 f167 1"/>
                <a:gd name="f206" fmla="*/ 3087 f166 1"/>
                <a:gd name="f207" fmla="*/ 3 f167 1"/>
                <a:gd name="f208" fmla="*/ 3129 f166 1"/>
                <a:gd name="f209" fmla="*/ 52 f167 1"/>
                <a:gd name="f210" fmla="*/ 3167 f166 1"/>
                <a:gd name="f211" fmla="*/ 170 f167 1"/>
                <a:gd name="f212" fmla="*/ 3214 f166 1"/>
                <a:gd name="f213" fmla="*/ 249 f167 1"/>
                <a:gd name="f214" fmla="*/ 3230 f166 1"/>
                <a:gd name="f215" fmla="*/ 462 f167 1"/>
                <a:gd name="f216" fmla="*/ 3220 f166 1"/>
                <a:gd name="f217" fmla="*/ 599 f167 1"/>
                <a:gd name="f218" fmla="*/ 3177 f166 1"/>
                <a:gd name="f219" fmla="*/ 715 f167 1"/>
                <a:gd name="f220" fmla="*/ 726 f166 1"/>
                <a:gd name="f221" fmla="*/ 663 f166 1"/>
                <a:gd name="f222" fmla="*/ 706 f167 1"/>
                <a:gd name="f223" fmla="*/ 548 f166 1"/>
                <a:gd name="f224" fmla="*/ 405 f166 1"/>
                <a:gd name="f225" fmla="*/ 731 f167 1"/>
                <a:gd name="f226" fmla="*/ 280 f166 1"/>
                <a:gd name="f227" fmla="*/ 779 f167 1"/>
                <a:gd name="f228" fmla="*/ 176 f166 1"/>
                <a:gd name="f229" fmla="*/ 810 f167 1"/>
                <a:gd name="f230" fmla="*/ 133 f166 1"/>
                <a:gd name="f231" fmla="*/ 838 f167 1"/>
                <a:gd name="f232" fmla="*/ 64 f166 1"/>
                <a:gd name="f233" fmla="*/ 821 f167 1"/>
                <a:gd name="f234" fmla="*/ 18 f166 1"/>
                <a:gd name="f235" fmla="*/ 761 f167 1"/>
                <a:gd name="f236" fmla="*/ 0 f166 1"/>
                <a:gd name="f237" fmla="*/ 689 f167 1"/>
                <a:gd name="f238" fmla="*/ 7 f166 1"/>
                <a:gd name="f239" fmla="*/ 581 f167 1"/>
                <a:gd name="f240" fmla="*/ 48 f166 1"/>
                <a:gd name="f241" fmla="*/ 481 f167 1"/>
                <a:gd name="f242" fmla="*/ 154 f166 1"/>
                <a:gd name="f243" fmla="*/ 439 f167 1"/>
                <a:gd name="f244" fmla="*/ 309 f166 1"/>
                <a:gd name="f245" fmla="*/ 457 f167 1"/>
                <a:gd name="f246" fmla="*/ 502 f166 1"/>
                <a:gd name="f247" fmla="*/ 483 f167 1"/>
                <a:gd name="f248" fmla="*/ 588 f166 1"/>
                <a:gd name="f249" fmla="*/ 536 f167 1"/>
                <a:gd name="f250" fmla="*/ 694 f166 1"/>
                <a:gd name="f251" fmla="*/ 597 f167 1"/>
                <a:gd name="f252" fmla="*/ 756 f166 1"/>
                <a:gd name="f253" fmla="*/ 658 f167 1"/>
                <a:gd name="f254" fmla="*/ 768 f166 1"/>
                <a:gd name="f255" fmla="*/ 703 f167 1"/>
                <a:gd name="f256" fmla="*/ 742 f166 1"/>
                <a:gd name="f257" fmla="*/ f168 1 f2"/>
                <a:gd name="f258" fmla="*/ f171 1 838"/>
                <a:gd name="f259" fmla="*/ f172 1 3233"/>
                <a:gd name="f260" fmla="*/ f173 1 838"/>
                <a:gd name="f261" fmla="*/ f174 1 3233"/>
                <a:gd name="f262" fmla="*/ f175 1 838"/>
                <a:gd name="f263" fmla="*/ f176 1 3233"/>
                <a:gd name="f264" fmla="*/ f177 1 838"/>
                <a:gd name="f265" fmla="*/ f178 1 3233"/>
                <a:gd name="f266" fmla="*/ f179 1 838"/>
                <a:gd name="f267" fmla="*/ f180 1 3233"/>
                <a:gd name="f268" fmla="*/ f181 1 838"/>
                <a:gd name="f269" fmla="*/ f182 1 3233"/>
                <a:gd name="f270" fmla="*/ f183 1 838"/>
                <a:gd name="f271" fmla="*/ f184 1 3233"/>
                <a:gd name="f272" fmla="*/ f185 1 838"/>
                <a:gd name="f273" fmla="*/ f186 1 3233"/>
                <a:gd name="f274" fmla="*/ f187 1 838"/>
                <a:gd name="f275" fmla="*/ f188 1 3233"/>
                <a:gd name="f276" fmla="*/ f189 1 838"/>
                <a:gd name="f277" fmla="*/ f190 1 3233"/>
                <a:gd name="f278" fmla="*/ f191 1 838"/>
                <a:gd name="f279" fmla="*/ f192 1 3233"/>
                <a:gd name="f280" fmla="*/ f193 1 838"/>
                <a:gd name="f281" fmla="*/ f194 1 3233"/>
                <a:gd name="f282" fmla="*/ f195 1 838"/>
                <a:gd name="f283" fmla="*/ f196 1 3233"/>
                <a:gd name="f284" fmla="*/ f197 1 838"/>
                <a:gd name="f285" fmla="*/ f198 1 3233"/>
                <a:gd name="f286" fmla="*/ f199 1 838"/>
                <a:gd name="f287" fmla="*/ f200 1 3233"/>
                <a:gd name="f288" fmla="*/ f201 1 838"/>
                <a:gd name="f289" fmla="*/ f202 1 3233"/>
                <a:gd name="f290" fmla="*/ f203 1 838"/>
                <a:gd name="f291" fmla="*/ f204 1 3233"/>
                <a:gd name="f292" fmla="*/ f205 1 838"/>
                <a:gd name="f293" fmla="*/ f206 1 3233"/>
                <a:gd name="f294" fmla="*/ f207 1 838"/>
                <a:gd name="f295" fmla="*/ f208 1 3233"/>
                <a:gd name="f296" fmla="*/ f209 1 838"/>
                <a:gd name="f297" fmla="*/ f210 1 3233"/>
                <a:gd name="f298" fmla="*/ f211 1 838"/>
                <a:gd name="f299" fmla="*/ f212 1 3233"/>
                <a:gd name="f300" fmla="*/ f213 1 838"/>
                <a:gd name="f301" fmla="*/ f214 1 3233"/>
                <a:gd name="f302" fmla="*/ f215 1 838"/>
                <a:gd name="f303" fmla="*/ f216 1 3233"/>
                <a:gd name="f304" fmla="*/ f217 1 838"/>
                <a:gd name="f305" fmla="*/ f218 1 3233"/>
                <a:gd name="f306" fmla="*/ f219 1 838"/>
                <a:gd name="f307" fmla="*/ f220 1 3233"/>
                <a:gd name="f308" fmla="*/ f221 1 3233"/>
                <a:gd name="f309" fmla="*/ f222 1 838"/>
                <a:gd name="f310" fmla="*/ f223 1 3233"/>
                <a:gd name="f311" fmla="*/ f224 1 3233"/>
                <a:gd name="f312" fmla="*/ f225 1 838"/>
                <a:gd name="f313" fmla="*/ f226 1 3233"/>
                <a:gd name="f314" fmla="*/ f227 1 838"/>
                <a:gd name="f315" fmla="*/ f228 1 3233"/>
                <a:gd name="f316" fmla="*/ f229 1 838"/>
                <a:gd name="f317" fmla="*/ f230 1 3233"/>
                <a:gd name="f318" fmla="*/ f231 1 838"/>
                <a:gd name="f319" fmla="*/ f232 1 3233"/>
                <a:gd name="f320" fmla="*/ f233 1 838"/>
                <a:gd name="f321" fmla="*/ f234 1 3233"/>
                <a:gd name="f322" fmla="*/ f235 1 838"/>
                <a:gd name="f323" fmla="*/ f236 1 3233"/>
                <a:gd name="f324" fmla="*/ f237 1 838"/>
                <a:gd name="f325" fmla="*/ f238 1 3233"/>
                <a:gd name="f326" fmla="*/ f239 1 838"/>
                <a:gd name="f327" fmla="*/ f240 1 3233"/>
                <a:gd name="f328" fmla="*/ f241 1 838"/>
                <a:gd name="f329" fmla="*/ f242 1 3233"/>
                <a:gd name="f330" fmla="*/ f243 1 838"/>
                <a:gd name="f331" fmla="*/ f244 1 3233"/>
                <a:gd name="f332" fmla="*/ f245 1 838"/>
                <a:gd name="f333" fmla="*/ f246 1 3233"/>
                <a:gd name="f334" fmla="*/ f247 1 838"/>
                <a:gd name="f335" fmla="*/ f248 1 3233"/>
                <a:gd name="f336" fmla="*/ f249 1 838"/>
                <a:gd name="f337" fmla="*/ f250 1 3233"/>
                <a:gd name="f338" fmla="*/ f251 1 838"/>
                <a:gd name="f339" fmla="*/ f252 1 3233"/>
                <a:gd name="f340" fmla="*/ f253 1 838"/>
                <a:gd name="f341" fmla="*/ f254 1 3233"/>
                <a:gd name="f342" fmla="*/ f255 1 838"/>
                <a:gd name="f343" fmla="*/ f256 1 3233"/>
                <a:gd name="f344" fmla="*/ 0 1 f169"/>
                <a:gd name="f345" fmla="*/ f6 1 f169"/>
                <a:gd name="f346" fmla="*/ 0 1 f170"/>
                <a:gd name="f347" fmla="*/ f7 1 f170"/>
                <a:gd name="f348" fmla="+- f257 0 f1"/>
                <a:gd name="f349" fmla="*/ f258 1 f169"/>
                <a:gd name="f350" fmla="*/ f259 1 f170"/>
                <a:gd name="f351" fmla="*/ f260 1 f169"/>
                <a:gd name="f352" fmla="*/ f261 1 f170"/>
                <a:gd name="f353" fmla="*/ f262 1 f169"/>
                <a:gd name="f354" fmla="*/ f263 1 f170"/>
                <a:gd name="f355" fmla="*/ f264 1 f169"/>
                <a:gd name="f356" fmla="*/ f265 1 f170"/>
                <a:gd name="f357" fmla="*/ f266 1 f169"/>
                <a:gd name="f358" fmla="*/ f267 1 f170"/>
                <a:gd name="f359" fmla="*/ f268 1 f169"/>
                <a:gd name="f360" fmla="*/ f269 1 f170"/>
                <a:gd name="f361" fmla="*/ f270 1 f169"/>
                <a:gd name="f362" fmla="*/ f271 1 f170"/>
                <a:gd name="f363" fmla="*/ f272 1 f169"/>
                <a:gd name="f364" fmla="*/ f273 1 f170"/>
                <a:gd name="f365" fmla="*/ f274 1 f169"/>
                <a:gd name="f366" fmla="*/ f275 1 f170"/>
                <a:gd name="f367" fmla="*/ f276 1 f169"/>
                <a:gd name="f368" fmla="*/ f277 1 f170"/>
                <a:gd name="f369" fmla="*/ f278 1 f169"/>
                <a:gd name="f370" fmla="*/ f279 1 f170"/>
                <a:gd name="f371" fmla="*/ f280 1 f169"/>
                <a:gd name="f372" fmla="*/ f281 1 f170"/>
                <a:gd name="f373" fmla="*/ f282 1 f169"/>
                <a:gd name="f374" fmla="*/ f283 1 f170"/>
                <a:gd name="f375" fmla="*/ f284 1 f169"/>
                <a:gd name="f376" fmla="*/ f285 1 f170"/>
                <a:gd name="f377" fmla="*/ f286 1 f169"/>
                <a:gd name="f378" fmla="*/ f287 1 f170"/>
                <a:gd name="f379" fmla="*/ f288 1 f169"/>
                <a:gd name="f380" fmla="*/ f289 1 f170"/>
                <a:gd name="f381" fmla="*/ f290 1 f169"/>
                <a:gd name="f382" fmla="*/ f291 1 f170"/>
                <a:gd name="f383" fmla="*/ f292 1 f169"/>
                <a:gd name="f384" fmla="*/ f293 1 f170"/>
                <a:gd name="f385" fmla="*/ f294 1 f169"/>
                <a:gd name="f386" fmla="*/ f295 1 f170"/>
                <a:gd name="f387" fmla="*/ f296 1 f169"/>
                <a:gd name="f388" fmla="*/ f297 1 f170"/>
                <a:gd name="f389" fmla="*/ f298 1 f169"/>
                <a:gd name="f390" fmla="*/ f299 1 f170"/>
                <a:gd name="f391" fmla="*/ f300 1 f169"/>
                <a:gd name="f392" fmla="*/ f301 1 f170"/>
                <a:gd name="f393" fmla="*/ f302 1 f169"/>
                <a:gd name="f394" fmla="*/ f303 1 f170"/>
                <a:gd name="f395" fmla="*/ f304 1 f169"/>
                <a:gd name="f396" fmla="*/ f305 1 f170"/>
                <a:gd name="f397" fmla="*/ f306 1 f169"/>
                <a:gd name="f398" fmla="*/ f307 1 f170"/>
                <a:gd name="f399" fmla="*/ f308 1 f170"/>
                <a:gd name="f400" fmla="*/ f309 1 f169"/>
                <a:gd name="f401" fmla="*/ f310 1 f170"/>
                <a:gd name="f402" fmla="*/ f311 1 f170"/>
                <a:gd name="f403" fmla="*/ f312 1 f169"/>
                <a:gd name="f404" fmla="*/ f313 1 f170"/>
                <a:gd name="f405" fmla="*/ f314 1 f169"/>
                <a:gd name="f406" fmla="*/ f315 1 f170"/>
                <a:gd name="f407" fmla="*/ f316 1 f169"/>
                <a:gd name="f408" fmla="*/ f317 1 f170"/>
                <a:gd name="f409" fmla="*/ f318 1 f169"/>
                <a:gd name="f410" fmla="*/ f319 1 f170"/>
                <a:gd name="f411" fmla="*/ f320 1 f169"/>
                <a:gd name="f412" fmla="*/ f321 1 f170"/>
                <a:gd name="f413" fmla="*/ f322 1 f169"/>
                <a:gd name="f414" fmla="*/ f323 1 f170"/>
                <a:gd name="f415" fmla="*/ f324 1 f169"/>
                <a:gd name="f416" fmla="*/ f325 1 f170"/>
                <a:gd name="f417" fmla="*/ f326 1 f169"/>
                <a:gd name="f418" fmla="*/ f327 1 f170"/>
                <a:gd name="f419" fmla="*/ f328 1 f169"/>
                <a:gd name="f420" fmla="*/ f329 1 f170"/>
                <a:gd name="f421" fmla="*/ f330 1 f169"/>
                <a:gd name="f422" fmla="*/ f331 1 f170"/>
                <a:gd name="f423" fmla="*/ f332 1 f169"/>
                <a:gd name="f424" fmla="*/ f333 1 f170"/>
                <a:gd name="f425" fmla="*/ f334 1 f169"/>
                <a:gd name="f426" fmla="*/ f335 1 f170"/>
                <a:gd name="f427" fmla="*/ f336 1 f169"/>
                <a:gd name="f428" fmla="*/ f337 1 f170"/>
                <a:gd name="f429" fmla="*/ f338 1 f169"/>
                <a:gd name="f430" fmla="*/ f339 1 f170"/>
                <a:gd name="f431" fmla="*/ f340 1 f169"/>
                <a:gd name="f432" fmla="*/ f341 1 f170"/>
                <a:gd name="f433" fmla="*/ f342 1 f169"/>
                <a:gd name="f434" fmla="*/ f343 1 f170"/>
                <a:gd name="f435" fmla="*/ f344 f164 1"/>
                <a:gd name="f436" fmla="*/ f345 f164 1"/>
                <a:gd name="f437" fmla="*/ f347 f165 1"/>
                <a:gd name="f438" fmla="*/ f346 f165 1"/>
                <a:gd name="f439" fmla="*/ f349 f164 1"/>
                <a:gd name="f440" fmla="*/ f350 f165 1"/>
                <a:gd name="f441" fmla="*/ f351 f164 1"/>
                <a:gd name="f442" fmla="*/ f352 f165 1"/>
                <a:gd name="f443" fmla="*/ f353 f164 1"/>
                <a:gd name="f444" fmla="*/ f354 f165 1"/>
                <a:gd name="f445" fmla="*/ f355 f164 1"/>
                <a:gd name="f446" fmla="*/ f356 f165 1"/>
                <a:gd name="f447" fmla="*/ f357 f164 1"/>
                <a:gd name="f448" fmla="*/ f358 f165 1"/>
                <a:gd name="f449" fmla="*/ f359 f164 1"/>
                <a:gd name="f450" fmla="*/ f360 f165 1"/>
                <a:gd name="f451" fmla="*/ f361 f164 1"/>
                <a:gd name="f452" fmla="*/ f362 f165 1"/>
                <a:gd name="f453" fmla="*/ f363 f164 1"/>
                <a:gd name="f454" fmla="*/ f364 f165 1"/>
                <a:gd name="f455" fmla="*/ f365 f164 1"/>
                <a:gd name="f456" fmla="*/ f366 f165 1"/>
                <a:gd name="f457" fmla="*/ f367 f164 1"/>
                <a:gd name="f458" fmla="*/ f368 f165 1"/>
                <a:gd name="f459" fmla="*/ f369 f164 1"/>
                <a:gd name="f460" fmla="*/ f370 f165 1"/>
                <a:gd name="f461" fmla="*/ f371 f164 1"/>
                <a:gd name="f462" fmla="*/ f372 f165 1"/>
                <a:gd name="f463" fmla="*/ f373 f164 1"/>
                <a:gd name="f464" fmla="*/ f374 f165 1"/>
                <a:gd name="f465" fmla="*/ f375 f164 1"/>
                <a:gd name="f466" fmla="*/ f376 f165 1"/>
                <a:gd name="f467" fmla="*/ f377 f164 1"/>
                <a:gd name="f468" fmla="*/ f378 f165 1"/>
                <a:gd name="f469" fmla="*/ f379 f164 1"/>
                <a:gd name="f470" fmla="*/ f380 f165 1"/>
                <a:gd name="f471" fmla="*/ f381 f164 1"/>
                <a:gd name="f472" fmla="*/ f382 f165 1"/>
                <a:gd name="f473" fmla="*/ f383 f164 1"/>
                <a:gd name="f474" fmla="*/ f384 f165 1"/>
                <a:gd name="f475" fmla="*/ f385 f164 1"/>
                <a:gd name="f476" fmla="*/ f386 f165 1"/>
                <a:gd name="f477" fmla="*/ f387 f164 1"/>
                <a:gd name="f478" fmla="*/ f388 f165 1"/>
                <a:gd name="f479" fmla="*/ f389 f164 1"/>
                <a:gd name="f480" fmla="*/ f390 f165 1"/>
                <a:gd name="f481" fmla="*/ f391 f164 1"/>
                <a:gd name="f482" fmla="*/ f392 f165 1"/>
                <a:gd name="f483" fmla="*/ f393 f164 1"/>
                <a:gd name="f484" fmla="*/ f394 f165 1"/>
                <a:gd name="f485" fmla="*/ f395 f164 1"/>
                <a:gd name="f486" fmla="*/ f396 f165 1"/>
                <a:gd name="f487" fmla="*/ f397 f164 1"/>
                <a:gd name="f488" fmla="*/ f398 f165 1"/>
                <a:gd name="f489" fmla="*/ f399 f165 1"/>
                <a:gd name="f490" fmla="*/ f400 f164 1"/>
                <a:gd name="f491" fmla="*/ f401 f165 1"/>
                <a:gd name="f492" fmla="*/ f402 f165 1"/>
                <a:gd name="f493" fmla="*/ f403 f164 1"/>
                <a:gd name="f494" fmla="*/ f404 f165 1"/>
                <a:gd name="f495" fmla="*/ f405 f164 1"/>
                <a:gd name="f496" fmla="*/ f406 f165 1"/>
                <a:gd name="f497" fmla="*/ f407 f164 1"/>
                <a:gd name="f498" fmla="*/ f408 f165 1"/>
                <a:gd name="f499" fmla="*/ f409 f164 1"/>
                <a:gd name="f500" fmla="*/ f410 f165 1"/>
                <a:gd name="f501" fmla="*/ f411 f164 1"/>
                <a:gd name="f502" fmla="*/ f412 f165 1"/>
                <a:gd name="f503" fmla="*/ f413 f164 1"/>
                <a:gd name="f504" fmla="*/ f414 f165 1"/>
                <a:gd name="f505" fmla="*/ f415 f164 1"/>
                <a:gd name="f506" fmla="*/ f416 f165 1"/>
                <a:gd name="f507" fmla="*/ f417 f164 1"/>
                <a:gd name="f508" fmla="*/ f418 f165 1"/>
                <a:gd name="f509" fmla="*/ f419 f164 1"/>
                <a:gd name="f510" fmla="*/ f420 f165 1"/>
                <a:gd name="f511" fmla="*/ f421 f164 1"/>
                <a:gd name="f512" fmla="*/ f422 f165 1"/>
                <a:gd name="f513" fmla="*/ f423 f164 1"/>
                <a:gd name="f514" fmla="*/ f424 f165 1"/>
                <a:gd name="f515" fmla="*/ f425 f164 1"/>
                <a:gd name="f516" fmla="*/ f426 f165 1"/>
                <a:gd name="f517" fmla="*/ f427 f164 1"/>
                <a:gd name="f518" fmla="*/ f428 f165 1"/>
                <a:gd name="f519" fmla="*/ f429 f164 1"/>
                <a:gd name="f520" fmla="*/ f430 f165 1"/>
                <a:gd name="f521" fmla="*/ f431 f164 1"/>
                <a:gd name="f522" fmla="*/ f432 f165 1"/>
                <a:gd name="f523" fmla="*/ f433 f164 1"/>
                <a:gd name="f524" fmla="*/ f434 f1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8">
                  <a:pos x="f439" y="f440"/>
                </a:cxn>
                <a:cxn ang="f348">
                  <a:pos x="f441" y="f442"/>
                </a:cxn>
                <a:cxn ang="f348">
                  <a:pos x="f443" y="f444"/>
                </a:cxn>
                <a:cxn ang="f348">
                  <a:pos x="f445" y="f446"/>
                </a:cxn>
                <a:cxn ang="f348">
                  <a:pos x="f447" y="f448"/>
                </a:cxn>
                <a:cxn ang="f348">
                  <a:pos x="f449" y="f450"/>
                </a:cxn>
                <a:cxn ang="f348">
                  <a:pos x="f451" y="f452"/>
                </a:cxn>
                <a:cxn ang="f348">
                  <a:pos x="f453" y="f454"/>
                </a:cxn>
                <a:cxn ang="f348">
                  <a:pos x="f455" y="f456"/>
                </a:cxn>
                <a:cxn ang="f348">
                  <a:pos x="f457" y="f458"/>
                </a:cxn>
                <a:cxn ang="f348">
                  <a:pos x="f459" y="f460"/>
                </a:cxn>
                <a:cxn ang="f348">
                  <a:pos x="f461" y="f462"/>
                </a:cxn>
                <a:cxn ang="f348">
                  <a:pos x="f463" y="f464"/>
                </a:cxn>
                <a:cxn ang="f348">
                  <a:pos x="f465" y="f466"/>
                </a:cxn>
                <a:cxn ang="f348">
                  <a:pos x="f467" y="f468"/>
                </a:cxn>
                <a:cxn ang="f348">
                  <a:pos x="f469" y="f470"/>
                </a:cxn>
                <a:cxn ang="f348">
                  <a:pos x="f471" y="f472"/>
                </a:cxn>
                <a:cxn ang="f348">
                  <a:pos x="f473" y="f474"/>
                </a:cxn>
                <a:cxn ang="f348">
                  <a:pos x="f475" y="f476"/>
                </a:cxn>
                <a:cxn ang="f348">
                  <a:pos x="f477" y="f478"/>
                </a:cxn>
                <a:cxn ang="f348">
                  <a:pos x="f479" y="f480"/>
                </a:cxn>
                <a:cxn ang="f348">
                  <a:pos x="f481" y="f482"/>
                </a:cxn>
                <a:cxn ang="f348">
                  <a:pos x="f483" y="f484"/>
                </a:cxn>
                <a:cxn ang="f348">
                  <a:pos x="f485" y="f486"/>
                </a:cxn>
                <a:cxn ang="f348">
                  <a:pos x="f487" y="f488"/>
                </a:cxn>
                <a:cxn ang="f348">
                  <a:pos x="f455" y="f489"/>
                </a:cxn>
                <a:cxn ang="f348">
                  <a:pos x="f490" y="f491"/>
                </a:cxn>
                <a:cxn ang="f348">
                  <a:pos x="f490" y="f492"/>
                </a:cxn>
                <a:cxn ang="f348">
                  <a:pos x="f493" y="f494"/>
                </a:cxn>
                <a:cxn ang="f348">
                  <a:pos x="f495" y="f496"/>
                </a:cxn>
                <a:cxn ang="f348">
                  <a:pos x="f497" y="f498"/>
                </a:cxn>
                <a:cxn ang="f348">
                  <a:pos x="f499" y="f500"/>
                </a:cxn>
                <a:cxn ang="f348">
                  <a:pos x="f501" y="f502"/>
                </a:cxn>
                <a:cxn ang="f348">
                  <a:pos x="f503" y="f504"/>
                </a:cxn>
                <a:cxn ang="f348">
                  <a:pos x="f505" y="f506"/>
                </a:cxn>
                <a:cxn ang="f348">
                  <a:pos x="f507" y="f508"/>
                </a:cxn>
                <a:cxn ang="f348">
                  <a:pos x="f509" y="f510"/>
                </a:cxn>
                <a:cxn ang="f348">
                  <a:pos x="f511" y="f512"/>
                </a:cxn>
                <a:cxn ang="f348">
                  <a:pos x="f513" y="f514"/>
                </a:cxn>
                <a:cxn ang="f348">
                  <a:pos x="f515" y="f516"/>
                </a:cxn>
                <a:cxn ang="f348">
                  <a:pos x="f517" y="f518"/>
                </a:cxn>
                <a:cxn ang="f348">
                  <a:pos x="f519" y="f520"/>
                </a:cxn>
                <a:cxn ang="f348">
                  <a:pos x="f521" y="f522"/>
                </a:cxn>
                <a:cxn ang="f348">
                  <a:pos x="f523" y="f524"/>
                </a:cxn>
              </a:cxnLst>
              <a:rect l="f435" t="f438" r="f436" b="f437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0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0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47" y="f121"/>
                  </a:lnTo>
                  <a:lnTo>
                    <a:pt x="f6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46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0"/>
                  </a:lnTo>
                  <a:lnTo>
                    <a:pt x="f131" y="f162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AF649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5012375" y="353807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69"/>
                <a:gd name="f11" fmla="val 3945"/>
                <a:gd name="f12" fmla="val 234"/>
                <a:gd name="f13" fmla="val 3927"/>
                <a:gd name="f14" fmla="val 125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8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5"/>
                <a:gd name="f43" fmla="val 1191"/>
                <a:gd name="f44" fmla="val 708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0"/>
                <a:gd name="f51" fmla="val 976"/>
                <a:gd name="f52" fmla="val 522"/>
                <a:gd name="f53" fmla="val 891"/>
                <a:gd name="f54" fmla="val 506"/>
                <a:gd name="f55" fmla="val 843"/>
                <a:gd name="f56" fmla="val 494"/>
                <a:gd name="f57" fmla="val 798"/>
                <a:gd name="f58" fmla="val 480"/>
                <a:gd name="f59" fmla="val 710"/>
                <a:gd name="f60" fmla="val 479"/>
                <a:gd name="f61" fmla="val 621"/>
                <a:gd name="f62" fmla="val 491"/>
                <a:gd name="f63" fmla="val 532"/>
                <a:gd name="f64" fmla="val 515"/>
                <a:gd name="f65" fmla="val 445"/>
                <a:gd name="f66" fmla="val 551"/>
                <a:gd name="f67" fmla="val 362"/>
                <a:gd name="f68" fmla="val 599"/>
                <a:gd name="f69" fmla="val 285"/>
                <a:gd name="f70" fmla="val 657"/>
                <a:gd name="f71" fmla="val 212"/>
                <a:gd name="f72" fmla="val 690"/>
                <a:gd name="f73" fmla="val 179"/>
                <a:gd name="f74" fmla="val 714"/>
                <a:gd name="f75" fmla="val 158"/>
                <a:gd name="f76" fmla="val 765"/>
                <a:gd name="f77" fmla="val 117"/>
                <a:gd name="f78" fmla="val 819"/>
                <a:gd name="f79" fmla="val 84"/>
                <a:gd name="f80" fmla="val 875"/>
                <a:gd name="f81" fmla="val 56"/>
                <a:gd name="f82" fmla="val 961"/>
                <a:gd name="f83" fmla="val 24"/>
                <a:gd name="f84" fmla="val 1079"/>
                <a:gd name="f85" fmla="val 1200"/>
                <a:gd name="f86" fmla="val 1320"/>
                <a:gd name="f87" fmla="val 1406"/>
                <a:gd name="f88" fmla="val 1461"/>
                <a:gd name="f89" fmla="val 1514"/>
                <a:gd name="f90" fmla="val 1566"/>
                <a:gd name="f91" fmla="val 1591"/>
                <a:gd name="f92" fmla="val 1630"/>
                <a:gd name="f93" fmla="val 220"/>
                <a:gd name="f94" fmla="val 1698"/>
                <a:gd name="f95" fmla="val 307"/>
                <a:gd name="f96" fmla="val 1748"/>
                <a:gd name="f97" fmla="val 403"/>
                <a:gd name="f98" fmla="val 1782"/>
                <a:gd name="f99" fmla="val 505"/>
                <a:gd name="f100" fmla="val 1799"/>
                <a:gd name="f101" fmla="val 612"/>
                <a:gd name="f102" fmla="val 722"/>
                <a:gd name="f103" fmla="val 833"/>
                <a:gd name="f104" fmla="val 1746"/>
                <a:gd name="f105" fmla="val 942"/>
                <a:gd name="f106" fmla="val 1721"/>
                <a:gd name="f107" fmla="val 995"/>
                <a:gd name="f108" fmla="val 1705"/>
                <a:gd name="f109" fmla="val 1024"/>
                <a:gd name="f110" fmla="val 1661"/>
                <a:gd name="f111" fmla="val 1085"/>
                <a:gd name="f112" fmla="val 1605"/>
                <a:gd name="f113" fmla="val 1148"/>
                <a:gd name="f114" fmla="val 1543"/>
                <a:gd name="f115" fmla="val 1206"/>
                <a:gd name="f116" fmla="val 1512"/>
                <a:gd name="f117" fmla="val 1231"/>
                <a:gd name="f118" fmla="val 1459"/>
                <a:gd name="f119" fmla="val 1269"/>
                <a:gd name="f120" fmla="val 1498"/>
                <a:gd name="f121" fmla="val 1392"/>
                <a:gd name="f122" fmla="val 1575"/>
                <a:gd name="f123" fmla="val 1625"/>
                <a:gd name="f124" fmla="val 1738"/>
                <a:gd name="f125" fmla="val 2130"/>
                <a:gd name="f126" fmla="val 1906"/>
                <a:gd name="f127" fmla="val 2648"/>
                <a:gd name="f128" fmla="val 1995"/>
                <a:gd name="f129" fmla="val 2930"/>
                <a:gd name="f130" fmla="val 2053"/>
                <a:gd name="f131" fmla="val 3116"/>
                <a:gd name="f132" fmla="val 2112"/>
                <a:gd name="f133" fmla="val 3304"/>
                <a:gd name="f134" fmla="val 3363"/>
                <a:gd name="f135" fmla="val 2155"/>
                <a:gd name="f136" fmla="val 3450"/>
                <a:gd name="f137" fmla="val 2167"/>
                <a:gd name="f138" fmla="val 3523"/>
                <a:gd name="f139" fmla="val 3602"/>
                <a:gd name="f140" fmla="val 3652"/>
                <a:gd name="f141" fmla="val 3710"/>
                <a:gd name="f142" fmla="val 2166"/>
                <a:gd name="f143" fmla="val 3788"/>
                <a:gd name="f144" fmla="val 2151"/>
                <a:gd name="f145" fmla="val 3834"/>
                <a:gd name="f146" fmla="val 2120"/>
                <a:gd name="f147" fmla="val 3863"/>
                <a:gd name="f148" fmla="val 2097"/>
                <a:gd name="f149" fmla="val 3876"/>
                <a:gd name="f150" fmla="val 2074"/>
                <a:gd name="f151" fmla="val 3886"/>
                <a:gd name="f152" fmla="val 1986"/>
                <a:gd name="f153" fmla="val 3908"/>
                <a:gd name="f154" fmla="val 1864"/>
                <a:gd name="f155" fmla="val 3929"/>
                <a:gd name="f156" fmla="val 1726"/>
                <a:gd name="f157" fmla="val 3948"/>
                <a:gd name="f158" fmla="val 1656"/>
                <a:gd name="f159" fmla="val 3954"/>
                <a:gd name="f160" fmla="val 1557"/>
                <a:gd name="f161" fmla="val 3960"/>
                <a:gd name="f162" fmla="val 1242"/>
                <a:gd name="f163" fmla="val 872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0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5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7"/>
                <a:gd name="f192" fmla="val 1653"/>
                <a:gd name="f193" fmla="val 952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507"/>
                <a:gd name="f219" fmla="val 2795"/>
                <a:gd name="f220" fmla="val 472"/>
                <a:gd name="f221" fmla="val 2891"/>
                <a:gd name="f222" fmla="val 441"/>
                <a:gd name="f223" fmla="val 2971"/>
                <a:gd name="f224" fmla="val 389"/>
                <a:gd name="f225" fmla="val 3124"/>
                <a:gd name="f226" fmla="val 355"/>
                <a:gd name="f227" fmla="val 3252"/>
                <a:gd name="f228" fmla="val 344"/>
                <a:gd name="f229" fmla="val 3318"/>
                <a:gd name="f230" fmla="val 3347"/>
                <a:gd name="f231" fmla="val 346"/>
                <a:gd name="f232" fmla="val 3353"/>
                <a:gd name="f233" fmla="val 387"/>
                <a:gd name="f234" fmla="val 3385"/>
                <a:gd name="f235" fmla="val 434"/>
                <a:gd name="f236" fmla="val 3407"/>
                <a:gd name="f237" fmla="val 487"/>
                <a:gd name="f238" fmla="val 3424"/>
                <a:gd name="f239" fmla="val 514"/>
                <a:gd name="f240" fmla="val 3432"/>
                <a:gd name="f241" fmla="val 552"/>
                <a:gd name="f242" fmla="val 3438"/>
                <a:gd name="f243" fmla="val 641"/>
                <a:gd name="f244" fmla="val 3440"/>
                <a:gd name="f245" fmla="val 731"/>
                <a:gd name="f246" fmla="val 3429"/>
                <a:gd name="f247" fmla="val 813"/>
                <a:gd name="f248" fmla="val 3408"/>
                <a:gd name="f249" fmla="val 931"/>
                <a:gd name="f250" fmla="val 951"/>
                <a:gd name="f251" fmla="val 896"/>
                <a:gd name="f252" fmla="val 949"/>
                <a:gd name="f253" fmla="val 877"/>
                <a:gd name="f254" fmla="val 811"/>
                <a:gd name="f255" fmla="val 933"/>
                <a:gd name="f256" fmla="val 689"/>
                <a:gd name="f257" fmla="val 606"/>
                <a:gd name="f258" fmla="val 955"/>
                <a:gd name="f259" fmla="val 556"/>
                <a:gd name="f260" fmla="val 510"/>
                <a:gd name="f261" fmla="val 468"/>
                <a:gd name="f262" fmla="val 1009"/>
                <a:gd name="f263" fmla="val 450"/>
                <a:gd name="f264" fmla="val 1023"/>
                <a:gd name="f265" fmla="val 433"/>
                <a:gd name="f266" fmla="val 1039"/>
                <a:gd name="f267" fmla="val 402"/>
                <a:gd name="f268" fmla="val 1046"/>
                <a:gd name="f269" fmla="val 375"/>
                <a:gd name="f270" fmla="val 1042"/>
                <a:gd name="f271" fmla="val 354"/>
                <a:gd name="f272" fmla="val 1031"/>
                <a:gd name="f273" fmla="val 337"/>
                <a:gd name="f274" fmla="val 1010"/>
                <a:gd name="f275" fmla="val 327"/>
                <a:gd name="f276" fmla="val 981"/>
                <a:gd name="f277" fmla="val 322"/>
                <a:gd name="f278" fmla="val 323"/>
                <a:gd name="f279" fmla="val 920"/>
                <a:gd name="f280" fmla="val 887"/>
                <a:gd name="f281" fmla="val 334"/>
                <a:gd name="f282" fmla="val 829"/>
                <a:gd name="f283" fmla="val 361"/>
                <a:gd name="f284" fmla="val 782"/>
                <a:gd name="f285" fmla="val 401"/>
                <a:gd name="f286" fmla="val 747"/>
                <a:gd name="f287" fmla="val 723"/>
                <a:gd name="f288" fmla="val 711"/>
                <a:gd name="f289" fmla="val 580"/>
                <a:gd name="f290" fmla="val 712"/>
                <a:gd name="f291" fmla="val 658"/>
                <a:gd name="f292" fmla="val 727"/>
                <a:gd name="f293" fmla="val 742"/>
                <a:gd name="f294" fmla="val 739"/>
                <a:gd name="f295" fmla="val 787"/>
                <a:gd name="f296" fmla="val 749"/>
                <a:gd name="f297" fmla="val 814"/>
                <a:gd name="f298" fmla="val 769"/>
                <a:gd name="f299" fmla="val 862"/>
                <a:gd name="f300" fmla="val 902"/>
                <a:gd name="f301" fmla="val 817"/>
                <a:gd name="f302" fmla="val 954"/>
                <a:gd name="f303" fmla="val 869"/>
                <a:gd name="f304" fmla="val 894"/>
                <a:gd name="f305" fmla="+- 0 0 -90"/>
                <a:gd name="f306" fmla="*/ f3 1 2172"/>
                <a:gd name="f307" fmla="*/ f4 1 3966"/>
                <a:gd name="f308" fmla="+- f7 0 f5"/>
                <a:gd name="f309" fmla="+- f6 0 f5"/>
                <a:gd name="f310" fmla="*/ f305 f0 1"/>
                <a:gd name="f311" fmla="*/ f309 1 2172"/>
                <a:gd name="f312" fmla="*/ f308 1 3966"/>
                <a:gd name="f313" fmla="*/ 234 f309 1"/>
                <a:gd name="f314" fmla="*/ 3927 f308 1"/>
                <a:gd name="f315" fmla="*/ 33 f309 1"/>
                <a:gd name="f316" fmla="*/ 3860 f308 1"/>
                <a:gd name="f317" fmla="*/ 1 f309 1"/>
                <a:gd name="f318" fmla="*/ 3757 f308 1"/>
                <a:gd name="f319" fmla="*/ 230 f309 1"/>
                <a:gd name="f320" fmla="*/ 2852 f308 1"/>
                <a:gd name="f321" fmla="*/ 698 f309 1"/>
                <a:gd name="f322" fmla="*/ 1567 f308 1"/>
                <a:gd name="f323" fmla="*/ 796 f309 1"/>
                <a:gd name="f324" fmla="*/ 1249 f308 1"/>
                <a:gd name="f325" fmla="*/ 670 f309 1"/>
                <a:gd name="f326" fmla="*/ 1121 f308 1"/>
                <a:gd name="f327" fmla="*/ 522 f309 1"/>
                <a:gd name="f328" fmla="*/ 891 f308 1"/>
                <a:gd name="f329" fmla="*/ 480 f309 1"/>
                <a:gd name="f330" fmla="*/ 710 f308 1"/>
                <a:gd name="f331" fmla="*/ 515 f309 1"/>
                <a:gd name="f332" fmla="*/ 445 f308 1"/>
                <a:gd name="f333" fmla="*/ 657 f309 1"/>
                <a:gd name="f334" fmla="*/ 212 f308 1"/>
                <a:gd name="f335" fmla="*/ 765 f309 1"/>
                <a:gd name="f336" fmla="*/ 117 f308 1"/>
                <a:gd name="f337" fmla="*/ 961 f309 1"/>
                <a:gd name="f338" fmla="*/ 24 f308 1"/>
                <a:gd name="f339" fmla="*/ 1320 f309 1"/>
                <a:gd name="f340" fmla="*/ 1514 f309 1"/>
                <a:gd name="f341" fmla="*/ 1630 f309 1"/>
                <a:gd name="f342" fmla="*/ 220 f308 1"/>
                <a:gd name="f343" fmla="*/ 1782 f309 1"/>
                <a:gd name="f344" fmla="*/ 505 f308 1"/>
                <a:gd name="f345" fmla="*/ 833 f308 1"/>
                <a:gd name="f346" fmla="*/ 1705 f309 1"/>
                <a:gd name="f347" fmla="*/ 1024 f308 1"/>
                <a:gd name="f348" fmla="*/ 1543 f309 1"/>
                <a:gd name="f349" fmla="*/ 1206 f308 1"/>
                <a:gd name="f350" fmla="*/ 1498 f309 1"/>
                <a:gd name="f351" fmla="*/ 1392 f308 1"/>
                <a:gd name="f352" fmla="*/ 1906 f309 1"/>
                <a:gd name="f353" fmla="*/ 2648 f308 1"/>
                <a:gd name="f354" fmla="*/ 2112 f309 1"/>
                <a:gd name="f355" fmla="*/ 3304 f308 1"/>
                <a:gd name="f356" fmla="*/ 2167 f309 1"/>
                <a:gd name="f357" fmla="*/ 3523 f308 1"/>
                <a:gd name="f358" fmla="*/ 2172 f309 1"/>
                <a:gd name="f359" fmla="*/ 3710 f308 1"/>
                <a:gd name="f360" fmla="*/ 2120 f309 1"/>
                <a:gd name="f361" fmla="*/ 3863 f308 1"/>
                <a:gd name="f362" fmla="*/ 1986 f309 1"/>
                <a:gd name="f363" fmla="*/ 3908 f308 1"/>
                <a:gd name="f364" fmla="*/ 1656 f309 1"/>
                <a:gd name="f365" fmla="*/ 3954 f308 1"/>
                <a:gd name="f366" fmla="*/ 872 f309 1"/>
                <a:gd name="f367" fmla="*/ 3966 f308 1"/>
                <a:gd name="f368" fmla="*/ 845 f309 1"/>
                <a:gd name="f369" fmla="*/ 3393 f308 1"/>
                <a:gd name="f370" fmla="*/ 940 f309 1"/>
                <a:gd name="f371" fmla="*/ 3320 f308 1"/>
                <a:gd name="f372" fmla="*/ 976 f309 1"/>
                <a:gd name="f373" fmla="*/ 3183 f308 1"/>
                <a:gd name="f374" fmla="*/ 930 f309 1"/>
                <a:gd name="f375" fmla="*/ 2919 f308 1"/>
                <a:gd name="f376" fmla="*/ 913 f309 1"/>
                <a:gd name="f377" fmla="*/ 2258 f308 1"/>
                <a:gd name="f378" fmla="*/ 952 f309 1"/>
                <a:gd name="f379" fmla="*/ 1477 f308 1"/>
                <a:gd name="f380" fmla="*/ 925 f309 1"/>
                <a:gd name="f381" fmla="*/ 1430 f308 1"/>
                <a:gd name="f382" fmla="*/ 861 f309 1"/>
                <a:gd name="f383" fmla="*/ 1425 f308 1"/>
                <a:gd name="f384" fmla="*/ 828 f309 1"/>
                <a:gd name="f385" fmla="*/ 1563 f308 1"/>
                <a:gd name="f386" fmla="*/ 585 f309 1"/>
                <a:gd name="f387" fmla="*/ 2556 f308 1"/>
                <a:gd name="f388" fmla="*/ 441 f309 1"/>
                <a:gd name="f389" fmla="*/ 2971 f308 1"/>
                <a:gd name="f390" fmla="*/ 344 f309 1"/>
                <a:gd name="f391" fmla="*/ 3318 f308 1"/>
                <a:gd name="f392" fmla="*/ 355 f309 1"/>
                <a:gd name="f393" fmla="*/ 3363 f308 1"/>
                <a:gd name="f394" fmla="*/ 487 f309 1"/>
                <a:gd name="f395" fmla="*/ 3424 f308 1"/>
                <a:gd name="f396" fmla="*/ 641 f309 1"/>
                <a:gd name="f397" fmla="*/ 3440 f308 1"/>
                <a:gd name="f398" fmla="*/ 951 f309 1"/>
                <a:gd name="f399" fmla="*/ 896 f308 1"/>
                <a:gd name="f400" fmla="*/ 933 f309 1"/>
                <a:gd name="f401" fmla="*/ 689 f308 1"/>
                <a:gd name="f402" fmla="*/ 973 f309 1"/>
                <a:gd name="f403" fmla="*/ 510 f308 1"/>
                <a:gd name="f404" fmla="*/ 1023 f309 1"/>
                <a:gd name="f405" fmla="*/ 433 f308 1"/>
                <a:gd name="f406" fmla="*/ 1042 f309 1"/>
                <a:gd name="f407" fmla="*/ 354 f308 1"/>
                <a:gd name="f408" fmla="*/ 981 f309 1"/>
                <a:gd name="f409" fmla="*/ 322 f308 1"/>
                <a:gd name="f410" fmla="*/ 887 f309 1"/>
                <a:gd name="f411" fmla="*/ 334 f308 1"/>
                <a:gd name="f412" fmla="*/ 747 f309 1"/>
                <a:gd name="f413" fmla="*/ 450 f308 1"/>
                <a:gd name="f414" fmla="*/ 712 f309 1"/>
                <a:gd name="f415" fmla="*/ 658 f308 1"/>
                <a:gd name="f416" fmla="*/ 749 f309 1"/>
                <a:gd name="f417" fmla="*/ 814 f308 1"/>
                <a:gd name="f418" fmla="*/ 817 f309 1"/>
                <a:gd name="f419" fmla="*/ 933 f308 1"/>
                <a:gd name="f420" fmla="*/ 894 f309 1"/>
                <a:gd name="f421" fmla="*/ 965 f308 1"/>
                <a:gd name="f422" fmla="*/ f310 1 f2"/>
                <a:gd name="f423" fmla="*/ f313 1 2172"/>
                <a:gd name="f424" fmla="*/ f314 1 3966"/>
                <a:gd name="f425" fmla="*/ f315 1 2172"/>
                <a:gd name="f426" fmla="*/ f316 1 3966"/>
                <a:gd name="f427" fmla="*/ f317 1 2172"/>
                <a:gd name="f428" fmla="*/ f318 1 3966"/>
                <a:gd name="f429" fmla="*/ f319 1 2172"/>
                <a:gd name="f430" fmla="*/ f320 1 3966"/>
                <a:gd name="f431" fmla="*/ f321 1 2172"/>
                <a:gd name="f432" fmla="*/ f322 1 3966"/>
                <a:gd name="f433" fmla="*/ f323 1 2172"/>
                <a:gd name="f434" fmla="*/ f324 1 3966"/>
                <a:gd name="f435" fmla="*/ f325 1 2172"/>
                <a:gd name="f436" fmla="*/ f326 1 3966"/>
                <a:gd name="f437" fmla="*/ f327 1 2172"/>
                <a:gd name="f438" fmla="*/ f328 1 3966"/>
                <a:gd name="f439" fmla="*/ f329 1 2172"/>
                <a:gd name="f440" fmla="*/ f330 1 3966"/>
                <a:gd name="f441" fmla="*/ f331 1 2172"/>
                <a:gd name="f442" fmla="*/ f332 1 3966"/>
                <a:gd name="f443" fmla="*/ f333 1 2172"/>
                <a:gd name="f444" fmla="*/ f334 1 3966"/>
                <a:gd name="f445" fmla="*/ f335 1 2172"/>
                <a:gd name="f446" fmla="*/ f336 1 3966"/>
                <a:gd name="f447" fmla="*/ f337 1 2172"/>
                <a:gd name="f448" fmla="*/ f338 1 3966"/>
                <a:gd name="f449" fmla="*/ f339 1 2172"/>
                <a:gd name="f450" fmla="*/ f340 1 2172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3966"/>
                <a:gd name="f456" fmla="*/ f346 1 2172"/>
                <a:gd name="f457" fmla="*/ f347 1 3966"/>
                <a:gd name="f458" fmla="*/ f348 1 2172"/>
                <a:gd name="f459" fmla="*/ f349 1 3966"/>
                <a:gd name="f460" fmla="*/ f350 1 2172"/>
                <a:gd name="f461" fmla="*/ f351 1 3966"/>
                <a:gd name="f462" fmla="*/ f352 1 2172"/>
                <a:gd name="f463" fmla="*/ f353 1 3966"/>
                <a:gd name="f464" fmla="*/ f354 1 2172"/>
                <a:gd name="f465" fmla="*/ f355 1 3966"/>
                <a:gd name="f466" fmla="*/ f356 1 2172"/>
                <a:gd name="f467" fmla="*/ f357 1 3966"/>
                <a:gd name="f468" fmla="*/ f358 1 2172"/>
                <a:gd name="f469" fmla="*/ f359 1 3966"/>
                <a:gd name="f470" fmla="*/ f360 1 2172"/>
                <a:gd name="f471" fmla="*/ f361 1 3966"/>
                <a:gd name="f472" fmla="*/ f362 1 2172"/>
                <a:gd name="f473" fmla="*/ f363 1 3966"/>
                <a:gd name="f474" fmla="*/ f364 1 2172"/>
                <a:gd name="f475" fmla="*/ f365 1 3966"/>
                <a:gd name="f476" fmla="*/ f366 1 2172"/>
                <a:gd name="f477" fmla="*/ f367 1 3966"/>
                <a:gd name="f478" fmla="*/ f368 1 2172"/>
                <a:gd name="f479" fmla="*/ f369 1 3966"/>
                <a:gd name="f480" fmla="*/ f370 1 2172"/>
                <a:gd name="f481" fmla="*/ f371 1 3966"/>
                <a:gd name="f482" fmla="*/ f372 1 2172"/>
                <a:gd name="f483" fmla="*/ f373 1 3966"/>
                <a:gd name="f484" fmla="*/ f374 1 2172"/>
                <a:gd name="f485" fmla="*/ f375 1 3966"/>
                <a:gd name="f486" fmla="*/ f376 1 2172"/>
                <a:gd name="f487" fmla="*/ f377 1 3966"/>
                <a:gd name="f488" fmla="*/ f378 1 2172"/>
                <a:gd name="f489" fmla="*/ f379 1 3966"/>
                <a:gd name="f490" fmla="*/ f380 1 2172"/>
                <a:gd name="f491" fmla="*/ f381 1 3966"/>
                <a:gd name="f492" fmla="*/ f382 1 2172"/>
                <a:gd name="f493" fmla="*/ f383 1 3966"/>
                <a:gd name="f494" fmla="*/ f384 1 2172"/>
                <a:gd name="f495" fmla="*/ f385 1 3966"/>
                <a:gd name="f496" fmla="*/ f386 1 2172"/>
                <a:gd name="f497" fmla="*/ f387 1 3966"/>
                <a:gd name="f498" fmla="*/ f388 1 2172"/>
                <a:gd name="f499" fmla="*/ f389 1 3966"/>
                <a:gd name="f500" fmla="*/ f390 1 2172"/>
                <a:gd name="f501" fmla="*/ f391 1 3966"/>
                <a:gd name="f502" fmla="*/ f392 1 2172"/>
                <a:gd name="f503" fmla="*/ f393 1 3966"/>
                <a:gd name="f504" fmla="*/ f394 1 2172"/>
                <a:gd name="f505" fmla="*/ f395 1 3966"/>
                <a:gd name="f506" fmla="*/ f396 1 2172"/>
                <a:gd name="f507" fmla="*/ f397 1 3966"/>
                <a:gd name="f508" fmla="*/ f398 1 2172"/>
                <a:gd name="f509" fmla="*/ f399 1 3966"/>
                <a:gd name="f510" fmla="*/ f400 1 2172"/>
                <a:gd name="f511" fmla="*/ f401 1 3966"/>
                <a:gd name="f512" fmla="*/ f402 1 2172"/>
                <a:gd name="f513" fmla="*/ f403 1 3966"/>
                <a:gd name="f514" fmla="*/ f404 1 2172"/>
                <a:gd name="f515" fmla="*/ f405 1 3966"/>
                <a:gd name="f516" fmla="*/ f406 1 2172"/>
                <a:gd name="f517" fmla="*/ f407 1 3966"/>
                <a:gd name="f518" fmla="*/ f408 1 2172"/>
                <a:gd name="f519" fmla="*/ f409 1 3966"/>
                <a:gd name="f520" fmla="*/ f410 1 2172"/>
                <a:gd name="f521" fmla="*/ f411 1 3966"/>
                <a:gd name="f522" fmla="*/ f412 1 2172"/>
                <a:gd name="f523" fmla="*/ f413 1 3966"/>
                <a:gd name="f524" fmla="*/ f414 1 2172"/>
                <a:gd name="f525" fmla="*/ f415 1 3966"/>
                <a:gd name="f526" fmla="*/ f416 1 2172"/>
                <a:gd name="f527" fmla="*/ f417 1 3966"/>
                <a:gd name="f528" fmla="*/ f418 1 2172"/>
                <a:gd name="f529" fmla="*/ f419 1 3966"/>
                <a:gd name="f530" fmla="*/ f420 1 2172"/>
                <a:gd name="f531" fmla="*/ f421 1 3966"/>
                <a:gd name="f532" fmla="*/ 0 1 f311"/>
                <a:gd name="f533" fmla="*/ f6 1 f311"/>
                <a:gd name="f534" fmla="*/ 0 1 f312"/>
                <a:gd name="f535" fmla="*/ f7 1 f312"/>
                <a:gd name="f536" fmla="+- f422 0 f1"/>
                <a:gd name="f537" fmla="*/ f423 1 f311"/>
                <a:gd name="f538" fmla="*/ f424 1 f312"/>
                <a:gd name="f539" fmla="*/ f425 1 f311"/>
                <a:gd name="f540" fmla="*/ f426 1 f312"/>
                <a:gd name="f541" fmla="*/ f427 1 f311"/>
                <a:gd name="f542" fmla="*/ f428 1 f312"/>
                <a:gd name="f543" fmla="*/ f429 1 f311"/>
                <a:gd name="f544" fmla="*/ f430 1 f312"/>
                <a:gd name="f545" fmla="*/ f431 1 f311"/>
                <a:gd name="f546" fmla="*/ f432 1 f312"/>
                <a:gd name="f547" fmla="*/ f433 1 f311"/>
                <a:gd name="f548" fmla="*/ f434 1 f312"/>
                <a:gd name="f549" fmla="*/ f435 1 f311"/>
                <a:gd name="f550" fmla="*/ f436 1 f312"/>
                <a:gd name="f551" fmla="*/ f437 1 f311"/>
                <a:gd name="f552" fmla="*/ f438 1 f312"/>
                <a:gd name="f553" fmla="*/ f439 1 f311"/>
                <a:gd name="f554" fmla="*/ f440 1 f312"/>
                <a:gd name="f555" fmla="*/ f441 1 f311"/>
                <a:gd name="f556" fmla="*/ f442 1 f312"/>
                <a:gd name="f557" fmla="*/ f443 1 f311"/>
                <a:gd name="f558" fmla="*/ f444 1 f312"/>
                <a:gd name="f559" fmla="*/ f445 1 f311"/>
                <a:gd name="f560" fmla="*/ f446 1 f312"/>
                <a:gd name="f561" fmla="*/ f447 1 f311"/>
                <a:gd name="f562" fmla="*/ f448 1 f312"/>
                <a:gd name="f563" fmla="*/ f449 1 f311"/>
                <a:gd name="f564" fmla="*/ f450 1 f311"/>
                <a:gd name="f565" fmla="*/ f451 1 f311"/>
                <a:gd name="f566" fmla="*/ f452 1 f312"/>
                <a:gd name="f567" fmla="*/ f453 1 f311"/>
                <a:gd name="f568" fmla="*/ f454 1 f312"/>
                <a:gd name="f569" fmla="*/ f455 1 f312"/>
                <a:gd name="f570" fmla="*/ f456 1 f311"/>
                <a:gd name="f571" fmla="*/ f457 1 f312"/>
                <a:gd name="f572" fmla="*/ f458 1 f311"/>
                <a:gd name="f573" fmla="*/ f459 1 f312"/>
                <a:gd name="f574" fmla="*/ f460 1 f311"/>
                <a:gd name="f575" fmla="*/ f461 1 f312"/>
                <a:gd name="f576" fmla="*/ f462 1 f311"/>
                <a:gd name="f577" fmla="*/ f463 1 f312"/>
                <a:gd name="f578" fmla="*/ f464 1 f311"/>
                <a:gd name="f579" fmla="*/ f465 1 f312"/>
                <a:gd name="f580" fmla="*/ f466 1 f311"/>
                <a:gd name="f581" fmla="*/ f467 1 f312"/>
                <a:gd name="f582" fmla="*/ f468 1 f311"/>
                <a:gd name="f583" fmla="*/ f469 1 f312"/>
                <a:gd name="f584" fmla="*/ f470 1 f311"/>
                <a:gd name="f585" fmla="*/ f471 1 f312"/>
                <a:gd name="f586" fmla="*/ f472 1 f311"/>
                <a:gd name="f587" fmla="*/ f473 1 f312"/>
                <a:gd name="f588" fmla="*/ f474 1 f311"/>
                <a:gd name="f589" fmla="*/ f475 1 f312"/>
                <a:gd name="f590" fmla="*/ f476 1 f311"/>
                <a:gd name="f591" fmla="*/ f477 1 f312"/>
                <a:gd name="f592" fmla="*/ f478 1 f311"/>
                <a:gd name="f593" fmla="*/ f479 1 f312"/>
                <a:gd name="f594" fmla="*/ f480 1 f311"/>
                <a:gd name="f595" fmla="*/ f481 1 f312"/>
                <a:gd name="f596" fmla="*/ f482 1 f311"/>
                <a:gd name="f597" fmla="*/ f483 1 f312"/>
                <a:gd name="f598" fmla="*/ f484 1 f311"/>
                <a:gd name="f599" fmla="*/ f485 1 f312"/>
                <a:gd name="f600" fmla="*/ f486 1 f311"/>
                <a:gd name="f601" fmla="*/ f487 1 f312"/>
                <a:gd name="f602" fmla="*/ f488 1 f311"/>
                <a:gd name="f603" fmla="*/ f489 1 f312"/>
                <a:gd name="f604" fmla="*/ f490 1 f311"/>
                <a:gd name="f605" fmla="*/ f491 1 f312"/>
                <a:gd name="f606" fmla="*/ f492 1 f311"/>
                <a:gd name="f607" fmla="*/ f493 1 f312"/>
                <a:gd name="f608" fmla="*/ f494 1 f311"/>
                <a:gd name="f609" fmla="*/ f495 1 f312"/>
                <a:gd name="f610" fmla="*/ f496 1 f311"/>
                <a:gd name="f611" fmla="*/ f497 1 f312"/>
                <a:gd name="f612" fmla="*/ f498 1 f311"/>
                <a:gd name="f613" fmla="*/ f499 1 f312"/>
                <a:gd name="f614" fmla="*/ f500 1 f311"/>
                <a:gd name="f615" fmla="*/ f501 1 f312"/>
                <a:gd name="f616" fmla="*/ f502 1 f311"/>
                <a:gd name="f617" fmla="*/ f503 1 f312"/>
                <a:gd name="f618" fmla="*/ f504 1 f311"/>
                <a:gd name="f619" fmla="*/ f505 1 f312"/>
                <a:gd name="f620" fmla="*/ f506 1 f311"/>
                <a:gd name="f621" fmla="*/ f507 1 f312"/>
                <a:gd name="f622" fmla="*/ f508 1 f311"/>
                <a:gd name="f623" fmla="*/ f509 1 f312"/>
                <a:gd name="f624" fmla="*/ f510 1 f311"/>
                <a:gd name="f625" fmla="*/ f511 1 f312"/>
                <a:gd name="f626" fmla="*/ f512 1 f311"/>
                <a:gd name="f627" fmla="*/ f513 1 f312"/>
                <a:gd name="f628" fmla="*/ f514 1 f311"/>
                <a:gd name="f629" fmla="*/ f515 1 f312"/>
                <a:gd name="f630" fmla="*/ f516 1 f311"/>
                <a:gd name="f631" fmla="*/ f517 1 f312"/>
                <a:gd name="f632" fmla="*/ f518 1 f311"/>
                <a:gd name="f633" fmla="*/ f519 1 f312"/>
                <a:gd name="f634" fmla="*/ f520 1 f311"/>
                <a:gd name="f635" fmla="*/ f521 1 f312"/>
                <a:gd name="f636" fmla="*/ f522 1 f311"/>
                <a:gd name="f637" fmla="*/ f523 1 f312"/>
                <a:gd name="f638" fmla="*/ f524 1 f311"/>
                <a:gd name="f639" fmla="*/ f525 1 f312"/>
                <a:gd name="f640" fmla="*/ f526 1 f311"/>
                <a:gd name="f641" fmla="*/ f527 1 f312"/>
                <a:gd name="f642" fmla="*/ f528 1 f311"/>
                <a:gd name="f643" fmla="*/ f529 1 f312"/>
                <a:gd name="f644" fmla="*/ f530 1 f311"/>
                <a:gd name="f645" fmla="*/ f531 1 f312"/>
                <a:gd name="f646" fmla="*/ f532 f306 1"/>
                <a:gd name="f647" fmla="*/ f533 f306 1"/>
                <a:gd name="f648" fmla="*/ f535 f307 1"/>
                <a:gd name="f649" fmla="*/ f534 f307 1"/>
                <a:gd name="f650" fmla="*/ f537 f306 1"/>
                <a:gd name="f651" fmla="*/ f538 f307 1"/>
                <a:gd name="f652" fmla="*/ f539 f306 1"/>
                <a:gd name="f653" fmla="*/ f540 f307 1"/>
                <a:gd name="f654" fmla="*/ f541 f306 1"/>
                <a:gd name="f655" fmla="*/ f542 f307 1"/>
                <a:gd name="f656" fmla="*/ f543 f306 1"/>
                <a:gd name="f657" fmla="*/ f544 f307 1"/>
                <a:gd name="f658" fmla="*/ f545 f306 1"/>
                <a:gd name="f659" fmla="*/ f546 f307 1"/>
                <a:gd name="f660" fmla="*/ f547 f306 1"/>
                <a:gd name="f661" fmla="*/ f548 f307 1"/>
                <a:gd name="f662" fmla="*/ f549 f306 1"/>
                <a:gd name="f663" fmla="*/ f550 f307 1"/>
                <a:gd name="f664" fmla="*/ f551 f306 1"/>
                <a:gd name="f665" fmla="*/ f552 f307 1"/>
                <a:gd name="f666" fmla="*/ f553 f306 1"/>
                <a:gd name="f667" fmla="*/ f554 f307 1"/>
                <a:gd name="f668" fmla="*/ f555 f306 1"/>
                <a:gd name="f669" fmla="*/ f556 f307 1"/>
                <a:gd name="f670" fmla="*/ f557 f306 1"/>
                <a:gd name="f671" fmla="*/ f558 f307 1"/>
                <a:gd name="f672" fmla="*/ f559 f306 1"/>
                <a:gd name="f673" fmla="*/ f560 f307 1"/>
                <a:gd name="f674" fmla="*/ f561 f306 1"/>
                <a:gd name="f675" fmla="*/ f562 f307 1"/>
                <a:gd name="f676" fmla="*/ f563 f306 1"/>
                <a:gd name="f677" fmla="*/ f564 f306 1"/>
                <a:gd name="f678" fmla="*/ f565 f306 1"/>
                <a:gd name="f679" fmla="*/ f566 f307 1"/>
                <a:gd name="f680" fmla="*/ f567 f306 1"/>
                <a:gd name="f681" fmla="*/ f568 f307 1"/>
                <a:gd name="f682" fmla="*/ f569 f307 1"/>
                <a:gd name="f683" fmla="*/ f570 f306 1"/>
                <a:gd name="f684" fmla="*/ f571 f307 1"/>
                <a:gd name="f685" fmla="*/ f572 f306 1"/>
                <a:gd name="f686" fmla="*/ f573 f307 1"/>
                <a:gd name="f687" fmla="*/ f574 f306 1"/>
                <a:gd name="f688" fmla="*/ f575 f307 1"/>
                <a:gd name="f689" fmla="*/ f576 f306 1"/>
                <a:gd name="f690" fmla="*/ f577 f307 1"/>
                <a:gd name="f691" fmla="*/ f578 f306 1"/>
                <a:gd name="f692" fmla="*/ f579 f307 1"/>
                <a:gd name="f693" fmla="*/ f580 f306 1"/>
                <a:gd name="f694" fmla="*/ f581 f307 1"/>
                <a:gd name="f695" fmla="*/ f582 f306 1"/>
                <a:gd name="f696" fmla="*/ f583 f307 1"/>
                <a:gd name="f697" fmla="*/ f584 f306 1"/>
                <a:gd name="f698" fmla="*/ f585 f307 1"/>
                <a:gd name="f699" fmla="*/ f586 f306 1"/>
                <a:gd name="f700" fmla="*/ f587 f307 1"/>
                <a:gd name="f701" fmla="*/ f588 f306 1"/>
                <a:gd name="f702" fmla="*/ f589 f307 1"/>
                <a:gd name="f703" fmla="*/ f590 f306 1"/>
                <a:gd name="f704" fmla="*/ f591 f307 1"/>
                <a:gd name="f705" fmla="*/ f592 f306 1"/>
                <a:gd name="f706" fmla="*/ f593 f307 1"/>
                <a:gd name="f707" fmla="*/ f594 f306 1"/>
                <a:gd name="f708" fmla="*/ f595 f307 1"/>
                <a:gd name="f709" fmla="*/ f596 f306 1"/>
                <a:gd name="f710" fmla="*/ f597 f307 1"/>
                <a:gd name="f711" fmla="*/ f598 f306 1"/>
                <a:gd name="f712" fmla="*/ f599 f307 1"/>
                <a:gd name="f713" fmla="*/ f600 f306 1"/>
                <a:gd name="f714" fmla="*/ f601 f307 1"/>
                <a:gd name="f715" fmla="*/ f602 f306 1"/>
                <a:gd name="f716" fmla="*/ f603 f307 1"/>
                <a:gd name="f717" fmla="*/ f604 f306 1"/>
                <a:gd name="f718" fmla="*/ f605 f307 1"/>
                <a:gd name="f719" fmla="*/ f606 f306 1"/>
                <a:gd name="f720" fmla="*/ f607 f307 1"/>
                <a:gd name="f721" fmla="*/ f608 f306 1"/>
                <a:gd name="f722" fmla="*/ f609 f307 1"/>
                <a:gd name="f723" fmla="*/ f610 f306 1"/>
                <a:gd name="f724" fmla="*/ f611 f307 1"/>
                <a:gd name="f725" fmla="*/ f612 f306 1"/>
                <a:gd name="f726" fmla="*/ f613 f307 1"/>
                <a:gd name="f727" fmla="*/ f614 f306 1"/>
                <a:gd name="f728" fmla="*/ f615 f307 1"/>
                <a:gd name="f729" fmla="*/ f616 f306 1"/>
                <a:gd name="f730" fmla="*/ f617 f307 1"/>
                <a:gd name="f731" fmla="*/ f618 f306 1"/>
                <a:gd name="f732" fmla="*/ f619 f307 1"/>
                <a:gd name="f733" fmla="*/ f620 f306 1"/>
                <a:gd name="f734" fmla="*/ f621 f307 1"/>
                <a:gd name="f735" fmla="*/ f622 f306 1"/>
                <a:gd name="f736" fmla="*/ f623 f307 1"/>
                <a:gd name="f737" fmla="*/ f624 f306 1"/>
                <a:gd name="f738" fmla="*/ f625 f307 1"/>
                <a:gd name="f739" fmla="*/ f626 f306 1"/>
                <a:gd name="f740" fmla="*/ f627 f307 1"/>
                <a:gd name="f741" fmla="*/ f628 f306 1"/>
                <a:gd name="f742" fmla="*/ f629 f307 1"/>
                <a:gd name="f743" fmla="*/ f630 f306 1"/>
                <a:gd name="f744" fmla="*/ f631 f307 1"/>
                <a:gd name="f745" fmla="*/ f632 f306 1"/>
                <a:gd name="f746" fmla="*/ f633 f307 1"/>
                <a:gd name="f747" fmla="*/ f634 f306 1"/>
                <a:gd name="f748" fmla="*/ f635 f307 1"/>
                <a:gd name="f749" fmla="*/ f636 f306 1"/>
                <a:gd name="f750" fmla="*/ f637 f307 1"/>
                <a:gd name="f751" fmla="*/ f638 f306 1"/>
                <a:gd name="f752" fmla="*/ f639 f307 1"/>
                <a:gd name="f753" fmla="*/ f640 f306 1"/>
                <a:gd name="f754" fmla="*/ f641 f307 1"/>
                <a:gd name="f755" fmla="*/ f642 f306 1"/>
                <a:gd name="f756" fmla="*/ f643 f307 1"/>
                <a:gd name="f757" fmla="*/ f644 f306 1"/>
                <a:gd name="f758" fmla="*/ f645 f30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6">
                  <a:pos x="f650" y="f651"/>
                </a:cxn>
                <a:cxn ang="f536">
                  <a:pos x="f652" y="f653"/>
                </a:cxn>
                <a:cxn ang="f536">
                  <a:pos x="f654" y="f655"/>
                </a:cxn>
                <a:cxn ang="f536">
                  <a:pos x="f656" y="f657"/>
                </a:cxn>
                <a:cxn ang="f536">
                  <a:pos x="f658" y="f659"/>
                </a:cxn>
                <a:cxn ang="f536">
                  <a:pos x="f660" y="f661"/>
                </a:cxn>
                <a:cxn ang="f536">
                  <a:pos x="f662" y="f663"/>
                </a:cxn>
                <a:cxn ang="f536">
                  <a:pos x="f664" y="f665"/>
                </a:cxn>
                <a:cxn ang="f536">
                  <a:pos x="f666" y="f667"/>
                </a:cxn>
                <a:cxn ang="f536">
                  <a:pos x="f668" y="f669"/>
                </a:cxn>
                <a:cxn ang="f536">
                  <a:pos x="f670" y="f671"/>
                </a:cxn>
                <a:cxn ang="f536">
                  <a:pos x="f672" y="f673"/>
                </a:cxn>
                <a:cxn ang="f536">
                  <a:pos x="f674" y="f675"/>
                </a:cxn>
                <a:cxn ang="f536">
                  <a:pos x="f676" y="f675"/>
                </a:cxn>
                <a:cxn ang="f536">
                  <a:pos x="f677" y="f673"/>
                </a:cxn>
                <a:cxn ang="f536">
                  <a:pos x="f678" y="f679"/>
                </a:cxn>
                <a:cxn ang="f536">
                  <a:pos x="f680" y="f681"/>
                </a:cxn>
                <a:cxn ang="f536">
                  <a:pos x="f680" y="f682"/>
                </a:cxn>
                <a:cxn ang="f536">
                  <a:pos x="f683" y="f684"/>
                </a:cxn>
                <a:cxn ang="f536">
                  <a:pos x="f685" y="f686"/>
                </a:cxn>
                <a:cxn ang="f536">
                  <a:pos x="f687" y="f688"/>
                </a:cxn>
                <a:cxn ang="f536">
                  <a:pos x="f689" y="f690"/>
                </a:cxn>
                <a:cxn ang="f536">
                  <a:pos x="f691" y="f692"/>
                </a:cxn>
                <a:cxn ang="f536">
                  <a:pos x="f693" y="f694"/>
                </a:cxn>
                <a:cxn ang="f536">
                  <a:pos x="f695" y="f696"/>
                </a:cxn>
                <a:cxn ang="f536">
                  <a:pos x="f697" y="f698"/>
                </a:cxn>
                <a:cxn ang="f536">
                  <a:pos x="f699" y="f700"/>
                </a:cxn>
                <a:cxn ang="f536">
                  <a:pos x="f701" y="f702"/>
                </a:cxn>
                <a:cxn ang="f536">
                  <a:pos x="f703" y="f704"/>
                </a:cxn>
                <a:cxn ang="f536">
                  <a:pos x="f705" y="f706"/>
                </a:cxn>
                <a:cxn ang="f536">
                  <a:pos x="f707" y="f708"/>
                </a:cxn>
                <a:cxn ang="f536">
                  <a:pos x="f709" y="f710"/>
                </a:cxn>
                <a:cxn ang="f536">
                  <a:pos x="f711" y="f712"/>
                </a:cxn>
                <a:cxn ang="f536">
                  <a:pos x="f713" y="f714"/>
                </a:cxn>
                <a:cxn ang="f536">
                  <a:pos x="f715" y="f716"/>
                </a:cxn>
                <a:cxn ang="f536">
                  <a:pos x="f717" y="f718"/>
                </a:cxn>
                <a:cxn ang="f536">
                  <a:pos x="f719" y="f720"/>
                </a:cxn>
                <a:cxn ang="f536">
                  <a:pos x="f721" y="f722"/>
                </a:cxn>
                <a:cxn ang="f536">
                  <a:pos x="f723" y="f724"/>
                </a:cxn>
                <a:cxn ang="f536">
                  <a:pos x="f725" y="f726"/>
                </a:cxn>
                <a:cxn ang="f536">
                  <a:pos x="f727" y="f728"/>
                </a:cxn>
                <a:cxn ang="f536">
                  <a:pos x="f729" y="f730"/>
                </a:cxn>
                <a:cxn ang="f536">
                  <a:pos x="f731" y="f732"/>
                </a:cxn>
                <a:cxn ang="f536">
                  <a:pos x="f733" y="f734"/>
                </a:cxn>
                <a:cxn ang="f536">
                  <a:pos x="f705" y="f706"/>
                </a:cxn>
                <a:cxn ang="f536">
                  <a:pos x="f735" y="f736"/>
                </a:cxn>
                <a:cxn ang="f536">
                  <a:pos x="f737" y="f738"/>
                </a:cxn>
                <a:cxn ang="f536">
                  <a:pos x="f739" y="f740"/>
                </a:cxn>
                <a:cxn ang="f536">
                  <a:pos x="f741" y="f742"/>
                </a:cxn>
                <a:cxn ang="f536">
                  <a:pos x="f743" y="f744"/>
                </a:cxn>
                <a:cxn ang="f536">
                  <a:pos x="f745" y="f746"/>
                </a:cxn>
                <a:cxn ang="f536">
                  <a:pos x="f747" y="f748"/>
                </a:cxn>
                <a:cxn ang="f536">
                  <a:pos x="f749" y="f750"/>
                </a:cxn>
                <a:cxn ang="f536">
                  <a:pos x="f751" y="f752"/>
                </a:cxn>
                <a:cxn ang="f536">
                  <a:pos x="f753" y="f754"/>
                </a:cxn>
                <a:cxn ang="f536">
                  <a:pos x="f755" y="f756"/>
                </a:cxn>
                <a:cxn ang="f536">
                  <a:pos x="f757" y="f758"/>
                </a:cxn>
              </a:cxnLst>
              <a:rect l="f646" t="f649" r="f647" b="f648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5"/>
                  </a:lnTo>
                  <a:lnTo>
                    <a:pt x="f85" y="f5"/>
                  </a:lnTo>
                  <a:lnTo>
                    <a:pt x="f86" y="f83"/>
                  </a:lnTo>
                  <a:lnTo>
                    <a:pt x="f87" y="f81"/>
                  </a:lnTo>
                  <a:lnTo>
                    <a:pt x="f88" y="f79"/>
                  </a:lnTo>
                  <a:lnTo>
                    <a:pt x="f89" y="f77"/>
                  </a:lnTo>
                  <a:lnTo>
                    <a:pt x="f90" y="f75"/>
                  </a:lnTo>
                  <a:lnTo>
                    <a:pt x="f91" y="f73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0" y="f102"/>
                  </a:lnTo>
                  <a:lnTo>
                    <a:pt x="f98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25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7"/>
                  </a:lnTo>
                  <a:lnTo>
                    <a:pt x="f163" y="f7"/>
                  </a:lnTo>
                  <a:lnTo>
                    <a:pt x="f66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2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230"/>
                  </a:lnTo>
                  <a:lnTo>
                    <a:pt x="f231" y="f232"/>
                  </a:lnTo>
                  <a:lnTo>
                    <a:pt x="f226" y="f134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8"/>
                  </a:lnTo>
                  <a:lnTo>
                    <a:pt x="f165" y="f166"/>
                  </a:lnTo>
                  <a:close/>
                  <a:moveTo>
                    <a:pt x="f249" y="f105"/>
                  </a:moveTo>
                  <a:lnTo>
                    <a:pt x="f105" y="f181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7" y="f254"/>
                  </a:lnTo>
                  <a:lnTo>
                    <a:pt x="f255" y="f256"/>
                  </a:lnTo>
                  <a:lnTo>
                    <a:pt x="f105" y="f257"/>
                  </a:lnTo>
                  <a:lnTo>
                    <a:pt x="f258" y="f259"/>
                  </a:lnTo>
                  <a:lnTo>
                    <a:pt x="f174" y="f260"/>
                  </a:lnTo>
                  <a:lnTo>
                    <a:pt x="f107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105" y="f278"/>
                  </a:lnTo>
                  <a:lnTo>
                    <a:pt x="f279" y="f275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5"/>
                  </a:lnTo>
                  <a:lnTo>
                    <a:pt x="f286" y="f263"/>
                  </a:lnTo>
                  <a:lnTo>
                    <a:pt x="f287" y="f260"/>
                  </a:lnTo>
                  <a:lnTo>
                    <a:pt x="f288" y="f289"/>
                  </a:lnTo>
                  <a:lnTo>
                    <a:pt x="f290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96" y="f297"/>
                  </a:lnTo>
                  <a:lnTo>
                    <a:pt x="f298" y="f299"/>
                  </a:lnTo>
                  <a:lnTo>
                    <a:pt x="f36" y="f300"/>
                  </a:lnTo>
                  <a:lnTo>
                    <a:pt x="f301" y="f255"/>
                  </a:lnTo>
                  <a:lnTo>
                    <a:pt x="f55" y="f302"/>
                  </a:lnTo>
                  <a:lnTo>
                    <a:pt x="f303" y="f177"/>
                  </a:lnTo>
                  <a:lnTo>
                    <a:pt x="f304" y="f177"/>
                  </a:lnTo>
                  <a:lnTo>
                    <a:pt x="f279" y="f302"/>
                  </a:lnTo>
                  <a:lnTo>
                    <a:pt x="f249" y="f105"/>
                  </a:lnTo>
                  <a:close/>
                </a:path>
              </a:pathLst>
            </a:custGeom>
            <a:solidFill>
              <a:srgbClr val="6A085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uppieren 24"/>
          <p:cNvGrpSpPr/>
          <p:nvPr/>
        </p:nvGrpSpPr>
        <p:grpSpPr>
          <a:xfrm>
            <a:off x="5895539" y="2207709"/>
            <a:ext cx="394801" cy="720528"/>
            <a:chOff x="5895539" y="2207709"/>
            <a:chExt cx="394801" cy="720528"/>
          </a:xfrm>
        </p:grpSpPr>
        <p:sp>
          <p:nvSpPr>
            <p:cNvPr id="12" name="Freeform 15"/>
            <p:cNvSpPr/>
            <p:nvPr/>
          </p:nvSpPr>
          <p:spPr>
            <a:xfrm>
              <a:off x="5940619" y="2257873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6"/>
            <p:cNvSpPr/>
            <p:nvPr/>
          </p:nvSpPr>
          <p:spPr>
            <a:xfrm>
              <a:off x="5895539" y="2207709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3" y="1439695"/>
            <a:ext cx="5303364" cy="4809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6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8"/>
          <p:cNvSpPr txBox="1"/>
          <p:nvPr/>
        </p:nvSpPr>
        <p:spPr>
          <a:xfrm>
            <a:off x="2887108" y="432310"/>
            <a:ext cx="663655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B</a:t>
            </a:r>
          </a:p>
        </p:txBody>
      </p:sp>
      <p:grpSp>
        <p:nvGrpSpPr>
          <p:cNvPr id="5" name="Gruppieren 12"/>
          <p:cNvGrpSpPr/>
          <p:nvPr/>
        </p:nvGrpSpPr>
        <p:grpSpPr>
          <a:xfrm>
            <a:off x="2543293" y="3928180"/>
            <a:ext cx="394801" cy="720528"/>
            <a:chOff x="2543293" y="3928180"/>
            <a:chExt cx="394801" cy="720528"/>
          </a:xfrm>
        </p:grpSpPr>
        <p:sp>
          <p:nvSpPr>
            <p:cNvPr id="6" name="Freeform 7"/>
            <p:cNvSpPr/>
            <p:nvPr/>
          </p:nvSpPr>
          <p:spPr>
            <a:xfrm>
              <a:off x="2560749" y="3978353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8"/>
            <p:cNvSpPr/>
            <p:nvPr/>
          </p:nvSpPr>
          <p:spPr>
            <a:xfrm>
              <a:off x="2543293" y="3928180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uppieren 18"/>
          <p:cNvGrpSpPr/>
          <p:nvPr/>
        </p:nvGrpSpPr>
        <p:grpSpPr>
          <a:xfrm>
            <a:off x="5012375" y="3538078"/>
            <a:ext cx="394801" cy="720528"/>
            <a:chOff x="5012375" y="3538078"/>
            <a:chExt cx="394801" cy="720528"/>
          </a:xfrm>
        </p:grpSpPr>
        <p:sp>
          <p:nvSpPr>
            <p:cNvPr id="9" name="Freeform 11"/>
            <p:cNvSpPr/>
            <p:nvPr/>
          </p:nvSpPr>
          <p:spPr>
            <a:xfrm>
              <a:off x="5034823" y="3582427"/>
              <a:ext cx="189152" cy="59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7"/>
                <a:gd name="f10" fmla="val 629"/>
                <a:gd name="f11" fmla="val 3161"/>
                <a:gd name="f12" fmla="val 677"/>
                <a:gd name="f13" fmla="val 3128"/>
                <a:gd name="f14" fmla="val 712"/>
                <a:gd name="f15" fmla="val 3089"/>
                <a:gd name="f16" fmla="val 737"/>
                <a:gd name="f17" fmla="val 3044"/>
                <a:gd name="f18" fmla="val 752"/>
                <a:gd name="f19" fmla="val 2990"/>
                <a:gd name="f20" fmla="val 754"/>
                <a:gd name="f21" fmla="val 2926"/>
                <a:gd name="f22" fmla="val 748"/>
                <a:gd name="f23" fmla="val 2848"/>
                <a:gd name="f24" fmla="val 732"/>
                <a:gd name="f25" fmla="val 2757"/>
                <a:gd name="f26" fmla="val 720"/>
                <a:gd name="f27" fmla="val 2706"/>
                <a:gd name="f28" fmla="val 700"/>
                <a:gd name="f29" fmla="val 2612"/>
                <a:gd name="f30" fmla="val 676"/>
                <a:gd name="f31" fmla="val 2409"/>
                <a:gd name="f32" fmla="val 668"/>
                <a:gd name="f33" fmla="val 2157"/>
                <a:gd name="f34" fmla="val 679"/>
                <a:gd name="f35" fmla="val 1821"/>
                <a:gd name="f36" fmla="val 692"/>
                <a:gd name="f37" fmla="val 1603"/>
                <a:gd name="f38" fmla="val 722"/>
                <a:gd name="f39" fmla="val 1098"/>
                <a:gd name="f40" fmla="val 728"/>
                <a:gd name="f41" fmla="val 888"/>
                <a:gd name="f42" fmla="val 724"/>
                <a:gd name="f43" fmla="val 854"/>
                <a:gd name="f44" fmla="val 710"/>
                <a:gd name="f45" fmla="val 837"/>
                <a:gd name="f46" fmla="val 694"/>
                <a:gd name="f47" fmla="val 831"/>
                <a:gd name="f48" fmla="val 822"/>
                <a:gd name="f49" fmla="val 643"/>
                <a:gd name="f50" fmla="val 817"/>
                <a:gd name="f51" fmla="val 618"/>
                <a:gd name="f52" fmla="val 826"/>
                <a:gd name="f53" fmla="val 603"/>
                <a:gd name="f54" fmla="val 846"/>
                <a:gd name="f55" fmla="val 602"/>
                <a:gd name="f56" fmla="val 861"/>
                <a:gd name="f57" fmla="val 595"/>
                <a:gd name="f58" fmla="val 901"/>
                <a:gd name="f59" fmla="val 539"/>
                <a:gd name="f60" fmla="val 1165"/>
                <a:gd name="f61" fmla="val 402"/>
                <a:gd name="f62" fmla="val 1742"/>
                <a:gd name="f63" fmla="val 323"/>
                <a:gd name="f64" fmla="val 2053"/>
                <a:gd name="f65" fmla="val 289"/>
                <a:gd name="f66" fmla="val 2177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4"/>
                <a:gd name="f73" fmla="val 54"/>
                <a:gd name="f74" fmla="val 2856"/>
                <a:gd name="f75" fmla="val 14"/>
                <a:gd name="f76" fmla="val 3009"/>
                <a:gd name="f77" fmla="val 3087"/>
                <a:gd name="f78" fmla="val 3121"/>
                <a:gd name="f79" fmla="val 3"/>
                <a:gd name="f80" fmla="val 3129"/>
                <a:gd name="f81" fmla="val 13"/>
                <a:gd name="f82" fmla="val 3142"/>
                <a:gd name="f83" fmla="val 52"/>
                <a:gd name="f84" fmla="val 3167"/>
                <a:gd name="f85" fmla="val 107"/>
                <a:gd name="f86" fmla="val 3193"/>
                <a:gd name="f87" fmla="val 170"/>
                <a:gd name="f88" fmla="val 3214"/>
                <a:gd name="f89" fmla="val 202"/>
                <a:gd name="f90" fmla="val 3222"/>
                <a:gd name="f91" fmla="val 249"/>
                <a:gd name="f92" fmla="val 3230"/>
                <a:gd name="f93" fmla="val 354"/>
                <a:gd name="f94" fmla="val 462"/>
                <a:gd name="f95" fmla="val 3220"/>
                <a:gd name="f96" fmla="val 560"/>
                <a:gd name="f97" fmla="val 3195"/>
                <a:gd name="f98" fmla="val 703"/>
                <a:gd name="f99" fmla="val 742"/>
                <a:gd name="f100" fmla="val 715"/>
                <a:gd name="f101" fmla="val 726"/>
                <a:gd name="f102" fmla="val 687"/>
                <a:gd name="f103" fmla="val 663"/>
                <a:gd name="f104" fmla="val 716"/>
                <a:gd name="f105" fmla="val 624"/>
                <a:gd name="f106" fmla="val 706"/>
                <a:gd name="f107" fmla="val 548"/>
                <a:gd name="f108" fmla="val 704"/>
                <a:gd name="f109" fmla="val 474"/>
                <a:gd name="f110" fmla="val 405"/>
                <a:gd name="f111" fmla="val 340"/>
                <a:gd name="f112" fmla="val 731"/>
                <a:gd name="f113" fmla="val 280"/>
                <a:gd name="f114" fmla="val 225"/>
                <a:gd name="f115" fmla="val 779"/>
                <a:gd name="f116" fmla="val 176"/>
                <a:gd name="f117" fmla="val 795"/>
                <a:gd name="f118" fmla="val 154"/>
                <a:gd name="f119" fmla="val 810"/>
                <a:gd name="f120" fmla="val 133"/>
                <a:gd name="f121" fmla="val 96"/>
                <a:gd name="f122" fmla="val 64"/>
                <a:gd name="f123" fmla="val 834"/>
                <a:gd name="f124" fmla="val 38"/>
                <a:gd name="f125" fmla="val 821"/>
                <a:gd name="f126" fmla="val 18"/>
                <a:gd name="f127" fmla="val 796"/>
                <a:gd name="f128" fmla="val 6"/>
                <a:gd name="f129" fmla="val 761"/>
                <a:gd name="f130" fmla="val 2"/>
                <a:gd name="f131" fmla="val 689"/>
                <a:gd name="f132" fmla="val 7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3"/>
                <a:gd name="f139" fmla="val 481"/>
                <a:gd name="f140" fmla="val 452"/>
                <a:gd name="f141" fmla="val 226"/>
                <a:gd name="f142" fmla="val 439"/>
                <a:gd name="f143" fmla="val 309"/>
                <a:gd name="f144" fmla="val 440"/>
                <a:gd name="f145" fmla="val 401"/>
                <a:gd name="f146" fmla="val 457"/>
                <a:gd name="f147" fmla="val 502"/>
                <a:gd name="f148" fmla="val 473"/>
                <a:gd name="f149" fmla="val 555"/>
                <a:gd name="f150" fmla="val 483"/>
                <a:gd name="f151" fmla="val 588"/>
                <a:gd name="f152" fmla="val 508"/>
                <a:gd name="f153" fmla="val 646"/>
                <a:gd name="f154" fmla="val 536"/>
                <a:gd name="f155" fmla="val 566"/>
                <a:gd name="f156" fmla="val 730"/>
                <a:gd name="f157" fmla="val 597"/>
                <a:gd name="f158" fmla="val 756"/>
                <a:gd name="f159" fmla="val 627"/>
                <a:gd name="f160" fmla="val 768"/>
                <a:gd name="f161" fmla="val 658"/>
                <a:gd name="f162" fmla="val 755"/>
                <a:gd name="f163" fmla="+- 0 0 -90"/>
                <a:gd name="f164" fmla="*/ f3 1 838"/>
                <a:gd name="f165" fmla="*/ f4 1 3233"/>
                <a:gd name="f166" fmla="+- f7 0 f5"/>
                <a:gd name="f167" fmla="+- f6 0 f5"/>
                <a:gd name="f168" fmla="*/ f163 f0 1"/>
                <a:gd name="f169" fmla="*/ f167 1 838"/>
                <a:gd name="f170" fmla="*/ f166 1 3233"/>
                <a:gd name="f171" fmla="*/ 629 f167 1"/>
                <a:gd name="f172" fmla="*/ 3161 f166 1"/>
                <a:gd name="f173" fmla="*/ 712 f167 1"/>
                <a:gd name="f174" fmla="*/ 3089 f166 1"/>
                <a:gd name="f175" fmla="*/ 752 f167 1"/>
                <a:gd name="f176" fmla="*/ 2990 f166 1"/>
                <a:gd name="f177" fmla="*/ 748 f167 1"/>
                <a:gd name="f178" fmla="*/ 2848 f166 1"/>
                <a:gd name="f179" fmla="*/ 720 f167 1"/>
                <a:gd name="f180" fmla="*/ 2706 f166 1"/>
                <a:gd name="f181" fmla="*/ 676 f167 1"/>
                <a:gd name="f182" fmla="*/ 2409 f166 1"/>
                <a:gd name="f183" fmla="*/ 679 f167 1"/>
                <a:gd name="f184" fmla="*/ 1821 f166 1"/>
                <a:gd name="f185" fmla="*/ 722 f167 1"/>
                <a:gd name="f186" fmla="*/ 1098 f166 1"/>
                <a:gd name="f187" fmla="*/ 724 f167 1"/>
                <a:gd name="f188" fmla="*/ 854 f166 1"/>
                <a:gd name="f189" fmla="*/ 694 f167 1"/>
                <a:gd name="f190" fmla="*/ 831 f166 1"/>
                <a:gd name="f191" fmla="*/ 643 f167 1"/>
                <a:gd name="f192" fmla="*/ 817 f166 1"/>
                <a:gd name="f193" fmla="*/ 603 f167 1"/>
                <a:gd name="f194" fmla="*/ 846 f166 1"/>
                <a:gd name="f195" fmla="*/ 595 f167 1"/>
                <a:gd name="f196" fmla="*/ 901 f166 1"/>
                <a:gd name="f197" fmla="*/ 402 f167 1"/>
                <a:gd name="f198" fmla="*/ 1742 f166 1"/>
                <a:gd name="f199" fmla="*/ 289 f167 1"/>
                <a:gd name="f200" fmla="*/ 2177 f166 1"/>
                <a:gd name="f201" fmla="*/ 153 f167 1"/>
                <a:gd name="f202" fmla="*/ 2577 f166 1"/>
                <a:gd name="f203" fmla="*/ 54 f167 1"/>
                <a:gd name="f204" fmla="*/ 2856 f166 1"/>
                <a:gd name="f205" fmla="*/ 0 f167 1"/>
                <a:gd name="f206" fmla="*/ 3087 f166 1"/>
                <a:gd name="f207" fmla="*/ 3 f167 1"/>
                <a:gd name="f208" fmla="*/ 3129 f166 1"/>
                <a:gd name="f209" fmla="*/ 52 f167 1"/>
                <a:gd name="f210" fmla="*/ 3167 f166 1"/>
                <a:gd name="f211" fmla="*/ 170 f167 1"/>
                <a:gd name="f212" fmla="*/ 3214 f166 1"/>
                <a:gd name="f213" fmla="*/ 249 f167 1"/>
                <a:gd name="f214" fmla="*/ 3230 f166 1"/>
                <a:gd name="f215" fmla="*/ 462 f167 1"/>
                <a:gd name="f216" fmla="*/ 3220 f166 1"/>
                <a:gd name="f217" fmla="*/ 599 f167 1"/>
                <a:gd name="f218" fmla="*/ 3177 f166 1"/>
                <a:gd name="f219" fmla="*/ 715 f167 1"/>
                <a:gd name="f220" fmla="*/ 726 f166 1"/>
                <a:gd name="f221" fmla="*/ 663 f166 1"/>
                <a:gd name="f222" fmla="*/ 706 f167 1"/>
                <a:gd name="f223" fmla="*/ 548 f166 1"/>
                <a:gd name="f224" fmla="*/ 405 f166 1"/>
                <a:gd name="f225" fmla="*/ 731 f167 1"/>
                <a:gd name="f226" fmla="*/ 280 f166 1"/>
                <a:gd name="f227" fmla="*/ 779 f167 1"/>
                <a:gd name="f228" fmla="*/ 176 f166 1"/>
                <a:gd name="f229" fmla="*/ 810 f167 1"/>
                <a:gd name="f230" fmla="*/ 133 f166 1"/>
                <a:gd name="f231" fmla="*/ 838 f167 1"/>
                <a:gd name="f232" fmla="*/ 64 f166 1"/>
                <a:gd name="f233" fmla="*/ 821 f167 1"/>
                <a:gd name="f234" fmla="*/ 18 f166 1"/>
                <a:gd name="f235" fmla="*/ 761 f167 1"/>
                <a:gd name="f236" fmla="*/ 0 f166 1"/>
                <a:gd name="f237" fmla="*/ 689 f167 1"/>
                <a:gd name="f238" fmla="*/ 7 f166 1"/>
                <a:gd name="f239" fmla="*/ 581 f167 1"/>
                <a:gd name="f240" fmla="*/ 48 f166 1"/>
                <a:gd name="f241" fmla="*/ 481 f167 1"/>
                <a:gd name="f242" fmla="*/ 154 f166 1"/>
                <a:gd name="f243" fmla="*/ 439 f167 1"/>
                <a:gd name="f244" fmla="*/ 309 f166 1"/>
                <a:gd name="f245" fmla="*/ 457 f167 1"/>
                <a:gd name="f246" fmla="*/ 502 f166 1"/>
                <a:gd name="f247" fmla="*/ 483 f167 1"/>
                <a:gd name="f248" fmla="*/ 588 f166 1"/>
                <a:gd name="f249" fmla="*/ 536 f167 1"/>
                <a:gd name="f250" fmla="*/ 694 f166 1"/>
                <a:gd name="f251" fmla="*/ 597 f167 1"/>
                <a:gd name="f252" fmla="*/ 756 f166 1"/>
                <a:gd name="f253" fmla="*/ 658 f167 1"/>
                <a:gd name="f254" fmla="*/ 768 f166 1"/>
                <a:gd name="f255" fmla="*/ 703 f167 1"/>
                <a:gd name="f256" fmla="*/ 742 f166 1"/>
                <a:gd name="f257" fmla="*/ f168 1 f2"/>
                <a:gd name="f258" fmla="*/ f171 1 838"/>
                <a:gd name="f259" fmla="*/ f172 1 3233"/>
                <a:gd name="f260" fmla="*/ f173 1 838"/>
                <a:gd name="f261" fmla="*/ f174 1 3233"/>
                <a:gd name="f262" fmla="*/ f175 1 838"/>
                <a:gd name="f263" fmla="*/ f176 1 3233"/>
                <a:gd name="f264" fmla="*/ f177 1 838"/>
                <a:gd name="f265" fmla="*/ f178 1 3233"/>
                <a:gd name="f266" fmla="*/ f179 1 838"/>
                <a:gd name="f267" fmla="*/ f180 1 3233"/>
                <a:gd name="f268" fmla="*/ f181 1 838"/>
                <a:gd name="f269" fmla="*/ f182 1 3233"/>
                <a:gd name="f270" fmla="*/ f183 1 838"/>
                <a:gd name="f271" fmla="*/ f184 1 3233"/>
                <a:gd name="f272" fmla="*/ f185 1 838"/>
                <a:gd name="f273" fmla="*/ f186 1 3233"/>
                <a:gd name="f274" fmla="*/ f187 1 838"/>
                <a:gd name="f275" fmla="*/ f188 1 3233"/>
                <a:gd name="f276" fmla="*/ f189 1 838"/>
                <a:gd name="f277" fmla="*/ f190 1 3233"/>
                <a:gd name="f278" fmla="*/ f191 1 838"/>
                <a:gd name="f279" fmla="*/ f192 1 3233"/>
                <a:gd name="f280" fmla="*/ f193 1 838"/>
                <a:gd name="f281" fmla="*/ f194 1 3233"/>
                <a:gd name="f282" fmla="*/ f195 1 838"/>
                <a:gd name="f283" fmla="*/ f196 1 3233"/>
                <a:gd name="f284" fmla="*/ f197 1 838"/>
                <a:gd name="f285" fmla="*/ f198 1 3233"/>
                <a:gd name="f286" fmla="*/ f199 1 838"/>
                <a:gd name="f287" fmla="*/ f200 1 3233"/>
                <a:gd name="f288" fmla="*/ f201 1 838"/>
                <a:gd name="f289" fmla="*/ f202 1 3233"/>
                <a:gd name="f290" fmla="*/ f203 1 838"/>
                <a:gd name="f291" fmla="*/ f204 1 3233"/>
                <a:gd name="f292" fmla="*/ f205 1 838"/>
                <a:gd name="f293" fmla="*/ f206 1 3233"/>
                <a:gd name="f294" fmla="*/ f207 1 838"/>
                <a:gd name="f295" fmla="*/ f208 1 3233"/>
                <a:gd name="f296" fmla="*/ f209 1 838"/>
                <a:gd name="f297" fmla="*/ f210 1 3233"/>
                <a:gd name="f298" fmla="*/ f211 1 838"/>
                <a:gd name="f299" fmla="*/ f212 1 3233"/>
                <a:gd name="f300" fmla="*/ f213 1 838"/>
                <a:gd name="f301" fmla="*/ f214 1 3233"/>
                <a:gd name="f302" fmla="*/ f215 1 838"/>
                <a:gd name="f303" fmla="*/ f216 1 3233"/>
                <a:gd name="f304" fmla="*/ f217 1 838"/>
                <a:gd name="f305" fmla="*/ f218 1 3233"/>
                <a:gd name="f306" fmla="*/ f219 1 838"/>
                <a:gd name="f307" fmla="*/ f220 1 3233"/>
                <a:gd name="f308" fmla="*/ f221 1 3233"/>
                <a:gd name="f309" fmla="*/ f222 1 838"/>
                <a:gd name="f310" fmla="*/ f223 1 3233"/>
                <a:gd name="f311" fmla="*/ f224 1 3233"/>
                <a:gd name="f312" fmla="*/ f225 1 838"/>
                <a:gd name="f313" fmla="*/ f226 1 3233"/>
                <a:gd name="f314" fmla="*/ f227 1 838"/>
                <a:gd name="f315" fmla="*/ f228 1 3233"/>
                <a:gd name="f316" fmla="*/ f229 1 838"/>
                <a:gd name="f317" fmla="*/ f230 1 3233"/>
                <a:gd name="f318" fmla="*/ f231 1 838"/>
                <a:gd name="f319" fmla="*/ f232 1 3233"/>
                <a:gd name="f320" fmla="*/ f233 1 838"/>
                <a:gd name="f321" fmla="*/ f234 1 3233"/>
                <a:gd name="f322" fmla="*/ f235 1 838"/>
                <a:gd name="f323" fmla="*/ f236 1 3233"/>
                <a:gd name="f324" fmla="*/ f237 1 838"/>
                <a:gd name="f325" fmla="*/ f238 1 3233"/>
                <a:gd name="f326" fmla="*/ f239 1 838"/>
                <a:gd name="f327" fmla="*/ f240 1 3233"/>
                <a:gd name="f328" fmla="*/ f241 1 838"/>
                <a:gd name="f329" fmla="*/ f242 1 3233"/>
                <a:gd name="f330" fmla="*/ f243 1 838"/>
                <a:gd name="f331" fmla="*/ f244 1 3233"/>
                <a:gd name="f332" fmla="*/ f245 1 838"/>
                <a:gd name="f333" fmla="*/ f246 1 3233"/>
                <a:gd name="f334" fmla="*/ f247 1 838"/>
                <a:gd name="f335" fmla="*/ f248 1 3233"/>
                <a:gd name="f336" fmla="*/ f249 1 838"/>
                <a:gd name="f337" fmla="*/ f250 1 3233"/>
                <a:gd name="f338" fmla="*/ f251 1 838"/>
                <a:gd name="f339" fmla="*/ f252 1 3233"/>
                <a:gd name="f340" fmla="*/ f253 1 838"/>
                <a:gd name="f341" fmla="*/ f254 1 3233"/>
                <a:gd name="f342" fmla="*/ f255 1 838"/>
                <a:gd name="f343" fmla="*/ f256 1 3233"/>
                <a:gd name="f344" fmla="*/ 0 1 f169"/>
                <a:gd name="f345" fmla="*/ f6 1 f169"/>
                <a:gd name="f346" fmla="*/ 0 1 f170"/>
                <a:gd name="f347" fmla="*/ f7 1 f170"/>
                <a:gd name="f348" fmla="+- f257 0 f1"/>
                <a:gd name="f349" fmla="*/ f258 1 f169"/>
                <a:gd name="f350" fmla="*/ f259 1 f170"/>
                <a:gd name="f351" fmla="*/ f260 1 f169"/>
                <a:gd name="f352" fmla="*/ f261 1 f170"/>
                <a:gd name="f353" fmla="*/ f262 1 f169"/>
                <a:gd name="f354" fmla="*/ f263 1 f170"/>
                <a:gd name="f355" fmla="*/ f264 1 f169"/>
                <a:gd name="f356" fmla="*/ f265 1 f170"/>
                <a:gd name="f357" fmla="*/ f266 1 f169"/>
                <a:gd name="f358" fmla="*/ f267 1 f170"/>
                <a:gd name="f359" fmla="*/ f268 1 f169"/>
                <a:gd name="f360" fmla="*/ f269 1 f170"/>
                <a:gd name="f361" fmla="*/ f270 1 f169"/>
                <a:gd name="f362" fmla="*/ f271 1 f170"/>
                <a:gd name="f363" fmla="*/ f272 1 f169"/>
                <a:gd name="f364" fmla="*/ f273 1 f170"/>
                <a:gd name="f365" fmla="*/ f274 1 f169"/>
                <a:gd name="f366" fmla="*/ f275 1 f170"/>
                <a:gd name="f367" fmla="*/ f276 1 f169"/>
                <a:gd name="f368" fmla="*/ f277 1 f170"/>
                <a:gd name="f369" fmla="*/ f278 1 f169"/>
                <a:gd name="f370" fmla="*/ f279 1 f170"/>
                <a:gd name="f371" fmla="*/ f280 1 f169"/>
                <a:gd name="f372" fmla="*/ f281 1 f170"/>
                <a:gd name="f373" fmla="*/ f282 1 f169"/>
                <a:gd name="f374" fmla="*/ f283 1 f170"/>
                <a:gd name="f375" fmla="*/ f284 1 f169"/>
                <a:gd name="f376" fmla="*/ f285 1 f170"/>
                <a:gd name="f377" fmla="*/ f286 1 f169"/>
                <a:gd name="f378" fmla="*/ f287 1 f170"/>
                <a:gd name="f379" fmla="*/ f288 1 f169"/>
                <a:gd name="f380" fmla="*/ f289 1 f170"/>
                <a:gd name="f381" fmla="*/ f290 1 f169"/>
                <a:gd name="f382" fmla="*/ f291 1 f170"/>
                <a:gd name="f383" fmla="*/ f292 1 f169"/>
                <a:gd name="f384" fmla="*/ f293 1 f170"/>
                <a:gd name="f385" fmla="*/ f294 1 f169"/>
                <a:gd name="f386" fmla="*/ f295 1 f170"/>
                <a:gd name="f387" fmla="*/ f296 1 f169"/>
                <a:gd name="f388" fmla="*/ f297 1 f170"/>
                <a:gd name="f389" fmla="*/ f298 1 f169"/>
                <a:gd name="f390" fmla="*/ f299 1 f170"/>
                <a:gd name="f391" fmla="*/ f300 1 f169"/>
                <a:gd name="f392" fmla="*/ f301 1 f170"/>
                <a:gd name="f393" fmla="*/ f302 1 f169"/>
                <a:gd name="f394" fmla="*/ f303 1 f170"/>
                <a:gd name="f395" fmla="*/ f304 1 f169"/>
                <a:gd name="f396" fmla="*/ f305 1 f170"/>
                <a:gd name="f397" fmla="*/ f306 1 f169"/>
                <a:gd name="f398" fmla="*/ f307 1 f170"/>
                <a:gd name="f399" fmla="*/ f308 1 f170"/>
                <a:gd name="f400" fmla="*/ f309 1 f169"/>
                <a:gd name="f401" fmla="*/ f310 1 f170"/>
                <a:gd name="f402" fmla="*/ f311 1 f170"/>
                <a:gd name="f403" fmla="*/ f312 1 f169"/>
                <a:gd name="f404" fmla="*/ f313 1 f170"/>
                <a:gd name="f405" fmla="*/ f314 1 f169"/>
                <a:gd name="f406" fmla="*/ f315 1 f170"/>
                <a:gd name="f407" fmla="*/ f316 1 f169"/>
                <a:gd name="f408" fmla="*/ f317 1 f170"/>
                <a:gd name="f409" fmla="*/ f318 1 f169"/>
                <a:gd name="f410" fmla="*/ f319 1 f170"/>
                <a:gd name="f411" fmla="*/ f320 1 f169"/>
                <a:gd name="f412" fmla="*/ f321 1 f170"/>
                <a:gd name="f413" fmla="*/ f322 1 f169"/>
                <a:gd name="f414" fmla="*/ f323 1 f170"/>
                <a:gd name="f415" fmla="*/ f324 1 f169"/>
                <a:gd name="f416" fmla="*/ f325 1 f170"/>
                <a:gd name="f417" fmla="*/ f326 1 f169"/>
                <a:gd name="f418" fmla="*/ f327 1 f170"/>
                <a:gd name="f419" fmla="*/ f328 1 f169"/>
                <a:gd name="f420" fmla="*/ f329 1 f170"/>
                <a:gd name="f421" fmla="*/ f330 1 f169"/>
                <a:gd name="f422" fmla="*/ f331 1 f170"/>
                <a:gd name="f423" fmla="*/ f332 1 f169"/>
                <a:gd name="f424" fmla="*/ f333 1 f170"/>
                <a:gd name="f425" fmla="*/ f334 1 f169"/>
                <a:gd name="f426" fmla="*/ f335 1 f170"/>
                <a:gd name="f427" fmla="*/ f336 1 f169"/>
                <a:gd name="f428" fmla="*/ f337 1 f170"/>
                <a:gd name="f429" fmla="*/ f338 1 f169"/>
                <a:gd name="f430" fmla="*/ f339 1 f170"/>
                <a:gd name="f431" fmla="*/ f340 1 f169"/>
                <a:gd name="f432" fmla="*/ f341 1 f170"/>
                <a:gd name="f433" fmla="*/ f342 1 f169"/>
                <a:gd name="f434" fmla="*/ f343 1 f170"/>
                <a:gd name="f435" fmla="*/ f344 f164 1"/>
                <a:gd name="f436" fmla="*/ f345 f164 1"/>
                <a:gd name="f437" fmla="*/ f347 f165 1"/>
                <a:gd name="f438" fmla="*/ f346 f165 1"/>
                <a:gd name="f439" fmla="*/ f349 f164 1"/>
                <a:gd name="f440" fmla="*/ f350 f165 1"/>
                <a:gd name="f441" fmla="*/ f351 f164 1"/>
                <a:gd name="f442" fmla="*/ f352 f165 1"/>
                <a:gd name="f443" fmla="*/ f353 f164 1"/>
                <a:gd name="f444" fmla="*/ f354 f165 1"/>
                <a:gd name="f445" fmla="*/ f355 f164 1"/>
                <a:gd name="f446" fmla="*/ f356 f165 1"/>
                <a:gd name="f447" fmla="*/ f357 f164 1"/>
                <a:gd name="f448" fmla="*/ f358 f165 1"/>
                <a:gd name="f449" fmla="*/ f359 f164 1"/>
                <a:gd name="f450" fmla="*/ f360 f165 1"/>
                <a:gd name="f451" fmla="*/ f361 f164 1"/>
                <a:gd name="f452" fmla="*/ f362 f165 1"/>
                <a:gd name="f453" fmla="*/ f363 f164 1"/>
                <a:gd name="f454" fmla="*/ f364 f165 1"/>
                <a:gd name="f455" fmla="*/ f365 f164 1"/>
                <a:gd name="f456" fmla="*/ f366 f165 1"/>
                <a:gd name="f457" fmla="*/ f367 f164 1"/>
                <a:gd name="f458" fmla="*/ f368 f165 1"/>
                <a:gd name="f459" fmla="*/ f369 f164 1"/>
                <a:gd name="f460" fmla="*/ f370 f165 1"/>
                <a:gd name="f461" fmla="*/ f371 f164 1"/>
                <a:gd name="f462" fmla="*/ f372 f165 1"/>
                <a:gd name="f463" fmla="*/ f373 f164 1"/>
                <a:gd name="f464" fmla="*/ f374 f165 1"/>
                <a:gd name="f465" fmla="*/ f375 f164 1"/>
                <a:gd name="f466" fmla="*/ f376 f165 1"/>
                <a:gd name="f467" fmla="*/ f377 f164 1"/>
                <a:gd name="f468" fmla="*/ f378 f165 1"/>
                <a:gd name="f469" fmla="*/ f379 f164 1"/>
                <a:gd name="f470" fmla="*/ f380 f165 1"/>
                <a:gd name="f471" fmla="*/ f381 f164 1"/>
                <a:gd name="f472" fmla="*/ f382 f165 1"/>
                <a:gd name="f473" fmla="*/ f383 f164 1"/>
                <a:gd name="f474" fmla="*/ f384 f165 1"/>
                <a:gd name="f475" fmla="*/ f385 f164 1"/>
                <a:gd name="f476" fmla="*/ f386 f165 1"/>
                <a:gd name="f477" fmla="*/ f387 f164 1"/>
                <a:gd name="f478" fmla="*/ f388 f165 1"/>
                <a:gd name="f479" fmla="*/ f389 f164 1"/>
                <a:gd name="f480" fmla="*/ f390 f165 1"/>
                <a:gd name="f481" fmla="*/ f391 f164 1"/>
                <a:gd name="f482" fmla="*/ f392 f165 1"/>
                <a:gd name="f483" fmla="*/ f393 f164 1"/>
                <a:gd name="f484" fmla="*/ f394 f165 1"/>
                <a:gd name="f485" fmla="*/ f395 f164 1"/>
                <a:gd name="f486" fmla="*/ f396 f165 1"/>
                <a:gd name="f487" fmla="*/ f397 f164 1"/>
                <a:gd name="f488" fmla="*/ f398 f165 1"/>
                <a:gd name="f489" fmla="*/ f399 f165 1"/>
                <a:gd name="f490" fmla="*/ f400 f164 1"/>
                <a:gd name="f491" fmla="*/ f401 f165 1"/>
                <a:gd name="f492" fmla="*/ f402 f165 1"/>
                <a:gd name="f493" fmla="*/ f403 f164 1"/>
                <a:gd name="f494" fmla="*/ f404 f165 1"/>
                <a:gd name="f495" fmla="*/ f405 f164 1"/>
                <a:gd name="f496" fmla="*/ f406 f165 1"/>
                <a:gd name="f497" fmla="*/ f407 f164 1"/>
                <a:gd name="f498" fmla="*/ f408 f165 1"/>
                <a:gd name="f499" fmla="*/ f409 f164 1"/>
                <a:gd name="f500" fmla="*/ f410 f165 1"/>
                <a:gd name="f501" fmla="*/ f411 f164 1"/>
                <a:gd name="f502" fmla="*/ f412 f165 1"/>
                <a:gd name="f503" fmla="*/ f413 f164 1"/>
                <a:gd name="f504" fmla="*/ f414 f165 1"/>
                <a:gd name="f505" fmla="*/ f415 f164 1"/>
                <a:gd name="f506" fmla="*/ f416 f165 1"/>
                <a:gd name="f507" fmla="*/ f417 f164 1"/>
                <a:gd name="f508" fmla="*/ f418 f165 1"/>
                <a:gd name="f509" fmla="*/ f419 f164 1"/>
                <a:gd name="f510" fmla="*/ f420 f165 1"/>
                <a:gd name="f511" fmla="*/ f421 f164 1"/>
                <a:gd name="f512" fmla="*/ f422 f165 1"/>
                <a:gd name="f513" fmla="*/ f423 f164 1"/>
                <a:gd name="f514" fmla="*/ f424 f165 1"/>
                <a:gd name="f515" fmla="*/ f425 f164 1"/>
                <a:gd name="f516" fmla="*/ f426 f165 1"/>
                <a:gd name="f517" fmla="*/ f427 f164 1"/>
                <a:gd name="f518" fmla="*/ f428 f165 1"/>
                <a:gd name="f519" fmla="*/ f429 f164 1"/>
                <a:gd name="f520" fmla="*/ f430 f165 1"/>
                <a:gd name="f521" fmla="*/ f431 f164 1"/>
                <a:gd name="f522" fmla="*/ f432 f165 1"/>
                <a:gd name="f523" fmla="*/ f433 f164 1"/>
                <a:gd name="f524" fmla="*/ f434 f1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8">
                  <a:pos x="f439" y="f440"/>
                </a:cxn>
                <a:cxn ang="f348">
                  <a:pos x="f441" y="f442"/>
                </a:cxn>
                <a:cxn ang="f348">
                  <a:pos x="f443" y="f444"/>
                </a:cxn>
                <a:cxn ang="f348">
                  <a:pos x="f445" y="f446"/>
                </a:cxn>
                <a:cxn ang="f348">
                  <a:pos x="f447" y="f448"/>
                </a:cxn>
                <a:cxn ang="f348">
                  <a:pos x="f449" y="f450"/>
                </a:cxn>
                <a:cxn ang="f348">
                  <a:pos x="f451" y="f452"/>
                </a:cxn>
                <a:cxn ang="f348">
                  <a:pos x="f453" y="f454"/>
                </a:cxn>
                <a:cxn ang="f348">
                  <a:pos x="f455" y="f456"/>
                </a:cxn>
                <a:cxn ang="f348">
                  <a:pos x="f457" y="f458"/>
                </a:cxn>
                <a:cxn ang="f348">
                  <a:pos x="f459" y="f460"/>
                </a:cxn>
                <a:cxn ang="f348">
                  <a:pos x="f461" y="f462"/>
                </a:cxn>
                <a:cxn ang="f348">
                  <a:pos x="f463" y="f464"/>
                </a:cxn>
                <a:cxn ang="f348">
                  <a:pos x="f465" y="f466"/>
                </a:cxn>
                <a:cxn ang="f348">
                  <a:pos x="f467" y="f468"/>
                </a:cxn>
                <a:cxn ang="f348">
                  <a:pos x="f469" y="f470"/>
                </a:cxn>
                <a:cxn ang="f348">
                  <a:pos x="f471" y="f472"/>
                </a:cxn>
                <a:cxn ang="f348">
                  <a:pos x="f473" y="f474"/>
                </a:cxn>
                <a:cxn ang="f348">
                  <a:pos x="f475" y="f476"/>
                </a:cxn>
                <a:cxn ang="f348">
                  <a:pos x="f477" y="f478"/>
                </a:cxn>
                <a:cxn ang="f348">
                  <a:pos x="f479" y="f480"/>
                </a:cxn>
                <a:cxn ang="f348">
                  <a:pos x="f481" y="f482"/>
                </a:cxn>
                <a:cxn ang="f348">
                  <a:pos x="f483" y="f484"/>
                </a:cxn>
                <a:cxn ang="f348">
                  <a:pos x="f485" y="f486"/>
                </a:cxn>
                <a:cxn ang="f348">
                  <a:pos x="f487" y="f488"/>
                </a:cxn>
                <a:cxn ang="f348">
                  <a:pos x="f455" y="f489"/>
                </a:cxn>
                <a:cxn ang="f348">
                  <a:pos x="f490" y="f491"/>
                </a:cxn>
                <a:cxn ang="f348">
                  <a:pos x="f490" y="f492"/>
                </a:cxn>
                <a:cxn ang="f348">
                  <a:pos x="f493" y="f494"/>
                </a:cxn>
                <a:cxn ang="f348">
                  <a:pos x="f495" y="f496"/>
                </a:cxn>
                <a:cxn ang="f348">
                  <a:pos x="f497" y="f498"/>
                </a:cxn>
                <a:cxn ang="f348">
                  <a:pos x="f499" y="f500"/>
                </a:cxn>
                <a:cxn ang="f348">
                  <a:pos x="f501" y="f502"/>
                </a:cxn>
                <a:cxn ang="f348">
                  <a:pos x="f503" y="f504"/>
                </a:cxn>
                <a:cxn ang="f348">
                  <a:pos x="f505" y="f506"/>
                </a:cxn>
                <a:cxn ang="f348">
                  <a:pos x="f507" y="f508"/>
                </a:cxn>
                <a:cxn ang="f348">
                  <a:pos x="f509" y="f510"/>
                </a:cxn>
                <a:cxn ang="f348">
                  <a:pos x="f511" y="f512"/>
                </a:cxn>
                <a:cxn ang="f348">
                  <a:pos x="f513" y="f514"/>
                </a:cxn>
                <a:cxn ang="f348">
                  <a:pos x="f515" y="f516"/>
                </a:cxn>
                <a:cxn ang="f348">
                  <a:pos x="f517" y="f518"/>
                </a:cxn>
                <a:cxn ang="f348">
                  <a:pos x="f519" y="f520"/>
                </a:cxn>
                <a:cxn ang="f348">
                  <a:pos x="f521" y="f522"/>
                </a:cxn>
                <a:cxn ang="f348">
                  <a:pos x="f523" y="f524"/>
                </a:cxn>
              </a:cxnLst>
              <a:rect l="f435" t="f438" r="f436" b="f437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0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0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47" y="f121"/>
                  </a:lnTo>
                  <a:lnTo>
                    <a:pt x="f6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46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0"/>
                  </a:lnTo>
                  <a:lnTo>
                    <a:pt x="f131" y="f162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AF649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5012375" y="353807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69"/>
                <a:gd name="f11" fmla="val 3945"/>
                <a:gd name="f12" fmla="val 234"/>
                <a:gd name="f13" fmla="val 3927"/>
                <a:gd name="f14" fmla="val 125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8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5"/>
                <a:gd name="f43" fmla="val 1191"/>
                <a:gd name="f44" fmla="val 708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0"/>
                <a:gd name="f51" fmla="val 976"/>
                <a:gd name="f52" fmla="val 522"/>
                <a:gd name="f53" fmla="val 891"/>
                <a:gd name="f54" fmla="val 506"/>
                <a:gd name="f55" fmla="val 843"/>
                <a:gd name="f56" fmla="val 494"/>
                <a:gd name="f57" fmla="val 798"/>
                <a:gd name="f58" fmla="val 480"/>
                <a:gd name="f59" fmla="val 710"/>
                <a:gd name="f60" fmla="val 479"/>
                <a:gd name="f61" fmla="val 621"/>
                <a:gd name="f62" fmla="val 491"/>
                <a:gd name="f63" fmla="val 532"/>
                <a:gd name="f64" fmla="val 515"/>
                <a:gd name="f65" fmla="val 445"/>
                <a:gd name="f66" fmla="val 551"/>
                <a:gd name="f67" fmla="val 362"/>
                <a:gd name="f68" fmla="val 599"/>
                <a:gd name="f69" fmla="val 285"/>
                <a:gd name="f70" fmla="val 657"/>
                <a:gd name="f71" fmla="val 212"/>
                <a:gd name="f72" fmla="val 690"/>
                <a:gd name="f73" fmla="val 179"/>
                <a:gd name="f74" fmla="val 714"/>
                <a:gd name="f75" fmla="val 158"/>
                <a:gd name="f76" fmla="val 765"/>
                <a:gd name="f77" fmla="val 117"/>
                <a:gd name="f78" fmla="val 819"/>
                <a:gd name="f79" fmla="val 84"/>
                <a:gd name="f80" fmla="val 875"/>
                <a:gd name="f81" fmla="val 56"/>
                <a:gd name="f82" fmla="val 961"/>
                <a:gd name="f83" fmla="val 24"/>
                <a:gd name="f84" fmla="val 1079"/>
                <a:gd name="f85" fmla="val 1200"/>
                <a:gd name="f86" fmla="val 1320"/>
                <a:gd name="f87" fmla="val 1406"/>
                <a:gd name="f88" fmla="val 1461"/>
                <a:gd name="f89" fmla="val 1514"/>
                <a:gd name="f90" fmla="val 1566"/>
                <a:gd name="f91" fmla="val 1591"/>
                <a:gd name="f92" fmla="val 1630"/>
                <a:gd name="f93" fmla="val 220"/>
                <a:gd name="f94" fmla="val 1698"/>
                <a:gd name="f95" fmla="val 307"/>
                <a:gd name="f96" fmla="val 1748"/>
                <a:gd name="f97" fmla="val 403"/>
                <a:gd name="f98" fmla="val 1782"/>
                <a:gd name="f99" fmla="val 505"/>
                <a:gd name="f100" fmla="val 1799"/>
                <a:gd name="f101" fmla="val 612"/>
                <a:gd name="f102" fmla="val 722"/>
                <a:gd name="f103" fmla="val 833"/>
                <a:gd name="f104" fmla="val 1746"/>
                <a:gd name="f105" fmla="val 942"/>
                <a:gd name="f106" fmla="val 1721"/>
                <a:gd name="f107" fmla="val 995"/>
                <a:gd name="f108" fmla="val 1705"/>
                <a:gd name="f109" fmla="val 1024"/>
                <a:gd name="f110" fmla="val 1661"/>
                <a:gd name="f111" fmla="val 1085"/>
                <a:gd name="f112" fmla="val 1605"/>
                <a:gd name="f113" fmla="val 1148"/>
                <a:gd name="f114" fmla="val 1543"/>
                <a:gd name="f115" fmla="val 1206"/>
                <a:gd name="f116" fmla="val 1512"/>
                <a:gd name="f117" fmla="val 1231"/>
                <a:gd name="f118" fmla="val 1459"/>
                <a:gd name="f119" fmla="val 1269"/>
                <a:gd name="f120" fmla="val 1498"/>
                <a:gd name="f121" fmla="val 1392"/>
                <a:gd name="f122" fmla="val 1575"/>
                <a:gd name="f123" fmla="val 1625"/>
                <a:gd name="f124" fmla="val 1738"/>
                <a:gd name="f125" fmla="val 2130"/>
                <a:gd name="f126" fmla="val 1906"/>
                <a:gd name="f127" fmla="val 2648"/>
                <a:gd name="f128" fmla="val 1995"/>
                <a:gd name="f129" fmla="val 2930"/>
                <a:gd name="f130" fmla="val 2053"/>
                <a:gd name="f131" fmla="val 3116"/>
                <a:gd name="f132" fmla="val 2112"/>
                <a:gd name="f133" fmla="val 3304"/>
                <a:gd name="f134" fmla="val 3363"/>
                <a:gd name="f135" fmla="val 2155"/>
                <a:gd name="f136" fmla="val 3450"/>
                <a:gd name="f137" fmla="val 2167"/>
                <a:gd name="f138" fmla="val 3523"/>
                <a:gd name="f139" fmla="val 3602"/>
                <a:gd name="f140" fmla="val 3652"/>
                <a:gd name="f141" fmla="val 3710"/>
                <a:gd name="f142" fmla="val 2166"/>
                <a:gd name="f143" fmla="val 3788"/>
                <a:gd name="f144" fmla="val 2151"/>
                <a:gd name="f145" fmla="val 3834"/>
                <a:gd name="f146" fmla="val 2120"/>
                <a:gd name="f147" fmla="val 3863"/>
                <a:gd name="f148" fmla="val 2097"/>
                <a:gd name="f149" fmla="val 3876"/>
                <a:gd name="f150" fmla="val 2074"/>
                <a:gd name="f151" fmla="val 3886"/>
                <a:gd name="f152" fmla="val 1986"/>
                <a:gd name="f153" fmla="val 3908"/>
                <a:gd name="f154" fmla="val 1864"/>
                <a:gd name="f155" fmla="val 3929"/>
                <a:gd name="f156" fmla="val 1726"/>
                <a:gd name="f157" fmla="val 3948"/>
                <a:gd name="f158" fmla="val 1656"/>
                <a:gd name="f159" fmla="val 3954"/>
                <a:gd name="f160" fmla="val 1557"/>
                <a:gd name="f161" fmla="val 3960"/>
                <a:gd name="f162" fmla="val 1242"/>
                <a:gd name="f163" fmla="val 872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0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5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7"/>
                <a:gd name="f192" fmla="val 1653"/>
                <a:gd name="f193" fmla="val 952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507"/>
                <a:gd name="f219" fmla="val 2795"/>
                <a:gd name="f220" fmla="val 472"/>
                <a:gd name="f221" fmla="val 2891"/>
                <a:gd name="f222" fmla="val 441"/>
                <a:gd name="f223" fmla="val 2971"/>
                <a:gd name="f224" fmla="val 389"/>
                <a:gd name="f225" fmla="val 3124"/>
                <a:gd name="f226" fmla="val 355"/>
                <a:gd name="f227" fmla="val 3252"/>
                <a:gd name="f228" fmla="val 344"/>
                <a:gd name="f229" fmla="val 3318"/>
                <a:gd name="f230" fmla="val 3347"/>
                <a:gd name="f231" fmla="val 346"/>
                <a:gd name="f232" fmla="val 3353"/>
                <a:gd name="f233" fmla="val 387"/>
                <a:gd name="f234" fmla="val 3385"/>
                <a:gd name="f235" fmla="val 434"/>
                <a:gd name="f236" fmla="val 3407"/>
                <a:gd name="f237" fmla="val 487"/>
                <a:gd name="f238" fmla="val 3424"/>
                <a:gd name="f239" fmla="val 514"/>
                <a:gd name="f240" fmla="val 3432"/>
                <a:gd name="f241" fmla="val 552"/>
                <a:gd name="f242" fmla="val 3438"/>
                <a:gd name="f243" fmla="val 641"/>
                <a:gd name="f244" fmla="val 3440"/>
                <a:gd name="f245" fmla="val 731"/>
                <a:gd name="f246" fmla="val 3429"/>
                <a:gd name="f247" fmla="val 813"/>
                <a:gd name="f248" fmla="val 3408"/>
                <a:gd name="f249" fmla="val 931"/>
                <a:gd name="f250" fmla="val 951"/>
                <a:gd name="f251" fmla="val 896"/>
                <a:gd name="f252" fmla="val 949"/>
                <a:gd name="f253" fmla="val 877"/>
                <a:gd name="f254" fmla="val 811"/>
                <a:gd name="f255" fmla="val 933"/>
                <a:gd name="f256" fmla="val 689"/>
                <a:gd name="f257" fmla="val 606"/>
                <a:gd name="f258" fmla="val 955"/>
                <a:gd name="f259" fmla="val 556"/>
                <a:gd name="f260" fmla="val 510"/>
                <a:gd name="f261" fmla="val 468"/>
                <a:gd name="f262" fmla="val 1009"/>
                <a:gd name="f263" fmla="val 450"/>
                <a:gd name="f264" fmla="val 1023"/>
                <a:gd name="f265" fmla="val 433"/>
                <a:gd name="f266" fmla="val 1039"/>
                <a:gd name="f267" fmla="val 402"/>
                <a:gd name="f268" fmla="val 1046"/>
                <a:gd name="f269" fmla="val 375"/>
                <a:gd name="f270" fmla="val 1042"/>
                <a:gd name="f271" fmla="val 354"/>
                <a:gd name="f272" fmla="val 1031"/>
                <a:gd name="f273" fmla="val 337"/>
                <a:gd name="f274" fmla="val 1010"/>
                <a:gd name="f275" fmla="val 327"/>
                <a:gd name="f276" fmla="val 981"/>
                <a:gd name="f277" fmla="val 322"/>
                <a:gd name="f278" fmla="val 323"/>
                <a:gd name="f279" fmla="val 920"/>
                <a:gd name="f280" fmla="val 887"/>
                <a:gd name="f281" fmla="val 334"/>
                <a:gd name="f282" fmla="val 829"/>
                <a:gd name="f283" fmla="val 361"/>
                <a:gd name="f284" fmla="val 782"/>
                <a:gd name="f285" fmla="val 401"/>
                <a:gd name="f286" fmla="val 747"/>
                <a:gd name="f287" fmla="val 723"/>
                <a:gd name="f288" fmla="val 711"/>
                <a:gd name="f289" fmla="val 580"/>
                <a:gd name="f290" fmla="val 712"/>
                <a:gd name="f291" fmla="val 658"/>
                <a:gd name="f292" fmla="val 727"/>
                <a:gd name="f293" fmla="val 742"/>
                <a:gd name="f294" fmla="val 739"/>
                <a:gd name="f295" fmla="val 787"/>
                <a:gd name="f296" fmla="val 749"/>
                <a:gd name="f297" fmla="val 814"/>
                <a:gd name="f298" fmla="val 769"/>
                <a:gd name="f299" fmla="val 862"/>
                <a:gd name="f300" fmla="val 902"/>
                <a:gd name="f301" fmla="val 817"/>
                <a:gd name="f302" fmla="val 954"/>
                <a:gd name="f303" fmla="val 869"/>
                <a:gd name="f304" fmla="val 894"/>
                <a:gd name="f305" fmla="+- 0 0 -90"/>
                <a:gd name="f306" fmla="*/ f3 1 2172"/>
                <a:gd name="f307" fmla="*/ f4 1 3966"/>
                <a:gd name="f308" fmla="+- f7 0 f5"/>
                <a:gd name="f309" fmla="+- f6 0 f5"/>
                <a:gd name="f310" fmla="*/ f305 f0 1"/>
                <a:gd name="f311" fmla="*/ f309 1 2172"/>
                <a:gd name="f312" fmla="*/ f308 1 3966"/>
                <a:gd name="f313" fmla="*/ 234 f309 1"/>
                <a:gd name="f314" fmla="*/ 3927 f308 1"/>
                <a:gd name="f315" fmla="*/ 33 f309 1"/>
                <a:gd name="f316" fmla="*/ 3860 f308 1"/>
                <a:gd name="f317" fmla="*/ 1 f309 1"/>
                <a:gd name="f318" fmla="*/ 3757 f308 1"/>
                <a:gd name="f319" fmla="*/ 230 f309 1"/>
                <a:gd name="f320" fmla="*/ 2852 f308 1"/>
                <a:gd name="f321" fmla="*/ 698 f309 1"/>
                <a:gd name="f322" fmla="*/ 1567 f308 1"/>
                <a:gd name="f323" fmla="*/ 796 f309 1"/>
                <a:gd name="f324" fmla="*/ 1249 f308 1"/>
                <a:gd name="f325" fmla="*/ 670 f309 1"/>
                <a:gd name="f326" fmla="*/ 1121 f308 1"/>
                <a:gd name="f327" fmla="*/ 522 f309 1"/>
                <a:gd name="f328" fmla="*/ 891 f308 1"/>
                <a:gd name="f329" fmla="*/ 480 f309 1"/>
                <a:gd name="f330" fmla="*/ 710 f308 1"/>
                <a:gd name="f331" fmla="*/ 515 f309 1"/>
                <a:gd name="f332" fmla="*/ 445 f308 1"/>
                <a:gd name="f333" fmla="*/ 657 f309 1"/>
                <a:gd name="f334" fmla="*/ 212 f308 1"/>
                <a:gd name="f335" fmla="*/ 765 f309 1"/>
                <a:gd name="f336" fmla="*/ 117 f308 1"/>
                <a:gd name="f337" fmla="*/ 961 f309 1"/>
                <a:gd name="f338" fmla="*/ 24 f308 1"/>
                <a:gd name="f339" fmla="*/ 1320 f309 1"/>
                <a:gd name="f340" fmla="*/ 1514 f309 1"/>
                <a:gd name="f341" fmla="*/ 1630 f309 1"/>
                <a:gd name="f342" fmla="*/ 220 f308 1"/>
                <a:gd name="f343" fmla="*/ 1782 f309 1"/>
                <a:gd name="f344" fmla="*/ 505 f308 1"/>
                <a:gd name="f345" fmla="*/ 833 f308 1"/>
                <a:gd name="f346" fmla="*/ 1705 f309 1"/>
                <a:gd name="f347" fmla="*/ 1024 f308 1"/>
                <a:gd name="f348" fmla="*/ 1543 f309 1"/>
                <a:gd name="f349" fmla="*/ 1206 f308 1"/>
                <a:gd name="f350" fmla="*/ 1498 f309 1"/>
                <a:gd name="f351" fmla="*/ 1392 f308 1"/>
                <a:gd name="f352" fmla="*/ 1906 f309 1"/>
                <a:gd name="f353" fmla="*/ 2648 f308 1"/>
                <a:gd name="f354" fmla="*/ 2112 f309 1"/>
                <a:gd name="f355" fmla="*/ 3304 f308 1"/>
                <a:gd name="f356" fmla="*/ 2167 f309 1"/>
                <a:gd name="f357" fmla="*/ 3523 f308 1"/>
                <a:gd name="f358" fmla="*/ 2172 f309 1"/>
                <a:gd name="f359" fmla="*/ 3710 f308 1"/>
                <a:gd name="f360" fmla="*/ 2120 f309 1"/>
                <a:gd name="f361" fmla="*/ 3863 f308 1"/>
                <a:gd name="f362" fmla="*/ 1986 f309 1"/>
                <a:gd name="f363" fmla="*/ 3908 f308 1"/>
                <a:gd name="f364" fmla="*/ 1656 f309 1"/>
                <a:gd name="f365" fmla="*/ 3954 f308 1"/>
                <a:gd name="f366" fmla="*/ 872 f309 1"/>
                <a:gd name="f367" fmla="*/ 3966 f308 1"/>
                <a:gd name="f368" fmla="*/ 845 f309 1"/>
                <a:gd name="f369" fmla="*/ 3393 f308 1"/>
                <a:gd name="f370" fmla="*/ 940 f309 1"/>
                <a:gd name="f371" fmla="*/ 3320 f308 1"/>
                <a:gd name="f372" fmla="*/ 976 f309 1"/>
                <a:gd name="f373" fmla="*/ 3183 f308 1"/>
                <a:gd name="f374" fmla="*/ 930 f309 1"/>
                <a:gd name="f375" fmla="*/ 2919 f308 1"/>
                <a:gd name="f376" fmla="*/ 913 f309 1"/>
                <a:gd name="f377" fmla="*/ 2258 f308 1"/>
                <a:gd name="f378" fmla="*/ 952 f309 1"/>
                <a:gd name="f379" fmla="*/ 1477 f308 1"/>
                <a:gd name="f380" fmla="*/ 925 f309 1"/>
                <a:gd name="f381" fmla="*/ 1430 f308 1"/>
                <a:gd name="f382" fmla="*/ 861 f309 1"/>
                <a:gd name="f383" fmla="*/ 1425 f308 1"/>
                <a:gd name="f384" fmla="*/ 828 f309 1"/>
                <a:gd name="f385" fmla="*/ 1563 f308 1"/>
                <a:gd name="f386" fmla="*/ 585 f309 1"/>
                <a:gd name="f387" fmla="*/ 2556 f308 1"/>
                <a:gd name="f388" fmla="*/ 441 f309 1"/>
                <a:gd name="f389" fmla="*/ 2971 f308 1"/>
                <a:gd name="f390" fmla="*/ 344 f309 1"/>
                <a:gd name="f391" fmla="*/ 3318 f308 1"/>
                <a:gd name="f392" fmla="*/ 355 f309 1"/>
                <a:gd name="f393" fmla="*/ 3363 f308 1"/>
                <a:gd name="f394" fmla="*/ 487 f309 1"/>
                <a:gd name="f395" fmla="*/ 3424 f308 1"/>
                <a:gd name="f396" fmla="*/ 641 f309 1"/>
                <a:gd name="f397" fmla="*/ 3440 f308 1"/>
                <a:gd name="f398" fmla="*/ 951 f309 1"/>
                <a:gd name="f399" fmla="*/ 896 f308 1"/>
                <a:gd name="f400" fmla="*/ 933 f309 1"/>
                <a:gd name="f401" fmla="*/ 689 f308 1"/>
                <a:gd name="f402" fmla="*/ 973 f309 1"/>
                <a:gd name="f403" fmla="*/ 510 f308 1"/>
                <a:gd name="f404" fmla="*/ 1023 f309 1"/>
                <a:gd name="f405" fmla="*/ 433 f308 1"/>
                <a:gd name="f406" fmla="*/ 1042 f309 1"/>
                <a:gd name="f407" fmla="*/ 354 f308 1"/>
                <a:gd name="f408" fmla="*/ 981 f309 1"/>
                <a:gd name="f409" fmla="*/ 322 f308 1"/>
                <a:gd name="f410" fmla="*/ 887 f309 1"/>
                <a:gd name="f411" fmla="*/ 334 f308 1"/>
                <a:gd name="f412" fmla="*/ 747 f309 1"/>
                <a:gd name="f413" fmla="*/ 450 f308 1"/>
                <a:gd name="f414" fmla="*/ 712 f309 1"/>
                <a:gd name="f415" fmla="*/ 658 f308 1"/>
                <a:gd name="f416" fmla="*/ 749 f309 1"/>
                <a:gd name="f417" fmla="*/ 814 f308 1"/>
                <a:gd name="f418" fmla="*/ 817 f309 1"/>
                <a:gd name="f419" fmla="*/ 933 f308 1"/>
                <a:gd name="f420" fmla="*/ 894 f309 1"/>
                <a:gd name="f421" fmla="*/ 965 f308 1"/>
                <a:gd name="f422" fmla="*/ f310 1 f2"/>
                <a:gd name="f423" fmla="*/ f313 1 2172"/>
                <a:gd name="f424" fmla="*/ f314 1 3966"/>
                <a:gd name="f425" fmla="*/ f315 1 2172"/>
                <a:gd name="f426" fmla="*/ f316 1 3966"/>
                <a:gd name="f427" fmla="*/ f317 1 2172"/>
                <a:gd name="f428" fmla="*/ f318 1 3966"/>
                <a:gd name="f429" fmla="*/ f319 1 2172"/>
                <a:gd name="f430" fmla="*/ f320 1 3966"/>
                <a:gd name="f431" fmla="*/ f321 1 2172"/>
                <a:gd name="f432" fmla="*/ f322 1 3966"/>
                <a:gd name="f433" fmla="*/ f323 1 2172"/>
                <a:gd name="f434" fmla="*/ f324 1 3966"/>
                <a:gd name="f435" fmla="*/ f325 1 2172"/>
                <a:gd name="f436" fmla="*/ f326 1 3966"/>
                <a:gd name="f437" fmla="*/ f327 1 2172"/>
                <a:gd name="f438" fmla="*/ f328 1 3966"/>
                <a:gd name="f439" fmla="*/ f329 1 2172"/>
                <a:gd name="f440" fmla="*/ f330 1 3966"/>
                <a:gd name="f441" fmla="*/ f331 1 2172"/>
                <a:gd name="f442" fmla="*/ f332 1 3966"/>
                <a:gd name="f443" fmla="*/ f333 1 2172"/>
                <a:gd name="f444" fmla="*/ f334 1 3966"/>
                <a:gd name="f445" fmla="*/ f335 1 2172"/>
                <a:gd name="f446" fmla="*/ f336 1 3966"/>
                <a:gd name="f447" fmla="*/ f337 1 2172"/>
                <a:gd name="f448" fmla="*/ f338 1 3966"/>
                <a:gd name="f449" fmla="*/ f339 1 2172"/>
                <a:gd name="f450" fmla="*/ f340 1 2172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3966"/>
                <a:gd name="f456" fmla="*/ f346 1 2172"/>
                <a:gd name="f457" fmla="*/ f347 1 3966"/>
                <a:gd name="f458" fmla="*/ f348 1 2172"/>
                <a:gd name="f459" fmla="*/ f349 1 3966"/>
                <a:gd name="f460" fmla="*/ f350 1 2172"/>
                <a:gd name="f461" fmla="*/ f351 1 3966"/>
                <a:gd name="f462" fmla="*/ f352 1 2172"/>
                <a:gd name="f463" fmla="*/ f353 1 3966"/>
                <a:gd name="f464" fmla="*/ f354 1 2172"/>
                <a:gd name="f465" fmla="*/ f355 1 3966"/>
                <a:gd name="f466" fmla="*/ f356 1 2172"/>
                <a:gd name="f467" fmla="*/ f357 1 3966"/>
                <a:gd name="f468" fmla="*/ f358 1 2172"/>
                <a:gd name="f469" fmla="*/ f359 1 3966"/>
                <a:gd name="f470" fmla="*/ f360 1 2172"/>
                <a:gd name="f471" fmla="*/ f361 1 3966"/>
                <a:gd name="f472" fmla="*/ f362 1 2172"/>
                <a:gd name="f473" fmla="*/ f363 1 3966"/>
                <a:gd name="f474" fmla="*/ f364 1 2172"/>
                <a:gd name="f475" fmla="*/ f365 1 3966"/>
                <a:gd name="f476" fmla="*/ f366 1 2172"/>
                <a:gd name="f477" fmla="*/ f367 1 3966"/>
                <a:gd name="f478" fmla="*/ f368 1 2172"/>
                <a:gd name="f479" fmla="*/ f369 1 3966"/>
                <a:gd name="f480" fmla="*/ f370 1 2172"/>
                <a:gd name="f481" fmla="*/ f371 1 3966"/>
                <a:gd name="f482" fmla="*/ f372 1 2172"/>
                <a:gd name="f483" fmla="*/ f373 1 3966"/>
                <a:gd name="f484" fmla="*/ f374 1 2172"/>
                <a:gd name="f485" fmla="*/ f375 1 3966"/>
                <a:gd name="f486" fmla="*/ f376 1 2172"/>
                <a:gd name="f487" fmla="*/ f377 1 3966"/>
                <a:gd name="f488" fmla="*/ f378 1 2172"/>
                <a:gd name="f489" fmla="*/ f379 1 3966"/>
                <a:gd name="f490" fmla="*/ f380 1 2172"/>
                <a:gd name="f491" fmla="*/ f381 1 3966"/>
                <a:gd name="f492" fmla="*/ f382 1 2172"/>
                <a:gd name="f493" fmla="*/ f383 1 3966"/>
                <a:gd name="f494" fmla="*/ f384 1 2172"/>
                <a:gd name="f495" fmla="*/ f385 1 3966"/>
                <a:gd name="f496" fmla="*/ f386 1 2172"/>
                <a:gd name="f497" fmla="*/ f387 1 3966"/>
                <a:gd name="f498" fmla="*/ f388 1 2172"/>
                <a:gd name="f499" fmla="*/ f389 1 3966"/>
                <a:gd name="f500" fmla="*/ f390 1 2172"/>
                <a:gd name="f501" fmla="*/ f391 1 3966"/>
                <a:gd name="f502" fmla="*/ f392 1 2172"/>
                <a:gd name="f503" fmla="*/ f393 1 3966"/>
                <a:gd name="f504" fmla="*/ f394 1 2172"/>
                <a:gd name="f505" fmla="*/ f395 1 3966"/>
                <a:gd name="f506" fmla="*/ f396 1 2172"/>
                <a:gd name="f507" fmla="*/ f397 1 3966"/>
                <a:gd name="f508" fmla="*/ f398 1 2172"/>
                <a:gd name="f509" fmla="*/ f399 1 3966"/>
                <a:gd name="f510" fmla="*/ f400 1 2172"/>
                <a:gd name="f511" fmla="*/ f401 1 3966"/>
                <a:gd name="f512" fmla="*/ f402 1 2172"/>
                <a:gd name="f513" fmla="*/ f403 1 3966"/>
                <a:gd name="f514" fmla="*/ f404 1 2172"/>
                <a:gd name="f515" fmla="*/ f405 1 3966"/>
                <a:gd name="f516" fmla="*/ f406 1 2172"/>
                <a:gd name="f517" fmla="*/ f407 1 3966"/>
                <a:gd name="f518" fmla="*/ f408 1 2172"/>
                <a:gd name="f519" fmla="*/ f409 1 3966"/>
                <a:gd name="f520" fmla="*/ f410 1 2172"/>
                <a:gd name="f521" fmla="*/ f411 1 3966"/>
                <a:gd name="f522" fmla="*/ f412 1 2172"/>
                <a:gd name="f523" fmla="*/ f413 1 3966"/>
                <a:gd name="f524" fmla="*/ f414 1 2172"/>
                <a:gd name="f525" fmla="*/ f415 1 3966"/>
                <a:gd name="f526" fmla="*/ f416 1 2172"/>
                <a:gd name="f527" fmla="*/ f417 1 3966"/>
                <a:gd name="f528" fmla="*/ f418 1 2172"/>
                <a:gd name="f529" fmla="*/ f419 1 3966"/>
                <a:gd name="f530" fmla="*/ f420 1 2172"/>
                <a:gd name="f531" fmla="*/ f421 1 3966"/>
                <a:gd name="f532" fmla="*/ 0 1 f311"/>
                <a:gd name="f533" fmla="*/ f6 1 f311"/>
                <a:gd name="f534" fmla="*/ 0 1 f312"/>
                <a:gd name="f535" fmla="*/ f7 1 f312"/>
                <a:gd name="f536" fmla="+- f422 0 f1"/>
                <a:gd name="f537" fmla="*/ f423 1 f311"/>
                <a:gd name="f538" fmla="*/ f424 1 f312"/>
                <a:gd name="f539" fmla="*/ f425 1 f311"/>
                <a:gd name="f540" fmla="*/ f426 1 f312"/>
                <a:gd name="f541" fmla="*/ f427 1 f311"/>
                <a:gd name="f542" fmla="*/ f428 1 f312"/>
                <a:gd name="f543" fmla="*/ f429 1 f311"/>
                <a:gd name="f544" fmla="*/ f430 1 f312"/>
                <a:gd name="f545" fmla="*/ f431 1 f311"/>
                <a:gd name="f546" fmla="*/ f432 1 f312"/>
                <a:gd name="f547" fmla="*/ f433 1 f311"/>
                <a:gd name="f548" fmla="*/ f434 1 f312"/>
                <a:gd name="f549" fmla="*/ f435 1 f311"/>
                <a:gd name="f550" fmla="*/ f436 1 f312"/>
                <a:gd name="f551" fmla="*/ f437 1 f311"/>
                <a:gd name="f552" fmla="*/ f438 1 f312"/>
                <a:gd name="f553" fmla="*/ f439 1 f311"/>
                <a:gd name="f554" fmla="*/ f440 1 f312"/>
                <a:gd name="f555" fmla="*/ f441 1 f311"/>
                <a:gd name="f556" fmla="*/ f442 1 f312"/>
                <a:gd name="f557" fmla="*/ f443 1 f311"/>
                <a:gd name="f558" fmla="*/ f444 1 f312"/>
                <a:gd name="f559" fmla="*/ f445 1 f311"/>
                <a:gd name="f560" fmla="*/ f446 1 f312"/>
                <a:gd name="f561" fmla="*/ f447 1 f311"/>
                <a:gd name="f562" fmla="*/ f448 1 f312"/>
                <a:gd name="f563" fmla="*/ f449 1 f311"/>
                <a:gd name="f564" fmla="*/ f450 1 f311"/>
                <a:gd name="f565" fmla="*/ f451 1 f311"/>
                <a:gd name="f566" fmla="*/ f452 1 f312"/>
                <a:gd name="f567" fmla="*/ f453 1 f311"/>
                <a:gd name="f568" fmla="*/ f454 1 f312"/>
                <a:gd name="f569" fmla="*/ f455 1 f312"/>
                <a:gd name="f570" fmla="*/ f456 1 f311"/>
                <a:gd name="f571" fmla="*/ f457 1 f312"/>
                <a:gd name="f572" fmla="*/ f458 1 f311"/>
                <a:gd name="f573" fmla="*/ f459 1 f312"/>
                <a:gd name="f574" fmla="*/ f460 1 f311"/>
                <a:gd name="f575" fmla="*/ f461 1 f312"/>
                <a:gd name="f576" fmla="*/ f462 1 f311"/>
                <a:gd name="f577" fmla="*/ f463 1 f312"/>
                <a:gd name="f578" fmla="*/ f464 1 f311"/>
                <a:gd name="f579" fmla="*/ f465 1 f312"/>
                <a:gd name="f580" fmla="*/ f466 1 f311"/>
                <a:gd name="f581" fmla="*/ f467 1 f312"/>
                <a:gd name="f582" fmla="*/ f468 1 f311"/>
                <a:gd name="f583" fmla="*/ f469 1 f312"/>
                <a:gd name="f584" fmla="*/ f470 1 f311"/>
                <a:gd name="f585" fmla="*/ f471 1 f312"/>
                <a:gd name="f586" fmla="*/ f472 1 f311"/>
                <a:gd name="f587" fmla="*/ f473 1 f312"/>
                <a:gd name="f588" fmla="*/ f474 1 f311"/>
                <a:gd name="f589" fmla="*/ f475 1 f312"/>
                <a:gd name="f590" fmla="*/ f476 1 f311"/>
                <a:gd name="f591" fmla="*/ f477 1 f312"/>
                <a:gd name="f592" fmla="*/ f478 1 f311"/>
                <a:gd name="f593" fmla="*/ f479 1 f312"/>
                <a:gd name="f594" fmla="*/ f480 1 f311"/>
                <a:gd name="f595" fmla="*/ f481 1 f312"/>
                <a:gd name="f596" fmla="*/ f482 1 f311"/>
                <a:gd name="f597" fmla="*/ f483 1 f312"/>
                <a:gd name="f598" fmla="*/ f484 1 f311"/>
                <a:gd name="f599" fmla="*/ f485 1 f312"/>
                <a:gd name="f600" fmla="*/ f486 1 f311"/>
                <a:gd name="f601" fmla="*/ f487 1 f312"/>
                <a:gd name="f602" fmla="*/ f488 1 f311"/>
                <a:gd name="f603" fmla="*/ f489 1 f312"/>
                <a:gd name="f604" fmla="*/ f490 1 f311"/>
                <a:gd name="f605" fmla="*/ f491 1 f312"/>
                <a:gd name="f606" fmla="*/ f492 1 f311"/>
                <a:gd name="f607" fmla="*/ f493 1 f312"/>
                <a:gd name="f608" fmla="*/ f494 1 f311"/>
                <a:gd name="f609" fmla="*/ f495 1 f312"/>
                <a:gd name="f610" fmla="*/ f496 1 f311"/>
                <a:gd name="f611" fmla="*/ f497 1 f312"/>
                <a:gd name="f612" fmla="*/ f498 1 f311"/>
                <a:gd name="f613" fmla="*/ f499 1 f312"/>
                <a:gd name="f614" fmla="*/ f500 1 f311"/>
                <a:gd name="f615" fmla="*/ f501 1 f312"/>
                <a:gd name="f616" fmla="*/ f502 1 f311"/>
                <a:gd name="f617" fmla="*/ f503 1 f312"/>
                <a:gd name="f618" fmla="*/ f504 1 f311"/>
                <a:gd name="f619" fmla="*/ f505 1 f312"/>
                <a:gd name="f620" fmla="*/ f506 1 f311"/>
                <a:gd name="f621" fmla="*/ f507 1 f312"/>
                <a:gd name="f622" fmla="*/ f508 1 f311"/>
                <a:gd name="f623" fmla="*/ f509 1 f312"/>
                <a:gd name="f624" fmla="*/ f510 1 f311"/>
                <a:gd name="f625" fmla="*/ f511 1 f312"/>
                <a:gd name="f626" fmla="*/ f512 1 f311"/>
                <a:gd name="f627" fmla="*/ f513 1 f312"/>
                <a:gd name="f628" fmla="*/ f514 1 f311"/>
                <a:gd name="f629" fmla="*/ f515 1 f312"/>
                <a:gd name="f630" fmla="*/ f516 1 f311"/>
                <a:gd name="f631" fmla="*/ f517 1 f312"/>
                <a:gd name="f632" fmla="*/ f518 1 f311"/>
                <a:gd name="f633" fmla="*/ f519 1 f312"/>
                <a:gd name="f634" fmla="*/ f520 1 f311"/>
                <a:gd name="f635" fmla="*/ f521 1 f312"/>
                <a:gd name="f636" fmla="*/ f522 1 f311"/>
                <a:gd name="f637" fmla="*/ f523 1 f312"/>
                <a:gd name="f638" fmla="*/ f524 1 f311"/>
                <a:gd name="f639" fmla="*/ f525 1 f312"/>
                <a:gd name="f640" fmla="*/ f526 1 f311"/>
                <a:gd name="f641" fmla="*/ f527 1 f312"/>
                <a:gd name="f642" fmla="*/ f528 1 f311"/>
                <a:gd name="f643" fmla="*/ f529 1 f312"/>
                <a:gd name="f644" fmla="*/ f530 1 f311"/>
                <a:gd name="f645" fmla="*/ f531 1 f312"/>
                <a:gd name="f646" fmla="*/ f532 f306 1"/>
                <a:gd name="f647" fmla="*/ f533 f306 1"/>
                <a:gd name="f648" fmla="*/ f535 f307 1"/>
                <a:gd name="f649" fmla="*/ f534 f307 1"/>
                <a:gd name="f650" fmla="*/ f537 f306 1"/>
                <a:gd name="f651" fmla="*/ f538 f307 1"/>
                <a:gd name="f652" fmla="*/ f539 f306 1"/>
                <a:gd name="f653" fmla="*/ f540 f307 1"/>
                <a:gd name="f654" fmla="*/ f541 f306 1"/>
                <a:gd name="f655" fmla="*/ f542 f307 1"/>
                <a:gd name="f656" fmla="*/ f543 f306 1"/>
                <a:gd name="f657" fmla="*/ f544 f307 1"/>
                <a:gd name="f658" fmla="*/ f545 f306 1"/>
                <a:gd name="f659" fmla="*/ f546 f307 1"/>
                <a:gd name="f660" fmla="*/ f547 f306 1"/>
                <a:gd name="f661" fmla="*/ f548 f307 1"/>
                <a:gd name="f662" fmla="*/ f549 f306 1"/>
                <a:gd name="f663" fmla="*/ f550 f307 1"/>
                <a:gd name="f664" fmla="*/ f551 f306 1"/>
                <a:gd name="f665" fmla="*/ f552 f307 1"/>
                <a:gd name="f666" fmla="*/ f553 f306 1"/>
                <a:gd name="f667" fmla="*/ f554 f307 1"/>
                <a:gd name="f668" fmla="*/ f555 f306 1"/>
                <a:gd name="f669" fmla="*/ f556 f307 1"/>
                <a:gd name="f670" fmla="*/ f557 f306 1"/>
                <a:gd name="f671" fmla="*/ f558 f307 1"/>
                <a:gd name="f672" fmla="*/ f559 f306 1"/>
                <a:gd name="f673" fmla="*/ f560 f307 1"/>
                <a:gd name="f674" fmla="*/ f561 f306 1"/>
                <a:gd name="f675" fmla="*/ f562 f307 1"/>
                <a:gd name="f676" fmla="*/ f563 f306 1"/>
                <a:gd name="f677" fmla="*/ f564 f306 1"/>
                <a:gd name="f678" fmla="*/ f565 f306 1"/>
                <a:gd name="f679" fmla="*/ f566 f307 1"/>
                <a:gd name="f680" fmla="*/ f567 f306 1"/>
                <a:gd name="f681" fmla="*/ f568 f307 1"/>
                <a:gd name="f682" fmla="*/ f569 f307 1"/>
                <a:gd name="f683" fmla="*/ f570 f306 1"/>
                <a:gd name="f684" fmla="*/ f571 f307 1"/>
                <a:gd name="f685" fmla="*/ f572 f306 1"/>
                <a:gd name="f686" fmla="*/ f573 f307 1"/>
                <a:gd name="f687" fmla="*/ f574 f306 1"/>
                <a:gd name="f688" fmla="*/ f575 f307 1"/>
                <a:gd name="f689" fmla="*/ f576 f306 1"/>
                <a:gd name="f690" fmla="*/ f577 f307 1"/>
                <a:gd name="f691" fmla="*/ f578 f306 1"/>
                <a:gd name="f692" fmla="*/ f579 f307 1"/>
                <a:gd name="f693" fmla="*/ f580 f306 1"/>
                <a:gd name="f694" fmla="*/ f581 f307 1"/>
                <a:gd name="f695" fmla="*/ f582 f306 1"/>
                <a:gd name="f696" fmla="*/ f583 f307 1"/>
                <a:gd name="f697" fmla="*/ f584 f306 1"/>
                <a:gd name="f698" fmla="*/ f585 f307 1"/>
                <a:gd name="f699" fmla="*/ f586 f306 1"/>
                <a:gd name="f700" fmla="*/ f587 f307 1"/>
                <a:gd name="f701" fmla="*/ f588 f306 1"/>
                <a:gd name="f702" fmla="*/ f589 f307 1"/>
                <a:gd name="f703" fmla="*/ f590 f306 1"/>
                <a:gd name="f704" fmla="*/ f591 f307 1"/>
                <a:gd name="f705" fmla="*/ f592 f306 1"/>
                <a:gd name="f706" fmla="*/ f593 f307 1"/>
                <a:gd name="f707" fmla="*/ f594 f306 1"/>
                <a:gd name="f708" fmla="*/ f595 f307 1"/>
                <a:gd name="f709" fmla="*/ f596 f306 1"/>
                <a:gd name="f710" fmla="*/ f597 f307 1"/>
                <a:gd name="f711" fmla="*/ f598 f306 1"/>
                <a:gd name="f712" fmla="*/ f599 f307 1"/>
                <a:gd name="f713" fmla="*/ f600 f306 1"/>
                <a:gd name="f714" fmla="*/ f601 f307 1"/>
                <a:gd name="f715" fmla="*/ f602 f306 1"/>
                <a:gd name="f716" fmla="*/ f603 f307 1"/>
                <a:gd name="f717" fmla="*/ f604 f306 1"/>
                <a:gd name="f718" fmla="*/ f605 f307 1"/>
                <a:gd name="f719" fmla="*/ f606 f306 1"/>
                <a:gd name="f720" fmla="*/ f607 f307 1"/>
                <a:gd name="f721" fmla="*/ f608 f306 1"/>
                <a:gd name="f722" fmla="*/ f609 f307 1"/>
                <a:gd name="f723" fmla="*/ f610 f306 1"/>
                <a:gd name="f724" fmla="*/ f611 f307 1"/>
                <a:gd name="f725" fmla="*/ f612 f306 1"/>
                <a:gd name="f726" fmla="*/ f613 f307 1"/>
                <a:gd name="f727" fmla="*/ f614 f306 1"/>
                <a:gd name="f728" fmla="*/ f615 f307 1"/>
                <a:gd name="f729" fmla="*/ f616 f306 1"/>
                <a:gd name="f730" fmla="*/ f617 f307 1"/>
                <a:gd name="f731" fmla="*/ f618 f306 1"/>
                <a:gd name="f732" fmla="*/ f619 f307 1"/>
                <a:gd name="f733" fmla="*/ f620 f306 1"/>
                <a:gd name="f734" fmla="*/ f621 f307 1"/>
                <a:gd name="f735" fmla="*/ f622 f306 1"/>
                <a:gd name="f736" fmla="*/ f623 f307 1"/>
                <a:gd name="f737" fmla="*/ f624 f306 1"/>
                <a:gd name="f738" fmla="*/ f625 f307 1"/>
                <a:gd name="f739" fmla="*/ f626 f306 1"/>
                <a:gd name="f740" fmla="*/ f627 f307 1"/>
                <a:gd name="f741" fmla="*/ f628 f306 1"/>
                <a:gd name="f742" fmla="*/ f629 f307 1"/>
                <a:gd name="f743" fmla="*/ f630 f306 1"/>
                <a:gd name="f744" fmla="*/ f631 f307 1"/>
                <a:gd name="f745" fmla="*/ f632 f306 1"/>
                <a:gd name="f746" fmla="*/ f633 f307 1"/>
                <a:gd name="f747" fmla="*/ f634 f306 1"/>
                <a:gd name="f748" fmla="*/ f635 f307 1"/>
                <a:gd name="f749" fmla="*/ f636 f306 1"/>
                <a:gd name="f750" fmla="*/ f637 f307 1"/>
                <a:gd name="f751" fmla="*/ f638 f306 1"/>
                <a:gd name="f752" fmla="*/ f639 f307 1"/>
                <a:gd name="f753" fmla="*/ f640 f306 1"/>
                <a:gd name="f754" fmla="*/ f641 f307 1"/>
                <a:gd name="f755" fmla="*/ f642 f306 1"/>
                <a:gd name="f756" fmla="*/ f643 f307 1"/>
                <a:gd name="f757" fmla="*/ f644 f306 1"/>
                <a:gd name="f758" fmla="*/ f645 f30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6">
                  <a:pos x="f650" y="f651"/>
                </a:cxn>
                <a:cxn ang="f536">
                  <a:pos x="f652" y="f653"/>
                </a:cxn>
                <a:cxn ang="f536">
                  <a:pos x="f654" y="f655"/>
                </a:cxn>
                <a:cxn ang="f536">
                  <a:pos x="f656" y="f657"/>
                </a:cxn>
                <a:cxn ang="f536">
                  <a:pos x="f658" y="f659"/>
                </a:cxn>
                <a:cxn ang="f536">
                  <a:pos x="f660" y="f661"/>
                </a:cxn>
                <a:cxn ang="f536">
                  <a:pos x="f662" y="f663"/>
                </a:cxn>
                <a:cxn ang="f536">
                  <a:pos x="f664" y="f665"/>
                </a:cxn>
                <a:cxn ang="f536">
                  <a:pos x="f666" y="f667"/>
                </a:cxn>
                <a:cxn ang="f536">
                  <a:pos x="f668" y="f669"/>
                </a:cxn>
                <a:cxn ang="f536">
                  <a:pos x="f670" y="f671"/>
                </a:cxn>
                <a:cxn ang="f536">
                  <a:pos x="f672" y="f673"/>
                </a:cxn>
                <a:cxn ang="f536">
                  <a:pos x="f674" y="f675"/>
                </a:cxn>
                <a:cxn ang="f536">
                  <a:pos x="f676" y="f675"/>
                </a:cxn>
                <a:cxn ang="f536">
                  <a:pos x="f677" y="f673"/>
                </a:cxn>
                <a:cxn ang="f536">
                  <a:pos x="f678" y="f679"/>
                </a:cxn>
                <a:cxn ang="f536">
                  <a:pos x="f680" y="f681"/>
                </a:cxn>
                <a:cxn ang="f536">
                  <a:pos x="f680" y="f682"/>
                </a:cxn>
                <a:cxn ang="f536">
                  <a:pos x="f683" y="f684"/>
                </a:cxn>
                <a:cxn ang="f536">
                  <a:pos x="f685" y="f686"/>
                </a:cxn>
                <a:cxn ang="f536">
                  <a:pos x="f687" y="f688"/>
                </a:cxn>
                <a:cxn ang="f536">
                  <a:pos x="f689" y="f690"/>
                </a:cxn>
                <a:cxn ang="f536">
                  <a:pos x="f691" y="f692"/>
                </a:cxn>
                <a:cxn ang="f536">
                  <a:pos x="f693" y="f694"/>
                </a:cxn>
                <a:cxn ang="f536">
                  <a:pos x="f695" y="f696"/>
                </a:cxn>
                <a:cxn ang="f536">
                  <a:pos x="f697" y="f698"/>
                </a:cxn>
                <a:cxn ang="f536">
                  <a:pos x="f699" y="f700"/>
                </a:cxn>
                <a:cxn ang="f536">
                  <a:pos x="f701" y="f702"/>
                </a:cxn>
                <a:cxn ang="f536">
                  <a:pos x="f703" y="f704"/>
                </a:cxn>
                <a:cxn ang="f536">
                  <a:pos x="f705" y="f706"/>
                </a:cxn>
                <a:cxn ang="f536">
                  <a:pos x="f707" y="f708"/>
                </a:cxn>
                <a:cxn ang="f536">
                  <a:pos x="f709" y="f710"/>
                </a:cxn>
                <a:cxn ang="f536">
                  <a:pos x="f711" y="f712"/>
                </a:cxn>
                <a:cxn ang="f536">
                  <a:pos x="f713" y="f714"/>
                </a:cxn>
                <a:cxn ang="f536">
                  <a:pos x="f715" y="f716"/>
                </a:cxn>
                <a:cxn ang="f536">
                  <a:pos x="f717" y="f718"/>
                </a:cxn>
                <a:cxn ang="f536">
                  <a:pos x="f719" y="f720"/>
                </a:cxn>
                <a:cxn ang="f536">
                  <a:pos x="f721" y="f722"/>
                </a:cxn>
                <a:cxn ang="f536">
                  <a:pos x="f723" y="f724"/>
                </a:cxn>
                <a:cxn ang="f536">
                  <a:pos x="f725" y="f726"/>
                </a:cxn>
                <a:cxn ang="f536">
                  <a:pos x="f727" y="f728"/>
                </a:cxn>
                <a:cxn ang="f536">
                  <a:pos x="f729" y="f730"/>
                </a:cxn>
                <a:cxn ang="f536">
                  <a:pos x="f731" y="f732"/>
                </a:cxn>
                <a:cxn ang="f536">
                  <a:pos x="f733" y="f734"/>
                </a:cxn>
                <a:cxn ang="f536">
                  <a:pos x="f705" y="f706"/>
                </a:cxn>
                <a:cxn ang="f536">
                  <a:pos x="f735" y="f736"/>
                </a:cxn>
                <a:cxn ang="f536">
                  <a:pos x="f737" y="f738"/>
                </a:cxn>
                <a:cxn ang="f536">
                  <a:pos x="f739" y="f740"/>
                </a:cxn>
                <a:cxn ang="f536">
                  <a:pos x="f741" y="f742"/>
                </a:cxn>
                <a:cxn ang="f536">
                  <a:pos x="f743" y="f744"/>
                </a:cxn>
                <a:cxn ang="f536">
                  <a:pos x="f745" y="f746"/>
                </a:cxn>
                <a:cxn ang="f536">
                  <a:pos x="f747" y="f748"/>
                </a:cxn>
                <a:cxn ang="f536">
                  <a:pos x="f749" y="f750"/>
                </a:cxn>
                <a:cxn ang="f536">
                  <a:pos x="f751" y="f752"/>
                </a:cxn>
                <a:cxn ang="f536">
                  <a:pos x="f753" y="f754"/>
                </a:cxn>
                <a:cxn ang="f536">
                  <a:pos x="f755" y="f756"/>
                </a:cxn>
                <a:cxn ang="f536">
                  <a:pos x="f757" y="f758"/>
                </a:cxn>
              </a:cxnLst>
              <a:rect l="f646" t="f649" r="f647" b="f648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5"/>
                  </a:lnTo>
                  <a:lnTo>
                    <a:pt x="f85" y="f5"/>
                  </a:lnTo>
                  <a:lnTo>
                    <a:pt x="f86" y="f83"/>
                  </a:lnTo>
                  <a:lnTo>
                    <a:pt x="f87" y="f81"/>
                  </a:lnTo>
                  <a:lnTo>
                    <a:pt x="f88" y="f79"/>
                  </a:lnTo>
                  <a:lnTo>
                    <a:pt x="f89" y="f77"/>
                  </a:lnTo>
                  <a:lnTo>
                    <a:pt x="f90" y="f75"/>
                  </a:lnTo>
                  <a:lnTo>
                    <a:pt x="f91" y="f73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0" y="f102"/>
                  </a:lnTo>
                  <a:lnTo>
                    <a:pt x="f98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25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7"/>
                  </a:lnTo>
                  <a:lnTo>
                    <a:pt x="f163" y="f7"/>
                  </a:lnTo>
                  <a:lnTo>
                    <a:pt x="f66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2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230"/>
                  </a:lnTo>
                  <a:lnTo>
                    <a:pt x="f231" y="f232"/>
                  </a:lnTo>
                  <a:lnTo>
                    <a:pt x="f226" y="f134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8"/>
                  </a:lnTo>
                  <a:lnTo>
                    <a:pt x="f165" y="f166"/>
                  </a:lnTo>
                  <a:close/>
                  <a:moveTo>
                    <a:pt x="f249" y="f105"/>
                  </a:moveTo>
                  <a:lnTo>
                    <a:pt x="f105" y="f181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7" y="f254"/>
                  </a:lnTo>
                  <a:lnTo>
                    <a:pt x="f255" y="f256"/>
                  </a:lnTo>
                  <a:lnTo>
                    <a:pt x="f105" y="f257"/>
                  </a:lnTo>
                  <a:lnTo>
                    <a:pt x="f258" y="f259"/>
                  </a:lnTo>
                  <a:lnTo>
                    <a:pt x="f174" y="f260"/>
                  </a:lnTo>
                  <a:lnTo>
                    <a:pt x="f107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105" y="f278"/>
                  </a:lnTo>
                  <a:lnTo>
                    <a:pt x="f279" y="f275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5"/>
                  </a:lnTo>
                  <a:lnTo>
                    <a:pt x="f286" y="f263"/>
                  </a:lnTo>
                  <a:lnTo>
                    <a:pt x="f287" y="f260"/>
                  </a:lnTo>
                  <a:lnTo>
                    <a:pt x="f288" y="f289"/>
                  </a:lnTo>
                  <a:lnTo>
                    <a:pt x="f290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96" y="f297"/>
                  </a:lnTo>
                  <a:lnTo>
                    <a:pt x="f298" y="f299"/>
                  </a:lnTo>
                  <a:lnTo>
                    <a:pt x="f36" y="f300"/>
                  </a:lnTo>
                  <a:lnTo>
                    <a:pt x="f301" y="f255"/>
                  </a:lnTo>
                  <a:lnTo>
                    <a:pt x="f55" y="f302"/>
                  </a:lnTo>
                  <a:lnTo>
                    <a:pt x="f303" y="f177"/>
                  </a:lnTo>
                  <a:lnTo>
                    <a:pt x="f304" y="f177"/>
                  </a:lnTo>
                  <a:lnTo>
                    <a:pt x="f279" y="f302"/>
                  </a:lnTo>
                  <a:lnTo>
                    <a:pt x="f249" y="f105"/>
                  </a:lnTo>
                  <a:close/>
                </a:path>
              </a:pathLst>
            </a:custGeom>
            <a:solidFill>
              <a:srgbClr val="6A085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uppieren 24"/>
          <p:cNvGrpSpPr/>
          <p:nvPr/>
        </p:nvGrpSpPr>
        <p:grpSpPr>
          <a:xfrm>
            <a:off x="6781364" y="1560012"/>
            <a:ext cx="394801" cy="720528"/>
            <a:chOff x="6781364" y="1560012"/>
            <a:chExt cx="394801" cy="720528"/>
          </a:xfrm>
        </p:grpSpPr>
        <p:sp>
          <p:nvSpPr>
            <p:cNvPr id="12" name="Freeform 15"/>
            <p:cNvSpPr/>
            <p:nvPr/>
          </p:nvSpPr>
          <p:spPr>
            <a:xfrm>
              <a:off x="6826444" y="1610176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6"/>
            <p:cNvSpPr/>
            <p:nvPr/>
          </p:nvSpPr>
          <p:spPr>
            <a:xfrm>
              <a:off x="6781364" y="1560012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3" y="1439695"/>
            <a:ext cx="5303364" cy="4809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6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8"/>
          <p:cNvSpPr txBox="1"/>
          <p:nvPr/>
        </p:nvSpPr>
        <p:spPr>
          <a:xfrm>
            <a:off x="2887108" y="432310"/>
            <a:ext cx="663655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B</a:t>
            </a:r>
          </a:p>
        </p:txBody>
      </p:sp>
      <p:grpSp>
        <p:nvGrpSpPr>
          <p:cNvPr id="5" name="Gruppieren 12"/>
          <p:cNvGrpSpPr/>
          <p:nvPr/>
        </p:nvGrpSpPr>
        <p:grpSpPr>
          <a:xfrm>
            <a:off x="3905365" y="4090102"/>
            <a:ext cx="394801" cy="720528"/>
            <a:chOff x="3905365" y="4090102"/>
            <a:chExt cx="394801" cy="720528"/>
          </a:xfrm>
        </p:grpSpPr>
        <p:sp>
          <p:nvSpPr>
            <p:cNvPr id="6" name="Freeform 7"/>
            <p:cNvSpPr/>
            <p:nvPr/>
          </p:nvSpPr>
          <p:spPr>
            <a:xfrm>
              <a:off x="3922821" y="4140275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8"/>
            <p:cNvSpPr/>
            <p:nvPr/>
          </p:nvSpPr>
          <p:spPr>
            <a:xfrm>
              <a:off x="3905365" y="4090102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uppieren 18"/>
          <p:cNvGrpSpPr/>
          <p:nvPr/>
        </p:nvGrpSpPr>
        <p:grpSpPr>
          <a:xfrm>
            <a:off x="5012375" y="3538078"/>
            <a:ext cx="394801" cy="720528"/>
            <a:chOff x="5012375" y="3538078"/>
            <a:chExt cx="394801" cy="720528"/>
          </a:xfrm>
        </p:grpSpPr>
        <p:sp>
          <p:nvSpPr>
            <p:cNvPr id="9" name="Freeform 11"/>
            <p:cNvSpPr/>
            <p:nvPr/>
          </p:nvSpPr>
          <p:spPr>
            <a:xfrm>
              <a:off x="5034823" y="3582427"/>
              <a:ext cx="189152" cy="59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7"/>
                <a:gd name="f10" fmla="val 629"/>
                <a:gd name="f11" fmla="val 3161"/>
                <a:gd name="f12" fmla="val 677"/>
                <a:gd name="f13" fmla="val 3128"/>
                <a:gd name="f14" fmla="val 712"/>
                <a:gd name="f15" fmla="val 3089"/>
                <a:gd name="f16" fmla="val 737"/>
                <a:gd name="f17" fmla="val 3044"/>
                <a:gd name="f18" fmla="val 752"/>
                <a:gd name="f19" fmla="val 2990"/>
                <a:gd name="f20" fmla="val 754"/>
                <a:gd name="f21" fmla="val 2926"/>
                <a:gd name="f22" fmla="val 748"/>
                <a:gd name="f23" fmla="val 2848"/>
                <a:gd name="f24" fmla="val 732"/>
                <a:gd name="f25" fmla="val 2757"/>
                <a:gd name="f26" fmla="val 720"/>
                <a:gd name="f27" fmla="val 2706"/>
                <a:gd name="f28" fmla="val 700"/>
                <a:gd name="f29" fmla="val 2612"/>
                <a:gd name="f30" fmla="val 676"/>
                <a:gd name="f31" fmla="val 2409"/>
                <a:gd name="f32" fmla="val 668"/>
                <a:gd name="f33" fmla="val 2157"/>
                <a:gd name="f34" fmla="val 679"/>
                <a:gd name="f35" fmla="val 1821"/>
                <a:gd name="f36" fmla="val 692"/>
                <a:gd name="f37" fmla="val 1603"/>
                <a:gd name="f38" fmla="val 722"/>
                <a:gd name="f39" fmla="val 1098"/>
                <a:gd name="f40" fmla="val 728"/>
                <a:gd name="f41" fmla="val 888"/>
                <a:gd name="f42" fmla="val 724"/>
                <a:gd name="f43" fmla="val 854"/>
                <a:gd name="f44" fmla="val 710"/>
                <a:gd name="f45" fmla="val 837"/>
                <a:gd name="f46" fmla="val 694"/>
                <a:gd name="f47" fmla="val 831"/>
                <a:gd name="f48" fmla="val 822"/>
                <a:gd name="f49" fmla="val 643"/>
                <a:gd name="f50" fmla="val 817"/>
                <a:gd name="f51" fmla="val 618"/>
                <a:gd name="f52" fmla="val 826"/>
                <a:gd name="f53" fmla="val 603"/>
                <a:gd name="f54" fmla="val 846"/>
                <a:gd name="f55" fmla="val 602"/>
                <a:gd name="f56" fmla="val 861"/>
                <a:gd name="f57" fmla="val 595"/>
                <a:gd name="f58" fmla="val 901"/>
                <a:gd name="f59" fmla="val 539"/>
                <a:gd name="f60" fmla="val 1165"/>
                <a:gd name="f61" fmla="val 402"/>
                <a:gd name="f62" fmla="val 1742"/>
                <a:gd name="f63" fmla="val 323"/>
                <a:gd name="f64" fmla="val 2053"/>
                <a:gd name="f65" fmla="val 289"/>
                <a:gd name="f66" fmla="val 2177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4"/>
                <a:gd name="f73" fmla="val 54"/>
                <a:gd name="f74" fmla="val 2856"/>
                <a:gd name="f75" fmla="val 14"/>
                <a:gd name="f76" fmla="val 3009"/>
                <a:gd name="f77" fmla="val 3087"/>
                <a:gd name="f78" fmla="val 3121"/>
                <a:gd name="f79" fmla="val 3"/>
                <a:gd name="f80" fmla="val 3129"/>
                <a:gd name="f81" fmla="val 13"/>
                <a:gd name="f82" fmla="val 3142"/>
                <a:gd name="f83" fmla="val 52"/>
                <a:gd name="f84" fmla="val 3167"/>
                <a:gd name="f85" fmla="val 107"/>
                <a:gd name="f86" fmla="val 3193"/>
                <a:gd name="f87" fmla="val 170"/>
                <a:gd name="f88" fmla="val 3214"/>
                <a:gd name="f89" fmla="val 202"/>
                <a:gd name="f90" fmla="val 3222"/>
                <a:gd name="f91" fmla="val 249"/>
                <a:gd name="f92" fmla="val 3230"/>
                <a:gd name="f93" fmla="val 354"/>
                <a:gd name="f94" fmla="val 462"/>
                <a:gd name="f95" fmla="val 3220"/>
                <a:gd name="f96" fmla="val 560"/>
                <a:gd name="f97" fmla="val 3195"/>
                <a:gd name="f98" fmla="val 703"/>
                <a:gd name="f99" fmla="val 742"/>
                <a:gd name="f100" fmla="val 715"/>
                <a:gd name="f101" fmla="val 726"/>
                <a:gd name="f102" fmla="val 687"/>
                <a:gd name="f103" fmla="val 663"/>
                <a:gd name="f104" fmla="val 716"/>
                <a:gd name="f105" fmla="val 624"/>
                <a:gd name="f106" fmla="val 706"/>
                <a:gd name="f107" fmla="val 548"/>
                <a:gd name="f108" fmla="val 704"/>
                <a:gd name="f109" fmla="val 474"/>
                <a:gd name="f110" fmla="val 405"/>
                <a:gd name="f111" fmla="val 340"/>
                <a:gd name="f112" fmla="val 731"/>
                <a:gd name="f113" fmla="val 280"/>
                <a:gd name="f114" fmla="val 225"/>
                <a:gd name="f115" fmla="val 779"/>
                <a:gd name="f116" fmla="val 176"/>
                <a:gd name="f117" fmla="val 795"/>
                <a:gd name="f118" fmla="val 154"/>
                <a:gd name="f119" fmla="val 810"/>
                <a:gd name="f120" fmla="val 133"/>
                <a:gd name="f121" fmla="val 96"/>
                <a:gd name="f122" fmla="val 64"/>
                <a:gd name="f123" fmla="val 834"/>
                <a:gd name="f124" fmla="val 38"/>
                <a:gd name="f125" fmla="val 821"/>
                <a:gd name="f126" fmla="val 18"/>
                <a:gd name="f127" fmla="val 796"/>
                <a:gd name="f128" fmla="val 6"/>
                <a:gd name="f129" fmla="val 761"/>
                <a:gd name="f130" fmla="val 2"/>
                <a:gd name="f131" fmla="val 689"/>
                <a:gd name="f132" fmla="val 7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3"/>
                <a:gd name="f139" fmla="val 481"/>
                <a:gd name="f140" fmla="val 452"/>
                <a:gd name="f141" fmla="val 226"/>
                <a:gd name="f142" fmla="val 439"/>
                <a:gd name="f143" fmla="val 309"/>
                <a:gd name="f144" fmla="val 440"/>
                <a:gd name="f145" fmla="val 401"/>
                <a:gd name="f146" fmla="val 457"/>
                <a:gd name="f147" fmla="val 502"/>
                <a:gd name="f148" fmla="val 473"/>
                <a:gd name="f149" fmla="val 555"/>
                <a:gd name="f150" fmla="val 483"/>
                <a:gd name="f151" fmla="val 588"/>
                <a:gd name="f152" fmla="val 508"/>
                <a:gd name="f153" fmla="val 646"/>
                <a:gd name="f154" fmla="val 536"/>
                <a:gd name="f155" fmla="val 566"/>
                <a:gd name="f156" fmla="val 730"/>
                <a:gd name="f157" fmla="val 597"/>
                <a:gd name="f158" fmla="val 756"/>
                <a:gd name="f159" fmla="val 627"/>
                <a:gd name="f160" fmla="val 768"/>
                <a:gd name="f161" fmla="val 658"/>
                <a:gd name="f162" fmla="val 755"/>
                <a:gd name="f163" fmla="+- 0 0 -90"/>
                <a:gd name="f164" fmla="*/ f3 1 838"/>
                <a:gd name="f165" fmla="*/ f4 1 3233"/>
                <a:gd name="f166" fmla="+- f7 0 f5"/>
                <a:gd name="f167" fmla="+- f6 0 f5"/>
                <a:gd name="f168" fmla="*/ f163 f0 1"/>
                <a:gd name="f169" fmla="*/ f167 1 838"/>
                <a:gd name="f170" fmla="*/ f166 1 3233"/>
                <a:gd name="f171" fmla="*/ 629 f167 1"/>
                <a:gd name="f172" fmla="*/ 3161 f166 1"/>
                <a:gd name="f173" fmla="*/ 712 f167 1"/>
                <a:gd name="f174" fmla="*/ 3089 f166 1"/>
                <a:gd name="f175" fmla="*/ 752 f167 1"/>
                <a:gd name="f176" fmla="*/ 2990 f166 1"/>
                <a:gd name="f177" fmla="*/ 748 f167 1"/>
                <a:gd name="f178" fmla="*/ 2848 f166 1"/>
                <a:gd name="f179" fmla="*/ 720 f167 1"/>
                <a:gd name="f180" fmla="*/ 2706 f166 1"/>
                <a:gd name="f181" fmla="*/ 676 f167 1"/>
                <a:gd name="f182" fmla="*/ 2409 f166 1"/>
                <a:gd name="f183" fmla="*/ 679 f167 1"/>
                <a:gd name="f184" fmla="*/ 1821 f166 1"/>
                <a:gd name="f185" fmla="*/ 722 f167 1"/>
                <a:gd name="f186" fmla="*/ 1098 f166 1"/>
                <a:gd name="f187" fmla="*/ 724 f167 1"/>
                <a:gd name="f188" fmla="*/ 854 f166 1"/>
                <a:gd name="f189" fmla="*/ 694 f167 1"/>
                <a:gd name="f190" fmla="*/ 831 f166 1"/>
                <a:gd name="f191" fmla="*/ 643 f167 1"/>
                <a:gd name="f192" fmla="*/ 817 f166 1"/>
                <a:gd name="f193" fmla="*/ 603 f167 1"/>
                <a:gd name="f194" fmla="*/ 846 f166 1"/>
                <a:gd name="f195" fmla="*/ 595 f167 1"/>
                <a:gd name="f196" fmla="*/ 901 f166 1"/>
                <a:gd name="f197" fmla="*/ 402 f167 1"/>
                <a:gd name="f198" fmla="*/ 1742 f166 1"/>
                <a:gd name="f199" fmla="*/ 289 f167 1"/>
                <a:gd name="f200" fmla="*/ 2177 f166 1"/>
                <a:gd name="f201" fmla="*/ 153 f167 1"/>
                <a:gd name="f202" fmla="*/ 2577 f166 1"/>
                <a:gd name="f203" fmla="*/ 54 f167 1"/>
                <a:gd name="f204" fmla="*/ 2856 f166 1"/>
                <a:gd name="f205" fmla="*/ 0 f167 1"/>
                <a:gd name="f206" fmla="*/ 3087 f166 1"/>
                <a:gd name="f207" fmla="*/ 3 f167 1"/>
                <a:gd name="f208" fmla="*/ 3129 f166 1"/>
                <a:gd name="f209" fmla="*/ 52 f167 1"/>
                <a:gd name="f210" fmla="*/ 3167 f166 1"/>
                <a:gd name="f211" fmla="*/ 170 f167 1"/>
                <a:gd name="f212" fmla="*/ 3214 f166 1"/>
                <a:gd name="f213" fmla="*/ 249 f167 1"/>
                <a:gd name="f214" fmla="*/ 3230 f166 1"/>
                <a:gd name="f215" fmla="*/ 462 f167 1"/>
                <a:gd name="f216" fmla="*/ 3220 f166 1"/>
                <a:gd name="f217" fmla="*/ 599 f167 1"/>
                <a:gd name="f218" fmla="*/ 3177 f166 1"/>
                <a:gd name="f219" fmla="*/ 715 f167 1"/>
                <a:gd name="f220" fmla="*/ 726 f166 1"/>
                <a:gd name="f221" fmla="*/ 663 f166 1"/>
                <a:gd name="f222" fmla="*/ 706 f167 1"/>
                <a:gd name="f223" fmla="*/ 548 f166 1"/>
                <a:gd name="f224" fmla="*/ 405 f166 1"/>
                <a:gd name="f225" fmla="*/ 731 f167 1"/>
                <a:gd name="f226" fmla="*/ 280 f166 1"/>
                <a:gd name="f227" fmla="*/ 779 f167 1"/>
                <a:gd name="f228" fmla="*/ 176 f166 1"/>
                <a:gd name="f229" fmla="*/ 810 f167 1"/>
                <a:gd name="f230" fmla="*/ 133 f166 1"/>
                <a:gd name="f231" fmla="*/ 838 f167 1"/>
                <a:gd name="f232" fmla="*/ 64 f166 1"/>
                <a:gd name="f233" fmla="*/ 821 f167 1"/>
                <a:gd name="f234" fmla="*/ 18 f166 1"/>
                <a:gd name="f235" fmla="*/ 761 f167 1"/>
                <a:gd name="f236" fmla="*/ 0 f166 1"/>
                <a:gd name="f237" fmla="*/ 689 f167 1"/>
                <a:gd name="f238" fmla="*/ 7 f166 1"/>
                <a:gd name="f239" fmla="*/ 581 f167 1"/>
                <a:gd name="f240" fmla="*/ 48 f166 1"/>
                <a:gd name="f241" fmla="*/ 481 f167 1"/>
                <a:gd name="f242" fmla="*/ 154 f166 1"/>
                <a:gd name="f243" fmla="*/ 439 f167 1"/>
                <a:gd name="f244" fmla="*/ 309 f166 1"/>
                <a:gd name="f245" fmla="*/ 457 f167 1"/>
                <a:gd name="f246" fmla="*/ 502 f166 1"/>
                <a:gd name="f247" fmla="*/ 483 f167 1"/>
                <a:gd name="f248" fmla="*/ 588 f166 1"/>
                <a:gd name="f249" fmla="*/ 536 f167 1"/>
                <a:gd name="f250" fmla="*/ 694 f166 1"/>
                <a:gd name="f251" fmla="*/ 597 f167 1"/>
                <a:gd name="f252" fmla="*/ 756 f166 1"/>
                <a:gd name="f253" fmla="*/ 658 f167 1"/>
                <a:gd name="f254" fmla="*/ 768 f166 1"/>
                <a:gd name="f255" fmla="*/ 703 f167 1"/>
                <a:gd name="f256" fmla="*/ 742 f166 1"/>
                <a:gd name="f257" fmla="*/ f168 1 f2"/>
                <a:gd name="f258" fmla="*/ f171 1 838"/>
                <a:gd name="f259" fmla="*/ f172 1 3233"/>
                <a:gd name="f260" fmla="*/ f173 1 838"/>
                <a:gd name="f261" fmla="*/ f174 1 3233"/>
                <a:gd name="f262" fmla="*/ f175 1 838"/>
                <a:gd name="f263" fmla="*/ f176 1 3233"/>
                <a:gd name="f264" fmla="*/ f177 1 838"/>
                <a:gd name="f265" fmla="*/ f178 1 3233"/>
                <a:gd name="f266" fmla="*/ f179 1 838"/>
                <a:gd name="f267" fmla="*/ f180 1 3233"/>
                <a:gd name="f268" fmla="*/ f181 1 838"/>
                <a:gd name="f269" fmla="*/ f182 1 3233"/>
                <a:gd name="f270" fmla="*/ f183 1 838"/>
                <a:gd name="f271" fmla="*/ f184 1 3233"/>
                <a:gd name="f272" fmla="*/ f185 1 838"/>
                <a:gd name="f273" fmla="*/ f186 1 3233"/>
                <a:gd name="f274" fmla="*/ f187 1 838"/>
                <a:gd name="f275" fmla="*/ f188 1 3233"/>
                <a:gd name="f276" fmla="*/ f189 1 838"/>
                <a:gd name="f277" fmla="*/ f190 1 3233"/>
                <a:gd name="f278" fmla="*/ f191 1 838"/>
                <a:gd name="f279" fmla="*/ f192 1 3233"/>
                <a:gd name="f280" fmla="*/ f193 1 838"/>
                <a:gd name="f281" fmla="*/ f194 1 3233"/>
                <a:gd name="f282" fmla="*/ f195 1 838"/>
                <a:gd name="f283" fmla="*/ f196 1 3233"/>
                <a:gd name="f284" fmla="*/ f197 1 838"/>
                <a:gd name="f285" fmla="*/ f198 1 3233"/>
                <a:gd name="f286" fmla="*/ f199 1 838"/>
                <a:gd name="f287" fmla="*/ f200 1 3233"/>
                <a:gd name="f288" fmla="*/ f201 1 838"/>
                <a:gd name="f289" fmla="*/ f202 1 3233"/>
                <a:gd name="f290" fmla="*/ f203 1 838"/>
                <a:gd name="f291" fmla="*/ f204 1 3233"/>
                <a:gd name="f292" fmla="*/ f205 1 838"/>
                <a:gd name="f293" fmla="*/ f206 1 3233"/>
                <a:gd name="f294" fmla="*/ f207 1 838"/>
                <a:gd name="f295" fmla="*/ f208 1 3233"/>
                <a:gd name="f296" fmla="*/ f209 1 838"/>
                <a:gd name="f297" fmla="*/ f210 1 3233"/>
                <a:gd name="f298" fmla="*/ f211 1 838"/>
                <a:gd name="f299" fmla="*/ f212 1 3233"/>
                <a:gd name="f300" fmla="*/ f213 1 838"/>
                <a:gd name="f301" fmla="*/ f214 1 3233"/>
                <a:gd name="f302" fmla="*/ f215 1 838"/>
                <a:gd name="f303" fmla="*/ f216 1 3233"/>
                <a:gd name="f304" fmla="*/ f217 1 838"/>
                <a:gd name="f305" fmla="*/ f218 1 3233"/>
                <a:gd name="f306" fmla="*/ f219 1 838"/>
                <a:gd name="f307" fmla="*/ f220 1 3233"/>
                <a:gd name="f308" fmla="*/ f221 1 3233"/>
                <a:gd name="f309" fmla="*/ f222 1 838"/>
                <a:gd name="f310" fmla="*/ f223 1 3233"/>
                <a:gd name="f311" fmla="*/ f224 1 3233"/>
                <a:gd name="f312" fmla="*/ f225 1 838"/>
                <a:gd name="f313" fmla="*/ f226 1 3233"/>
                <a:gd name="f314" fmla="*/ f227 1 838"/>
                <a:gd name="f315" fmla="*/ f228 1 3233"/>
                <a:gd name="f316" fmla="*/ f229 1 838"/>
                <a:gd name="f317" fmla="*/ f230 1 3233"/>
                <a:gd name="f318" fmla="*/ f231 1 838"/>
                <a:gd name="f319" fmla="*/ f232 1 3233"/>
                <a:gd name="f320" fmla="*/ f233 1 838"/>
                <a:gd name="f321" fmla="*/ f234 1 3233"/>
                <a:gd name="f322" fmla="*/ f235 1 838"/>
                <a:gd name="f323" fmla="*/ f236 1 3233"/>
                <a:gd name="f324" fmla="*/ f237 1 838"/>
                <a:gd name="f325" fmla="*/ f238 1 3233"/>
                <a:gd name="f326" fmla="*/ f239 1 838"/>
                <a:gd name="f327" fmla="*/ f240 1 3233"/>
                <a:gd name="f328" fmla="*/ f241 1 838"/>
                <a:gd name="f329" fmla="*/ f242 1 3233"/>
                <a:gd name="f330" fmla="*/ f243 1 838"/>
                <a:gd name="f331" fmla="*/ f244 1 3233"/>
                <a:gd name="f332" fmla="*/ f245 1 838"/>
                <a:gd name="f333" fmla="*/ f246 1 3233"/>
                <a:gd name="f334" fmla="*/ f247 1 838"/>
                <a:gd name="f335" fmla="*/ f248 1 3233"/>
                <a:gd name="f336" fmla="*/ f249 1 838"/>
                <a:gd name="f337" fmla="*/ f250 1 3233"/>
                <a:gd name="f338" fmla="*/ f251 1 838"/>
                <a:gd name="f339" fmla="*/ f252 1 3233"/>
                <a:gd name="f340" fmla="*/ f253 1 838"/>
                <a:gd name="f341" fmla="*/ f254 1 3233"/>
                <a:gd name="f342" fmla="*/ f255 1 838"/>
                <a:gd name="f343" fmla="*/ f256 1 3233"/>
                <a:gd name="f344" fmla="*/ 0 1 f169"/>
                <a:gd name="f345" fmla="*/ f6 1 f169"/>
                <a:gd name="f346" fmla="*/ 0 1 f170"/>
                <a:gd name="f347" fmla="*/ f7 1 f170"/>
                <a:gd name="f348" fmla="+- f257 0 f1"/>
                <a:gd name="f349" fmla="*/ f258 1 f169"/>
                <a:gd name="f350" fmla="*/ f259 1 f170"/>
                <a:gd name="f351" fmla="*/ f260 1 f169"/>
                <a:gd name="f352" fmla="*/ f261 1 f170"/>
                <a:gd name="f353" fmla="*/ f262 1 f169"/>
                <a:gd name="f354" fmla="*/ f263 1 f170"/>
                <a:gd name="f355" fmla="*/ f264 1 f169"/>
                <a:gd name="f356" fmla="*/ f265 1 f170"/>
                <a:gd name="f357" fmla="*/ f266 1 f169"/>
                <a:gd name="f358" fmla="*/ f267 1 f170"/>
                <a:gd name="f359" fmla="*/ f268 1 f169"/>
                <a:gd name="f360" fmla="*/ f269 1 f170"/>
                <a:gd name="f361" fmla="*/ f270 1 f169"/>
                <a:gd name="f362" fmla="*/ f271 1 f170"/>
                <a:gd name="f363" fmla="*/ f272 1 f169"/>
                <a:gd name="f364" fmla="*/ f273 1 f170"/>
                <a:gd name="f365" fmla="*/ f274 1 f169"/>
                <a:gd name="f366" fmla="*/ f275 1 f170"/>
                <a:gd name="f367" fmla="*/ f276 1 f169"/>
                <a:gd name="f368" fmla="*/ f277 1 f170"/>
                <a:gd name="f369" fmla="*/ f278 1 f169"/>
                <a:gd name="f370" fmla="*/ f279 1 f170"/>
                <a:gd name="f371" fmla="*/ f280 1 f169"/>
                <a:gd name="f372" fmla="*/ f281 1 f170"/>
                <a:gd name="f373" fmla="*/ f282 1 f169"/>
                <a:gd name="f374" fmla="*/ f283 1 f170"/>
                <a:gd name="f375" fmla="*/ f284 1 f169"/>
                <a:gd name="f376" fmla="*/ f285 1 f170"/>
                <a:gd name="f377" fmla="*/ f286 1 f169"/>
                <a:gd name="f378" fmla="*/ f287 1 f170"/>
                <a:gd name="f379" fmla="*/ f288 1 f169"/>
                <a:gd name="f380" fmla="*/ f289 1 f170"/>
                <a:gd name="f381" fmla="*/ f290 1 f169"/>
                <a:gd name="f382" fmla="*/ f291 1 f170"/>
                <a:gd name="f383" fmla="*/ f292 1 f169"/>
                <a:gd name="f384" fmla="*/ f293 1 f170"/>
                <a:gd name="f385" fmla="*/ f294 1 f169"/>
                <a:gd name="f386" fmla="*/ f295 1 f170"/>
                <a:gd name="f387" fmla="*/ f296 1 f169"/>
                <a:gd name="f388" fmla="*/ f297 1 f170"/>
                <a:gd name="f389" fmla="*/ f298 1 f169"/>
                <a:gd name="f390" fmla="*/ f299 1 f170"/>
                <a:gd name="f391" fmla="*/ f300 1 f169"/>
                <a:gd name="f392" fmla="*/ f301 1 f170"/>
                <a:gd name="f393" fmla="*/ f302 1 f169"/>
                <a:gd name="f394" fmla="*/ f303 1 f170"/>
                <a:gd name="f395" fmla="*/ f304 1 f169"/>
                <a:gd name="f396" fmla="*/ f305 1 f170"/>
                <a:gd name="f397" fmla="*/ f306 1 f169"/>
                <a:gd name="f398" fmla="*/ f307 1 f170"/>
                <a:gd name="f399" fmla="*/ f308 1 f170"/>
                <a:gd name="f400" fmla="*/ f309 1 f169"/>
                <a:gd name="f401" fmla="*/ f310 1 f170"/>
                <a:gd name="f402" fmla="*/ f311 1 f170"/>
                <a:gd name="f403" fmla="*/ f312 1 f169"/>
                <a:gd name="f404" fmla="*/ f313 1 f170"/>
                <a:gd name="f405" fmla="*/ f314 1 f169"/>
                <a:gd name="f406" fmla="*/ f315 1 f170"/>
                <a:gd name="f407" fmla="*/ f316 1 f169"/>
                <a:gd name="f408" fmla="*/ f317 1 f170"/>
                <a:gd name="f409" fmla="*/ f318 1 f169"/>
                <a:gd name="f410" fmla="*/ f319 1 f170"/>
                <a:gd name="f411" fmla="*/ f320 1 f169"/>
                <a:gd name="f412" fmla="*/ f321 1 f170"/>
                <a:gd name="f413" fmla="*/ f322 1 f169"/>
                <a:gd name="f414" fmla="*/ f323 1 f170"/>
                <a:gd name="f415" fmla="*/ f324 1 f169"/>
                <a:gd name="f416" fmla="*/ f325 1 f170"/>
                <a:gd name="f417" fmla="*/ f326 1 f169"/>
                <a:gd name="f418" fmla="*/ f327 1 f170"/>
                <a:gd name="f419" fmla="*/ f328 1 f169"/>
                <a:gd name="f420" fmla="*/ f329 1 f170"/>
                <a:gd name="f421" fmla="*/ f330 1 f169"/>
                <a:gd name="f422" fmla="*/ f331 1 f170"/>
                <a:gd name="f423" fmla="*/ f332 1 f169"/>
                <a:gd name="f424" fmla="*/ f333 1 f170"/>
                <a:gd name="f425" fmla="*/ f334 1 f169"/>
                <a:gd name="f426" fmla="*/ f335 1 f170"/>
                <a:gd name="f427" fmla="*/ f336 1 f169"/>
                <a:gd name="f428" fmla="*/ f337 1 f170"/>
                <a:gd name="f429" fmla="*/ f338 1 f169"/>
                <a:gd name="f430" fmla="*/ f339 1 f170"/>
                <a:gd name="f431" fmla="*/ f340 1 f169"/>
                <a:gd name="f432" fmla="*/ f341 1 f170"/>
                <a:gd name="f433" fmla="*/ f342 1 f169"/>
                <a:gd name="f434" fmla="*/ f343 1 f170"/>
                <a:gd name="f435" fmla="*/ f344 f164 1"/>
                <a:gd name="f436" fmla="*/ f345 f164 1"/>
                <a:gd name="f437" fmla="*/ f347 f165 1"/>
                <a:gd name="f438" fmla="*/ f346 f165 1"/>
                <a:gd name="f439" fmla="*/ f349 f164 1"/>
                <a:gd name="f440" fmla="*/ f350 f165 1"/>
                <a:gd name="f441" fmla="*/ f351 f164 1"/>
                <a:gd name="f442" fmla="*/ f352 f165 1"/>
                <a:gd name="f443" fmla="*/ f353 f164 1"/>
                <a:gd name="f444" fmla="*/ f354 f165 1"/>
                <a:gd name="f445" fmla="*/ f355 f164 1"/>
                <a:gd name="f446" fmla="*/ f356 f165 1"/>
                <a:gd name="f447" fmla="*/ f357 f164 1"/>
                <a:gd name="f448" fmla="*/ f358 f165 1"/>
                <a:gd name="f449" fmla="*/ f359 f164 1"/>
                <a:gd name="f450" fmla="*/ f360 f165 1"/>
                <a:gd name="f451" fmla="*/ f361 f164 1"/>
                <a:gd name="f452" fmla="*/ f362 f165 1"/>
                <a:gd name="f453" fmla="*/ f363 f164 1"/>
                <a:gd name="f454" fmla="*/ f364 f165 1"/>
                <a:gd name="f455" fmla="*/ f365 f164 1"/>
                <a:gd name="f456" fmla="*/ f366 f165 1"/>
                <a:gd name="f457" fmla="*/ f367 f164 1"/>
                <a:gd name="f458" fmla="*/ f368 f165 1"/>
                <a:gd name="f459" fmla="*/ f369 f164 1"/>
                <a:gd name="f460" fmla="*/ f370 f165 1"/>
                <a:gd name="f461" fmla="*/ f371 f164 1"/>
                <a:gd name="f462" fmla="*/ f372 f165 1"/>
                <a:gd name="f463" fmla="*/ f373 f164 1"/>
                <a:gd name="f464" fmla="*/ f374 f165 1"/>
                <a:gd name="f465" fmla="*/ f375 f164 1"/>
                <a:gd name="f466" fmla="*/ f376 f165 1"/>
                <a:gd name="f467" fmla="*/ f377 f164 1"/>
                <a:gd name="f468" fmla="*/ f378 f165 1"/>
                <a:gd name="f469" fmla="*/ f379 f164 1"/>
                <a:gd name="f470" fmla="*/ f380 f165 1"/>
                <a:gd name="f471" fmla="*/ f381 f164 1"/>
                <a:gd name="f472" fmla="*/ f382 f165 1"/>
                <a:gd name="f473" fmla="*/ f383 f164 1"/>
                <a:gd name="f474" fmla="*/ f384 f165 1"/>
                <a:gd name="f475" fmla="*/ f385 f164 1"/>
                <a:gd name="f476" fmla="*/ f386 f165 1"/>
                <a:gd name="f477" fmla="*/ f387 f164 1"/>
                <a:gd name="f478" fmla="*/ f388 f165 1"/>
                <a:gd name="f479" fmla="*/ f389 f164 1"/>
                <a:gd name="f480" fmla="*/ f390 f165 1"/>
                <a:gd name="f481" fmla="*/ f391 f164 1"/>
                <a:gd name="f482" fmla="*/ f392 f165 1"/>
                <a:gd name="f483" fmla="*/ f393 f164 1"/>
                <a:gd name="f484" fmla="*/ f394 f165 1"/>
                <a:gd name="f485" fmla="*/ f395 f164 1"/>
                <a:gd name="f486" fmla="*/ f396 f165 1"/>
                <a:gd name="f487" fmla="*/ f397 f164 1"/>
                <a:gd name="f488" fmla="*/ f398 f165 1"/>
                <a:gd name="f489" fmla="*/ f399 f165 1"/>
                <a:gd name="f490" fmla="*/ f400 f164 1"/>
                <a:gd name="f491" fmla="*/ f401 f165 1"/>
                <a:gd name="f492" fmla="*/ f402 f165 1"/>
                <a:gd name="f493" fmla="*/ f403 f164 1"/>
                <a:gd name="f494" fmla="*/ f404 f165 1"/>
                <a:gd name="f495" fmla="*/ f405 f164 1"/>
                <a:gd name="f496" fmla="*/ f406 f165 1"/>
                <a:gd name="f497" fmla="*/ f407 f164 1"/>
                <a:gd name="f498" fmla="*/ f408 f165 1"/>
                <a:gd name="f499" fmla="*/ f409 f164 1"/>
                <a:gd name="f500" fmla="*/ f410 f165 1"/>
                <a:gd name="f501" fmla="*/ f411 f164 1"/>
                <a:gd name="f502" fmla="*/ f412 f165 1"/>
                <a:gd name="f503" fmla="*/ f413 f164 1"/>
                <a:gd name="f504" fmla="*/ f414 f165 1"/>
                <a:gd name="f505" fmla="*/ f415 f164 1"/>
                <a:gd name="f506" fmla="*/ f416 f165 1"/>
                <a:gd name="f507" fmla="*/ f417 f164 1"/>
                <a:gd name="f508" fmla="*/ f418 f165 1"/>
                <a:gd name="f509" fmla="*/ f419 f164 1"/>
                <a:gd name="f510" fmla="*/ f420 f165 1"/>
                <a:gd name="f511" fmla="*/ f421 f164 1"/>
                <a:gd name="f512" fmla="*/ f422 f165 1"/>
                <a:gd name="f513" fmla="*/ f423 f164 1"/>
                <a:gd name="f514" fmla="*/ f424 f165 1"/>
                <a:gd name="f515" fmla="*/ f425 f164 1"/>
                <a:gd name="f516" fmla="*/ f426 f165 1"/>
                <a:gd name="f517" fmla="*/ f427 f164 1"/>
                <a:gd name="f518" fmla="*/ f428 f165 1"/>
                <a:gd name="f519" fmla="*/ f429 f164 1"/>
                <a:gd name="f520" fmla="*/ f430 f165 1"/>
                <a:gd name="f521" fmla="*/ f431 f164 1"/>
                <a:gd name="f522" fmla="*/ f432 f165 1"/>
                <a:gd name="f523" fmla="*/ f433 f164 1"/>
                <a:gd name="f524" fmla="*/ f434 f1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8">
                  <a:pos x="f439" y="f440"/>
                </a:cxn>
                <a:cxn ang="f348">
                  <a:pos x="f441" y="f442"/>
                </a:cxn>
                <a:cxn ang="f348">
                  <a:pos x="f443" y="f444"/>
                </a:cxn>
                <a:cxn ang="f348">
                  <a:pos x="f445" y="f446"/>
                </a:cxn>
                <a:cxn ang="f348">
                  <a:pos x="f447" y="f448"/>
                </a:cxn>
                <a:cxn ang="f348">
                  <a:pos x="f449" y="f450"/>
                </a:cxn>
                <a:cxn ang="f348">
                  <a:pos x="f451" y="f452"/>
                </a:cxn>
                <a:cxn ang="f348">
                  <a:pos x="f453" y="f454"/>
                </a:cxn>
                <a:cxn ang="f348">
                  <a:pos x="f455" y="f456"/>
                </a:cxn>
                <a:cxn ang="f348">
                  <a:pos x="f457" y="f458"/>
                </a:cxn>
                <a:cxn ang="f348">
                  <a:pos x="f459" y="f460"/>
                </a:cxn>
                <a:cxn ang="f348">
                  <a:pos x="f461" y="f462"/>
                </a:cxn>
                <a:cxn ang="f348">
                  <a:pos x="f463" y="f464"/>
                </a:cxn>
                <a:cxn ang="f348">
                  <a:pos x="f465" y="f466"/>
                </a:cxn>
                <a:cxn ang="f348">
                  <a:pos x="f467" y="f468"/>
                </a:cxn>
                <a:cxn ang="f348">
                  <a:pos x="f469" y="f470"/>
                </a:cxn>
                <a:cxn ang="f348">
                  <a:pos x="f471" y="f472"/>
                </a:cxn>
                <a:cxn ang="f348">
                  <a:pos x="f473" y="f474"/>
                </a:cxn>
                <a:cxn ang="f348">
                  <a:pos x="f475" y="f476"/>
                </a:cxn>
                <a:cxn ang="f348">
                  <a:pos x="f477" y="f478"/>
                </a:cxn>
                <a:cxn ang="f348">
                  <a:pos x="f479" y="f480"/>
                </a:cxn>
                <a:cxn ang="f348">
                  <a:pos x="f481" y="f482"/>
                </a:cxn>
                <a:cxn ang="f348">
                  <a:pos x="f483" y="f484"/>
                </a:cxn>
                <a:cxn ang="f348">
                  <a:pos x="f485" y="f486"/>
                </a:cxn>
                <a:cxn ang="f348">
                  <a:pos x="f487" y="f488"/>
                </a:cxn>
                <a:cxn ang="f348">
                  <a:pos x="f455" y="f489"/>
                </a:cxn>
                <a:cxn ang="f348">
                  <a:pos x="f490" y="f491"/>
                </a:cxn>
                <a:cxn ang="f348">
                  <a:pos x="f490" y="f492"/>
                </a:cxn>
                <a:cxn ang="f348">
                  <a:pos x="f493" y="f494"/>
                </a:cxn>
                <a:cxn ang="f348">
                  <a:pos x="f495" y="f496"/>
                </a:cxn>
                <a:cxn ang="f348">
                  <a:pos x="f497" y="f498"/>
                </a:cxn>
                <a:cxn ang="f348">
                  <a:pos x="f499" y="f500"/>
                </a:cxn>
                <a:cxn ang="f348">
                  <a:pos x="f501" y="f502"/>
                </a:cxn>
                <a:cxn ang="f348">
                  <a:pos x="f503" y="f504"/>
                </a:cxn>
                <a:cxn ang="f348">
                  <a:pos x="f505" y="f506"/>
                </a:cxn>
                <a:cxn ang="f348">
                  <a:pos x="f507" y="f508"/>
                </a:cxn>
                <a:cxn ang="f348">
                  <a:pos x="f509" y="f510"/>
                </a:cxn>
                <a:cxn ang="f348">
                  <a:pos x="f511" y="f512"/>
                </a:cxn>
                <a:cxn ang="f348">
                  <a:pos x="f513" y="f514"/>
                </a:cxn>
                <a:cxn ang="f348">
                  <a:pos x="f515" y="f516"/>
                </a:cxn>
                <a:cxn ang="f348">
                  <a:pos x="f517" y="f518"/>
                </a:cxn>
                <a:cxn ang="f348">
                  <a:pos x="f519" y="f520"/>
                </a:cxn>
                <a:cxn ang="f348">
                  <a:pos x="f521" y="f522"/>
                </a:cxn>
                <a:cxn ang="f348">
                  <a:pos x="f523" y="f524"/>
                </a:cxn>
              </a:cxnLst>
              <a:rect l="f435" t="f438" r="f436" b="f437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0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0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47" y="f121"/>
                  </a:lnTo>
                  <a:lnTo>
                    <a:pt x="f6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46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0"/>
                  </a:lnTo>
                  <a:lnTo>
                    <a:pt x="f131" y="f162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AF649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5012375" y="353807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69"/>
                <a:gd name="f11" fmla="val 3945"/>
                <a:gd name="f12" fmla="val 234"/>
                <a:gd name="f13" fmla="val 3927"/>
                <a:gd name="f14" fmla="val 125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8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5"/>
                <a:gd name="f43" fmla="val 1191"/>
                <a:gd name="f44" fmla="val 708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0"/>
                <a:gd name="f51" fmla="val 976"/>
                <a:gd name="f52" fmla="val 522"/>
                <a:gd name="f53" fmla="val 891"/>
                <a:gd name="f54" fmla="val 506"/>
                <a:gd name="f55" fmla="val 843"/>
                <a:gd name="f56" fmla="val 494"/>
                <a:gd name="f57" fmla="val 798"/>
                <a:gd name="f58" fmla="val 480"/>
                <a:gd name="f59" fmla="val 710"/>
                <a:gd name="f60" fmla="val 479"/>
                <a:gd name="f61" fmla="val 621"/>
                <a:gd name="f62" fmla="val 491"/>
                <a:gd name="f63" fmla="val 532"/>
                <a:gd name="f64" fmla="val 515"/>
                <a:gd name="f65" fmla="val 445"/>
                <a:gd name="f66" fmla="val 551"/>
                <a:gd name="f67" fmla="val 362"/>
                <a:gd name="f68" fmla="val 599"/>
                <a:gd name="f69" fmla="val 285"/>
                <a:gd name="f70" fmla="val 657"/>
                <a:gd name="f71" fmla="val 212"/>
                <a:gd name="f72" fmla="val 690"/>
                <a:gd name="f73" fmla="val 179"/>
                <a:gd name="f74" fmla="val 714"/>
                <a:gd name="f75" fmla="val 158"/>
                <a:gd name="f76" fmla="val 765"/>
                <a:gd name="f77" fmla="val 117"/>
                <a:gd name="f78" fmla="val 819"/>
                <a:gd name="f79" fmla="val 84"/>
                <a:gd name="f80" fmla="val 875"/>
                <a:gd name="f81" fmla="val 56"/>
                <a:gd name="f82" fmla="val 961"/>
                <a:gd name="f83" fmla="val 24"/>
                <a:gd name="f84" fmla="val 1079"/>
                <a:gd name="f85" fmla="val 1200"/>
                <a:gd name="f86" fmla="val 1320"/>
                <a:gd name="f87" fmla="val 1406"/>
                <a:gd name="f88" fmla="val 1461"/>
                <a:gd name="f89" fmla="val 1514"/>
                <a:gd name="f90" fmla="val 1566"/>
                <a:gd name="f91" fmla="val 1591"/>
                <a:gd name="f92" fmla="val 1630"/>
                <a:gd name="f93" fmla="val 220"/>
                <a:gd name="f94" fmla="val 1698"/>
                <a:gd name="f95" fmla="val 307"/>
                <a:gd name="f96" fmla="val 1748"/>
                <a:gd name="f97" fmla="val 403"/>
                <a:gd name="f98" fmla="val 1782"/>
                <a:gd name="f99" fmla="val 505"/>
                <a:gd name="f100" fmla="val 1799"/>
                <a:gd name="f101" fmla="val 612"/>
                <a:gd name="f102" fmla="val 722"/>
                <a:gd name="f103" fmla="val 833"/>
                <a:gd name="f104" fmla="val 1746"/>
                <a:gd name="f105" fmla="val 942"/>
                <a:gd name="f106" fmla="val 1721"/>
                <a:gd name="f107" fmla="val 995"/>
                <a:gd name="f108" fmla="val 1705"/>
                <a:gd name="f109" fmla="val 1024"/>
                <a:gd name="f110" fmla="val 1661"/>
                <a:gd name="f111" fmla="val 1085"/>
                <a:gd name="f112" fmla="val 1605"/>
                <a:gd name="f113" fmla="val 1148"/>
                <a:gd name="f114" fmla="val 1543"/>
                <a:gd name="f115" fmla="val 1206"/>
                <a:gd name="f116" fmla="val 1512"/>
                <a:gd name="f117" fmla="val 1231"/>
                <a:gd name="f118" fmla="val 1459"/>
                <a:gd name="f119" fmla="val 1269"/>
                <a:gd name="f120" fmla="val 1498"/>
                <a:gd name="f121" fmla="val 1392"/>
                <a:gd name="f122" fmla="val 1575"/>
                <a:gd name="f123" fmla="val 1625"/>
                <a:gd name="f124" fmla="val 1738"/>
                <a:gd name="f125" fmla="val 2130"/>
                <a:gd name="f126" fmla="val 1906"/>
                <a:gd name="f127" fmla="val 2648"/>
                <a:gd name="f128" fmla="val 1995"/>
                <a:gd name="f129" fmla="val 2930"/>
                <a:gd name="f130" fmla="val 2053"/>
                <a:gd name="f131" fmla="val 3116"/>
                <a:gd name="f132" fmla="val 2112"/>
                <a:gd name="f133" fmla="val 3304"/>
                <a:gd name="f134" fmla="val 3363"/>
                <a:gd name="f135" fmla="val 2155"/>
                <a:gd name="f136" fmla="val 3450"/>
                <a:gd name="f137" fmla="val 2167"/>
                <a:gd name="f138" fmla="val 3523"/>
                <a:gd name="f139" fmla="val 3602"/>
                <a:gd name="f140" fmla="val 3652"/>
                <a:gd name="f141" fmla="val 3710"/>
                <a:gd name="f142" fmla="val 2166"/>
                <a:gd name="f143" fmla="val 3788"/>
                <a:gd name="f144" fmla="val 2151"/>
                <a:gd name="f145" fmla="val 3834"/>
                <a:gd name="f146" fmla="val 2120"/>
                <a:gd name="f147" fmla="val 3863"/>
                <a:gd name="f148" fmla="val 2097"/>
                <a:gd name="f149" fmla="val 3876"/>
                <a:gd name="f150" fmla="val 2074"/>
                <a:gd name="f151" fmla="val 3886"/>
                <a:gd name="f152" fmla="val 1986"/>
                <a:gd name="f153" fmla="val 3908"/>
                <a:gd name="f154" fmla="val 1864"/>
                <a:gd name="f155" fmla="val 3929"/>
                <a:gd name="f156" fmla="val 1726"/>
                <a:gd name="f157" fmla="val 3948"/>
                <a:gd name="f158" fmla="val 1656"/>
                <a:gd name="f159" fmla="val 3954"/>
                <a:gd name="f160" fmla="val 1557"/>
                <a:gd name="f161" fmla="val 3960"/>
                <a:gd name="f162" fmla="val 1242"/>
                <a:gd name="f163" fmla="val 872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0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5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7"/>
                <a:gd name="f192" fmla="val 1653"/>
                <a:gd name="f193" fmla="val 952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507"/>
                <a:gd name="f219" fmla="val 2795"/>
                <a:gd name="f220" fmla="val 472"/>
                <a:gd name="f221" fmla="val 2891"/>
                <a:gd name="f222" fmla="val 441"/>
                <a:gd name="f223" fmla="val 2971"/>
                <a:gd name="f224" fmla="val 389"/>
                <a:gd name="f225" fmla="val 3124"/>
                <a:gd name="f226" fmla="val 355"/>
                <a:gd name="f227" fmla="val 3252"/>
                <a:gd name="f228" fmla="val 344"/>
                <a:gd name="f229" fmla="val 3318"/>
                <a:gd name="f230" fmla="val 3347"/>
                <a:gd name="f231" fmla="val 346"/>
                <a:gd name="f232" fmla="val 3353"/>
                <a:gd name="f233" fmla="val 387"/>
                <a:gd name="f234" fmla="val 3385"/>
                <a:gd name="f235" fmla="val 434"/>
                <a:gd name="f236" fmla="val 3407"/>
                <a:gd name="f237" fmla="val 487"/>
                <a:gd name="f238" fmla="val 3424"/>
                <a:gd name="f239" fmla="val 514"/>
                <a:gd name="f240" fmla="val 3432"/>
                <a:gd name="f241" fmla="val 552"/>
                <a:gd name="f242" fmla="val 3438"/>
                <a:gd name="f243" fmla="val 641"/>
                <a:gd name="f244" fmla="val 3440"/>
                <a:gd name="f245" fmla="val 731"/>
                <a:gd name="f246" fmla="val 3429"/>
                <a:gd name="f247" fmla="val 813"/>
                <a:gd name="f248" fmla="val 3408"/>
                <a:gd name="f249" fmla="val 931"/>
                <a:gd name="f250" fmla="val 951"/>
                <a:gd name="f251" fmla="val 896"/>
                <a:gd name="f252" fmla="val 949"/>
                <a:gd name="f253" fmla="val 877"/>
                <a:gd name="f254" fmla="val 811"/>
                <a:gd name="f255" fmla="val 933"/>
                <a:gd name="f256" fmla="val 689"/>
                <a:gd name="f257" fmla="val 606"/>
                <a:gd name="f258" fmla="val 955"/>
                <a:gd name="f259" fmla="val 556"/>
                <a:gd name="f260" fmla="val 510"/>
                <a:gd name="f261" fmla="val 468"/>
                <a:gd name="f262" fmla="val 1009"/>
                <a:gd name="f263" fmla="val 450"/>
                <a:gd name="f264" fmla="val 1023"/>
                <a:gd name="f265" fmla="val 433"/>
                <a:gd name="f266" fmla="val 1039"/>
                <a:gd name="f267" fmla="val 402"/>
                <a:gd name="f268" fmla="val 1046"/>
                <a:gd name="f269" fmla="val 375"/>
                <a:gd name="f270" fmla="val 1042"/>
                <a:gd name="f271" fmla="val 354"/>
                <a:gd name="f272" fmla="val 1031"/>
                <a:gd name="f273" fmla="val 337"/>
                <a:gd name="f274" fmla="val 1010"/>
                <a:gd name="f275" fmla="val 327"/>
                <a:gd name="f276" fmla="val 981"/>
                <a:gd name="f277" fmla="val 322"/>
                <a:gd name="f278" fmla="val 323"/>
                <a:gd name="f279" fmla="val 920"/>
                <a:gd name="f280" fmla="val 887"/>
                <a:gd name="f281" fmla="val 334"/>
                <a:gd name="f282" fmla="val 829"/>
                <a:gd name="f283" fmla="val 361"/>
                <a:gd name="f284" fmla="val 782"/>
                <a:gd name="f285" fmla="val 401"/>
                <a:gd name="f286" fmla="val 747"/>
                <a:gd name="f287" fmla="val 723"/>
                <a:gd name="f288" fmla="val 711"/>
                <a:gd name="f289" fmla="val 580"/>
                <a:gd name="f290" fmla="val 712"/>
                <a:gd name="f291" fmla="val 658"/>
                <a:gd name="f292" fmla="val 727"/>
                <a:gd name="f293" fmla="val 742"/>
                <a:gd name="f294" fmla="val 739"/>
                <a:gd name="f295" fmla="val 787"/>
                <a:gd name="f296" fmla="val 749"/>
                <a:gd name="f297" fmla="val 814"/>
                <a:gd name="f298" fmla="val 769"/>
                <a:gd name="f299" fmla="val 862"/>
                <a:gd name="f300" fmla="val 902"/>
                <a:gd name="f301" fmla="val 817"/>
                <a:gd name="f302" fmla="val 954"/>
                <a:gd name="f303" fmla="val 869"/>
                <a:gd name="f304" fmla="val 894"/>
                <a:gd name="f305" fmla="+- 0 0 -90"/>
                <a:gd name="f306" fmla="*/ f3 1 2172"/>
                <a:gd name="f307" fmla="*/ f4 1 3966"/>
                <a:gd name="f308" fmla="+- f7 0 f5"/>
                <a:gd name="f309" fmla="+- f6 0 f5"/>
                <a:gd name="f310" fmla="*/ f305 f0 1"/>
                <a:gd name="f311" fmla="*/ f309 1 2172"/>
                <a:gd name="f312" fmla="*/ f308 1 3966"/>
                <a:gd name="f313" fmla="*/ 234 f309 1"/>
                <a:gd name="f314" fmla="*/ 3927 f308 1"/>
                <a:gd name="f315" fmla="*/ 33 f309 1"/>
                <a:gd name="f316" fmla="*/ 3860 f308 1"/>
                <a:gd name="f317" fmla="*/ 1 f309 1"/>
                <a:gd name="f318" fmla="*/ 3757 f308 1"/>
                <a:gd name="f319" fmla="*/ 230 f309 1"/>
                <a:gd name="f320" fmla="*/ 2852 f308 1"/>
                <a:gd name="f321" fmla="*/ 698 f309 1"/>
                <a:gd name="f322" fmla="*/ 1567 f308 1"/>
                <a:gd name="f323" fmla="*/ 796 f309 1"/>
                <a:gd name="f324" fmla="*/ 1249 f308 1"/>
                <a:gd name="f325" fmla="*/ 670 f309 1"/>
                <a:gd name="f326" fmla="*/ 1121 f308 1"/>
                <a:gd name="f327" fmla="*/ 522 f309 1"/>
                <a:gd name="f328" fmla="*/ 891 f308 1"/>
                <a:gd name="f329" fmla="*/ 480 f309 1"/>
                <a:gd name="f330" fmla="*/ 710 f308 1"/>
                <a:gd name="f331" fmla="*/ 515 f309 1"/>
                <a:gd name="f332" fmla="*/ 445 f308 1"/>
                <a:gd name="f333" fmla="*/ 657 f309 1"/>
                <a:gd name="f334" fmla="*/ 212 f308 1"/>
                <a:gd name="f335" fmla="*/ 765 f309 1"/>
                <a:gd name="f336" fmla="*/ 117 f308 1"/>
                <a:gd name="f337" fmla="*/ 961 f309 1"/>
                <a:gd name="f338" fmla="*/ 24 f308 1"/>
                <a:gd name="f339" fmla="*/ 1320 f309 1"/>
                <a:gd name="f340" fmla="*/ 1514 f309 1"/>
                <a:gd name="f341" fmla="*/ 1630 f309 1"/>
                <a:gd name="f342" fmla="*/ 220 f308 1"/>
                <a:gd name="f343" fmla="*/ 1782 f309 1"/>
                <a:gd name="f344" fmla="*/ 505 f308 1"/>
                <a:gd name="f345" fmla="*/ 833 f308 1"/>
                <a:gd name="f346" fmla="*/ 1705 f309 1"/>
                <a:gd name="f347" fmla="*/ 1024 f308 1"/>
                <a:gd name="f348" fmla="*/ 1543 f309 1"/>
                <a:gd name="f349" fmla="*/ 1206 f308 1"/>
                <a:gd name="f350" fmla="*/ 1498 f309 1"/>
                <a:gd name="f351" fmla="*/ 1392 f308 1"/>
                <a:gd name="f352" fmla="*/ 1906 f309 1"/>
                <a:gd name="f353" fmla="*/ 2648 f308 1"/>
                <a:gd name="f354" fmla="*/ 2112 f309 1"/>
                <a:gd name="f355" fmla="*/ 3304 f308 1"/>
                <a:gd name="f356" fmla="*/ 2167 f309 1"/>
                <a:gd name="f357" fmla="*/ 3523 f308 1"/>
                <a:gd name="f358" fmla="*/ 2172 f309 1"/>
                <a:gd name="f359" fmla="*/ 3710 f308 1"/>
                <a:gd name="f360" fmla="*/ 2120 f309 1"/>
                <a:gd name="f361" fmla="*/ 3863 f308 1"/>
                <a:gd name="f362" fmla="*/ 1986 f309 1"/>
                <a:gd name="f363" fmla="*/ 3908 f308 1"/>
                <a:gd name="f364" fmla="*/ 1656 f309 1"/>
                <a:gd name="f365" fmla="*/ 3954 f308 1"/>
                <a:gd name="f366" fmla="*/ 872 f309 1"/>
                <a:gd name="f367" fmla="*/ 3966 f308 1"/>
                <a:gd name="f368" fmla="*/ 845 f309 1"/>
                <a:gd name="f369" fmla="*/ 3393 f308 1"/>
                <a:gd name="f370" fmla="*/ 940 f309 1"/>
                <a:gd name="f371" fmla="*/ 3320 f308 1"/>
                <a:gd name="f372" fmla="*/ 976 f309 1"/>
                <a:gd name="f373" fmla="*/ 3183 f308 1"/>
                <a:gd name="f374" fmla="*/ 930 f309 1"/>
                <a:gd name="f375" fmla="*/ 2919 f308 1"/>
                <a:gd name="f376" fmla="*/ 913 f309 1"/>
                <a:gd name="f377" fmla="*/ 2258 f308 1"/>
                <a:gd name="f378" fmla="*/ 952 f309 1"/>
                <a:gd name="f379" fmla="*/ 1477 f308 1"/>
                <a:gd name="f380" fmla="*/ 925 f309 1"/>
                <a:gd name="f381" fmla="*/ 1430 f308 1"/>
                <a:gd name="f382" fmla="*/ 861 f309 1"/>
                <a:gd name="f383" fmla="*/ 1425 f308 1"/>
                <a:gd name="f384" fmla="*/ 828 f309 1"/>
                <a:gd name="f385" fmla="*/ 1563 f308 1"/>
                <a:gd name="f386" fmla="*/ 585 f309 1"/>
                <a:gd name="f387" fmla="*/ 2556 f308 1"/>
                <a:gd name="f388" fmla="*/ 441 f309 1"/>
                <a:gd name="f389" fmla="*/ 2971 f308 1"/>
                <a:gd name="f390" fmla="*/ 344 f309 1"/>
                <a:gd name="f391" fmla="*/ 3318 f308 1"/>
                <a:gd name="f392" fmla="*/ 355 f309 1"/>
                <a:gd name="f393" fmla="*/ 3363 f308 1"/>
                <a:gd name="f394" fmla="*/ 487 f309 1"/>
                <a:gd name="f395" fmla="*/ 3424 f308 1"/>
                <a:gd name="f396" fmla="*/ 641 f309 1"/>
                <a:gd name="f397" fmla="*/ 3440 f308 1"/>
                <a:gd name="f398" fmla="*/ 951 f309 1"/>
                <a:gd name="f399" fmla="*/ 896 f308 1"/>
                <a:gd name="f400" fmla="*/ 933 f309 1"/>
                <a:gd name="f401" fmla="*/ 689 f308 1"/>
                <a:gd name="f402" fmla="*/ 973 f309 1"/>
                <a:gd name="f403" fmla="*/ 510 f308 1"/>
                <a:gd name="f404" fmla="*/ 1023 f309 1"/>
                <a:gd name="f405" fmla="*/ 433 f308 1"/>
                <a:gd name="f406" fmla="*/ 1042 f309 1"/>
                <a:gd name="f407" fmla="*/ 354 f308 1"/>
                <a:gd name="f408" fmla="*/ 981 f309 1"/>
                <a:gd name="f409" fmla="*/ 322 f308 1"/>
                <a:gd name="f410" fmla="*/ 887 f309 1"/>
                <a:gd name="f411" fmla="*/ 334 f308 1"/>
                <a:gd name="f412" fmla="*/ 747 f309 1"/>
                <a:gd name="f413" fmla="*/ 450 f308 1"/>
                <a:gd name="f414" fmla="*/ 712 f309 1"/>
                <a:gd name="f415" fmla="*/ 658 f308 1"/>
                <a:gd name="f416" fmla="*/ 749 f309 1"/>
                <a:gd name="f417" fmla="*/ 814 f308 1"/>
                <a:gd name="f418" fmla="*/ 817 f309 1"/>
                <a:gd name="f419" fmla="*/ 933 f308 1"/>
                <a:gd name="f420" fmla="*/ 894 f309 1"/>
                <a:gd name="f421" fmla="*/ 965 f308 1"/>
                <a:gd name="f422" fmla="*/ f310 1 f2"/>
                <a:gd name="f423" fmla="*/ f313 1 2172"/>
                <a:gd name="f424" fmla="*/ f314 1 3966"/>
                <a:gd name="f425" fmla="*/ f315 1 2172"/>
                <a:gd name="f426" fmla="*/ f316 1 3966"/>
                <a:gd name="f427" fmla="*/ f317 1 2172"/>
                <a:gd name="f428" fmla="*/ f318 1 3966"/>
                <a:gd name="f429" fmla="*/ f319 1 2172"/>
                <a:gd name="f430" fmla="*/ f320 1 3966"/>
                <a:gd name="f431" fmla="*/ f321 1 2172"/>
                <a:gd name="f432" fmla="*/ f322 1 3966"/>
                <a:gd name="f433" fmla="*/ f323 1 2172"/>
                <a:gd name="f434" fmla="*/ f324 1 3966"/>
                <a:gd name="f435" fmla="*/ f325 1 2172"/>
                <a:gd name="f436" fmla="*/ f326 1 3966"/>
                <a:gd name="f437" fmla="*/ f327 1 2172"/>
                <a:gd name="f438" fmla="*/ f328 1 3966"/>
                <a:gd name="f439" fmla="*/ f329 1 2172"/>
                <a:gd name="f440" fmla="*/ f330 1 3966"/>
                <a:gd name="f441" fmla="*/ f331 1 2172"/>
                <a:gd name="f442" fmla="*/ f332 1 3966"/>
                <a:gd name="f443" fmla="*/ f333 1 2172"/>
                <a:gd name="f444" fmla="*/ f334 1 3966"/>
                <a:gd name="f445" fmla="*/ f335 1 2172"/>
                <a:gd name="f446" fmla="*/ f336 1 3966"/>
                <a:gd name="f447" fmla="*/ f337 1 2172"/>
                <a:gd name="f448" fmla="*/ f338 1 3966"/>
                <a:gd name="f449" fmla="*/ f339 1 2172"/>
                <a:gd name="f450" fmla="*/ f340 1 2172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3966"/>
                <a:gd name="f456" fmla="*/ f346 1 2172"/>
                <a:gd name="f457" fmla="*/ f347 1 3966"/>
                <a:gd name="f458" fmla="*/ f348 1 2172"/>
                <a:gd name="f459" fmla="*/ f349 1 3966"/>
                <a:gd name="f460" fmla="*/ f350 1 2172"/>
                <a:gd name="f461" fmla="*/ f351 1 3966"/>
                <a:gd name="f462" fmla="*/ f352 1 2172"/>
                <a:gd name="f463" fmla="*/ f353 1 3966"/>
                <a:gd name="f464" fmla="*/ f354 1 2172"/>
                <a:gd name="f465" fmla="*/ f355 1 3966"/>
                <a:gd name="f466" fmla="*/ f356 1 2172"/>
                <a:gd name="f467" fmla="*/ f357 1 3966"/>
                <a:gd name="f468" fmla="*/ f358 1 2172"/>
                <a:gd name="f469" fmla="*/ f359 1 3966"/>
                <a:gd name="f470" fmla="*/ f360 1 2172"/>
                <a:gd name="f471" fmla="*/ f361 1 3966"/>
                <a:gd name="f472" fmla="*/ f362 1 2172"/>
                <a:gd name="f473" fmla="*/ f363 1 3966"/>
                <a:gd name="f474" fmla="*/ f364 1 2172"/>
                <a:gd name="f475" fmla="*/ f365 1 3966"/>
                <a:gd name="f476" fmla="*/ f366 1 2172"/>
                <a:gd name="f477" fmla="*/ f367 1 3966"/>
                <a:gd name="f478" fmla="*/ f368 1 2172"/>
                <a:gd name="f479" fmla="*/ f369 1 3966"/>
                <a:gd name="f480" fmla="*/ f370 1 2172"/>
                <a:gd name="f481" fmla="*/ f371 1 3966"/>
                <a:gd name="f482" fmla="*/ f372 1 2172"/>
                <a:gd name="f483" fmla="*/ f373 1 3966"/>
                <a:gd name="f484" fmla="*/ f374 1 2172"/>
                <a:gd name="f485" fmla="*/ f375 1 3966"/>
                <a:gd name="f486" fmla="*/ f376 1 2172"/>
                <a:gd name="f487" fmla="*/ f377 1 3966"/>
                <a:gd name="f488" fmla="*/ f378 1 2172"/>
                <a:gd name="f489" fmla="*/ f379 1 3966"/>
                <a:gd name="f490" fmla="*/ f380 1 2172"/>
                <a:gd name="f491" fmla="*/ f381 1 3966"/>
                <a:gd name="f492" fmla="*/ f382 1 2172"/>
                <a:gd name="f493" fmla="*/ f383 1 3966"/>
                <a:gd name="f494" fmla="*/ f384 1 2172"/>
                <a:gd name="f495" fmla="*/ f385 1 3966"/>
                <a:gd name="f496" fmla="*/ f386 1 2172"/>
                <a:gd name="f497" fmla="*/ f387 1 3966"/>
                <a:gd name="f498" fmla="*/ f388 1 2172"/>
                <a:gd name="f499" fmla="*/ f389 1 3966"/>
                <a:gd name="f500" fmla="*/ f390 1 2172"/>
                <a:gd name="f501" fmla="*/ f391 1 3966"/>
                <a:gd name="f502" fmla="*/ f392 1 2172"/>
                <a:gd name="f503" fmla="*/ f393 1 3966"/>
                <a:gd name="f504" fmla="*/ f394 1 2172"/>
                <a:gd name="f505" fmla="*/ f395 1 3966"/>
                <a:gd name="f506" fmla="*/ f396 1 2172"/>
                <a:gd name="f507" fmla="*/ f397 1 3966"/>
                <a:gd name="f508" fmla="*/ f398 1 2172"/>
                <a:gd name="f509" fmla="*/ f399 1 3966"/>
                <a:gd name="f510" fmla="*/ f400 1 2172"/>
                <a:gd name="f511" fmla="*/ f401 1 3966"/>
                <a:gd name="f512" fmla="*/ f402 1 2172"/>
                <a:gd name="f513" fmla="*/ f403 1 3966"/>
                <a:gd name="f514" fmla="*/ f404 1 2172"/>
                <a:gd name="f515" fmla="*/ f405 1 3966"/>
                <a:gd name="f516" fmla="*/ f406 1 2172"/>
                <a:gd name="f517" fmla="*/ f407 1 3966"/>
                <a:gd name="f518" fmla="*/ f408 1 2172"/>
                <a:gd name="f519" fmla="*/ f409 1 3966"/>
                <a:gd name="f520" fmla="*/ f410 1 2172"/>
                <a:gd name="f521" fmla="*/ f411 1 3966"/>
                <a:gd name="f522" fmla="*/ f412 1 2172"/>
                <a:gd name="f523" fmla="*/ f413 1 3966"/>
                <a:gd name="f524" fmla="*/ f414 1 2172"/>
                <a:gd name="f525" fmla="*/ f415 1 3966"/>
                <a:gd name="f526" fmla="*/ f416 1 2172"/>
                <a:gd name="f527" fmla="*/ f417 1 3966"/>
                <a:gd name="f528" fmla="*/ f418 1 2172"/>
                <a:gd name="f529" fmla="*/ f419 1 3966"/>
                <a:gd name="f530" fmla="*/ f420 1 2172"/>
                <a:gd name="f531" fmla="*/ f421 1 3966"/>
                <a:gd name="f532" fmla="*/ 0 1 f311"/>
                <a:gd name="f533" fmla="*/ f6 1 f311"/>
                <a:gd name="f534" fmla="*/ 0 1 f312"/>
                <a:gd name="f535" fmla="*/ f7 1 f312"/>
                <a:gd name="f536" fmla="+- f422 0 f1"/>
                <a:gd name="f537" fmla="*/ f423 1 f311"/>
                <a:gd name="f538" fmla="*/ f424 1 f312"/>
                <a:gd name="f539" fmla="*/ f425 1 f311"/>
                <a:gd name="f540" fmla="*/ f426 1 f312"/>
                <a:gd name="f541" fmla="*/ f427 1 f311"/>
                <a:gd name="f542" fmla="*/ f428 1 f312"/>
                <a:gd name="f543" fmla="*/ f429 1 f311"/>
                <a:gd name="f544" fmla="*/ f430 1 f312"/>
                <a:gd name="f545" fmla="*/ f431 1 f311"/>
                <a:gd name="f546" fmla="*/ f432 1 f312"/>
                <a:gd name="f547" fmla="*/ f433 1 f311"/>
                <a:gd name="f548" fmla="*/ f434 1 f312"/>
                <a:gd name="f549" fmla="*/ f435 1 f311"/>
                <a:gd name="f550" fmla="*/ f436 1 f312"/>
                <a:gd name="f551" fmla="*/ f437 1 f311"/>
                <a:gd name="f552" fmla="*/ f438 1 f312"/>
                <a:gd name="f553" fmla="*/ f439 1 f311"/>
                <a:gd name="f554" fmla="*/ f440 1 f312"/>
                <a:gd name="f555" fmla="*/ f441 1 f311"/>
                <a:gd name="f556" fmla="*/ f442 1 f312"/>
                <a:gd name="f557" fmla="*/ f443 1 f311"/>
                <a:gd name="f558" fmla="*/ f444 1 f312"/>
                <a:gd name="f559" fmla="*/ f445 1 f311"/>
                <a:gd name="f560" fmla="*/ f446 1 f312"/>
                <a:gd name="f561" fmla="*/ f447 1 f311"/>
                <a:gd name="f562" fmla="*/ f448 1 f312"/>
                <a:gd name="f563" fmla="*/ f449 1 f311"/>
                <a:gd name="f564" fmla="*/ f450 1 f311"/>
                <a:gd name="f565" fmla="*/ f451 1 f311"/>
                <a:gd name="f566" fmla="*/ f452 1 f312"/>
                <a:gd name="f567" fmla="*/ f453 1 f311"/>
                <a:gd name="f568" fmla="*/ f454 1 f312"/>
                <a:gd name="f569" fmla="*/ f455 1 f312"/>
                <a:gd name="f570" fmla="*/ f456 1 f311"/>
                <a:gd name="f571" fmla="*/ f457 1 f312"/>
                <a:gd name="f572" fmla="*/ f458 1 f311"/>
                <a:gd name="f573" fmla="*/ f459 1 f312"/>
                <a:gd name="f574" fmla="*/ f460 1 f311"/>
                <a:gd name="f575" fmla="*/ f461 1 f312"/>
                <a:gd name="f576" fmla="*/ f462 1 f311"/>
                <a:gd name="f577" fmla="*/ f463 1 f312"/>
                <a:gd name="f578" fmla="*/ f464 1 f311"/>
                <a:gd name="f579" fmla="*/ f465 1 f312"/>
                <a:gd name="f580" fmla="*/ f466 1 f311"/>
                <a:gd name="f581" fmla="*/ f467 1 f312"/>
                <a:gd name="f582" fmla="*/ f468 1 f311"/>
                <a:gd name="f583" fmla="*/ f469 1 f312"/>
                <a:gd name="f584" fmla="*/ f470 1 f311"/>
                <a:gd name="f585" fmla="*/ f471 1 f312"/>
                <a:gd name="f586" fmla="*/ f472 1 f311"/>
                <a:gd name="f587" fmla="*/ f473 1 f312"/>
                <a:gd name="f588" fmla="*/ f474 1 f311"/>
                <a:gd name="f589" fmla="*/ f475 1 f312"/>
                <a:gd name="f590" fmla="*/ f476 1 f311"/>
                <a:gd name="f591" fmla="*/ f477 1 f312"/>
                <a:gd name="f592" fmla="*/ f478 1 f311"/>
                <a:gd name="f593" fmla="*/ f479 1 f312"/>
                <a:gd name="f594" fmla="*/ f480 1 f311"/>
                <a:gd name="f595" fmla="*/ f481 1 f312"/>
                <a:gd name="f596" fmla="*/ f482 1 f311"/>
                <a:gd name="f597" fmla="*/ f483 1 f312"/>
                <a:gd name="f598" fmla="*/ f484 1 f311"/>
                <a:gd name="f599" fmla="*/ f485 1 f312"/>
                <a:gd name="f600" fmla="*/ f486 1 f311"/>
                <a:gd name="f601" fmla="*/ f487 1 f312"/>
                <a:gd name="f602" fmla="*/ f488 1 f311"/>
                <a:gd name="f603" fmla="*/ f489 1 f312"/>
                <a:gd name="f604" fmla="*/ f490 1 f311"/>
                <a:gd name="f605" fmla="*/ f491 1 f312"/>
                <a:gd name="f606" fmla="*/ f492 1 f311"/>
                <a:gd name="f607" fmla="*/ f493 1 f312"/>
                <a:gd name="f608" fmla="*/ f494 1 f311"/>
                <a:gd name="f609" fmla="*/ f495 1 f312"/>
                <a:gd name="f610" fmla="*/ f496 1 f311"/>
                <a:gd name="f611" fmla="*/ f497 1 f312"/>
                <a:gd name="f612" fmla="*/ f498 1 f311"/>
                <a:gd name="f613" fmla="*/ f499 1 f312"/>
                <a:gd name="f614" fmla="*/ f500 1 f311"/>
                <a:gd name="f615" fmla="*/ f501 1 f312"/>
                <a:gd name="f616" fmla="*/ f502 1 f311"/>
                <a:gd name="f617" fmla="*/ f503 1 f312"/>
                <a:gd name="f618" fmla="*/ f504 1 f311"/>
                <a:gd name="f619" fmla="*/ f505 1 f312"/>
                <a:gd name="f620" fmla="*/ f506 1 f311"/>
                <a:gd name="f621" fmla="*/ f507 1 f312"/>
                <a:gd name="f622" fmla="*/ f508 1 f311"/>
                <a:gd name="f623" fmla="*/ f509 1 f312"/>
                <a:gd name="f624" fmla="*/ f510 1 f311"/>
                <a:gd name="f625" fmla="*/ f511 1 f312"/>
                <a:gd name="f626" fmla="*/ f512 1 f311"/>
                <a:gd name="f627" fmla="*/ f513 1 f312"/>
                <a:gd name="f628" fmla="*/ f514 1 f311"/>
                <a:gd name="f629" fmla="*/ f515 1 f312"/>
                <a:gd name="f630" fmla="*/ f516 1 f311"/>
                <a:gd name="f631" fmla="*/ f517 1 f312"/>
                <a:gd name="f632" fmla="*/ f518 1 f311"/>
                <a:gd name="f633" fmla="*/ f519 1 f312"/>
                <a:gd name="f634" fmla="*/ f520 1 f311"/>
                <a:gd name="f635" fmla="*/ f521 1 f312"/>
                <a:gd name="f636" fmla="*/ f522 1 f311"/>
                <a:gd name="f637" fmla="*/ f523 1 f312"/>
                <a:gd name="f638" fmla="*/ f524 1 f311"/>
                <a:gd name="f639" fmla="*/ f525 1 f312"/>
                <a:gd name="f640" fmla="*/ f526 1 f311"/>
                <a:gd name="f641" fmla="*/ f527 1 f312"/>
                <a:gd name="f642" fmla="*/ f528 1 f311"/>
                <a:gd name="f643" fmla="*/ f529 1 f312"/>
                <a:gd name="f644" fmla="*/ f530 1 f311"/>
                <a:gd name="f645" fmla="*/ f531 1 f312"/>
                <a:gd name="f646" fmla="*/ f532 f306 1"/>
                <a:gd name="f647" fmla="*/ f533 f306 1"/>
                <a:gd name="f648" fmla="*/ f535 f307 1"/>
                <a:gd name="f649" fmla="*/ f534 f307 1"/>
                <a:gd name="f650" fmla="*/ f537 f306 1"/>
                <a:gd name="f651" fmla="*/ f538 f307 1"/>
                <a:gd name="f652" fmla="*/ f539 f306 1"/>
                <a:gd name="f653" fmla="*/ f540 f307 1"/>
                <a:gd name="f654" fmla="*/ f541 f306 1"/>
                <a:gd name="f655" fmla="*/ f542 f307 1"/>
                <a:gd name="f656" fmla="*/ f543 f306 1"/>
                <a:gd name="f657" fmla="*/ f544 f307 1"/>
                <a:gd name="f658" fmla="*/ f545 f306 1"/>
                <a:gd name="f659" fmla="*/ f546 f307 1"/>
                <a:gd name="f660" fmla="*/ f547 f306 1"/>
                <a:gd name="f661" fmla="*/ f548 f307 1"/>
                <a:gd name="f662" fmla="*/ f549 f306 1"/>
                <a:gd name="f663" fmla="*/ f550 f307 1"/>
                <a:gd name="f664" fmla="*/ f551 f306 1"/>
                <a:gd name="f665" fmla="*/ f552 f307 1"/>
                <a:gd name="f666" fmla="*/ f553 f306 1"/>
                <a:gd name="f667" fmla="*/ f554 f307 1"/>
                <a:gd name="f668" fmla="*/ f555 f306 1"/>
                <a:gd name="f669" fmla="*/ f556 f307 1"/>
                <a:gd name="f670" fmla="*/ f557 f306 1"/>
                <a:gd name="f671" fmla="*/ f558 f307 1"/>
                <a:gd name="f672" fmla="*/ f559 f306 1"/>
                <a:gd name="f673" fmla="*/ f560 f307 1"/>
                <a:gd name="f674" fmla="*/ f561 f306 1"/>
                <a:gd name="f675" fmla="*/ f562 f307 1"/>
                <a:gd name="f676" fmla="*/ f563 f306 1"/>
                <a:gd name="f677" fmla="*/ f564 f306 1"/>
                <a:gd name="f678" fmla="*/ f565 f306 1"/>
                <a:gd name="f679" fmla="*/ f566 f307 1"/>
                <a:gd name="f680" fmla="*/ f567 f306 1"/>
                <a:gd name="f681" fmla="*/ f568 f307 1"/>
                <a:gd name="f682" fmla="*/ f569 f307 1"/>
                <a:gd name="f683" fmla="*/ f570 f306 1"/>
                <a:gd name="f684" fmla="*/ f571 f307 1"/>
                <a:gd name="f685" fmla="*/ f572 f306 1"/>
                <a:gd name="f686" fmla="*/ f573 f307 1"/>
                <a:gd name="f687" fmla="*/ f574 f306 1"/>
                <a:gd name="f688" fmla="*/ f575 f307 1"/>
                <a:gd name="f689" fmla="*/ f576 f306 1"/>
                <a:gd name="f690" fmla="*/ f577 f307 1"/>
                <a:gd name="f691" fmla="*/ f578 f306 1"/>
                <a:gd name="f692" fmla="*/ f579 f307 1"/>
                <a:gd name="f693" fmla="*/ f580 f306 1"/>
                <a:gd name="f694" fmla="*/ f581 f307 1"/>
                <a:gd name="f695" fmla="*/ f582 f306 1"/>
                <a:gd name="f696" fmla="*/ f583 f307 1"/>
                <a:gd name="f697" fmla="*/ f584 f306 1"/>
                <a:gd name="f698" fmla="*/ f585 f307 1"/>
                <a:gd name="f699" fmla="*/ f586 f306 1"/>
                <a:gd name="f700" fmla="*/ f587 f307 1"/>
                <a:gd name="f701" fmla="*/ f588 f306 1"/>
                <a:gd name="f702" fmla="*/ f589 f307 1"/>
                <a:gd name="f703" fmla="*/ f590 f306 1"/>
                <a:gd name="f704" fmla="*/ f591 f307 1"/>
                <a:gd name="f705" fmla="*/ f592 f306 1"/>
                <a:gd name="f706" fmla="*/ f593 f307 1"/>
                <a:gd name="f707" fmla="*/ f594 f306 1"/>
                <a:gd name="f708" fmla="*/ f595 f307 1"/>
                <a:gd name="f709" fmla="*/ f596 f306 1"/>
                <a:gd name="f710" fmla="*/ f597 f307 1"/>
                <a:gd name="f711" fmla="*/ f598 f306 1"/>
                <a:gd name="f712" fmla="*/ f599 f307 1"/>
                <a:gd name="f713" fmla="*/ f600 f306 1"/>
                <a:gd name="f714" fmla="*/ f601 f307 1"/>
                <a:gd name="f715" fmla="*/ f602 f306 1"/>
                <a:gd name="f716" fmla="*/ f603 f307 1"/>
                <a:gd name="f717" fmla="*/ f604 f306 1"/>
                <a:gd name="f718" fmla="*/ f605 f307 1"/>
                <a:gd name="f719" fmla="*/ f606 f306 1"/>
                <a:gd name="f720" fmla="*/ f607 f307 1"/>
                <a:gd name="f721" fmla="*/ f608 f306 1"/>
                <a:gd name="f722" fmla="*/ f609 f307 1"/>
                <a:gd name="f723" fmla="*/ f610 f306 1"/>
                <a:gd name="f724" fmla="*/ f611 f307 1"/>
                <a:gd name="f725" fmla="*/ f612 f306 1"/>
                <a:gd name="f726" fmla="*/ f613 f307 1"/>
                <a:gd name="f727" fmla="*/ f614 f306 1"/>
                <a:gd name="f728" fmla="*/ f615 f307 1"/>
                <a:gd name="f729" fmla="*/ f616 f306 1"/>
                <a:gd name="f730" fmla="*/ f617 f307 1"/>
                <a:gd name="f731" fmla="*/ f618 f306 1"/>
                <a:gd name="f732" fmla="*/ f619 f307 1"/>
                <a:gd name="f733" fmla="*/ f620 f306 1"/>
                <a:gd name="f734" fmla="*/ f621 f307 1"/>
                <a:gd name="f735" fmla="*/ f622 f306 1"/>
                <a:gd name="f736" fmla="*/ f623 f307 1"/>
                <a:gd name="f737" fmla="*/ f624 f306 1"/>
                <a:gd name="f738" fmla="*/ f625 f307 1"/>
                <a:gd name="f739" fmla="*/ f626 f306 1"/>
                <a:gd name="f740" fmla="*/ f627 f307 1"/>
                <a:gd name="f741" fmla="*/ f628 f306 1"/>
                <a:gd name="f742" fmla="*/ f629 f307 1"/>
                <a:gd name="f743" fmla="*/ f630 f306 1"/>
                <a:gd name="f744" fmla="*/ f631 f307 1"/>
                <a:gd name="f745" fmla="*/ f632 f306 1"/>
                <a:gd name="f746" fmla="*/ f633 f307 1"/>
                <a:gd name="f747" fmla="*/ f634 f306 1"/>
                <a:gd name="f748" fmla="*/ f635 f307 1"/>
                <a:gd name="f749" fmla="*/ f636 f306 1"/>
                <a:gd name="f750" fmla="*/ f637 f307 1"/>
                <a:gd name="f751" fmla="*/ f638 f306 1"/>
                <a:gd name="f752" fmla="*/ f639 f307 1"/>
                <a:gd name="f753" fmla="*/ f640 f306 1"/>
                <a:gd name="f754" fmla="*/ f641 f307 1"/>
                <a:gd name="f755" fmla="*/ f642 f306 1"/>
                <a:gd name="f756" fmla="*/ f643 f307 1"/>
                <a:gd name="f757" fmla="*/ f644 f306 1"/>
                <a:gd name="f758" fmla="*/ f645 f30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6">
                  <a:pos x="f650" y="f651"/>
                </a:cxn>
                <a:cxn ang="f536">
                  <a:pos x="f652" y="f653"/>
                </a:cxn>
                <a:cxn ang="f536">
                  <a:pos x="f654" y="f655"/>
                </a:cxn>
                <a:cxn ang="f536">
                  <a:pos x="f656" y="f657"/>
                </a:cxn>
                <a:cxn ang="f536">
                  <a:pos x="f658" y="f659"/>
                </a:cxn>
                <a:cxn ang="f536">
                  <a:pos x="f660" y="f661"/>
                </a:cxn>
                <a:cxn ang="f536">
                  <a:pos x="f662" y="f663"/>
                </a:cxn>
                <a:cxn ang="f536">
                  <a:pos x="f664" y="f665"/>
                </a:cxn>
                <a:cxn ang="f536">
                  <a:pos x="f666" y="f667"/>
                </a:cxn>
                <a:cxn ang="f536">
                  <a:pos x="f668" y="f669"/>
                </a:cxn>
                <a:cxn ang="f536">
                  <a:pos x="f670" y="f671"/>
                </a:cxn>
                <a:cxn ang="f536">
                  <a:pos x="f672" y="f673"/>
                </a:cxn>
                <a:cxn ang="f536">
                  <a:pos x="f674" y="f675"/>
                </a:cxn>
                <a:cxn ang="f536">
                  <a:pos x="f676" y="f675"/>
                </a:cxn>
                <a:cxn ang="f536">
                  <a:pos x="f677" y="f673"/>
                </a:cxn>
                <a:cxn ang="f536">
                  <a:pos x="f678" y="f679"/>
                </a:cxn>
                <a:cxn ang="f536">
                  <a:pos x="f680" y="f681"/>
                </a:cxn>
                <a:cxn ang="f536">
                  <a:pos x="f680" y="f682"/>
                </a:cxn>
                <a:cxn ang="f536">
                  <a:pos x="f683" y="f684"/>
                </a:cxn>
                <a:cxn ang="f536">
                  <a:pos x="f685" y="f686"/>
                </a:cxn>
                <a:cxn ang="f536">
                  <a:pos x="f687" y="f688"/>
                </a:cxn>
                <a:cxn ang="f536">
                  <a:pos x="f689" y="f690"/>
                </a:cxn>
                <a:cxn ang="f536">
                  <a:pos x="f691" y="f692"/>
                </a:cxn>
                <a:cxn ang="f536">
                  <a:pos x="f693" y="f694"/>
                </a:cxn>
                <a:cxn ang="f536">
                  <a:pos x="f695" y="f696"/>
                </a:cxn>
                <a:cxn ang="f536">
                  <a:pos x="f697" y="f698"/>
                </a:cxn>
                <a:cxn ang="f536">
                  <a:pos x="f699" y="f700"/>
                </a:cxn>
                <a:cxn ang="f536">
                  <a:pos x="f701" y="f702"/>
                </a:cxn>
                <a:cxn ang="f536">
                  <a:pos x="f703" y="f704"/>
                </a:cxn>
                <a:cxn ang="f536">
                  <a:pos x="f705" y="f706"/>
                </a:cxn>
                <a:cxn ang="f536">
                  <a:pos x="f707" y="f708"/>
                </a:cxn>
                <a:cxn ang="f536">
                  <a:pos x="f709" y="f710"/>
                </a:cxn>
                <a:cxn ang="f536">
                  <a:pos x="f711" y="f712"/>
                </a:cxn>
                <a:cxn ang="f536">
                  <a:pos x="f713" y="f714"/>
                </a:cxn>
                <a:cxn ang="f536">
                  <a:pos x="f715" y="f716"/>
                </a:cxn>
                <a:cxn ang="f536">
                  <a:pos x="f717" y="f718"/>
                </a:cxn>
                <a:cxn ang="f536">
                  <a:pos x="f719" y="f720"/>
                </a:cxn>
                <a:cxn ang="f536">
                  <a:pos x="f721" y="f722"/>
                </a:cxn>
                <a:cxn ang="f536">
                  <a:pos x="f723" y="f724"/>
                </a:cxn>
                <a:cxn ang="f536">
                  <a:pos x="f725" y="f726"/>
                </a:cxn>
                <a:cxn ang="f536">
                  <a:pos x="f727" y="f728"/>
                </a:cxn>
                <a:cxn ang="f536">
                  <a:pos x="f729" y="f730"/>
                </a:cxn>
                <a:cxn ang="f536">
                  <a:pos x="f731" y="f732"/>
                </a:cxn>
                <a:cxn ang="f536">
                  <a:pos x="f733" y="f734"/>
                </a:cxn>
                <a:cxn ang="f536">
                  <a:pos x="f705" y="f706"/>
                </a:cxn>
                <a:cxn ang="f536">
                  <a:pos x="f735" y="f736"/>
                </a:cxn>
                <a:cxn ang="f536">
                  <a:pos x="f737" y="f738"/>
                </a:cxn>
                <a:cxn ang="f536">
                  <a:pos x="f739" y="f740"/>
                </a:cxn>
                <a:cxn ang="f536">
                  <a:pos x="f741" y="f742"/>
                </a:cxn>
                <a:cxn ang="f536">
                  <a:pos x="f743" y="f744"/>
                </a:cxn>
                <a:cxn ang="f536">
                  <a:pos x="f745" y="f746"/>
                </a:cxn>
                <a:cxn ang="f536">
                  <a:pos x="f747" y="f748"/>
                </a:cxn>
                <a:cxn ang="f536">
                  <a:pos x="f749" y="f750"/>
                </a:cxn>
                <a:cxn ang="f536">
                  <a:pos x="f751" y="f752"/>
                </a:cxn>
                <a:cxn ang="f536">
                  <a:pos x="f753" y="f754"/>
                </a:cxn>
                <a:cxn ang="f536">
                  <a:pos x="f755" y="f756"/>
                </a:cxn>
                <a:cxn ang="f536">
                  <a:pos x="f757" y="f758"/>
                </a:cxn>
              </a:cxnLst>
              <a:rect l="f646" t="f649" r="f647" b="f648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5"/>
                  </a:lnTo>
                  <a:lnTo>
                    <a:pt x="f85" y="f5"/>
                  </a:lnTo>
                  <a:lnTo>
                    <a:pt x="f86" y="f83"/>
                  </a:lnTo>
                  <a:lnTo>
                    <a:pt x="f87" y="f81"/>
                  </a:lnTo>
                  <a:lnTo>
                    <a:pt x="f88" y="f79"/>
                  </a:lnTo>
                  <a:lnTo>
                    <a:pt x="f89" y="f77"/>
                  </a:lnTo>
                  <a:lnTo>
                    <a:pt x="f90" y="f75"/>
                  </a:lnTo>
                  <a:lnTo>
                    <a:pt x="f91" y="f73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0" y="f102"/>
                  </a:lnTo>
                  <a:lnTo>
                    <a:pt x="f98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25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7"/>
                  </a:lnTo>
                  <a:lnTo>
                    <a:pt x="f163" y="f7"/>
                  </a:lnTo>
                  <a:lnTo>
                    <a:pt x="f66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2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230"/>
                  </a:lnTo>
                  <a:lnTo>
                    <a:pt x="f231" y="f232"/>
                  </a:lnTo>
                  <a:lnTo>
                    <a:pt x="f226" y="f134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8"/>
                  </a:lnTo>
                  <a:lnTo>
                    <a:pt x="f165" y="f166"/>
                  </a:lnTo>
                  <a:close/>
                  <a:moveTo>
                    <a:pt x="f249" y="f105"/>
                  </a:moveTo>
                  <a:lnTo>
                    <a:pt x="f105" y="f181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7" y="f254"/>
                  </a:lnTo>
                  <a:lnTo>
                    <a:pt x="f255" y="f256"/>
                  </a:lnTo>
                  <a:lnTo>
                    <a:pt x="f105" y="f257"/>
                  </a:lnTo>
                  <a:lnTo>
                    <a:pt x="f258" y="f259"/>
                  </a:lnTo>
                  <a:lnTo>
                    <a:pt x="f174" y="f260"/>
                  </a:lnTo>
                  <a:lnTo>
                    <a:pt x="f107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105" y="f278"/>
                  </a:lnTo>
                  <a:lnTo>
                    <a:pt x="f279" y="f275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5"/>
                  </a:lnTo>
                  <a:lnTo>
                    <a:pt x="f286" y="f263"/>
                  </a:lnTo>
                  <a:lnTo>
                    <a:pt x="f287" y="f260"/>
                  </a:lnTo>
                  <a:lnTo>
                    <a:pt x="f288" y="f289"/>
                  </a:lnTo>
                  <a:lnTo>
                    <a:pt x="f290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96" y="f297"/>
                  </a:lnTo>
                  <a:lnTo>
                    <a:pt x="f298" y="f299"/>
                  </a:lnTo>
                  <a:lnTo>
                    <a:pt x="f36" y="f300"/>
                  </a:lnTo>
                  <a:lnTo>
                    <a:pt x="f301" y="f255"/>
                  </a:lnTo>
                  <a:lnTo>
                    <a:pt x="f55" y="f302"/>
                  </a:lnTo>
                  <a:lnTo>
                    <a:pt x="f303" y="f177"/>
                  </a:lnTo>
                  <a:lnTo>
                    <a:pt x="f304" y="f177"/>
                  </a:lnTo>
                  <a:lnTo>
                    <a:pt x="f279" y="f302"/>
                  </a:lnTo>
                  <a:lnTo>
                    <a:pt x="f249" y="f105"/>
                  </a:lnTo>
                  <a:close/>
                </a:path>
              </a:pathLst>
            </a:custGeom>
            <a:solidFill>
              <a:srgbClr val="6A085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uppieren 24"/>
          <p:cNvGrpSpPr/>
          <p:nvPr/>
        </p:nvGrpSpPr>
        <p:grpSpPr>
          <a:xfrm>
            <a:off x="3142811" y="2674437"/>
            <a:ext cx="394801" cy="720528"/>
            <a:chOff x="3142811" y="2674437"/>
            <a:chExt cx="394801" cy="720528"/>
          </a:xfrm>
        </p:grpSpPr>
        <p:sp>
          <p:nvSpPr>
            <p:cNvPr id="12" name="Freeform 15"/>
            <p:cNvSpPr/>
            <p:nvPr/>
          </p:nvSpPr>
          <p:spPr>
            <a:xfrm>
              <a:off x="3187891" y="2724601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6"/>
            <p:cNvSpPr/>
            <p:nvPr/>
          </p:nvSpPr>
          <p:spPr>
            <a:xfrm>
              <a:off x="3142811" y="2674437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3" y="1439695"/>
            <a:ext cx="5303364" cy="4809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6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8"/>
          <p:cNvSpPr txBox="1"/>
          <p:nvPr/>
        </p:nvSpPr>
        <p:spPr>
          <a:xfrm>
            <a:off x="2887108" y="432310"/>
            <a:ext cx="663655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B</a:t>
            </a:r>
          </a:p>
        </p:txBody>
      </p:sp>
      <p:grpSp>
        <p:nvGrpSpPr>
          <p:cNvPr id="5" name="Gruppieren 12"/>
          <p:cNvGrpSpPr/>
          <p:nvPr/>
        </p:nvGrpSpPr>
        <p:grpSpPr>
          <a:xfrm>
            <a:off x="4839178" y="4394908"/>
            <a:ext cx="394801" cy="720528"/>
            <a:chOff x="4839178" y="4394908"/>
            <a:chExt cx="394801" cy="720528"/>
          </a:xfrm>
        </p:grpSpPr>
        <p:sp>
          <p:nvSpPr>
            <p:cNvPr id="6" name="Freeform 7"/>
            <p:cNvSpPr/>
            <p:nvPr/>
          </p:nvSpPr>
          <p:spPr>
            <a:xfrm>
              <a:off x="4856634" y="4445081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8"/>
            <p:cNvSpPr/>
            <p:nvPr/>
          </p:nvSpPr>
          <p:spPr>
            <a:xfrm>
              <a:off x="4839178" y="439490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uppieren 18"/>
          <p:cNvGrpSpPr/>
          <p:nvPr/>
        </p:nvGrpSpPr>
        <p:grpSpPr>
          <a:xfrm>
            <a:off x="5012375" y="3538078"/>
            <a:ext cx="394801" cy="720528"/>
            <a:chOff x="5012375" y="3538078"/>
            <a:chExt cx="394801" cy="720528"/>
          </a:xfrm>
        </p:grpSpPr>
        <p:sp>
          <p:nvSpPr>
            <p:cNvPr id="9" name="Freeform 11"/>
            <p:cNvSpPr/>
            <p:nvPr/>
          </p:nvSpPr>
          <p:spPr>
            <a:xfrm>
              <a:off x="5034823" y="3582427"/>
              <a:ext cx="189152" cy="59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7"/>
                <a:gd name="f10" fmla="val 629"/>
                <a:gd name="f11" fmla="val 3161"/>
                <a:gd name="f12" fmla="val 677"/>
                <a:gd name="f13" fmla="val 3128"/>
                <a:gd name="f14" fmla="val 712"/>
                <a:gd name="f15" fmla="val 3089"/>
                <a:gd name="f16" fmla="val 737"/>
                <a:gd name="f17" fmla="val 3044"/>
                <a:gd name="f18" fmla="val 752"/>
                <a:gd name="f19" fmla="val 2990"/>
                <a:gd name="f20" fmla="val 754"/>
                <a:gd name="f21" fmla="val 2926"/>
                <a:gd name="f22" fmla="val 748"/>
                <a:gd name="f23" fmla="val 2848"/>
                <a:gd name="f24" fmla="val 732"/>
                <a:gd name="f25" fmla="val 2757"/>
                <a:gd name="f26" fmla="val 720"/>
                <a:gd name="f27" fmla="val 2706"/>
                <a:gd name="f28" fmla="val 700"/>
                <a:gd name="f29" fmla="val 2612"/>
                <a:gd name="f30" fmla="val 676"/>
                <a:gd name="f31" fmla="val 2409"/>
                <a:gd name="f32" fmla="val 668"/>
                <a:gd name="f33" fmla="val 2157"/>
                <a:gd name="f34" fmla="val 679"/>
                <a:gd name="f35" fmla="val 1821"/>
                <a:gd name="f36" fmla="val 692"/>
                <a:gd name="f37" fmla="val 1603"/>
                <a:gd name="f38" fmla="val 722"/>
                <a:gd name="f39" fmla="val 1098"/>
                <a:gd name="f40" fmla="val 728"/>
                <a:gd name="f41" fmla="val 888"/>
                <a:gd name="f42" fmla="val 724"/>
                <a:gd name="f43" fmla="val 854"/>
                <a:gd name="f44" fmla="val 710"/>
                <a:gd name="f45" fmla="val 837"/>
                <a:gd name="f46" fmla="val 694"/>
                <a:gd name="f47" fmla="val 831"/>
                <a:gd name="f48" fmla="val 822"/>
                <a:gd name="f49" fmla="val 643"/>
                <a:gd name="f50" fmla="val 817"/>
                <a:gd name="f51" fmla="val 618"/>
                <a:gd name="f52" fmla="val 826"/>
                <a:gd name="f53" fmla="val 603"/>
                <a:gd name="f54" fmla="val 846"/>
                <a:gd name="f55" fmla="val 602"/>
                <a:gd name="f56" fmla="val 861"/>
                <a:gd name="f57" fmla="val 595"/>
                <a:gd name="f58" fmla="val 901"/>
                <a:gd name="f59" fmla="val 539"/>
                <a:gd name="f60" fmla="val 1165"/>
                <a:gd name="f61" fmla="val 402"/>
                <a:gd name="f62" fmla="val 1742"/>
                <a:gd name="f63" fmla="val 323"/>
                <a:gd name="f64" fmla="val 2053"/>
                <a:gd name="f65" fmla="val 289"/>
                <a:gd name="f66" fmla="val 2177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4"/>
                <a:gd name="f73" fmla="val 54"/>
                <a:gd name="f74" fmla="val 2856"/>
                <a:gd name="f75" fmla="val 14"/>
                <a:gd name="f76" fmla="val 3009"/>
                <a:gd name="f77" fmla="val 3087"/>
                <a:gd name="f78" fmla="val 3121"/>
                <a:gd name="f79" fmla="val 3"/>
                <a:gd name="f80" fmla="val 3129"/>
                <a:gd name="f81" fmla="val 13"/>
                <a:gd name="f82" fmla="val 3142"/>
                <a:gd name="f83" fmla="val 52"/>
                <a:gd name="f84" fmla="val 3167"/>
                <a:gd name="f85" fmla="val 107"/>
                <a:gd name="f86" fmla="val 3193"/>
                <a:gd name="f87" fmla="val 170"/>
                <a:gd name="f88" fmla="val 3214"/>
                <a:gd name="f89" fmla="val 202"/>
                <a:gd name="f90" fmla="val 3222"/>
                <a:gd name="f91" fmla="val 249"/>
                <a:gd name="f92" fmla="val 3230"/>
                <a:gd name="f93" fmla="val 354"/>
                <a:gd name="f94" fmla="val 462"/>
                <a:gd name="f95" fmla="val 3220"/>
                <a:gd name="f96" fmla="val 560"/>
                <a:gd name="f97" fmla="val 3195"/>
                <a:gd name="f98" fmla="val 703"/>
                <a:gd name="f99" fmla="val 742"/>
                <a:gd name="f100" fmla="val 715"/>
                <a:gd name="f101" fmla="val 726"/>
                <a:gd name="f102" fmla="val 687"/>
                <a:gd name="f103" fmla="val 663"/>
                <a:gd name="f104" fmla="val 716"/>
                <a:gd name="f105" fmla="val 624"/>
                <a:gd name="f106" fmla="val 706"/>
                <a:gd name="f107" fmla="val 548"/>
                <a:gd name="f108" fmla="val 704"/>
                <a:gd name="f109" fmla="val 474"/>
                <a:gd name="f110" fmla="val 405"/>
                <a:gd name="f111" fmla="val 340"/>
                <a:gd name="f112" fmla="val 731"/>
                <a:gd name="f113" fmla="val 280"/>
                <a:gd name="f114" fmla="val 225"/>
                <a:gd name="f115" fmla="val 779"/>
                <a:gd name="f116" fmla="val 176"/>
                <a:gd name="f117" fmla="val 795"/>
                <a:gd name="f118" fmla="val 154"/>
                <a:gd name="f119" fmla="val 810"/>
                <a:gd name="f120" fmla="val 133"/>
                <a:gd name="f121" fmla="val 96"/>
                <a:gd name="f122" fmla="val 64"/>
                <a:gd name="f123" fmla="val 834"/>
                <a:gd name="f124" fmla="val 38"/>
                <a:gd name="f125" fmla="val 821"/>
                <a:gd name="f126" fmla="val 18"/>
                <a:gd name="f127" fmla="val 796"/>
                <a:gd name="f128" fmla="val 6"/>
                <a:gd name="f129" fmla="val 761"/>
                <a:gd name="f130" fmla="val 2"/>
                <a:gd name="f131" fmla="val 689"/>
                <a:gd name="f132" fmla="val 7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3"/>
                <a:gd name="f139" fmla="val 481"/>
                <a:gd name="f140" fmla="val 452"/>
                <a:gd name="f141" fmla="val 226"/>
                <a:gd name="f142" fmla="val 439"/>
                <a:gd name="f143" fmla="val 309"/>
                <a:gd name="f144" fmla="val 440"/>
                <a:gd name="f145" fmla="val 401"/>
                <a:gd name="f146" fmla="val 457"/>
                <a:gd name="f147" fmla="val 502"/>
                <a:gd name="f148" fmla="val 473"/>
                <a:gd name="f149" fmla="val 555"/>
                <a:gd name="f150" fmla="val 483"/>
                <a:gd name="f151" fmla="val 588"/>
                <a:gd name="f152" fmla="val 508"/>
                <a:gd name="f153" fmla="val 646"/>
                <a:gd name="f154" fmla="val 536"/>
                <a:gd name="f155" fmla="val 566"/>
                <a:gd name="f156" fmla="val 730"/>
                <a:gd name="f157" fmla="val 597"/>
                <a:gd name="f158" fmla="val 756"/>
                <a:gd name="f159" fmla="val 627"/>
                <a:gd name="f160" fmla="val 768"/>
                <a:gd name="f161" fmla="val 658"/>
                <a:gd name="f162" fmla="val 755"/>
                <a:gd name="f163" fmla="+- 0 0 -90"/>
                <a:gd name="f164" fmla="*/ f3 1 838"/>
                <a:gd name="f165" fmla="*/ f4 1 3233"/>
                <a:gd name="f166" fmla="+- f7 0 f5"/>
                <a:gd name="f167" fmla="+- f6 0 f5"/>
                <a:gd name="f168" fmla="*/ f163 f0 1"/>
                <a:gd name="f169" fmla="*/ f167 1 838"/>
                <a:gd name="f170" fmla="*/ f166 1 3233"/>
                <a:gd name="f171" fmla="*/ 629 f167 1"/>
                <a:gd name="f172" fmla="*/ 3161 f166 1"/>
                <a:gd name="f173" fmla="*/ 712 f167 1"/>
                <a:gd name="f174" fmla="*/ 3089 f166 1"/>
                <a:gd name="f175" fmla="*/ 752 f167 1"/>
                <a:gd name="f176" fmla="*/ 2990 f166 1"/>
                <a:gd name="f177" fmla="*/ 748 f167 1"/>
                <a:gd name="f178" fmla="*/ 2848 f166 1"/>
                <a:gd name="f179" fmla="*/ 720 f167 1"/>
                <a:gd name="f180" fmla="*/ 2706 f166 1"/>
                <a:gd name="f181" fmla="*/ 676 f167 1"/>
                <a:gd name="f182" fmla="*/ 2409 f166 1"/>
                <a:gd name="f183" fmla="*/ 679 f167 1"/>
                <a:gd name="f184" fmla="*/ 1821 f166 1"/>
                <a:gd name="f185" fmla="*/ 722 f167 1"/>
                <a:gd name="f186" fmla="*/ 1098 f166 1"/>
                <a:gd name="f187" fmla="*/ 724 f167 1"/>
                <a:gd name="f188" fmla="*/ 854 f166 1"/>
                <a:gd name="f189" fmla="*/ 694 f167 1"/>
                <a:gd name="f190" fmla="*/ 831 f166 1"/>
                <a:gd name="f191" fmla="*/ 643 f167 1"/>
                <a:gd name="f192" fmla="*/ 817 f166 1"/>
                <a:gd name="f193" fmla="*/ 603 f167 1"/>
                <a:gd name="f194" fmla="*/ 846 f166 1"/>
                <a:gd name="f195" fmla="*/ 595 f167 1"/>
                <a:gd name="f196" fmla="*/ 901 f166 1"/>
                <a:gd name="f197" fmla="*/ 402 f167 1"/>
                <a:gd name="f198" fmla="*/ 1742 f166 1"/>
                <a:gd name="f199" fmla="*/ 289 f167 1"/>
                <a:gd name="f200" fmla="*/ 2177 f166 1"/>
                <a:gd name="f201" fmla="*/ 153 f167 1"/>
                <a:gd name="f202" fmla="*/ 2577 f166 1"/>
                <a:gd name="f203" fmla="*/ 54 f167 1"/>
                <a:gd name="f204" fmla="*/ 2856 f166 1"/>
                <a:gd name="f205" fmla="*/ 0 f167 1"/>
                <a:gd name="f206" fmla="*/ 3087 f166 1"/>
                <a:gd name="f207" fmla="*/ 3 f167 1"/>
                <a:gd name="f208" fmla="*/ 3129 f166 1"/>
                <a:gd name="f209" fmla="*/ 52 f167 1"/>
                <a:gd name="f210" fmla="*/ 3167 f166 1"/>
                <a:gd name="f211" fmla="*/ 170 f167 1"/>
                <a:gd name="f212" fmla="*/ 3214 f166 1"/>
                <a:gd name="f213" fmla="*/ 249 f167 1"/>
                <a:gd name="f214" fmla="*/ 3230 f166 1"/>
                <a:gd name="f215" fmla="*/ 462 f167 1"/>
                <a:gd name="f216" fmla="*/ 3220 f166 1"/>
                <a:gd name="f217" fmla="*/ 599 f167 1"/>
                <a:gd name="f218" fmla="*/ 3177 f166 1"/>
                <a:gd name="f219" fmla="*/ 715 f167 1"/>
                <a:gd name="f220" fmla="*/ 726 f166 1"/>
                <a:gd name="f221" fmla="*/ 663 f166 1"/>
                <a:gd name="f222" fmla="*/ 706 f167 1"/>
                <a:gd name="f223" fmla="*/ 548 f166 1"/>
                <a:gd name="f224" fmla="*/ 405 f166 1"/>
                <a:gd name="f225" fmla="*/ 731 f167 1"/>
                <a:gd name="f226" fmla="*/ 280 f166 1"/>
                <a:gd name="f227" fmla="*/ 779 f167 1"/>
                <a:gd name="f228" fmla="*/ 176 f166 1"/>
                <a:gd name="f229" fmla="*/ 810 f167 1"/>
                <a:gd name="f230" fmla="*/ 133 f166 1"/>
                <a:gd name="f231" fmla="*/ 838 f167 1"/>
                <a:gd name="f232" fmla="*/ 64 f166 1"/>
                <a:gd name="f233" fmla="*/ 821 f167 1"/>
                <a:gd name="f234" fmla="*/ 18 f166 1"/>
                <a:gd name="f235" fmla="*/ 761 f167 1"/>
                <a:gd name="f236" fmla="*/ 0 f166 1"/>
                <a:gd name="f237" fmla="*/ 689 f167 1"/>
                <a:gd name="f238" fmla="*/ 7 f166 1"/>
                <a:gd name="f239" fmla="*/ 581 f167 1"/>
                <a:gd name="f240" fmla="*/ 48 f166 1"/>
                <a:gd name="f241" fmla="*/ 481 f167 1"/>
                <a:gd name="f242" fmla="*/ 154 f166 1"/>
                <a:gd name="f243" fmla="*/ 439 f167 1"/>
                <a:gd name="f244" fmla="*/ 309 f166 1"/>
                <a:gd name="f245" fmla="*/ 457 f167 1"/>
                <a:gd name="f246" fmla="*/ 502 f166 1"/>
                <a:gd name="f247" fmla="*/ 483 f167 1"/>
                <a:gd name="f248" fmla="*/ 588 f166 1"/>
                <a:gd name="f249" fmla="*/ 536 f167 1"/>
                <a:gd name="f250" fmla="*/ 694 f166 1"/>
                <a:gd name="f251" fmla="*/ 597 f167 1"/>
                <a:gd name="f252" fmla="*/ 756 f166 1"/>
                <a:gd name="f253" fmla="*/ 658 f167 1"/>
                <a:gd name="f254" fmla="*/ 768 f166 1"/>
                <a:gd name="f255" fmla="*/ 703 f167 1"/>
                <a:gd name="f256" fmla="*/ 742 f166 1"/>
                <a:gd name="f257" fmla="*/ f168 1 f2"/>
                <a:gd name="f258" fmla="*/ f171 1 838"/>
                <a:gd name="f259" fmla="*/ f172 1 3233"/>
                <a:gd name="f260" fmla="*/ f173 1 838"/>
                <a:gd name="f261" fmla="*/ f174 1 3233"/>
                <a:gd name="f262" fmla="*/ f175 1 838"/>
                <a:gd name="f263" fmla="*/ f176 1 3233"/>
                <a:gd name="f264" fmla="*/ f177 1 838"/>
                <a:gd name="f265" fmla="*/ f178 1 3233"/>
                <a:gd name="f266" fmla="*/ f179 1 838"/>
                <a:gd name="f267" fmla="*/ f180 1 3233"/>
                <a:gd name="f268" fmla="*/ f181 1 838"/>
                <a:gd name="f269" fmla="*/ f182 1 3233"/>
                <a:gd name="f270" fmla="*/ f183 1 838"/>
                <a:gd name="f271" fmla="*/ f184 1 3233"/>
                <a:gd name="f272" fmla="*/ f185 1 838"/>
                <a:gd name="f273" fmla="*/ f186 1 3233"/>
                <a:gd name="f274" fmla="*/ f187 1 838"/>
                <a:gd name="f275" fmla="*/ f188 1 3233"/>
                <a:gd name="f276" fmla="*/ f189 1 838"/>
                <a:gd name="f277" fmla="*/ f190 1 3233"/>
                <a:gd name="f278" fmla="*/ f191 1 838"/>
                <a:gd name="f279" fmla="*/ f192 1 3233"/>
                <a:gd name="f280" fmla="*/ f193 1 838"/>
                <a:gd name="f281" fmla="*/ f194 1 3233"/>
                <a:gd name="f282" fmla="*/ f195 1 838"/>
                <a:gd name="f283" fmla="*/ f196 1 3233"/>
                <a:gd name="f284" fmla="*/ f197 1 838"/>
                <a:gd name="f285" fmla="*/ f198 1 3233"/>
                <a:gd name="f286" fmla="*/ f199 1 838"/>
                <a:gd name="f287" fmla="*/ f200 1 3233"/>
                <a:gd name="f288" fmla="*/ f201 1 838"/>
                <a:gd name="f289" fmla="*/ f202 1 3233"/>
                <a:gd name="f290" fmla="*/ f203 1 838"/>
                <a:gd name="f291" fmla="*/ f204 1 3233"/>
                <a:gd name="f292" fmla="*/ f205 1 838"/>
                <a:gd name="f293" fmla="*/ f206 1 3233"/>
                <a:gd name="f294" fmla="*/ f207 1 838"/>
                <a:gd name="f295" fmla="*/ f208 1 3233"/>
                <a:gd name="f296" fmla="*/ f209 1 838"/>
                <a:gd name="f297" fmla="*/ f210 1 3233"/>
                <a:gd name="f298" fmla="*/ f211 1 838"/>
                <a:gd name="f299" fmla="*/ f212 1 3233"/>
                <a:gd name="f300" fmla="*/ f213 1 838"/>
                <a:gd name="f301" fmla="*/ f214 1 3233"/>
                <a:gd name="f302" fmla="*/ f215 1 838"/>
                <a:gd name="f303" fmla="*/ f216 1 3233"/>
                <a:gd name="f304" fmla="*/ f217 1 838"/>
                <a:gd name="f305" fmla="*/ f218 1 3233"/>
                <a:gd name="f306" fmla="*/ f219 1 838"/>
                <a:gd name="f307" fmla="*/ f220 1 3233"/>
                <a:gd name="f308" fmla="*/ f221 1 3233"/>
                <a:gd name="f309" fmla="*/ f222 1 838"/>
                <a:gd name="f310" fmla="*/ f223 1 3233"/>
                <a:gd name="f311" fmla="*/ f224 1 3233"/>
                <a:gd name="f312" fmla="*/ f225 1 838"/>
                <a:gd name="f313" fmla="*/ f226 1 3233"/>
                <a:gd name="f314" fmla="*/ f227 1 838"/>
                <a:gd name="f315" fmla="*/ f228 1 3233"/>
                <a:gd name="f316" fmla="*/ f229 1 838"/>
                <a:gd name="f317" fmla="*/ f230 1 3233"/>
                <a:gd name="f318" fmla="*/ f231 1 838"/>
                <a:gd name="f319" fmla="*/ f232 1 3233"/>
                <a:gd name="f320" fmla="*/ f233 1 838"/>
                <a:gd name="f321" fmla="*/ f234 1 3233"/>
                <a:gd name="f322" fmla="*/ f235 1 838"/>
                <a:gd name="f323" fmla="*/ f236 1 3233"/>
                <a:gd name="f324" fmla="*/ f237 1 838"/>
                <a:gd name="f325" fmla="*/ f238 1 3233"/>
                <a:gd name="f326" fmla="*/ f239 1 838"/>
                <a:gd name="f327" fmla="*/ f240 1 3233"/>
                <a:gd name="f328" fmla="*/ f241 1 838"/>
                <a:gd name="f329" fmla="*/ f242 1 3233"/>
                <a:gd name="f330" fmla="*/ f243 1 838"/>
                <a:gd name="f331" fmla="*/ f244 1 3233"/>
                <a:gd name="f332" fmla="*/ f245 1 838"/>
                <a:gd name="f333" fmla="*/ f246 1 3233"/>
                <a:gd name="f334" fmla="*/ f247 1 838"/>
                <a:gd name="f335" fmla="*/ f248 1 3233"/>
                <a:gd name="f336" fmla="*/ f249 1 838"/>
                <a:gd name="f337" fmla="*/ f250 1 3233"/>
                <a:gd name="f338" fmla="*/ f251 1 838"/>
                <a:gd name="f339" fmla="*/ f252 1 3233"/>
                <a:gd name="f340" fmla="*/ f253 1 838"/>
                <a:gd name="f341" fmla="*/ f254 1 3233"/>
                <a:gd name="f342" fmla="*/ f255 1 838"/>
                <a:gd name="f343" fmla="*/ f256 1 3233"/>
                <a:gd name="f344" fmla="*/ 0 1 f169"/>
                <a:gd name="f345" fmla="*/ f6 1 f169"/>
                <a:gd name="f346" fmla="*/ 0 1 f170"/>
                <a:gd name="f347" fmla="*/ f7 1 f170"/>
                <a:gd name="f348" fmla="+- f257 0 f1"/>
                <a:gd name="f349" fmla="*/ f258 1 f169"/>
                <a:gd name="f350" fmla="*/ f259 1 f170"/>
                <a:gd name="f351" fmla="*/ f260 1 f169"/>
                <a:gd name="f352" fmla="*/ f261 1 f170"/>
                <a:gd name="f353" fmla="*/ f262 1 f169"/>
                <a:gd name="f354" fmla="*/ f263 1 f170"/>
                <a:gd name="f355" fmla="*/ f264 1 f169"/>
                <a:gd name="f356" fmla="*/ f265 1 f170"/>
                <a:gd name="f357" fmla="*/ f266 1 f169"/>
                <a:gd name="f358" fmla="*/ f267 1 f170"/>
                <a:gd name="f359" fmla="*/ f268 1 f169"/>
                <a:gd name="f360" fmla="*/ f269 1 f170"/>
                <a:gd name="f361" fmla="*/ f270 1 f169"/>
                <a:gd name="f362" fmla="*/ f271 1 f170"/>
                <a:gd name="f363" fmla="*/ f272 1 f169"/>
                <a:gd name="f364" fmla="*/ f273 1 f170"/>
                <a:gd name="f365" fmla="*/ f274 1 f169"/>
                <a:gd name="f366" fmla="*/ f275 1 f170"/>
                <a:gd name="f367" fmla="*/ f276 1 f169"/>
                <a:gd name="f368" fmla="*/ f277 1 f170"/>
                <a:gd name="f369" fmla="*/ f278 1 f169"/>
                <a:gd name="f370" fmla="*/ f279 1 f170"/>
                <a:gd name="f371" fmla="*/ f280 1 f169"/>
                <a:gd name="f372" fmla="*/ f281 1 f170"/>
                <a:gd name="f373" fmla="*/ f282 1 f169"/>
                <a:gd name="f374" fmla="*/ f283 1 f170"/>
                <a:gd name="f375" fmla="*/ f284 1 f169"/>
                <a:gd name="f376" fmla="*/ f285 1 f170"/>
                <a:gd name="f377" fmla="*/ f286 1 f169"/>
                <a:gd name="f378" fmla="*/ f287 1 f170"/>
                <a:gd name="f379" fmla="*/ f288 1 f169"/>
                <a:gd name="f380" fmla="*/ f289 1 f170"/>
                <a:gd name="f381" fmla="*/ f290 1 f169"/>
                <a:gd name="f382" fmla="*/ f291 1 f170"/>
                <a:gd name="f383" fmla="*/ f292 1 f169"/>
                <a:gd name="f384" fmla="*/ f293 1 f170"/>
                <a:gd name="f385" fmla="*/ f294 1 f169"/>
                <a:gd name="f386" fmla="*/ f295 1 f170"/>
                <a:gd name="f387" fmla="*/ f296 1 f169"/>
                <a:gd name="f388" fmla="*/ f297 1 f170"/>
                <a:gd name="f389" fmla="*/ f298 1 f169"/>
                <a:gd name="f390" fmla="*/ f299 1 f170"/>
                <a:gd name="f391" fmla="*/ f300 1 f169"/>
                <a:gd name="f392" fmla="*/ f301 1 f170"/>
                <a:gd name="f393" fmla="*/ f302 1 f169"/>
                <a:gd name="f394" fmla="*/ f303 1 f170"/>
                <a:gd name="f395" fmla="*/ f304 1 f169"/>
                <a:gd name="f396" fmla="*/ f305 1 f170"/>
                <a:gd name="f397" fmla="*/ f306 1 f169"/>
                <a:gd name="f398" fmla="*/ f307 1 f170"/>
                <a:gd name="f399" fmla="*/ f308 1 f170"/>
                <a:gd name="f400" fmla="*/ f309 1 f169"/>
                <a:gd name="f401" fmla="*/ f310 1 f170"/>
                <a:gd name="f402" fmla="*/ f311 1 f170"/>
                <a:gd name="f403" fmla="*/ f312 1 f169"/>
                <a:gd name="f404" fmla="*/ f313 1 f170"/>
                <a:gd name="f405" fmla="*/ f314 1 f169"/>
                <a:gd name="f406" fmla="*/ f315 1 f170"/>
                <a:gd name="f407" fmla="*/ f316 1 f169"/>
                <a:gd name="f408" fmla="*/ f317 1 f170"/>
                <a:gd name="f409" fmla="*/ f318 1 f169"/>
                <a:gd name="f410" fmla="*/ f319 1 f170"/>
                <a:gd name="f411" fmla="*/ f320 1 f169"/>
                <a:gd name="f412" fmla="*/ f321 1 f170"/>
                <a:gd name="f413" fmla="*/ f322 1 f169"/>
                <a:gd name="f414" fmla="*/ f323 1 f170"/>
                <a:gd name="f415" fmla="*/ f324 1 f169"/>
                <a:gd name="f416" fmla="*/ f325 1 f170"/>
                <a:gd name="f417" fmla="*/ f326 1 f169"/>
                <a:gd name="f418" fmla="*/ f327 1 f170"/>
                <a:gd name="f419" fmla="*/ f328 1 f169"/>
                <a:gd name="f420" fmla="*/ f329 1 f170"/>
                <a:gd name="f421" fmla="*/ f330 1 f169"/>
                <a:gd name="f422" fmla="*/ f331 1 f170"/>
                <a:gd name="f423" fmla="*/ f332 1 f169"/>
                <a:gd name="f424" fmla="*/ f333 1 f170"/>
                <a:gd name="f425" fmla="*/ f334 1 f169"/>
                <a:gd name="f426" fmla="*/ f335 1 f170"/>
                <a:gd name="f427" fmla="*/ f336 1 f169"/>
                <a:gd name="f428" fmla="*/ f337 1 f170"/>
                <a:gd name="f429" fmla="*/ f338 1 f169"/>
                <a:gd name="f430" fmla="*/ f339 1 f170"/>
                <a:gd name="f431" fmla="*/ f340 1 f169"/>
                <a:gd name="f432" fmla="*/ f341 1 f170"/>
                <a:gd name="f433" fmla="*/ f342 1 f169"/>
                <a:gd name="f434" fmla="*/ f343 1 f170"/>
                <a:gd name="f435" fmla="*/ f344 f164 1"/>
                <a:gd name="f436" fmla="*/ f345 f164 1"/>
                <a:gd name="f437" fmla="*/ f347 f165 1"/>
                <a:gd name="f438" fmla="*/ f346 f165 1"/>
                <a:gd name="f439" fmla="*/ f349 f164 1"/>
                <a:gd name="f440" fmla="*/ f350 f165 1"/>
                <a:gd name="f441" fmla="*/ f351 f164 1"/>
                <a:gd name="f442" fmla="*/ f352 f165 1"/>
                <a:gd name="f443" fmla="*/ f353 f164 1"/>
                <a:gd name="f444" fmla="*/ f354 f165 1"/>
                <a:gd name="f445" fmla="*/ f355 f164 1"/>
                <a:gd name="f446" fmla="*/ f356 f165 1"/>
                <a:gd name="f447" fmla="*/ f357 f164 1"/>
                <a:gd name="f448" fmla="*/ f358 f165 1"/>
                <a:gd name="f449" fmla="*/ f359 f164 1"/>
                <a:gd name="f450" fmla="*/ f360 f165 1"/>
                <a:gd name="f451" fmla="*/ f361 f164 1"/>
                <a:gd name="f452" fmla="*/ f362 f165 1"/>
                <a:gd name="f453" fmla="*/ f363 f164 1"/>
                <a:gd name="f454" fmla="*/ f364 f165 1"/>
                <a:gd name="f455" fmla="*/ f365 f164 1"/>
                <a:gd name="f456" fmla="*/ f366 f165 1"/>
                <a:gd name="f457" fmla="*/ f367 f164 1"/>
                <a:gd name="f458" fmla="*/ f368 f165 1"/>
                <a:gd name="f459" fmla="*/ f369 f164 1"/>
                <a:gd name="f460" fmla="*/ f370 f165 1"/>
                <a:gd name="f461" fmla="*/ f371 f164 1"/>
                <a:gd name="f462" fmla="*/ f372 f165 1"/>
                <a:gd name="f463" fmla="*/ f373 f164 1"/>
                <a:gd name="f464" fmla="*/ f374 f165 1"/>
                <a:gd name="f465" fmla="*/ f375 f164 1"/>
                <a:gd name="f466" fmla="*/ f376 f165 1"/>
                <a:gd name="f467" fmla="*/ f377 f164 1"/>
                <a:gd name="f468" fmla="*/ f378 f165 1"/>
                <a:gd name="f469" fmla="*/ f379 f164 1"/>
                <a:gd name="f470" fmla="*/ f380 f165 1"/>
                <a:gd name="f471" fmla="*/ f381 f164 1"/>
                <a:gd name="f472" fmla="*/ f382 f165 1"/>
                <a:gd name="f473" fmla="*/ f383 f164 1"/>
                <a:gd name="f474" fmla="*/ f384 f165 1"/>
                <a:gd name="f475" fmla="*/ f385 f164 1"/>
                <a:gd name="f476" fmla="*/ f386 f165 1"/>
                <a:gd name="f477" fmla="*/ f387 f164 1"/>
                <a:gd name="f478" fmla="*/ f388 f165 1"/>
                <a:gd name="f479" fmla="*/ f389 f164 1"/>
                <a:gd name="f480" fmla="*/ f390 f165 1"/>
                <a:gd name="f481" fmla="*/ f391 f164 1"/>
                <a:gd name="f482" fmla="*/ f392 f165 1"/>
                <a:gd name="f483" fmla="*/ f393 f164 1"/>
                <a:gd name="f484" fmla="*/ f394 f165 1"/>
                <a:gd name="f485" fmla="*/ f395 f164 1"/>
                <a:gd name="f486" fmla="*/ f396 f165 1"/>
                <a:gd name="f487" fmla="*/ f397 f164 1"/>
                <a:gd name="f488" fmla="*/ f398 f165 1"/>
                <a:gd name="f489" fmla="*/ f399 f165 1"/>
                <a:gd name="f490" fmla="*/ f400 f164 1"/>
                <a:gd name="f491" fmla="*/ f401 f165 1"/>
                <a:gd name="f492" fmla="*/ f402 f165 1"/>
                <a:gd name="f493" fmla="*/ f403 f164 1"/>
                <a:gd name="f494" fmla="*/ f404 f165 1"/>
                <a:gd name="f495" fmla="*/ f405 f164 1"/>
                <a:gd name="f496" fmla="*/ f406 f165 1"/>
                <a:gd name="f497" fmla="*/ f407 f164 1"/>
                <a:gd name="f498" fmla="*/ f408 f165 1"/>
                <a:gd name="f499" fmla="*/ f409 f164 1"/>
                <a:gd name="f500" fmla="*/ f410 f165 1"/>
                <a:gd name="f501" fmla="*/ f411 f164 1"/>
                <a:gd name="f502" fmla="*/ f412 f165 1"/>
                <a:gd name="f503" fmla="*/ f413 f164 1"/>
                <a:gd name="f504" fmla="*/ f414 f165 1"/>
                <a:gd name="f505" fmla="*/ f415 f164 1"/>
                <a:gd name="f506" fmla="*/ f416 f165 1"/>
                <a:gd name="f507" fmla="*/ f417 f164 1"/>
                <a:gd name="f508" fmla="*/ f418 f165 1"/>
                <a:gd name="f509" fmla="*/ f419 f164 1"/>
                <a:gd name="f510" fmla="*/ f420 f165 1"/>
                <a:gd name="f511" fmla="*/ f421 f164 1"/>
                <a:gd name="f512" fmla="*/ f422 f165 1"/>
                <a:gd name="f513" fmla="*/ f423 f164 1"/>
                <a:gd name="f514" fmla="*/ f424 f165 1"/>
                <a:gd name="f515" fmla="*/ f425 f164 1"/>
                <a:gd name="f516" fmla="*/ f426 f165 1"/>
                <a:gd name="f517" fmla="*/ f427 f164 1"/>
                <a:gd name="f518" fmla="*/ f428 f165 1"/>
                <a:gd name="f519" fmla="*/ f429 f164 1"/>
                <a:gd name="f520" fmla="*/ f430 f165 1"/>
                <a:gd name="f521" fmla="*/ f431 f164 1"/>
                <a:gd name="f522" fmla="*/ f432 f165 1"/>
                <a:gd name="f523" fmla="*/ f433 f164 1"/>
                <a:gd name="f524" fmla="*/ f434 f1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8">
                  <a:pos x="f439" y="f440"/>
                </a:cxn>
                <a:cxn ang="f348">
                  <a:pos x="f441" y="f442"/>
                </a:cxn>
                <a:cxn ang="f348">
                  <a:pos x="f443" y="f444"/>
                </a:cxn>
                <a:cxn ang="f348">
                  <a:pos x="f445" y="f446"/>
                </a:cxn>
                <a:cxn ang="f348">
                  <a:pos x="f447" y="f448"/>
                </a:cxn>
                <a:cxn ang="f348">
                  <a:pos x="f449" y="f450"/>
                </a:cxn>
                <a:cxn ang="f348">
                  <a:pos x="f451" y="f452"/>
                </a:cxn>
                <a:cxn ang="f348">
                  <a:pos x="f453" y="f454"/>
                </a:cxn>
                <a:cxn ang="f348">
                  <a:pos x="f455" y="f456"/>
                </a:cxn>
                <a:cxn ang="f348">
                  <a:pos x="f457" y="f458"/>
                </a:cxn>
                <a:cxn ang="f348">
                  <a:pos x="f459" y="f460"/>
                </a:cxn>
                <a:cxn ang="f348">
                  <a:pos x="f461" y="f462"/>
                </a:cxn>
                <a:cxn ang="f348">
                  <a:pos x="f463" y="f464"/>
                </a:cxn>
                <a:cxn ang="f348">
                  <a:pos x="f465" y="f466"/>
                </a:cxn>
                <a:cxn ang="f348">
                  <a:pos x="f467" y="f468"/>
                </a:cxn>
                <a:cxn ang="f348">
                  <a:pos x="f469" y="f470"/>
                </a:cxn>
                <a:cxn ang="f348">
                  <a:pos x="f471" y="f472"/>
                </a:cxn>
                <a:cxn ang="f348">
                  <a:pos x="f473" y="f474"/>
                </a:cxn>
                <a:cxn ang="f348">
                  <a:pos x="f475" y="f476"/>
                </a:cxn>
                <a:cxn ang="f348">
                  <a:pos x="f477" y="f478"/>
                </a:cxn>
                <a:cxn ang="f348">
                  <a:pos x="f479" y="f480"/>
                </a:cxn>
                <a:cxn ang="f348">
                  <a:pos x="f481" y="f482"/>
                </a:cxn>
                <a:cxn ang="f348">
                  <a:pos x="f483" y="f484"/>
                </a:cxn>
                <a:cxn ang="f348">
                  <a:pos x="f485" y="f486"/>
                </a:cxn>
                <a:cxn ang="f348">
                  <a:pos x="f487" y="f488"/>
                </a:cxn>
                <a:cxn ang="f348">
                  <a:pos x="f455" y="f489"/>
                </a:cxn>
                <a:cxn ang="f348">
                  <a:pos x="f490" y="f491"/>
                </a:cxn>
                <a:cxn ang="f348">
                  <a:pos x="f490" y="f492"/>
                </a:cxn>
                <a:cxn ang="f348">
                  <a:pos x="f493" y="f494"/>
                </a:cxn>
                <a:cxn ang="f348">
                  <a:pos x="f495" y="f496"/>
                </a:cxn>
                <a:cxn ang="f348">
                  <a:pos x="f497" y="f498"/>
                </a:cxn>
                <a:cxn ang="f348">
                  <a:pos x="f499" y="f500"/>
                </a:cxn>
                <a:cxn ang="f348">
                  <a:pos x="f501" y="f502"/>
                </a:cxn>
                <a:cxn ang="f348">
                  <a:pos x="f503" y="f504"/>
                </a:cxn>
                <a:cxn ang="f348">
                  <a:pos x="f505" y="f506"/>
                </a:cxn>
                <a:cxn ang="f348">
                  <a:pos x="f507" y="f508"/>
                </a:cxn>
                <a:cxn ang="f348">
                  <a:pos x="f509" y="f510"/>
                </a:cxn>
                <a:cxn ang="f348">
                  <a:pos x="f511" y="f512"/>
                </a:cxn>
                <a:cxn ang="f348">
                  <a:pos x="f513" y="f514"/>
                </a:cxn>
                <a:cxn ang="f348">
                  <a:pos x="f515" y="f516"/>
                </a:cxn>
                <a:cxn ang="f348">
                  <a:pos x="f517" y="f518"/>
                </a:cxn>
                <a:cxn ang="f348">
                  <a:pos x="f519" y="f520"/>
                </a:cxn>
                <a:cxn ang="f348">
                  <a:pos x="f521" y="f522"/>
                </a:cxn>
                <a:cxn ang="f348">
                  <a:pos x="f523" y="f524"/>
                </a:cxn>
              </a:cxnLst>
              <a:rect l="f435" t="f438" r="f436" b="f437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0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0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47" y="f121"/>
                  </a:lnTo>
                  <a:lnTo>
                    <a:pt x="f6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46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0"/>
                  </a:lnTo>
                  <a:lnTo>
                    <a:pt x="f131" y="f162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AF649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5012375" y="353807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69"/>
                <a:gd name="f11" fmla="val 3945"/>
                <a:gd name="f12" fmla="val 234"/>
                <a:gd name="f13" fmla="val 3927"/>
                <a:gd name="f14" fmla="val 125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8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5"/>
                <a:gd name="f43" fmla="val 1191"/>
                <a:gd name="f44" fmla="val 708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0"/>
                <a:gd name="f51" fmla="val 976"/>
                <a:gd name="f52" fmla="val 522"/>
                <a:gd name="f53" fmla="val 891"/>
                <a:gd name="f54" fmla="val 506"/>
                <a:gd name="f55" fmla="val 843"/>
                <a:gd name="f56" fmla="val 494"/>
                <a:gd name="f57" fmla="val 798"/>
                <a:gd name="f58" fmla="val 480"/>
                <a:gd name="f59" fmla="val 710"/>
                <a:gd name="f60" fmla="val 479"/>
                <a:gd name="f61" fmla="val 621"/>
                <a:gd name="f62" fmla="val 491"/>
                <a:gd name="f63" fmla="val 532"/>
                <a:gd name="f64" fmla="val 515"/>
                <a:gd name="f65" fmla="val 445"/>
                <a:gd name="f66" fmla="val 551"/>
                <a:gd name="f67" fmla="val 362"/>
                <a:gd name="f68" fmla="val 599"/>
                <a:gd name="f69" fmla="val 285"/>
                <a:gd name="f70" fmla="val 657"/>
                <a:gd name="f71" fmla="val 212"/>
                <a:gd name="f72" fmla="val 690"/>
                <a:gd name="f73" fmla="val 179"/>
                <a:gd name="f74" fmla="val 714"/>
                <a:gd name="f75" fmla="val 158"/>
                <a:gd name="f76" fmla="val 765"/>
                <a:gd name="f77" fmla="val 117"/>
                <a:gd name="f78" fmla="val 819"/>
                <a:gd name="f79" fmla="val 84"/>
                <a:gd name="f80" fmla="val 875"/>
                <a:gd name="f81" fmla="val 56"/>
                <a:gd name="f82" fmla="val 961"/>
                <a:gd name="f83" fmla="val 24"/>
                <a:gd name="f84" fmla="val 1079"/>
                <a:gd name="f85" fmla="val 1200"/>
                <a:gd name="f86" fmla="val 1320"/>
                <a:gd name="f87" fmla="val 1406"/>
                <a:gd name="f88" fmla="val 1461"/>
                <a:gd name="f89" fmla="val 1514"/>
                <a:gd name="f90" fmla="val 1566"/>
                <a:gd name="f91" fmla="val 1591"/>
                <a:gd name="f92" fmla="val 1630"/>
                <a:gd name="f93" fmla="val 220"/>
                <a:gd name="f94" fmla="val 1698"/>
                <a:gd name="f95" fmla="val 307"/>
                <a:gd name="f96" fmla="val 1748"/>
                <a:gd name="f97" fmla="val 403"/>
                <a:gd name="f98" fmla="val 1782"/>
                <a:gd name="f99" fmla="val 505"/>
                <a:gd name="f100" fmla="val 1799"/>
                <a:gd name="f101" fmla="val 612"/>
                <a:gd name="f102" fmla="val 722"/>
                <a:gd name="f103" fmla="val 833"/>
                <a:gd name="f104" fmla="val 1746"/>
                <a:gd name="f105" fmla="val 942"/>
                <a:gd name="f106" fmla="val 1721"/>
                <a:gd name="f107" fmla="val 995"/>
                <a:gd name="f108" fmla="val 1705"/>
                <a:gd name="f109" fmla="val 1024"/>
                <a:gd name="f110" fmla="val 1661"/>
                <a:gd name="f111" fmla="val 1085"/>
                <a:gd name="f112" fmla="val 1605"/>
                <a:gd name="f113" fmla="val 1148"/>
                <a:gd name="f114" fmla="val 1543"/>
                <a:gd name="f115" fmla="val 1206"/>
                <a:gd name="f116" fmla="val 1512"/>
                <a:gd name="f117" fmla="val 1231"/>
                <a:gd name="f118" fmla="val 1459"/>
                <a:gd name="f119" fmla="val 1269"/>
                <a:gd name="f120" fmla="val 1498"/>
                <a:gd name="f121" fmla="val 1392"/>
                <a:gd name="f122" fmla="val 1575"/>
                <a:gd name="f123" fmla="val 1625"/>
                <a:gd name="f124" fmla="val 1738"/>
                <a:gd name="f125" fmla="val 2130"/>
                <a:gd name="f126" fmla="val 1906"/>
                <a:gd name="f127" fmla="val 2648"/>
                <a:gd name="f128" fmla="val 1995"/>
                <a:gd name="f129" fmla="val 2930"/>
                <a:gd name="f130" fmla="val 2053"/>
                <a:gd name="f131" fmla="val 3116"/>
                <a:gd name="f132" fmla="val 2112"/>
                <a:gd name="f133" fmla="val 3304"/>
                <a:gd name="f134" fmla="val 3363"/>
                <a:gd name="f135" fmla="val 2155"/>
                <a:gd name="f136" fmla="val 3450"/>
                <a:gd name="f137" fmla="val 2167"/>
                <a:gd name="f138" fmla="val 3523"/>
                <a:gd name="f139" fmla="val 3602"/>
                <a:gd name="f140" fmla="val 3652"/>
                <a:gd name="f141" fmla="val 3710"/>
                <a:gd name="f142" fmla="val 2166"/>
                <a:gd name="f143" fmla="val 3788"/>
                <a:gd name="f144" fmla="val 2151"/>
                <a:gd name="f145" fmla="val 3834"/>
                <a:gd name="f146" fmla="val 2120"/>
                <a:gd name="f147" fmla="val 3863"/>
                <a:gd name="f148" fmla="val 2097"/>
                <a:gd name="f149" fmla="val 3876"/>
                <a:gd name="f150" fmla="val 2074"/>
                <a:gd name="f151" fmla="val 3886"/>
                <a:gd name="f152" fmla="val 1986"/>
                <a:gd name="f153" fmla="val 3908"/>
                <a:gd name="f154" fmla="val 1864"/>
                <a:gd name="f155" fmla="val 3929"/>
                <a:gd name="f156" fmla="val 1726"/>
                <a:gd name="f157" fmla="val 3948"/>
                <a:gd name="f158" fmla="val 1656"/>
                <a:gd name="f159" fmla="val 3954"/>
                <a:gd name="f160" fmla="val 1557"/>
                <a:gd name="f161" fmla="val 3960"/>
                <a:gd name="f162" fmla="val 1242"/>
                <a:gd name="f163" fmla="val 872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0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5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7"/>
                <a:gd name="f192" fmla="val 1653"/>
                <a:gd name="f193" fmla="val 952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507"/>
                <a:gd name="f219" fmla="val 2795"/>
                <a:gd name="f220" fmla="val 472"/>
                <a:gd name="f221" fmla="val 2891"/>
                <a:gd name="f222" fmla="val 441"/>
                <a:gd name="f223" fmla="val 2971"/>
                <a:gd name="f224" fmla="val 389"/>
                <a:gd name="f225" fmla="val 3124"/>
                <a:gd name="f226" fmla="val 355"/>
                <a:gd name="f227" fmla="val 3252"/>
                <a:gd name="f228" fmla="val 344"/>
                <a:gd name="f229" fmla="val 3318"/>
                <a:gd name="f230" fmla="val 3347"/>
                <a:gd name="f231" fmla="val 346"/>
                <a:gd name="f232" fmla="val 3353"/>
                <a:gd name="f233" fmla="val 387"/>
                <a:gd name="f234" fmla="val 3385"/>
                <a:gd name="f235" fmla="val 434"/>
                <a:gd name="f236" fmla="val 3407"/>
                <a:gd name="f237" fmla="val 487"/>
                <a:gd name="f238" fmla="val 3424"/>
                <a:gd name="f239" fmla="val 514"/>
                <a:gd name="f240" fmla="val 3432"/>
                <a:gd name="f241" fmla="val 552"/>
                <a:gd name="f242" fmla="val 3438"/>
                <a:gd name="f243" fmla="val 641"/>
                <a:gd name="f244" fmla="val 3440"/>
                <a:gd name="f245" fmla="val 731"/>
                <a:gd name="f246" fmla="val 3429"/>
                <a:gd name="f247" fmla="val 813"/>
                <a:gd name="f248" fmla="val 3408"/>
                <a:gd name="f249" fmla="val 931"/>
                <a:gd name="f250" fmla="val 951"/>
                <a:gd name="f251" fmla="val 896"/>
                <a:gd name="f252" fmla="val 949"/>
                <a:gd name="f253" fmla="val 877"/>
                <a:gd name="f254" fmla="val 811"/>
                <a:gd name="f255" fmla="val 933"/>
                <a:gd name="f256" fmla="val 689"/>
                <a:gd name="f257" fmla="val 606"/>
                <a:gd name="f258" fmla="val 955"/>
                <a:gd name="f259" fmla="val 556"/>
                <a:gd name="f260" fmla="val 510"/>
                <a:gd name="f261" fmla="val 468"/>
                <a:gd name="f262" fmla="val 1009"/>
                <a:gd name="f263" fmla="val 450"/>
                <a:gd name="f264" fmla="val 1023"/>
                <a:gd name="f265" fmla="val 433"/>
                <a:gd name="f266" fmla="val 1039"/>
                <a:gd name="f267" fmla="val 402"/>
                <a:gd name="f268" fmla="val 1046"/>
                <a:gd name="f269" fmla="val 375"/>
                <a:gd name="f270" fmla="val 1042"/>
                <a:gd name="f271" fmla="val 354"/>
                <a:gd name="f272" fmla="val 1031"/>
                <a:gd name="f273" fmla="val 337"/>
                <a:gd name="f274" fmla="val 1010"/>
                <a:gd name="f275" fmla="val 327"/>
                <a:gd name="f276" fmla="val 981"/>
                <a:gd name="f277" fmla="val 322"/>
                <a:gd name="f278" fmla="val 323"/>
                <a:gd name="f279" fmla="val 920"/>
                <a:gd name="f280" fmla="val 887"/>
                <a:gd name="f281" fmla="val 334"/>
                <a:gd name="f282" fmla="val 829"/>
                <a:gd name="f283" fmla="val 361"/>
                <a:gd name="f284" fmla="val 782"/>
                <a:gd name="f285" fmla="val 401"/>
                <a:gd name="f286" fmla="val 747"/>
                <a:gd name="f287" fmla="val 723"/>
                <a:gd name="f288" fmla="val 711"/>
                <a:gd name="f289" fmla="val 580"/>
                <a:gd name="f290" fmla="val 712"/>
                <a:gd name="f291" fmla="val 658"/>
                <a:gd name="f292" fmla="val 727"/>
                <a:gd name="f293" fmla="val 742"/>
                <a:gd name="f294" fmla="val 739"/>
                <a:gd name="f295" fmla="val 787"/>
                <a:gd name="f296" fmla="val 749"/>
                <a:gd name="f297" fmla="val 814"/>
                <a:gd name="f298" fmla="val 769"/>
                <a:gd name="f299" fmla="val 862"/>
                <a:gd name="f300" fmla="val 902"/>
                <a:gd name="f301" fmla="val 817"/>
                <a:gd name="f302" fmla="val 954"/>
                <a:gd name="f303" fmla="val 869"/>
                <a:gd name="f304" fmla="val 894"/>
                <a:gd name="f305" fmla="+- 0 0 -90"/>
                <a:gd name="f306" fmla="*/ f3 1 2172"/>
                <a:gd name="f307" fmla="*/ f4 1 3966"/>
                <a:gd name="f308" fmla="+- f7 0 f5"/>
                <a:gd name="f309" fmla="+- f6 0 f5"/>
                <a:gd name="f310" fmla="*/ f305 f0 1"/>
                <a:gd name="f311" fmla="*/ f309 1 2172"/>
                <a:gd name="f312" fmla="*/ f308 1 3966"/>
                <a:gd name="f313" fmla="*/ 234 f309 1"/>
                <a:gd name="f314" fmla="*/ 3927 f308 1"/>
                <a:gd name="f315" fmla="*/ 33 f309 1"/>
                <a:gd name="f316" fmla="*/ 3860 f308 1"/>
                <a:gd name="f317" fmla="*/ 1 f309 1"/>
                <a:gd name="f318" fmla="*/ 3757 f308 1"/>
                <a:gd name="f319" fmla="*/ 230 f309 1"/>
                <a:gd name="f320" fmla="*/ 2852 f308 1"/>
                <a:gd name="f321" fmla="*/ 698 f309 1"/>
                <a:gd name="f322" fmla="*/ 1567 f308 1"/>
                <a:gd name="f323" fmla="*/ 796 f309 1"/>
                <a:gd name="f324" fmla="*/ 1249 f308 1"/>
                <a:gd name="f325" fmla="*/ 670 f309 1"/>
                <a:gd name="f326" fmla="*/ 1121 f308 1"/>
                <a:gd name="f327" fmla="*/ 522 f309 1"/>
                <a:gd name="f328" fmla="*/ 891 f308 1"/>
                <a:gd name="f329" fmla="*/ 480 f309 1"/>
                <a:gd name="f330" fmla="*/ 710 f308 1"/>
                <a:gd name="f331" fmla="*/ 515 f309 1"/>
                <a:gd name="f332" fmla="*/ 445 f308 1"/>
                <a:gd name="f333" fmla="*/ 657 f309 1"/>
                <a:gd name="f334" fmla="*/ 212 f308 1"/>
                <a:gd name="f335" fmla="*/ 765 f309 1"/>
                <a:gd name="f336" fmla="*/ 117 f308 1"/>
                <a:gd name="f337" fmla="*/ 961 f309 1"/>
                <a:gd name="f338" fmla="*/ 24 f308 1"/>
                <a:gd name="f339" fmla="*/ 1320 f309 1"/>
                <a:gd name="f340" fmla="*/ 1514 f309 1"/>
                <a:gd name="f341" fmla="*/ 1630 f309 1"/>
                <a:gd name="f342" fmla="*/ 220 f308 1"/>
                <a:gd name="f343" fmla="*/ 1782 f309 1"/>
                <a:gd name="f344" fmla="*/ 505 f308 1"/>
                <a:gd name="f345" fmla="*/ 833 f308 1"/>
                <a:gd name="f346" fmla="*/ 1705 f309 1"/>
                <a:gd name="f347" fmla="*/ 1024 f308 1"/>
                <a:gd name="f348" fmla="*/ 1543 f309 1"/>
                <a:gd name="f349" fmla="*/ 1206 f308 1"/>
                <a:gd name="f350" fmla="*/ 1498 f309 1"/>
                <a:gd name="f351" fmla="*/ 1392 f308 1"/>
                <a:gd name="f352" fmla="*/ 1906 f309 1"/>
                <a:gd name="f353" fmla="*/ 2648 f308 1"/>
                <a:gd name="f354" fmla="*/ 2112 f309 1"/>
                <a:gd name="f355" fmla="*/ 3304 f308 1"/>
                <a:gd name="f356" fmla="*/ 2167 f309 1"/>
                <a:gd name="f357" fmla="*/ 3523 f308 1"/>
                <a:gd name="f358" fmla="*/ 2172 f309 1"/>
                <a:gd name="f359" fmla="*/ 3710 f308 1"/>
                <a:gd name="f360" fmla="*/ 2120 f309 1"/>
                <a:gd name="f361" fmla="*/ 3863 f308 1"/>
                <a:gd name="f362" fmla="*/ 1986 f309 1"/>
                <a:gd name="f363" fmla="*/ 3908 f308 1"/>
                <a:gd name="f364" fmla="*/ 1656 f309 1"/>
                <a:gd name="f365" fmla="*/ 3954 f308 1"/>
                <a:gd name="f366" fmla="*/ 872 f309 1"/>
                <a:gd name="f367" fmla="*/ 3966 f308 1"/>
                <a:gd name="f368" fmla="*/ 845 f309 1"/>
                <a:gd name="f369" fmla="*/ 3393 f308 1"/>
                <a:gd name="f370" fmla="*/ 940 f309 1"/>
                <a:gd name="f371" fmla="*/ 3320 f308 1"/>
                <a:gd name="f372" fmla="*/ 976 f309 1"/>
                <a:gd name="f373" fmla="*/ 3183 f308 1"/>
                <a:gd name="f374" fmla="*/ 930 f309 1"/>
                <a:gd name="f375" fmla="*/ 2919 f308 1"/>
                <a:gd name="f376" fmla="*/ 913 f309 1"/>
                <a:gd name="f377" fmla="*/ 2258 f308 1"/>
                <a:gd name="f378" fmla="*/ 952 f309 1"/>
                <a:gd name="f379" fmla="*/ 1477 f308 1"/>
                <a:gd name="f380" fmla="*/ 925 f309 1"/>
                <a:gd name="f381" fmla="*/ 1430 f308 1"/>
                <a:gd name="f382" fmla="*/ 861 f309 1"/>
                <a:gd name="f383" fmla="*/ 1425 f308 1"/>
                <a:gd name="f384" fmla="*/ 828 f309 1"/>
                <a:gd name="f385" fmla="*/ 1563 f308 1"/>
                <a:gd name="f386" fmla="*/ 585 f309 1"/>
                <a:gd name="f387" fmla="*/ 2556 f308 1"/>
                <a:gd name="f388" fmla="*/ 441 f309 1"/>
                <a:gd name="f389" fmla="*/ 2971 f308 1"/>
                <a:gd name="f390" fmla="*/ 344 f309 1"/>
                <a:gd name="f391" fmla="*/ 3318 f308 1"/>
                <a:gd name="f392" fmla="*/ 355 f309 1"/>
                <a:gd name="f393" fmla="*/ 3363 f308 1"/>
                <a:gd name="f394" fmla="*/ 487 f309 1"/>
                <a:gd name="f395" fmla="*/ 3424 f308 1"/>
                <a:gd name="f396" fmla="*/ 641 f309 1"/>
                <a:gd name="f397" fmla="*/ 3440 f308 1"/>
                <a:gd name="f398" fmla="*/ 951 f309 1"/>
                <a:gd name="f399" fmla="*/ 896 f308 1"/>
                <a:gd name="f400" fmla="*/ 933 f309 1"/>
                <a:gd name="f401" fmla="*/ 689 f308 1"/>
                <a:gd name="f402" fmla="*/ 973 f309 1"/>
                <a:gd name="f403" fmla="*/ 510 f308 1"/>
                <a:gd name="f404" fmla="*/ 1023 f309 1"/>
                <a:gd name="f405" fmla="*/ 433 f308 1"/>
                <a:gd name="f406" fmla="*/ 1042 f309 1"/>
                <a:gd name="f407" fmla="*/ 354 f308 1"/>
                <a:gd name="f408" fmla="*/ 981 f309 1"/>
                <a:gd name="f409" fmla="*/ 322 f308 1"/>
                <a:gd name="f410" fmla="*/ 887 f309 1"/>
                <a:gd name="f411" fmla="*/ 334 f308 1"/>
                <a:gd name="f412" fmla="*/ 747 f309 1"/>
                <a:gd name="f413" fmla="*/ 450 f308 1"/>
                <a:gd name="f414" fmla="*/ 712 f309 1"/>
                <a:gd name="f415" fmla="*/ 658 f308 1"/>
                <a:gd name="f416" fmla="*/ 749 f309 1"/>
                <a:gd name="f417" fmla="*/ 814 f308 1"/>
                <a:gd name="f418" fmla="*/ 817 f309 1"/>
                <a:gd name="f419" fmla="*/ 933 f308 1"/>
                <a:gd name="f420" fmla="*/ 894 f309 1"/>
                <a:gd name="f421" fmla="*/ 965 f308 1"/>
                <a:gd name="f422" fmla="*/ f310 1 f2"/>
                <a:gd name="f423" fmla="*/ f313 1 2172"/>
                <a:gd name="f424" fmla="*/ f314 1 3966"/>
                <a:gd name="f425" fmla="*/ f315 1 2172"/>
                <a:gd name="f426" fmla="*/ f316 1 3966"/>
                <a:gd name="f427" fmla="*/ f317 1 2172"/>
                <a:gd name="f428" fmla="*/ f318 1 3966"/>
                <a:gd name="f429" fmla="*/ f319 1 2172"/>
                <a:gd name="f430" fmla="*/ f320 1 3966"/>
                <a:gd name="f431" fmla="*/ f321 1 2172"/>
                <a:gd name="f432" fmla="*/ f322 1 3966"/>
                <a:gd name="f433" fmla="*/ f323 1 2172"/>
                <a:gd name="f434" fmla="*/ f324 1 3966"/>
                <a:gd name="f435" fmla="*/ f325 1 2172"/>
                <a:gd name="f436" fmla="*/ f326 1 3966"/>
                <a:gd name="f437" fmla="*/ f327 1 2172"/>
                <a:gd name="f438" fmla="*/ f328 1 3966"/>
                <a:gd name="f439" fmla="*/ f329 1 2172"/>
                <a:gd name="f440" fmla="*/ f330 1 3966"/>
                <a:gd name="f441" fmla="*/ f331 1 2172"/>
                <a:gd name="f442" fmla="*/ f332 1 3966"/>
                <a:gd name="f443" fmla="*/ f333 1 2172"/>
                <a:gd name="f444" fmla="*/ f334 1 3966"/>
                <a:gd name="f445" fmla="*/ f335 1 2172"/>
                <a:gd name="f446" fmla="*/ f336 1 3966"/>
                <a:gd name="f447" fmla="*/ f337 1 2172"/>
                <a:gd name="f448" fmla="*/ f338 1 3966"/>
                <a:gd name="f449" fmla="*/ f339 1 2172"/>
                <a:gd name="f450" fmla="*/ f340 1 2172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3966"/>
                <a:gd name="f456" fmla="*/ f346 1 2172"/>
                <a:gd name="f457" fmla="*/ f347 1 3966"/>
                <a:gd name="f458" fmla="*/ f348 1 2172"/>
                <a:gd name="f459" fmla="*/ f349 1 3966"/>
                <a:gd name="f460" fmla="*/ f350 1 2172"/>
                <a:gd name="f461" fmla="*/ f351 1 3966"/>
                <a:gd name="f462" fmla="*/ f352 1 2172"/>
                <a:gd name="f463" fmla="*/ f353 1 3966"/>
                <a:gd name="f464" fmla="*/ f354 1 2172"/>
                <a:gd name="f465" fmla="*/ f355 1 3966"/>
                <a:gd name="f466" fmla="*/ f356 1 2172"/>
                <a:gd name="f467" fmla="*/ f357 1 3966"/>
                <a:gd name="f468" fmla="*/ f358 1 2172"/>
                <a:gd name="f469" fmla="*/ f359 1 3966"/>
                <a:gd name="f470" fmla="*/ f360 1 2172"/>
                <a:gd name="f471" fmla="*/ f361 1 3966"/>
                <a:gd name="f472" fmla="*/ f362 1 2172"/>
                <a:gd name="f473" fmla="*/ f363 1 3966"/>
                <a:gd name="f474" fmla="*/ f364 1 2172"/>
                <a:gd name="f475" fmla="*/ f365 1 3966"/>
                <a:gd name="f476" fmla="*/ f366 1 2172"/>
                <a:gd name="f477" fmla="*/ f367 1 3966"/>
                <a:gd name="f478" fmla="*/ f368 1 2172"/>
                <a:gd name="f479" fmla="*/ f369 1 3966"/>
                <a:gd name="f480" fmla="*/ f370 1 2172"/>
                <a:gd name="f481" fmla="*/ f371 1 3966"/>
                <a:gd name="f482" fmla="*/ f372 1 2172"/>
                <a:gd name="f483" fmla="*/ f373 1 3966"/>
                <a:gd name="f484" fmla="*/ f374 1 2172"/>
                <a:gd name="f485" fmla="*/ f375 1 3966"/>
                <a:gd name="f486" fmla="*/ f376 1 2172"/>
                <a:gd name="f487" fmla="*/ f377 1 3966"/>
                <a:gd name="f488" fmla="*/ f378 1 2172"/>
                <a:gd name="f489" fmla="*/ f379 1 3966"/>
                <a:gd name="f490" fmla="*/ f380 1 2172"/>
                <a:gd name="f491" fmla="*/ f381 1 3966"/>
                <a:gd name="f492" fmla="*/ f382 1 2172"/>
                <a:gd name="f493" fmla="*/ f383 1 3966"/>
                <a:gd name="f494" fmla="*/ f384 1 2172"/>
                <a:gd name="f495" fmla="*/ f385 1 3966"/>
                <a:gd name="f496" fmla="*/ f386 1 2172"/>
                <a:gd name="f497" fmla="*/ f387 1 3966"/>
                <a:gd name="f498" fmla="*/ f388 1 2172"/>
                <a:gd name="f499" fmla="*/ f389 1 3966"/>
                <a:gd name="f500" fmla="*/ f390 1 2172"/>
                <a:gd name="f501" fmla="*/ f391 1 3966"/>
                <a:gd name="f502" fmla="*/ f392 1 2172"/>
                <a:gd name="f503" fmla="*/ f393 1 3966"/>
                <a:gd name="f504" fmla="*/ f394 1 2172"/>
                <a:gd name="f505" fmla="*/ f395 1 3966"/>
                <a:gd name="f506" fmla="*/ f396 1 2172"/>
                <a:gd name="f507" fmla="*/ f397 1 3966"/>
                <a:gd name="f508" fmla="*/ f398 1 2172"/>
                <a:gd name="f509" fmla="*/ f399 1 3966"/>
                <a:gd name="f510" fmla="*/ f400 1 2172"/>
                <a:gd name="f511" fmla="*/ f401 1 3966"/>
                <a:gd name="f512" fmla="*/ f402 1 2172"/>
                <a:gd name="f513" fmla="*/ f403 1 3966"/>
                <a:gd name="f514" fmla="*/ f404 1 2172"/>
                <a:gd name="f515" fmla="*/ f405 1 3966"/>
                <a:gd name="f516" fmla="*/ f406 1 2172"/>
                <a:gd name="f517" fmla="*/ f407 1 3966"/>
                <a:gd name="f518" fmla="*/ f408 1 2172"/>
                <a:gd name="f519" fmla="*/ f409 1 3966"/>
                <a:gd name="f520" fmla="*/ f410 1 2172"/>
                <a:gd name="f521" fmla="*/ f411 1 3966"/>
                <a:gd name="f522" fmla="*/ f412 1 2172"/>
                <a:gd name="f523" fmla="*/ f413 1 3966"/>
                <a:gd name="f524" fmla="*/ f414 1 2172"/>
                <a:gd name="f525" fmla="*/ f415 1 3966"/>
                <a:gd name="f526" fmla="*/ f416 1 2172"/>
                <a:gd name="f527" fmla="*/ f417 1 3966"/>
                <a:gd name="f528" fmla="*/ f418 1 2172"/>
                <a:gd name="f529" fmla="*/ f419 1 3966"/>
                <a:gd name="f530" fmla="*/ f420 1 2172"/>
                <a:gd name="f531" fmla="*/ f421 1 3966"/>
                <a:gd name="f532" fmla="*/ 0 1 f311"/>
                <a:gd name="f533" fmla="*/ f6 1 f311"/>
                <a:gd name="f534" fmla="*/ 0 1 f312"/>
                <a:gd name="f535" fmla="*/ f7 1 f312"/>
                <a:gd name="f536" fmla="+- f422 0 f1"/>
                <a:gd name="f537" fmla="*/ f423 1 f311"/>
                <a:gd name="f538" fmla="*/ f424 1 f312"/>
                <a:gd name="f539" fmla="*/ f425 1 f311"/>
                <a:gd name="f540" fmla="*/ f426 1 f312"/>
                <a:gd name="f541" fmla="*/ f427 1 f311"/>
                <a:gd name="f542" fmla="*/ f428 1 f312"/>
                <a:gd name="f543" fmla="*/ f429 1 f311"/>
                <a:gd name="f544" fmla="*/ f430 1 f312"/>
                <a:gd name="f545" fmla="*/ f431 1 f311"/>
                <a:gd name="f546" fmla="*/ f432 1 f312"/>
                <a:gd name="f547" fmla="*/ f433 1 f311"/>
                <a:gd name="f548" fmla="*/ f434 1 f312"/>
                <a:gd name="f549" fmla="*/ f435 1 f311"/>
                <a:gd name="f550" fmla="*/ f436 1 f312"/>
                <a:gd name="f551" fmla="*/ f437 1 f311"/>
                <a:gd name="f552" fmla="*/ f438 1 f312"/>
                <a:gd name="f553" fmla="*/ f439 1 f311"/>
                <a:gd name="f554" fmla="*/ f440 1 f312"/>
                <a:gd name="f555" fmla="*/ f441 1 f311"/>
                <a:gd name="f556" fmla="*/ f442 1 f312"/>
                <a:gd name="f557" fmla="*/ f443 1 f311"/>
                <a:gd name="f558" fmla="*/ f444 1 f312"/>
                <a:gd name="f559" fmla="*/ f445 1 f311"/>
                <a:gd name="f560" fmla="*/ f446 1 f312"/>
                <a:gd name="f561" fmla="*/ f447 1 f311"/>
                <a:gd name="f562" fmla="*/ f448 1 f312"/>
                <a:gd name="f563" fmla="*/ f449 1 f311"/>
                <a:gd name="f564" fmla="*/ f450 1 f311"/>
                <a:gd name="f565" fmla="*/ f451 1 f311"/>
                <a:gd name="f566" fmla="*/ f452 1 f312"/>
                <a:gd name="f567" fmla="*/ f453 1 f311"/>
                <a:gd name="f568" fmla="*/ f454 1 f312"/>
                <a:gd name="f569" fmla="*/ f455 1 f312"/>
                <a:gd name="f570" fmla="*/ f456 1 f311"/>
                <a:gd name="f571" fmla="*/ f457 1 f312"/>
                <a:gd name="f572" fmla="*/ f458 1 f311"/>
                <a:gd name="f573" fmla="*/ f459 1 f312"/>
                <a:gd name="f574" fmla="*/ f460 1 f311"/>
                <a:gd name="f575" fmla="*/ f461 1 f312"/>
                <a:gd name="f576" fmla="*/ f462 1 f311"/>
                <a:gd name="f577" fmla="*/ f463 1 f312"/>
                <a:gd name="f578" fmla="*/ f464 1 f311"/>
                <a:gd name="f579" fmla="*/ f465 1 f312"/>
                <a:gd name="f580" fmla="*/ f466 1 f311"/>
                <a:gd name="f581" fmla="*/ f467 1 f312"/>
                <a:gd name="f582" fmla="*/ f468 1 f311"/>
                <a:gd name="f583" fmla="*/ f469 1 f312"/>
                <a:gd name="f584" fmla="*/ f470 1 f311"/>
                <a:gd name="f585" fmla="*/ f471 1 f312"/>
                <a:gd name="f586" fmla="*/ f472 1 f311"/>
                <a:gd name="f587" fmla="*/ f473 1 f312"/>
                <a:gd name="f588" fmla="*/ f474 1 f311"/>
                <a:gd name="f589" fmla="*/ f475 1 f312"/>
                <a:gd name="f590" fmla="*/ f476 1 f311"/>
                <a:gd name="f591" fmla="*/ f477 1 f312"/>
                <a:gd name="f592" fmla="*/ f478 1 f311"/>
                <a:gd name="f593" fmla="*/ f479 1 f312"/>
                <a:gd name="f594" fmla="*/ f480 1 f311"/>
                <a:gd name="f595" fmla="*/ f481 1 f312"/>
                <a:gd name="f596" fmla="*/ f482 1 f311"/>
                <a:gd name="f597" fmla="*/ f483 1 f312"/>
                <a:gd name="f598" fmla="*/ f484 1 f311"/>
                <a:gd name="f599" fmla="*/ f485 1 f312"/>
                <a:gd name="f600" fmla="*/ f486 1 f311"/>
                <a:gd name="f601" fmla="*/ f487 1 f312"/>
                <a:gd name="f602" fmla="*/ f488 1 f311"/>
                <a:gd name="f603" fmla="*/ f489 1 f312"/>
                <a:gd name="f604" fmla="*/ f490 1 f311"/>
                <a:gd name="f605" fmla="*/ f491 1 f312"/>
                <a:gd name="f606" fmla="*/ f492 1 f311"/>
                <a:gd name="f607" fmla="*/ f493 1 f312"/>
                <a:gd name="f608" fmla="*/ f494 1 f311"/>
                <a:gd name="f609" fmla="*/ f495 1 f312"/>
                <a:gd name="f610" fmla="*/ f496 1 f311"/>
                <a:gd name="f611" fmla="*/ f497 1 f312"/>
                <a:gd name="f612" fmla="*/ f498 1 f311"/>
                <a:gd name="f613" fmla="*/ f499 1 f312"/>
                <a:gd name="f614" fmla="*/ f500 1 f311"/>
                <a:gd name="f615" fmla="*/ f501 1 f312"/>
                <a:gd name="f616" fmla="*/ f502 1 f311"/>
                <a:gd name="f617" fmla="*/ f503 1 f312"/>
                <a:gd name="f618" fmla="*/ f504 1 f311"/>
                <a:gd name="f619" fmla="*/ f505 1 f312"/>
                <a:gd name="f620" fmla="*/ f506 1 f311"/>
                <a:gd name="f621" fmla="*/ f507 1 f312"/>
                <a:gd name="f622" fmla="*/ f508 1 f311"/>
                <a:gd name="f623" fmla="*/ f509 1 f312"/>
                <a:gd name="f624" fmla="*/ f510 1 f311"/>
                <a:gd name="f625" fmla="*/ f511 1 f312"/>
                <a:gd name="f626" fmla="*/ f512 1 f311"/>
                <a:gd name="f627" fmla="*/ f513 1 f312"/>
                <a:gd name="f628" fmla="*/ f514 1 f311"/>
                <a:gd name="f629" fmla="*/ f515 1 f312"/>
                <a:gd name="f630" fmla="*/ f516 1 f311"/>
                <a:gd name="f631" fmla="*/ f517 1 f312"/>
                <a:gd name="f632" fmla="*/ f518 1 f311"/>
                <a:gd name="f633" fmla="*/ f519 1 f312"/>
                <a:gd name="f634" fmla="*/ f520 1 f311"/>
                <a:gd name="f635" fmla="*/ f521 1 f312"/>
                <a:gd name="f636" fmla="*/ f522 1 f311"/>
                <a:gd name="f637" fmla="*/ f523 1 f312"/>
                <a:gd name="f638" fmla="*/ f524 1 f311"/>
                <a:gd name="f639" fmla="*/ f525 1 f312"/>
                <a:gd name="f640" fmla="*/ f526 1 f311"/>
                <a:gd name="f641" fmla="*/ f527 1 f312"/>
                <a:gd name="f642" fmla="*/ f528 1 f311"/>
                <a:gd name="f643" fmla="*/ f529 1 f312"/>
                <a:gd name="f644" fmla="*/ f530 1 f311"/>
                <a:gd name="f645" fmla="*/ f531 1 f312"/>
                <a:gd name="f646" fmla="*/ f532 f306 1"/>
                <a:gd name="f647" fmla="*/ f533 f306 1"/>
                <a:gd name="f648" fmla="*/ f535 f307 1"/>
                <a:gd name="f649" fmla="*/ f534 f307 1"/>
                <a:gd name="f650" fmla="*/ f537 f306 1"/>
                <a:gd name="f651" fmla="*/ f538 f307 1"/>
                <a:gd name="f652" fmla="*/ f539 f306 1"/>
                <a:gd name="f653" fmla="*/ f540 f307 1"/>
                <a:gd name="f654" fmla="*/ f541 f306 1"/>
                <a:gd name="f655" fmla="*/ f542 f307 1"/>
                <a:gd name="f656" fmla="*/ f543 f306 1"/>
                <a:gd name="f657" fmla="*/ f544 f307 1"/>
                <a:gd name="f658" fmla="*/ f545 f306 1"/>
                <a:gd name="f659" fmla="*/ f546 f307 1"/>
                <a:gd name="f660" fmla="*/ f547 f306 1"/>
                <a:gd name="f661" fmla="*/ f548 f307 1"/>
                <a:gd name="f662" fmla="*/ f549 f306 1"/>
                <a:gd name="f663" fmla="*/ f550 f307 1"/>
                <a:gd name="f664" fmla="*/ f551 f306 1"/>
                <a:gd name="f665" fmla="*/ f552 f307 1"/>
                <a:gd name="f666" fmla="*/ f553 f306 1"/>
                <a:gd name="f667" fmla="*/ f554 f307 1"/>
                <a:gd name="f668" fmla="*/ f555 f306 1"/>
                <a:gd name="f669" fmla="*/ f556 f307 1"/>
                <a:gd name="f670" fmla="*/ f557 f306 1"/>
                <a:gd name="f671" fmla="*/ f558 f307 1"/>
                <a:gd name="f672" fmla="*/ f559 f306 1"/>
                <a:gd name="f673" fmla="*/ f560 f307 1"/>
                <a:gd name="f674" fmla="*/ f561 f306 1"/>
                <a:gd name="f675" fmla="*/ f562 f307 1"/>
                <a:gd name="f676" fmla="*/ f563 f306 1"/>
                <a:gd name="f677" fmla="*/ f564 f306 1"/>
                <a:gd name="f678" fmla="*/ f565 f306 1"/>
                <a:gd name="f679" fmla="*/ f566 f307 1"/>
                <a:gd name="f680" fmla="*/ f567 f306 1"/>
                <a:gd name="f681" fmla="*/ f568 f307 1"/>
                <a:gd name="f682" fmla="*/ f569 f307 1"/>
                <a:gd name="f683" fmla="*/ f570 f306 1"/>
                <a:gd name="f684" fmla="*/ f571 f307 1"/>
                <a:gd name="f685" fmla="*/ f572 f306 1"/>
                <a:gd name="f686" fmla="*/ f573 f307 1"/>
                <a:gd name="f687" fmla="*/ f574 f306 1"/>
                <a:gd name="f688" fmla="*/ f575 f307 1"/>
                <a:gd name="f689" fmla="*/ f576 f306 1"/>
                <a:gd name="f690" fmla="*/ f577 f307 1"/>
                <a:gd name="f691" fmla="*/ f578 f306 1"/>
                <a:gd name="f692" fmla="*/ f579 f307 1"/>
                <a:gd name="f693" fmla="*/ f580 f306 1"/>
                <a:gd name="f694" fmla="*/ f581 f307 1"/>
                <a:gd name="f695" fmla="*/ f582 f306 1"/>
                <a:gd name="f696" fmla="*/ f583 f307 1"/>
                <a:gd name="f697" fmla="*/ f584 f306 1"/>
                <a:gd name="f698" fmla="*/ f585 f307 1"/>
                <a:gd name="f699" fmla="*/ f586 f306 1"/>
                <a:gd name="f700" fmla="*/ f587 f307 1"/>
                <a:gd name="f701" fmla="*/ f588 f306 1"/>
                <a:gd name="f702" fmla="*/ f589 f307 1"/>
                <a:gd name="f703" fmla="*/ f590 f306 1"/>
                <a:gd name="f704" fmla="*/ f591 f307 1"/>
                <a:gd name="f705" fmla="*/ f592 f306 1"/>
                <a:gd name="f706" fmla="*/ f593 f307 1"/>
                <a:gd name="f707" fmla="*/ f594 f306 1"/>
                <a:gd name="f708" fmla="*/ f595 f307 1"/>
                <a:gd name="f709" fmla="*/ f596 f306 1"/>
                <a:gd name="f710" fmla="*/ f597 f307 1"/>
                <a:gd name="f711" fmla="*/ f598 f306 1"/>
                <a:gd name="f712" fmla="*/ f599 f307 1"/>
                <a:gd name="f713" fmla="*/ f600 f306 1"/>
                <a:gd name="f714" fmla="*/ f601 f307 1"/>
                <a:gd name="f715" fmla="*/ f602 f306 1"/>
                <a:gd name="f716" fmla="*/ f603 f307 1"/>
                <a:gd name="f717" fmla="*/ f604 f306 1"/>
                <a:gd name="f718" fmla="*/ f605 f307 1"/>
                <a:gd name="f719" fmla="*/ f606 f306 1"/>
                <a:gd name="f720" fmla="*/ f607 f307 1"/>
                <a:gd name="f721" fmla="*/ f608 f306 1"/>
                <a:gd name="f722" fmla="*/ f609 f307 1"/>
                <a:gd name="f723" fmla="*/ f610 f306 1"/>
                <a:gd name="f724" fmla="*/ f611 f307 1"/>
                <a:gd name="f725" fmla="*/ f612 f306 1"/>
                <a:gd name="f726" fmla="*/ f613 f307 1"/>
                <a:gd name="f727" fmla="*/ f614 f306 1"/>
                <a:gd name="f728" fmla="*/ f615 f307 1"/>
                <a:gd name="f729" fmla="*/ f616 f306 1"/>
                <a:gd name="f730" fmla="*/ f617 f307 1"/>
                <a:gd name="f731" fmla="*/ f618 f306 1"/>
                <a:gd name="f732" fmla="*/ f619 f307 1"/>
                <a:gd name="f733" fmla="*/ f620 f306 1"/>
                <a:gd name="f734" fmla="*/ f621 f307 1"/>
                <a:gd name="f735" fmla="*/ f622 f306 1"/>
                <a:gd name="f736" fmla="*/ f623 f307 1"/>
                <a:gd name="f737" fmla="*/ f624 f306 1"/>
                <a:gd name="f738" fmla="*/ f625 f307 1"/>
                <a:gd name="f739" fmla="*/ f626 f306 1"/>
                <a:gd name="f740" fmla="*/ f627 f307 1"/>
                <a:gd name="f741" fmla="*/ f628 f306 1"/>
                <a:gd name="f742" fmla="*/ f629 f307 1"/>
                <a:gd name="f743" fmla="*/ f630 f306 1"/>
                <a:gd name="f744" fmla="*/ f631 f307 1"/>
                <a:gd name="f745" fmla="*/ f632 f306 1"/>
                <a:gd name="f746" fmla="*/ f633 f307 1"/>
                <a:gd name="f747" fmla="*/ f634 f306 1"/>
                <a:gd name="f748" fmla="*/ f635 f307 1"/>
                <a:gd name="f749" fmla="*/ f636 f306 1"/>
                <a:gd name="f750" fmla="*/ f637 f307 1"/>
                <a:gd name="f751" fmla="*/ f638 f306 1"/>
                <a:gd name="f752" fmla="*/ f639 f307 1"/>
                <a:gd name="f753" fmla="*/ f640 f306 1"/>
                <a:gd name="f754" fmla="*/ f641 f307 1"/>
                <a:gd name="f755" fmla="*/ f642 f306 1"/>
                <a:gd name="f756" fmla="*/ f643 f307 1"/>
                <a:gd name="f757" fmla="*/ f644 f306 1"/>
                <a:gd name="f758" fmla="*/ f645 f30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6">
                  <a:pos x="f650" y="f651"/>
                </a:cxn>
                <a:cxn ang="f536">
                  <a:pos x="f652" y="f653"/>
                </a:cxn>
                <a:cxn ang="f536">
                  <a:pos x="f654" y="f655"/>
                </a:cxn>
                <a:cxn ang="f536">
                  <a:pos x="f656" y="f657"/>
                </a:cxn>
                <a:cxn ang="f536">
                  <a:pos x="f658" y="f659"/>
                </a:cxn>
                <a:cxn ang="f536">
                  <a:pos x="f660" y="f661"/>
                </a:cxn>
                <a:cxn ang="f536">
                  <a:pos x="f662" y="f663"/>
                </a:cxn>
                <a:cxn ang="f536">
                  <a:pos x="f664" y="f665"/>
                </a:cxn>
                <a:cxn ang="f536">
                  <a:pos x="f666" y="f667"/>
                </a:cxn>
                <a:cxn ang="f536">
                  <a:pos x="f668" y="f669"/>
                </a:cxn>
                <a:cxn ang="f536">
                  <a:pos x="f670" y="f671"/>
                </a:cxn>
                <a:cxn ang="f536">
                  <a:pos x="f672" y="f673"/>
                </a:cxn>
                <a:cxn ang="f536">
                  <a:pos x="f674" y="f675"/>
                </a:cxn>
                <a:cxn ang="f536">
                  <a:pos x="f676" y="f675"/>
                </a:cxn>
                <a:cxn ang="f536">
                  <a:pos x="f677" y="f673"/>
                </a:cxn>
                <a:cxn ang="f536">
                  <a:pos x="f678" y="f679"/>
                </a:cxn>
                <a:cxn ang="f536">
                  <a:pos x="f680" y="f681"/>
                </a:cxn>
                <a:cxn ang="f536">
                  <a:pos x="f680" y="f682"/>
                </a:cxn>
                <a:cxn ang="f536">
                  <a:pos x="f683" y="f684"/>
                </a:cxn>
                <a:cxn ang="f536">
                  <a:pos x="f685" y="f686"/>
                </a:cxn>
                <a:cxn ang="f536">
                  <a:pos x="f687" y="f688"/>
                </a:cxn>
                <a:cxn ang="f536">
                  <a:pos x="f689" y="f690"/>
                </a:cxn>
                <a:cxn ang="f536">
                  <a:pos x="f691" y="f692"/>
                </a:cxn>
                <a:cxn ang="f536">
                  <a:pos x="f693" y="f694"/>
                </a:cxn>
                <a:cxn ang="f536">
                  <a:pos x="f695" y="f696"/>
                </a:cxn>
                <a:cxn ang="f536">
                  <a:pos x="f697" y="f698"/>
                </a:cxn>
                <a:cxn ang="f536">
                  <a:pos x="f699" y="f700"/>
                </a:cxn>
                <a:cxn ang="f536">
                  <a:pos x="f701" y="f702"/>
                </a:cxn>
                <a:cxn ang="f536">
                  <a:pos x="f703" y="f704"/>
                </a:cxn>
                <a:cxn ang="f536">
                  <a:pos x="f705" y="f706"/>
                </a:cxn>
                <a:cxn ang="f536">
                  <a:pos x="f707" y="f708"/>
                </a:cxn>
                <a:cxn ang="f536">
                  <a:pos x="f709" y="f710"/>
                </a:cxn>
                <a:cxn ang="f536">
                  <a:pos x="f711" y="f712"/>
                </a:cxn>
                <a:cxn ang="f536">
                  <a:pos x="f713" y="f714"/>
                </a:cxn>
                <a:cxn ang="f536">
                  <a:pos x="f715" y="f716"/>
                </a:cxn>
                <a:cxn ang="f536">
                  <a:pos x="f717" y="f718"/>
                </a:cxn>
                <a:cxn ang="f536">
                  <a:pos x="f719" y="f720"/>
                </a:cxn>
                <a:cxn ang="f536">
                  <a:pos x="f721" y="f722"/>
                </a:cxn>
                <a:cxn ang="f536">
                  <a:pos x="f723" y="f724"/>
                </a:cxn>
                <a:cxn ang="f536">
                  <a:pos x="f725" y="f726"/>
                </a:cxn>
                <a:cxn ang="f536">
                  <a:pos x="f727" y="f728"/>
                </a:cxn>
                <a:cxn ang="f536">
                  <a:pos x="f729" y="f730"/>
                </a:cxn>
                <a:cxn ang="f536">
                  <a:pos x="f731" y="f732"/>
                </a:cxn>
                <a:cxn ang="f536">
                  <a:pos x="f733" y="f734"/>
                </a:cxn>
                <a:cxn ang="f536">
                  <a:pos x="f705" y="f706"/>
                </a:cxn>
                <a:cxn ang="f536">
                  <a:pos x="f735" y="f736"/>
                </a:cxn>
                <a:cxn ang="f536">
                  <a:pos x="f737" y="f738"/>
                </a:cxn>
                <a:cxn ang="f536">
                  <a:pos x="f739" y="f740"/>
                </a:cxn>
                <a:cxn ang="f536">
                  <a:pos x="f741" y="f742"/>
                </a:cxn>
                <a:cxn ang="f536">
                  <a:pos x="f743" y="f744"/>
                </a:cxn>
                <a:cxn ang="f536">
                  <a:pos x="f745" y="f746"/>
                </a:cxn>
                <a:cxn ang="f536">
                  <a:pos x="f747" y="f748"/>
                </a:cxn>
                <a:cxn ang="f536">
                  <a:pos x="f749" y="f750"/>
                </a:cxn>
                <a:cxn ang="f536">
                  <a:pos x="f751" y="f752"/>
                </a:cxn>
                <a:cxn ang="f536">
                  <a:pos x="f753" y="f754"/>
                </a:cxn>
                <a:cxn ang="f536">
                  <a:pos x="f755" y="f756"/>
                </a:cxn>
                <a:cxn ang="f536">
                  <a:pos x="f757" y="f758"/>
                </a:cxn>
              </a:cxnLst>
              <a:rect l="f646" t="f649" r="f647" b="f648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5"/>
                  </a:lnTo>
                  <a:lnTo>
                    <a:pt x="f85" y="f5"/>
                  </a:lnTo>
                  <a:lnTo>
                    <a:pt x="f86" y="f83"/>
                  </a:lnTo>
                  <a:lnTo>
                    <a:pt x="f87" y="f81"/>
                  </a:lnTo>
                  <a:lnTo>
                    <a:pt x="f88" y="f79"/>
                  </a:lnTo>
                  <a:lnTo>
                    <a:pt x="f89" y="f77"/>
                  </a:lnTo>
                  <a:lnTo>
                    <a:pt x="f90" y="f75"/>
                  </a:lnTo>
                  <a:lnTo>
                    <a:pt x="f91" y="f73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0" y="f102"/>
                  </a:lnTo>
                  <a:lnTo>
                    <a:pt x="f98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25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7"/>
                  </a:lnTo>
                  <a:lnTo>
                    <a:pt x="f163" y="f7"/>
                  </a:lnTo>
                  <a:lnTo>
                    <a:pt x="f66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2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230"/>
                  </a:lnTo>
                  <a:lnTo>
                    <a:pt x="f231" y="f232"/>
                  </a:lnTo>
                  <a:lnTo>
                    <a:pt x="f226" y="f134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8"/>
                  </a:lnTo>
                  <a:lnTo>
                    <a:pt x="f165" y="f166"/>
                  </a:lnTo>
                  <a:close/>
                  <a:moveTo>
                    <a:pt x="f249" y="f105"/>
                  </a:moveTo>
                  <a:lnTo>
                    <a:pt x="f105" y="f181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7" y="f254"/>
                  </a:lnTo>
                  <a:lnTo>
                    <a:pt x="f255" y="f256"/>
                  </a:lnTo>
                  <a:lnTo>
                    <a:pt x="f105" y="f257"/>
                  </a:lnTo>
                  <a:lnTo>
                    <a:pt x="f258" y="f259"/>
                  </a:lnTo>
                  <a:lnTo>
                    <a:pt x="f174" y="f260"/>
                  </a:lnTo>
                  <a:lnTo>
                    <a:pt x="f107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105" y="f278"/>
                  </a:lnTo>
                  <a:lnTo>
                    <a:pt x="f279" y="f275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5"/>
                  </a:lnTo>
                  <a:lnTo>
                    <a:pt x="f286" y="f263"/>
                  </a:lnTo>
                  <a:lnTo>
                    <a:pt x="f287" y="f260"/>
                  </a:lnTo>
                  <a:lnTo>
                    <a:pt x="f288" y="f289"/>
                  </a:lnTo>
                  <a:lnTo>
                    <a:pt x="f290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96" y="f297"/>
                  </a:lnTo>
                  <a:lnTo>
                    <a:pt x="f298" y="f299"/>
                  </a:lnTo>
                  <a:lnTo>
                    <a:pt x="f36" y="f300"/>
                  </a:lnTo>
                  <a:lnTo>
                    <a:pt x="f301" y="f255"/>
                  </a:lnTo>
                  <a:lnTo>
                    <a:pt x="f55" y="f302"/>
                  </a:lnTo>
                  <a:lnTo>
                    <a:pt x="f303" y="f177"/>
                  </a:lnTo>
                  <a:lnTo>
                    <a:pt x="f304" y="f177"/>
                  </a:lnTo>
                  <a:lnTo>
                    <a:pt x="f279" y="f302"/>
                  </a:lnTo>
                  <a:lnTo>
                    <a:pt x="f249" y="f105"/>
                  </a:lnTo>
                  <a:close/>
                </a:path>
              </a:pathLst>
            </a:custGeom>
            <a:solidFill>
              <a:srgbClr val="6A085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uppieren 24"/>
          <p:cNvGrpSpPr/>
          <p:nvPr/>
        </p:nvGrpSpPr>
        <p:grpSpPr>
          <a:xfrm>
            <a:off x="3142811" y="2674437"/>
            <a:ext cx="394801" cy="720528"/>
            <a:chOff x="3142811" y="2674437"/>
            <a:chExt cx="394801" cy="720528"/>
          </a:xfrm>
        </p:grpSpPr>
        <p:sp>
          <p:nvSpPr>
            <p:cNvPr id="12" name="Freeform 15"/>
            <p:cNvSpPr/>
            <p:nvPr/>
          </p:nvSpPr>
          <p:spPr>
            <a:xfrm>
              <a:off x="3187891" y="2724601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6"/>
            <p:cNvSpPr/>
            <p:nvPr/>
          </p:nvSpPr>
          <p:spPr>
            <a:xfrm>
              <a:off x="3142811" y="2674437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3" y="1439695"/>
            <a:ext cx="5303364" cy="4809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6"/>
          <p:cNvSpPr/>
          <p:nvPr/>
        </p:nvSpPr>
        <p:spPr>
          <a:xfrm>
            <a:off x="8450875" y="6177457"/>
            <a:ext cx="3048911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www.matameko.de/Nie-etwas-falsch-machen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feld 8"/>
          <p:cNvSpPr txBox="1"/>
          <p:nvPr/>
        </p:nvSpPr>
        <p:spPr>
          <a:xfrm>
            <a:off x="2887108" y="432310"/>
            <a:ext cx="663655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Nie etwas falsch machen – Variante B</a:t>
            </a:r>
          </a:p>
        </p:txBody>
      </p:sp>
      <p:grpSp>
        <p:nvGrpSpPr>
          <p:cNvPr id="5" name="Gruppieren 12"/>
          <p:cNvGrpSpPr/>
          <p:nvPr/>
        </p:nvGrpSpPr>
        <p:grpSpPr>
          <a:xfrm>
            <a:off x="6086959" y="3680533"/>
            <a:ext cx="394801" cy="720528"/>
            <a:chOff x="6086959" y="3680533"/>
            <a:chExt cx="394801" cy="720528"/>
          </a:xfrm>
        </p:grpSpPr>
        <p:sp>
          <p:nvSpPr>
            <p:cNvPr id="6" name="Freeform 7"/>
            <p:cNvSpPr/>
            <p:nvPr/>
          </p:nvSpPr>
          <p:spPr>
            <a:xfrm>
              <a:off x="6104415" y="3730706"/>
              <a:ext cx="192462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2"/>
                <a:gd name="f8" fmla="val 599"/>
                <a:gd name="f9" fmla="val 3176"/>
                <a:gd name="f10" fmla="val 628"/>
                <a:gd name="f11" fmla="val 3162"/>
                <a:gd name="f12" fmla="val 676"/>
                <a:gd name="f13" fmla="val 3127"/>
                <a:gd name="f14" fmla="val 712"/>
                <a:gd name="f15" fmla="val 3089"/>
                <a:gd name="f16" fmla="val 738"/>
                <a:gd name="f17" fmla="val 3043"/>
                <a:gd name="f18" fmla="val 752"/>
                <a:gd name="f19" fmla="val 2989"/>
                <a:gd name="f20" fmla="val 754"/>
                <a:gd name="f21" fmla="val 2925"/>
                <a:gd name="f22" fmla="val 748"/>
                <a:gd name="f23" fmla="val 2849"/>
                <a:gd name="f24" fmla="val 732"/>
                <a:gd name="f25" fmla="val 2756"/>
                <a:gd name="f26" fmla="val 719"/>
                <a:gd name="f27" fmla="val 2705"/>
                <a:gd name="f28" fmla="val 700"/>
                <a:gd name="f29" fmla="val 2611"/>
                <a:gd name="f30" fmla="val 675"/>
                <a:gd name="f31" fmla="val 2409"/>
                <a:gd name="f32" fmla="val 669"/>
                <a:gd name="f33" fmla="val 2158"/>
                <a:gd name="f34" fmla="val 679"/>
                <a:gd name="f35" fmla="val 1820"/>
                <a:gd name="f36" fmla="val 691"/>
                <a:gd name="f37" fmla="val 1604"/>
                <a:gd name="f38" fmla="val 722"/>
                <a:gd name="f39" fmla="val 1099"/>
                <a:gd name="f40" fmla="val 728"/>
                <a:gd name="f41" fmla="val 888"/>
                <a:gd name="f42" fmla="val 723"/>
                <a:gd name="f43" fmla="val 854"/>
                <a:gd name="f44" fmla="val 710"/>
                <a:gd name="f45" fmla="val 836"/>
                <a:gd name="f46" fmla="val 694"/>
                <a:gd name="f47" fmla="val 831"/>
                <a:gd name="f48" fmla="val 823"/>
                <a:gd name="f49" fmla="val 643"/>
                <a:gd name="f50" fmla="val 817"/>
                <a:gd name="f51" fmla="val 617"/>
                <a:gd name="f52" fmla="val 825"/>
                <a:gd name="f53" fmla="val 602"/>
                <a:gd name="f54" fmla="val 846"/>
                <a:gd name="f55" fmla="val 601"/>
                <a:gd name="f56" fmla="val 861"/>
                <a:gd name="f57" fmla="val 595"/>
                <a:gd name="f58" fmla="val 902"/>
                <a:gd name="f59" fmla="val 538"/>
                <a:gd name="f60" fmla="val 1164"/>
                <a:gd name="f61" fmla="val 402"/>
                <a:gd name="f62" fmla="val 1743"/>
                <a:gd name="f63" fmla="val 323"/>
                <a:gd name="f64" fmla="val 2053"/>
                <a:gd name="f65" fmla="val 288"/>
                <a:gd name="f66" fmla="val 2176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3"/>
                <a:gd name="f73" fmla="val 54"/>
                <a:gd name="f74" fmla="val 2855"/>
                <a:gd name="f75" fmla="val 13"/>
                <a:gd name="f76" fmla="val 3008"/>
                <a:gd name="f77" fmla="val 3088"/>
                <a:gd name="f78" fmla="val 3121"/>
                <a:gd name="f79" fmla="val 2"/>
                <a:gd name="f80" fmla="val 3128"/>
                <a:gd name="f81" fmla="val 12"/>
                <a:gd name="f82" fmla="val 3141"/>
                <a:gd name="f83" fmla="val 52"/>
                <a:gd name="f84" fmla="val 3167"/>
                <a:gd name="f85" fmla="val 107"/>
                <a:gd name="f86" fmla="val 3192"/>
                <a:gd name="f87" fmla="val 171"/>
                <a:gd name="f88" fmla="val 3215"/>
                <a:gd name="f89" fmla="val 203"/>
                <a:gd name="f90" fmla="val 3222"/>
                <a:gd name="f91" fmla="val 249"/>
                <a:gd name="f92" fmla="val 3229"/>
                <a:gd name="f93" fmla="val 355"/>
                <a:gd name="f94" fmla="val 462"/>
                <a:gd name="f95" fmla="val 3220"/>
                <a:gd name="f96" fmla="val 559"/>
                <a:gd name="f97" fmla="val 3195"/>
                <a:gd name="f98" fmla="val 702"/>
                <a:gd name="f99" fmla="val 741"/>
                <a:gd name="f100" fmla="val 715"/>
                <a:gd name="f101" fmla="val 727"/>
                <a:gd name="f102" fmla="val 726"/>
                <a:gd name="f103" fmla="val 686"/>
                <a:gd name="f104" fmla="val 664"/>
                <a:gd name="f105" fmla="val 716"/>
                <a:gd name="f106" fmla="val 623"/>
                <a:gd name="f107" fmla="val 706"/>
                <a:gd name="f108" fmla="val 547"/>
                <a:gd name="f109" fmla="val 703"/>
                <a:gd name="f110" fmla="val 474"/>
                <a:gd name="f111" fmla="val 404"/>
                <a:gd name="f112" fmla="val 340"/>
                <a:gd name="f113" fmla="val 731"/>
                <a:gd name="f114" fmla="val 280"/>
                <a:gd name="f115" fmla="val 224"/>
                <a:gd name="f116" fmla="val 779"/>
                <a:gd name="f117" fmla="val 175"/>
                <a:gd name="f118" fmla="val 795"/>
                <a:gd name="f119" fmla="val 811"/>
                <a:gd name="f120" fmla="val 132"/>
                <a:gd name="f121" fmla="val 830"/>
                <a:gd name="f122" fmla="val 95"/>
                <a:gd name="f123" fmla="val 64"/>
                <a:gd name="f124" fmla="val 835"/>
                <a:gd name="f125" fmla="val 38"/>
                <a:gd name="f126" fmla="val 821"/>
                <a:gd name="f127" fmla="val 18"/>
                <a:gd name="f128" fmla="val 796"/>
                <a:gd name="f129" fmla="val 5"/>
                <a:gd name="f130" fmla="val 760"/>
                <a:gd name="f131" fmla="val 1"/>
                <a:gd name="f132" fmla="val 689"/>
                <a:gd name="f133" fmla="val 6"/>
                <a:gd name="f134" fmla="val 649"/>
                <a:gd name="f135" fmla="val 15"/>
                <a:gd name="f136" fmla="val 580"/>
                <a:gd name="f137" fmla="val 47"/>
                <a:gd name="f138" fmla="val 524"/>
                <a:gd name="f139" fmla="val 94"/>
                <a:gd name="f140" fmla="val 482"/>
                <a:gd name="f141" fmla="val 154"/>
                <a:gd name="f142" fmla="val 452"/>
                <a:gd name="f143" fmla="val 225"/>
                <a:gd name="f144" fmla="val 439"/>
                <a:gd name="f145" fmla="val 309"/>
                <a:gd name="f146" fmla="val 440"/>
                <a:gd name="f147" fmla="val 457"/>
                <a:gd name="f148" fmla="val 503"/>
                <a:gd name="f149" fmla="val 473"/>
                <a:gd name="f150" fmla="val 555"/>
                <a:gd name="f151" fmla="val 483"/>
                <a:gd name="f152" fmla="val 589"/>
                <a:gd name="f153" fmla="val 508"/>
                <a:gd name="f154" fmla="val 645"/>
                <a:gd name="f155" fmla="val 536"/>
                <a:gd name="f156" fmla="val 693"/>
                <a:gd name="f157" fmla="val 565"/>
                <a:gd name="f158" fmla="val 730"/>
                <a:gd name="f159" fmla="val 596"/>
                <a:gd name="f160" fmla="val 755"/>
                <a:gd name="f161" fmla="val 627"/>
                <a:gd name="f162" fmla="val 769"/>
                <a:gd name="f163" fmla="val 658"/>
                <a:gd name="f164" fmla="val 767"/>
                <a:gd name="f165" fmla="+- 0 0 -90"/>
                <a:gd name="f166" fmla="*/ f3 1 838"/>
                <a:gd name="f167" fmla="*/ f4 1 3232"/>
                <a:gd name="f168" fmla="+- f7 0 f5"/>
                <a:gd name="f169" fmla="+- f6 0 f5"/>
                <a:gd name="f170" fmla="*/ f165 f0 1"/>
                <a:gd name="f171" fmla="*/ f169 1 838"/>
                <a:gd name="f172" fmla="*/ f168 1 3232"/>
                <a:gd name="f173" fmla="*/ 628 f169 1"/>
                <a:gd name="f174" fmla="*/ 3162 f168 1"/>
                <a:gd name="f175" fmla="*/ 712 f169 1"/>
                <a:gd name="f176" fmla="*/ 3089 f168 1"/>
                <a:gd name="f177" fmla="*/ 752 f169 1"/>
                <a:gd name="f178" fmla="*/ 2989 f168 1"/>
                <a:gd name="f179" fmla="*/ 748 f169 1"/>
                <a:gd name="f180" fmla="*/ 2849 f168 1"/>
                <a:gd name="f181" fmla="*/ 719 f169 1"/>
                <a:gd name="f182" fmla="*/ 2705 f168 1"/>
                <a:gd name="f183" fmla="*/ 675 f169 1"/>
                <a:gd name="f184" fmla="*/ 2409 f168 1"/>
                <a:gd name="f185" fmla="*/ 679 f169 1"/>
                <a:gd name="f186" fmla="*/ 1820 f168 1"/>
                <a:gd name="f187" fmla="*/ 722 f169 1"/>
                <a:gd name="f188" fmla="*/ 1099 f168 1"/>
                <a:gd name="f189" fmla="*/ 723 f169 1"/>
                <a:gd name="f190" fmla="*/ 854 f168 1"/>
                <a:gd name="f191" fmla="*/ 694 f169 1"/>
                <a:gd name="f192" fmla="*/ 831 f168 1"/>
                <a:gd name="f193" fmla="*/ 643 f169 1"/>
                <a:gd name="f194" fmla="*/ 817 f168 1"/>
                <a:gd name="f195" fmla="*/ 602 f169 1"/>
                <a:gd name="f196" fmla="*/ 846 f168 1"/>
                <a:gd name="f197" fmla="*/ 595 f169 1"/>
                <a:gd name="f198" fmla="*/ 902 f168 1"/>
                <a:gd name="f199" fmla="*/ 402 f169 1"/>
                <a:gd name="f200" fmla="*/ 1743 f168 1"/>
                <a:gd name="f201" fmla="*/ 288 f169 1"/>
                <a:gd name="f202" fmla="*/ 2176 f168 1"/>
                <a:gd name="f203" fmla="*/ 153 f169 1"/>
                <a:gd name="f204" fmla="*/ 2577 f168 1"/>
                <a:gd name="f205" fmla="*/ 54 f169 1"/>
                <a:gd name="f206" fmla="*/ 2855 f168 1"/>
                <a:gd name="f207" fmla="*/ 0 f169 1"/>
                <a:gd name="f208" fmla="*/ 3088 f168 1"/>
                <a:gd name="f209" fmla="*/ 2 f169 1"/>
                <a:gd name="f210" fmla="*/ 3128 f168 1"/>
                <a:gd name="f211" fmla="*/ 52 f169 1"/>
                <a:gd name="f212" fmla="*/ 3167 f168 1"/>
                <a:gd name="f213" fmla="*/ 171 f169 1"/>
                <a:gd name="f214" fmla="*/ 3215 f168 1"/>
                <a:gd name="f215" fmla="*/ 249 f169 1"/>
                <a:gd name="f216" fmla="*/ 3229 f168 1"/>
                <a:gd name="f217" fmla="*/ 462 f169 1"/>
                <a:gd name="f218" fmla="*/ 3220 f168 1"/>
                <a:gd name="f219" fmla="*/ 599 f169 1"/>
                <a:gd name="f220" fmla="*/ 3176 f168 1"/>
                <a:gd name="f221" fmla="*/ 715 f169 1"/>
                <a:gd name="f222" fmla="*/ 727 f168 1"/>
                <a:gd name="f223" fmla="*/ 664 f168 1"/>
                <a:gd name="f224" fmla="*/ 706 f169 1"/>
                <a:gd name="f225" fmla="*/ 547 f168 1"/>
                <a:gd name="f226" fmla="*/ 404 f168 1"/>
                <a:gd name="f227" fmla="*/ 731 f169 1"/>
                <a:gd name="f228" fmla="*/ 280 f168 1"/>
                <a:gd name="f229" fmla="*/ 779 f169 1"/>
                <a:gd name="f230" fmla="*/ 175 f168 1"/>
                <a:gd name="f231" fmla="*/ 811 f169 1"/>
                <a:gd name="f232" fmla="*/ 132 f168 1"/>
                <a:gd name="f233" fmla="*/ 838 f169 1"/>
                <a:gd name="f234" fmla="*/ 64 f168 1"/>
                <a:gd name="f235" fmla="*/ 821 f169 1"/>
                <a:gd name="f236" fmla="*/ 18 f168 1"/>
                <a:gd name="f237" fmla="*/ 760 f169 1"/>
                <a:gd name="f238" fmla="*/ 0 f168 1"/>
                <a:gd name="f239" fmla="*/ 689 f169 1"/>
                <a:gd name="f240" fmla="*/ 6 f168 1"/>
                <a:gd name="f241" fmla="*/ 580 f169 1"/>
                <a:gd name="f242" fmla="*/ 47 f168 1"/>
                <a:gd name="f243" fmla="*/ 482 f169 1"/>
                <a:gd name="f244" fmla="*/ 154 f168 1"/>
                <a:gd name="f245" fmla="*/ 439 f169 1"/>
                <a:gd name="f246" fmla="*/ 309 f168 1"/>
                <a:gd name="f247" fmla="*/ 457 f169 1"/>
                <a:gd name="f248" fmla="*/ 503 f168 1"/>
                <a:gd name="f249" fmla="*/ 483 f169 1"/>
                <a:gd name="f250" fmla="*/ 589 f168 1"/>
                <a:gd name="f251" fmla="*/ 536 f169 1"/>
                <a:gd name="f252" fmla="*/ 693 f168 1"/>
                <a:gd name="f253" fmla="*/ 596 f169 1"/>
                <a:gd name="f254" fmla="*/ 755 f168 1"/>
                <a:gd name="f255" fmla="*/ 658 f169 1"/>
                <a:gd name="f256" fmla="*/ 767 f168 1"/>
                <a:gd name="f257" fmla="*/ 702 f169 1"/>
                <a:gd name="f258" fmla="*/ 741 f168 1"/>
                <a:gd name="f259" fmla="*/ f170 1 f2"/>
                <a:gd name="f260" fmla="*/ f173 1 838"/>
                <a:gd name="f261" fmla="*/ f174 1 3232"/>
                <a:gd name="f262" fmla="*/ f175 1 838"/>
                <a:gd name="f263" fmla="*/ f176 1 3232"/>
                <a:gd name="f264" fmla="*/ f177 1 838"/>
                <a:gd name="f265" fmla="*/ f178 1 3232"/>
                <a:gd name="f266" fmla="*/ f179 1 838"/>
                <a:gd name="f267" fmla="*/ f180 1 3232"/>
                <a:gd name="f268" fmla="*/ f181 1 838"/>
                <a:gd name="f269" fmla="*/ f182 1 3232"/>
                <a:gd name="f270" fmla="*/ f183 1 838"/>
                <a:gd name="f271" fmla="*/ f184 1 3232"/>
                <a:gd name="f272" fmla="*/ f185 1 838"/>
                <a:gd name="f273" fmla="*/ f186 1 3232"/>
                <a:gd name="f274" fmla="*/ f187 1 838"/>
                <a:gd name="f275" fmla="*/ f188 1 3232"/>
                <a:gd name="f276" fmla="*/ f189 1 838"/>
                <a:gd name="f277" fmla="*/ f190 1 3232"/>
                <a:gd name="f278" fmla="*/ f191 1 838"/>
                <a:gd name="f279" fmla="*/ f192 1 3232"/>
                <a:gd name="f280" fmla="*/ f193 1 838"/>
                <a:gd name="f281" fmla="*/ f194 1 3232"/>
                <a:gd name="f282" fmla="*/ f195 1 838"/>
                <a:gd name="f283" fmla="*/ f196 1 3232"/>
                <a:gd name="f284" fmla="*/ f197 1 838"/>
                <a:gd name="f285" fmla="*/ f198 1 3232"/>
                <a:gd name="f286" fmla="*/ f199 1 838"/>
                <a:gd name="f287" fmla="*/ f200 1 3232"/>
                <a:gd name="f288" fmla="*/ f201 1 838"/>
                <a:gd name="f289" fmla="*/ f202 1 3232"/>
                <a:gd name="f290" fmla="*/ f203 1 838"/>
                <a:gd name="f291" fmla="*/ f204 1 3232"/>
                <a:gd name="f292" fmla="*/ f205 1 838"/>
                <a:gd name="f293" fmla="*/ f206 1 3232"/>
                <a:gd name="f294" fmla="*/ f207 1 838"/>
                <a:gd name="f295" fmla="*/ f208 1 3232"/>
                <a:gd name="f296" fmla="*/ f209 1 838"/>
                <a:gd name="f297" fmla="*/ f210 1 3232"/>
                <a:gd name="f298" fmla="*/ f211 1 838"/>
                <a:gd name="f299" fmla="*/ f212 1 3232"/>
                <a:gd name="f300" fmla="*/ f213 1 838"/>
                <a:gd name="f301" fmla="*/ f214 1 3232"/>
                <a:gd name="f302" fmla="*/ f215 1 838"/>
                <a:gd name="f303" fmla="*/ f216 1 3232"/>
                <a:gd name="f304" fmla="*/ f217 1 838"/>
                <a:gd name="f305" fmla="*/ f218 1 3232"/>
                <a:gd name="f306" fmla="*/ f219 1 838"/>
                <a:gd name="f307" fmla="*/ f220 1 3232"/>
                <a:gd name="f308" fmla="*/ f221 1 838"/>
                <a:gd name="f309" fmla="*/ f222 1 3232"/>
                <a:gd name="f310" fmla="*/ f223 1 3232"/>
                <a:gd name="f311" fmla="*/ f224 1 838"/>
                <a:gd name="f312" fmla="*/ f225 1 3232"/>
                <a:gd name="f313" fmla="*/ f226 1 3232"/>
                <a:gd name="f314" fmla="*/ f227 1 838"/>
                <a:gd name="f315" fmla="*/ f228 1 3232"/>
                <a:gd name="f316" fmla="*/ f229 1 838"/>
                <a:gd name="f317" fmla="*/ f230 1 3232"/>
                <a:gd name="f318" fmla="*/ f231 1 838"/>
                <a:gd name="f319" fmla="*/ f232 1 3232"/>
                <a:gd name="f320" fmla="*/ f233 1 838"/>
                <a:gd name="f321" fmla="*/ f234 1 3232"/>
                <a:gd name="f322" fmla="*/ f235 1 838"/>
                <a:gd name="f323" fmla="*/ f236 1 3232"/>
                <a:gd name="f324" fmla="*/ f237 1 838"/>
                <a:gd name="f325" fmla="*/ f238 1 3232"/>
                <a:gd name="f326" fmla="*/ f239 1 838"/>
                <a:gd name="f327" fmla="*/ f240 1 3232"/>
                <a:gd name="f328" fmla="*/ f241 1 838"/>
                <a:gd name="f329" fmla="*/ f242 1 3232"/>
                <a:gd name="f330" fmla="*/ f243 1 838"/>
                <a:gd name="f331" fmla="*/ f244 1 3232"/>
                <a:gd name="f332" fmla="*/ f245 1 838"/>
                <a:gd name="f333" fmla="*/ f246 1 3232"/>
                <a:gd name="f334" fmla="*/ f247 1 838"/>
                <a:gd name="f335" fmla="*/ f248 1 3232"/>
                <a:gd name="f336" fmla="*/ f249 1 838"/>
                <a:gd name="f337" fmla="*/ f250 1 3232"/>
                <a:gd name="f338" fmla="*/ f251 1 838"/>
                <a:gd name="f339" fmla="*/ f252 1 3232"/>
                <a:gd name="f340" fmla="*/ f253 1 838"/>
                <a:gd name="f341" fmla="*/ f254 1 3232"/>
                <a:gd name="f342" fmla="*/ f255 1 838"/>
                <a:gd name="f343" fmla="*/ f256 1 3232"/>
                <a:gd name="f344" fmla="*/ f257 1 838"/>
                <a:gd name="f345" fmla="*/ f258 1 3232"/>
                <a:gd name="f346" fmla="*/ 0 1 f171"/>
                <a:gd name="f347" fmla="*/ f6 1 f171"/>
                <a:gd name="f348" fmla="*/ 0 1 f172"/>
                <a:gd name="f349" fmla="*/ f7 1 f172"/>
                <a:gd name="f350" fmla="+- f259 0 f1"/>
                <a:gd name="f351" fmla="*/ f260 1 f171"/>
                <a:gd name="f352" fmla="*/ f261 1 f172"/>
                <a:gd name="f353" fmla="*/ f262 1 f171"/>
                <a:gd name="f354" fmla="*/ f263 1 f172"/>
                <a:gd name="f355" fmla="*/ f264 1 f171"/>
                <a:gd name="f356" fmla="*/ f265 1 f172"/>
                <a:gd name="f357" fmla="*/ f266 1 f171"/>
                <a:gd name="f358" fmla="*/ f267 1 f172"/>
                <a:gd name="f359" fmla="*/ f268 1 f171"/>
                <a:gd name="f360" fmla="*/ f269 1 f172"/>
                <a:gd name="f361" fmla="*/ f270 1 f171"/>
                <a:gd name="f362" fmla="*/ f271 1 f172"/>
                <a:gd name="f363" fmla="*/ f272 1 f171"/>
                <a:gd name="f364" fmla="*/ f273 1 f172"/>
                <a:gd name="f365" fmla="*/ f274 1 f171"/>
                <a:gd name="f366" fmla="*/ f275 1 f172"/>
                <a:gd name="f367" fmla="*/ f276 1 f171"/>
                <a:gd name="f368" fmla="*/ f277 1 f172"/>
                <a:gd name="f369" fmla="*/ f278 1 f171"/>
                <a:gd name="f370" fmla="*/ f279 1 f172"/>
                <a:gd name="f371" fmla="*/ f280 1 f171"/>
                <a:gd name="f372" fmla="*/ f281 1 f172"/>
                <a:gd name="f373" fmla="*/ f282 1 f171"/>
                <a:gd name="f374" fmla="*/ f283 1 f172"/>
                <a:gd name="f375" fmla="*/ f284 1 f171"/>
                <a:gd name="f376" fmla="*/ f285 1 f172"/>
                <a:gd name="f377" fmla="*/ f286 1 f171"/>
                <a:gd name="f378" fmla="*/ f287 1 f172"/>
                <a:gd name="f379" fmla="*/ f288 1 f171"/>
                <a:gd name="f380" fmla="*/ f289 1 f172"/>
                <a:gd name="f381" fmla="*/ f290 1 f171"/>
                <a:gd name="f382" fmla="*/ f291 1 f172"/>
                <a:gd name="f383" fmla="*/ f292 1 f171"/>
                <a:gd name="f384" fmla="*/ f293 1 f172"/>
                <a:gd name="f385" fmla="*/ f294 1 f171"/>
                <a:gd name="f386" fmla="*/ f295 1 f172"/>
                <a:gd name="f387" fmla="*/ f296 1 f171"/>
                <a:gd name="f388" fmla="*/ f297 1 f172"/>
                <a:gd name="f389" fmla="*/ f298 1 f171"/>
                <a:gd name="f390" fmla="*/ f299 1 f172"/>
                <a:gd name="f391" fmla="*/ f300 1 f171"/>
                <a:gd name="f392" fmla="*/ f301 1 f172"/>
                <a:gd name="f393" fmla="*/ f302 1 f171"/>
                <a:gd name="f394" fmla="*/ f303 1 f172"/>
                <a:gd name="f395" fmla="*/ f304 1 f171"/>
                <a:gd name="f396" fmla="*/ f305 1 f172"/>
                <a:gd name="f397" fmla="*/ f306 1 f171"/>
                <a:gd name="f398" fmla="*/ f307 1 f172"/>
                <a:gd name="f399" fmla="*/ f308 1 f171"/>
                <a:gd name="f400" fmla="*/ f309 1 f172"/>
                <a:gd name="f401" fmla="*/ f310 1 f172"/>
                <a:gd name="f402" fmla="*/ f311 1 f171"/>
                <a:gd name="f403" fmla="*/ f312 1 f172"/>
                <a:gd name="f404" fmla="*/ f313 1 f172"/>
                <a:gd name="f405" fmla="*/ f314 1 f171"/>
                <a:gd name="f406" fmla="*/ f315 1 f172"/>
                <a:gd name="f407" fmla="*/ f316 1 f171"/>
                <a:gd name="f408" fmla="*/ f317 1 f172"/>
                <a:gd name="f409" fmla="*/ f318 1 f171"/>
                <a:gd name="f410" fmla="*/ f319 1 f172"/>
                <a:gd name="f411" fmla="*/ f320 1 f171"/>
                <a:gd name="f412" fmla="*/ f321 1 f172"/>
                <a:gd name="f413" fmla="*/ f322 1 f171"/>
                <a:gd name="f414" fmla="*/ f323 1 f172"/>
                <a:gd name="f415" fmla="*/ f324 1 f171"/>
                <a:gd name="f416" fmla="*/ f325 1 f172"/>
                <a:gd name="f417" fmla="*/ f326 1 f171"/>
                <a:gd name="f418" fmla="*/ f327 1 f172"/>
                <a:gd name="f419" fmla="*/ f328 1 f171"/>
                <a:gd name="f420" fmla="*/ f329 1 f172"/>
                <a:gd name="f421" fmla="*/ f330 1 f171"/>
                <a:gd name="f422" fmla="*/ f331 1 f172"/>
                <a:gd name="f423" fmla="*/ f332 1 f171"/>
                <a:gd name="f424" fmla="*/ f333 1 f172"/>
                <a:gd name="f425" fmla="*/ f334 1 f171"/>
                <a:gd name="f426" fmla="*/ f335 1 f172"/>
                <a:gd name="f427" fmla="*/ f336 1 f171"/>
                <a:gd name="f428" fmla="*/ f337 1 f172"/>
                <a:gd name="f429" fmla="*/ f338 1 f171"/>
                <a:gd name="f430" fmla="*/ f339 1 f172"/>
                <a:gd name="f431" fmla="*/ f340 1 f171"/>
                <a:gd name="f432" fmla="*/ f341 1 f172"/>
                <a:gd name="f433" fmla="*/ f342 1 f171"/>
                <a:gd name="f434" fmla="*/ f343 1 f172"/>
                <a:gd name="f435" fmla="*/ f344 1 f171"/>
                <a:gd name="f436" fmla="*/ f345 1 f172"/>
                <a:gd name="f437" fmla="*/ f346 f166 1"/>
                <a:gd name="f438" fmla="*/ f347 f166 1"/>
                <a:gd name="f439" fmla="*/ f349 f167 1"/>
                <a:gd name="f440" fmla="*/ f348 f167 1"/>
                <a:gd name="f441" fmla="*/ f351 f166 1"/>
                <a:gd name="f442" fmla="*/ f352 f167 1"/>
                <a:gd name="f443" fmla="*/ f353 f166 1"/>
                <a:gd name="f444" fmla="*/ f354 f167 1"/>
                <a:gd name="f445" fmla="*/ f355 f166 1"/>
                <a:gd name="f446" fmla="*/ f356 f167 1"/>
                <a:gd name="f447" fmla="*/ f357 f166 1"/>
                <a:gd name="f448" fmla="*/ f358 f167 1"/>
                <a:gd name="f449" fmla="*/ f359 f166 1"/>
                <a:gd name="f450" fmla="*/ f360 f167 1"/>
                <a:gd name="f451" fmla="*/ f361 f166 1"/>
                <a:gd name="f452" fmla="*/ f362 f167 1"/>
                <a:gd name="f453" fmla="*/ f363 f166 1"/>
                <a:gd name="f454" fmla="*/ f364 f167 1"/>
                <a:gd name="f455" fmla="*/ f365 f166 1"/>
                <a:gd name="f456" fmla="*/ f366 f167 1"/>
                <a:gd name="f457" fmla="*/ f367 f166 1"/>
                <a:gd name="f458" fmla="*/ f368 f167 1"/>
                <a:gd name="f459" fmla="*/ f369 f166 1"/>
                <a:gd name="f460" fmla="*/ f370 f167 1"/>
                <a:gd name="f461" fmla="*/ f371 f166 1"/>
                <a:gd name="f462" fmla="*/ f372 f167 1"/>
                <a:gd name="f463" fmla="*/ f373 f166 1"/>
                <a:gd name="f464" fmla="*/ f374 f167 1"/>
                <a:gd name="f465" fmla="*/ f375 f166 1"/>
                <a:gd name="f466" fmla="*/ f376 f167 1"/>
                <a:gd name="f467" fmla="*/ f377 f166 1"/>
                <a:gd name="f468" fmla="*/ f378 f167 1"/>
                <a:gd name="f469" fmla="*/ f379 f166 1"/>
                <a:gd name="f470" fmla="*/ f380 f167 1"/>
                <a:gd name="f471" fmla="*/ f381 f166 1"/>
                <a:gd name="f472" fmla="*/ f382 f167 1"/>
                <a:gd name="f473" fmla="*/ f383 f166 1"/>
                <a:gd name="f474" fmla="*/ f384 f167 1"/>
                <a:gd name="f475" fmla="*/ f385 f166 1"/>
                <a:gd name="f476" fmla="*/ f386 f167 1"/>
                <a:gd name="f477" fmla="*/ f387 f166 1"/>
                <a:gd name="f478" fmla="*/ f388 f167 1"/>
                <a:gd name="f479" fmla="*/ f389 f166 1"/>
                <a:gd name="f480" fmla="*/ f390 f167 1"/>
                <a:gd name="f481" fmla="*/ f391 f166 1"/>
                <a:gd name="f482" fmla="*/ f392 f167 1"/>
                <a:gd name="f483" fmla="*/ f393 f166 1"/>
                <a:gd name="f484" fmla="*/ f394 f167 1"/>
                <a:gd name="f485" fmla="*/ f395 f166 1"/>
                <a:gd name="f486" fmla="*/ f396 f167 1"/>
                <a:gd name="f487" fmla="*/ f397 f166 1"/>
                <a:gd name="f488" fmla="*/ f398 f167 1"/>
                <a:gd name="f489" fmla="*/ f399 f166 1"/>
                <a:gd name="f490" fmla="*/ f400 f167 1"/>
                <a:gd name="f491" fmla="*/ f401 f167 1"/>
                <a:gd name="f492" fmla="*/ f402 f166 1"/>
                <a:gd name="f493" fmla="*/ f403 f167 1"/>
                <a:gd name="f494" fmla="*/ f404 f167 1"/>
                <a:gd name="f495" fmla="*/ f405 f166 1"/>
                <a:gd name="f496" fmla="*/ f406 f167 1"/>
                <a:gd name="f497" fmla="*/ f407 f166 1"/>
                <a:gd name="f498" fmla="*/ f408 f167 1"/>
                <a:gd name="f499" fmla="*/ f409 f166 1"/>
                <a:gd name="f500" fmla="*/ f410 f167 1"/>
                <a:gd name="f501" fmla="*/ f411 f166 1"/>
                <a:gd name="f502" fmla="*/ f412 f167 1"/>
                <a:gd name="f503" fmla="*/ f413 f166 1"/>
                <a:gd name="f504" fmla="*/ f414 f167 1"/>
                <a:gd name="f505" fmla="*/ f415 f166 1"/>
                <a:gd name="f506" fmla="*/ f416 f167 1"/>
                <a:gd name="f507" fmla="*/ f417 f166 1"/>
                <a:gd name="f508" fmla="*/ f418 f167 1"/>
                <a:gd name="f509" fmla="*/ f419 f166 1"/>
                <a:gd name="f510" fmla="*/ f420 f167 1"/>
                <a:gd name="f511" fmla="*/ f421 f166 1"/>
                <a:gd name="f512" fmla="*/ f422 f167 1"/>
                <a:gd name="f513" fmla="*/ f423 f166 1"/>
                <a:gd name="f514" fmla="*/ f424 f167 1"/>
                <a:gd name="f515" fmla="*/ f425 f166 1"/>
                <a:gd name="f516" fmla="*/ f426 f167 1"/>
                <a:gd name="f517" fmla="*/ f427 f166 1"/>
                <a:gd name="f518" fmla="*/ f428 f167 1"/>
                <a:gd name="f519" fmla="*/ f429 f166 1"/>
                <a:gd name="f520" fmla="*/ f430 f167 1"/>
                <a:gd name="f521" fmla="*/ f431 f166 1"/>
                <a:gd name="f522" fmla="*/ f432 f167 1"/>
                <a:gd name="f523" fmla="*/ f433 f166 1"/>
                <a:gd name="f524" fmla="*/ f434 f167 1"/>
                <a:gd name="f525" fmla="*/ f435 f166 1"/>
                <a:gd name="f526" fmla="*/ f436 f1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0">
                  <a:pos x="f441" y="f442"/>
                </a:cxn>
                <a:cxn ang="f350">
                  <a:pos x="f443" y="f444"/>
                </a:cxn>
                <a:cxn ang="f350">
                  <a:pos x="f445" y="f446"/>
                </a:cxn>
                <a:cxn ang="f350">
                  <a:pos x="f447" y="f448"/>
                </a:cxn>
                <a:cxn ang="f350">
                  <a:pos x="f449" y="f450"/>
                </a:cxn>
                <a:cxn ang="f350">
                  <a:pos x="f451" y="f452"/>
                </a:cxn>
                <a:cxn ang="f350">
                  <a:pos x="f453" y="f454"/>
                </a:cxn>
                <a:cxn ang="f350">
                  <a:pos x="f455" y="f456"/>
                </a:cxn>
                <a:cxn ang="f350">
                  <a:pos x="f457" y="f458"/>
                </a:cxn>
                <a:cxn ang="f350">
                  <a:pos x="f459" y="f460"/>
                </a:cxn>
                <a:cxn ang="f350">
                  <a:pos x="f461" y="f462"/>
                </a:cxn>
                <a:cxn ang="f350">
                  <a:pos x="f463" y="f464"/>
                </a:cxn>
                <a:cxn ang="f350">
                  <a:pos x="f465" y="f466"/>
                </a:cxn>
                <a:cxn ang="f350">
                  <a:pos x="f467" y="f468"/>
                </a:cxn>
                <a:cxn ang="f350">
                  <a:pos x="f469" y="f470"/>
                </a:cxn>
                <a:cxn ang="f350">
                  <a:pos x="f471" y="f472"/>
                </a:cxn>
                <a:cxn ang="f350">
                  <a:pos x="f473" y="f474"/>
                </a:cxn>
                <a:cxn ang="f350">
                  <a:pos x="f475" y="f476"/>
                </a:cxn>
                <a:cxn ang="f350">
                  <a:pos x="f477" y="f478"/>
                </a:cxn>
                <a:cxn ang="f350">
                  <a:pos x="f479" y="f480"/>
                </a:cxn>
                <a:cxn ang="f350">
                  <a:pos x="f481" y="f482"/>
                </a:cxn>
                <a:cxn ang="f350">
                  <a:pos x="f483" y="f484"/>
                </a:cxn>
                <a:cxn ang="f350">
                  <a:pos x="f485" y="f486"/>
                </a:cxn>
                <a:cxn ang="f350">
                  <a:pos x="f487" y="f488"/>
                </a:cxn>
                <a:cxn ang="f350">
                  <a:pos x="f489" y="f490"/>
                </a:cxn>
                <a:cxn ang="f350">
                  <a:pos x="f457" y="f491"/>
                </a:cxn>
                <a:cxn ang="f350">
                  <a:pos x="f492" y="f493"/>
                </a:cxn>
                <a:cxn ang="f350">
                  <a:pos x="f492" y="f494"/>
                </a:cxn>
                <a:cxn ang="f350">
                  <a:pos x="f495" y="f496"/>
                </a:cxn>
                <a:cxn ang="f350">
                  <a:pos x="f497" y="f498"/>
                </a:cxn>
                <a:cxn ang="f350">
                  <a:pos x="f499" y="f500"/>
                </a:cxn>
                <a:cxn ang="f350">
                  <a:pos x="f501" y="f502"/>
                </a:cxn>
                <a:cxn ang="f350">
                  <a:pos x="f503" y="f504"/>
                </a:cxn>
                <a:cxn ang="f350">
                  <a:pos x="f505" y="f506"/>
                </a:cxn>
                <a:cxn ang="f350">
                  <a:pos x="f507" y="f508"/>
                </a:cxn>
                <a:cxn ang="f350">
                  <a:pos x="f509" y="f510"/>
                </a:cxn>
                <a:cxn ang="f350">
                  <a:pos x="f511" y="f512"/>
                </a:cxn>
                <a:cxn ang="f350">
                  <a:pos x="f513" y="f514"/>
                </a:cxn>
                <a:cxn ang="f350">
                  <a:pos x="f515" y="f516"/>
                </a:cxn>
                <a:cxn ang="f350">
                  <a:pos x="f517" y="f518"/>
                </a:cxn>
                <a:cxn ang="f350">
                  <a:pos x="f519" y="f520"/>
                </a:cxn>
                <a:cxn ang="f350">
                  <a:pos x="f521" y="f522"/>
                </a:cxn>
                <a:cxn ang="f350">
                  <a:pos x="f523" y="f524"/>
                </a:cxn>
                <a:cxn ang="f350">
                  <a:pos x="f525" y="f526"/>
                </a:cxn>
              </a:cxnLst>
              <a:rect l="f437" t="f440" r="f438" b="f439"/>
              <a:pathLst>
                <a:path w="838" h="3232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12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2" y="f103"/>
                  </a:lnTo>
                  <a:lnTo>
                    <a:pt x="f42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7" y="f111"/>
                  </a:lnTo>
                  <a:lnTo>
                    <a:pt x="f105" y="f112"/>
                  </a:lnTo>
                  <a:lnTo>
                    <a:pt x="f113" y="f114"/>
                  </a:lnTo>
                  <a:lnTo>
                    <a:pt x="f18" y="f115"/>
                  </a:lnTo>
                  <a:lnTo>
                    <a:pt x="f116" y="f117"/>
                  </a:lnTo>
                  <a:lnTo>
                    <a:pt x="f118" y="f69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5"/>
                  </a:lnTo>
                  <a:lnTo>
                    <a:pt x="f105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61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32" y="f20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FCBD7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8"/>
            <p:cNvSpPr/>
            <p:nvPr/>
          </p:nvSpPr>
          <p:spPr>
            <a:xfrm>
              <a:off x="6086959" y="3680533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2173"/>
                <a:gd name="f8" fmla="val 3966"/>
                <a:gd name="f9" fmla="val 448"/>
                <a:gd name="f10" fmla="val 3951"/>
                <a:gd name="f11" fmla="val 370"/>
                <a:gd name="f12" fmla="val 3945"/>
                <a:gd name="f13" fmla="val 235"/>
                <a:gd name="f14" fmla="val 3925"/>
                <a:gd name="f15" fmla="val 126"/>
                <a:gd name="f16" fmla="val 3902"/>
                <a:gd name="f17" fmla="val 53"/>
                <a:gd name="f18" fmla="val 3875"/>
                <a:gd name="f19" fmla="val 34"/>
                <a:gd name="f20" fmla="val 3860"/>
                <a:gd name="f21" fmla="val 24"/>
                <a:gd name="f22" fmla="val 3850"/>
                <a:gd name="f23" fmla="val 10"/>
                <a:gd name="f24" fmla="val 3825"/>
                <a:gd name="f25" fmla="val 2"/>
                <a:gd name="f26" fmla="val 3755"/>
                <a:gd name="f27" fmla="val 3654"/>
                <a:gd name="f28" fmla="val 3479"/>
                <a:gd name="f29" fmla="val 231"/>
                <a:gd name="f30" fmla="val 2850"/>
                <a:gd name="f31" fmla="val 446"/>
                <a:gd name="f32" fmla="val 2257"/>
                <a:gd name="f33" fmla="val 631"/>
                <a:gd name="f34" fmla="val 1754"/>
                <a:gd name="f35" fmla="val 699"/>
                <a:gd name="f36" fmla="val 1567"/>
                <a:gd name="f37" fmla="val 793"/>
                <a:gd name="f38" fmla="val 1299"/>
                <a:gd name="f39" fmla="val 801"/>
                <a:gd name="f40" fmla="val 1264"/>
                <a:gd name="f41" fmla="val 796"/>
                <a:gd name="f42" fmla="val 1249"/>
                <a:gd name="f43" fmla="val 746"/>
                <a:gd name="f44" fmla="val 1190"/>
                <a:gd name="f45" fmla="val 709"/>
                <a:gd name="f46" fmla="val 1155"/>
                <a:gd name="f47" fmla="val 671"/>
                <a:gd name="f48" fmla="val 1119"/>
                <a:gd name="f49" fmla="val 609"/>
                <a:gd name="f50" fmla="val 1049"/>
                <a:gd name="f51" fmla="val 561"/>
                <a:gd name="f52" fmla="val 974"/>
                <a:gd name="f53" fmla="val 523"/>
                <a:gd name="f54" fmla="val 890"/>
                <a:gd name="f55" fmla="val 507"/>
                <a:gd name="f56" fmla="val 841"/>
                <a:gd name="f57" fmla="val 495"/>
                <a:gd name="f58" fmla="val 798"/>
                <a:gd name="f59" fmla="val 481"/>
                <a:gd name="f60" fmla="val 619"/>
                <a:gd name="f61" fmla="val 492"/>
                <a:gd name="f62" fmla="val 531"/>
                <a:gd name="f63" fmla="val 515"/>
                <a:gd name="f64" fmla="val 445"/>
                <a:gd name="f65" fmla="val 551"/>
                <a:gd name="f66" fmla="val 361"/>
                <a:gd name="f67" fmla="val 599"/>
                <a:gd name="f68" fmla="val 283"/>
                <a:gd name="f69" fmla="val 657"/>
                <a:gd name="f70" fmla="val 212"/>
                <a:gd name="f71" fmla="val 690"/>
                <a:gd name="f72" fmla="val 178"/>
                <a:gd name="f73" fmla="val 715"/>
                <a:gd name="f74" fmla="val 156"/>
                <a:gd name="f75" fmla="val 766"/>
                <a:gd name="f76" fmla="val 117"/>
                <a:gd name="f77" fmla="val 820"/>
                <a:gd name="f78" fmla="val 82"/>
                <a:gd name="f79" fmla="val 875"/>
                <a:gd name="f80" fmla="val 54"/>
                <a:gd name="f81" fmla="val 962"/>
                <a:gd name="f82" fmla="val 22"/>
                <a:gd name="f83" fmla="val 1080"/>
                <a:gd name="f84" fmla="val 1201"/>
                <a:gd name="f85" fmla="val 1320"/>
                <a:gd name="f86" fmla="val 1406"/>
                <a:gd name="f87" fmla="val 1462"/>
                <a:gd name="f88" fmla="val 1515"/>
                <a:gd name="f89" fmla="val 1591"/>
                <a:gd name="f90" fmla="val 1631"/>
                <a:gd name="f91" fmla="val 218"/>
                <a:gd name="f92" fmla="val 1698"/>
                <a:gd name="f93" fmla="val 305"/>
                <a:gd name="f94" fmla="val 1749"/>
                <a:gd name="f95" fmla="val 401"/>
                <a:gd name="f96" fmla="val 1782"/>
                <a:gd name="f97" fmla="val 504"/>
                <a:gd name="f98" fmla="val 1799"/>
                <a:gd name="f99" fmla="val 611"/>
                <a:gd name="f100" fmla="val 720"/>
                <a:gd name="f101" fmla="val 831"/>
                <a:gd name="f102" fmla="val 1746"/>
                <a:gd name="f103" fmla="val 941"/>
                <a:gd name="f104" fmla="val 1722"/>
                <a:gd name="f105" fmla="val 995"/>
                <a:gd name="f106" fmla="val 1707"/>
                <a:gd name="f107" fmla="val 1023"/>
                <a:gd name="f108" fmla="val 1663"/>
                <a:gd name="f109" fmla="val 1085"/>
                <a:gd name="f110" fmla="val 1606"/>
                <a:gd name="f111" fmla="val 1147"/>
                <a:gd name="f112" fmla="val 1543"/>
                <a:gd name="f113" fmla="val 1204"/>
                <a:gd name="f114" fmla="val 1512"/>
                <a:gd name="f115" fmla="val 1229"/>
                <a:gd name="f116" fmla="val 1459"/>
                <a:gd name="f117" fmla="val 1268"/>
                <a:gd name="f118" fmla="val 1499"/>
                <a:gd name="f119" fmla="val 1390"/>
                <a:gd name="f120" fmla="val 1575"/>
                <a:gd name="f121" fmla="val 1624"/>
                <a:gd name="f122" fmla="val 1739"/>
                <a:gd name="f123" fmla="val 2129"/>
                <a:gd name="f124" fmla="val 1907"/>
                <a:gd name="f125" fmla="val 2648"/>
                <a:gd name="f126" fmla="val 1995"/>
                <a:gd name="f127" fmla="val 2930"/>
                <a:gd name="f128" fmla="val 2053"/>
                <a:gd name="f129" fmla="val 3115"/>
                <a:gd name="f130" fmla="val 2112"/>
                <a:gd name="f131" fmla="val 3302"/>
                <a:gd name="f132" fmla="val 2131"/>
                <a:gd name="f133" fmla="val 3361"/>
                <a:gd name="f134" fmla="val 2156"/>
                <a:gd name="f135" fmla="val 3450"/>
                <a:gd name="f136" fmla="val 2168"/>
                <a:gd name="f137" fmla="val 3521"/>
                <a:gd name="f138" fmla="val 3600"/>
                <a:gd name="f139" fmla="val 3652"/>
                <a:gd name="f140" fmla="val 3710"/>
                <a:gd name="f141" fmla="val 3787"/>
                <a:gd name="f142" fmla="val 2152"/>
                <a:gd name="f143" fmla="val 3833"/>
                <a:gd name="f144" fmla="val 2121"/>
                <a:gd name="f145" fmla="val 3862"/>
                <a:gd name="f146" fmla="val 2099"/>
                <a:gd name="f147" fmla="val 2074"/>
                <a:gd name="f148" fmla="val 3884"/>
                <a:gd name="f149" fmla="val 1987"/>
                <a:gd name="f150" fmla="val 3907"/>
                <a:gd name="f151" fmla="val 1865"/>
                <a:gd name="f152" fmla="val 3929"/>
                <a:gd name="f153" fmla="val 1727"/>
                <a:gd name="f154" fmla="val 3946"/>
                <a:gd name="f155" fmla="val 1657"/>
                <a:gd name="f156" fmla="val 3953"/>
                <a:gd name="f157" fmla="val 1558"/>
                <a:gd name="f158" fmla="val 3960"/>
                <a:gd name="f159" fmla="val 1242"/>
                <a:gd name="f160" fmla="val 873"/>
                <a:gd name="f161" fmla="val 3965"/>
                <a:gd name="f162" fmla="val 3958"/>
                <a:gd name="f163" fmla="val 846"/>
                <a:gd name="f164" fmla="val 3392"/>
                <a:gd name="f165" fmla="val 870"/>
                <a:gd name="f166" fmla="val 3380"/>
                <a:gd name="f167" fmla="val 911"/>
                <a:gd name="f168" fmla="val 3351"/>
                <a:gd name="f169" fmla="val 3319"/>
                <a:gd name="f170" fmla="val 3281"/>
                <a:gd name="f171" fmla="val 3235"/>
                <a:gd name="f172" fmla="val 976"/>
                <a:gd name="f173" fmla="val 3181"/>
                <a:gd name="f174" fmla="val 965"/>
                <a:gd name="f175" fmla="val 3083"/>
                <a:gd name="f176" fmla="val 947"/>
                <a:gd name="f177" fmla="val 2996"/>
                <a:gd name="f178" fmla="val 931"/>
                <a:gd name="f179" fmla="val 2919"/>
                <a:gd name="f180" fmla="val 910"/>
                <a:gd name="f181" fmla="val 2750"/>
                <a:gd name="f182" fmla="val 904"/>
                <a:gd name="f183" fmla="val 2538"/>
                <a:gd name="f184" fmla="val 913"/>
                <a:gd name="f185" fmla="val 2256"/>
                <a:gd name="f186" fmla="val 923"/>
                <a:gd name="f187" fmla="val 2075"/>
                <a:gd name="f188" fmla="val 948"/>
                <a:gd name="f189" fmla="val 1653"/>
                <a:gd name="f190" fmla="val 954"/>
                <a:gd name="f191" fmla="val 1477"/>
                <a:gd name="f192" fmla="val 950"/>
                <a:gd name="f193" fmla="val 1448"/>
                <a:gd name="f194" fmla="val 938"/>
                <a:gd name="f195" fmla="val 1434"/>
                <a:gd name="f196" fmla="val 926"/>
                <a:gd name="f197" fmla="val 1429"/>
                <a:gd name="f198" fmla="val 1421"/>
                <a:gd name="f199" fmla="val 883"/>
                <a:gd name="f200" fmla="val 1418"/>
                <a:gd name="f201" fmla="val 862"/>
                <a:gd name="f202" fmla="val 1424"/>
                <a:gd name="f203" fmla="val 849"/>
                <a:gd name="f204" fmla="val 1441"/>
                <a:gd name="f205" fmla="val 848"/>
                <a:gd name="f206" fmla="val 1453"/>
                <a:gd name="f207" fmla="val 828"/>
                <a:gd name="f208" fmla="val 1562"/>
                <a:gd name="f209" fmla="val 681"/>
                <a:gd name="f210" fmla="val 2191"/>
                <a:gd name="f211" fmla="val 615"/>
                <a:gd name="f212" fmla="val 2451"/>
                <a:gd name="f213" fmla="val 586"/>
                <a:gd name="f214" fmla="val 2554"/>
                <a:gd name="f215" fmla="val 508"/>
                <a:gd name="f216" fmla="val 2793"/>
                <a:gd name="f217" fmla="val 472"/>
                <a:gd name="f218" fmla="val 2891"/>
                <a:gd name="f219" fmla="val 442"/>
                <a:gd name="f220" fmla="val 2971"/>
                <a:gd name="f221" fmla="val 390"/>
                <a:gd name="f222" fmla="val 3123"/>
                <a:gd name="f223" fmla="val 355"/>
                <a:gd name="f224" fmla="val 3251"/>
                <a:gd name="f225" fmla="val 344"/>
                <a:gd name="f226" fmla="val 3318"/>
                <a:gd name="f227" fmla="val 3345"/>
                <a:gd name="f228" fmla="val 347"/>
                <a:gd name="f229" fmla="val 3352"/>
                <a:gd name="f230" fmla="val 3362"/>
                <a:gd name="f231" fmla="val 387"/>
                <a:gd name="f232" fmla="val 3384"/>
                <a:gd name="f233" fmla="val 434"/>
                <a:gd name="f234" fmla="val 3405"/>
                <a:gd name="f235" fmla="val 487"/>
                <a:gd name="f236" fmla="val 3424"/>
                <a:gd name="f237" fmla="val 514"/>
                <a:gd name="f238" fmla="val 3430"/>
                <a:gd name="f239" fmla="val 552"/>
                <a:gd name="f240" fmla="val 3436"/>
                <a:gd name="f241" fmla="val 641"/>
                <a:gd name="f242" fmla="val 3439"/>
                <a:gd name="f243" fmla="val 731"/>
                <a:gd name="f244" fmla="val 3429"/>
                <a:gd name="f245" fmla="val 814"/>
                <a:gd name="f246" fmla="val 3407"/>
                <a:gd name="f247" fmla="val 932"/>
                <a:gd name="f248" fmla="val 943"/>
                <a:gd name="f249" fmla="val 929"/>
                <a:gd name="f250" fmla="val 952"/>
                <a:gd name="f251" fmla="val 895"/>
                <a:gd name="f252" fmla="val 949"/>
                <a:gd name="f253" fmla="val 876"/>
                <a:gd name="f254" fmla="val 810"/>
                <a:gd name="f255" fmla="val 933"/>
                <a:gd name="f256" fmla="val 687"/>
                <a:gd name="f257" fmla="val 605"/>
                <a:gd name="f258" fmla="val 957"/>
                <a:gd name="f259" fmla="val 555"/>
                <a:gd name="f260" fmla="val 509"/>
                <a:gd name="f261" fmla="val 997"/>
                <a:gd name="f262" fmla="val 468"/>
                <a:gd name="f263" fmla="val 1010"/>
                <a:gd name="f264" fmla="val 432"/>
                <a:gd name="f265" fmla="val 1039"/>
                <a:gd name="f266" fmla="val 400"/>
                <a:gd name="f267" fmla="val 1047"/>
                <a:gd name="f268" fmla="val 374"/>
                <a:gd name="f269" fmla="val 1043"/>
                <a:gd name="f270" fmla="val 352"/>
                <a:gd name="f271" fmla="val 1032"/>
                <a:gd name="f272" fmla="val 336"/>
                <a:gd name="f273" fmla="val 1011"/>
                <a:gd name="f274" fmla="val 325"/>
                <a:gd name="f275" fmla="val 981"/>
                <a:gd name="f276" fmla="val 320"/>
                <a:gd name="f277" fmla="val 323"/>
                <a:gd name="f278" fmla="val 921"/>
                <a:gd name="f279" fmla="val 326"/>
                <a:gd name="f280" fmla="val 888"/>
                <a:gd name="f281" fmla="val 334"/>
                <a:gd name="f282" fmla="val 830"/>
                <a:gd name="f283" fmla="val 783"/>
                <a:gd name="f284" fmla="val 399"/>
                <a:gd name="f285" fmla="val 747"/>
                <a:gd name="f286" fmla="val 449"/>
                <a:gd name="f287" fmla="val 724"/>
                <a:gd name="f288" fmla="val 510"/>
                <a:gd name="f289" fmla="val 711"/>
                <a:gd name="f290" fmla="val 579"/>
                <a:gd name="f291" fmla="val 713"/>
                <a:gd name="f292" fmla="val 656"/>
                <a:gd name="f293" fmla="val 727"/>
                <a:gd name="f294" fmla="val 741"/>
                <a:gd name="f295" fmla="val 740"/>
                <a:gd name="f296" fmla="val 786"/>
                <a:gd name="f297" fmla="val 750"/>
                <a:gd name="f298" fmla="val 813"/>
                <a:gd name="f299" fmla="val 769"/>
                <a:gd name="f300" fmla="val 901"/>
                <a:gd name="f301" fmla="val 817"/>
                <a:gd name="f302" fmla="val 843"/>
                <a:gd name="f303" fmla="val 953"/>
                <a:gd name="f304" fmla="val 869"/>
                <a:gd name="f305" fmla="val 963"/>
                <a:gd name="f306" fmla="val 896"/>
                <a:gd name="f307" fmla="+- 0 0 -90"/>
                <a:gd name="f308" fmla="*/ f4 1 2173"/>
                <a:gd name="f309" fmla="*/ f5 1 3966"/>
                <a:gd name="f310" fmla="+- f8 0 f6"/>
                <a:gd name="f311" fmla="+- f7 0 f6"/>
                <a:gd name="f312" fmla="*/ f307 f0 1"/>
                <a:gd name="f313" fmla="*/ f311 1 2173"/>
                <a:gd name="f314" fmla="*/ f310 1 3966"/>
                <a:gd name="f315" fmla="*/ 235 f311 1"/>
                <a:gd name="f316" fmla="*/ 3925 f310 1"/>
                <a:gd name="f317" fmla="*/ 34 f311 1"/>
                <a:gd name="f318" fmla="*/ 3860 f310 1"/>
                <a:gd name="f319" fmla="*/ 2 f311 1"/>
                <a:gd name="f320" fmla="*/ 3755 f310 1"/>
                <a:gd name="f321" fmla="*/ 231 f311 1"/>
                <a:gd name="f322" fmla="*/ 2850 f310 1"/>
                <a:gd name="f323" fmla="*/ 699 f311 1"/>
                <a:gd name="f324" fmla="*/ 1567 f310 1"/>
                <a:gd name="f325" fmla="*/ 796 f311 1"/>
                <a:gd name="f326" fmla="*/ 1249 f310 1"/>
                <a:gd name="f327" fmla="*/ 671 f311 1"/>
                <a:gd name="f328" fmla="*/ 1119 f310 1"/>
                <a:gd name="f329" fmla="*/ 523 f311 1"/>
                <a:gd name="f330" fmla="*/ 890 f310 1"/>
                <a:gd name="f331" fmla="*/ 481 f311 1"/>
                <a:gd name="f332" fmla="*/ 709 f310 1"/>
                <a:gd name="f333" fmla="*/ 515 f311 1"/>
                <a:gd name="f334" fmla="*/ 445 f310 1"/>
                <a:gd name="f335" fmla="*/ 657 f311 1"/>
                <a:gd name="f336" fmla="*/ 212 f310 1"/>
                <a:gd name="f337" fmla="*/ 766 f311 1"/>
                <a:gd name="f338" fmla="*/ 117 f310 1"/>
                <a:gd name="f339" fmla="*/ 962 f311 1"/>
                <a:gd name="f340" fmla="*/ 22 f310 1"/>
                <a:gd name="f341" fmla="*/ 1320 f311 1"/>
                <a:gd name="f342" fmla="*/ 1515 f311 1"/>
                <a:gd name="f343" fmla="*/ 1631 f311 1"/>
                <a:gd name="f344" fmla="*/ 218 f310 1"/>
                <a:gd name="f345" fmla="*/ 1782 f311 1"/>
                <a:gd name="f346" fmla="*/ 504 f310 1"/>
                <a:gd name="f347" fmla="*/ 831 f310 1"/>
                <a:gd name="f348" fmla="*/ 1707 f311 1"/>
                <a:gd name="f349" fmla="*/ 1023 f310 1"/>
                <a:gd name="f350" fmla="*/ 1543 f311 1"/>
                <a:gd name="f351" fmla="*/ 1204 f310 1"/>
                <a:gd name="f352" fmla="*/ 1499 f311 1"/>
                <a:gd name="f353" fmla="*/ 1390 f310 1"/>
                <a:gd name="f354" fmla="*/ 1907 f311 1"/>
                <a:gd name="f355" fmla="*/ 2648 f310 1"/>
                <a:gd name="f356" fmla="*/ 2112 f311 1"/>
                <a:gd name="f357" fmla="*/ 3302 f310 1"/>
                <a:gd name="f358" fmla="*/ 2168 f311 1"/>
                <a:gd name="f359" fmla="*/ 3521 f310 1"/>
                <a:gd name="f360" fmla="*/ 2173 f311 1"/>
                <a:gd name="f361" fmla="*/ 3710 f310 1"/>
                <a:gd name="f362" fmla="*/ 2121 f311 1"/>
                <a:gd name="f363" fmla="*/ 3862 f310 1"/>
                <a:gd name="f364" fmla="*/ 1987 f311 1"/>
                <a:gd name="f365" fmla="*/ 3907 f310 1"/>
                <a:gd name="f366" fmla="*/ 1657 f311 1"/>
                <a:gd name="f367" fmla="*/ 3953 f310 1"/>
                <a:gd name="f368" fmla="*/ 873 f311 1"/>
                <a:gd name="f369" fmla="*/ 3965 f310 1"/>
                <a:gd name="f370" fmla="*/ 846 f311 1"/>
                <a:gd name="f371" fmla="*/ 3392 f310 1"/>
                <a:gd name="f372" fmla="*/ 941 f311 1"/>
                <a:gd name="f373" fmla="*/ 3319 f310 1"/>
                <a:gd name="f374" fmla="*/ 976 f311 1"/>
                <a:gd name="f375" fmla="*/ 3181 f310 1"/>
                <a:gd name="f376" fmla="*/ 931 f311 1"/>
                <a:gd name="f377" fmla="*/ 2919 f310 1"/>
                <a:gd name="f378" fmla="*/ 913 f311 1"/>
                <a:gd name="f379" fmla="*/ 2256 f310 1"/>
                <a:gd name="f380" fmla="*/ 954 f311 1"/>
                <a:gd name="f381" fmla="*/ 1477 f310 1"/>
                <a:gd name="f382" fmla="*/ 926 f311 1"/>
                <a:gd name="f383" fmla="*/ 1429 f310 1"/>
                <a:gd name="f384" fmla="*/ 862 f311 1"/>
                <a:gd name="f385" fmla="*/ 1424 f310 1"/>
                <a:gd name="f386" fmla="*/ 828 f311 1"/>
                <a:gd name="f387" fmla="*/ 1562 f310 1"/>
                <a:gd name="f388" fmla="*/ 586 f311 1"/>
                <a:gd name="f389" fmla="*/ 2554 f310 1"/>
                <a:gd name="f390" fmla="*/ 442 f311 1"/>
                <a:gd name="f391" fmla="*/ 2971 f310 1"/>
                <a:gd name="f392" fmla="*/ 344 f311 1"/>
                <a:gd name="f393" fmla="*/ 3318 f310 1"/>
                <a:gd name="f394" fmla="*/ 355 f311 1"/>
                <a:gd name="f395" fmla="*/ 3362 f310 1"/>
                <a:gd name="f396" fmla="*/ 487 f311 1"/>
                <a:gd name="f397" fmla="*/ 3424 f310 1"/>
                <a:gd name="f398" fmla="*/ 641 f311 1"/>
                <a:gd name="f399" fmla="*/ 3439 f310 1"/>
                <a:gd name="f400" fmla="*/ 952 f311 1"/>
                <a:gd name="f401" fmla="*/ 895 f310 1"/>
                <a:gd name="f402" fmla="*/ 933 f311 1"/>
                <a:gd name="f403" fmla="*/ 687 f310 1"/>
                <a:gd name="f404" fmla="*/ 974 f311 1"/>
                <a:gd name="f405" fmla="*/ 509 f310 1"/>
                <a:gd name="f406" fmla="*/ 1023 f311 1"/>
                <a:gd name="f407" fmla="*/ 432 f310 1"/>
                <a:gd name="f408" fmla="*/ 1043 f311 1"/>
                <a:gd name="f409" fmla="*/ 352 f310 1"/>
                <a:gd name="f410" fmla="*/ 981 f311 1"/>
                <a:gd name="f411" fmla="*/ 320 f310 1"/>
                <a:gd name="f412" fmla="*/ 888 f311 1"/>
                <a:gd name="f413" fmla="*/ 334 f310 1"/>
                <a:gd name="f414" fmla="*/ 747 f311 1"/>
                <a:gd name="f415" fmla="*/ 449 f310 1"/>
                <a:gd name="f416" fmla="*/ 713 f311 1"/>
                <a:gd name="f417" fmla="*/ 656 f310 1"/>
                <a:gd name="f418" fmla="*/ 750 f311 1"/>
                <a:gd name="f419" fmla="*/ 813 f310 1"/>
                <a:gd name="f420" fmla="*/ 817 f311 1"/>
                <a:gd name="f421" fmla="*/ 932 f310 1"/>
                <a:gd name="f422" fmla="*/ 896 f311 1"/>
                <a:gd name="f423" fmla="*/ 963 f310 1"/>
                <a:gd name="f424" fmla="*/ f312 1 f3"/>
                <a:gd name="f425" fmla="*/ f315 1 2173"/>
                <a:gd name="f426" fmla="*/ f316 1 3966"/>
                <a:gd name="f427" fmla="*/ f317 1 2173"/>
                <a:gd name="f428" fmla="*/ f318 1 3966"/>
                <a:gd name="f429" fmla="*/ f319 1 2173"/>
                <a:gd name="f430" fmla="*/ f320 1 3966"/>
                <a:gd name="f431" fmla="*/ f321 1 2173"/>
                <a:gd name="f432" fmla="*/ f322 1 3966"/>
                <a:gd name="f433" fmla="*/ f323 1 2173"/>
                <a:gd name="f434" fmla="*/ f324 1 3966"/>
                <a:gd name="f435" fmla="*/ f325 1 2173"/>
                <a:gd name="f436" fmla="*/ f326 1 3966"/>
                <a:gd name="f437" fmla="*/ f327 1 2173"/>
                <a:gd name="f438" fmla="*/ f328 1 3966"/>
                <a:gd name="f439" fmla="*/ f329 1 2173"/>
                <a:gd name="f440" fmla="*/ f330 1 3966"/>
                <a:gd name="f441" fmla="*/ f331 1 2173"/>
                <a:gd name="f442" fmla="*/ f332 1 3966"/>
                <a:gd name="f443" fmla="*/ f333 1 2173"/>
                <a:gd name="f444" fmla="*/ f334 1 3966"/>
                <a:gd name="f445" fmla="*/ f335 1 2173"/>
                <a:gd name="f446" fmla="*/ f336 1 3966"/>
                <a:gd name="f447" fmla="*/ f337 1 2173"/>
                <a:gd name="f448" fmla="*/ f338 1 3966"/>
                <a:gd name="f449" fmla="*/ f339 1 2173"/>
                <a:gd name="f450" fmla="*/ f340 1 3966"/>
                <a:gd name="f451" fmla="*/ f341 1 2173"/>
                <a:gd name="f452" fmla="*/ f342 1 2173"/>
                <a:gd name="f453" fmla="*/ f343 1 2173"/>
                <a:gd name="f454" fmla="*/ f344 1 3966"/>
                <a:gd name="f455" fmla="*/ f345 1 2173"/>
                <a:gd name="f456" fmla="*/ f346 1 3966"/>
                <a:gd name="f457" fmla="*/ f347 1 3966"/>
                <a:gd name="f458" fmla="*/ f348 1 2173"/>
                <a:gd name="f459" fmla="*/ f349 1 3966"/>
                <a:gd name="f460" fmla="*/ f350 1 2173"/>
                <a:gd name="f461" fmla="*/ f351 1 3966"/>
                <a:gd name="f462" fmla="*/ f352 1 2173"/>
                <a:gd name="f463" fmla="*/ f353 1 3966"/>
                <a:gd name="f464" fmla="*/ f354 1 2173"/>
                <a:gd name="f465" fmla="*/ f355 1 3966"/>
                <a:gd name="f466" fmla="*/ f356 1 2173"/>
                <a:gd name="f467" fmla="*/ f357 1 3966"/>
                <a:gd name="f468" fmla="*/ f358 1 2173"/>
                <a:gd name="f469" fmla="*/ f359 1 3966"/>
                <a:gd name="f470" fmla="*/ f360 1 2173"/>
                <a:gd name="f471" fmla="*/ f361 1 3966"/>
                <a:gd name="f472" fmla="*/ f362 1 2173"/>
                <a:gd name="f473" fmla="*/ f363 1 3966"/>
                <a:gd name="f474" fmla="*/ f364 1 2173"/>
                <a:gd name="f475" fmla="*/ f365 1 3966"/>
                <a:gd name="f476" fmla="*/ f366 1 2173"/>
                <a:gd name="f477" fmla="*/ f367 1 3966"/>
                <a:gd name="f478" fmla="*/ f368 1 2173"/>
                <a:gd name="f479" fmla="*/ f369 1 3966"/>
                <a:gd name="f480" fmla="*/ f370 1 2173"/>
                <a:gd name="f481" fmla="*/ f371 1 3966"/>
                <a:gd name="f482" fmla="*/ f372 1 2173"/>
                <a:gd name="f483" fmla="*/ f373 1 3966"/>
                <a:gd name="f484" fmla="*/ f374 1 2173"/>
                <a:gd name="f485" fmla="*/ f375 1 3966"/>
                <a:gd name="f486" fmla="*/ f376 1 2173"/>
                <a:gd name="f487" fmla="*/ f377 1 3966"/>
                <a:gd name="f488" fmla="*/ f378 1 2173"/>
                <a:gd name="f489" fmla="*/ f379 1 3966"/>
                <a:gd name="f490" fmla="*/ f380 1 2173"/>
                <a:gd name="f491" fmla="*/ f381 1 3966"/>
                <a:gd name="f492" fmla="*/ f382 1 2173"/>
                <a:gd name="f493" fmla="*/ f383 1 3966"/>
                <a:gd name="f494" fmla="*/ f384 1 2173"/>
                <a:gd name="f495" fmla="*/ f385 1 3966"/>
                <a:gd name="f496" fmla="*/ f386 1 2173"/>
                <a:gd name="f497" fmla="*/ f387 1 3966"/>
                <a:gd name="f498" fmla="*/ f388 1 2173"/>
                <a:gd name="f499" fmla="*/ f389 1 3966"/>
                <a:gd name="f500" fmla="*/ f390 1 2173"/>
                <a:gd name="f501" fmla="*/ f391 1 3966"/>
                <a:gd name="f502" fmla="*/ f392 1 2173"/>
                <a:gd name="f503" fmla="*/ f393 1 3966"/>
                <a:gd name="f504" fmla="*/ f394 1 2173"/>
                <a:gd name="f505" fmla="*/ f395 1 3966"/>
                <a:gd name="f506" fmla="*/ f396 1 2173"/>
                <a:gd name="f507" fmla="*/ f397 1 3966"/>
                <a:gd name="f508" fmla="*/ f398 1 2173"/>
                <a:gd name="f509" fmla="*/ f399 1 3966"/>
                <a:gd name="f510" fmla="*/ f400 1 2173"/>
                <a:gd name="f511" fmla="*/ f401 1 3966"/>
                <a:gd name="f512" fmla="*/ f402 1 2173"/>
                <a:gd name="f513" fmla="*/ f403 1 3966"/>
                <a:gd name="f514" fmla="*/ f404 1 2173"/>
                <a:gd name="f515" fmla="*/ f405 1 3966"/>
                <a:gd name="f516" fmla="*/ f406 1 2173"/>
                <a:gd name="f517" fmla="*/ f407 1 3966"/>
                <a:gd name="f518" fmla="*/ f408 1 2173"/>
                <a:gd name="f519" fmla="*/ f409 1 3966"/>
                <a:gd name="f520" fmla="*/ f410 1 2173"/>
                <a:gd name="f521" fmla="*/ f411 1 3966"/>
                <a:gd name="f522" fmla="*/ f412 1 2173"/>
                <a:gd name="f523" fmla="*/ f413 1 3966"/>
                <a:gd name="f524" fmla="*/ f414 1 2173"/>
                <a:gd name="f525" fmla="*/ f415 1 3966"/>
                <a:gd name="f526" fmla="*/ f416 1 2173"/>
                <a:gd name="f527" fmla="*/ f417 1 3966"/>
                <a:gd name="f528" fmla="*/ f418 1 2173"/>
                <a:gd name="f529" fmla="*/ f419 1 3966"/>
                <a:gd name="f530" fmla="*/ f420 1 2173"/>
                <a:gd name="f531" fmla="*/ f421 1 3966"/>
                <a:gd name="f532" fmla="*/ f422 1 2173"/>
                <a:gd name="f533" fmla="*/ f423 1 3966"/>
                <a:gd name="f534" fmla="*/ 0 1 f313"/>
                <a:gd name="f535" fmla="*/ f7 1 f313"/>
                <a:gd name="f536" fmla="*/ 0 1 f314"/>
                <a:gd name="f537" fmla="*/ f8 1 f314"/>
                <a:gd name="f538" fmla="+- f424 0 f1"/>
                <a:gd name="f539" fmla="*/ f425 1 f313"/>
                <a:gd name="f540" fmla="*/ f426 1 f314"/>
                <a:gd name="f541" fmla="*/ f427 1 f313"/>
                <a:gd name="f542" fmla="*/ f428 1 f314"/>
                <a:gd name="f543" fmla="*/ f429 1 f313"/>
                <a:gd name="f544" fmla="*/ f430 1 f314"/>
                <a:gd name="f545" fmla="*/ f431 1 f313"/>
                <a:gd name="f546" fmla="*/ f432 1 f314"/>
                <a:gd name="f547" fmla="*/ f433 1 f313"/>
                <a:gd name="f548" fmla="*/ f434 1 f314"/>
                <a:gd name="f549" fmla="*/ f435 1 f313"/>
                <a:gd name="f550" fmla="*/ f436 1 f314"/>
                <a:gd name="f551" fmla="*/ f437 1 f313"/>
                <a:gd name="f552" fmla="*/ f438 1 f314"/>
                <a:gd name="f553" fmla="*/ f439 1 f313"/>
                <a:gd name="f554" fmla="*/ f440 1 f314"/>
                <a:gd name="f555" fmla="*/ f441 1 f313"/>
                <a:gd name="f556" fmla="*/ f442 1 f314"/>
                <a:gd name="f557" fmla="*/ f443 1 f313"/>
                <a:gd name="f558" fmla="*/ f444 1 f314"/>
                <a:gd name="f559" fmla="*/ f445 1 f313"/>
                <a:gd name="f560" fmla="*/ f446 1 f314"/>
                <a:gd name="f561" fmla="*/ f447 1 f313"/>
                <a:gd name="f562" fmla="*/ f448 1 f314"/>
                <a:gd name="f563" fmla="*/ f449 1 f313"/>
                <a:gd name="f564" fmla="*/ f450 1 f314"/>
                <a:gd name="f565" fmla="*/ f451 1 f313"/>
                <a:gd name="f566" fmla="*/ f452 1 f313"/>
                <a:gd name="f567" fmla="*/ f453 1 f313"/>
                <a:gd name="f568" fmla="*/ f454 1 f314"/>
                <a:gd name="f569" fmla="*/ f455 1 f313"/>
                <a:gd name="f570" fmla="*/ f456 1 f314"/>
                <a:gd name="f571" fmla="*/ f457 1 f314"/>
                <a:gd name="f572" fmla="*/ f458 1 f313"/>
                <a:gd name="f573" fmla="*/ f459 1 f314"/>
                <a:gd name="f574" fmla="*/ f460 1 f313"/>
                <a:gd name="f575" fmla="*/ f461 1 f314"/>
                <a:gd name="f576" fmla="*/ f462 1 f313"/>
                <a:gd name="f577" fmla="*/ f463 1 f314"/>
                <a:gd name="f578" fmla="*/ f464 1 f313"/>
                <a:gd name="f579" fmla="*/ f465 1 f314"/>
                <a:gd name="f580" fmla="*/ f466 1 f313"/>
                <a:gd name="f581" fmla="*/ f467 1 f314"/>
                <a:gd name="f582" fmla="*/ f468 1 f313"/>
                <a:gd name="f583" fmla="*/ f469 1 f314"/>
                <a:gd name="f584" fmla="*/ f470 1 f313"/>
                <a:gd name="f585" fmla="*/ f471 1 f314"/>
                <a:gd name="f586" fmla="*/ f472 1 f313"/>
                <a:gd name="f587" fmla="*/ f473 1 f314"/>
                <a:gd name="f588" fmla="*/ f474 1 f313"/>
                <a:gd name="f589" fmla="*/ f475 1 f314"/>
                <a:gd name="f590" fmla="*/ f476 1 f313"/>
                <a:gd name="f591" fmla="*/ f477 1 f314"/>
                <a:gd name="f592" fmla="*/ f478 1 f313"/>
                <a:gd name="f593" fmla="*/ f479 1 f314"/>
                <a:gd name="f594" fmla="*/ f480 1 f313"/>
                <a:gd name="f595" fmla="*/ f481 1 f314"/>
                <a:gd name="f596" fmla="*/ f482 1 f313"/>
                <a:gd name="f597" fmla="*/ f483 1 f314"/>
                <a:gd name="f598" fmla="*/ f484 1 f313"/>
                <a:gd name="f599" fmla="*/ f485 1 f314"/>
                <a:gd name="f600" fmla="*/ f486 1 f313"/>
                <a:gd name="f601" fmla="*/ f487 1 f314"/>
                <a:gd name="f602" fmla="*/ f488 1 f313"/>
                <a:gd name="f603" fmla="*/ f489 1 f314"/>
                <a:gd name="f604" fmla="*/ f490 1 f313"/>
                <a:gd name="f605" fmla="*/ f491 1 f314"/>
                <a:gd name="f606" fmla="*/ f492 1 f313"/>
                <a:gd name="f607" fmla="*/ f493 1 f314"/>
                <a:gd name="f608" fmla="*/ f494 1 f313"/>
                <a:gd name="f609" fmla="*/ f495 1 f314"/>
                <a:gd name="f610" fmla="*/ f496 1 f313"/>
                <a:gd name="f611" fmla="*/ f497 1 f314"/>
                <a:gd name="f612" fmla="*/ f498 1 f313"/>
                <a:gd name="f613" fmla="*/ f499 1 f314"/>
                <a:gd name="f614" fmla="*/ f500 1 f313"/>
                <a:gd name="f615" fmla="*/ f501 1 f314"/>
                <a:gd name="f616" fmla="*/ f502 1 f313"/>
                <a:gd name="f617" fmla="*/ f503 1 f314"/>
                <a:gd name="f618" fmla="*/ f504 1 f313"/>
                <a:gd name="f619" fmla="*/ f505 1 f314"/>
                <a:gd name="f620" fmla="*/ f506 1 f313"/>
                <a:gd name="f621" fmla="*/ f507 1 f314"/>
                <a:gd name="f622" fmla="*/ f508 1 f313"/>
                <a:gd name="f623" fmla="*/ f509 1 f314"/>
                <a:gd name="f624" fmla="*/ f510 1 f313"/>
                <a:gd name="f625" fmla="*/ f511 1 f314"/>
                <a:gd name="f626" fmla="*/ f512 1 f313"/>
                <a:gd name="f627" fmla="*/ f513 1 f314"/>
                <a:gd name="f628" fmla="*/ f514 1 f313"/>
                <a:gd name="f629" fmla="*/ f515 1 f314"/>
                <a:gd name="f630" fmla="*/ f516 1 f313"/>
                <a:gd name="f631" fmla="*/ f517 1 f314"/>
                <a:gd name="f632" fmla="*/ f518 1 f313"/>
                <a:gd name="f633" fmla="*/ f519 1 f314"/>
                <a:gd name="f634" fmla="*/ f520 1 f313"/>
                <a:gd name="f635" fmla="*/ f521 1 f314"/>
                <a:gd name="f636" fmla="*/ f522 1 f313"/>
                <a:gd name="f637" fmla="*/ f523 1 f314"/>
                <a:gd name="f638" fmla="*/ f524 1 f313"/>
                <a:gd name="f639" fmla="*/ f525 1 f314"/>
                <a:gd name="f640" fmla="*/ f526 1 f313"/>
                <a:gd name="f641" fmla="*/ f527 1 f314"/>
                <a:gd name="f642" fmla="*/ f528 1 f313"/>
                <a:gd name="f643" fmla="*/ f529 1 f314"/>
                <a:gd name="f644" fmla="*/ f530 1 f313"/>
                <a:gd name="f645" fmla="*/ f531 1 f314"/>
                <a:gd name="f646" fmla="*/ f532 1 f313"/>
                <a:gd name="f647" fmla="*/ f533 1 f314"/>
                <a:gd name="f648" fmla="*/ f534 f308 1"/>
                <a:gd name="f649" fmla="*/ f535 f308 1"/>
                <a:gd name="f650" fmla="*/ f537 f309 1"/>
                <a:gd name="f651" fmla="*/ f536 f309 1"/>
                <a:gd name="f652" fmla="*/ f539 f308 1"/>
                <a:gd name="f653" fmla="*/ f540 f309 1"/>
                <a:gd name="f654" fmla="*/ f541 f308 1"/>
                <a:gd name="f655" fmla="*/ f542 f309 1"/>
                <a:gd name="f656" fmla="*/ f543 f308 1"/>
                <a:gd name="f657" fmla="*/ f544 f309 1"/>
                <a:gd name="f658" fmla="*/ f545 f308 1"/>
                <a:gd name="f659" fmla="*/ f546 f309 1"/>
                <a:gd name="f660" fmla="*/ f547 f308 1"/>
                <a:gd name="f661" fmla="*/ f548 f309 1"/>
                <a:gd name="f662" fmla="*/ f549 f308 1"/>
                <a:gd name="f663" fmla="*/ f550 f309 1"/>
                <a:gd name="f664" fmla="*/ f551 f308 1"/>
                <a:gd name="f665" fmla="*/ f552 f309 1"/>
                <a:gd name="f666" fmla="*/ f553 f308 1"/>
                <a:gd name="f667" fmla="*/ f554 f309 1"/>
                <a:gd name="f668" fmla="*/ f555 f308 1"/>
                <a:gd name="f669" fmla="*/ f556 f309 1"/>
                <a:gd name="f670" fmla="*/ f557 f308 1"/>
                <a:gd name="f671" fmla="*/ f558 f309 1"/>
                <a:gd name="f672" fmla="*/ f559 f308 1"/>
                <a:gd name="f673" fmla="*/ f560 f309 1"/>
                <a:gd name="f674" fmla="*/ f561 f308 1"/>
                <a:gd name="f675" fmla="*/ f562 f309 1"/>
                <a:gd name="f676" fmla="*/ f563 f308 1"/>
                <a:gd name="f677" fmla="*/ f564 f309 1"/>
                <a:gd name="f678" fmla="*/ f565 f308 1"/>
                <a:gd name="f679" fmla="*/ f566 f308 1"/>
                <a:gd name="f680" fmla="*/ f567 f308 1"/>
                <a:gd name="f681" fmla="*/ f568 f309 1"/>
                <a:gd name="f682" fmla="*/ f569 f308 1"/>
                <a:gd name="f683" fmla="*/ f570 f309 1"/>
                <a:gd name="f684" fmla="*/ f571 f309 1"/>
                <a:gd name="f685" fmla="*/ f572 f308 1"/>
                <a:gd name="f686" fmla="*/ f573 f309 1"/>
                <a:gd name="f687" fmla="*/ f574 f308 1"/>
                <a:gd name="f688" fmla="*/ f575 f309 1"/>
                <a:gd name="f689" fmla="*/ f576 f308 1"/>
                <a:gd name="f690" fmla="*/ f577 f309 1"/>
                <a:gd name="f691" fmla="*/ f578 f308 1"/>
                <a:gd name="f692" fmla="*/ f579 f309 1"/>
                <a:gd name="f693" fmla="*/ f580 f308 1"/>
                <a:gd name="f694" fmla="*/ f581 f309 1"/>
                <a:gd name="f695" fmla="*/ f582 f308 1"/>
                <a:gd name="f696" fmla="*/ f583 f309 1"/>
                <a:gd name="f697" fmla="*/ f584 f308 1"/>
                <a:gd name="f698" fmla="*/ f585 f309 1"/>
                <a:gd name="f699" fmla="*/ f586 f308 1"/>
                <a:gd name="f700" fmla="*/ f587 f309 1"/>
                <a:gd name="f701" fmla="*/ f588 f308 1"/>
                <a:gd name="f702" fmla="*/ f589 f309 1"/>
                <a:gd name="f703" fmla="*/ f590 f308 1"/>
                <a:gd name="f704" fmla="*/ f591 f309 1"/>
                <a:gd name="f705" fmla="*/ f592 f308 1"/>
                <a:gd name="f706" fmla="*/ f593 f309 1"/>
                <a:gd name="f707" fmla="*/ f594 f308 1"/>
                <a:gd name="f708" fmla="*/ f595 f309 1"/>
                <a:gd name="f709" fmla="*/ f596 f308 1"/>
                <a:gd name="f710" fmla="*/ f597 f309 1"/>
                <a:gd name="f711" fmla="*/ f598 f308 1"/>
                <a:gd name="f712" fmla="*/ f599 f309 1"/>
                <a:gd name="f713" fmla="*/ f600 f308 1"/>
                <a:gd name="f714" fmla="*/ f601 f309 1"/>
                <a:gd name="f715" fmla="*/ f602 f308 1"/>
                <a:gd name="f716" fmla="*/ f603 f309 1"/>
                <a:gd name="f717" fmla="*/ f604 f308 1"/>
                <a:gd name="f718" fmla="*/ f605 f309 1"/>
                <a:gd name="f719" fmla="*/ f606 f308 1"/>
                <a:gd name="f720" fmla="*/ f607 f309 1"/>
                <a:gd name="f721" fmla="*/ f608 f308 1"/>
                <a:gd name="f722" fmla="*/ f609 f309 1"/>
                <a:gd name="f723" fmla="*/ f610 f308 1"/>
                <a:gd name="f724" fmla="*/ f611 f309 1"/>
                <a:gd name="f725" fmla="*/ f612 f308 1"/>
                <a:gd name="f726" fmla="*/ f613 f309 1"/>
                <a:gd name="f727" fmla="*/ f614 f308 1"/>
                <a:gd name="f728" fmla="*/ f615 f309 1"/>
                <a:gd name="f729" fmla="*/ f616 f308 1"/>
                <a:gd name="f730" fmla="*/ f617 f309 1"/>
                <a:gd name="f731" fmla="*/ f618 f308 1"/>
                <a:gd name="f732" fmla="*/ f619 f309 1"/>
                <a:gd name="f733" fmla="*/ f620 f308 1"/>
                <a:gd name="f734" fmla="*/ f621 f309 1"/>
                <a:gd name="f735" fmla="*/ f622 f308 1"/>
                <a:gd name="f736" fmla="*/ f623 f309 1"/>
                <a:gd name="f737" fmla="*/ f624 f308 1"/>
                <a:gd name="f738" fmla="*/ f625 f309 1"/>
                <a:gd name="f739" fmla="*/ f626 f308 1"/>
                <a:gd name="f740" fmla="*/ f627 f309 1"/>
                <a:gd name="f741" fmla="*/ f628 f308 1"/>
                <a:gd name="f742" fmla="*/ f629 f309 1"/>
                <a:gd name="f743" fmla="*/ f630 f308 1"/>
                <a:gd name="f744" fmla="*/ f631 f309 1"/>
                <a:gd name="f745" fmla="*/ f632 f308 1"/>
                <a:gd name="f746" fmla="*/ f633 f309 1"/>
                <a:gd name="f747" fmla="*/ f634 f308 1"/>
                <a:gd name="f748" fmla="*/ f635 f309 1"/>
                <a:gd name="f749" fmla="*/ f636 f308 1"/>
                <a:gd name="f750" fmla="*/ f637 f309 1"/>
                <a:gd name="f751" fmla="*/ f638 f308 1"/>
                <a:gd name="f752" fmla="*/ f639 f309 1"/>
                <a:gd name="f753" fmla="*/ f640 f308 1"/>
                <a:gd name="f754" fmla="*/ f641 f309 1"/>
                <a:gd name="f755" fmla="*/ f642 f308 1"/>
                <a:gd name="f756" fmla="*/ f643 f309 1"/>
                <a:gd name="f757" fmla="*/ f644 f308 1"/>
                <a:gd name="f758" fmla="*/ f645 f309 1"/>
                <a:gd name="f759" fmla="*/ f646 f308 1"/>
                <a:gd name="f760" fmla="*/ f647 f30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8">
                  <a:pos x="f652" y="f653"/>
                </a:cxn>
                <a:cxn ang="f538">
                  <a:pos x="f654" y="f655"/>
                </a:cxn>
                <a:cxn ang="f538">
                  <a:pos x="f656" y="f657"/>
                </a:cxn>
                <a:cxn ang="f538">
                  <a:pos x="f658" y="f659"/>
                </a:cxn>
                <a:cxn ang="f538">
                  <a:pos x="f660" y="f661"/>
                </a:cxn>
                <a:cxn ang="f538">
                  <a:pos x="f662" y="f663"/>
                </a:cxn>
                <a:cxn ang="f538">
                  <a:pos x="f664" y="f665"/>
                </a:cxn>
                <a:cxn ang="f538">
                  <a:pos x="f666" y="f667"/>
                </a:cxn>
                <a:cxn ang="f538">
                  <a:pos x="f668" y="f669"/>
                </a:cxn>
                <a:cxn ang="f538">
                  <a:pos x="f670" y="f671"/>
                </a:cxn>
                <a:cxn ang="f538">
                  <a:pos x="f672" y="f673"/>
                </a:cxn>
                <a:cxn ang="f538">
                  <a:pos x="f674" y="f675"/>
                </a:cxn>
                <a:cxn ang="f538">
                  <a:pos x="f676" y="f677"/>
                </a:cxn>
                <a:cxn ang="f538">
                  <a:pos x="f678" y="f677"/>
                </a:cxn>
                <a:cxn ang="f538">
                  <a:pos x="f679" y="f675"/>
                </a:cxn>
                <a:cxn ang="f538">
                  <a:pos x="f680" y="f681"/>
                </a:cxn>
                <a:cxn ang="f538">
                  <a:pos x="f682" y="f683"/>
                </a:cxn>
                <a:cxn ang="f538">
                  <a:pos x="f682" y="f684"/>
                </a:cxn>
                <a:cxn ang="f538">
                  <a:pos x="f685" y="f686"/>
                </a:cxn>
                <a:cxn ang="f538">
                  <a:pos x="f687" y="f688"/>
                </a:cxn>
                <a:cxn ang="f538">
                  <a:pos x="f689" y="f690"/>
                </a:cxn>
                <a:cxn ang="f538">
                  <a:pos x="f691" y="f692"/>
                </a:cxn>
                <a:cxn ang="f538">
                  <a:pos x="f693" y="f694"/>
                </a:cxn>
                <a:cxn ang="f538">
                  <a:pos x="f695" y="f696"/>
                </a:cxn>
                <a:cxn ang="f538">
                  <a:pos x="f697" y="f698"/>
                </a:cxn>
                <a:cxn ang="f538">
                  <a:pos x="f699" y="f700"/>
                </a:cxn>
                <a:cxn ang="f538">
                  <a:pos x="f701" y="f702"/>
                </a:cxn>
                <a:cxn ang="f538">
                  <a:pos x="f703" y="f704"/>
                </a:cxn>
                <a:cxn ang="f538">
                  <a:pos x="f705" y="f706"/>
                </a:cxn>
                <a:cxn ang="f538">
                  <a:pos x="f707" y="f708"/>
                </a:cxn>
                <a:cxn ang="f538">
                  <a:pos x="f709" y="f710"/>
                </a:cxn>
                <a:cxn ang="f538">
                  <a:pos x="f711" y="f712"/>
                </a:cxn>
                <a:cxn ang="f538">
                  <a:pos x="f713" y="f714"/>
                </a:cxn>
                <a:cxn ang="f538">
                  <a:pos x="f715" y="f716"/>
                </a:cxn>
                <a:cxn ang="f538">
                  <a:pos x="f717" y="f718"/>
                </a:cxn>
                <a:cxn ang="f538">
                  <a:pos x="f719" y="f720"/>
                </a:cxn>
                <a:cxn ang="f538">
                  <a:pos x="f721" y="f722"/>
                </a:cxn>
                <a:cxn ang="f538">
                  <a:pos x="f723" y="f724"/>
                </a:cxn>
                <a:cxn ang="f538">
                  <a:pos x="f725" y="f726"/>
                </a:cxn>
                <a:cxn ang="f538">
                  <a:pos x="f727" y="f728"/>
                </a:cxn>
                <a:cxn ang="f538">
                  <a:pos x="f729" y="f730"/>
                </a:cxn>
                <a:cxn ang="f538">
                  <a:pos x="f731" y="f732"/>
                </a:cxn>
                <a:cxn ang="f538">
                  <a:pos x="f733" y="f734"/>
                </a:cxn>
                <a:cxn ang="f538">
                  <a:pos x="f735" y="f736"/>
                </a:cxn>
                <a:cxn ang="f538">
                  <a:pos x="f707" y="f708"/>
                </a:cxn>
                <a:cxn ang="f538">
                  <a:pos x="f737" y="f738"/>
                </a:cxn>
                <a:cxn ang="f538">
                  <a:pos x="f739" y="f740"/>
                </a:cxn>
                <a:cxn ang="f538">
                  <a:pos x="f741" y="f742"/>
                </a:cxn>
                <a:cxn ang="f538">
                  <a:pos x="f743" y="f744"/>
                </a:cxn>
                <a:cxn ang="f538">
                  <a:pos x="f745" y="f746"/>
                </a:cxn>
                <a:cxn ang="f538">
                  <a:pos x="f747" y="f748"/>
                </a:cxn>
                <a:cxn ang="f538">
                  <a:pos x="f749" y="f750"/>
                </a:cxn>
                <a:cxn ang="f538">
                  <a:pos x="f751" y="f752"/>
                </a:cxn>
                <a:cxn ang="f538">
                  <a:pos x="f753" y="f754"/>
                </a:cxn>
                <a:cxn ang="f538">
                  <a:pos x="f755" y="f756"/>
                </a:cxn>
                <a:cxn ang="f538">
                  <a:pos x="f757" y="f758"/>
                </a:cxn>
                <a:cxn ang="f538">
                  <a:pos x="f759" y="f760"/>
                </a:cxn>
              </a:cxnLst>
              <a:rect l="f648" t="f651" r="f649" b="f650"/>
              <a:pathLst>
                <a:path w="2173" h="3966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45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6"/>
                  </a:lnTo>
                  <a:lnTo>
                    <a:pt x="f84" y="f6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36" y="f74"/>
                  </a:lnTo>
                  <a:lnTo>
                    <a:pt x="f89" y="f72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6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7" y="f138"/>
                  </a:lnTo>
                  <a:lnTo>
                    <a:pt x="f7" y="f139"/>
                  </a:lnTo>
                  <a:lnTo>
                    <a:pt x="f7" y="f140"/>
                  </a:lnTo>
                  <a:lnTo>
                    <a:pt x="f13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8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8"/>
                  </a:lnTo>
                  <a:lnTo>
                    <a:pt x="f160" y="f161"/>
                  </a:lnTo>
                  <a:lnTo>
                    <a:pt x="f65" y="f162"/>
                  </a:lnTo>
                  <a:lnTo>
                    <a:pt x="f9" y="f10"/>
                  </a:lnTo>
                  <a:close/>
                  <a:moveTo>
                    <a:pt x="f163" y="f164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03" y="f169"/>
                  </a:lnTo>
                  <a:lnTo>
                    <a:pt x="f81" y="f170"/>
                  </a:lnTo>
                  <a:lnTo>
                    <a:pt x="f52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80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5" y="f227"/>
                  </a:lnTo>
                  <a:lnTo>
                    <a:pt x="f228" y="f229"/>
                  </a:lnTo>
                  <a:lnTo>
                    <a:pt x="f223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3" y="f164"/>
                  </a:lnTo>
                  <a:close/>
                  <a:moveTo>
                    <a:pt x="f247" y="f103"/>
                  </a:move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4" y="f254"/>
                  </a:lnTo>
                  <a:lnTo>
                    <a:pt x="f255" y="f256"/>
                  </a:lnTo>
                  <a:lnTo>
                    <a:pt x="f248" y="f257"/>
                  </a:lnTo>
                  <a:lnTo>
                    <a:pt x="f258" y="f259"/>
                  </a:lnTo>
                  <a:lnTo>
                    <a:pt x="f52" y="f260"/>
                  </a:lnTo>
                  <a:lnTo>
                    <a:pt x="f261" y="f262"/>
                  </a:lnTo>
                  <a:lnTo>
                    <a:pt x="f263" y="f9"/>
                  </a:lnTo>
                  <a:lnTo>
                    <a:pt x="f107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48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01"/>
                  </a:lnTo>
                  <a:lnTo>
                    <a:pt x="f37" y="f300"/>
                  </a:lnTo>
                  <a:lnTo>
                    <a:pt x="f301" y="f247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5"/>
                  </a:lnTo>
                  <a:lnTo>
                    <a:pt x="f278" y="f250"/>
                  </a:lnTo>
                  <a:lnTo>
                    <a:pt x="f247" y="f103"/>
                  </a:lnTo>
                  <a:close/>
                </a:path>
              </a:pathLst>
            </a:custGeom>
            <a:solidFill>
              <a:srgbClr val="FF7D0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uppieren 18"/>
          <p:cNvGrpSpPr/>
          <p:nvPr/>
        </p:nvGrpSpPr>
        <p:grpSpPr>
          <a:xfrm>
            <a:off x="5012375" y="3538078"/>
            <a:ext cx="394801" cy="720528"/>
            <a:chOff x="5012375" y="3538078"/>
            <a:chExt cx="394801" cy="720528"/>
          </a:xfrm>
        </p:grpSpPr>
        <p:sp>
          <p:nvSpPr>
            <p:cNvPr id="9" name="Freeform 11"/>
            <p:cNvSpPr/>
            <p:nvPr/>
          </p:nvSpPr>
          <p:spPr>
            <a:xfrm>
              <a:off x="5034823" y="3582427"/>
              <a:ext cx="189152" cy="5923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7"/>
                <a:gd name="f10" fmla="val 629"/>
                <a:gd name="f11" fmla="val 3161"/>
                <a:gd name="f12" fmla="val 677"/>
                <a:gd name="f13" fmla="val 3128"/>
                <a:gd name="f14" fmla="val 712"/>
                <a:gd name="f15" fmla="val 3089"/>
                <a:gd name="f16" fmla="val 737"/>
                <a:gd name="f17" fmla="val 3044"/>
                <a:gd name="f18" fmla="val 752"/>
                <a:gd name="f19" fmla="val 2990"/>
                <a:gd name="f20" fmla="val 754"/>
                <a:gd name="f21" fmla="val 2926"/>
                <a:gd name="f22" fmla="val 748"/>
                <a:gd name="f23" fmla="val 2848"/>
                <a:gd name="f24" fmla="val 732"/>
                <a:gd name="f25" fmla="val 2757"/>
                <a:gd name="f26" fmla="val 720"/>
                <a:gd name="f27" fmla="val 2706"/>
                <a:gd name="f28" fmla="val 700"/>
                <a:gd name="f29" fmla="val 2612"/>
                <a:gd name="f30" fmla="val 676"/>
                <a:gd name="f31" fmla="val 2409"/>
                <a:gd name="f32" fmla="val 668"/>
                <a:gd name="f33" fmla="val 2157"/>
                <a:gd name="f34" fmla="val 679"/>
                <a:gd name="f35" fmla="val 1821"/>
                <a:gd name="f36" fmla="val 692"/>
                <a:gd name="f37" fmla="val 1603"/>
                <a:gd name="f38" fmla="val 722"/>
                <a:gd name="f39" fmla="val 1098"/>
                <a:gd name="f40" fmla="val 728"/>
                <a:gd name="f41" fmla="val 888"/>
                <a:gd name="f42" fmla="val 724"/>
                <a:gd name="f43" fmla="val 854"/>
                <a:gd name="f44" fmla="val 710"/>
                <a:gd name="f45" fmla="val 837"/>
                <a:gd name="f46" fmla="val 694"/>
                <a:gd name="f47" fmla="val 831"/>
                <a:gd name="f48" fmla="val 822"/>
                <a:gd name="f49" fmla="val 643"/>
                <a:gd name="f50" fmla="val 817"/>
                <a:gd name="f51" fmla="val 618"/>
                <a:gd name="f52" fmla="val 826"/>
                <a:gd name="f53" fmla="val 603"/>
                <a:gd name="f54" fmla="val 846"/>
                <a:gd name="f55" fmla="val 602"/>
                <a:gd name="f56" fmla="val 861"/>
                <a:gd name="f57" fmla="val 595"/>
                <a:gd name="f58" fmla="val 901"/>
                <a:gd name="f59" fmla="val 539"/>
                <a:gd name="f60" fmla="val 1165"/>
                <a:gd name="f61" fmla="val 402"/>
                <a:gd name="f62" fmla="val 1742"/>
                <a:gd name="f63" fmla="val 323"/>
                <a:gd name="f64" fmla="val 2053"/>
                <a:gd name="f65" fmla="val 289"/>
                <a:gd name="f66" fmla="val 2177"/>
                <a:gd name="f67" fmla="val 196"/>
                <a:gd name="f68" fmla="val 2462"/>
                <a:gd name="f69" fmla="val 153"/>
                <a:gd name="f70" fmla="val 2577"/>
                <a:gd name="f71" fmla="val 116"/>
                <a:gd name="f72" fmla="val 2674"/>
                <a:gd name="f73" fmla="val 54"/>
                <a:gd name="f74" fmla="val 2856"/>
                <a:gd name="f75" fmla="val 14"/>
                <a:gd name="f76" fmla="val 3009"/>
                <a:gd name="f77" fmla="val 3087"/>
                <a:gd name="f78" fmla="val 3121"/>
                <a:gd name="f79" fmla="val 3"/>
                <a:gd name="f80" fmla="val 3129"/>
                <a:gd name="f81" fmla="val 13"/>
                <a:gd name="f82" fmla="val 3142"/>
                <a:gd name="f83" fmla="val 52"/>
                <a:gd name="f84" fmla="val 3167"/>
                <a:gd name="f85" fmla="val 107"/>
                <a:gd name="f86" fmla="val 3193"/>
                <a:gd name="f87" fmla="val 170"/>
                <a:gd name="f88" fmla="val 3214"/>
                <a:gd name="f89" fmla="val 202"/>
                <a:gd name="f90" fmla="val 3222"/>
                <a:gd name="f91" fmla="val 249"/>
                <a:gd name="f92" fmla="val 3230"/>
                <a:gd name="f93" fmla="val 354"/>
                <a:gd name="f94" fmla="val 462"/>
                <a:gd name="f95" fmla="val 3220"/>
                <a:gd name="f96" fmla="val 560"/>
                <a:gd name="f97" fmla="val 3195"/>
                <a:gd name="f98" fmla="val 703"/>
                <a:gd name="f99" fmla="val 742"/>
                <a:gd name="f100" fmla="val 715"/>
                <a:gd name="f101" fmla="val 726"/>
                <a:gd name="f102" fmla="val 687"/>
                <a:gd name="f103" fmla="val 663"/>
                <a:gd name="f104" fmla="val 716"/>
                <a:gd name="f105" fmla="val 624"/>
                <a:gd name="f106" fmla="val 706"/>
                <a:gd name="f107" fmla="val 548"/>
                <a:gd name="f108" fmla="val 704"/>
                <a:gd name="f109" fmla="val 474"/>
                <a:gd name="f110" fmla="val 405"/>
                <a:gd name="f111" fmla="val 340"/>
                <a:gd name="f112" fmla="val 731"/>
                <a:gd name="f113" fmla="val 280"/>
                <a:gd name="f114" fmla="val 225"/>
                <a:gd name="f115" fmla="val 779"/>
                <a:gd name="f116" fmla="val 176"/>
                <a:gd name="f117" fmla="val 795"/>
                <a:gd name="f118" fmla="val 154"/>
                <a:gd name="f119" fmla="val 810"/>
                <a:gd name="f120" fmla="val 133"/>
                <a:gd name="f121" fmla="val 96"/>
                <a:gd name="f122" fmla="val 64"/>
                <a:gd name="f123" fmla="val 834"/>
                <a:gd name="f124" fmla="val 38"/>
                <a:gd name="f125" fmla="val 821"/>
                <a:gd name="f126" fmla="val 18"/>
                <a:gd name="f127" fmla="val 796"/>
                <a:gd name="f128" fmla="val 6"/>
                <a:gd name="f129" fmla="val 761"/>
                <a:gd name="f130" fmla="val 2"/>
                <a:gd name="f131" fmla="val 689"/>
                <a:gd name="f132" fmla="val 7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3"/>
                <a:gd name="f139" fmla="val 481"/>
                <a:gd name="f140" fmla="val 452"/>
                <a:gd name="f141" fmla="val 226"/>
                <a:gd name="f142" fmla="val 439"/>
                <a:gd name="f143" fmla="val 309"/>
                <a:gd name="f144" fmla="val 440"/>
                <a:gd name="f145" fmla="val 401"/>
                <a:gd name="f146" fmla="val 457"/>
                <a:gd name="f147" fmla="val 502"/>
                <a:gd name="f148" fmla="val 473"/>
                <a:gd name="f149" fmla="val 555"/>
                <a:gd name="f150" fmla="val 483"/>
                <a:gd name="f151" fmla="val 588"/>
                <a:gd name="f152" fmla="val 508"/>
                <a:gd name="f153" fmla="val 646"/>
                <a:gd name="f154" fmla="val 536"/>
                <a:gd name="f155" fmla="val 566"/>
                <a:gd name="f156" fmla="val 730"/>
                <a:gd name="f157" fmla="val 597"/>
                <a:gd name="f158" fmla="val 756"/>
                <a:gd name="f159" fmla="val 627"/>
                <a:gd name="f160" fmla="val 768"/>
                <a:gd name="f161" fmla="val 658"/>
                <a:gd name="f162" fmla="val 755"/>
                <a:gd name="f163" fmla="+- 0 0 -90"/>
                <a:gd name="f164" fmla="*/ f3 1 838"/>
                <a:gd name="f165" fmla="*/ f4 1 3233"/>
                <a:gd name="f166" fmla="+- f7 0 f5"/>
                <a:gd name="f167" fmla="+- f6 0 f5"/>
                <a:gd name="f168" fmla="*/ f163 f0 1"/>
                <a:gd name="f169" fmla="*/ f167 1 838"/>
                <a:gd name="f170" fmla="*/ f166 1 3233"/>
                <a:gd name="f171" fmla="*/ 629 f167 1"/>
                <a:gd name="f172" fmla="*/ 3161 f166 1"/>
                <a:gd name="f173" fmla="*/ 712 f167 1"/>
                <a:gd name="f174" fmla="*/ 3089 f166 1"/>
                <a:gd name="f175" fmla="*/ 752 f167 1"/>
                <a:gd name="f176" fmla="*/ 2990 f166 1"/>
                <a:gd name="f177" fmla="*/ 748 f167 1"/>
                <a:gd name="f178" fmla="*/ 2848 f166 1"/>
                <a:gd name="f179" fmla="*/ 720 f167 1"/>
                <a:gd name="f180" fmla="*/ 2706 f166 1"/>
                <a:gd name="f181" fmla="*/ 676 f167 1"/>
                <a:gd name="f182" fmla="*/ 2409 f166 1"/>
                <a:gd name="f183" fmla="*/ 679 f167 1"/>
                <a:gd name="f184" fmla="*/ 1821 f166 1"/>
                <a:gd name="f185" fmla="*/ 722 f167 1"/>
                <a:gd name="f186" fmla="*/ 1098 f166 1"/>
                <a:gd name="f187" fmla="*/ 724 f167 1"/>
                <a:gd name="f188" fmla="*/ 854 f166 1"/>
                <a:gd name="f189" fmla="*/ 694 f167 1"/>
                <a:gd name="f190" fmla="*/ 831 f166 1"/>
                <a:gd name="f191" fmla="*/ 643 f167 1"/>
                <a:gd name="f192" fmla="*/ 817 f166 1"/>
                <a:gd name="f193" fmla="*/ 603 f167 1"/>
                <a:gd name="f194" fmla="*/ 846 f166 1"/>
                <a:gd name="f195" fmla="*/ 595 f167 1"/>
                <a:gd name="f196" fmla="*/ 901 f166 1"/>
                <a:gd name="f197" fmla="*/ 402 f167 1"/>
                <a:gd name="f198" fmla="*/ 1742 f166 1"/>
                <a:gd name="f199" fmla="*/ 289 f167 1"/>
                <a:gd name="f200" fmla="*/ 2177 f166 1"/>
                <a:gd name="f201" fmla="*/ 153 f167 1"/>
                <a:gd name="f202" fmla="*/ 2577 f166 1"/>
                <a:gd name="f203" fmla="*/ 54 f167 1"/>
                <a:gd name="f204" fmla="*/ 2856 f166 1"/>
                <a:gd name="f205" fmla="*/ 0 f167 1"/>
                <a:gd name="f206" fmla="*/ 3087 f166 1"/>
                <a:gd name="f207" fmla="*/ 3 f167 1"/>
                <a:gd name="f208" fmla="*/ 3129 f166 1"/>
                <a:gd name="f209" fmla="*/ 52 f167 1"/>
                <a:gd name="f210" fmla="*/ 3167 f166 1"/>
                <a:gd name="f211" fmla="*/ 170 f167 1"/>
                <a:gd name="f212" fmla="*/ 3214 f166 1"/>
                <a:gd name="f213" fmla="*/ 249 f167 1"/>
                <a:gd name="f214" fmla="*/ 3230 f166 1"/>
                <a:gd name="f215" fmla="*/ 462 f167 1"/>
                <a:gd name="f216" fmla="*/ 3220 f166 1"/>
                <a:gd name="f217" fmla="*/ 599 f167 1"/>
                <a:gd name="f218" fmla="*/ 3177 f166 1"/>
                <a:gd name="f219" fmla="*/ 715 f167 1"/>
                <a:gd name="f220" fmla="*/ 726 f166 1"/>
                <a:gd name="f221" fmla="*/ 663 f166 1"/>
                <a:gd name="f222" fmla="*/ 706 f167 1"/>
                <a:gd name="f223" fmla="*/ 548 f166 1"/>
                <a:gd name="f224" fmla="*/ 405 f166 1"/>
                <a:gd name="f225" fmla="*/ 731 f167 1"/>
                <a:gd name="f226" fmla="*/ 280 f166 1"/>
                <a:gd name="f227" fmla="*/ 779 f167 1"/>
                <a:gd name="f228" fmla="*/ 176 f166 1"/>
                <a:gd name="f229" fmla="*/ 810 f167 1"/>
                <a:gd name="f230" fmla="*/ 133 f166 1"/>
                <a:gd name="f231" fmla="*/ 838 f167 1"/>
                <a:gd name="f232" fmla="*/ 64 f166 1"/>
                <a:gd name="f233" fmla="*/ 821 f167 1"/>
                <a:gd name="f234" fmla="*/ 18 f166 1"/>
                <a:gd name="f235" fmla="*/ 761 f167 1"/>
                <a:gd name="f236" fmla="*/ 0 f166 1"/>
                <a:gd name="f237" fmla="*/ 689 f167 1"/>
                <a:gd name="f238" fmla="*/ 7 f166 1"/>
                <a:gd name="f239" fmla="*/ 581 f167 1"/>
                <a:gd name="f240" fmla="*/ 48 f166 1"/>
                <a:gd name="f241" fmla="*/ 481 f167 1"/>
                <a:gd name="f242" fmla="*/ 154 f166 1"/>
                <a:gd name="f243" fmla="*/ 439 f167 1"/>
                <a:gd name="f244" fmla="*/ 309 f166 1"/>
                <a:gd name="f245" fmla="*/ 457 f167 1"/>
                <a:gd name="f246" fmla="*/ 502 f166 1"/>
                <a:gd name="f247" fmla="*/ 483 f167 1"/>
                <a:gd name="f248" fmla="*/ 588 f166 1"/>
                <a:gd name="f249" fmla="*/ 536 f167 1"/>
                <a:gd name="f250" fmla="*/ 694 f166 1"/>
                <a:gd name="f251" fmla="*/ 597 f167 1"/>
                <a:gd name="f252" fmla="*/ 756 f166 1"/>
                <a:gd name="f253" fmla="*/ 658 f167 1"/>
                <a:gd name="f254" fmla="*/ 768 f166 1"/>
                <a:gd name="f255" fmla="*/ 703 f167 1"/>
                <a:gd name="f256" fmla="*/ 742 f166 1"/>
                <a:gd name="f257" fmla="*/ f168 1 f2"/>
                <a:gd name="f258" fmla="*/ f171 1 838"/>
                <a:gd name="f259" fmla="*/ f172 1 3233"/>
                <a:gd name="f260" fmla="*/ f173 1 838"/>
                <a:gd name="f261" fmla="*/ f174 1 3233"/>
                <a:gd name="f262" fmla="*/ f175 1 838"/>
                <a:gd name="f263" fmla="*/ f176 1 3233"/>
                <a:gd name="f264" fmla="*/ f177 1 838"/>
                <a:gd name="f265" fmla="*/ f178 1 3233"/>
                <a:gd name="f266" fmla="*/ f179 1 838"/>
                <a:gd name="f267" fmla="*/ f180 1 3233"/>
                <a:gd name="f268" fmla="*/ f181 1 838"/>
                <a:gd name="f269" fmla="*/ f182 1 3233"/>
                <a:gd name="f270" fmla="*/ f183 1 838"/>
                <a:gd name="f271" fmla="*/ f184 1 3233"/>
                <a:gd name="f272" fmla="*/ f185 1 838"/>
                <a:gd name="f273" fmla="*/ f186 1 3233"/>
                <a:gd name="f274" fmla="*/ f187 1 838"/>
                <a:gd name="f275" fmla="*/ f188 1 3233"/>
                <a:gd name="f276" fmla="*/ f189 1 838"/>
                <a:gd name="f277" fmla="*/ f190 1 3233"/>
                <a:gd name="f278" fmla="*/ f191 1 838"/>
                <a:gd name="f279" fmla="*/ f192 1 3233"/>
                <a:gd name="f280" fmla="*/ f193 1 838"/>
                <a:gd name="f281" fmla="*/ f194 1 3233"/>
                <a:gd name="f282" fmla="*/ f195 1 838"/>
                <a:gd name="f283" fmla="*/ f196 1 3233"/>
                <a:gd name="f284" fmla="*/ f197 1 838"/>
                <a:gd name="f285" fmla="*/ f198 1 3233"/>
                <a:gd name="f286" fmla="*/ f199 1 838"/>
                <a:gd name="f287" fmla="*/ f200 1 3233"/>
                <a:gd name="f288" fmla="*/ f201 1 838"/>
                <a:gd name="f289" fmla="*/ f202 1 3233"/>
                <a:gd name="f290" fmla="*/ f203 1 838"/>
                <a:gd name="f291" fmla="*/ f204 1 3233"/>
                <a:gd name="f292" fmla="*/ f205 1 838"/>
                <a:gd name="f293" fmla="*/ f206 1 3233"/>
                <a:gd name="f294" fmla="*/ f207 1 838"/>
                <a:gd name="f295" fmla="*/ f208 1 3233"/>
                <a:gd name="f296" fmla="*/ f209 1 838"/>
                <a:gd name="f297" fmla="*/ f210 1 3233"/>
                <a:gd name="f298" fmla="*/ f211 1 838"/>
                <a:gd name="f299" fmla="*/ f212 1 3233"/>
                <a:gd name="f300" fmla="*/ f213 1 838"/>
                <a:gd name="f301" fmla="*/ f214 1 3233"/>
                <a:gd name="f302" fmla="*/ f215 1 838"/>
                <a:gd name="f303" fmla="*/ f216 1 3233"/>
                <a:gd name="f304" fmla="*/ f217 1 838"/>
                <a:gd name="f305" fmla="*/ f218 1 3233"/>
                <a:gd name="f306" fmla="*/ f219 1 838"/>
                <a:gd name="f307" fmla="*/ f220 1 3233"/>
                <a:gd name="f308" fmla="*/ f221 1 3233"/>
                <a:gd name="f309" fmla="*/ f222 1 838"/>
                <a:gd name="f310" fmla="*/ f223 1 3233"/>
                <a:gd name="f311" fmla="*/ f224 1 3233"/>
                <a:gd name="f312" fmla="*/ f225 1 838"/>
                <a:gd name="f313" fmla="*/ f226 1 3233"/>
                <a:gd name="f314" fmla="*/ f227 1 838"/>
                <a:gd name="f315" fmla="*/ f228 1 3233"/>
                <a:gd name="f316" fmla="*/ f229 1 838"/>
                <a:gd name="f317" fmla="*/ f230 1 3233"/>
                <a:gd name="f318" fmla="*/ f231 1 838"/>
                <a:gd name="f319" fmla="*/ f232 1 3233"/>
                <a:gd name="f320" fmla="*/ f233 1 838"/>
                <a:gd name="f321" fmla="*/ f234 1 3233"/>
                <a:gd name="f322" fmla="*/ f235 1 838"/>
                <a:gd name="f323" fmla="*/ f236 1 3233"/>
                <a:gd name="f324" fmla="*/ f237 1 838"/>
                <a:gd name="f325" fmla="*/ f238 1 3233"/>
                <a:gd name="f326" fmla="*/ f239 1 838"/>
                <a:gd name="f327" fmla="*/ f240 1 3233"/>
                <a:gd name="f328" fmla="*/ f241 1 838"/>
                <a:gd name="f329" fmla="*/ f242 1 3233"/>
                <a:gd name="f330" fmla="*/ f243 1 838"/>
                <a:gd name="f331" fmla="*/ f244 1 3233"/>
                <a:gd name="f332" fmla="*/ f245 1 838"/>
                <a:gd name="f333" fmla="*/ f246 1 3233"/>
                <a:gd name="f334" fmla="*/ f247 1 838"/>
                <a:gd name="f335" fmla="*/ f248 1 3233"/>
                <a:gd name="f336" fmla="*/ f249 1 838"/>
                <a:gd name="f337" fmla="*/ f250 1 3233"/>
                <a:gd name="f338" fmla="*/ f251 1 838"/>
                <a:gd name="f339" fmla="*/ f252 1 3233"/>
                <a:gd name="f340" fmla="*/ f253 1 838"/>
                <a:gd name="f341" fmla="*/ f254 1 3233"/>
                <a:gd name="f342" fmla="*/ f255 1 838"/>
                <a:gd name="f343" fmla="*/ f256 1 3233"/>
                <a:gd name="f344" fmla="*/ 0 1 f169"/>
                <a:gd name="f345" fmla="*/ f6 1 f169"/>
                <a:gd name="f346" fmla="*/ 0 1 f170"/>
                <a:gd name="f347" fmla="*/ f7 1 f170"/>
                <a:gd name="f348" fmla="+- f257 0 f1"/>
                <a:gd name="f349" fmla="*/ f258 1 f169"/>
                <a:gd name="f350" fmla="*/ f259 1 f170"/>
                <a:gd name="f351" fmla="*/ f260 1 f169"/>
                <a:gd name="f352" fmla="*/ f261 1 f170"/>
                <a:gd name="f353" fmla="*/ f262 1 f169"/>
                <a:gd name="f354" fmla="*/ f263 1 f170"/>
                <a:gd name="f355" fmla="*/ f264 1 f169"/>
                <a:gd name="f356" fmla="*/ f265 1 f170"/>
                <a:gd name="f357" fmla="*/ f266 1 f169"/>
                <a:gd name="f358" fmla="*/ f267 1 f170"/>
                <a:gd name="f359" fmla="*/ f268 1 f169"/>
                <a:gd name="f360" fmla="*/ f269 1 f170"/>
                <a:gd name="f361" fmla="*/ f270 1 f169"/>
                <a:gd name="f362" fmla="*/ f271 1 f170"/>
                <a:gd name="f363" fmla="*/ f272 1 f169"/>
                <a:gd name="f364" fmla="*/ f273 1 f170"/>
                <a:gd name="f365" fmla="*/ f274 1 f169"/>
                <a:gd name="f366" fmla="*/ f275 1 f170"/>
                <a:gd name="f367" fmla="*/ f276 1 f169"/>
                <a:gd name="f368" fmla="*/ f277 1 f170"/>
                <a:gd name="f369" fmla="*/ f278 1 f169"/>
                <a:gd name="f370" fmla="*/ f279 1 f170"/>
                <a:gd name="f371" fmla="*/ f280 1 f169"/>
                <a:gd name="f372" fmla="*/ f281 1 f170"/>
                <a:gd name="f373" fmla="*/ f282 1 f169"/>
                <a:gd name="f374" fmla="*/ f283 1 f170"/>
                <a:gd name="f375" fmla="*/ f284 1 f169"/>
                <a:gd name="f376" fmla="*/ f285 1 f170"/>
                <a:gd name="f377" fmla="*/ f286 1 f169"/>
                <a:gd name="f378" fmla="*/ f287 1 f170"/>
                <a:gd name="f379" fmla="*/ f288 1 f169"/>
                <a:gd name="f380" fmla="*/ f289 1 f170"/>
                <a:gd name="f381" fmla="*/ f290 1 f169"/>
                <a:gd name="f382" fmla="*/ f291 1 f170"/>
                <a:gd name="f383" fmla="*/ f292 1 f169"/>
                <a:gd name="f384" fmla="*/ f293 1 f170"/>
                <a:gd name="f385" fmla="*/ f294 1 f169"/>
                <a:gd name="f386" fmla="*/ f295 1 f170"/>
                <a:gd name="f387" fmla="*/ f296 1 f169"/>
                <a:gd name="f388" fmla="*/ f297 1 f170"/>
                <a:gd name="f389" fmla="*/ f298 1 f169"/>
                <a:gd name="f390" fmla="*/ f299 1 f170"/>
                <a:gd name="f391" fmla="*/ f300 1 f169"/>
                <a:gd name="f392" fmla="*/ f301 1 f170"/>
                <a:gd name="f393" fmla="*/ f302 1 f169"/>
                <a:gd name="f394" fmla="*/ f303 1 f170"/>
                <a:gd name="f395" fmla="*/ f304 1 f169"/>
                <a:gd name="f396" fmla="*/ f305 1 f170"/>
                <a:gd name="f397" fmla="*/ f306 1 f169"/>
                <a:gd name="f398" fmla="*/ f307 1 f170"/>
                <a:gd name="f399" fmla="*/ f308 1 f170"/>
                <a:gd name="f400" fmla="*/ f309 1 f169"/>
                <a:gd name="f401" fmla="*/ f310 1 f170"/>
                <a:gd name="f402" fmla="*/ f311 1 f170"/>
                <a:gd name="f403" fmla="*/ f312 1 f169"/>
                <a:gd name="f404" fmla="*/ f313 1 f170"/>
                <a:gd name="f405" fmla="*/ f314 1 f169"/>
                <a:gd name="f406" fmla="*/ f315 1 f170"/>
                <a:gd name="f407" fmla="*/ f316 1 f169"/>
                <a:gd name="f408" fmla="*/ f317 1 f170"/>
                <a:gd name="f409" fmla="*/ f318 1 f169"/>
                <a:gd name="f410" fmla="*/ f319 1 f170"/>
                <a:gd name="f411" fmla="*/ f320 1 f169"/>
                <a:gd name="f412" fmla="*/ f321 1 f170"/>
                <a:gd name="f413" fmla="*/ f322 1 f169"/>
                <a:gd name="f414" fmla="*/ f323 1 f170"/>
                <a:gd name="f415" fmla="*/ f324 1 f169"/>
                <a:gd name="f416" fmla="*/ f325 1 f170"/>
                <a:gd name="f417" fmla="*/ f326 1 f169"/>
                <a:gd name="f418" fmla="*/ f327 1 f170"/>
                <a:gd name="f419" fmla="*/ f328 1 f169"/>
                <a:gd name="f420" fmla="*/ f329 1 f170"/>
                <a:gd name="f421" fmla="*/ f330 1 f169"/>
                <a:gd name="f422" fmla="*/ f331 1 f170"/>
                <a:gd name="f423" fmla="*/ f332 1 f169"/>
                <a:gd name="f424" fmla="*/ f333 1 f170"/>
                <a:gd name="f425" fmla="*/ f334 1 f169"/>
                <a:gd name="f426" fmla="*/ f335 1 f170"/>
                <a:gd name="f427" fmla="*/ f336 1 f169"/>
                <a:gd name="f428" fmla="*/ f337 1 f170"/>
                <a:gd name="f429" fmla="*/ f338 1 f169"/>
                <a:gd name="f430" fmla="*/ f339 1 f170"/>
                <a:gd name="f431" fmla="*/ f340 1 f169"/>
                <a:gd name="f432" fmla="*/ f341 1 f170"/>
                <a:gd name="f433" fmla="*/ f342 1 f169"/>
                <a:gd name="f434" fmla="*/ f343 1 f170"/>
                <a:gd name="f435" fmla="*/ f344 f164 1"/>
                <a:gd name="f436" fmla="*/ f345 f164 1"/>
                <a:gd name="f437" fmla="*/ f347 f165 1"/>
                <a:gd name="f438" fmla="*/ f346 f165 1"/>
                <a:gd name="f439" fmla="*/ f349 f164 1"/>
                <a:gd name="f440" fmla="*/ f350 f165 1"/>
                <a:gd name="f441" fmla="*/ f351 f164 1"/>
                <a:gd name="f442" fmla="*/ f352 f165 1"/>
                <a:gd name="f443" fmla="*/ f353 f164 1"/>
                <a:gd name="f444" fmla="*/ f354 f165 1"/>
                <a:gd name="f445" fmla="*/ f355 f164 1"/>
                <a:gd name="f446" fmla="*/ f356 f165 1"/>
                <a:gd name="f447" fmla="*/ f357 f164 1"/>
                <a:gd name="f448" fmla="*/ f358 f165 1"/>
                <a:gd name="f449" fmla="*/ f359 f164 1"/>
                <a:gd name="f450" fmla="*/ f360 f165 1"/>
                <a:gd name="f451" fmla="*/ f361 f164 1"/>
                <a:gd name="f452" fmla="*/ f362 f165 1"/>
                <a:gd name="f453" fmla="*/ f363 f164 1"/>
                <a:gd name="f454" fmla="*/ f364 f165 1"/>
                <a:gd name="f455" fmla="*/ f365 f164 1"/>
                <a:gd name="f456" fmla="*/ f366 f165 1"/>
                <a:gd name="f457" fmla="*/ f367 f164 1"/>
                <a:gd name="f458" fmla="*/ f368 f165 1"/>
                <a:gd name="f459" fmla="*/ f369 f164 1"/>
                <a:gd name="f460" fmla="*/ f370 f165 1"/>
                <a:gd name="f461" fmla="*/ f371 f164 1"/>
                <a:gd name="f462" fmla="*/ f372 f165 1"/>
                <a:gd name="f463" fmla="*/ f373 f164 1"/>
                <a:gd name="f464" fmla="*/ f374 f165 1"/>
                <a:gd name="f465" fmla="*/ f375 f164 1"/>
                <a:gd name="f466" fmla="*/ f376 f165 1"/>
                <a:gd name="f467" fmla="*/ f377 f164 1"/>
                <a:gd name="f468" fmla="*/ f378 f165 1"/>
                <a:gd name="f469" fmla="*/ f379 f164 1"/>
                <a:gd name="f470" fmla="*/ f380 f165 1"/>
                <a:gd name="f471" fmla="*/ f381 f164 1"/>
                <a:gd name="f472" fmla="*/ f382 f165 1"/>
                <a:gd name="f473" fmla="*/ f383 f164 1"/>
                <a:gd name="f474" fmla="*/ f384 f165 1"/>
                <a:gd name="f475" fmla="*/ f385 f164 1"/>
                <a:gd name="f476" fmla="*/ f386 f165 1"/>
                <a:gd name="f477" fmla="*/ f387 f164 1"/>
                <a:gd name="f478" fmla="*/ f388 f165 1"/>
                <a:gd name="f479" fmla="*/ f389 f164 1"/>
                <a:gd name="f480" fmla="*/ f390 f165 1"/>
                <a:gd name="f481" fmla="*/ f391 f164 1"/>
                <a:gd name="f482" fmla="*/ f392 f165 1"/>
                <a:gd name="f483" fmla="*/ f393 f164 1"/>
                <a:gd name="f484" fmla="*/ f394 f165 1"/>
                <a:gd name="f485" fmla="*/ f395 f164 1"/>
                <a:gd name="f486" fmla="*/ f396 f165 1"/>
                <a:gd name="f487" fmla="*/ f397 f164 1"/>
                <a:gd name="f488" fmla="*/ f398 f165 1"/>
                <a:gd name="f489" fmla="*/ f399 f165 1"/>
                <a:gd name="f490" fmla="*/ f400 f164 1"/>
                <a:gd name="f491" fmla="*/ f401 f165 1"/>
                <a:gd name="f492" fmla="*/ f402 f165 1"/>
                <a:gd name="f493" fmla="*/ f403 f164 1"/>
                <a:gd name="f494" fmla="*/ f404 f165 1"/>
                <a:gd name="f495" fmla="*/ f405 f164 1"/>
                <a:gd name="f496" fmla="*/ f406 f165 1"/>
                <a:gd name="f497" fmla="*/ f407 f164 1"/>
                <a:gd name="f498" fmla="*/ f408 f165 1"/>
                <a:gd name="f499" fmla="*/ f409 f164 1"/>
                <a:gd name="f500" fmla="*/ f410 f165 1"/>
                <a:gd name="f501" fmla="*/ f411 f164 1"/>
                <a:gd name="f502" fmla="*/ f412 f165 1"/>
                <a:gd name="f503" fmla="*/ f413 f164 1"/>
                <a:gd name="f504" fmla="*/ f414 f165 1"/>
                <a:gd name="f505" fmla="*/ f415 f164 1"/>
                <a:gd name="f506" fmla="*/ f416 f165 1"/>
                <a:gd name="f507" fmla="*/ f417 f164 1"/>
                <a:gd name="f508" fmla="*/ f418 f165 1"/>
                <a:gd name="f509" fmla="*/ f419 f164 1"/>
                <a:gd name="f510" fmla="*/ f420 f165 1"/>
                <a:gd name="f511" fmla="*/ f421 f164 1"/>
                <a:gd name="f512" fmla="*/ f422 f165 1"/>
                <a:gd name="f513" fmla="*/ f423 f164 1"/>
                <a:gd name="f514" fmla="*/ f424 f165 1"/>
                <a:gd name="f515" fmla="*/ f425 f164 1"/>
                <a:gd name="f516" fmla="*/ f426 f165 1"/>
                <a:gd name="f517" fmla="*/ f427 f164 1"/>
                <a:gd name="f518" fmla="*/ f428 f165 1"/>
                <a:gd name="f519" fmla="*/ f429 f164 1"/>
                <a:gd name="f520" fmla="*/ f430 f165 1"/>
                <a:gd name="f521" fmla="*/ f431 f164 1"/>
                <a:gd name="f522" fmla="*/ f432 f165 1"/>
                <a:gd name="f523" fmla="*/ f433 f164 1"/>
                <a:gd name="f524" fmla="*/ f434 f1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8">
                  <a:pos x="f439" y="f440"/>
                </a:cxn>
                <a:cxn ang="f348">
                  <a:pos x="f441" y="f442"/>
                </a:cxn>
                <a:cxn ang="f348">
                  <a:pos x="f443" y="f444"/>
                </a:cxn>
                <a:cxn ang="f348">
                  <a:pos x="f445" y="f446"/>
                </a:cxn>
                <a:cxn ang="f348">
                  <a:pos x="f447" y="f448"/>
                </a:cxn>
                <a:cxn ang="f348">
                  <a:pos x="f449" y="f450"/>
                </a:cxn>
                <a:cxn ang="f348">
                  <a:pos x="f451" y="f452"/>
                </a:cxn>
                <a:cxn ang="f348">
                  <a:pos x="f453" y="f454"/>
                </a:cxn>
                <a:cxn ang="f348">
                  <a:pos x="f455" y="f456"/>
                </a:cxn>
                <a:cxn ang="f348">
                  <a:pos x="f457" y="f458"/>
                </a:cxn>
                <a:cxn ang="f348">
                  <a:pos x="f459" y="f460"/>
                </a:cxn>
                <a:cxn ang="f348">
                  <a:pos x="f461" y="f462"/>
                </a:cxn>
                <a:cxn ang="f348">
                  <a:pos x="f463" y="f464"/>
                </a:cxn>
                <a:cxn ang="f348">
                  <a:pos x="f465" y="f466"/>
                </a:cxn>
                <a:cxn ang="f348">
                  <a:pos x="f467" y="f468"/>
                </a:cxn>
                <a:cxn ang="f348">
                  <a:pos x="f469" y="f470"/>
                </a:cxn>
                <a:cxn ang="f348">
                  <a:pos x="f471" y="f472"/>
                </a:cxn>
                <a:cxn ang="f348">
                  <a:pos x="f473" y="f474"/>
                </a:cxn>
                <a:cxn ang="f348">
                  <a:pos x="f475" y="f476"/>
                </a:cxn>
                <a:cxn ang="f348">
                  <a:pos x="f477" y="f478"/>
                </a:cxn>
                <a:cxn ang="f348">
                  <a:pos x="f479" y="f480"/>
                </a:cxn>
                <a:cxn ang="f348">
                  <a:pos x="f481" y="f482"/>
                </a:cxn>
                <a:cxn ang="f348">
                  <a:pos x="f483" y="f484"/>
                </a:cxn>
                <a:cxn ang="f348">
                  <a:pos x="f485" y="f486"/>
                </a:cxn>
                <a:cxn ang="f348">
                  <a:pos x="f487" y="f488"/>
                </a:cxn>
                <a:cxn ang="f348">
                  <a:pos x="f455" y="f489"/>
                </a:cxn>
                <a:cxn ang="f348">
                  <a:pos x="f490" y="f491"/>
                </a:cxn>
                <a:cxn ang="f348">
                  <a:pos x="f490" y="f492"/>
                </a:cxn>
                <a:cxn ang="f348">
                  <a:pos x="f493" y="f494"/>
                </a:cxn>
                <a:cxn ang="f348">
                  <a:pos x="f495" y="f496"/>
                </a:cxn>
                <a:cxn ang="f348">
                  <a:pos x="f497" y="f498"/>
                </a:cxn>
                <a:cxn ang="f348">
                  <a:pos x="f499" y="f500"/>
                </a:cxn>
                <a:cxn ang="f348">
                  <a:pos x="f501" y="f502"/>
                </a:cxn>
                <a:cxn ang="f348">
                  <a:pos x="f503" y="f504"/>
                </a:cxn>
                <a:cxn ang="f348">
                  <a:pos x="f505" y="f506"/>
                </a:cxn>
                <a:cxn ang="f348">
                  <a:pos x="f507" y="f508"/>
                </a:cxn>
                <a:cxn ang="f348">
                  <a:pos x="f509" y="f510"/>
                </a:cxn>
                <a:cxn ang="f348">
                  <a:pos x="f511" y="f512"/>
                </a:cxn>
                <a:cxn ang="f348">
                  <a:pos x="f513" y="f514"/>
                </a:cxn>
                <a:cxn ang="f348">
                  <a:pos x="f515" y="f516"/>
                </a:cxn>
                <a:cxn ang="f348">
                  <a:pos x="f517" y="f518"/>
                </a:cxn>
                <a:cxn ang="f348">
                  <a:pos x="f519" y="f520"/>
                </a:cxn>
                <a:cxn ang="f348">
                  <a:pos x="f521" y="f522"/>
                </a:cxn>
                <a:cxn ang="f348">
                  <a:pos x="f523" y="f524"/>
                </a:cxn>
              </a:cxnLst>
              <a:rect l="f435" t="f438" r="f436" b="f437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30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5" y="f77"/>
                  </a:lnTo>
                  <a:lnTo>
                    <a:pt x="f5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7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8" y="f9"/>
                  </a:lnTo>
                  <a:close/>
                  <a:moveTo>
                    <a:pt x="f98" y="f99"/>
                  </a:moveTo>
                  <a:lnTo>
                    <a:pt x="f100" y="f101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0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47" y="f121"/>
                  </a:lnTo>
                  <a:lnTo>
                    <a:pt x="f6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46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0"/>
                  </a:lnTo>
                  <a:lnTo>
                    <a:pt x="f131" y="f162"/>
                  </a:lnTo>
                  <a:lnTo>
                    <a:pt x="f98" y="f99"/>
                  </a:lnTo>
                  <a:close/>
                </a:path>
              </a:pathLst>
            </a:custGeom>
            <a:solidFill>
              <a:srgbClr val="AF649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5012375" y="353807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69"/>
                <a:gd name="f11" fmla="val 3945"/>
                <a:gd name="f12" fmla="val 234"/>
                <a:gd name="f13" fmla="val 3927"/>
                <a:gd name="f14" fmla="val 125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8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5"/>
                <a:gd name="f43" fmla="val 1191"/>
                <a:gd name="f44" fmla="val 708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0"/>
                <a:gd name="f51" fmla="val 976"/>
                <a:gd name="f52" fmla="val 522"/>
                <a:gd name="f53" fmla="val 891"/>
                <a:gd name="f54" fmla="val 506"/>
                <a:gd name="f55" fmla="val 843"/>
                <a:gd name="f56" fmla="val 494"/>
                <a:gd name="f57" fmla="val 798"/>
                <a:gd name="f58" fmla="val 480"/>
                <a:gd name="f59" fmla="val 710"/>
                <a:gd name="f60" fmla="val 479"/>
                <a:gd name="f61" fmla="val 621"/>
                <a:gd name="f62" fmla="val 491"/>
                <a:gd name="f63" fmla="val 532"/>
                <a:gd name="f64" fmla="val 515"/>
                <a:gd name="f65" fmla="val 445"/>
                <a:gd name="f66" fmla="val 551"/>
                <a:gd name="f67" fmla="val 362"/>
                <a:gd name="f68" fmla="val 599"/>
                <a:gd name="f69" fmla="val 285"/>
                <a:gd name="f70" fmla="val 657"/>
                <a:gd name="f71" fmla="val 212"/>
                <a:gd name="f72" fmla="val 690"/>
                <a:gd name="f73" fmla="val 179"/>
                <a:gd name="f74" fmla="val 714"/>
                <a:gd name="f75" fmla="val 158"/>
                <a:gd name="f76" fmla="val 765"/>
                <a:gd name="f77" fmla="val 117"/>
                <a:gd name="f78" fmla="val 819"/>
                <a:gd name="f79" fmla="val 84"/>
                <a:gd name="f80" fmla="val 875"/>
                <a:gd name="f81" fmla="val 56"/>
                <a:gd name="f82" fmla="val 961"/>
                <a:gd name="f83" fmla="val 24"/>
                <a:gd name="f84" fmla="val 1079"/>
                <a:gd name="f85" fmla="val 1200"/>
                <a:gd name="f86" fmla="val 1320"/>
                <a:gd name="f87" fmla="val 1406"/>
                <a:gd name="f88" fmla="val 1461"/>
                <a:gd name="f89" fmla="val 1514"/>
                <a:gd name="f90" fmla="val 1566"/>
                <a:gd name="f91" fmla="val 1591"/>
                <a:gd name="f92" fmla="val 1630"/>
                <a:gd name="f93" fmla="val 220"/>
                <a:gd name="f94" fmla="val 1698"/>
                <a:gd name="f95" fmla="val 307"/>
                <a:gd name="f96" fmla="val 1748"/>
                <a:gd name="f97" fmla="val 403"/>
                <a:gd name="f98" fmla="val 1782"/>
                <a:gd name="f99" fmla="val 505"/>
                <a:gd name="f100" fmla="val 1799"/>
                <a:gd name="f101" fmla="val 612"/>
                <a:gd name="f102" fmla="val 722"/>
                <a:gd name="f103" fmla="val 833"/>
                <a:gd name="f104" fmla="val 1746"/>
                <a:gd name="f105" fmla="val 942"/>
                <a:gd name="f106" fmla="val 1721"/>
                <a:gd name="f107" fmla="val 995"/>
                <a:gd name="f108" fmla="val 1705"/>
                <a:gd name="f109" fmla="val 1024"/>
                <a:gd name="f110" fmla="val 1661"/>
                <a:gd name="f111" fmla="val 1085"/>
                <a:gd name="f112" fmla="val 1605"/>
                <a:gd name="f113" fmla="val 1148"/>
                <a:gd name="f114" fmla="val 1543"/>
                <a:gd name="f115" fmla="val 1206"/>
                <a:gd name="f116" fmla="val 1512"/>
                <a:gd name="f117" fmla="val 1231"/>
                <a:gd name="f118" fmla="val 1459"/>
                <a:gd name="f119" fmla="val 1269"/>
                <a:gd name="f120" fmla="val 1498"/>
                <a:gd name="f121" fmla="val 1392"/>
                <a:gd name="f122" fmla="val 1575"/>
                <a:gd name="f123" fmla="val 1625"/>
                <a:gd name="f124" fmla="val 1738"/>
                <a:gd name="f125" fmla="val 2130"/>
                <a:gd name="f126" fmla="val 1906"/>
                <a:gd name="f127" fmla="val 2648"/>
                <a:gd name="f128" fmla="val 1995"/>
                <a:gd name="f129" fmla="val 2930"/>
                <a:gd name="f130" fmla="val 2053"/>
                <a:gd name="f131" fmla="val 3116"/>
                <a:gd name="f132" fmla="val 2112"/>
                <a:gd name="f133" fmla="val 3304"/>
                <a:gd name="f134" fmla="val 3363"/>
                <a:gd name="f135" fmla="val 2155"/>
                <a:gd name="f136" fmla="val 3450"/>
                <a:gd name="f137" fmla="val 2167"/>
                <a:gd name="f138" fmla="val 3523"/>
                <a:gd name="f139" fmla="val 3602"/>
                <a:gd name="f140" fmla="val 3652"/>
                <a:gd name="f141" fmla="val 3710"/>
                <a:gd name="f142" fmla="val 2166"/>
                <a:gd name="f143" fmla="val 3788"/>
                <a:gd name="f144" fmla="val 2151"/>
                <a:gd name="f145" fmla="val 3834"/>
                <a:gd name="f146" fmla="val 2120"/>
                <a:gd name="f147" fmla="val 3863"/>
                <a:gd name="f148" fmla="val 2097"/>
                <a:gd name="f149" fmla="val 3876"/>
                <a:gd name="f150" fmla="val 2074"/>
                <a:gd name="f151" fmla="val 3886"/>
                <a:gd name="f152" fmla="val 1986"/>
                <a:gd name="f153" fmla="val 3908"/>
                <a:gd name="f154" fmla="val 1864"/>
                <a:gd name="f155" fmla="val 3929"/>
                <a:gd name="f156" fmla="val 1726"/>
                <a:gd name="f157" fmla="val 3948"/>
                <a:gd name="f158" fmla="val 1656"/>
                <a:gd name="f159" fmla="val 3954"/>
                <a:gd name="f160" fmla="val 1557"/>
                <a:gd name="f161" fmla="val 3960"/>
                <a:gd name="f162" fmla="val 1242"/>
                <a:gd name="f163" fmla="val 872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0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5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7"/>
                <a:gd name="f192" fmla="val 1653"/>
                <a:gd name="f193" fmla="val 952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507"/>
                <a:gd name="f219" fmla="val 2795"/>
                <a:gd name="f220" fmla="val 472"/>
                <a:gd name="f221" fmla="val 2891"/>
                <a:gd name="f222" fmla="val 441"/>
                <a:gd name="f223" fmla="val 2971"/>
                <a:gd name="f224" fmla="val 389"/>
                <a:gd name="f225" fmla="val 3124"/>
                <a:gd name="f226" fmla="val 355"/>
                <a:gd name="f227" fmla="val 3252"/>
                <a:gd name="f228" fmla="val 344"/>
                <a:gd name="f229" fmla="val 3318"/>
                <a:gd name="f230" fmla="val 3347"/>
                <a:gd name="f231" fmla="val 346"/>
                <a:gd name="f232" fmla="val 3353"/>
                <a:gd name="f233" fmla="val 387"/>
                <a:gd name="f234" fmla="val 3385"/>
                <a:gd name="f235" fmla="val 434"/>
                <a:gd name="f236" fmla="val 3407"/>
                <a:gd name="f237" fmla="val 487"/>
                <a:gd name="f238" fmla="val 3424"/>
                <a:gd name="f239" fmla="val 514"/>
                <a:gd name="f240" fmla="val 3432"/>
                <a:gd name="f241" fmla="val 552"/>
                <a:gd name="f242" fmla="val 3438"/>
                <a:gd name="f243" fmla="val 641"/>
                <a:gd name="f244" fmla="val 3440"/>
                <a:gd name="f245" fmla="val 731"/>
                <a:gd name="f246" fmla="val 3429"/>
                <a:gd name="f247" fmla="val 813"/>
                <a:gd name="f248" fmla="val 3408"/>
                <a:gd name="f249" fmla="val 931"/>
                <a:gd name="f250" fmla="val 951"/>
                <a:gd name="f251" fmla="val 896"/>
                <a:gd name="f252" fmla="val 949"/>
                <a:gd name="f253" fmla="val 877"/>
                <a:gd name="f254" fmla="val 811"/>
                <a:gd name="f255" fmla="val 933"/>
                <a:gd name="f256" fmla="val 689"/>
                <a:gd name="f257" fmla="val 606"/>
                <a:gd name="f258" fmla="val 955"/>
                <a:gd name="f259" fmla="val 556"/>
                <a:gd name="f260" fmla="val 510"/>
                <a:gd name="f261" fmla="val 468"/>
                <a:gd name="f262" fmla="val 1009"/>
                <a:gd name="f263" fmla="val 450"/>
                <a:gd name="f264" fmla="val 1023"/>
                <a:gd name="f265" fmla="val 433"/>
                <a:gd name="f266" fmla="val 1039"/>
                <a:gd name="f267" fmla="val 402"/>
                <a:gd name="f268" fmla="val 1046"/>
                <a:gd name="f269" fmla="val 375"/>
                <a:gd name="f270" fmla="val 1042"/>
                <a:gd name="f271" fmla="val 354"/>
                <a:gd name="f272" fmla="val 1031"/>
                <a:gd name="f273" fmla="val 337"/>
                <a:gd name="f274" fmla="val 1010"/>
                <a:gd name="f275" fmla="val 327"/>
                <a:gd name="f276" fmla="val 981"/>
                <a:gd name="f277" fmla="val 322"/>
                <a:gd name="f278" fmla="val 323"/>
                <a:gd name="f279" fmla="val 920"/>
                <a:gd name="f280" fmla="val 887"/>
                <a:gd name="f281" fmla="val 334"/>
                <a:gd name="f282" fmla="val 829"/>
                <a:gd name="f283" fmla="val 361"/>
                <a:gd name="f284" fmla="val 782"/>
                <a:gd name="f285" fmla="val 401"/>
                <a:gd name="f286" fmla="val 747"/>
                <a:gd name="f287" fmla="val 723"/>
                <a:gd name="f288" fmla="val 711"/>
                <a:gd name="f289" fmla="val 580"/>
                <a:gd name="f290" fmla="val 712"/>
                <a:gd name="f291" fmla="val 658"/>
                <a:gd name="f292" fmla="val 727"/>
                <a:gd name="f293" fmla="val 742"/>
                <a:gd name="f294" fmla="val 739"/>
                <a:gd name="f295" fmla="val 787"/>
                <a:gd name="f296" fmla="val 749"/>
                <a:gd name="f297" fmla="val 814"/>
                <a:gd name="f298" fmla="val 769"/>
                <a:gd name="f299" fmla="val 862"/>
                <a:gd name="f300" fmla="val 902"/>
                <a:gd name="f301" fmla="val 817"/>
                <a:gd name="f302" fmla="val 954"/>
                <a:gd name="f303" fmla="val 869"/>
                <a:gd name="f304" fmla="val 894"/>
                <a:gd name="f305" fmla="+- 0 0 -90"/>
                <a:gd name="f306" fmla="*/ f3 1 2172"/>
                <a:gd name="f307" fmla="*/ f4 1 3966"/>
                <a:gd name="f308" fmla="+- f7 0 f5"/>
                <a:gd name="f309" fmla="+- f6 0 f5"/>
                <a:gd name="f310" fmla="*/ f305 f0 1"/>
                <a:gd name="f311" fmla="*/ f309 1 2172"/>
                <a:gd name="f312" fmla="*/ f308 1 3966"/>
                <a:gd name="f313" fmla="*/ 234 f309 1"/>
                <a:gd name="f314" fmla="*/ 3927 f308 1"/>
                <a:gd name="f315" fmla="*/ 33 f309 1"/>
                <a:gd name="f316" fmla="*/ 3860 f308 1"/>
                <a:gd name="f317" fmla="*/ 1 f309 1"/>
                <a:gd name="f318" fmla="*/ 3757 f308 1"/>
                <a:gd name="f319" fmla="*/ 230 f309 1"/>
                <a:gd name="f320" fmla="*/ 2852 f308 1"/>
                <a:gd name="f321" fmla="*/ 698 f309 1"/>
                <a:gd name="f322" fmla="*/ 1567 f308 1"/>
                <a:gd name="f323" fmla="*/ 796 f309 1"/>
                <a:gd name="f324" fmla="*/ 1249 f308 1"/>
                <a:gd name="f325" fmla="*/ 670 f309 1"/>
                <a:gd name="f326" fmla="*/ 1121 f308 1"/>
                <a:gd name="f327" fmla="*/ 522 f309 1"/>
                <a:gd name="f328" fmla="*/ 891 f308 1"/>
                <a:gd name="f329" fmla="*/ 480 f309 1"/>
                <a:gd name="f330" fmla="*/ 710 f308 1"/>
                <a:gd name="f331" fmla="*/ 515 f309 1"/>
                <a:gd name="f332" fmla="*/ 445 f308 1"/>
                <a:gd name="f333" fmla="*/ 657 f309 1"/>
                <a:gd name="f334" fmla="*/ 212 f308 1"/>
                <a:gd name="f335" fmla="*/ 765 f309 1"/>
                <a:gd name="f336" fmla="*/ 117 f308 1"/>
                <a:gd name="f337" fmla="*/ 961 f309 1"/>
                <a:gd name="f338" fmla="*/ 24 f308 1"/>
                <a:gd name="f339" fmla="*/ 1320 f309 1"/>
                <a:gd name="f340" fmla="*/ 1514 f309 1"/>
                <a:gd name="f341" fmla="*/ 1630 f309 1"/>
                <a:gd name="f342" fmla="*/ 220 f308 1"/>
                <a:gd name="f343" fmla="*/ 1782 f309 1"/>
                <a:gd name="f344" fmla="*/ 505 f308 1"/>
                <a:gd name="f345" fmla="*/ 833 f308 1"/>
                <a:gd name="f346" fmla="*/ 1705 f309 1"/>
                <a:gd name="f347" fmla="*/ 1024 f308 1"/>
                <a:gd name="f348" fmla="*/ 1543 f309 1"/>
                <a:gd name="f349" fmla="*/ 1206 f308 1"/>
                <a:gd name="f350" fmla="*/ 1498 f309 1"/>
                <a:gd name="f351" fmla="*/ 1392 f308 1"/>
                <a:gd name="f352" fmla="*/ 1906 f309 1"/>
                <a:gd name="f353" fmla="*/ 2648 f308 1"/>
                <a:gd name="f354" fmla="*/ 2112 f309 1"/>
                <a:gd name="f355" fmla="*/ 3304 f308 1"/>
                <a:gd name="f356" fmla="*/ 2167 f309 1"/>
                <a:gd name="f357" fmla="*/ 3523 f308 1"/>
                <a:gd name="f358" fmla="*/ 2172 f309 1"/>
                <a:gd name="f359" fmla="*/ 3710 f308 1"/>
                <a:gd name="f360" fmla="*/ 2120 f309 1"/>
                <a:gd name="f361" fmla="*/ 3863 f308 1"/>
                <a:gd name="f362" fmla="*/ 1986 f309 1"/>
                <a:gd name="f363" fmla="*/ 3908 f308 1"/>
                <a:gd name="f364" fmla="*/ 1656 f309 1"/>
                <a:gd name="f365" fmla="*/ 3954 f308 1"/>
                <a:gd name="f366" fmla="*/ 872 f309 1"/>
                <a:gd name="f367" fmla="*/ 3966 f308 1"/>
                <a:gd name="f368" fmla="*/ 845 f309 1"/>
                <a:gd name="f369" fmla="*/ 3393 f308 1"/>
                <a:gd name="f370" fmla="*/ 940 f309 1"/>
                <a:gd name="f371" fmla="*/ 3320 f308 1"/>
                <a:gd name="f372" fmla="*/ 976 f309 1"/>
                <a:gd name="f373" fmla="*/ 3183 f308 1"/>
                <a:gd name="f374" fmla="*/ 930 f309 1"/>
                <a:gd name="f375" fmla="*/ 2919 f308 1"/>
                <a:gd name="f376" fmla="*/ 913 f309 1"/>
                <a:gd name="f377" fmla="*/ 2258 f308 1"/>
                <a:gd name="f378" fmla="*/ 952 f309 1"/>
                <a:gd name="f379" fmla="*/ 1477 f308 1"/>
                <a:gd name="f380" fmla="*/ 925 f309 1"/>
                <a:gd name="f381" fmla="*/ 1430 f308 1"/>
                <a:gd name="f382" fmla="*/ 861 f309 1"/>
                <a:gd name="f383" fmla="*/ 1425 f308 1"/>
                <a:gd name="f384" fmla="*/ 828 f309 1"/>
                <a:gd name="f385" fmla="*/ 1563 f308 1"/>
                <a:gd name="f386" fmla="*/ 585 f309 1"/>
                <a:gd name="f387" fmla="*/ 2556 f308 1"/>
                <a:gd name="f388" fmla="*/ 441 f309 1"/>
                <a:gd name="f389" fmla="*/ 2971 f308 1"/>
                <a:gd name="f390" fmla="*/ 344 f309 1"/>
                <a:gd name="f391" fmla="*/ 3318 f308 1"/>
                <a:gd name="f392" fmla="*/ 355 f309 1"/>
                <a:gd name="f393" fmla="*/ 3363 f308 1"/>
                <a:gd name="f394" fmla="*/ 487 f309 1"/>
                <a:gd name="f395" fmla="*/ 3424 f308 1"/>
                <a:gd name="f396" fmla="*/ 641 f309 1"/>
                <a:gd name="f397" fmla="*/ 3440 f308 1"/>
                <a:gd name="f398" fmla="*/ 951 f309 1"/>
                <a:gd name="f399" fmla="*/ 896 f308 1"/>
                <a:gd name="f400" fmla="*/ 933 f309 1"/>
                <a:gd name="f401" fmla="*/ 689 f308 1"/>
                <a:gd name="f402" fmla="*/ 973 f309 1"/>
                <a:gd name="f403" fmla="*/ 510 f308 1"/>
                <a:gd name="f404" fmla="*/ 1023 f309 1"/>
                <a:gd name="f405" fmla="*/ 433 f308 1"/>
                <a:gd name="f406" fmla="*/ 1042 f309 1"/>
                <a:gd name="f407" fmla="*/ 354 f308 1"/>
                <a:gd name="f408" fmla="*/ 981 f309 1"/>
                <a:gd name="f409" fmla="*/ 322 f308 1"/>
                <a:gd name="f410" fmla="*/ 887 f309 1"/>
                <a:gd name="f411" fmla="*/ 334 f308 1"/>
                <a:gd name="f412" fmla="*/ 747 f309 1"/>
                <a:gd name="f413" fmla="*/ 450 f308 1"/>
                <a:gd name="f414" fmla="*/ 712 f309 1"/>
                <a:gd name="f415" fmla="*/ 658 f308 1"/>
                <a:gd name="f416" fmla="*/ 749 f309 1"/>
                <a:gd name="f417" fmla="*/ 814 f308 1"/>
                <a:gd name="f418" fmla="*/ 817 f309 1"/>
                <a:gd name="f419" fmla="*/ 933 f308 1"/>
                <a:gd name="f420" fmla="*/ 894 f309 1"/>
                <a:gd name="f421" fmla="*/ 965 f308 1"/>
                <a:gd name="f422" fmla="*/ f310 1 f2"/>
                <a:gd name="f423" fmla="*/ f313 1 2172"/>
                <a:gd name="f424" fmla="*/ f314 1 3966"/>
                <a:gd name="f425" fmla="*/ f315 1 2172"/>
                <a:gd name="f426" fmla="*/ f316 1 3966"/>
                <a:gd name="f427" fmla="*/ f317 1 2172"/>
                <a:gd name="f428" fmla="*/ f318 1 3966"/>
                <a:gd name="f429" fmla="*/ f319 1 2172"/>
                <a:gd name="f430" fmla="*/ f320 1 3966"/>
                <a:gd name="f431" fmla="*/ f321 1 2172"/>
                <a:gd name="f432" fmla="*/ f322 1 3966"/>
                <a:gd name="f433" fmla="*/ f323 1 2172"/>
                <a:gd name="f434" fmla="*/ f324 1 3966"/>
                <a:gd name="f435" fmla="*/ f325 1 2172"/>
                <a:gd name="f436" fmla="*/ f326 1 3966"/>
                <a:gd name="f437" fmla="*/ f327 1 2172"/>
                <a:gd name="f438" fmla="*/ f328 1 3966"/>
                <a:gd name="f439" fmla="*/ f329 1 2172"/>
                <a:gd name="f440" fmla="*/ f330 1 3966"/>
                <a:gd name="f441" fmla="*/ f331 1 2172"/>
                <a:gd name="f442" fmla="*/ f332 1 3966"/>
                <a:gd name="f443" fmla="*/ f333 1 2172"/>
                <a:gd name="f444" fmla="*/ f334 1 3966"/>
                <a:gd name="f445" fmla="*/ f335 1 2172"/>
                <a:gd name="f446" fmla="*/ f336 1 3966"/>
                <a:gd name="f447" fmla="*/ f337 1 2172"/>
                <a:gd name="f448" fmla="*/ f338 1 3966"/>
                <a:gd name="f449" fmla="*/ f339 1 2172"/>
                <a:gd name="f450" fmla="*/ f340 1 2172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3966"/>
                <a:gd name="f456" fmla="*/ f346 1 2172"/>
                <a:gd name="f457" fmla="*/ f347 1 3966"/>
                <a:gd name="f458" fmla="*/ f348 1 2172"/>
                <a:gd name="f459" fmla="*/ f349 1 3966"/>
                <a:gd name="f460" fmla="*/ f350 1 2172"/>
                <a:gd name="f461" fmla="*/ f351 1 3966"/>
                <a:gd name="f462" fmla="*/ f352 1 2172"/>
                <a:gd name="f463" fmla="*/ f353 1 3966"/>
                <a:gd name="f464" fmla="*/ f354 1 2172"/>
                <a:gd name="f465" fmla="*/ f355 1 3966"/>
                <a:gd name="f466" fmla="*/ f356 1 2172"/>
                <a:gd name="f467" fmla="*/ f357 1 3966"/>
                <a:gd name="f468" fmla="*/ f358 1 2172"/>
                <a:gd name="f469" fmla="*/ f359 1 3966"/>
                <a:gd name="f470" fmla="*/ f360 1 2172"/>
                <a:gd name="f471" fmla="*/ f361 1 3966"/>
                <a:gd name="f472" fmla="*/ f362 1 2172"/>
                <a:gd name="f473" fmla="*/ f363 1 3966"/>
                <a:gd name="f474" fmla="*/ f364 1 2172"/>
                <a:gd name="f475" fmla="*/ f365 1 3966"/>
                <a:gd name="f476" fmla="*/ f366 1 2172"/>
                <a:gd name="f477" fmla="*/ f367 1 3966"/>
                <a:gd name="f478" fmla="*/ f368 1 2172"/>
                <a:gd name="f479" fmla="*/ f369 1 3966"/>
                <a:gd name="f480" fmla="*/ f370 1 2172"/>
                <a:gd name="f481" fmla="*/ f371 1 3966"/>
                <a:gd name="f482" fmla="*/ f372 1 2172"/>
                <a:gd name="f483" fmla="*/ f373 1 3966"/>
                <a:gd name="f484" fmla="*/ f374 1 2172"/>
                <a:gd name="f485" fmla="*/ f375 1 3966"/>
                <a:gd name="f486" fmla="*/ f376 1 2172"/>
                <a:gd name="f487" fmla="*/ f377 1 3966"/>
                <a:gd name="f488" fmla="*/ f378 1 2172"/>
                <a:gd name="f489" fmla="*/ f379 1 3966"/>
                <a:gd name="f490" fmla="*/ f380 1 2172"/>
                <a:gd name="f491" fmla="*/ f381 1 3966"/>
                <a:gd name="f492" fmla="*/ f382 1 2172"/>
                <a:gd name="f493" fmla="*/ f383 1 3966"/>
                <a:gd name="f494" fmla="*/ f384 1 2172"/>
                <a:gd name="f495" fmla="*/ f385 1 3966"/>
                <a:gd name="f496" fmla="*/ f386 1 2172"/>
                <a:gd name="f497" fmla="*/ f387 1 3966"/>
                <a:gd name="f498" fmla="*/ f388 1 2172"/>
                <a:gd name="f499" fmla="*/ f389 1 3966"/>
                <a:gd name="f500" fmla="*/ f390 1 2172"/>
                <a:gd name="f501" fmla="*/ f391 1 3966"/>
                <a:gd name="f502" fmla="*/ f392 1 2172"/>
                <a:gd name="f503" fmla="*/ f393 1 3966"/>
                <a:gd name="f504" fmla="*/ f394 1 2172"/>
                <a:gd name="f505" fmla="*/ f395 1 3966"/>
                <a:gd name="f506" fmla="*/ f396 1 2172"/>
                <a:gd name="f507" fmla="*/ f397 1 3966"/>
                <a:gd name="f508" fmla="*/ f398 1 2172"/>
                <a:gd name="f509" fmla="*/ f399 1 3966"/>
                <a:gd name="f510" fmla="*/ f400 1 2172"/>
                <a:gd name="f511" fmla="*/ f401 1 3966"/>
                <a:gd name="f512" fmla="*/ f402 1 2172"/>
                <a:gd name="f513" fmla="*/ f403 1 3966"/>
                <a:gd name="f514" fmla="*/ f404 1 2172"/>
                <a:gd name="f515" fmla="*/ f405 1 3966"/>
                <a:gd name="f516" fmla="*/ f406 1 2172"/>
                <a:gd name="f517" fmla="*/ f407 1 3966"/>
                <a:gd name="f518" fmla="*/ f408 1 2172"/>
                <a:gd name="f519" fmla="*/ f409 1 3966"/>
                <a:gd name="f520" fmla="*/ f410 1 2172"/>
                <a:gd name="f521" fmla="*/ f411 1 3966"/>
                <a:gd name="f522" fmla="*/ f412 1 2172"/>
                <a:gd name="f523" fmla="*/ f413 1 3966"/>
                <a:gd name="f524" fmla="*/ f414 1 2172"/>
                <a:gd name="f525" fmla="*/ f415 1 3966"/>
                <a:gd name="f526" fmla="*/ f416 1 2172"/>
                <a:gd name="f527" fmla="*/ f417 1 3966"/>
                <a:gd name="f528" fmla="*/ f418 1 2172"/>
                <a:gd name="f529" fmla="*/ f419 1 3966"/>
                <a:gd name="f530" fmla="*/ f420 1 2172"/>
                <a:gd name="f531" fmla="*/ f421 1 3966"/>
                <a:gd name="f532" fmla="*/ 0 1 f311"/>
                <a:gd name="f533" fmla="*/ f6 1 f311"/>
                <a:gd name="f534" fmla="*/ 0 1 f312"/>
                <a:gd name="f535" fmla="*/ f7 1 f312"/>
                <a:gd name="f536" fmla="+- f422 0 f1"/>
                <a:gd name="f537" fmla="*/ f423 1 f311"/>
                <a:gd name="f538" fmla="*/ f424 1 f312"/>
                <a:gd name="f539" fmla="*/ f425 1 f311"/>
                <a:gd name="f540" fmla="*/ f426 1 f312"/>
                <a:gd name="f541" fmla="*/ f427 1 f311"/>
                <a:gd name="f542" fmla="*/ f428 1 f312"/>
                <a:gd name="f543" fmla="*/ f429 1 f311"/>
                <a:gd name="f544" fmla="*/ f430 1 f312"/>
                <a:gd name="f545" fmla="*/ f431 1 f311"/>
                <a:gd name="f546" fmla="*/ f432 1 f312"/>
                <a:gd name="f547" fmla="*/ f433 1 f311"/>
                <a:gd name="f548" fmla="*/ f434 1 f312"/>
                <a:gd name="f549" fmla="*/ f435 1 f311"/>
                <a:gd name="f550" fmla="*/ f436 1 f312"/>
                <a:gd name="f551" fmla="*/ f437 1 f311"/>
                <a:gd name="f552" fmla="*/ f438 1 f312"/>
                <a:gd name="f553" fmla="*/ f439 1 f311"/>
                <a:gd name="f554" fmla="*/ f440 1 f312"/>
                <a:gd name="f555" fmla="*/ f441 1 f311"/>
                <a:gd name="f556" fmla="*/ f442 1 f312"/>
                <a:gd name="f557" fmla="*/ f443 1 f311"/>
                <a:gd name="f558" fmla="*/ f444 1 f312"/>
                <a:gd name="f559" fmla="*/ f445 1 f311"/>
                <a:gd name="f560" fmla="*/ f446 1 f312"/>
                <a:gd name="f561" fmla="*/ f447 1 f311"/>
                <a:gd name="f562" fmla="*/ f448 1 f312"/>
                <a:gd name="f563" fmla="*/ f449 1 f311"/>
                <a:gd name="f564" fmla="*/ f450 1 f311"/>
                <a:gd name="f565" fmla="*/ f451 1 f311"/>
                <a:gd name="f566" fmla="*/ f452 1 f312"/>
                <a:gd name="f567" fmla="*/ f453 1 f311"/>
                <a:gd name="f568" fmla="*/ f454 1 f312"/>
                <a:gd name="f569" fmla="*/ f455 1 f312"/>
                <a:gd name="f570" fmla="*/ f456 1 f311"/>
                <a:gd name="f571" fmla="*/ f457 1 f312"/>
                <a:gd name="f572" fmla="*/ f458 1 f311"/>
                <a:gd name="f573" fmla="*/ f459 1 f312"/>
                <a:gd name="f574" fmla="*/ f460 1 f311"/>
                <a:gd name="f575" fmla="*/ f461 1 f312"/>
                <a:gd name="f576" fmla="*/ f462 1 f311"/>
                <a:gd name="f577" fmla="*/ f463 1 f312"/>
                <a:gd name="f578" fmla="*/ f464 1 f311"/>
                <a:gd name="f579" fmla="*/ f465 1 f312"/>
                <a:gd name="f580" fmla="*/ f466 1 f311"/>
                <a:gd name="f581" fmla="*/ f467 1 f312"/>
                <a:gd name="f582" fmla="*/ f468 1 f311"/>
                <a:gd name="f583" fmla="*/ f469 1 f312"/>
                <a:gd name="f584" fmla="*/ f470 1 f311"/>
                <a:gd name="f585" fmla="*/ f471 1 f312"/>
                <a:gd name="f586" fmla="*/ f472 1 f311"/>
                <a:gd name="f587" fmla="*/ f473 1 f312"/>
                <a:gd name="f588" fmla="*/ f474 1 f311"/>
                <a:gd name="f589" fmla="*/ f475 1 f312"/>
                <a:gd name="f590" fmla="*/ f476 1 f311"/>
                <a:gd name="f591" fmla="*/ f477 1 f312"/>
                <a:gd name="f592" fmla="*/ f478 1 f311"/>
                <a:gd name="f593" fmla="*/ f479 1 f312"/>
                <a:gd name="f594" fmla="*/ f480 1 f311"/>
                <a:gd name="f595" fmla="*/ f481 1 f312"/>
                <a:gd name="f596" fmla="*/ f482 1 f311"/>
                <a:gd name="f597" fmla="*/ f483 1 f312"/>
                <a:gd name="f598" fmla="*/ f484 1 f311"/>
                <a:gd name="f599" fmla="*/ f485 1 f312"/>
                <a:gd name="f600" fmla="*/ f486 1 f311"/>
                <a:gd name="f601" fmla="*/ f487 1 f312"/>
                <a:gd name="f602" fmla="*/ f488 1 f311"/>
                <a:gd name="f603" fmla="*/ f489 1 f312"/>
                <a:gd name="f604" fmla="*/ f490 1 f311"/>
                <a:gd name="f605" fmla="*/ f491 1 f312"/>
                <a:gd name="f606" fmla="*/ f492 1 f311"/>
                <a:gd name="f607" fmla="*/ f493 1 f312"/>
                <a:gd name="f608" fmla="*/ f494 1 f311"/>
                <a:gd name="f609" fmla="*/ f495 1 f312"/>
                <a:gd name="f610" fmla="*/ f496 1 f311"/>
                <a:gd name="f611" fmla="*/ f497 1 f312"/>
                <a:gd name="f612" fmla="*/ f498 1 f311"/>
                <a:gd name="f613" fmla="*/ f499 1 f312"/>
                <a:gd name="f614" fmla="*/ f500 1 f311"/>
                <a:gd name="f615" fmla="*/ f501 1 f312"/>
                <a:gd name="f616" fmla="*/ f502 1 f311"/>
                <a:gd name="f617" fmla="*/ f503 1 f312"/>
                <a:gd name="f618" fmla="*/ f504 1 f311"/>
                <a:gd name="f619" fmla="*/ f505 1 f312"/>
                <a:gd name="f620" fmla="*/ f506 1 f311"/>
                <a:gd name="f621" fmla="*/ f507 1 f312"/>
                <a:gd name="f622" fmla="*/ f508 1 f311"/>
                <a:gd name="f623" fmla="*/ f509 1 f312"/>
                <a:gd name="f624" fmla="*/ f510 1 f311"/>
                <a:gd name="f625" fmla="*/ f511 1 f312"/>
                <a:gd name="f626" fmla="*/ f512 1 f311"/>
                <a:gd name="f627" fmla="*/ f513 1 f312"/>
                <a:gd name="f628" fmla="*/ f514 1 f311"/>
                <a:gd name="f629" fmla="*/ f515 1 f312"/>
                <a:gd name="f630" fmla="*/ f516 1 f311"/>
                <a:gd name="f631" fmla="*/ f517 1 f312"/>
                <a:gd name="f632" fmla="*/ f518 1 f311"/>
                <a:gd name="f633" fmla="*/ f519 1 f312"/>
                <a:gd name="f634" fmla="*/ f520 1 f311"/>
                <a:gd name="f635" fmla="*/ f521 1 f312"/>
                <a:gd name="f636" fmla="*/ f522 1 f311"/>
                <a:gd name="f637" fmla="*/ f523 1 f312"/>
                <a:gd name="f638" fmla="*/ f524 1 f311"/>
                <a:gd name="f639" fmla="*/ f525 1 f312"/>
                <a:gd name="f640" fmla="*/ f526 1 f311"/>
                <a:gd name="f641" fmla="*/ f527 1 f312"/>
                <a:gd name="f642" fmla="*/ f528 1 f311"/>
                <a:gd name="f643" fmla="*/ f529 1 f312"/>
                <a:gd name="f644" fmla="*/ f530 1 f311"/>
                <a:gd name="f645" fmla="*/ f531 1 f312"/>
                <a:gd name="f646" fmla="*/ f532 f306 1"/>
                <a:gd name="f647" fmla="*/ f533 f306 1"/>
                <a:gd name="f648" fmla="*/ f535 f307 1"/>
                <a:gd name="f649" fmla="*/ f534 f307 1"/>
                <a:gd name="f650" fmla="*/ f537 f306 1"/>
                <a:gd name="f651" fmla="*/ f538 f307 1"/>
                <a:gd name="f652" fmla="*/ f539 f306 1"/>
                <a:gd name="f653" fmla="*/ f540 f307 1"/>
                <a:gd name="f654" fmla="*/ f541 f306 1"/>
                <a:gd name="f655" fmla="*/ f542 f307 1"/>
                <a:gd name="f656" fmla="*/ f543 f306 1"/>
                <a:gd name="f657" fmla="*/ f544 f307 1"/>
                <a:gd name="f658" fmla="*/ f545 f306 1"/>
                <a:gd name="f659" fmla="*/ f546 f307 1"/>
                <a:gd name="f660" fmla="*/ f547 f306 1"/>
                <a:gd name="f661" fmla="*/ f548 f307 1"/>
                <a:gd name="f662" fmla="*/ f549 f306 1"/>
                <a:gd name="f663" fmla="*/ f550 f307 1"/>
                <a:gd name="f664" fmla="*/ f551 f306 1"/>
                <a:gd name="f665" fmla="*/ f552 f307 1"/>
                <a:gd name="f666" fmla="*/ f553 f306 1"/>
                <a:gd name="f667" fmla="*/ f554 f307 1"/>
                <a:gd name="f668" fmla="*/ f555 f306 1"/>
                <a:gd name="f669" fmla="*/ f556 f307 1"/>
                <a:gd name="f670" fmla="*/ f557 f306 1"/>
                <a:gd name="f671" fmla="*/ f558 f307 1"/>
                <a:gd name="f672" fmla="*/ f559 f306 1"/>
                <a:gd name="f673" fmla="*/ f560 f307 1"/>
                <a:gd name="f674" fmla="*/ f561 f306 1"/>
                <a:gd name="f675" fmla="*/ f562 f307 1"/>
                <a:gd name="f676" fmla="*/ f563 f306 1"/>
                <a:gd name="f677" fmla="*/ f564 f306 1"/>
                <a:gd name="f678" fmla="*/ f565 f306 1"/>
                <a:gd name="f679" fmla="*/ f566 f307 1"/>
                <a:gd name="f680" fmla="*/ f567 f306 1"/>
                <a:gd name="f681" fmla="*/ f568 f307 1"/>
                <a:gd name="f682" fmla="*/ f569 f307 1"/>
                <a:gd name="f683" fmla="*/ f570 f306 1"/>
                <a:gd name="f684" fmla="*/ f571 f307 1"/>
                <a:gd name="f685" fmla="*/ f572 f306 1"/>
                <a:gd name="f686" fmla="*/ f573 f307 1"/>
                <a:gd name="f687" fmla="*/ f574 f306 1"/>
                <a:gd name="f688" fmla="*/ f575 f307 1"/>
                <a:gd name="f689" fmla="*/ f576 f306 1"/>
                <a:gd name="f690" fmla="*/ f577 f307 1"/>
                <a:gd name="f691" fmla="*/ f578 f306 1"/>
                <a:gd name="f692" fmla="*/ f579 f307 1"/>
                <a:gd name="f693" fmla="*/ f580 f306 1"/>
                <a:gd name="f694" fmla="*/ f581 f307 1"/>
                <a:gd name="f695" fmla="*/ f582 f306 1"/>
                <a:gd name="f696" fmla="*/ f583 f307 1"/>
                <a:gd name="f697" fmla="*/ f584 f306 1"/>
                <a:gd name="f698" fmla="*/ f585 f307 1"/>
                <a:gd name="f699" fmla="*/ f586 f306 1"/>
                <a:gd name="f700" fmla="*/ f587 f307 1"/>
                <a:gd name="f701" fmla="*/ f588 f306 1"/>
                <a:gd name="f702" fmla="*/ f589 f307 1"/>
                <a:gd name="f703" fmla="*/ f590 f306 1"/>
                <a:gd name="f704" fmla="*/ f591 f307 1"/>
                <a:gd name="f705" fmla="*/ f592 f306 1"/>
                <a:gd name="f706" fmla="*/ f593 f307 1"/>
                <a:gd name="f707" fmla="*/ f594 f306 1"/>
                <a:gd name="f708" fmla="*/ f595 f307 1"/>
                <a:gd name="f709" fmla="*/ f596 f306 1"/>
                <a:gd name="f710" fmla="*/ f597 f307 1"/>
                <a:gd name="f711" fmla="*/ f598 f306 1"/>
                <a:gd name="f712" fmla="*/ f599 f307 1"/>
                <a:gd name="f713" fmla="*/ f600 f306 1"/>
                <a:gd name="f714" fmla="*/ f601 f307 1"/>
                <a:gd name="f715" fmla="*/ f602 f306 1"/>
                <a:gd name="f716" fmla="*/ f603 f307 1"/>
                <a:gd name="f717" fmla="*/ f604 f306 1"/>
                <a:gd name="f718" fmla="*/ f605 f307 1"/>
                <a:gd name="f719" fmla="*/ f606 f306 1"/>
                <a:gd name="f720" fmla="*/ f607 f307 1"/>
                <a:gd name="f721" fmla="*/ f608 f306 1"/>
                <a:gd name="f722" fmla="*/ f609 f307 1"/>
                <a:gd name="f723" fmla="*/ f610 f306 1"/>
                <a:gd name="f724" fmla="*/ f611 f307 1"/>
                <a:gd name="f725" fmla="*/ f612 f306 1"/>
                <a:gd name="f726" fmla="*/ f613 f307 1"/>
                <a:gd name="f727" fmla="*/ f614 f306 1"/>
                <a:gd name="f728" fmla="*/ f615 f307 1"/>
                <a:gd name="f729" fmla="*/ f616 f306 1"/>
                <a:gd name="f730" fmla="*/ f617 f307 1"/>
                <a:gd name="f731" fmla="*/ f618 f306 1"/>
                <a:gd name="f732" fmla="*/ f619 f307 1"/>
                <a:gd name="f733" fmla="*/ f620 f306 1"/>
                <a:gd name="f734" fmla="*/ f621 f307 1"/>
                <a:gd name="f735" fmla="*/ f622 f306 1"/>
                <a:gd name="f736" fmla="*/ f623 f307 1"/>
                <a:gd name="f737" fmla="*/ f624 f306 1"/>
                <a:gd name="f738" fmla="*/ f625 f307 1"/>
                <a:gd name="f739" fmla="*/ f626 f306 1"/>
                <a:gd name="f740" fmla="*/ f627 f307 1"/>
                <a:gd name="f741" fmla="*/ f628 f306 1"/>
                <a:gd name="f742" fmla="*/ f629 f307 1"/>
                <a:gd name="f743" fmla="*/ f630 f306 1"/>
                <a:gd name="f744" fmla="*/ f631 f307 1"/>
                <a:gd name="f745" fmla="*/ f632 f306 1"/>
                <a:gd name="f746" fmla="*/ f633 f307 1"/>
                <a:gd name="f747" fmla="*/ f634 f306 1"/>
                <a:gd name="f748" fmla="*/ f635 f307 1"/>
                <a:gd name="f749" fmla="*/ f636 f306 1"/>
                <a:gd name="f750" fmla="*/ f637 f307 1"/>
                <a:gd name="f751" fmla="*/ f638 f306 1"/>
                <a:gd name="f752" fmla="*/ f639 f307 1"/>
                <a:gd name="f753" fmla="*/ f640 f306 1"/>
                <a:gd name="f754" fmla="*/ f641 f307 1"/>
                <a:gd name="f755" fmla="*/ f642 f306 1"/>
                <a:gd name="f756" fmla="*/ f643 f307 1"/>
                <a:gd name="f757" fmla="*/ f644 f306 1"/>
                <a:gd name="f758" fmla="*/ f645 f30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6">
                  <a:pos x="f650" y="f651"/>
                </a:cxn>
                <a:cxn ang="f536">
                  <a:pos x="f652" y="f653"/>
                </a:cxn>
                <a:cxn ang="f536">
                  <a:pos x="f654" y="f655"/>
                </a:cxn>
                <a:cxn ang="f536">
                  <a:pos x="f656" y="f657"/>
                </a:cxn>
                <a:cxn ang="f536">
                  <a:pos x="f658" y="f659"/>
                </a:cxn>
                <a:cxn ang="f536">
                  <a:pos x="f660" y="f661"/>
                </a:cxn>
                <a:cxn ang="f536">
                  <a:pos x="f662" y="f663"/>
                </a:cxn>
                <a:cxn ang="f536">
                  <a:pos x="f664" y="f665"/>
                </a:cxn>
                <a:cxn ang="f536">
                  <a:pos x="f666" y="f667"/>
                </a:cxn>
                <a:cxn ang="f536">
                  <a:pos x="f668" y="f669"/>
                </a:cxn>
                <a:cxn ang="f536">
                  <a:pos x="f670" y="f671"/>
                </a:cxn>
                <a:cxn ang="f536">
                  <a:pos x="f672" y="f673"/>
                </a:cxn>
                <a:cxn ang="f536">
                  <a:pos x="f674" y="f675"/>
                </a:cxn>
                <a:cxn ang="f536">
                  <a:pos x="f676" y="f675"/>
                </a:cxn>
                <a:cxn ang="f536">
                  <a:pos x="f677" y="f673"/>
                </a:cxn>
                <a:cxn ang="f536">
                  <a:pos x="f678" y="f679"/>
                </a:cxn>
                <a:cxn ang="f536">
                  <a:pos x="f680" y="f681"/>
                </a:cxn>
                <a:cxn ang="f536">
                  <a:pos x="f680" y="f682"/>
                </a:cxn>
                <a:cxn ang="f536">
                  <a:pos x="f683" y="f684"/>
                </a:cxn>
                <a:cxn ang="f536">
                  <a:pos x="f685" y="f686"/>
                </a:cxn>
                <a:cxn ang="f536">
                  <a:pos x="f687" y="f688"/>
                </a:cxn>
                <a:cxn ang="f536">
                  <a:pos x="f689" y="f690"/>
                </a:cxn>
                <a:cxn ang="f536">
                  <a:pos x="f691" y="f692"/>
                </a:cxn>
                <a:cxn ang="f536">
                  <a:pos x="f693" y="f694"/>
                </a:cxn>
                <a:cxn ang="f536">
                  <a:pos x="f695" y="f696"/>
                </a:cxn>
                <a:cxn ang="f536">
                  <a:pos x="f697" y="f698"/>
                </a:cxn>
                <a:cxn ang="f536">
                  <a:pos x="f699" y="f700"/>
                </a:cxn>
                <a:cxn ang="f536">
                  <a:pos x="f701" y="f702"/>
                </a:cxn>
                <a:cxn ang="f536">
                  <a:pos x="f703" y="f704"/>
                </a:cxn>
                <a:cxn ang="f536">
                  <a:pos x="f705" y="f706"/>
                </a:cxn>
                <a:cxn ang="f536">
                  <a:pos x="f707" y="f708"/>
                </a:cxn>
                <a:cxn ang="f536">
                  <a:pos x="f709" y="f710"/>
                </a:cxn>
                <a:cxn ang="f536">
                  <a:pos x="f711" y="f712"/>
                </a:cxn>
                <a:cxn ang="f536">
                  <a:pos x="f713" y="f714"/>
                </a:cxn>
                <a:cxn ang="f536">
                  <a:pos x="f715" y="f716"/>
                </a:cxn>
                <a:cxn ang="f536">
                  <a:pos x="f717" y="f718"/>
                </a:cxn>
                <a:cxn ang="f536">
                  <a:pos x="f719" y="f720"/>
                </a:cxn>
                <a:cxn ang="f536">
                  <a:pos x="f721" y="f722"/>
                </a:cxn>
                <a:cxn ang="f536">
                  <a:pos x="f723" y="f724"/>
                </a:cxn>
                <a:cxn ang="f536">
                  <a:pos x="f725" y="f726"/>
                </a:cxn>
                <a:cxn ang="f536">
                  <a:pos x="f727" y="f728"/>
                </a:cxn>
                <a:cxn ang="f536">
                  <a:pos x="f729" y="f730"/>
                </a:cxn>
                <a:cxn ang="f536">
                  <a:pos x="f731" y="f732"/>
                </a:cxn>
                <a:cxn ang="f536">
                  <a:pos x="f733" y="f734"/>
                </a:cxn>
                <a:cxn ang="f536">
                  <a:pos x="f705" y="f706"/>
                </a:cxn>
                <a:cxn ang="f536">
                  <a:pos x="f735" y="f736"/>
                </a:cxn>
                <a:cxn ang="f536">
                  <a:pos x="f737" y="f738"/>
                </a:cxn>
                <a:cxn ang="f536">
                  <a:pos x="f739" y="f740"/>
                </a:cxn>
                <a:cxn ang="f536">
                  <a:pos x="f741" y="f742"/>
                </a:cxn>
                <a:cxn ang="f536">
                  <a:pos x="f743" y="f744"/>
                </a:cxn>
                <a:cxn ang="f536">
                  <a:pos x="f745" y="f746"/>
                </a:cxn>
                <a:cxn ang="f536">
                  <a:pos x="f747" y="f748"/>
                </a:cxn>
                <a:cxn ang="f536">
                  <a:pos x="f749" y="f750"/>
                </a:cxn>
                <a:cxn ang="f536">
                  <a:pos x="f751" y="f752"/>
                </a:cxn>
                <a:cxn ang="f536">
                  <a:pos x="f753" y="f754"/>
                </a:cxn>
                <a:cxn ang="f536">
                  <a:pos x="f755" y="f756"/>
                </a:cxn>
                <a:cxn ang="f536">
                  <a:pos x="f757" y="f758"/>
                </a:cxn>
              </a:cxnLst>
              <a:rect l="f646" t="f649" r="f647" b="f648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5"/>
                  </a:lnTo>
                  <a:lnTo>
                    <a:pt x="f85" y="f5"/>
                  </a:lnTo>
                  <a:lnTo>
                    <a:pt x="f86" y="f83"/>
                  </a:lnTo>
                  <a:lnTo>
                    <a:pt x="f87" y="f81"/>
                  </a:lnTo>
                  <a:lnTo>
                    <a:pt x="f88" y="f79"/>
                  </a:lnTo>
                  <a:lnTo>
                    <a:pt x="f89" y="f77"/>
                  </a:lnTo>
                  <a:lnTo>
                    <a:pt x="f90" y="f75"/>
                  </a:lnTo>
                  <a:lnTo>
                    <a:pt x="f91" y="f73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0" y="f102"/>
                  </a:lnTo>
                  <a:lnTo>
                    <a:pt x="f98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25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7"/>
                  </a:lnTo>
                  <a:lnTo>
                    <a:pt x="f163" y="f7"/>
                  </a:lnTo>
                  <a:lnTo>
                    <a:pt x="f66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2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230"/>
                  </a:lnTo>
                  <a:lnTo>
                    <a:pt x="f231" y="f232"/>
                  </a:lnTo>
                  <a:lnTo>
                    <a:pt x="f226" y="f134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8"/>
                  </a:lnTo>
                  <a:lnTo>
                    <a:pt x="f165" y="f166"/>
                  </a:lnTo>
                  <a:close/>
                  <a:moveTo>
                    <a:pt x="f249" y="f105"/>
                  </a:moveTo>
                  <a:lnTo>
                    <a:pt x="f105" y="f181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197" y="f254"/>
                  </a:lnTo>
                  <a:lnTo>
                    <a:pt x="f255" y="f256"/>
                  </a:lnTo>
                  <a:lnTo>
                    <a:pt x="f105" y="f257"/>
                  </a:lnTo>
                  <a:lnTo>
                    <a:pt x="f258" y="f259"/>
                  </a:lnTo>
                  <a:lnTo>
                    <a:pt x="f174" y="f260"/>
                  </a:lnTo>
                  <a:lnTo>
                    <a:pt x="f107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105" y="f278"/>
                  </a:lnTo>
                  <a:lnTo>
                    <a:pt x="f279" y="f275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5"/>
                  </a:lnTo>
                  <a:lnTo>
                    <a:pt x="f286" y="f263"/>
                  </a:lnTo>
                  <a:lnTo>
                    <a:pt x="f287" y="f260"/>
                  </a:lnTo>
                  <a:lnTo>
                    <a:pt x="f288" y="f289"/>
                  </a:lnTo>
                  <a:lnTo>
                    <a:pt x="f290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96" y="f297"/>
                  </a:lnTo>
                  <a:lnTo>
                    <a:pt x="f298" y="f299"/>
                  </a:lnTo>
                  <a:lnTo>
                    <a:pt x="f36" y="f300"/>
                  </a:lnTo>
                  <a:lnTo>
                    <a:pt x="f301" y="f255"/>
                  </a:lnTo>
                  <a:lnTo>
                    <a:pt x="f55" y="f302"/>
                  </a:lnTo>
                  <a:lnTo>
                    <a:pt x="f303" y="f177"/>
                  </a:lnTo>
                  <a:lnTo>
                    <a:pt x="f304" y="f177"/>
                  </a:lnTo>
                  <a:lnTo>
                    <a:pt x="f279" y="f302"/>
                  </a:lnTo>
                  <a:lnTo>
                    <a:pt x="f249" y="f105"/>
                  </a:lnTo>
                  <a:close/>
                </a:path>
              </a:pathLst>
            </a:custGeom>
            <a:solidFill>
              <a:srgbClr val="6A085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uppieren 24"/>
          <p:cNvGrpSpPr/>
          <p:nvPr/>
        </p:nvGrpSpPr>
        <p:grpSpPr>
          <a:xfrm>
            <a:off x="3142811" y="2674437"/>
            <a:ext cx="394801" cy="720528"/>
            <a:chOff x="3142811" y="2674437"/>
            <a:chExt cx="394801" cy="720528"/>
          </a:xfrm>
        </p:grpSpPr>
        <p:sp>
          <p:nvSpPr>
            <p:cNvPr id="12" name="Freeform 15"/>
            <p:cNvSpPr/>
            <p:nvPr/>
          </p:nvSpPr>
          <p:spPr>
            <a:xfrm>
              <a:off x="3187891" y="2724601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6"/>
            <p:cNvSpPr/>
            <p:nvPr/>
          </p:nvSpPr>
          <p:spPr>
            <a:xfrm>
              <a:off x="3142811" y="2674437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24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GFK-Spielesammlung</dc:title>
  <dc:creator>Eidelloth, Stefan</dc:creator>
  <cp:lastModifiedBy>Eidelloth, Stefan</cp:lastModifiedBy>
  <cp:revision>51</cp:revision>
  <dcterms:created xsi:type="dcterms:W3CDTF">2020-03-27T05:41:07Z</dcterms:created>
  <dcterms:modified xsi:type="dcterms:W3CDTF">2020-03-28T15:17:59Z</dcterms:modified>
</cp:coreProperties>
</file>