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333" r:id="rId3"/>
    <p:sldId id="334" r:id="rId4"/>
    <p:sldId id="33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EEEC6AF-D834-4B66-BE9F-FFEBBBD4D08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3E224B8-8BF9-428C-B961-8B4C11B317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9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5DEC91-D302-41EE-83D0-DE03A5AAF12C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90F38C-3151-4482-AF44-BD8B50067E6E}" type="slidenum">
              <a:t>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06F24-8CF9-41F3-84CE-5EED65893111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230773-D688-440F-B5AE-8870FFA0B56B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A29A3-EE61-4144-948C-75D5B46EF92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B12C7-D51E-4BA3-992D-4E56B1FEA9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D5836-67CB-4419-89C6-35C95545CBF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195281-3CE4-4AF1-9033-ADCEDDD17A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6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68DED-A147-4DA0-B05D-CC69BEB641C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9E66-E781-44CA-BD0D-1ED4613172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474B9-214D-432E-A8FD-E8DA0C1A193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C21189-4895-4017-9618-22B113C097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7FBBF-D0FB-4157-9D61-EDD9E70ADD3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C21C-A81F-4FD9-9FAA-75EA6968E9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5B99B-CFAE-45C4-B312-CEEC91958B1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34D843-8CBC-4780-AC60-1AFCED3F92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11D2EA-93A8-44A3-B004-9007EDB15E1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A10D8-A33E-4AAA-BAAD-815D831339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FD00B-B6E3-4853-8974-BC6273959C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175A0-BE40-484C-8972-DE272EBEFD9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068B9-D28C-4D44-8277-3EAB5E96936C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EFDAE-45BE-443C-925A-67389BE8F5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37B94-08E8-4868-A9D3-4878AB3A295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83749F-AA91-47AD-BDDB-C6C73C45E7A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1B2FAF-7C61-4CCA-9759-2B61790AB86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6C8D9-CDB3-470E-8774-B052BF5CCD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7925BF1-45AD-4DB6-9989-D2C93DA1E9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DD7F54-92E9-46B7-B9D5-2066AD6BA019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5083835" y="432310"/>
            <a:ext cx="227819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Sechs Stühle</a:t>
            </a:r>
          </a:p>
        </p:txBody>
      </p:sp>
      <p:grpSp>
        <p:nvGrpSpPr>
          <p:cNvPr id="3" name="Gruppieren 68"/>
          <p:cNvGrpSpPr/>
          <p:nvPr/>
        </p:nvGrpSpPr>
        <p:grpSpPr>
          <a:xfrm>
            <a:off x="4859624" y="1404984"/>
            <a:ext cx="2472757" cy="4525795"/>
            <a:chOff x="4859624" y="1404984"/>
            <a:chExt cx="2472757" cy="4525795"/>
          </a:xfrm>
        </p:grpSpPr>
        <p:sp>
          <p:nvSpPr>
            <p:cNvPr id="4" name="Freeform 5"/>
            <p:cNvSpPr/>
            <p:nvPr/>
          </p:nvSpPr>
          <p:spPr>
            <a:xfrm>
              <a:off x="4955929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5486921" y="2214164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5050935" y="2320097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955929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4875233" y="1422852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62"/>
                <a:gd name="f9" fmla="val 81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62 f14 1"/>
                <a:gd name="f19" fmla="*/ 0 f13 1"/>
                <a:gd name="f20" fmla="*/ 196 f14 1"/>
                <a:gd name="f21" fmla="*/ 695 f13 1"/>
                <a:gd name="f22" fmla="*/ 81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5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4859624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4974143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4955929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15"/>
                <a:gd name="f10" fmla="val 59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73 f15 1"/>
                <a:gd name="f20" fmla="*/ 0 f14 1"/>
                <a:gd name="f21" fmla="*/ 0 f15 1"/>
                <a:gd name="f22" fmla="*/ 57 f14 1"/>
                <a:gd name="f23" fmla="*/ 14 f15 1"/>
                <a:gd name="f24" fmla="*/ 15 f14 1"/>
                <a:gd name="f25" fmla="*/ 59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5506443" y="2233312"/>
              <a:ext cx="57259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5486921" y="2214164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59"/>
                <a:gd name="f10" fmla="+- 0 0 -90"/>
                <a:gd name="f11" fmla="*/ f3 1 74"/>
                <a:gd name="f12" fmla="*/ f4 1 57"/>
                <a:gd name="f13" fmla="+- f7 0 f5"/>
                <a:gd name="f14" fmla="+- f6 0 f5"/>
                <a:gd name="f15" fmla="*/ f10 f0 1"/>
                <a:gd name="f16" fmla="*/ f14 1 74"/>
                <a:gd name="f17" fmla="*/ f13 1 57"/>
                <a:gd name="f18" fmla="*/ 74 f14 1"/>
                <a:gd name="f19" fmla="*/ 0 f13 1"/>
                <a:gd name="f20" fmla="*/ 0 f14 1"/>
                <a:gd name="f21" fmla="*/ 57 f13 1"/>
                <a:gd name="f22" fmla="*/ 15 f14 1"/>
                <a:gd name="f23" fmla="*/ 15 f13 1"/>
                <a:gd name="f24" fmla="*/ 59 f14 1"/>
                <a:gd name="f25" fmla="*/ f15 1 f2"/>
                <a:gd name="f26" fmla="*/ f18 1 74"/>
                <a:gd name="f27" fmla="*/ f19 1 57"/>
                <a:gd name="f28" fmla="*/ f20 1 74"/>
                <a:gd name="f29" fmla="*/ f21 1 57"/>
                <a:gd name="f30" fmla="*/ f22 1 74"/>
                <a:gd name="f31" fmla="*/ f23 1 57"/>
                <a:gd name="f32" fmla="*/ f24 1 74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4955929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5486921" y="3790407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5050935" y="3896340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4955929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4875233" y="2999094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4859624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4974143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4955929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5506443" y="3808274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5486921" y="3790407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4955929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8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5486921" y="5366650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5050935" y="5472592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4955929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4875233" y="4575337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4859624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1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1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Rectangle 31"/>
            <p:cNvSpPr/>
            <p:nvPr/>
          </p:nvSpPr>
          <p:spPr>
            <a:xfrm>
              <a:off x="4974143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4955929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5506443" y="5384526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5486921" y="5366650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6535893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6608771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6703777" y="2320097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7141070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7122846" y="1422852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15"/>
                <a:gd name="f9" fmla="val 133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15 f14 1"/>
                <a:gd name="f19" fmla="*/ 695 f13 1"/>
                <a:gd name="f20" fmla="*/ 196 f14 1"/>
                <a:gd name="f21" fmla="*/ 0 f13 1"/>
                <a:gd name="f22" fmla="*/ 133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6" y="f5"/>
                  </a:lnTo>
                  <a:lnTo>
                    <a:pt x="f9" y="f5"/>
                  </a:lnTo>
                  <a:lnTo>
                    <a:pt x="f5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6517669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715928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7141070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662699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6608771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5"/>
            <p:cNvSpPr/>
            <p:nvPr/>
          </p:nvSpPr>
          <p:spPr>
            <a:xfrm>
              <a:off x="6535893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6608771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6703777" y="3896340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Rectangle 48"/>
            <p:cNvSpPr/>
            <p:nvPr/>
          </p:nvSpPr>
          <p:spPr>
            <a:xfrm>
              <a:off x="7141070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122846" y="2999094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6517669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715928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7141070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662699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6608771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6535893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+- 0 0 -90"/>
                <a:gd name="f14" fmla="*/ f3 1 711"/>
                <a:gd name="f15" fmla="*/ f4 1 125"/>
                <a:gd name="f16" fmla="+- f7 0 f5"/>
                <a:gd name="f17" fmla="+- f6 0 f5"/>
                <a:gd name="f18" fmla="*/ f13 f0 1"/>
                <a:gd name="f19" fmla="*/ f17 1 711"/>
                <a:gd name="f20" fmla="*/ f16 1 125"/>
                <a:gd name="f21" fmla="*/ 0 f17 1"/>
                <a:gd name="f22" fmla="*/ 39 f16 1"/>
                <a:gd name="f23" fmla="*/ 86 f16 1"/>
                <a:gd name="f24" fmla="*/ 39 f17 1"/>
                <a:gd name="f25" fmla="*/ 125 f16 1"/>
                <a:gd name="f26" fmla="*/ 74 f17 1"/>
                <a:gd name="f27" fmla="*/ 711 f17 1"/>
                <a:gd name="f28" fmla="*/ 0 f16 1"/>
                <a:gd name="f29" fmla="*/ f18 1 f2"/>
                <a:gd name="f30" fmla="*/ f21 1 711"/>
                <a:gd name="f31" fmla="*/ f22 1 125"/>
                <a:gd name="f32" fmla="*/ f23 1 125"/>
                <a:gd name="f33" fmla="*/ f24 1 711"/>
                <a:gd name="f34" fmla="*/ f25 1 125"/>
                <a:gd name="f35" fmla="*/ f26 1 711"/>
                <a:gd name="f36" fmla="*/ f27 1 711"/>
                <a:gd name="f37" fmla="*/ f28 1 125"/>
                <a:gd name="f38" fmla="*/ 0 1 f19"/>
                <a:gd name="f39" fmla="*/ f6 1 f19"/>
                <a:gd name="f40" fmla="*/ 0 1 f20"/>
                <a:gd name="f41" fmla="*/ f7 1 f20"/>
                <a:gd name="f42" fmla="+- f29 0 f1"/>
                <a:gd name="f43" fmla="*/ f30 1 f19"/>
                <a:gd name="f44" fmla="*/ f31 1 f20"/>
                <a:gd name="f45" fmla="*/ f32 1 f20"/>
                <a:gd name="f46" fmla="*/ f33 1 f19"/>
                <a:gd name="f47" fmla="*/ f34 1 f20"/>
                <a:gd name="f48" fmla="*/ f35 1 f19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5 1"/>
                <a:gd name="f58" fmla="*/ f46 f14 1"/>
                <a:gd name="f59" fmla="*/ f47 f15 1"/>
                <a:gd name="f60" fmla="*/ f48 f14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5" y="f57"/>
                </a:cxn>
                <a:cxn ang="f42">
                  <a:pos x="f58" y="f59"/>
                </a:cxn>
                <a:cxn ang="f42">
                  <a:pos x="f60" y="f59"/>
                </a:cxn>
                <a:cxn ang="f42">
                  <a:pos x="f61" y="f59"/>
                </a:cxn>
                <a:cxn ang="f42">
                  <a:pos x="f61" y="f62"/>
                </a:cxn>
                <a:cxn ang="f42">
                  <a:pos x="f58" y="f62"/>
                </a:cxn>
                <a:cxn ang="f42">
                  <a:pos x="f55" y="f56"/>
                </a:cxn>
              </a:cxnLst>
              <a:rect l="f51" t="f54" r="f52" b="f53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1"/>
                    <a:pt x="f5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6608771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Rectangle 57"/>
            <p:cNvSpPr/>
            <p:nvPr/>
          </p:nvSpPr>
          <p:spPr>
            <a:xfrm>
              <a:off x="6703777" y="5472592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Rectangle 58"/>
            <p:cNvSpPr/>
            <p:nvPr/>
          </p:nvSpPr>
          <p:spPr>
            <a:xfrm>
              <a:off x="7141070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8" name="Freeform 59"/>
            <p:cNvSpPr/>
            <p:nvPr/>
          </p:nvSpPr>
          <p:spPr>
            <a:xfrm>
              <a:off x="7122846" y="4575337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9" name="Freeform 60"/>
            <p:cNvSpPr/>
            <p:nvPr/>
          </p:nvSpPr>
          <p:spPr>
            <a:xfrm>
              <a:off x="6517669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1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1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close/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715928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62"/>
            <p:cNvSpPr/>
            <p:nvPr/>
          </p:nvSpPr>
          <p:spPr>
            <a:xfrm>
              <a:off x="7141070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662699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64"/>
            <p:cNvSpPr/>
            <p:nvPr/>
          </p:nvSpPr>
          <p:spPr>
            <a:xfrm>
              <a:off x="6608771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4" name="Rechteck 123"/>
          <p:cNvSpPr/>
          <p:nvPr/>
        </p:nvSpPr>
        <p:spPr>
          <a:xfrm>
            <a:off x="8450875" y="6177457"/>
            <a:ext cx="2262609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www.matameko.de/Sechs-Stühle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Rechteck 1"/>
          <p:cNvSpPr/>
          <p:nvPr/>
        </p:nvSpPr>
        <p:spPr>
          <a:xfrm>
            <a:off x="7565142" y="4993318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WIR-Stuhl: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gemeinsam an Lösungen arbeiten</a:t>
            </a:r>
          </a:p>
        </p:txBody>
      </p:sp>
      <p:sp>
        <p:nvSpPr>
          <p:cNvPr id="66" name="Rechteck 2"/>
          <p:cNvSpPr/>
          <p:nvPr/>
        </p:nvSpPr>
        <p:spPr>
          <a:xfrm>
            <a:off x="7565142" y="1906972"/>
            <a:ext cx="2399952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ICH-Stuhl: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von sich selbst erzählen</a:t>
            </a:r>
          </a:p>
        </p:txBody>
      </p:sp>
      <p:sp>
        <p:nvSpPr>
          <p:cNvPr id="67" name="Rechteck 4"/>
          <p:cNvSpPr/>
          <p:nvPr/>
        </p:nvSpPr>
        <p:spPr>
          <a:xfrm>
            <a:off x="7565142" y="3421081"/>
            <a:ext cx="2266194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DU-Stuhl: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dem anderen zuhören</a:t>
            </a:r>
          </a:p>
        </p:txBody>
      </p:sp>
      <p:grpSp>
        <p:nvGrpSpPr>
          <p:cNvPr id="68" name="Gruppieren 99"/>
          <p:cNvGrpSpPr/>
          <p:nvPr/>
        </p:nvGrpSpPr>
        <p:grpSpPr>
          <a:xfrm>
            <a:off x="6656274" y="1259092"/>
            <a:ext cx="394801" cy="720528"/>
            <a:chOff x="6656274" y="1259092"/>
            <a:chExt cx="394801" cy="720528"/>
          </a:xfrm>
        </p:grpSpPr>
        <p:sp>
          <p:nvSpPr>
            <p:cNvPr id="69" name="Freeform 7"/>
            <p:cNvSpPr/>
            <p:nvPr/>
          </p:nvSpPr>
          <p:spPr>
            <a:xfrm>
              <a:off x="6673730" y="1309265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8"/>
            <p:cNvSpPr/>
            <p:nvPr/>
          </p:nvSpPr>
          <p:spPr>
            <a:xfrm>
              <a:off x="6656274" y="125909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71" name="Gruppieren 111"/>
          <p:cNvGrpSpPr/>
          <p:nvPr/>
        </p:nvGrpSpPr>
        <p:grpSpPr>
          <a:xfrm>
            <a:off x="5104509" y="1273759"/>
            <a:ext cx="394801" cy="720528"/>
            <a:chOff x="5104509" y="1273759"/>
            <a:chExt cx="394801" cy="720528"/>
          </a:xfrm>
        </p:grpSpPr>
        <p:sp>
          <p:nvSpPr>
            <p:cNvPr id="72" name="Freeform 15"/>
            <p:cNvSpPr/>
            <p:nvPr/>
          </p:nvSpPr>
          <p:spPr>
            <a:xfrm>
              <a:off x="5149589" y="132392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16"/>
            <p:cNvSpPr/>
            <p:nvPr/>
          </p:nvSpPr>
          <p:spPr>
            <a:xfrm>
              <a:off x="5104509" y="127375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5083835" y="432310"/>
            <a:ext cx="227819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Sechs Stühle</a:t>
            </a:r>
          </a:p>
        </p:txBody>
      </p:sp>
      <p:grpSp>
        <p:nvGrpSpPr>
          <p:cNvPr id="3" name="Gruppieren 68"/>
          <p:cNvGrpSpPr/>
          <p:nvPr/>
        </p:nvGrpSpPr>
        <p:grpSpPr>
          <a:xfrm>
            <a:off x="4859624" y="1404984"/>
            <a:ext cx="2472757" cy="4525795"/>
            <a:chOff x="4859624" y="1404984"/>
            <a:chExt cx="2472757" cy="4525795"/>
          </a:xfrm>
        </p:grpSpPr>
        <p:sp>
          <p:nvSpPr>
            <p:cNvPr id="4" name="Freeform 5"/>
            <p:cNvSpPr/>
            <p:nvPr/>
          </p:nvSpPr>
          <p:spPr>
            <a:xfrm>
              <a:off x="4955929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5486921" y="2214164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5050935" y="2320097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955929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4875233" y="1422852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62"/>
                <a:gd name="f9" fmla="val 81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62 f14 1"/>
                <a:gd name="f19" fmla="*/ 0 f13 1"/>
                <a:gd name="f20" fmla="*/ 196 f14 1"/>
                <a:gd name="f21" fmla="*/ 695 f13 1"/>
                <a:gd name="f22" fmla="*/ 81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5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4859624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4974143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4955929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15"/>
                <a:gd name="f10" fmla="val 59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73 f15 1"/>
                <a:gd name="f20" fmla="*/ 0 f14 1"/>
                <a:gd name="f21" fmla="*/ 0 f15 1"/>
                <a:gd name="f22" fmla="*/ 57 f14 1"/>
                <a:gd name="f23" fmla="*/ 14 f15 1"/>
                <a:gd name="f24" fmla="*/ 15 f14 1"/>
                <a:gd name="f25" fmla="*/ 59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5506443" y="2233312"/>
              <a:ext cx="57259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5486921" y="2214164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59"/>
                <a:gd name="f10" fmla="+- 0 0 -90"/>
                <a:gd name="f11" fmla="*/ f3 1 74"/>
                <a:gd name="f12" fmla="*/ f4 1 57"/>
                <a:gd name="f13" fmla="+- f7 0 f5"/>
                <a:gd name="f14" fmla="+- f6 0 f5"/>
                <a:gd name="f15" fmla="*/ f10 f0 1"/>
                <a:gd name="f16" fmla="*/ f14 1 74"/>
                <a:gd name="f17" fmla="*/ f13 1 57"/>
                <a:gd name="f18" fmla="*/ 74 f14 1"/>
                <a:gd name="f19" fmla="*/ 0 f13 1"/>
                <a:gd name="f20" fmla="*/ 0 f14 1"/>
                <a:gd name="f21" fmla="*/ 57 f13 1"/>
                <a:gd name="f22" fmla="*/ 15 f14 1"/>
                <a:gd name="f23" fmla="*/ 15 f13 1"/>
                <a:gd name="f24" fmla="*/ 59 f14 1"/>
                <a:gd name="f25" fmla="*/ f15 1 f2"/>
                <a:gd name="f26" fmla="*/ f18 1 74"/>
                <a:gd name="f27" fmla="*/ f19 1 57"/>
                <a:gd name="f28" fmla="*/ f20 1 74"/>
                <a:gd name="f29" fmla="*/ f21 1 57"/>
                <a:gd name="f30" fmla="*/ f22 1 74"/>
                <a:gd name="f31" fmla="*/ f23 1 57"/>
                <a:gd name="f32" fmla="*/ f24 1 74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4955929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5486921" y="3790407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5050935" y="3896340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4955929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4875233" y="2999094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4859624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4974143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4955929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5506443" y="3808274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5486921" y="3790407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4955929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8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5486921" y="5366650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5050935" y="5472592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4955929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4875233" y="4575337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4859624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1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1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Rectangle 31"/>
            <p:cNvSpPr/>
            <p:nvPr/>
          </p:nvSpPr>
          <p:spPr>
            <a:xfrm>
              <a:off x="4974143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4955929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5506443" y="5384526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5486921" y="5366650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6535893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6608771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6703777" y="2320097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7141070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7122846" y="1422852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15"/>
                <a:gd name="f9" fmla="val 133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15 f14 1"/>
                <a:gd name="f19" fmla="*/ 695 f13 1"/>
                <a:gd name="f20" fmla="*/ 196 f14 1"/>
                <a:gd name="f21" fmla="*/ 0 f13 1"/>
                <a:gd name="f22" fmla="*/ 133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6" y="f5"/>
                  </a:lnTo>
                  <a:lnTo>
                    <a:pt x="f9" y="f5"/>
                  </a:lnTo>
                  <a:lnTo>
                    <a:pt x="f5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6517669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715928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7141070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662699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6608771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5"/>
            <p:cNvSpPr/>
            <p:nvPr/>
          </p:nvSpPr>
          <p:spPr>
            <a:xfrm>
              <a:off x="6535893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6608771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6703777" y="3896340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Rectangle 48"/>
            <p:cNvSpPr/>
            <p:nvPr/>
          </p:nvSpPr>
          <p:spPr>
            <a:xfrm>
              <a:off x="7141070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122846" y="2999094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6517669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715928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7141070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662699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6608771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6535893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+- 0 0 -90"/>
                <a:gd name="f14" fmla="*/ f3 1 711"/>
                <a:gd name="f15" fmla="*/ f4 1 125"/>
                <a:gd name="f16" fmla="+- f7 0 f5"/>
                <a:gd name="f17" fmla="+- f6 0 f5"/>
                <a:gd name="f18" fmla="*/ f13 f0 1"/>
                <a:gd name="f19" fmla="*/ f17 1 711"/>
                <a:gd name="f20" fmla="*/ f16 1 125"/>
                <a:gd name="f21" fmla="*/ 0 f17 1"/>
                <a:gd name="f22" fmla="*/ 39 f16 1"/>
                <a:gd name="f23" fmla="*/ 86 f16 1"/>
                <a:gd name="f24" fmla="*/ 39 f17 1"/>
                <a:gd name="f25" fmla="*/ 125 f16 1"/>
                <a:gd name="f26" fmla="*/ 74 f17 1"/>
                <a:gd name="f27" fmla="*/ 711 f17 1"/>
                <a:gd name="f28" fmla="*/ 0 f16 1"/>
                <a:gd name="f29" fmla="*/ f18 1 f2"/>
                <a:gd name="f30" fmla="*/ f21 1 711"/>
                <a:gd name="f31" fmla="*/ f22 1 125"/>
                <a:gd name="f32" fmla="*/ f23 1 125"/>
                <a:gd name="f33" fmla="*/ f24 1 711"/>
                <a:gd name="f34" fmla="*/ f25 1 125"/>
                <a:gd name="f35" fmla="*/ f26 1 711"/>
                <a:gd name="f36" fmla="*/ f27 1 711"/>
                <a:gd name="f37" fmla="*/ f28 1 125"/>
                <a:gd name="f38" fmla="*/ 0 1 f19"/>
                <a:gd name="f39" fmla="*/ f6 1 f19"/>
                <a:gd name="f40" fmla="*/ 0 1 f20"/>
                <a:gd name="f41" fmla="*/ f7 1 f20"/>
                <a:gd name="f42" fmla="+- f29 0 f1"/>
                <a:gd name="f43" fmla="*/ f30 1 f19"/>
                <a:gd name="f44" fmla="*/ f31 1 f20"/>
                <a:gd name="f45" fmla="*/ f32 1 f20"/>
                <a:gd name="f46" fmla="*/ f33 1 f19"/>
                <a:gd name="f47" fmla="*/ f34 1 f20"/>
                <a:gd name="f48" fmla="*/ f35 1 f19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5 1"/>
                <a:gd name="f58" fmla="*/ f46 f14 1"/>
                <a:gd name="f59" fmla="*/ f47 f15 1"/>
                <a:gd name="f60" fmla="*/ f48 f14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5" y="f57"/>
                </a:cxn>
                <a:cxn ang="f42">
                  <a:pos x="f58" y="f59"/>
                </a:cxn>
                <a:cxn ang="f42">
                  <a:pos x="f60" y="f59"/>
                </a:cxn>
                <a:cxn ang="f42">
                  <a:pos x="f61" y="f59"/>
                </a:cxn>
                <a:cxn ang="f42">
                  <a:pos x="f61" y="f62"/>
                </a:cxn>
                <a:cxn ang="f42">
                  <a:pos x="f58" y="f62"/>
                </a:cxn>
                <a:cxn ang="f42">
                  <a:pos x="f55" y="f56"/>
                </a:cxn>
              </a:cxnLst>
              <a:rect l="f51" t="f54" r="f52" b="f53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1"/>
                    <a:pt x="f5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6608771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Rectangle 57"/>
            <p:cNvSpPr/>
            <p:nvPr/>
          </p:nvSpPr>
          <p:spPr>
            <a:xfrm>
              <a:off x="6703777" y="5472592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Rectangle 58"/>
            <p:cNvSpPr/>
            <p:nvPr/>
          </p:nvSpPr>
          <p:spPr>
            <a:xfrm>
              <a:off x="7141070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8" name="Freeform 59"/>
            <p:cNvSpPr/>
            <p:nvPr/>
          </p:nvSpPr>
          <p:spPr>
            <a:xfrm>
              <a:off x="7122846" y="4575337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9" name="Freeform 60"/>
            <p:cNvSpPr/>
            <p:nvPr/>
          </p:nvSpPr>
          <p:spPr>
            <a:xfrm>
              <a:off x="6517669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1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1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close/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715928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62"/>
            <p:cNvSpPr/>
            <p:nvPr/>
          </p:nvSpPr>
          <p:spPr>
            <a:xfrm>
              <a:off x="7141070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662699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64"/>
            <p:cNvSpPr/>
            <p:nvPr/>
          </p:nvSpPr>
          <p:spPr>
            <a:xfrm>
              <a:off x="6608771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4" name="Rechteck 123"/>
          <p:cNvSpPr/>
          <p:nvPr/>
        </p:nvSpPr>
        <p:spPr>
          <a:xfrm>
            <a:off x="8450875" y="6177457"/>
            <a:ext cx="2262609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www.matameko.de/Sechs-Stühle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Rechteck 1"/>
          <p:cNvSpPr/>
          <p:nvPr/>
        </p:nvSpPr>
        <p:spPr>
          <a:xfrm>
            <a:off x="7565142" y="4993318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WIR-Stuhl: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gemeinsam an Lösungen arbeiten</a:t>
            </a:r>
          </a:p>
        </p:txBody>
      </p:sp>
      <p:sp>
        <p:nvSpPr>
          <p:cNvPr id="66" name="Rechteck 2"/>
          <p:cNvSpPr/>
          <p:nvPr/>
        </p:nvSpPr>
        <p:spPr>
          <a:xfrm>
            <a:off x="7565142" y="1906972"/>
            <a:ext cx="2399952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ICH-Stuhl: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von sich selbst erzählen</a:t>
            </a:r>
          </a:p>
        </p:txBody>
      </p:sp>
      <p:sp>
        <p:nvSpPr>
          <p:cNvPr id="67" name="Rechteck 4"/>
          <p:cNvSpPr/>
          <p:nvPr/>
        </p:nvSpPr>
        <p:spPr>
          <a:xfrm>
            <a:off x="7565142" y="3421081"/>
            <a:ext cx="2266194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DU-Stuhl: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dem anderen zuhören</a:t>
            </a:r>
          </a:p>
        </p:txBody>
      </p:sp>
      <p:grpSp>
        <p:nvGrpSpPr>
          <p:cNvPr id="68" name="Gruppieren 99"/>
          <p:cNvGrpSpPr/>
          <p:nvPr/>
        </p:nvGrpSpPr>
        <p:grpSpPr>
          <a:xfrm>
            <a:off x="6650102" y="2840144"/>
            <a:ext cx="394801" cy="720528"/>
            <a:chOff x="6650102" y="2840144"/>
            <a:chExt cx="394801" cy="720528"/>
          </a:xfrm>
        </p:grpSpPr>
        <p:sp>
          <p:nvSpPr>
            <p:cNvPr id="69" name="Freeform 7"/>
            <p:cNvSpPr/>
            <p:nvPr/>
          </p:nvSpPr>
          <p:spPr>
            <a:xfrm>
              <a:off x="6667557" y="2890317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8"/>
            <p:cNvSpPr/>
            <p:nvPr/>
          </p:nvSpPr>
          <p:spPr>
            <a:xfrm>
              <a:off x="6650102" y="284014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71" name="Gruppieren 111"/>
          <p:cNvGrpSpPr/>
          <p:nvPr/>
        </p:nvGrpSpPr>
        <p:grpSpPr>
          <a:xfrm>
            <a:off x="5104509" y="1273759"/>
            <a:ext cx="394801" cy="720528"/>
            <a:chOff x="5104509" y="1273759"/>
            <a:chExt cx="394801" cy="720528"/>
          </a:xfrm>
        </p:grpSpPr>
        <p:sp>
          <p:nvSpPr>
            <p:cNvPr id="72" name="Freeform 15"/>
            <p:cNvSpPr/>
            <p:nvPr/>
          </p:nvSpPr>
          <p:spPr>
            <a:xfrm>
              <a:off x="5149589" y="132392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16"/>
            <p:cNvSpPr/>
            <p:nvPr/>
          </p:nvSpPr>
          <p:spPr>
            <a:xfrm>
              <a:off x="5104509" y="127375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5083835" y="432310"/>
            <a:ext cx="227819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Sechs Stühle</a:t>
            </a:r>
          </a:p>
        </p:txBody>
      </p:sp>
      <p:grpSp>
        <p:nvGrpSpPr>
          <p:cNvPr id="3" name="Gruppieren 68"/>
          <p:cNvGrpSpPr/>
          <p:nvPr/>
        </p:nvGrpSpPr>
        <p:grpSpPr>
          <a:xfrm>
            <a:off x="4859624" y="1404984"/>
            <a:ext cx="2472757" cy="4525795"/>
            <a:chOff x="4859624" y="1404984"/>
            <a:chExt cx="2472757" cy="4525795"/>
          </a:xfrm>
        </p:grpSpPr>
        <p:sp>
          <p:nvSpPr>
            <p:cNvPr id="4" name="Freeform 5"/>
            <p:cNvSpPr/>
            <p:nvPr/>
          </p:nvSpPr>
          <p:spPr>
            <a:xfrm>
              <a:off x="4955929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5486921" y="2214164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5050935" y="2320097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955929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4875233" y="1422852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62"/>
                <a:gd name="f9" fmla="val 81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62 f14 1"/>
                <a:gd name="f19" fmla="*/ 0 f13 1"/>
                <a:gd name="f20" fmla="*/ 196 f14 1"/>
                <a:gd name="f21" fmla="*/ 695 f13 1"/>
                <a:gd name="f22" fmla="*/ 81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5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4859624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4974143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4955929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15"/>
                <a:gd name="f10" fmla="val 59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73 f15 1"/>
                <a:gd name="f20" fmla="*/ 0 f14 1"/>
                <a:gd name="f21" fmla="*/ 0 f15 1"/>
                <a:gd name="f22" fmla="*/ 57 f14 1"/>
                <a:gd name="f23" fmla="*/ 14 f15 1"/>
                <a:gd name="f24" fmla="*/ 15 f14 1"/>
                <a:gd name="f25" fmla="*/ 59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5506443" y="2233312"/>
              <a:ext cx="57259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5486921" y="2214164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59"/>
                <a:gd name="f10" fmla="+- 0 0 -90"/>
                <a:gd name="f11" fmla="*/ f3 1 74"/>
                <a:gd name="f12" fmla="*/ f4 1 57"/>
                <a:gd name="f13" fmla="+- f7 0 f5"/>
                <a:gd name="f14" fmla="+- f6 0 f5"/>
                <a:gd name="f15" fmla="*/ f10 f0 1"/>
                <a:gd name="f16" fmla="*/ f14 1 74"/>
                <a:gd name="f17" fmla="*/ f13 1 57"/>
                <a:gd name="f18" fmla="*/ 74 f14 1"/>
                <a:gd name="f19" fmla="*/ 0 f13 1"/>
                <a:gd name="f20" fmla="*/ 0 f14 1"/>
                <a:gd name="f21" fmla="*/ 57 f13 1"/>
                <a:gd name="f22" fmla="*/ 15 f14 1"/>
                <a:gd name="f23" fmla="*/ 15 f13 1"/>
                <a:gd name="f24" fmla="*/ 59 f14 1"/>
                <a:gd name="f25" fmla="*/ f15 1 f2"/>
                <a:gd name="f26" fmla="*/ f18 1 74"/>
                <a:gd name="f27" fmla="*/ f19 1 57"/>
                <a:gd name="f28" fmla="*/ f20 1 74"/>
                <a:gd name="f29" fmla="*/ f21 1 57"/>
                <a:gd name="f30" fmla="*/ f22 1 74"/>
                <a:gd name="f31" fmla="*/ f23 1 57"/>
                <a:gd name="f32" fmla="*/ f24 1 74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4955929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5486921" y="3790407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5050935" y="3896340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4955929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4875233" y="2999094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4859624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4974143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4955929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5506443" y="3808274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5486921" y="3790407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4955929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8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5486921" y="5366650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5050935" y="5472592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4955929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4875233" y="4575337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4859624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1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1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Rectangle 31"/>
            <p:cNvSpPr/>
            <p:nvPr/>
          </p:nvSpPr>
          <p:spPr>
            <a:xfrm>
              <a:off x="4974143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4955929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5506443" y="5384526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5486921" y="5366650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6535893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6608771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6703777" y="2320097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7141070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7122846" y="1422852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15"/>
                <a:gd name="f9" fmla="val 133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15 f14 1"/>
                <a:gd name="f19" fmla="*/ 695 f13 1"/>
                <a:gd name="f20" fmla="*/ 196 f14 1"/>
                <a:gd name="f21" fmla="*/ 0 f13 1"/>
                <a:gd name="f22" fmla="*/ 133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6" y="f5"/>
                  </a:lnTo>
                  <a:lnTo>
                    <a:pt x="f9" y="f5"/>
                  </a:lnTo>
                  <a:lnTo>
                    <a:pt x="f5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6517669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715928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7141070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662699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6608771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5"/>
            <p:cNvSpPr/>
            <p:nvPr/>
          </p:nvSpPr>
          <p:spPr>
            <a:xfrm>
              <a:off x="6535893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6608771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6703777" y="3896340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Rectangle 48"/>
            <p:cNvSpPr/>
            <p:nvPr/>
          </p:nvSpPr>
          <p:spPr>
            <a:xfrm>
              <a:off x="7141070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122846" y="2999094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6517669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715928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7141070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662699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6608771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6535893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+- 0 0 -90"/>
                <a:gd name="f14" fmla="*/ f3 1 711"/>
                <a:gd name="f15" fmla="*/ f4 1 125"/>
                <a:gd name="f16" fmla="+- f7 0 f5"/>
                <a:gd name="f17" fmla="+- f6 0 f5"/>
                <a:gd name="f18" fmla="*/ f13 f0 1"/>
                <a:gd name="f19" fmla="*/ f17 1 711"/>
                <a:gd name="f20" fmla="*/ f16 1 125"/>
                <a:gd name="f21" fmla="*/ 0 f17 1"/>
                <a:gd name="f22" fmla="*/ 39 f16 1"/>
                <a:gd name="f23" fmla="*/ 86 f16 1"/>
                <a:gd name="f24" fmla="*/ 39 f17 1"/>
                <a:gd name="f25" fmla="*/ 125 f16 1"/>
                <a:gd name="f26" fmla="*/ 74 f17 1"/>
                <a:gd name="f27" fmla="*/ 711 f17 1"/>
                <a:gd name="f28" fmla="*/ 0 f16 1"/>
                <a:gd name="f29" fmla="*/ f18 1 f2"/>
                <a:gd name="f30" fmla="*/ f21 1 711"/>
                <a:gd name="f31" fmla="*/ f22 1 125"/>
                <a:gd name="f32" fmla="*/ f23 1 125"/>
                <a:gd name="f33" fmla="*/ f24 1 711"/>
                <a:gd name="f34" fmla="*/ f25 1 125"/>
                <a:gd name="f35" fmla="*/ f26 1 711"/>
                <a:gd name="f36" fmla="*/ f27 1 711"/>
                <a:gd name="f37" fmla="*/ f28 1 125"/>
                <a:gd name="f38" fmla="*/ 0 1 f19"/>
                <a:gd name="f39" fmla="*/ f6 1 f19"/>
                <a:gd name="f40" fmla="*/ 0 1 f20"/>
                <a:gd name="f41" fmla="*/ f7 1 f20"/>
                <a:gd name="f42" fmla="+- f29 0 f1"/>
                <a:gd name="f43" fmla="*/ f30 1 f19"/>
                <a:gd name="f44" fmla="*/ f31 1 f20"/>
                <a:gd name="f45" fmla="*/ f32 1 f20"/>
                <a:gd name="f46" fmla="*/ f33 1 f19"/>
                <a:gd name="f47" fmla="*/ f34 1 f20"/>
                <a:gd name="f48" fmla="*/ f35 1 f19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5 1"/>
                <a:gd name="f58" fmla="*/ f46 f14 1"/>
                <a:gd name="f59" fmla="*/ f47 f15 1"/>
                <a:gd name="f60" fmla="*/ f48 f14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5" y="f57"/>
                </a:cxn>
                <a:cxn ang="f42">
                  <a:pos x="f58" y="f59"/>
                </a:cxn>
                <a:cxn ang="f42">
                  <a:pos x="f60" y="f59"/>
                </a:cxn>
                <a:cxn ang="f42">
                  <a:pos x="f61" y="f59"/>
                </a:cxn>
                <a:cxn ang="f42">
                  <a:pos x="f61" y="f62"/>
                </a:cxn>
                <a:cxn ang="f42">
                  <a:pos x="f58" y="f62"/>
                </a:cxn>
                <a:cxn ang="f42">
                  <a:pos x="f55" y="f56"/>
                </a:cxn>
              </a:cxnLst>
              <a:rect l="f51" t="f54" r="f52" b="f53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1"/>
                    <a:pt x="f5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6608771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Rectangle 57"/>
            <p:cNvSpPr/>
            <p:nvPr/>
          </p:nvSpPr>
          <p:spPr>
            <a:xfrm>
              <a:off x="6703777" y="5472592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Rectangle 58"/>
            <p:cNvSpPr/>
            <p:nvPr/>
          </p:nvSpPr>
          <p:spPr>
            <a:xfrm>
              <a:off x="7141070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8" name="Freeform 59"/>
            <p:cNvSpPr/>
            <p:nvPr/>
          </p:nvSpPr>
          <p:spPr>
            <a:xfrm>
              <a:off x="7122846" y="4575337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9" name="Freeform 60"/>
            <p:cNvSpPr/>
            <p:nvPr/>
          </p:nvSpPr>
          <p:spPr>
            <a:xfrm>
              <a:off x="6517669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1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1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close/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715928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62"/>
            <p:cNvSpPr/>
            <p:nvPr/>
          </p:nvSpPr>
          <p:spPr>
            <a:xfrm>
              <a:off x="7141070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662699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64"/>
            <p:cNvSpPr/>
            <p:nvPr/>
          </p:nvSpPr>
          <p:spPr>
            <a:xfrm>
              <a:off x="6608771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4" name="Rechteck 123"/>
          <p:cNvSpPr/>
          <p:nvPr/>
        </p:nvSpPr>
        <p:spPr>
          <a:xfrm>
            <a:off x="8450875" y="6177457"/>
            <a:ext cx="2262609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www.matameko.de/Sechs-Stühle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Rechteck 1"/>
          <p:cNvSpPr/>
          <p:nvPr/>
        </p:nvSpPr>
        <p:spPr>
          <a:xfrm>
            <a:off x="7565142" y="4993318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WIR-Stuhl: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gemeinsam an Lösungen arbeiten</a:t>
            </a:r>
          </a:p>
        </p:txBody>
      </p:sp>
      <p:sp>
        <p:nvSpPr>
          <p:cNvPr id="66" name="Rechteck 2"/>
          <p:cNvSpPr/>
          <p:nvPr/>
        </p:nvSpPr>
        <p:spPr>
          <a:xfrm>
            <a:off x="7565142" y="1906972"/>
            <a:ext cx="2399952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ICH-Stuhl: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von sich selbst erzählen</a:t>
            </a:r>
          </a:p>
        </p:txBody>
      </p:sp>
      <p:sp>
        <p:nvSpPr>
          <p:cNvPr id="67" name="Rechteck 4"/>
          <p:cNvSpPr/>
          <p:nvPr/>
        </p:nvSpPr>
        <p:spPr>
          <a:xfrm>
            <a:off x="7565142" y="3421081"/>
            <a:ext cx="2266194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DU-Stuhl: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dem anderen zuhören</a:t>
            </a:r>
          </a:p>
        </p:txBody>
      </p:sp>
      <p:grpSp>
        <p:nvGrpSpPr>
          <p:cNvPr id="68" name="Gruppieren 99"/>
          <p:cNvGrpSpPr/>
          <p:nvPr/>
        </p:nvGrpSpPr>
        <p:grpSpPr>
          <a:xfrm>
            <a:off x="6656274" y="1295156"/>
            <a:ext cx="394801" cy="720528"/>
            <a:chOff x="6656274" y="1295156"/>
            <a:chExt cx="394801" cy="720528"/>
          </a:xfrm>
        </p:grpSpPr>
        <p:sp>
          <p:nvSpPr>
            <p:cNvPr id="69" name="Freeform 7"/>
            <p:cNvSpPr/>
            <p:nvPr/>
          </p:nvSpPr>
          <p:spPr>
            <a:xfrm>
              <a:off x="6673730" y="1345329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8"/>
            <p:cNvSpPr/>
            <p:nvPr/>
          </p:nvSpPr>
          <p:spPr>
            <a:xfrm>
              <a:off x="6656274" y="129515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71" name="Gruppieren 111"/>
          <p:cNvGrpSpPr/>
          <p:nvPr/>
        </p:nvGrpSpPr>
        <p:grpSpPr>
          <a:xfrm>
            <a:off x="5132774" y="2883834"/>
            <a:ext cx="394801" cy="720528"/>
            <a:chOff x="5132774" y="2883834"/>
            <a:chExt cx="394801" cy="720528"/>
          </a:xfrm>
        </p:grpSpPr>
        <p:sp>
          <p:nvSpPr>
            <p:cNvPr id="72" name="Freeform 15"/>
            <p:cNvSpPr/>
            <p:nvPr/>
          </p:nvSpPr>
          <p:spPr>
            <a:xfrm>
              <a:off x="5177854" y="293399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16"/>
            <p:cNvSpPr/>
            <p:nvPr/>
          </p:nvSpPr>
          <p:spPr>
            <a:xfrm>
              <a:off x="5132774" y="288383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5083835" y="432310"/>
            <a:ext cx="227819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Sechs Stühle</a:t>
            </a:r>
          </a:p>
        </p:txBody>
      </p:sp>
      <p:grpSp>
        <p:nvGrpSpPr>
          <p:cNvPr id="3" name="Gruppieren 68"/>
          <p:cNvGrpSpPr/>
          <p:nvPr/>
        </p:nvGrpSpPr>
        <p:grpSpPr>
          <a:xfrm>
            <a:off x="4859624" y="1404984"/>
            <a:ext cx="2472757" cy="4525795"/>
            <a:chOff x="4859624" y="1404984"/>
            <a:chExt cx="2472757" cy="4525795"/>
          </a:xfrm>
        </p:grpSpPr>
        <p:sp>
          <p:nvSpPr>
            <p:cNvPr id="4" name="Freeform 5"/>
            <p:cNvSpPr/>
            <p:nvPr/>
          </p:nvSpPr>
          <p:spPr>
            <a:xfrm>
              <a:off x="4955929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5486921" y="2214164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5050935" y="2320097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955929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4875233" y="1422852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62"/>
                <a:gd name="f9" fmla="val 81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62 f14 1"/>
                <a:gd name="f19" fmla="*/ 0 f13 1"/>
                <a:gd name="f20" fmla="*/ 196 f14 1"/>
                <a:gd name="f21" fmla="*/ 695 f13 1"/>
                <a:gd name="f22" fmla="*/ 81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5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4859624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4974143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4955929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15"/>
                <a:gd name="f10" fmla="val 59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73 f15 1"/>
                <a:gd name="f20" fmla="*/ 0 f14 1"/>
                <a:gd name="f21" fmla="*/ 0 f15 1"/>
                <a:gd name="f22" fmla="*/ 57 f14 1"/>
                <a:gd name="f23" fmla="*/ 14 f15 1"/>
                <a:gd name="f24" fmla="*/ 15 f14 1"/>
                <a:gd name="f25" fmla="*/ 59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5506443" y="2233312"/>
              <a:ext cx="57259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5486921" y="2214164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59"/>
                <a:gd name="f10" fmla="+- 0 0 -90"/>
                <a:gd name="f11" fmla="*/ f3 1 74"/>
                <a:gd name="f12" fmla="*/ f4 1 57"/>
                <a:gd name="f13" fmla="+- f7 0 f5"/>
                <a:gd name="f14" fmla="+- f6 0 f5"/>
                <a:gd name="f15" fmla="*/ f10 f0 1"/>
                <a:gd name="f16" fmla="*/ f14 1 74"/>
                <a:gd name="f17" fmla="*/ f13 1 57"/>
                <a:gd name="f18" fmla="*/ 74 f14 1"/>
                <a:gd name="f19" fmla="*/ 0 f13 1"/>
                <a:gd name="f20" fmla="*/ 0 f14 1"/>
                <a:gd name="f21" fmla="*/ 57 f13 1"/>
                <a:gd name="f22" fmla="*/ 15 f14 1"/>
                <a:gd name="f23" fmla="*/ 15 f13 1"/>
                <a:gd name="f24" fmla="*/ 59 f14 1"/>
                <a:gd name="f25" fmla="*/ f15 1 f2"/>
                <a:gd name="f26" fmla="*/ f18 1 74"/>
                <a:gd name="f27" fmla="*/ f19 1 57"/>
                <a:gd name="f28" fmla="*/ f20 1 74"/>
                <a:gd name="f29" fmla="*/ f21 1 57"/>
                <a:gd name="f30" fmla="*/ f22 1 74"/>
                <a:gd name="f31" fmla="*/ f23 1 57"/>
                <a:gd name="f32" fmla="*/ f24 1 74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4955929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7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5486921" y="3790407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5050935" y="3896340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4955929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4875233" y="2999094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4859624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0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0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close/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4974143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4955929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5506443" y="3808274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5486921" y="3790407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4955929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693"/>
                <a:gd name="f12" fmla="val 671"/>
                <a:gd name="f13" fmla="val 637"/>
                <a:gd name="f14" fmla="val 18"/>
                <a:gd name="f15" fmla="+- 0 0 -90"/>
                <a:gd name="f16" fmla="*/ f3 1 711"/>
                <a:gd name="f17" fmla="*/ f4 1 125"/>
                <a:gd name="f18" fmla="+- f7 0 f5"/>
                <a:gd name="f19" fmla="+- f6 0 f5"/>
                <a:gd name="f20" fmla="*/ f15 f0 1"/>
                <a:gd name="f21" fmla="*/ f19 1 711"/>
                <a:gd name="f22" fmla="*/ f18 1 125"/>
                <a:gd name="f23" fmla="*/ 711 f19 1"/>
                <a:gd name="f24" fmla="*/ 39 f18 1"/>
                <a:gd name="f25" fmla="*/ 86 f18 1"/>
                <a:gd name="f26" fmla="*/ 671 f19 1"/>
                <a:gd name="f27" fmla="*/ 125 f18 1"/>
                <a:gd name="f28" fmla="*/ 637 f19 1"/>
                <a:gd name="f29" fmla="*/ 0 f19 1"/>
                <a:gd name="f30" fmla="*/ 0 f18 1"/>
                <a:gd name="f31" fmla="*/ f20 1 f2"/>
                <a:gd name="f32" fmla="*/ f23 1 711"/>
                <a:gd name="f33" fmla="*/ f24 1 125"/>
                <a:gd name="f34" fmla="*/ f25 1 125"/>
                <a:gd name="f35" fmla="*/ f26 1 711"/>
                <a:gd name="f36" fmla="*/ f27 1 125"/>
                <a:gd name="f37" fmla="*/ f28 1 711"/>
                <a:gd name="f38" fmla="*/ f29 1 711"/>
                <a:gd name="f39" fmla="*/ f30 1 125"/>
                <a:gd name="f40" fmla="*/ 0 1 f21"/>
                <a:gd name="f41" fmla="*/ f6 1 f21"/>
                <a:gd name="f42" fmla="*/ 0 1 f22"/>
                <a:gd name="f43" fmla="*/ f7 1 f22"/>
                <a:gd name="f44" fmla="+- f31 0 f1"/>
                <a:gd name="f45" fmla="*/ f32 1 f21"/>
                <a:gd name="f46" fmla="*/ f33 1 f22"/>
                <a:gd name="f47" fmla="*/ f34 1 f22"/>
                <a:gd name="f48" fmla="*/ f35 1 f21"/>
                <a:gd name="f49" fmla="*/ f36 1 f22"/>
                <a:gd name="f50" fmla="*/ f37 1 f21"/>
                <a:gd name="f51" fmla="*/ f38 1 f21"/>
                <a:gd name="f52" fmla="*/ f39 1 f22"/>
                <a:gd name="f53" fmla="*/ f40 f16 1"/>
                <a:gd name="f54" fmla="*/ f41 f16 1"/>
                <a:gd name="f55" fmla="*/ f43 f17 1"/>
                <a:gd name="f56" fmla="*/ f42 f17 1"/>
                <a:gd name="f57" fmla="*/ f45 f16 1"/>
                <a:gd name="f58" fmla="*/ f46 f17 1"/>
                <a:gd name="f59" fmla="*/ f47 f17 1"/>
                <a:gd name="f60" fmla="*/ f48 f16 1"/>
                <a:gd name="f61" fmla="*/ f49 f17 1"/>
                <a:gd name="f62" fmla="*/ f50 f16 1"/>
                <a:gd name="f63" fmla="*/ f51 f16 1"/>
                <a:gd name="f64" fmla="*/ f5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7" y="f58"/>
                </a:cxn>
                <a:cxn ang="f44">
                  <a:pos x="f57" y="f59"/>
                </a:cxn>
                <a:cxn ang="f44">
                  <a:pos x="f60" y="f61"/>
                </a:cxn>
                <a:cxn ang="f44">
                  <a:pos x="f62" y="f61"/>
                </a:cxn>
                <a:cxn ang="f44">
                  <a:pos x="f63" y="f61"/>
                </a:cxn>
                <a:cxn ang="f44">
                  <a:pos x="f63" y="f64"/>
                </a:cxn>
                <a:cxn ang="f44">
                  <a:pos x="f60" y="f64"/>
                </a:cxn>
                <a:cxn ang="f44">
                  <a:pos x="f57" y="f58"/>
                </a:cxn>
              </a:cxnLst>
              <a:rect l="f53" t="f56" r="f54" b="f55"/>
              <a:pathLst>
                <a:path w="711" h="125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1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4"/>
                    <a:pt x="f6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5486921" y="5366650"/>
              <a:ext cx="96304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5050935" y="5472592"/>
              <a:ext cx="435985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4955929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4875233" y="4575337"/>
              <a:ext cx="193916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81"/>
                <a:gd name="f9" fmla="val 62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81 f14 1"/>
                <a:gd name="f19" fmla="*/ 695 f13 1"/>
                <a:gd name="f20" fmla="*/ 0 f14 1"/>
                <a:gd name="f21" fmla="*/ 0 f13 1"/>
                <a:gd name="f22" fmla="*/ 62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5" y="f5"/>
                  </a:lnTo>
                  <a:lnTo>
                    <a:pt x="f9" y="f5"/>
                  </a:lnTo>
                  <a:lnTo>
                    <a:pt x="f6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4859624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769"/>
                <a:gd name="f9" fmla="val 695"/>
                <a:gd name="f10" fmla="val 229"/>
                <a:gd name="f11" fmla="val 98"/>
                <a:gd name="f12" fmla="val 16"/>
                <a:gd name="f13" fmla="val 97"/>
                <a:gd name="f14" fmla="val 10"/>
                <a:gd name="f15" fmla="val 94"/>
                <a:gd name="f16" fmla="val 6"/>
                <a:gd name="f17" fmla="val 89"/>
                <a:gd name="f18" fmla="val 3"/>
                <a:gd name="f19" fmla="val 84"/>
                <a:gd name="f20" fmla="val 78"/>
                <a:gd name="f21" fmla="val 73"/>
                <a:gd name="f22" fmla="val 2"/>
                <a:gd name="f23" fmla="val 14"/>
                <a:gd name="f24" fmla="val 24"/>
                <a:gd name="f25" fmla="val 5"/>
                <a:gd name="f26" fmla="val 27"/>
                <a:gd name="f27" fmla="val 35"/>
                <a:gd name="f28" fmla="val 1"/>
                <a:gd name="f29" fmla="val 43"/>
                <a:gd name="f30" fmla="val 79"/>
                <a:gd name="f31" fmla="val 715"/>
                <a:gd name="f32" fmla="val 1405"/>
                <a:gd name="f33" fmla="val 1416"/>
                <a:gd name="f34" fmla="val 87"/>
                <a:gd name="f35" fmla="val 195"/>
                <a:gd name="f36" fmla="val 205"/>
                <a:gd name="f37" fmla="val 213"/>
                <a:gd name="f38" fmla="val 1045"/>
                <a:gd name="f39" fmla="val 619"/>
                <a:gd name="f40" fmla="val 627"/>
                <a:gd name="f41" fmla="val 638"/>
                <a:gd name="f42" fmla="val 735"/>
                <a:gd name="f43" fmla="val 745"/>
                <a:gd name="f44" fmla="val 753"/>
                <a:gd name="f45" fmla="val 858"/>
                <a:gd name="f46" fmla="val 802"/>
                <a:gd name="f47" fmla="val 832"/>
                <a:gd name="f48" fmla="val 800"/>
                <a:gd name="f49" fmla="val 721"/>
                <a:gd name="f50" fmla="val 40"/>
                <a:gd name="f51" fmla="val 54"/>
                <a:gd name="f52" fmla="val 65"/>
                <a:gd name="f53" fmla="val 45"/>
                <a:gd name="f54" fmla="val 191"/>
                <a:gd name="f55" fmla="val 115"/>
                <a:gd name="f56" fmla="val 176"/>
                <a:gd name="f57" fmla="val 1386"/>
                <a:gd name="f58" fmla="val 117"/>
                <a:gd name="f59" fmla="val 1008"/>
                <a:gd name="f60" fmla="val 968"/>
                <a:gd name="f61" fmla="val 931"/>
                <a:gd name="f62" fmla="val 716"/>
                <a:gd name="f63" fmla="val 657"/>
                <a:gd name="f64" fmla="val 790"/>
                <a:gd name="f65" fmla="val 811"/>
                <a:gd name="f66" fmla="val 781"/>
                <a:gd name="f67" fmla="val 820"/>
                <a:gd name="f68" fmla="val 733"/>
                <a:gd name="f69" fmla="val 742"/>
                <a:gd name="f70" fmla="+- 0 0 -90"/>
                <a:gd name="f71" fmla="*/ f3 1 828"/>
                <a:gd name="f72" fmla="*/ f4 1 1424"/>
                <a:gd name="f73" fmla="+- f7 0 f5"/>
                <a:gd name="f74" fmla="+- f6 0 f5"/>
                <a:gd name="f75" fmla="*/ f70 f0 1"/>
                <a:gd name="f76" fmla="*/ f74 1 828"/>
                <a:gd name="f77" fmla="*/ f73 1 1424"/>
                <a:gd name="f78" fmla="*/ 769 f74 1"/>
                <a:gd name="f79" fmla="*/ 695 f73 1"/>
                <a:gd name="f80" fmla="*/ 229 f74 1"/>
                <a:gd name="f81" fmla="*/ 98 f74 1"/>
                <a:gd name="f82" fmla="*/ 16 f73 1"/>
                <a:gd name="f83" fmla="*/ 89 f74 1"/>
                <a:gd name="f84" fmla="*/ 3 f73 1"/>
                <a:gd name="f85" fmla="*/ 73 f74 1"/>
                <a:gd name="f86" fmla="*/ 2 f73 1"/>
                <a:gd name="f87" fmla="*/ 14 f74 1"/>
                <a:gd name="f88" fmla="*/ 24 f73 1"/>
                <a:gd name="f89" fmla="*/ 1 f74 1"/>
                <a:gd name="f90" fmla="*/ 43 f73 1"/>
                <a:gd name="f91" fmla="*/ 79 f74 1"/>
                <a:gd name="f92" fmla="*/ 715 f73 1"/>
                <a:gd name="f93" fmla="*/ 1405 f73 1"/>
                <a:gd name="f94" fmla="*/ 1424 f73 1"/>
                <a:gd name="f95" fmla="*/ 195 f74 1"/>
                <a:gd name="f96" fmla="*/ 213 f74 1"/>
                <a:gd name="f97" fmla="*/ 1045 f73 1"/>
                <a:gd name="f98" fmla="*/ 619 f74 1"/>
                <a:gd name="f99" fmla="*/ 638 f74 1"/>
                <a:gd name="f100" fmla="*/ 735 f74 1"/>
                <a:gd name="f101" fmla="*/ 753 f74 1"/>
                <a:gd name="f102" fmla="*/ 858 f73 1"/>
                <a:gd name="f103" fmla="*/ 828 f74 1"/>
                <a:gd name="f104" fmla="*/ 800 f73 1"/>
                <a:gd name="f105" fmla="*/ 753 f73 1"/>
                <a:gd name="f106" fmla="*/ 40 f74 1"/>
                <a:gd name="f107" fmla="*/ 54 f73 1"/>
                <a:gd name="f108" fmla="*/ 65 f74 1"/>
                <a:gd name="f109" fmla="*/ 45 f73 1"/>
                <a:gd name="f110" fmla="*/ 191 f74 1"/>
                <a:gd name="f111" fmla="*/ 115 f74 1"/>
                <a:gd name="f112" fmla="*/ 176 f74 1"/>
                <a:gd name="f113" fmla="*/ 1386 f73 1"/>
                <a:gd name="f114" fmla="*/ 117 f74 1"/>
                <a:gd name="f115" fmla="*/ 1008 f73 1"/>
                <a:gd name="f116" fmla="*/ 968 f73 1"/>
                <a:gd name="f117" fmla="*/ 931 f73 1"/>
                <a:gd name="f118" fmla="*/ 716 f74 1"/>
                <a:gd name="f119" fmla="*/ 657 f74 1"/>
                <a:gd name="f120" fmla="*/ 790 f74 1"/>
                <a:gd name="f121" fmla="*/ 820 f73 1"/>
                <a:gd name="f122" fmla="*/ 733 f73 1"/>
                <a:gd name="f123" fmla="*/ f75 1 f2"/>
                <a:gd name="f124" fmla="*/ f78 1 828"/>
                <a:gd name="f125" fmla="*/ f79 1 1424"/>
                <a:gd name="f126" fmla="*/ f80 1 828"/>
                <a:gd name="f127" fmla="*/ f81 1 828"/>
                <a:gd name="f128" fmla="*/ f82 1 1424"/>
                <a:gd name="f129" fmla="*/ f83 1 828"/>
                <a:gd name="f130" fmla="*/ f84 1 1424"/>
                <a:gd name="f131" fmla="*/ f85 1 828"/>
                <a:gd name="f132" fmla="*/ f86 1 1424"/>
                <a:gd name="f133" fmla="*/ f87 1 828"/>
                <a:gd name="f134" fmla="*/ f88 1 1424"/>
                <a:gd name="f135" fmla="*/ f89 1 828"/>
                <a:gd name="f136" fmla="*/ f90 1 1424"/>
                <a:gd name="f137" fmla="*/ f91 1 828"/>
                <a:gd name="f138" fmla="*/ f92 1 1424"/>
                <a:gd name="f139" fmla="*/ f93 1 1424"/>
                <a:gd name="f140" fmla="*/ f94 1 1424"/>
                <a:gd name="f141" fmla="*/ f95 1 828"/>
                <a:gd name="f142" fmla="*/ f96 1 828"/>
                <a:gd name="f143" fmla="*/ f97 1 1424"/>
                <a:gd name="f144" fmla="*/ f98 1 828"/>
                <a:gd name="f145" fmla="*/ f99 1 828"/>
                <a:gd name="f146" fmla="*/ f100 1 828"/>
                <a:gd name="f147" fmla="*/ f101 1 828"/>
                <a:gd name="f148" fmla="*/ f102 1 1424"/>
                <a:gd name="f149" fmla="*/ f103 1 828"/>
                <a:gd name="f150" fmla="*/ f104 1 1424"/>
                <a:gd name="f151" fmla="*/ f105 1 1424"/>
                <a:gd name="f152" fmla="*/ f106 1 828"/>
                <a:gd name="f153" fmla="*/ f107 1 1424"/>
                <a:gd name="f154" fmla="*/ f108 1 828"/>
                <a:gd name="f155" fmla="*/ f109 1 1424"/>
                <a:gd name="f156" fmla="*/ f110 1 828"/>
                <a:gd name="f157" fmla="*/ f111 1 828"/>
                <a:gd name="f158" fmla="*/ f112 1 828"/>
                <a:gd name="f159" fmla="*/ f113 1 1424"/>
                <a:gd name="f160" fmla="*/ f114 1 828"/>
                <a:gd name="f161" fmla="*/ f115 1 1424"/>
                <a:gd name="f162" fmla="*/ f116 1 1424"/>
                <a:gd name="f163" fmla="*/ f117 1 1424"/>
                <a:gd name="f164" fmla="*/ f118 1 828"/>
                <a:gd name="f165" fmla="*/ f119 1 828"/>
                <a:gd name="f166" fmla="*/ f120 1 828"/>
                <a:gd name="f167" fmla="*/ f121 1 1424"/>
                <a:gd name="f168" fmla="*/ f122 1 1424"/>
                <a:gd name="f169" fmla="*/ 0 1 f76"/>
                <a:gd name="f170" fmla="*/ f6 1 f76"/>
                <a:gd name="f171" fmla="*/ 0 1 f77"/>
                <a:gd name="f172" fmla="*/ f7 1 f77"/>
                <a:gd name="f173" fmla="+- f123 0 f1"/>
                <a:gd name="f174" fmla="*/ f124 1 f76"/>
                <a:gd name="f175" fmla="*/ f125 1 f77"/>
                <a:gd name="f176" fmla="*/ f126 1 f76"/>
                <a:gd name="f177" fmla="*/ f127 1 f76"/>
                <a:gd name="f178" fmla="*/ f128 1 f77"/>
                <a:gd name="f179" fmla="*/ f129 1 f76"/>
                <a:gd name="f180" fmla="*/ f130 1 f77"/>
                <a:gd name="f181" fmla="*/ f131 1 f76"/>
                <a:gd name="f182" fmla="*/ f132 1 f77"/>
                <a:gd name="f183" fmla="*/ f133 1 f76"/>
                <a:gd name="f184" fmla="*/ f134 1 f77"/>
                <a:gd name="f185" fmla="*/ f135 1 f76"/>
                <a:gd name="f186" fmla="*/ f136 1 f77"/>
                <a:gd name="f187" fmla="*/ f137 1 f76"/>
                <a:gd name="f188" fmla="*/ f138 1 f77"/>
                <a:gd name="f189" fmla="*/ f139 1 f77"/>
                <a:gd name="f190" fmla="*/ f140 1 f77"/>
                <a:gd name="f191" fmla="*/ f141 1 f76"/>
                <a:gd name="f192" fmla="*/ f142 1 f76"/>
                <a:gd name="f193" fmla="*/ f143 1 f77"/>
                <a:gd name="f194" fmla="*/ f144 1 f76"/>
                <a:gd name="f195" fmla="*/ f145 1 f76"/>
                <a:gd name="f196" fmla="*/ f146 1 f76"/>
                <a:gd name="f197" fmla="*/ f147 1 f76"/>
                <a:gd name="f198" fmla="*/ f148 1 f77"/>
                <a:gd name="f199" fmla="*/ f149 1 f76"/>
                <a:gd name="f200" fmla="*/ f150 1 f77"/>
                <a:gd name="f201" fmla="*/ f151 1 f77"/>
                <a:gd name="f202" fmla="*/ f152 1 f76"/>
                <a:gd name="f203" fmla="*/ f153 1 f77"/>
                <a:gd name="f204" fmla="*/ f154 1 f76"/>
                <a:gd name="f205" fmla="*/ f155 1 f77"/>
                <a:gd name="f206" fmla="*/ f156 1 f76"/>
                <a:gd name="f207" fmla="*/ f157 1 f76"/>
                <a:gd name="f208" fmla="*/ f158 1 f76"/>
                <a:gd name="f209" fmla="*/ f159 1 f77"/>
                <a:gd name="f210" fmla="*/ f160 1 f76"/>
                <a:gd name="f211" fmla="*/ f161 1 f77"/>
                <a:gd name="f212" fmla="*/ f162 1 f77"/>
                <a:gd name="f213" fmla="*/ f163 1 f77"/>
                <a:gd name="f214" fmla="*/ f164 1 f76"/>
                <a:gd name="f215" fmla="*/ f165 1 f76"/>
                <a:gd name="f216" fmla="*/ f166 1 f76"/>
                <a:gd name="f217" fmla="*/ f167 1 f77"/>
                <a:gd name="f218" fmla="*/ f168 1 f77"/>
                <a:gd name="f219" fmla="*/ f169 f71 1"/>
                <a:gd name="f220" fmla="*/ f170 f71 1"/>
                <a:gd name="f221" fmla="*/ f172 f72 1"/>
                <a:gd name="f222" fmla="*/ f171 f72 1"/>
                <a:gd name="f223" fmla="*/ f174 f71 1"/>
                <a:gd name="f224" fmla="*/ f175 f72 1"/>
                <a:gd name="f225" fmla="*/ f176 f71 1"/>
                <a:gd name="f226" fmla="*/ f177 f71 1"/>
                <a:gd name="f227" fmla="*/ f178 f72 1"/>
                <a:gd name="f228" fmla="*/ f179 f71 1"/>
                <a:gd name="f229" fmla="*/ f180 f72 1"/>
                <a:gd name="f230" fmla="*/ f181 f71 1"/>
                <a:gd name="f231" fmla="*/ f182 f72 1"/>
                <a:gd name="f232" fmla="*/ f183 f71 1"/>
                <a:gd name="f233" fmla="*/ f184 f72 1"/>
                <a:gd name="f234" fmla="*/ f185 f71 1"/>
                <a:gd name="f235" fmla="*/ f186 f72 1"/>
                <a:gd name="f236" fmla="*/ f187 f71 1"/>
                <a:gd name="f237" fmla="*/ f188 f72 1"/>
                <a:gd name="f238" fmla="*/ f189 f72 1"/>
                <a:gd name="f239" fmla="*/ f190 f72 1"/>
                <a:gd name="f240" fmla="*/ f191 f71 1"/>
                <a:gd name="f241" fmla="*/ f192 f71 1"/>
                <a:gd name="f242" fmla="*/ f193 f72 1"/>
                <a:gd name="f243" fmla="*/ f194 f71 1"/>
                <a:gd name="f244" fmla="*/ f195 f71 1"/>
                <a:gd name="f245" fmla="*/ f196 f71 1"/>
                <a:gd name="f246" fmla="*/ f197 f71 1"/>
                <a:gd name="f247" fmla="*/ f198 f72 1"/>
                <a:gd name="f248" fmla="*/ f199 f71 1"/>
                <a:gd name="f249" fmla="*/ f200 f72 1"/>
                <a:gd name="f250" fmla="*/ f201 f72 1"/>
                <a:gd name="f251" fmla="*/ f202 f71 1"/>
                <a:gd name="f252" fmla="*/ f203 f72 1"/>
                <a:gd name="f253" fmla="*/ f204 f71 1"/>
                <a:gd name="f254" fmla="*/ f205 f72 1"/>
                <a:gd name="f255" fmla="*/ f206 f71 1"/>
                <a:gd name="f256" fmla="*/ f207 f71 1"/>
                <a:gd name="f257" fmla="*/ f208 f71 1"/>
                <a:gd name="f258" fmla="*/ f209 f72 1"/>
                <a:gd name="f259" fmla="*/ f210 f71 1"/>
                <a:gd name="f260" fmla="*/ f211 f72 1"/>
                <a:gd name="f261" fmla="*/ f212 f72 1"/>
                <a:gd name="f262" fmla="*/ f213 f72 1"/>
                <a:gd name="f263" fmla="*/ f214 f71 1"/>
                <a:gd name="f264" fmla="*/ f215 f71 1"/>
                <a:gd name="f265" fmla="*/ f216 f71 1"/>
                <a:gd name="f266" fmla="*/ f217 f72 1"/>
                <a:gd name="f267" fmla="*/ f218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3">
                  <a:pos x="f223" y="f224"/>
                </a:cxn>
                <a:cxn ang="f173">
                  <a:pos x="f225" y="f224"/>
                </a:cxn>
                <a:cxn ang="f173">
                  <a:pos x="f226" y="f227"/>
                </a:cxn>
                <a:cxn ang="f173">
                  <a:pos x="f228" y="f229"/>
                </a:cxn>
                <a:cxn ang="f173">
                  <a:pos x="f230" y="f231"/>
                </a:cxn>
                <a:cxn ang="f173">
                  <a:pos x="f232" y="f233"/>
                </a:cxn>
                <a:cxn ang="f173">
                  <a:pos x="f234" y="f235"/>
                </a:cxn>
                <a:cxn ang="f173">
                  <a:pos x="f236" y="f237"/>
                </a:cxn>
                <a:cxn ang="f173">
                  <a:pos x="f236" y="f238"/>
                </a:cxn>
                <a:cxn ang="f173">
                  <a:pos x="f226" y="f239"/>
                </a:cxn>
                <a:cxn ang="f173">
                  <a:pos x="f240" y="f239"/>
                </a:cxn>
                <a:cxn ang="f173">
                  <a:pos x="f241" y="f238"/>
                </a:cxn>
                <a:cxn ang="f173">
                  <a:pos x="f241" y="f242"/>
                </a:cxn>
                <a:cxn ang="f173">
                  <a:pos x="f243" y="f242"/>
                </a:cxn>
                <a:cxn ang="f173">
                  <a:pos x="f243" y="f238"/>
                </a:cxn>
                <a:cxn ang="f173">
                  <a:pos x="f244" y="f239"/>
                </a:cxn>
                <a:cxn ang="f173">
                  <a:pos x="f245" y="f239"/>
                </a:cxn>
                <a:cxn ang="f173">
                  <a:pos x="f246" y="f238"/>
                </a:cxn>
                <a:cxn ang="f173">
                  <a:pos x="f246" y="f247"/>
                </a:cxn>
                <a:cxn ang="f173">
                  <a:pos x="f223" y="f247"/>
                </a:cxn>
                <a:cxn ang="f173">
                  <a:pos x="f248" y="f249"/>
                </a:cxn>
                <a:cxn ang="f173">
                  <a:pos x="f248" y="f250"/>
                </a:cxn>
                <a:cxn ang="f173">
                  <a:pos x="f223" y="f224"/>
                </a:cxn>
                <a:cxn ang="f173">
                  <a:pos x="f251" y="f252"/>
                </a:cxn>
                <a:cxn ang="f173">
                  <a:pos x="f253" y="f254"/>
                </a:cxn>
                <a:cxn ang="f173">
                  <a:pos x="f255" y="f224"/>
                </a:cxn>
                <a:cxn ang="f173">
                  <a:pos x="f256" y="f224"/>
                </a:cxn>
                <a:cxn ang="f173">
                  <a:pos x="f251" y="f252"/>
                </a:cxn>
                <a:cxn ang="f173">
                  <a:pos x="f257" y="f258"/>
                </a:cxn>
                <a:cxn ang="f173">
                  <a:pos x="f259" y="f258"/>
                </a:cxn>
                <a:cxn ang="f173">
                  <a:pos x="f259" y="f247"/>
                </a:cxn>
                <a:cxn ang="f173">
                  <a:pos x="f257" y="f247"/>
                </a:cxn>
                <a:cxn ang="f173">
                  <a:pos x="f257" y="f258"/>
                </a:cxn>
                <a:cxn ang="f173">
                  <a:pos x="f243" y="f260"/>
                </a:cxn>
                <a:cxn ang="f173">
                  <a:pos x="f241" y="f260"/>
                </a:cxn>
                <a:cxn ang="f173">
                  <a:pos x="f241" y="f261"/>
                </a:cxn>
                <a:cxn ang="f173">
                  <a:pos x="f243" y="f261"/>
                </a:cxn>
                <a:cxn ang="f173">
                  <a:pos x="f243" y="f260"/>
                </a:cxn>
                <a:cxn ang="f173">
                  <a:pos x="f241" y="f262"/>
                </a:cxn>
                <a:cxn ang="f173">
                  <a:pos x="f241" y="f247"/>
                </a:cxn>
                <a:cxn ang="f173">
                  <a:pos x="f243" y="f247"/>
                </a:cxn>
                <a:cxn ang="f173">
                  <a:pos x="f243" y="f262"/>
                </a:cxn>
                <a:cxn ang="f173">
                  <a:pos x="f241" y="f262"/>
                </a:cxn>
                <a:cxn ang="f173">
                  <a:pos x="f263" y="f258"/>
                </a:cxn>
                <a:cxn ang="f173">
                  <a:pos x="f264" y="f258"/>
                </a:cxn>
                <a:cxn ang="f173">
                  <a:pos x="f264" y="f247"/>
                </a:cxn>
                <a:cxn ang="f173">
                  <a:pos x="f263" y="f247"/>
                </a:cxn>
                <a:cxn ang="f173">
                  <a:pos x="f263" y="f258"/>
                </a:cxn>
                <a:cxn ang="f173">
                  <a:pos x="f265" y="f249"/>
                </a:cxn>
                <a:cxn ang="f173">
                  <a:pos x="f223" y="f266"/>
                </a:cxn>
                <a:cxn ang="f173">
                  <a:pos x="f259" y="f266"/>
                </a:cxn>
                <a:cxn ang="f173">
                  <a:pos x="f259" y="f267"/>
                </a:cxn>
                <a:cxn ang="f173">
                  <a:pos x="f223" y="f267"/>
                </a:cxn>
                <a:cxn ang="f173">
                  <a:pos x="f265" y="f250"/>
                </a:cxn>
                <a:cxn ang="f173">
                  <a:pos x="f265" y="f249"/>
                </a:cxn>
              </a:cxnLst>
              <a:rect l="f219" t="f222" r="f220" b="f221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5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6" y="f47"/>
                    <a:pt x="f6" y="f48"/>
                  </a:cubicBezTo>
                  <a:lnTo>
                    <a:pt x="f6" y="f44"/>
                  </a:lnTo>
                  <a:cubicBezTo>
                    <a:pt x="f6" y="f49"/>
                    <a:pt x="f46" y="f9"/>
                    <a:pt x="f8" y="f9"/>
                  </a:cubicBezTo>
                  <a:moveTo>
                    <a:pt x="f50" y="f51"/>
                  </a:moveTo>
                  <a:lnTo>
                    <a:pt x="f52" y="f53"/>
                  </a:lnTo>
                  <a:lnTo>
                    <a:pt x="f54" y="f9"/>
                  </a:lnTo>
                  <a:lnTo>
                    <a:pt x="f55" y="f9"/>
                  </a:lnTo>
                  <a:lnTo>
                    <a:pt x="f50" y="f51"/>
                  </a:lnTo>
                  <a:close/>
                  <a:moveTo>
                    <a:pt x="f56" y="f57"/>
                  </a:moveTo>
                  <a:lnTo>
                    <a:pt x="f58" y="f57"/>
                  </a:lnTo>
                  <a:lnTo>
                    <a:pt x="f58" y="f45"/>
                  </a:lnTo>
                  <a:lnTo>
                    <a:pt x="f56" y="f45"/>
                  </a:lnTo>
                  <a:lnTo>
                    <a:pt x="f56" y="f57"/>
                  </a:lnTo>
                  <a:close/>
                  <a:moveTo>
                    <a:pt x="f39" y="f59"/>
                  </a:moveTo>
                  <a:lnTo>
                    <a:pt x="f37" y="f59"/>
                  </a:lnTo>
                  <a:lnTo>
                    <a:pt x="f37" y="f60"/>
                  </a:lnTo>
                  <a:lnTo>
                    <a:pt x="f39" y="f60"/>
                  </a:lnTo>
                  <a:lnTo>
                    <a:pt x="f39" y="f59"/>
                  </a:lnTo>
                  <a:close/>
                  <a:moveTo>
                    <a:pt x="f37" y="f61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1"/>
                  </a:lnTo>
                  <a:lnTo>
                    <a:pt x="f37" y="f61"/>
                  </a:lnTo>
                  <a:close/>
                  <a:moveTo>
                    <a:pt x="f62" y="f57"/>
                  </a:moveTo>
                  <a:lnTo>
                    <a:pt x="f63" y="f57"/>
                  </a:lnTo>
                  <a:lnTo>
                    <a:pt x="f63" y="f45"/>
                  </a:lnTo>
                  <a:lnTo>
                    <a:pt x="f62" y="f45"/>
                  </a:lnTo>
                  <a:lnTo>
                    <a:pt x="f62" y="f57"/>
                  </a:lnTo>
                  <a:close/>
                  <a:moveTo>
                    <a:pt x="f64" y="f48"/>
                  </a:moveTo>
                  <a:cubicBezTo>
                    <a:pt x="f64" y="f65"/>
                    <a:pt x="f66" y="f67"/>
                    <a:pt x="f8" y="f67"/>
                  </a:cubicBezTo>
                  <a:lnTo>
                    <a:pt x="f58" y="f67"/>
                  </a:lnTo>
                  <a:lnTo>
                    <a:pt x="f58" y="f68"/>
                  </a:lnTo>
                  <a:lnTo>
                    <a:pt x="f8" y="f68"/>
                  </a:lnTo>
                  <a:cubicBezTo>
                    <a:pt x="f66" y="f68"/>
                    <a:pt x="f64" y="f69"/>
                    <a:pt x="f64" y="f44"/>
                  </a:cubicBezTo>
                  <a:lnTo>
                    <a:pt x="f64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Rectangle 31"/>
            <p:cNvSpPr/>
            <p:nvPr/>
          </p:nvSpPr>
          <p:spPr>
            <a:xfrm>
              <a:off x="4974143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4955929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14"/>
                <a:gd name="f9" fmla="val 59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73 f14 1"/>
                <a:gd name="f19" fmla="*/ 0 f13 1"/>
                <a:gd name="f20" fmla="*/ 0 f14 1"/>
                <a:gd name="f21" fmla="*/ 57 f13 1"/>
                <a:gd name="f22" fmla="*/ 14 f14 1"/>
                <a:gd name="f23" fmla="*/ 14 f13 1"/>
                <a:gd name="f24" fmla="*/ 59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5506443" y="5384526"/>
              <a:ext cx="57259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5486921" y="5366650"/>
              <a:ext cx="96304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57"/>
                <a:gd name="f8" fmla="val 15"/>
                <a:gd name="f9" fmla="val 14"/>
                <a:gd name="f10" fmla="val 59"/>
                <a:gd name="f11" fmla="+- 0 0 -90"/>
                <a:gd name="f12" fmla="*/ f3 1 74"/>
                <a:gd name="f13" fmla="*/ f4 1 57"/>
                <a:gd name="f14" fmla="+- f7 0 f5"/>
                <a:gd name="f15" fmla="+- f6 0 f5"/>
                <a:gd name="f16" fmla="*/ f11 f0 1"/>
                <a:gd name="f17" fmla="*/ f15 1 74"/>
                <a:gd name="f18" fmla="*/ f14 1 57"/>
                <a:gd name="f19" fmla="*/ 74 f15 1"/>
                <a:gd name="f20" fmla="*/ 0 f14 1"/>
                <a:gd name="f21" fmla="*/ 0 f15 1"/>
                <a:gd name="f22" fmla="*/ 57 f14 1"/>
                <a:gd name="f23" fmla="*/ 15 f15 1"/>
                <a:gd name="f24" fmla="*/ 14 f14 1"/>
                <a:gd name="f25" fmla="*/ 59 f15 1"/>
                <a:gd name="f26" fmla="*/ f16 1 f2"/>
                <a:gd name="f27" fmla="*/ f19 1 74"/>
                <a:gd name="f28" fmla="*/ f20 1 57"/>
                <a:gd name="f29" fmla="*/ f21 1 74"/>
                <a:gd name="f30" fmla="*/ f22 1 57"/>
                <a:gd name="f31" fmla="*/ f23 1 74"/>
                <a:gd name="f32" fmla="*/ f24 1 57"/>
                <a:gd name="f33" fmla="*/ f25 1 74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4" h="57">
                  <a:moveTo>
                    <a:pt x="f6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6" y="f7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6535893" y="2094195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FF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6608771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6703777" y="2320097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7141070" y="2214164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7122846" y="1422852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15"/>
                <a:gd name="f9" fmla="val 133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15 f14 1"/>
                <a:gd name="f19" fmla="*/ 695 f13 1"/>
                <a:gd name="f20" fmla="*/ 196 f14 1"/>
                <a:gd name="f21" fmla="*/ 0 f13 1"/>
                <a:gd name="f22" fmla="*/ 133 f14 1"/>
                <a:gd name="f23" fmla="*/ 0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7"/>
                  </a:moveTo>
                  <a:lnTo>
                    <a:pt x="f6" y="f5"/>
                  </a:lnTo>
                  <a:lnTo>
                    <a:pt x="f9" y="f5"/>
                  </a:lnTo>
                  <a:lnTo>
                    <a:pt x="f5" y="f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6517669" y="1404984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715928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7141070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6626995" y="2233312"/>
              <a:ext cx="58567" cy="5360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6608771" y="2214164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5"/>
                <a:gd name="f10" fmla="val 14"/>
                <a:gd name="f11" fmla="+- 0 0 -90"/>
                <a:gd name="f12" fmla="*/ f3 1 73"/>
                <a:gd name="f13" fmla="*/ f4 1 57"/>
                <a:gd name="f14" fmla="+- f7 0 f5"/>
                <a:gd name="f15" fmla="+- f6 0 f5"/>
                <a:gd name="f16" fmla="*/ f11 f0 1"/>
                <a:gd name="f17" fmla="*/ f15 1 73"/>
                <a:gd name="f18" fmla="*/ f14 1 57"/>
                <a:gd name="f19" fmla="*/ 0 f15 1"/>
                <a:gd name="f20" fmla="*/ 0 f14 1"/>
                <a:gd name="f21" fmla="*/ 73 f15 1"/>
                <a:gd name="f22" fmla="*/ 57 f14 1"/>
                <a:gd name="f23" fmla="*/ 59 f15 1"/>
                <a:gd name="f24" fmla="*/ 15 f14 1"/>
                <a:gd name="f25" fmla="*/ 14 f15 1"/>
                <a:gd name="f26" fmla="*/ f16 1 f2"/>
                <a:gd name="f27" fmla="*/ f19 1 73"/>
                <a:gd name="f28" fmla="*/ f20 1 57"/>
                <a:gd name="f29" fmla="*/ f21 1 73"/>
                <a:gd name="f30" fmla="*/ f22 1 57"/>
                <a:gd name="f31" fmla="*/ f23 1 73"/>
                <a:gd name="f32" fmla="*/ f24 1 57"/>
                <a:gd name="f33" fmla="*/ f25 1 73"/>
                <a:gd name="f34" fmla="*/ 0 1 f17"/>
                <a:gd name="f35" fmla="*/ f6 1 f17"/>
                <a:gd name="f36" fmla="*/ 0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7"/>
                <a:gd name="f44" fmla="*/ f32 1 f18"/>
                <a:gd name="f45" fmla="*/ f33 1 f17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2 1"/>
                <a:gd name="f55" fmla="*/ f44 f13 1"/>
                <a:gd name="f56" fmla="*/ f4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1"/>
                </a:cxn>
                <a:cxn ang="f38">
                  <a:pos x="f52" y="f53"/>
                </a:cxn>
                <a:cxn ang="f38">
                  <a:pos x="f54" y="f53"/>
                </a:cxn>
                <a:cxn ang="f38">
                  <a:pos x="f54" y="f55"/>
                </a:cxn>
                <a:cxn ang="f38">
                  <a:pos x="f56" y="f55"/>
                </a:cxn>
                <a:cxn ang="f38">
                  <a:pos x="f56" y="f53"/>
                </a:cxn>
                <a:cxn ang="f38">
                  <a:pos x="f50" y="f53"/>
                </a:cxn>
                <a:cxn ang="f38">
                  <a:pos x="f50" y="f51"/>
                </a:cxn>
              </a:cxnLst>
              <a:rect l="f46" t="f49" r="f47" b="f48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5"/>
            <p:cNvSpPr/>
            <p:nvPr/>
          </p:nvSpPr>
          <p:spPr>
            <a:xfrm>
              <a:off x="6535893" y="3670438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val 17"/>
                <a:gd name="f14" fmla="+- 0 0 -90"/>
                <a:gd name="f15" fmla="*/ f3 1 711"/>
                <a:gd name="f16" fmla="*/ f4 1 125"/>
                <a:gd name="f17" fmla="+- f7 0 f5"/>
                <a:gd name="f18" fmla="+- f6 0 f5"/>
                <a:gd name="f19" fmla="*/ f14 f0 1"/>
                <a:gd name="f20" fmla="*/ f18 1 711"/>
                <a:gd name="f21" fmla="*/ f17 1 125"/>
                <a:gd name="f22" fmla="*/ 0 f18 1"/>
                <a:gd name="f23" fmla="*/ 39 f17 1"/>
                <a:gd name="f24" fmla="*/ 86 f17 1"/>
                <a:gd name="f25" fmla="*/ 39 f18 1"/>
                <a:gd name="f26" fmla="*/ 125 f17 1"/>
                <a:gd name="f27" fmla="*/ 74 f18 1"/>
                <a:gd name="f28" fmla="*/ 711 f18 1"/>
                <a:gd name="f29" fmla="*/ 0 f17 1"/>
                <a:gd name="f30" fmla="*/ f19 1 f2"/>
                <a:gd name="f31" fmla="*/ f22 1 711"/>
                <a:gd name="f32" fmla="*/ f23 1 125"/>
                <a:gd name="f33" fmla="*/ f24 1 125"/>
                <a:gd name="f34" fmla="*/ f25 1 711"/>
                <a:gd name="f35" fmla="*/ f26 1 125"/>
                <a:gd name="f36" fmla="*/ f27 1 711"/>
                <a:gd name="f37" fmla="*/ f28 1 711"/>
                <a:gd name="f38" fmla="*/ f29 1 125"/>
                <a:gd name="f39" fmla="*/ 0 1 f20"/>
                <a:gd name="f40" fmla="*/ f6 1 f20"/>
                <a:gd name="f41" fmla="*/ 0 1 f21"/>
                <a:gd name="f42" fmla="*/ f7 1 f21"/>
                <a:gd name="f43" fmla="+- f30 0 f1"/>
                <a:gd name="f44" fmla="*/ f31 1 f20"/>
                <a:gd name="f45" fmla="*/ f32 1 f21"/>
                <a:gd name="f46" fmla="*/ f33 1 f21"/>
                <a:gd name="f47" fmla="*/ f34 1 f20"/>
                <a:gd name="f48" fmla="*/ f35 1 f21"/>
                <a:gd name="f49" fmla="*/ f36 1 f20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6 1"/>
                <a:gd name="f59" fmla="*/ f47 f15 1"/>
                <a:gd name="f60" fmla="*/ f48 f16 1"/>
                <a:gd name="f61" fmla="*/ f49 f15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6" y="f58"/>
                </a:cxn>
                <a:cxn ang="f43">
                  <a:pos x="f59" y="f60"/>
                </a:cxn>
                <a:cxn ang="f43">
                  <a:pos x="f61" y="f60"/>
                </a:cxn>
                <a:cxn ang="f43">
                  <a:pos x="f62" y="f60"/>
                </a:cxn>
                <a:cxn ang="f43">
                  <a:pos x="f62" y="f63"/>
                </a:cxn>
                <a:cxn ang="f43">
                  <a:pos x="f59" y="f63"/>
                </a:cxn>
                <a:cxn ang="f43">
                  <a:pos x="f56" y="f57"/>
                </a:cxn>
              </a:cxnLst>
              <a:rect l="f52" t="f55" r="f53" b="f54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3"/>
                    <a:pt x="f5" y="f8"/>
                  </a:cubicBezTo>
                  <a:close/>
                </a:path>
              </a:pathLst>
            </a:custGeom>
            <a:solidFill>
              <a:srgbClr val="00872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6608771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6703777" y="3896340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Rectangle 48"/>
            <p:cNvSpPr/>
            <p:nvPr/>
          </p:nvSpPr>
          <p:spPr>
            <a:xfrm>
              <a:off x="7141070" y="3790407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122846" y="2999094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6517669" y="2981227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0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0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close/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715928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7141070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6626995" y="3808274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6608771" y="3790407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6535893" y="5246680"/>
              <a:ext cx="700183" cy="1199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1"/>
                <a:gd name="f7" fmla="val 125"/>
                <a:gd name="f8" fmla="val 39"/>
                <a:gd name="f9" fmla="val 86"/>
                <a:gd name="f10" fmla="val 107"/>
                <a:gd name="f11" fmla="val 18"/>
                <a:gd name="f12" fmla="val 74"/>
                <a:gd name="f13" fmla="+- 0 0 -90"/>
                <a:gd name="f14" fmla="*/ f3 1 711"/>
                <a:gd name="f15" fmla="*/ f4 1 125"/>
                <a:gd name="f16" fmla="+- f7 0 f5"/>
                <a:gd name="f17" fmla="+- f6 0 f5"/>
                <a:gd name="f18" fmla="*/ f13 f0 1"/>
                <a:gd name="f19" fmla="*/ f17 1 711"/>
                <a:gd name="f20" fmla="*/ f16 1 125"/>
                <a:gd name="f21" fmla="*/ 0 f17 1"/>
                <a:gd name="f22" fmla="*/ 39 f16 1"/>
                <a:gd name="f23" fmla="*/ 86 f16 1"/>
                <a:gd name="f24" fmla="*/ 39 f17 1"/>
                <a:gd name="f25" fmla="*/ 125 f16 1"/>
                <a:gd name="f26" fmla="*/ 74 f17 1"/>
                <a:gd name="f27" fmla="*/ 711 f17 1"/>
                <a:gd name="f28" fmla="*/ 0 f16 1"/>
                <a:gd name="f29" fmla="*/ f18 1 f2"/>
                <a:gd name="f30" fmla="*/ f21 1 711"/>
                <a:gd name="f31" fmla="*/ f22 1 125"/>
                <a:gd name="f32" fmla="*/ f23 1 125"/>
                <a:gd name="f33" fmla="*/ f24 1 711"/>
                <a:gd name="f34" fmla="*/ f25 1 125"/>
                <a:gd name="f35" fmla="*/ f26 1 711"/>
                <a:gd name="f36" fmla="*/ f27 1 711"/>
                <a:gd name="f37" fmla="*/ f28 1 125"/>
                <a:gd name="f38" fmla="*/ 0 1 f19"/>
                <a:gd name="f39" fmla="*/ f6 1 f19"/>
                <a:gd name="f40" fmla="*/ 0 1 f20"/>
                <a:gd name="f41" fmla="*/ f7 1 f20"/>
                <a:gd name="f42" fmla="+- f29 0 f1"/>
                <a:gd name="f43" fmla="*/ f30 1 f19"/>
                <a:gd name="f44" fmla="*/ f31 1 f20"/>
                <a:gd name="f45" fmla="*/ f32 1 f20"/>
                <a:gd name="f46" fmla="*/ f33 1 f19"/>
                <a:gd name="f47" fmla="*/ f34 1 f20"/>
                <a:gd name="f48" fmla="*/ f35 1 f19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5 1"/>
                <a:gd name="f58" fmla="*/ f46 f14 1"/>
                <a:gd name="f59" fmla="*/ f47 f15 1"/>
                <a:gd name="f60" fmla="*/ f48 f14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5" y="f57"/>
                </a:cxn>
                <a:cxn ang="f42">
                  <a:pos x="f58" y="f59"/>
                </a:cxn>
                <a:cxn ang="f42">
                  <a:pos x="f60" y="f59"/>
                </a:cxn>
                <a:cxn ang="f42">
                  <a:pos x="f61" y="f59"/>
                </a:cxn>
                <a:cxn ang="f42">
                  <a:pos x="f61" y="f62"/>
                </a:cxn>
                <a:cxn ang="f42">
                  <a:pos x="f58" y="f62"/>
                </a:cxn>
                <a:cxn ang="f42">
                  <a:pos x="f55" y="f56"/>
                </a:cxn>
              </a:cxnLst>
              <a:rect l="f51" t="f54" r="f52" b="f53"/>
              <a:pathLst>
                <a:path w="711" h="125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7"/>
                    <a:pt x="f8" y="f7"/>
                  </a:cubicBezTo>
                  <a:lnTo>
                    <a:pt x="f12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ubicBezTo>
                    <a:pt x="f11" y="f5"/>
                    <a:pt x="f5" y="f11"/>
                    <a:pt x="f5" y="f8"/>
                  </a:cubicBezTo>
                  <a:close/>
                </a:path>
              </a:pathLst>
            </a:custGeom>
            <a:solidFill>
              <a:srgbClr val="F25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6608771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Rectangle 57"/>
            <p:cNvSpPr/>
            <p:nvPr/>
          </p:nvSpPr>
          <p:spPr>
            <a:xfrm>
              <a:off x="6703777" y="5472592"/>
              <a:ext cx="437284" cy="75300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Rectangle 58"/>
            <p:cNvSpPr/>
            <p:nvPr/>
          </p:nvSpPr>
          <p:spPr>
            <a:xfrm>
              <a:off x="7141070" y="5366650"/>
              <a:ext cx="95006" cy="546262"/>
            </a:xfrm>
            <a:prstGeom prst="rect">
              <a:avLst/>
            </a:pr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8" name="Freeform 59"/>
            <p:cNvSpPr/>
            <p:nvPr/>
          </p:nvSpPr>
          <p:spPr>
            <a:xfrm>
              <a:off x="7122846" y="4575337"/>
              <a:ext cx="192618" cy="6713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695"/>
                <a:gd name="f8" fmla="val 133"/>
                <a:gd name="f9" fmla="val 115"/>
                <a:gd name="f10" fmla="+- 0 0 -90"/>
                <a:gd name="f11" fmla="*/ f3 1 196"/>
                <a:gd name="f12" fmla="*/ f4 1 695"/>
                <a:gd name="f13" fmla="+- f7 0 f5"/>
                <a:gd name="f14" fmla="+- f6 0 f5"/>
                <a:gd name="f15" fmla="*/ f10 f0 1"/>
                <a:gd name="f16" fmla="*/ f14 1 196"/>
                <a:gd name="f17" fmla="*/ f13 1 695"/>
                <a:gd name="f18" fmla="*/ 133 f14 1"/>
                <a:gd name="f19" fmla="*/ 0 f13 1"/>
                <a:gd name="f20" fmla="*/ 0 f14 1"/>
                <a:gd name="f21" fmla="*/ 695 f13 1"/>
                <a:gd name="f22" fmla="*/ 115 f14 1"/>
                <a:gd name="f23" fmla="*/ 196 f14 1"/>
                <a:gd name="f24" fmla="*/ f15 1 f2"/>
                <a:gd name="f25" fmla="*/ f18 1 196"/>
                <a:gd name="f26" fmla="*/ f19 1 695"/>
                <a:gd name="f27" fmla="*/ f20 1 196"/>
                <a:gd name="f28" fmla="*/ f21 1 695"/>
                <a:gd name="f29" fmla="*/ f22 1 196"/>
                <a:gd name="f30" fmla="*/ f23 1 196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49"/>
                </a:cxn>
                <a:cxn ang="f35">
                  <a:pos x="f51" y="f47"/>
                </a:cxn>
                <a:cxn ang="f35">
                  <a:pos x="f46" y="f47"/>
                </a:cxn>
              </a:cxnLst>
              <a:rect l="f42" t="f45" r="f43" b="f44"/>
              <a:pathLst>
                <a:path w="196" h="695">
                  <a:moveTo>
                    <a:pt x="f8" y="f5"/>
                  </a:moveTo>
                  <a:lnTo>
                    <a:pt x="f5" y="f7"/>
                  </a:lnTo>
                  <a:lnTo>
                    <a:pt x="f9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7B23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9" name="Freeform 60"/>
            <p:cNvSpPr/>
            <p:nvPr/>
          </p:nvSpPr>
          <p:spPr>
            <a:xfrm>
              <a:off x="6517669" y="4557470"/>
              <a:ext cx="814712" cy="1373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"/>
                <a:gd name="f7" fmla="val 1424"/>
                <a:gd name="f8" fmla="val 58"/>
                <a:gd name="f9" fmla="val 695"/>
                <a:gd name="f10" fmla="val 599"/>
                <a:gd name="f11" fmla="val 730"/>
                <a:gd name="f12" fmla="val 16"/>
                <a:gd name="f13" fmla="val 731"/>
                <a:gd name="f14" fmla="val 10"/>
                <a:gd name="f15" fmla="val 734"/>
                <a:gd name="f16" fmla="val 6"/>
                <a:gd name="f17" fmla="val 739"/>
                <a:gd name="f18" fmla="val 3"/>
                <a:gd name="f19" fmla="val 744"/>
                <a:gd name="f20" fmla="val 750"/>
                <a:gd name="f21" fmla="val 755"/>
                <a:gd name="f22" fmla="val 2"/>
                <a:gd name="f23" fmla="val 814"/>
                <a:gd name="f24" fmla="val 24"/>
                <a:gd name="f25" fmla="val 823"/>
                <a:gd name="f26" fmla="val 27"/>
                <a:gd name="f27" fmla="val 35"/>
                <a:gd name="f28" fmla="val 827"/>
                <a:gd name="f29" fmla="val 43"/>
                <a:gd name="f30" fmla="val 749"/>
                <a:gd name="f31" fmla="val 715"/>
                <a:gd name="f32" fmla="val 1405"/>
                <a:gd name="f33" fmla="val 1416"/>
                <a:gd name="f34" fmla="val 740"/>
                <a:gd name="f35" fmla="val 633"/>
                <a:gd name="f36" fmla="val 623"/>
                <a:gd name="f37" fmla="val 614"/>
                <a:gd name="f38" fmla="val 1045"/>
                <a:gd name="f39" fmla="val 209"/>
                <a:gd name="f40" fmla="val 201"/>
                <a:gd name="f41" fmla="val 190"/>
                <a:gd name="f42" fmla="val 93"/>
                <a:gd name="f43" fmla="val 83"/>
                <a:gd name="f44" fmla="val 75"/>
                <a:gd name="f45" fmla="val 858"/>
                <a:gd name="f46" fmla="val 26"/>
                <a:gd name="f47" fmla="val 832"/>
                <a:gd name="f48" fmla="val 800"/>
                <a:gd name="f49" fmla="val 753"/>
                <a:gd name="f50" fmla="val 721"/>
                <a:gd name="f51" fmla="val 787"/>
                <a:gd name="f52" fmla="val 54"/>
                <a:gd name="f53" fmla="val 763"/>
                <a:gd name="f54" fmla="val 45"/>
                <a:gd name="f55" fmla="val 637"/>
                <a:gd name="f56" fmla="val 713"/>
                <a:gd name="f57" fmla="val 652"/>
                <a:gd name="f58" fmla="val 1386"/>
                <a:gd name="f59" fmla="val 711"/>
                <a:gd name="f60" fmla="val 1008"/>
                <a:gd name="f61" fmla="val 968"/>
                <a:gd name="f62" fmla="val 931"/>
                <a:gd name="f63" fmla="val 112"/>
                <a:gd name="f64" fmla="val 171"/>
                <a:gd name="f65" fmla="val 38"/>
                <a:gd name="f66" fmla="val 811"/>
                <a:gd name="f67" fmla="val 47"/>
                <a:gd name="f68" fmla="val 820"/>
                <a:gd name="f69" fmla="val 733"/>
                <a:gd name="f70" fmla="val 742"/>
                <a:gd name="f71" fmla="+- 0 0 -90"/>
                <a:gd name="f72" fmla="*/ f3 1 828"/>
                <a:gd name="f73" fmla="*/ f4 1 1424"/>
                <a:gd name="f74" fmla="+- f7 0 f5"/>
                <a:gd name="f75" fmla="+- f6 0 f5"/>
                <a:gd name="f76" fmla="*/ f71 f0 1"/>
                <a:gd name="f77" fmla="*/ f75 1 828"/>
                <a:gd name="f78" fmla="*/ f74 1 1424"/>
                <a:gd name="f79" fmla="*/ 58 f75 1"/>
                <a:gd name="f80" fmla="*/ 695 f74 1"/>
                <a:gd name="f81" fmla="*/ 599 f75 1"/>
                <a:gd name="f82" fmla="*/ 730 f75 1"/>
                <a:gd name="f83" fmla="*/ 16 f74 1"/>
                <a:gd name="f84" fmla="*/ 739 f75 1"/>
                <a:gd name="f85" fmla="*/ 3 f74 1"/>
                <a:gd name="f86" fmla="*/ 755 f75 1"/>
                <a:gd name="f87" fmla="*/ 2 f74 1"/>
                <a:gd name="f88" fmla="*/ 814 f75 1"/>
                <a:gd name="f89" fmla="*/ 24 f74 1"/>
                <a:gd name="f90" fmla="*/ 827 f75 1"/>
                <a:gd name="f91" fmla="*/ 43 f74 1"/>
                <a:gd name="f92" fmla="*/ 749 f75 1"/>
                <a:gd name="f93" fmla="*/ 715 f74 1"/>
                <a:gd name="f94" fmla="*/ 1405 f74 1"/>
                <a:gd name="f95" fmla="*/ 1424 f74 1"/>
                <a:gd name="f96" fmla="*/ 633 f75 1"/>
                <a:gd name="f97" fmla="*/ 614 f75 1"/>
                <a:gd name="f98" fmla="*/ 1045 f74 1"/>
                <a:gd name="f99" fmla="*/ 209 f75 1"/>
                <a:gd name="f100" fmla="*/ 190 f75 1"/>
                <a:gd name="f101" fmla="*/ 93 f75 1"/>
                <a:gd name="f102" fmla="*/ 75 f75 1"/>
                <a:gd name="f103" fmla="*/ 858 f74 1"/>
                <a:gd name="f104" fmla="*/ 0 f75 1"/>
                <a:gd name="f105" fmla="*/ 800 f74 1"/>
                <a:gd name="f106" fmla="*/ 753 f74 1"/>
                <a:gd name="f107" fmla="*/ 787 f75 1"/>
                <a:gd name="f108" fmla="*/ 54 f74 1"/>
                <a:gd name="f109" fmla="*/ 763 f75 1"/>
                <a:gd name="f110" fmla="*/ 45 f74 1"/>
                <a:gd name="f111" fmla="*/ 637 f75 1"/>
                <a:gd name="f112" fmla="*/ 713 f75 1"/>
                <a:gd name="f113" fmla="*/ 652 f75 1"/>
                <a:gd name="f114" fmla="*/ 1386 f74 1"/>
                <a:gd name="f115" fmla="*/ 711 f75 1"/>
                <a:gd name="f116" fmla="*/ 1008 f74 1"/>
                <a:gd name="f117" fmla="*/ 968 f74 1"/>
                <a:gd name="f118" fmla="*/ 931 f74 1"/>
                <a:gd name="f119" fmla="*/ 112 f75 1"/>
                <a:gd name="f120" fmla="*/ 171 f75 1"/>
                <a:gd name="f121" fmla="*/ 38 f75 1"/>
                <a:gd name="f122" fmla="*/ 820 f74 1"/>
                <a:gd name="f123" fmla="*/ 733 f74 1"/>
                <a:gd name="f124" fmla="*/ f76 1 f2"/>
                <a:gd name="f125" fmla="*/ f79 1 828"/>
                <a:gd name="f126" fmla="*/ f80 1 1424"/>
                <a:gd name="f127" fmla="*/ f81 1 828"/>
                <a:gd name="f128" fmla="*/ f82 1 828"/>
                <a:gd name="f129" fmla="*/ f83 1 1424"/>
                <a:gd name="f130" fmla="*/ f84 1 828"/>
                <a:gd name="f131" fmla="*/ f85 1 1424"/>
                <a:gd name="f132" fmla="*/ f86 1 828"/>
                <a:gd name="f133" fmla="*/ f87 1 1424"/>
                <a:gd name="f134" fmla="*/ f88 1 828"/>
                <a:gd name="f135" fmla="*/ f89 1 1424"/>
                <a:gd name="f136" fmla="*/ f90 1 828"/>
                <a:gd name="f137" fmla="*/ f91 1 1424"/>
                <a:gd name="f138" fmla="*/ f92 1 828"/>
                <a:gd name="f139" fmla="*/ f93 1 1424"/>
                <a:gd name="f140" fmla="*/ f94 1 1424"/>
                <a:gd name="f141" fmla="*/ f95 1 1424"/>
                <a:gd name="f142" fmla="*/ f96 1 828"/>
                <a:gd name="f143" fmla="*/ f97 1 828"/>
                <a:gd name="f144" fmla="*/ f98 1 1424"/>
                <a:gd name="f145" fmla="*/ f99 1 828"/>
                <a:gd name="f146" fmla="*/ f100 1 828"/>
                <a:gd name="f147" fmla="*/ f101 1 828"/>
                <a:gd name="f148" fmla="*/ f102 1 828"/>
                <a:gd name="f149" fmla="*/ f103 1 1424"/>
                <a:gd name="f150" fmla="*/ f104 1 828"/>
                <a:gd name="f151" fmla="*/ f105 1 1424"/>
                <a:gd name="f152" fmla="*/ f106 1 1424"/>
                <a:gd name="f153" fmla="*/ f107 1 828"/>
                <a:gd name="f154" fmla="*/ f108 1 1424"/>
                <a:gd name="f155" fmla="*/ f109 1 828"/>
                <a:gd name="f156" fmla="*/ f110 1 1424"/>
                <a:gd name="f157" fmla="*/ f111 1 828"/>
                <a:gd name="f158" fmla="*/ f112 1 828"/>
                <a:gd name="f159" fmla="*/ f113 1 828"/>
                <a:gd name="f160" fmla="*/ f114 1 1424"/>
                <a:gd name="f161" fmla="*/ f115 1 828"/>
                <a:gd name="f162" fmla="*/ f116 1 1424"/>
                <a:gd name="f163" fmla="*/ f117 1 1424"/>
                <a:gd name="f164" fmla="*/ f118 1 1424"/>
                <a:gd name="f165" fmla="*/ f119 1 828"/>
                <a:gd name="f166" fmla="*/ f120 1 828"/>
                <a:gd name="f167" fmla="*/ f121 1 828"/>
                <a:gd name="f168" fmla="*/ f122 1 1424"/>
                <a:gd name="f169" fmla="*/ f123 1 1424"/>
                <a:gd name="f170" fmla="*/ 0 1 f77"/>
                <a:gd name="f171" fmla="*/ f6 1 f77"/>
                <a:gd name="f172" fmla="*/ 0 1 f78"/>
                <a:gd name="f173" fmla="*/ f7 1 f78"/>
                <a:gd name="f174" fmla="+- f124 0 f1"/>
                <a:gd name="f175" fmla="*/ f125 1 f77"/>
                <a:gd name="f176" fmla="*/ f126 1 f78"/>
                <a:gd name="f177" fmla="*/ f127 1 f77"/>
                <a:gd name="f178" fmla="*/ f128 1 f77"/>
                <a:gd name="f179" fmla="*/ f129 1 f78"/>
                <a:gd name="f180" fmla="*/ f130 1 f77"/>
                <a:gd name="f181" fmla="*/ f131 1 f78"/>
                <a:gd name="f182" fmla="*/ f132 1 f77"/>
                <a:gd name="f183" fmla="*/ f133 1 f78"/>
                <a:gd name="f184" fmla="*/ f134 1 f77"/>
                <a:gd name="f185" fmla="*/ f135 1 f78"/>
                <a:gd name="f186" fmla="*/ f136 1 f77"/>
                <a:gd name="f187" fmla="*/ f137 1 f78"/>
                <a:gd name="f188" fmla="*/ f138 1 f77"/>
                <a:gd name="f189" fmla="*/ f139 1 f78"/>
                <a:gd name="f190" fmla="*/ f140 1 f78"/>
                <a:gd name="f191" fmla="*/ f141 1 f78"/>
                <a:gd name="f192" fmla="*/ f142 1 f77"/>
                <a:gd name="f193" fmla="*/ f143 1 f77"/>
                <a:gd name="f194" fmla="*/ f144 1 f78"/>
                <a:gd name="f195" fmla="*/ f145 1 f77"/>
                <a:gd name="f196" fmla="*/ f146 1 f77"/>
                <a:gd name="f197" fmla="*/ f147 1 f77"/>
                <a:gd name="f198" fmla="*/ f148 1 f77"/>
                <a:gd name="f199" fmla="*/ f149 1 f78"/>
                <a:gd name="f200" fmla="*/ f150 1 f77"/>
                <a:gd name="f201" fmla="*/ f151 1 f78"/>
                <a:gd name="f202" fmla="*/ f152 1 f78"/>
                <a:gd name="f203" fmla="*/ f153 1 f77"/>
                <a:gd name="f204" fmla="*/ f154 1 f78"/>
                <a:gd name="f205" fmla="*/ f155 1 f77"/>
                <a:gd name="f206" fmla="*/ f156 1 f78"/>
                <a:gd name="f207" fmla="*/ f157 1 f77"/>
                <a:gd name="f208" fmla="*/ f158 1 f77"/>
                <a:gd name="f209" fmla="*/ f159 1 f77"/>
                <a:gd name="f210" fmla="*/ f160 1 f78"/>
                <a:gd name="f211" fmla="*/ f161 1 f77"/>
                <a:gd name="f212" fmla="*/ f162 1 f78"/>
                <a:gd name="f213" fmla="*/ f163 1 f78"/>
                <a:gd name="f214" fmla="*/ f164 1 f78"/>
                <a:gd name="f215" fmla="*/ f165 1 f77"/>
                <a:gd name="f216" fmla="*/ f166 1 f77"/>
                <a:gd name="f217" fmla="*/ f167 1 f77"/>
                <a:gd name="f218" fmla="*/ f168 1 f78"/>
                <a:gd name="f219" fmla="*/ f169 1 f78"/>
                <a:gd name="f220" fmla="*/ f170 f72 1"/>
                <a:gd name="f221" fmla="*/ f171 f72 1"/>
                <a:gd name="f222" fmla="*/ f173 f73 1"/>
                <a:gd name="f223" fmla="*/ f172 f73 1"/>
                <a:gd name="f224" fmla="*/ f175 f72 1"/>
                <a:gd name="f225" fmla="*/ f176 f73 1"/>
                <a:gd name="f226" fmla="*/ f177 f72 1"/>
                <a:gd name="f227" fmla="*/ f178 f72 1"/>
                <a:gd name="f228" fmla="*/ f179 f73 1"/>
                <a:gd name="f229" fmla="*/ f180 f72 1"/>
                <a:gd name="f230" fmla="*/ f181 f73 1"/>
                <a:gd name="f231" fmla="*/ f182 f72 1"/>
                <a:gd name="f232" fmla="*/ f183 f73 1"/>
                <a:gd name="f233" fmla="*/ f184 f72 1"/>
                <a:gd name="f234" fmla="*/ f185 f73 1"/>
                <a:gd name="f235" fmla="*/ f186 f72 1"/>
                <a:gd name="f236" fmla="*/ f187 f73 1"/>
                <a:gd name="f237" fmla="*/ f188 f72 1"/>
                <a:gd name="f238" fmla="*/ f189 f73 1"/>
                <a:gd name="f239" fmla="*/ f190 f73 1"/>
                <a:gd name="f240" fmla="*/ f191 f73 1"/>
                <a:gd name="f241" fmla="*/ f192 f72 1"/>
                <a:gd name="f242" fmla="*/ f193 f72 1"/>
                <a:gd name="f243" fmla="*/ f194 f73 1"/>
                <a:gd name="f244" fmla="*/ f195 f72 1"/>
                <a:gd name="f245" fmla="*/ f196 f72 1"/>
                <a:gd name="f246" fmla="*/ f197 f72 1"/>
                <a:gd name="f247" fmla="*/ f198 f72 1"/>
                <a:gd name="f248" fmla="*/ f199 f73 1"/>
                <a:gd name="f249" fmla="*/ f200 f72 1"/>
                <a:gd name="f250" fmla="*/ f201 f73 1"/>
                <a:gd name="f251" fmla="*/ f202 f73 1"/>
                <a:gd name="f252" fmla="*/ f203 f72 1"/>
                <a:gd name="f253" fmla="*/ f204 f73 1"/>
                <a:gd name="f254" fmla="*/ f205 f72 1"/>
                <a:gd name="f255" fmla="*/ f206 f73 1"/>
                <a:gd name="f256" fmla="*/ f207 f72 1"/>
                <a:gd name="f257" fmla="*/ f208 f72 1"/>
                <a:gd name="f258" fmla="*/ f209 f72 1"/>
                <a:gd name="f259" fmla="*/ f210 f73 1"/>
                <a:gd name="f260" fmla="*/ f211 f72 1"/>
                <a:gd name="f261" fmla="*/ f212 f73 1"/>
                <a:gd name="f262" fmla="*/ f213 f73 1"/>
                <a:gd name="f263" fmla="*/ f214 f73 1"/>
                <a:gd name="f264" fmla="*/ f215 f72 1"/>
                <a:gd name="f265" fmla="*/ f216 f72 1"/>
                <a:gd name="f266" fmla="*/ f217 f72 1"/>
                <a:gd name="f267" fmla="*/ f218 f73 1"/>
                <a:gd name="f268" fmla="*/ f219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24" y="f225"/>
                </a:cxn>
                <a:cxn ang="f174">
                  <a:pos x="f226" y="f225"/>
                </a:cxn>
                <a:cxn ang="f174">
                  <a:pos x="f227" y="f228"/>
                </a:cxn>
                <a:cxn ang="f174">
                  <a:pos x="f229" y="f230"/>
                </a:cxn>
                <a:cxn ang="f174">
                  <a:pos x="f231" y="f232"/>
                </a:cxn>
                <a:cxn ang="f174">
                  <a:pos x="f233" y="f234"/>
                </a:cxn>
                <a:cxn ang="f174">
                  <a:pos x="f235" y="f236"/>
                </a:cxn>
                <a:cxn ang="f174">
                  <a:pos x="f237" y="f238"/>
                </a:cxn>
                <a:cxn ang="f174">
                  <a:pos x="f237" y="f239"/>
                </a:cxn>
                <a:cxn ang="f174">
                  <a:pos x="f227" y="f240"/>
                </a:cxn>
                <a:cxn ang="f174">
                  <a:pos x="f241" y="f240"/>
                </a:cxn>
                <a:cxn ang="f174">
                  <a:pos x="f242" y="f239"/>
                </a:cxn>
                <a:cxn ang="f174">
                  <a:pos x="f242" y="f243"/>
                </a:cxn>
                <a:cxn ang="f174">
                  <a:pos x="f244" y="f243"/>
                </a:cxn>
                <a:cxn ang="f174">
                  <a:pos x="f244" y="f239"/>
                </a:cxn>
                <a:cxn ang="f174">
                  <a:pos x="f245" y="f240"/>
                </a:cxn>
                <a:cxn ang="f174">
                  <a:pos x="f246" y="f240"/>
                </a:cxn>
                <a:cxn ang="f174">
                  <a:pos x="f247" y="f239"/>
                </a:cxn>
                <a:cxn ang="f174">
                  <a:pos x="f247" y="f248"/>
                </a:cxn>
                <a:cxn ang="f174">
                  <a:pos x="f224" y="f248"/>
                </a:cxn>
                <a:cxn ang="f174">
                  <a:pos x="f249" y="f250"/>
                </a:cxn>
                <a:cxn ang="f174">
                  <a:pos x="f249" y="f251"/>
                </a:cxn>
                <a:cxn ang="f174">
                  <a:pos x="f224" y="f225"/>
                </a:cxn>
                <a:cxn ang="f174">
                  <a:pos x="f252" y="f253"/>
                </a:cxn>
                <a:cxn ang="f174">
                  <a:pos x="f254" y="f255"/>
                </a:cxn>
                <a:cxn ang="f174">
                  <a:pos x="f256" y="f225"/>
                </a:cxn>
                <a:cxn ang="f174">
                  <a:pos x="f257" y="f225"/>
                </a:cxn>
                <a:cxn ang="f174">
                  <a:pos x="f252" y="f253"/>
                </a:cxn>
                <a:cxn ang="f174">
                  <a:pos x="f258" y="f259"/>
                </a:cxn>
                <a:cxn ang="f174">
                  <a:pos x="f260" y="f259"/>
                </a:cxn>
                <a:cxn ang="f174">
                  <a:pos x="f260" y="f248"/>
                </a:cxn>
                <a:cxn ang="f174">
                  <a:pos x="f258" y="f248"/>
                </a:cxn>
                <a:cxn ang="f174">
                  <a:pos x="f258" y="f259"/>
                </a:cxn>
                <a:cxn ang="f174">
                  <a:pos x="f244" y="f261"/>
                </a:cxn>
                <a:cxn ang="f174">
                  <a:pos x="f242" y="f261"/>
                </a:cxn>
                <a:cxn ang="f174">
                  <a:pos x="f242" y="f262"/>
                </a:cxn>
                <a:cxn ang="f174">
                  <a:pos x="f244" y="f262"/>
                </a:cxn>
                <a:cxn ang="f174">
                  <a:pos x="f244" y="f261"/>
                </a:cxn>
                <a:cxn ang="f174">
                  <a:pos x="f242" y="f263"/>
                </a:cxn>
                <a:cxn ang="f174">
                  <a:pos x="f242" y="f248"/>
                </a:cxn>
                <a:cxn ang="f174">
                  <a:pos x="f244" y="f248"/>
                </a:cxn>
                <a:cxn ang="f174">
                  <a:pos x="f244" y="f263"/>
                </a:cxn>
                <a:cxn ang="f174">
                  <a:pos x="f242" y="f263"/>
                </a:cxn>
                <a:cxn ang="f174">
                  <a:pos x="f264" y="f259"/>
                </a:cxn>
                <a:cxn ang="f174">
                  <a:pos x="f265" y="f259"/>
                </a:cxn>
                <a:cxn ang="f174">
                  <a:pos x="f265" y="f248"/>
                </a:cxn>
                <a:cxn ang="f174">
                  <a:pos x="f264" y="f248"/>
                </a:cxn>
                <a:cxn ang="f174">
                  <a:pos x="f264" y="f259"/>
                </a:cxn>
                <a:cxn ang="f174">
                  <a:pos x="f266" y="f250"/>
                </a:cxn>
                <a:cxn ang="f174">
                  <a:pos x="f224" y="f267"/>
                </a:cxn>
                <a:cxn ang="f174">
                  <a:pos x="f260" y="f267"/>
                </a:cxn>
                <a:cxn ang="f174">
                  <a:pos x="f260" y="f268"/>
                </a:cxn>
                <a:cxn ang="f174">
                  <a:pos x="f224" y="f268"/>
                </a:cxn>
                <a:cxn ang="f174">
                  <a:pos x="f266" y="f251"/>
                </a:cxn>
                <a:cxn ang="f174">
                  <a:pos x="f266" y="f250"/>
                </a:cxn>
              </a:cxnLst>
              <a:rect l="f220" t="f223" r="f221" b="f222"/>
              <a:pathLst>
                <a:path w="828" h="142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5"/>
                    <a:pt x="f20" y="f5"/>
                    <a:pt x="f21" y="f22"/>
                  </a:cubicBezTo>
                  <a:lnTo>
                    <a:pt x="f23" y="f24"/>
                  </a:lnTo>
                  <a:cubicBezTo>
                    <a:pt x="f25" y="f26"/>
                    <a:pt x="f6" y="f27"/>
                    <a:pt x="f28" y="f29"/>
                  </a:cubicBezTo>
                  <a:lnTo>
                    <a:pt x="f30" y="f31"/>
                  </a:lnTo>
                  <a:lnTo>
                    <a:pt x="f30" y="f32"/>
                  </a:lnTo>
                  <a:cubicBezTo>
                    <a:pt x="f30" y="f33"/>
                    <a:pt x="f34" y="f7"/>
                    <a:pt x="f11" y="f7"/>
                  </a:cubicBezTo>
                  <a:lnTo>
                    <a:pt x="f35" y="f7"/>
                  </a:lnTo>
                  <a:cubicBezTo>
                    <a:pt x="f36" y="f7"/>
                    <a:pt x="f37" y="f33"/>
                    <a:pt x="f37" y="f32"/>
                  </a:cubicBezTo>
                  <a:lnTo>
                    <a:pt x="f37" y="f38"/>
                  </a:lnTo>
                  <a:lnTo>
                    <a:pt x="f39" y="f38"/>
                  </a:lnTo>
                  <a:lnTo>
                    <a:pt x="f39" y="f32"/>
                  </a:lnTo>
                  <a:cubicBezTo>
                    <a:pt x="f39" y="f33"/>
                    <a:pt x="f40" y="f7"/>
                    <a:pt x="f41" y="f7"/>
                  </a:cubicBezTo>
                  <a:lnTo>
                    <a:pt x="f42" y="f7"/>
                  </a:lnTo>
                  <a:cubicBezTo>
                    <a:pt x="f43" y="f7"/>
                    <a:pt x="f44" y="f33"/>
                    <a:pt x="f44" y="f32"/>
                  </a:cubicBezTo>
                  <a:lnTo>
                    <a:pt x="f44" y="f45"/>
                  </a:lnTo>
                  <a:lnTo>
                    <a:pt x="f8" y="f45"/>
                  </a:lnTo>
                  <a:cubicBezTo>
                    <a:pt x="f46" y="f45"/>
                    <a:pt x="f5" y="f47"/>
                    <a:pt x="f5" y="f48"/>
                  </a:cubicBezTo>
                  <a:lnTo>
                    <a:pt x="f5" y="f49"/>
                  </a:lnTo>
                  <a:cubicBezTo>
                    <a:pt x="f5" y="f50"/>
                    <a:pt x="f46" y="f9"/>
                    <a:pt x="f8" y="f9"/>
                  </a:cubicBezTo>
                  <a:moveTo>
                    <a:pt x="f51" y="f52"/>
                  </a:moveTo>
                  <a:lnTo>
                    <a:pt x="f53" y="f54"/>
                  </a:lnTo>
                  <a:lnTo>
                    <a:pt x="f55" y="f9"/>
                  </a:lnTo>
                  <a:lnTo>
                    <a:pt x="f56" y="f9"/>
                  </a:lnTo>
                  <a:lnTo>
                    <a:pt x="f51" y="f52"/>
                  </a:lnTo>
                  <a:close/>
                  <a:moveTo>
                    <a:pt x="f57" y="f58"/>
                  </a:moveTo>
                  <a:lnTo>
                    <a:pt x="f59" y="f58"/>
                  </a:lnTo>
                  <a:lnTo>
                    <a:pt x="f59" y="f45"/>
                  </a:lnTo>
                  <a:lnTo>
                    <a:pt x="f57" y="f45"/>
                  </a:lnTo>
                  <a:lnTo>
                    <a:pt x="f57" y="f58"/>
                  </a:lnTo>
                  <a:close/>
                  <a:moveTo>
                    <a:pt x="f39" y="f60"/>
                  </a:moveTo>
                  <a:lnTo>
                    <a:pt x="f37" y="f60"/>
                  </a:lnTo>
                  <a:lnTo>
                    <a:pt x="f37" y="f61"/>
                  </a:lnTo>
                  <a:lnTo>
                    <a:pt x="f39" y="f61"/>
                  </a:lnTo>
                  <a:lnTo>
                    <a:pt x="f39" y="f60"/>
                  </a:lnTo>
                  <a:close/>
                  <a:moveTo>
                    <a:pt x="f37" y="f62"/>
                  </a:moveTo>
                  <a:lnTo>
                    <a:pt x="f37" y="f45"/>
                  </a:lnTo>
                  <a:lnTo>
                    <a:pt x="f39" y="f45"/>
                  </a:lnTo>
                  <a:lnTo>
                    <a:pt x="f39" y="f62"/>
                  </a:lnTo>
                  <a:lnTo>
                    <a:pt x="f37" y="f62"/>
                  </a:lnTo>
                  <a:close/>
                  <a:moveTo>
                    <a:pt x="f63" y="f58"/>
                  </a:moveTo>
                  <a:lnTo>
                    <a:pt x="f64" y="f58"/>
                  </a:lnTo>
                  <a:lnTo>
                    <a:pt x="f64" y="f45"/>
                  </a:lnTo>
                  <a:lnTo>
                    <a:pt x="f63" y="f45"/>
                  </a:lnTo>
                  <a:lnTo>
                    <a:pt x="f63" y="f58"/>
                  </a:lnTo>
                  <a:close/>
                  <a:moveTo>
                    <a:pt x="f65" y="f48"/>
                  </a:moveTo>
                  <a:cubicBezTo>
                    <a:pt x="f65" y="f66"/>
                    <a:pt x="f67" y="f68"/>
                    <a:pt x="f8" y="f68"/>
                  </a:cubicBezTo>
                  <a:lnTo>
                    <a:pt x="f59" y="f68"/>
                  </a:lnTo>
                  <a:lnTo>
                    <a:pt x="f59" y="f69"/>
                  </a:lnTo>
                  <a:lnTo>
                    <a:pt x="f8" y="f69"/>
                  </a:lnTo>
                  <a:cubicBezTo>
                    <a:pt x="f67" y="f69"/>
                    <a:pt x="f65" y="f70"/>
                    <a:pt x="f65" y="f49"/>
                  </a:cubicBezTo>
                  <a:lnTo>
                    <a:pt x="f65" y="f48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715928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62"/>
            <p:cNvSpPr/>
            <p:nvPr/>
          </p:nvSpPr>
          <p:spPr>
            <a:xfrm>
              <a:off x="7141070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6626995" y="5384526"/>
              <a:ext cx="58567" cy="54882"/>
            </a:xfrm>
            <a:prstGeom prst="rect">
              <a:avLst/>
            </a:prstGeom>
            <a:solidFill>
              <a:srgbClr val="A17A3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64"/>
            <p:cNvSpPr/>
            <p:nvPr/>
          </p:nvSpPr>
          <p:spPr>
            <a:xfrm>
              <a:off x="6608771" y="5366650"/>
              <a:ext cx="95006" cy="72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"/>
                <a:gd name="f7" fmla="val 57"/>
                <a:gd name="f8" fmla="val 59"/>
                <a:gd name="f9" fmla="val 14"/>
                <a:gd name="f10" fmla="+- 0 0 -90"/>
                <a:gd name="f11" fmla="*/ f3 1 73"/>
                <a:gd name="f12" fmla="*/ f4 1 57"/>
                <a:gd name="f13" fmla="+- f7 0 f5"/>
                <a:gd name="f14" fmla="+- f6 0 f5"/>
                <a:gd name="f15" fmla="*/ f10 f0 1"/>
                <a:gd name="f16" fmla="*/ f14 1 73"/>
                <a:gd name="f17" fmla="*/ f13 1 57"/>
                <a:gd name="f18" fmla="*/ 0 f14 1"/>
                <a:gd name="f19" fmla="*/ 0 f13 1"/>
                <a:gd name="f20" fmla="*/ 73 f14 1"/>
                <a:gd name="f21" fmla="*/ 57 f13 1"/>
                <a:gd name="f22" fmla="*/ 59 f14 1"/>
                <a:gd name="f23" fmla="*/ 14 f13 1"/>
                <a:gd name="f24" fmla="*/ 14 f14 1"/>
                <a:gd name="f25" fmla="*/ f15 1 f2"/>
                <a:gd name="f26" fmla="*/ f18 1 73"/>
                <a:gd name="f27" fmla="*/ f19 1 57"/>
                <a:gd name="f28" fmla="*/ f20 1 73"/>
                <a:gd name="f29" fmla="*/ f21 1 57"/>
                <a:gd name="f30" fmla="*/ f22 1 73"/>
                <a:gd name="f31" fmla="*/ f23 1 57"/>
                <a:gd name="f32" fmla="*/ f24 1 73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7"/>
                <a:gd name="f42" fmla="*/ f30 1 f16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2 1"/>
                <a:gd name="f53" fmla="*/ f42 f11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1" y="f52"/>
                </a:cxn>
                <a:cxn ang="f37">
                  <a:pos x="f53" y="f52"/>
                </a:cxn>
                <a:cxn ang="f37">
                  <a:pos x="f53" y="f54"/>
                </a:cxn>
                <a:cxn ang="f37">
                  <a:pos x="f55" y="f54"/>
                </a:cxn>
                <a:cxn ang="f37">
                  <a:pos x="f55" y="f52"/>
                </a:cxn>
                <a:cxn ang="f37">
                  <a:pos x="f49" y="f52"/>
                </a:cxn>
                <a:cxn ang="f37">
                  <a:pos x="f49" y="f50"/>
                </a:cxn>
              </a:cxnLst>
              <a:rect l="f45" t="f48" r="f46" b="f47"/>
              <a:pathLst>
                <a:path w="73" h="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7"/>
                  </a:lnTo>
                  <a:lnTo>
                    <a:pt x="f8" y="f9"/>
                  </a:lnTo>
                  <a:lnTo>
                    <a:pt x="f9" y="f9"/>
                  </a:lnTo>
                  <a:lnTo>
                    <a:pt x="f9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4" name="Rechteck 123"/>
          <p:cNvSpPr/>
          <p:nvPr/>
        </p:nvSpPr>
        <p:spPr>
          <a:xfrm>
            <a:off x="8450875" y="6177457"/>
            <a:ext cx="2262609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www.matameko.de/Sechs-Stühle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Rechteck 1"/>
          <p:cNvSpPr/>
          <p:nvPr/>
        </p:nvSpPr>
        <p:spPr>
          <a:xfrm>
            <a:off x="7565142" y="4993318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WIR-Stuhl: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gemeinsam an Lösungen arbeiten</a:t>
            </a:r>
          </a:p>
        </p:txBody>
      </p:sp>
      <p:sp>
        <p:nvSpPr>
          <p:cNvPr id="66" name="Rechteck 2"/>
          <p:cNvSpPr/>
          <p:nvPr/>
        </p:nvSpPr>
        <p:spPr>
          <a:xfrm>
            <a:off x="7565142" y="1906972"/>
            <a:ext cx="2399952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ICH-Stuhl: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von sich selbst erzählen</a:t>
            </a:r>
          </a:p>
        </p:txBody>
      </p:sp>
      <p:sp>
        <p:nvSpPr>
          <p:cNvPr id="67" name="Rechteck 4"/>
          <p:cNvSpPr/>
          <p:nvPr/>
        </p:nvSpPr>
        <p:spPr>
          <a:xfrm>
            <a:off x="7565142" y="3421081"/>
            <a:ext cx="2266194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DU-Stuhl: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dem anderen zuhören</a:t>
            </a:r>
          </a:p>
        </p:txBody>
      </p:sp>
      <p:grpSp>
        <p:nvGrpSpPr>
          <p:cNvPr id="68" name="Gruppieren 99"/>
          <p:cNvGrpSpPr/>
          <p:nvPr/>
        </p:nvGrpSpPr>
        <p:grpSpPr>
          <a:xfrm>
            <a:off x="6665198" y="4440180"/>
            <a:ext cx="394801" cy="720528"/>
            <a:chOff x="6665198" y="4440180"/>
            <a:chExt cx="394801" cy="720528"/>
          </a:xfrm>
        </p:grpSpPr>
        <p:sp>
          <p:nvSpPr>
            <p:cNvPr id="69" name="Freeform 7"/>
            <p:cNvSpPr/>
            <p:nvPr/>
          </p:nvSpPr>
          <p:spPr>
            <a:xfrm>
              <a:off x="6682654" y="4490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8"/>
            <p:cNvSpPr/>
            <p:nvPr/>
          </p:nvSpPr>
          <p:spPr>
            <a:xfrm>
              <a:off x="6665198" y="4440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71" name="Gruppieren 111"/>
          <p:cNvGrpSpPr/>
          <p:nvPr/>
        </p:nvGrpSpPr>
        <p:grpSpPr>
          <a:xfrm>
            <a:off x="5126556" y="4468371"/>
            <a:ext cx="394801" cy="720528"/>
            <a:chOff x="5126556" y="4468371"/>
            <a:chExt cx="394801" cy="720528"/>
          </a:xfrm>
        </p:grpSpPr>
        <p:sp>
          <p:nvSpPr>
            <p:cNvPr id="72" name="Freeform 15"/>
            <p:cNvSpPr/>
            <p:nvPr/>
          </p:nvSpPr>
          <p:spPr>
            <a:xfrm>
              <a:off x="5171636" y="4518535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16"/>
            <p:cNvSpPr/>
            <p:nvPr/>
          </p:nvSpPr>
          <p:spPr>
            <a:xfrm>
              <a:off x="5126556" y="4468371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36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52</cp:revision>
  <dcterms:created xsi:type="dcterms:W3CDTF">2020-03-27T05:41:07Z</dcterms:created>
  <dcterms:modified xsi:type="dcterms:W3CDTF">2020-03-28T15:24:16Z</dcterms:modified>
</cp:coreProperties>
</file>