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7" r:id="rId2"/>
    <p:sldId id="296" r:id="rId3"/>
    <p:sldId id="297" r:id="rId4"/>
    <p:sldId id="298" r:id="rId5"/>
    <p:sldId id="299" r:id="rId6"/>
    <p:sldId id="30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3" name="Datumsplatzhalter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D1E02D87-8E5D-4363-98F8-57D138122C44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izenplatzhalt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2E7DC914-2C31-4523-8986-6BE4FFA541A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357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301B33-544F-4971-A604-27408CFBC87E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6DA2C7-D97D-4400-99DA-D0A647BFC35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787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FC75301-8BB6-4318-ABE7-C6A55B589848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D9EC39-C603-4749-8425-ED577E0223D7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167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05BA89-5A6A-4C13-9C90-9838B76B5353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EF4F07-A405-4C9A-ABB4-65AC8FAC963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373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EA70F7-79A8-4EF4-981D-B7CED243D341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81751F-B0F7-4389-9914-B397CEF117A2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248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94E47C-1616-4500-974A-79E4F146DD51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142BCC-FC81-4C8B-AAE3-50917A7C2D7B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586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B254C3-CA85-435B-82C8-40D84A6B54E0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8FCA45-B90E-4BA5-99F9-9230665445F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356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5F2BAE-31E1-42E8-9D02-FFDCADF03BE6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8" name="Fußzeilenplatzhalt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Foliennummernplatzhalt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F990DC9-1A81-4EAD-9C83-5124529B0A5E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378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DA17CA-EC00-41C4-8622-BFA10F90C085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A19DA3-7429-480A-B6A4-D3166C3BDD5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717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56E63A-47FB-4AFD-945C-4B159575B058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3" name="Fußzeilenplatzhalt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1AC2B3-7268-44BC-9BB5-94CF79D30C2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485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F5DCD2-2E5F-4AF5-B8DF-9746696FBFF8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9C54F6-8A82-4976-8F97-6850719EDC07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258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de-DE"/>
          </a:p>
        </p:txBody>
      </p:sp>
      <p:sp>
        <p:nvSpPr>
          <p:cNvPr id="4" name="Textplatzhalt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E1FA98-E9F9-4294-84A9-8B16F120E1BB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422BC7-A7A5-4424-8F07-76B38AC5B6F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647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3BE3E556-1184-4B6C-932C-04C38B01F2F9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00427ABE-AB0B-4F19-BE32-2214E0633E30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de-DE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Sich-selbst-Einf&#252;hlung-geb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Sich-selbst-Einf&#252;hlung-geb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Sich-selbst-Einf&#252;hlung-geb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Sich-selbst-Einf&#252;hlung-geb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Sich-selbst-Einf&#252;hlung-geb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Sich-selbst-Einf&#252;hlung-geb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140" y="1223284"/>
            <a:ext cx="8285716" cy="441143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feld 4"/>
          <p:cNvSpPr txBox="1"/>
          <p:nvPr/>
        </p:nvSpPr>
        <p:spPr>
          <a:xfrm>
            <a:off x="4711034" y="432310"/>
            <a:ext cx="2769927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Selbstempathie</a:t>
            </a:r>
          </a:p>
        </p:txBody>
      </p:sp>
      <p:sp>
        <p:nvSpPr>
          <p:cNvPr id="4" name="Rechteck 6"/>
          <p:cNvSpPr/>
          <p:nvPr/>
        </p:nvSpPr>
        <p:spPr>
          <a:xfrm>
            <a:off x="8450875" y="6177457"/>
            <a:ext cx="3351175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www.matameko.de/Sich-selbst-Einfühlung-geben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5" name="Gruppieren 45"/>
          <p:cNvGrpSpPr/>
          <p:nvPr/>
        </p:nvGrpSpPr>
        <p:grpSpPr>
          <a:xfrm>
            <a:off x="2079839" y="2471266"/>
            <a:ext cx="394801" cy="720528"/>
            <a:chOff x="2079839" y="2471266"/>
            <a:chExt cx="394801" cy="720528"/>
          </a:xfrm>
        </p:grpSpPr>
        <p:sp>
          <p:nvSpPr>
            <p:cNvPr id="6" name="Freeform 15"/>
            <p:cNvSpPr/>
            <p:nvPr/>
          </p:nvSpPr>
          <p:spPr>
            <a:xfrm>
              <a:off x="2124919" y="2521430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16"/>
            <p:cNvSpPr/>
            <p:nvPr/>
          </p:nvSpPr>
          <p:spPr>
            <a:xfrm>
              <a:off x="2079839" y="2471266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140" y="1223284"/>
            <a:ext cx="8285716" cy="441143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feld 4"/>
          <p:cNvSpPr txBox="1"/>
          <p:nvPr/>
        </p:nvSpPr>
        <p:spPr>
          <a:xfrm>
            <a:off x="4711034" y="432310"/>
            <a:ext cx="2769927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Selbstempathie</a:t>
            </a:r>
          </a:p>
        </p:txBody>
      </p:sp>
      <p:sp>
        <p:nvSpPr>
          <p:cNvPr id="4" name="Rechteck 6"/>
          <p:cNvSpPr/>
          <p:nvPr/>
        </p:nvSpPr>
        <p:spPr>
          <a:xfrm>
            <a:off x="8450875" y="6177457"/>
            <a:ext cx="3351175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www.matameko.de/Sich-selbst-Einfühlung-geben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5" name="Gruppieren 45"/>
          <p:cNvGrpSpPr/>
          <p:nvPr/>
        </p:nvGrpSpPr>
        <p:grpSpPr>
          <a:xfrm>
            <a:off x="3689567" y="2471266"/>
            <a:ext cx="394801" cy="720528"/>
            <a:chOff x="3689567" y="2471266"/>
            <a:chExt cx="394801" cy="720528"/>
          </a:xfrm>
        </p:grpSpPr>
        <p:sp>
          <p:nvSpPr>
            <p:cNvPr id="6" name="Freeform 15"/>
            <p:cNvSpPr/>
            <p:nvPr/>
          </p:nvSpPr>
          <p:spPr>
            <a:xfrm>
              <a:off x="3734647" y="2521430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16"/>
            <p:cNvSpPr/>
            <p:nvPr/>
          </p:nvSpPr>
          <p:spPr>
            <a:xfrm>
              <a:off x="3689567" y="2471266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140" y="1223284"/>
            <a:ext cx="8285716" cy="441143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feld 4"/>
          <p:cNvSpPr txBox="1"/>
          <p:nvPr/>
        </p:nvSpPr>
        <p:spPr>
          <a:xfrm>
            <a:off x="4711034" y="432310"/>
            <a:ext cx="2769927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Selbstempathie</a:t>
            </a:r>
          </a:p>
        </p:txBody>
      </p:sp>
      <p:sp>
        <p:nvSpPr>
          <p:cNvPr id="4" name="Rechteck 6"/>
          <p:cNvSpPr/>
          <p:nvPr/>
        </p:nvSpPr>
        <p:spPr>
          <a:xfrm>
            <a:off x="8450875" y="6177457"/>
            <a:ext cx="3351175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www.matameko.de/Sich-selbst-Einfühlung-geben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5" name="Gruppieren 45"/>
          <p:cNvGrpSpPr/>
          <p:nvPr/>
        </p:nvGrpSpPr>
        <p:grpSpPr>
          <a:xfrm>
            <a:off x="5337389" y="2471266"/>
            <a:ext cx="394801" cy="720528"/>
            <a:chOff x="5337389" y="2471266"/>
            <a:chExt cx="394801" cy="720528"/>
          </a:xfrm>
        </p:grpSpPr>
        <p:sp>
          <p:nvSpPr>
            <p:cNvPr id="6" name="Freeform 15"/>
            <p:cNvSpPr/>
            <p:nvPr/>
          </p:nvSpPr>
          <p:spPr>
            <a:xfrm>
              <a:off x="5382469" y="2521430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16"/>
            <p:cNvSpPr/>
            <p:nvPr/>
          </p:nvSpPr>
          <p:spPr>
            <a:xfrm>
              <a:off x="5337389" y="2471266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140" y="1223284"/>
            <a:ext cx="8285716" cy="441143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feld 4"/>
          <p:cNvSpPr txBox="1"/>
          <p:nvPr/>
        </p:nvSpPr>
        <p:spPr>
          <a:xfrm>
            <a:off x="4711034" y="432310"/>
            <a:ext cx="2769927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Selbstempathie</a:t>
            </a:r>
          </a:p>
        </p:txBody>
      </p:sp>
      <p:sp>
        <p:nvSpPr>
          <p:cNvPr id="4" name="Rechteck 6"/>
          <p:cNvSpPr/>
          <p:nvPr/>
        </p:nvSpPr>
        <p:spPr>
          <a:xfrm>
            <a:off x="8450875" y="6177457"/>
            <a:ext cx="3351175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www.matameko.de/Sich-selbst-Einfühlung-geben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5" name="Gruppieren 45"/>
          <p:cNvGrpSpPr/>
          <p:nvPr/>
        </p:nvGrpSpPr>
        <p:grpSpPr>
          <a:xfrm>
            <a:off x="7023314" y="2471266"/>
            <a:ext cx="394801" cy="720528"/>
            <a:chOff x="7023314" y="2471266"/>
            <a:chExt cx="394801" cy="720528"/>
          </a:xfrm>
        </p:grpSpPr>
        <p:sp>
          <p:nvSpPr>
            <p:cNvPr id="6" name="Freeform 15"/>
            <p:cNvSpPr/>
            <p:nvPr/>
          </p:nvSpPr>
          <p:spPr>
            <a:xfrm>
              <a:off x="7068394" y="2521430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16"/>
            <p:cNvSpPr/>
            <p:nvPr/>
          </p:nvSpPr>
          <p:spPr>
            <a:xfrm>
              <a:off x="7023314" y="2471266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140" y="1223284"/>
            <a:ext cx="8285716" cy="441143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feld 4"/>
          <p:cNvSpPr txBox="1"/>
          <p:nvPr/>
        </p:nvSpPr>
        <p:spPr>
          <a:xfrm>
            <a:off x="4711034" y="432310"/>
            <a:ext cx="2769927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Selbstempathie</a:t>
            </a:r>
          </a:p>
        </p:txBody>
      </p:sp>
      <p:sp>
        <p:nvSpPr>
          <p:cNvPr id="4" name="Rechteck 6"/>
          <p:cNvSpPr/>
          <p:nvPr/>
        </p:nvSpPr>
        <p:spPr>
          <a:xfrm>
            <a:off x="8450875" y="6177457"/>
            <a:ext cx="3351175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www.matameko.de/Sich-selbst-Einfühlung-geben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5" name="Gruppieren 45"/>
          <p:cNvGrpSpPr/>
          <p:nvPr/>
        </p:nvGrpSpPr>
        <p:grpSpPr>
          <a:xfrm>
            <a:off x="9661742" y="3490447"/>
            <a:ext cx="394801" cy="720528"/>
            <a:chOff x="9661742" y="3490447"/>
            <a:chExt cx="394801" cy="720528"/>
          </a:xfrm>
        </p:grpSpPr>
        <p:sp>
          <p:nvSpPr>
            <p:cNvPr id="6" name="Freeform 15"/>
            <p:cNvSpPr/>
            <p:nvPr/>
          </p:nvSpPr>
          <p:spPr>
            <a:xfrm>
              <a:off x="9706822" y="3540611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16"/>
            <p:cNvSpPr/>
            <p:nvPr/>
          </p:nvSpPr>
          <p:spPr>
            <a:xfrm>
              <a:off x="9661742" y="3490447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140" y="1223284"/>
            <a:ext cx="8285716" cy="441143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feld 4"/>
          <p:cNvSpPr txBox="1"/>
          <p:nvPr/>
        </p:nvSpPr>
        <p:spPr>
          <a:xfrm>
            <a:off x="4711034" y="432310"/>
            <a:ext cx="2769927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Selbstempathie</a:t>
            </a:r>
          </a:p>
        </p:txBody>
      </p:sp>
      <p:sp>
        <p:nvSpPr>
          <p:cNvPr id="4" name="Rechteck 6"/>
          <p:cNvSpPr/>
          <p:nvPr/>
        </p:nvSpPr>
        <p:spPr>
          <a:xfrm>
            <a:off x="8450875" y="6177457"/>
            <a:ext cx="3351175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www.matameko.de/Sich-selbst-Einfühlung-geben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5" name="Gruppieren 45"/>
          <p:cNvGrpSpPr/>
          <p:nvPr/>
        </p:nvGrpSpPr>
        <p:grpSpPr>
          <a:xfrm>
            <a:off x="9785561" y="1442566"/>
            <a:ext cx="394801" cy="720528"/>
            <a:chOff x="9785561" y="1442566"/>
            <a:chExt cx="394801" cy="720528"/>
          </a:xfrm>
        </p:grpSpPr>
        <p:sp>
          <p:nvSpPr>
            <p:cNvPr id="6" name="Freeform 15"/>
            <p:cNvSpPr/>
            <p:nvPr/>
          </p:nvSpPr>
          <p:spPr>
            <a:xfrm>
              <a:off x="9830641" y="1492730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16"/>
            <p:cNvSpPr/>
            <p:nvPr/>
          </p:nvSpPr>
          <p:spPr>
            <a:xfrm>
              <a:off x="9785561" y="1442566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12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GFK-Spielesammlung</dc:title>
  <dc:creator>Eidelloth, Stefan</dc:creator>
  <cp:lastModifiedBy>Eidelloth, Stefan</cp:lastModifiedBy>
  <cp:revision>47</cp:revision>
  <dcterms:created xsi:type="dcterms:W3CDTF">2020-03-27T05:41:07Z</dcterms:created>
  <dcterms:modified xsi:type="dcterms:W3CDTF">2020-03-28T15:03:00Z</dcterms:modified>
</cp:coreProperties>
</file>