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93" r:id="rId3"/>
    <p:sldId id="294" r:id="rId4"/>
    <p:sldId id="29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E1F242C-98FD-4967-8FAA-867D90F2883E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528ED62-120C-4316-8246-4CE66AE5F4A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59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8381A7-4549-4CB0-B382-33F4A6DC51DF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970CEB-8FE5-4D35-AFF7-D8CA1DA710A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27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1B4A35-1FA8-4279-B189-B7DA10474A99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FAB1A8-F97B-48D0-BD50-5B31CD0192A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08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D60073-817A-4E15-B8F6-BAF7B6C5366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7F45ED-4664-41DB-A1D1-2E635C0A5D8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96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0CE8E1-ECA2-45C6-B9F8-3AFD7D373064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41FD72-0CBF-4BF5-A255-DBF63B42CDF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47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770D9-4660-4107-B511-F87B61D901F6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C8C212-E935-4189-ADBE-6ACDAB0575F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99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E52348-5355-49EB-BB3D-CB23BD2DDE3F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DAD446-5D6A-4DF7-96D9-23A44DED904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23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600327-41BC-4CD9-A015-189614CD3E3B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D5D55F-3291-4264-84F3-E32648A2542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3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EAE190-63C2-4460-A9B7-382709DE160A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A58B43-DCE1-40F0-ADBF-5C352082CF2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937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9D444-9EA0-4CA3-A006-D288343C4EB1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C0A7D9-B3B7-43E9-846A-4A857A28831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28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2ABF03-5C74-4486-8B15-40DAEBAFD54F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09318D-0753-461C-AD48-5BF654E9556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37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92316A-0D3E-47C2-98CF-5A3267172A5E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A25A86-E581-41E5-BCD2-272E9F2E32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0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E4F89B1-06EE-4670-93DA-890A0ED6DA0D}" type="datetime1">
              <a:rPr lang="de-DE"/>
              <a:pPr lvl="0"/>
              <a:t>28.03.2020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560D493-A2FB-4B44-A801-231E12AA69BC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ameko.de/Vier-M&#246;glichkeit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ameko.de/Vier-M&#246;glichkeit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ameko.de/Vier-M&#246;glichkeit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ameko.de/Vier-M&#246;glichkeit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/>
          <p:nvPr/>
        </p:nvSpPr>
        <p:spPr>
          <a:xfrm>
            <a:off x="449299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4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945"/>
              <a:gd name="f20" fmla="val 145"/>
              <a:gd name="f21" fmla="val 65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4 f32 1"/>
              <a:gd name="f37" fmla="*/ 0 f31 1"/>
              <a:gd name="f38" fmla="*/ 1946 f32 1"/>
              <a:gd name="f39" fmla="*/ 2 f31 1"/>
              <a:gd name="f40" fmla="*/ 2091 f32 1"/>
              <a:gd name="f41" fmla="*/ 197 f31 1"/>
              <a:gd name="f42" fmla="*/ 2092 f32 1"/>
              <a:gd name="f43" fmla="*/ 2627 f31 1"/>
              <a:gd name="f44" fmla="*/ 1945 f32 1"/>
              <a:gd name="f45" fmla="*/ 2825 f31 1"/>
              <a:gd name="f46" fmla="*/ 145 f32 1"/>
              <a:gd name="f47" fmla="*/ 0 f32 1"/>
              <a:gd name="f48" fmla="*/ 2628 f31 1"/>
              <a:gd name="f49" fmla="*/ 2 f32 1"/>
              <a:gd name="f50" fmla="*/ 198 f31 1"/>
              <a:gd name="f51" fmla="*/ f33 1 f2"/>
              <a:gd name="f52" fmla="*/ f36 1 2092"/>
              <a:gd name="f53" fmla="*/ f37 1 2825"/>
              <a:gd name="f54" fmla="*/ f38 1 2092"/>
              <a:gd name="f55" fmla="*/ f39 1 2825"/>
              <a:gd name="f56" fmla="*/ f40 1 2092"/>
              <a:gd name="f57" fmla="*/ f41 1 2825"/>
              <a:gd name="f58" fmla="*/ f42 1 2092"/>
              <a:gd name="f59" fmla="*/ f43 1 2825"/>
              <a:gd name="f60" fmla="*/ f44 1 2092"/>
              <a:gd name="f61" fmla="*/ f45 1 2825"/>
              <a:gd name="f62" fmla="*/ f46 1 2092"/>
              <a:gd name="f63" fmla="*/ f47 1 2092"/>
              <a:gd name="f64" fmla="*/ f48 1 2825"/>
              <a:gd name="f65" fmla="*/ f49 1 2092"/>
              <a:gd name="f66" fmla="*/ f50 1 2825"/>
              <a:gd name="f67" fmla="*/ 0 1 f34"/>
              <a:gd name="f68" fmla="*/ f6 1 f34"/>
              <a:gd name="f69" fmla="*/ 0 1 f35"/>
              <a:gd name="f70" fmla="*/ f7 1 f35"/>
              <a:gd name="f71" fmla="+- f51 0 f1"/>
              <a:gd name="f72" fmla="*/ f52 1 f34"/>
              <a:gd name="f73" fmla="*/ f53 1 f35"/>
              <a:gd name="f74" fmla="*/ f54 1 f34"/>
              <a:gd name="f75" fmla="*/ f55 1 f35"/>
              <a:gd name="f76" fmla="*/ f56 1 f34"/>
              <a:gd name="f77" fmla="*/ f57 1 f35"/>
              <a:gd name="f78" fmla="*/ f58 1 f34"/>
              <a:gd name="f79" fmla="*/ f59 1 f35"/>
              <a:gd name="f80" fmla="*/ f60 1 f34"/>
              <a:gd name="f81" fmla="*/ f61 1 f35"/>
              <a:gd name="f82" fmla="*/ f62 1 f34"/>
              <a:gd name="f83" fmla="*/ f63 1 f34"/>
              <a:gd name="f84" fmla="*/ f64 1 f35"/>
              <a:gd name="f85" fmla="*/ f65 1 f34"/>
              <a:gd name="f86" fmla="*/ f66 1 f35"/>
              <a:gd name="f87" fmla="*/ f67 f29 1"/>
              <a:gd name="f88" fmla="*/ f68 f29 1"/>
              <a:gd name="f89" fmla="*/ f70 f30 1"/>
              <a:gd name="f90" fmla="*/ f69 f30 1"/>
              <a:gd name="f91" fmla="*/ f72 f29 1"/>
              <a:gd name="f92" fmla="*/ f73 f30 1"/>
              <a:gd name="f93" fmla="*/ f74 f29 1"/>
              <a:gd name="f94" fmla="*/ f75 f30 1"/>
              <a:gd name="f95" fmla="*/ f76 f29 1"/>
              <a:gd name="f96" fmla="*/ f77 f30 1"/>
              <a:gd name="f97" fmla="*/ f78 f29 1"/>
              <a:gd name="f98" fmla="*/ f79 f30 1"/>
              <a:gd name="f99" fmla="*/ f80 f29 1"/>
              <a:gd name="f100" fmla="*/ f81 f30 1"/>
              <a:gd name="f101" fmla="*/ f82 f29 1"/>
              <a:gd name="f102" fmla="*/ f83 f29 1"/>
              <a:gd name="f103" fmla="*/ f84 f30 1"/>
              <a:gd name="f104" fmla="*/ f85 f29 1"/>
              <a:gd name="f105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1" y="f92"/>
              </a:cxn>
              <a:cxn ang="f71">
                <a:pos x="f93" y="f94"/>
              </a:cxn>
              <a:cxn ang="f71">
                <a:pos x="f95" y="f96"/>
              </a:cxn>
              <a:cxn ang="f71">
                <a:pos x="f97" y="f98"/>
              </a:cxn>
              <a:cxn ang="f71">
                <a:pos x="f99" y="f100"/>
              </a:cxn>
              <a:cxn ang="f71">
                <a:pos x="f101" y="f100"/>
              </a:cxn>
              <a:cxn ang="f71">
                <a:pos x="f102" y="f103"/>
              </a:cxn>
              <a:cxn ang="f71">
                <a:pos x="f104" y="f105"/>
              </a:cxn>
              <a:cxn ang="f71">
                <a:pos x="f91" y="f92"/>
              </a:cxn>
            </a:cxnLst>
            <a:rect l="f87" t="f90" r="f88" b="f89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19" y="f7"/>
                </a:cubicBezTo>
                <a:lnTo>
                  <a:pt x="f20" y="f7"/>
                </a:lnTo>
                <a:cubicBezTo>
                  <a:pt x="f21" y="f18"/>
                  <a:pt x="f10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reeform 21"/>
          <p:cNvSpPr/>
          <p:nvPr/>
        </p:nvSpPr>
        <p:spPr>
          <a:xfrm>
            <a:off x="1092799" y="4317028"/>
            <a:ext cx="148004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"/>
              <a:gd name="f7" fmla="val 132"/>
              <a:gd name="f8" fmla="val 120"/>
              <a:gd name="f9" fmla="val 107"/>
              <a:gd name="f10" fmla="val 123"/>
              <a:gd name="f11" fmla="val 99"/>
              <a:gd name="f12" fmla="val 126"/>
              <a:gd name="f13" fmla="val 91"/>
              <a:gd name="f14" fmla="val 128"/>
              <a:gd name="f15" fmla="val 83"/>
              <a:gd name="f16" fmla="val 131"/>
              <a:gd name="f17" fmla="val 75"/>
              <a:gd name="f18" fmla="val 67"/>
              <a:gd name="f19" fmla="val 57"/>
              <a:gd name="f20" fmla="val 48"/>
              <a:gd name="f21" fmla="val 130"/>
              <a:gd name="f22" fmla="val 40"/>
              <a:gd name="f23" fmla="val 31"/>
              <a:gd name="f24" fmla="val 125"/>
              <a:gd name="f25" fmla="val 24"/>
              <a:gd name="f26" fmla="val 121"/>
              <a:gd name="f27" fmla="val 19"/>
              <a:gd name="f28" fmla="val 115"/>
              <a:gd name="f29" fmla="val 13"/>
              <a:gd name="f30" fmla="val 110"/>
              <a:gd name="f31" fmla="val 8"/>
              <a:gd name="f32" fmla="val 103"/>
              <a:gd name="f33" fmla="val 5"/>
              <a:gd name="f34" fmla="val 95"/>
              <a:gd name="f35" fmla="val 2"/>
              <a:gd name="f36" fmla="val 86"/>
              <a:gd name="f37" fmla="val 77"/>
              <a:gd name="f38" fmla="val 65"/>
              <a:gd name="f39" fmla="val 45"/>
              <a:gd name="f40" fmla="val 6"/>
              <a:gd name="f41" fmla="val 29"/>
              <a:gd name="f42" fmla="val 18"/>
              <a:gd name="f43" fmla="val 17"/>
              <a:gd name="f44" fmla="val 30"/>
              <a:gd name="f45" fmla="val 46"/>
              <a:gd name="f46" fmla="val 74"/>
              <a:gd name="f47" fmla="val 82"/>
              <a:gd name="f48" fmla="val 1"/>
              <a:gd name="f49" fmla="val 89"/>
              <a:gd name="f50" fmla="val 97"/>
              <a:gd name="f51" fmla="val 4"/>
              <a:gd name="f52" fmla="val 105"/>
              <a:gd name="f53" fmla="val 7"/>
              <a:gd name="f54" fmla="val 113"/>
              <a:gd name="f55" fmla="val 11"/>
              <a:gd name="f56" fmla="val 112"/>
              <a:gd name="f57" fmla="val 108"/>
              <a:gd name="f58" fmla="val 28"/>
              <a:gd name="f59" fmla="val 104"/>
              <a:gd name="f60" fmla="val 26"/>
              <a:gd name="f61" fmla="val 101"/>
              <a:gd name="f62" fmla="val 98"/>
              <a:gd name="f63" fmla="val 22"/>
              <a:gd name="f64" fmla="val 94"/>
              <a:gd name="f65" fmla="val 20"/>
              <a:gd name="f66" fmla="val 90"/>
              <a:gd name="f67" fmla="val 81"/>
              <a:gd name="f68" fmla="val 16"/>
              <a:gd name="f69" fmla="val 76"/>
              <a:gd name="f70" fmla="val 15"/>
              <a:gd name="f71" fmla="val 70"/>
              <a:gd name="f72" fmla="val 14"/>
              <a:gd name="f73" fmla="val 64"/>
              <a:gd name="f74" fmla="val 50"/>
              <a:gd name="f75" fmla="val 38"/>
              <a:gd name="f76" fmla="val 37"/>
              <a:gd name="f77" fmla="val 49"/>
              <a:gd name="f78" fmla="val 39"/>
              <a:gd name="f79" fmla="val 51"/>
              <a:gd name="f80" fmla="val 117"/>
              <a:gd name="f81" fmla="val 66"/>
              <a:gd name="f82" fmla="val 72"/>
              <a:gd name="f83" fmla="val 88"/>
              <a:gd name="f84" fmla="val 93"/>
              <a:gd name="f85" fmla="val 111"/>
              <a:gd name="f86" fmla="val 80"/>
              <a:gd name="f87" fmla="val 63"/>
              <a:gd name="f88" fmla="+- 0 0 -90"/>
              <a:gd name="f89" fmla="*/ f3 1 114"/>
              <a:gd name="f90" fmla="*/ f4 1 132"/>
              <a:gd name="f91" fmla="+- f7 0 f5"/>
              <a:gd name="f92" fmla="+- f6 0 f5"/>
              <a:gd name="f93" fmla="*/ f88 f0 1"/>
              <a:gd name="f94" fmla="*/ f92 1 114"/>
              <a:gd name="f95" fmla="*/ f91 1 132"/>
              <a:gd name="f96" fmla="*/ 114 f92 1"/>
              <a:gd name="f97" fmla="*/ 120 f91 1"/>
              <a:gd name="f98" fmla="*/ 91 f92 1"/>
              <a:gd name="f99" fmla="*/ 128 f91 1"/>
              <a:gd name="f100" fmla="*/ 67 f92 1"/>
              <a:gd name="f101" fmla="*/ 132 f91 1"/>
              <a:gd name="f102" fmla="*/ 40 f92 1"/>
              <a:gd name="f103" fmla="*/ 19 f92 1"/>
              <a:gd name="f104" fmla="*/ 115 f91 1"/>
              <a:gd name="f105" fmla="*/ 5 f92 1"/>
              <a:gd name="f106" fmla="*/ 95 f91 1"/>
              <a:gd name="f107" fmla="*/ 0 f92 1"/>
              <a:gd name="f108" fmla="*/ 65 f91 1"/>
              <a:gd name="f109" fmla="*/ 18 f92 1"/>
              <a:gd name="f110" fmla="*/ 17 f91 1"/>
              <a:gd name="f111" fmla="*/ 0 f91 1"/>
              <a:gd name="f112" fmla="*/ 89 f92 1"/>
              <a:gd name="f113" fmla="*/ 2 f91 1"/>
              <a:gd name="f114" fmla="*/ 113 f92 1"/>
              <a:gd name="f115" fmla="*/ 11 f91 1"/>
              <a:gd name="f116" fmla="*/ 31 f91 1"/>
              <a:gd name="f117" fmla="*/ 112 f92 1"/>
              <a:gd name="f118" fmla="*/ 104 f92 1"/>
              <a:gd name="f119" fmla="*/ 26 f91 1"/>
              <a:gd name="f120" fmla="*/ 94 f92 1"/>
              <a:gd name="f121" fmla="*/ 20 f91 1"/>
              <a:gd name="f122" fmla="*/ 81 f92 1"/>
              <a:gd name="f123" fmla="*/ 16 f91 1"/>
              <a:gd name="f124" fmla="*/ 64 f92 1"/>
              <a:gd name="f125" fmla="*/ 14 f91 1"/>
              <a:gd name="f126" fmla="*/ 30 f92 1"/>
              <a:gd name="f127" fmla="*/ 28 f91 1"/>
              <a:gd name="f128" fmla="*/ 31 f92 1"/>
              <a:gd name="f129" fmla="*/ 103 f91 1"/>
              <a:gd name="f130" fmla="*/ 66 f92 1"/>
              <a:gd name="f131" fmla="*/ 117 f91 1"/>
              <a:gd name="f132" fmla="*/ 82 f92 1"/>
              <a:gd name="f133" fmla="*/ 97 f92 1"/>
              <a:gd name="f134" fmla="*/ 111 f91 1"/>
              <a:gd name="f135" fmla="*/ 80 f91 1"/>
              <a:gd name="f136" fmla="*/ 63 f92 1"/>
              <a:gd name="f137" fmla="*/ f93 1 f2"/>
              <a:gd name="f138" fmla="*/ f96 1 114"/>
              <a:gd name="f139" fmla="*/ f97 1 132"/>
              <a:gd name="f140" fmla="*/ f98 1 114"/>
              <a:gd name="f141" fmla="*/ f99 1 132"/>
              <a:gd name="f142" fmla="*/ f100 1 114"/>
              <a:gd name="f143" fmla="*/ f101 1 132"/>
              <a:gd name="f144" fmla="*/ f102 1 114"/>
              <a:gd name="f145" fmla="*/ f103 1 114"/>
              <a:gd name="f146" fmla="*/ f104 1 132"/>
              <a:gd name="f147" fmla="*/ f105 1 114"/>
              <a:gd name="f148" fmla="*/ f106 1 132"/>
              <a:gd name="f149" fmla="*/ f107 1 114"/>
              <a:gd name="f150" fmla="*/ f108 1 132"/>
              <a:gd name="f151" fmla="*/ f109 1 114"/>
              <a:gd name="f152" fmla="*/ f110 1 132"/>
              <a:gd name="f153" fmla="*/ f111 1 132"/>
              <a:gd name="f154" fmla="*/ f112 1 114"/>
              <a:gd name="f155" fmla="*/ f113 1 132"/>
              <a:gd name="f156" fmla="*/ f114 1 114"/>
              <a:gd name="f157" fmla="*/ f115 1 132"/>
              <a:gd name="f158" fmla="*/ f116 1 132"/>
              <a:gd name="f159" fmla="*/ f117 1 114"/>
              <a:gd name="f160" fmla="*/ f118 1 114"/>
              <a:gd name="f161" fmla="*/ f119 1 132"/>
              <a:gd name="f162" fmla="*/ f120 1 114"/>
              <a:gd name="f163" fmla="*/ f121 1 132"/>
              <a:gd name="f164" fmla="*/ f122 1 114"/>
              <a:gd name="f165" fmla="*/ f123 1 132"/>
              <a:gd name="f166" fmla="*/ f124 1 114"/>
              <a:gd name="f167" fmla="*/ f125 1 132"/>
              <a:gd name="f168" fmla="*/ f126 1 114"/>
              <a:gd name="f169" fmla="*/ f127 1 132"/>
              <a:gd name="f170" fmla="*/ f128 1 114"/>
              <a:gd name="f171" fmla="*/ f129 1 132"/>
              <a:gd name="f172" fmla="*/ f130 1 114"/>
              <a:gd name="f173" fmla="*/ f131 1 132"/>
              <a:gd name="f174" fmla="*/ f132 1 114"/>
              <a:gd name="f175" fmla="*/ f133 1 114"/>
              <a:gd name="f176" fmla="*/ f134 1 132"/>
              <a:gd name="f177" fmla="*/ f135 1 132"/>
              <a:gd name="f178" fmla="*/ f136 1 114"/>
              <a:gd name="f179" fmla="*/ 0 1 f94"/>
              <a:gd name="f180" fmla="*/ f6 1 f94"/>
              <a:gd name="f181" fmla="*/ 0 1 f95"/>
              <a:gd name="f182" fmla="*/ f7 1 f95"/>
              <a:gd name="f183" fmla="+- f137 0 f1"/>
              <a:gd name="f184" fmla="*/ f138 1 f94"/>
              <a:gd name="f185" fmla="*/ f139 1 f95"/>
              <a:gd name="f186" fmla="*/ f140 1 f94"/>
              <a:gd name="f187" fmla="*/ f141 1 f95"/>
              <a:gd name="f188" fmla="*/ f142 1 f94"/>
              <a:gd name="f189" fmla="*/ f143 1 f95"/>
              <a:gd name="f190" fmla="*/ f144 1 f94"/>
              <a:gd name="f191" fmla="*/ f145 1 f94"/>
              <a:gd name="f192" fmla="*/ f146 1 f95"/>
              <a:gd name="f193" fmla="*/ f147 1 f94"/>
              <a:gd name="f194" fmla="*/ f148 1 f95"/>
              <a:gd name="f195" fmla="*/ f149 1 f94"/>
              <a:gd name="f196" fmla="*/ f150 1 f95"/>
              <a:gd name="f197" fmla="*/ f151 1 f94"/>
              <a:gd name="f198" fmla="*/ f152 1 f95"/>
              <a:gd name="f199" fmla="*/ f153 1 f95"/>
              <a:gd name="f200" fmla="*/ f154 1 f94"/>
              <a:gd name="f201" fmla="*/ f155 1 f95"/>
              <a:gd name="f202" fmla="*/ f156 1 f94"/>
              <a:gd name="f203" fmla="*/ f157 1 f95"/>
              <a:gd name="f204" fmla="*/ f158 1 f95"/>
              <a:gd name="f205" fmla="*/ f159 1 f94"/>
              <a:gd name="f206" fmla="*/ f160 1 f94"/>
              <a:gd name="f207" fmla="*/ f161 1 f95"/>
              <a:gd name="f208" fmla="*/ f162 1 f94"/>
              <a:gd name="f209" fmla="*/ f163 1 f95"/>
              <a:gd name="f210" fmla="*/ f164 1 f94"/>
              <a:gd name="f211" fmla="*/ f165 1 f95"/>
              <a:gd name="f212" fmla="*/ f166 1 f94"/>
              <a:gd name="f213" fmla="*/ f167 1 f95"/>
              <a:gd name="f214" fmla="*/ f168 1 f94"/>
              <a:gd name="f215" fmla="*/ f169 1 f95"/>
              <a:gd name="f216" fmla="*/ f170 1 f94"/>
              <a:gd name="f217" fmla="*/ f171 1 f95"/>
              <a:gd name="f218" fmla="*/ f172 1 f94"/>
              <a:gd name="f219" fmla="*/ f173 1 f95"/>
              <a:gd name="f220" fmla="*/ f174 1 f94"/>
              <a:gd name="f221" fmla="*/ f175 1 f94"/>
              <a:gd name="f222" fmla="*/ f176 1 f95"/>
              <a:gd name="f223" fmla="*/ f177 1 f95"/>
              <a:gd name="f224" fmla="*/ f178 1 f94"/>
              <a:gd name="f225" fmla="*/ f179 f89 1"/>
              <a:gd name="f226" fmla="*/ f180 f89 1"/>
              <a:gd name="f227" fmla="*/ f182 f90 1"/>
              <a:gd name="f228" fmla="*/ f181 f90 1"/>
              <a:gd name="f229" fmla="*/ f184 f89 1"/>
              <a:gd name="f230" fmla="*/ f185 f90 1"/>
              <a:gd name="f231" fmla="*/ f186 f89 1"/>
              <a:gd name="f232" fmla="*/ f187 f90 1"/>
              <a:gd name="f233" fmla="*/ f188 f89 1"/>
              <a:gd name="f234" fmla="*/ f189 f90 1"/>
              <a:gd name="f235" fmla="*/ f190 f89 1"/>
              <a:gd name="f236" fmla="*/ f191 f89 1"/>
              <a:gd name="f237" fmla="*/ f192 f90 1"/>
              <a:gd name="f238" fmla="*/ f193 f89 1"/>
              <a:gd name="f239" fmla="*/ f194 f90 1"/>
              <a:gd name="f240" fmla="*/ f195 f89 1"/>
              <a:gd name="f241" fmla="*/ f196 f90 1"/>
              <a:gd name="f242" fmla="*/ f197 f89 1"/>
              <a:gd name="f243" fmla="*/ f198 f90 1"/>
              <a:gd name="f244" fmla="*/ f199 f90 1"/>
              <a:gd name="f245" fmla="*/ f200 f89 1"/>
              <a:gd name="f246" fmla="*/ f201 f90 1"/>
              <a:gd name="f247" fmla="*/ f202 f89 1"/>
              <a:gd name="f248" fmla="*/ f203 f90 1"/>
              <a:gd name="f249" fmla="*/ f204 f90 1"/>
              <a:gd name="f250" fmla="*/ f205 f89 1"/>
              <a:gd name="f251" fmla="*/ f206 f89 1"/>
              <a:gd name="f252" fmla="*/ f207 f90 1"/>
              <a:gd name="f253" fmla="*/ f208 f89 1"/>
              <a:gd name="f254" fmla="*/ f209 f90 1"/>
              <a:gd name="f255" fmla="*/ f210 f89 1"/>
              <a:gd name="f256" fmla="*/ f211 f90 1"/>
              <a:gd name="f257" fmla="*/ f212 f89 1"/>
              <a:gd name="f258" fmla="*/ f213 f90 1"/>
              <a:gd name="f259" fmla="*/ f214 f89 1"/>
              <a:gd name="f260" fmla="*/ f215 f90 1"/>
              <a:gd name="f261" fmla="*/ f216 f89 1"/>
              <a:gd name="f262" fmla="*/ f217 f90 1"/>
              <a:gd name="f263" fmla="*/ f218 f89 1"/>
              <a:gd name="f264" fmla="*/ f219 f90 1"/>
              <a:gd name="f265" fmla="*/ f220 f89 1"/>
              <a:gd name="f266" fmla="*/ f221 f89 1"/>
              <a:gd name="f267" fmla="*/ f222 f90 1"/>
              <a:gd name="f268" fmla="*/ f223 f90 1"/>
              <a:gd name="f269" fmla="*/ f224 f8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3">
                <a:pos x="f229" y="f230"/>
              </a:cxn>
              <a:cxn ang="f183">
                <a:pos x="f231" y="f232"/>
              </a:cxn>
              <a:cxn ang="f183">
                <a:pos x="f233" y="f234"/>
              </a:cxn>
              <a:cxn ang="f183">
                <a:pos x="f235" y="f232"/>
              </a:cxn>
              <a:cxn ang="f183">
                <a:pos x="f236" y="f237"/>
              </a:cxn>
              <a:cxn ang="f183">
                <a:pos x="f238" y="f239"/>
              </a:cxn>
              <a:cxn ang="f183">
                <a:pos x="f240" y="f241"/>
              </a:cxn>
              <a:cxn ang="f183">
                <a:pos x="f242" y="f243"/>
              </a:cxn>
              <a:cxn ang="f183">
                <a:pos x="f233" y="f244"/>
              </a:cxn>
              <a:cxn ang="f183">
                <a:pos x="f245" y="f246"/>
              </a:cxn>
              <a:cxn ang="f183">
                <a:pos x="f247" y="f248"/>
              </a:cxn>
              <a:cxn ang="f183">
                <a:pos x="f247" y="f249"/>
              </a:cxn>
              <a:cxn ang="f183">
                <a:pos x="f250" y="f249"/>
              </a:cxn>
              <a:cxn ang="f183">
                <a:pos x="f251" y="f252"/>
              </a:cxn>
              <a:cxn ang="f183">
                <a:pos x="f253" y="f254"/>
              </a:cxn>
              <a:cxn ang="f183">
                <a:pos x="f255" y="f256"/>
              </a:cxn>
              <a:cxn ang="f183">
                <a:pos x="f257" y="f258"/>
              </a:cxn>
              <a:cxn ang="f183">
                <a:pos x="f259" y="f260"/>
              </a:cxn>
              <a:cxn ang="f183">
                <a:pos x="f242" y="f241"/>
              </a:cxn>
              <a:cxn ang="f183">
                <a:pos x="f261" y="f262"/>
              </a:cxn>
              <a:cxn ang="f183">
                <a:pos x="f263" y="f264"/>
              </a:cxn>
              <a:cxn ang="f183">
                <a:pos x="f265" y="f237"/>
              </a:cxn>
              <a:cxn ang="f183">
                <a:pos x="f266" y="f267"/>
              </a:cxn>
              <a:cxn ang="f183">
                <a:pos x="f266" y="f268"/>
              </a:cxn>
              <a:cxn ang="f183">
                <a:pos x="f269" y="f268"/>
              </a:cxn>
              <a:cxn ang="f183">
                <a:pos x="f269" y="f241"/>
              </a:cxn>
              <a:cxn ang="f183">
                <a:pos x="f229" y="f241"/>
              </a:cxn>
              <a:cxn ang="f183">
                <a:pos x="f229" y="f230"/>
              </a:cxn>
            </a:cxnLst>
            <a:rect l="f225" t="f228" r="f226" b="f227"/>
            <a:pathLst>
              <a:path w="114" h="132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21"/>
                  <a:pt x="f22" y="f14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41"/>
                  <a:pt x="f42" y="f43"/>
                </a:cubicBezTo>
                <a:cubicBezTo>
                  <a:pt x="f44" y="f40"/>
                  <a:pt x="f45" y="f5"/>
                  <a:pt x="f18" y="f5"/>
                </a:cubicBezTo>
                <a:cubicBezTo>
                  <a:pt x="f46" y="f5"/>
                  <a:pt x="f47" y="f48"/>
                  <a:pt x="f49" y="f35"/>
                </a:cubicBezTo>
                <a:cubicBezTo>
                  <a:pt x="f50" y="f51"/>
                  <a:pt x="f52" y="f53"/>
                  <a:pt x="f54" y="f55"/>
                </a:cubicBezTo>
                <a:lnTo>
                  <a:pt x="f54" y="f23"/>
                </a:lnTo>
                <a:lnTo>
                  <a:pt x="f56" y="f23"/>
                </a:lnTo>
                <a:cubicBezTo>
                  <a:pt x="f30" y="f44"/>
                  <a:pt x="f57" y="f58"/>
                  <a:pt x="f59" y="f60"/>
                </a:cubicBezTo>
                <a:cubicBezTo>
                  <a:pt x="f61" y="f25"/>
                  <a:pt x="f62" y="f63"/>
                  <a:pt x="f64" y="f65"/>
                </a:cubicBezTo>
                <a:cubicBezTo>
                  <a:pt x="f66" y="f27"/>
                  <a:pt x="f36" y="f43"/>
                  <a:pt x="f67" y="f68"/>
                </a:cubicBezTo>
                <a:cubicBezTo>
                  <a:pt x="f69" y="f70"/>
                  <a:pt x="f71" y="f72"/>
                  <a:pt x="f73" y="f72"/>
                </a:cubicBezTo>
                <a:cubicBezTo>
                  <a:pt x="f74" y="f72"/>
                  <a:pt x="f75" y="f27"/>
                  <a:pt x="f44" y="f58"/>
                </a:cubicBezTo>
                <a:cubicBezTo>
                  <a:pt x="f63" y="f76"/>
                  <a:pt x="f42" y="f77"/>
                  <a:pt x="f42" y="f38"/>
                </a:cubicBezTo>
                <a:cubicBezTo>
                  <a:pt x="f42" y="f67"/>
                  <a:pt x="f63" y="f64"/>
                  <a:pt x="f23" y="f32"/>
                </a:cubicBezTo>
                <a:cubicBezTo>
                  <a:pt x="f78" y="f54"/>
                  <a:pt x="f79" y="f80"/>
                  <a:pt x="f81" y="f80"/>
                </a:cubicBezTo>
                <a:cubicBezTo>
                  <a:pt x="f82" y="f80"/>
                  <a:pt x="f37" y="f80"/>
                  <a:pt x="f47" y="f28"/>
                </a:cubicBezTo>
                <a:cubicBezTo>
                  <a:pt x="f83" y="f6"/>
                  <a:pt x="f84" y="f54"/>
                  <a:pt x="f50" y="f85"/>
                </a:cubicBezTo>
                <a:lnTo>
                  <a:pt x="f50" y="f86"/>
                </a:lnTo>
                <a:lnTo>
                  <a:pt x="f87" y="f86"/>
                </a:lnTo>
                <a:lnTo>
                  <a:pt x="f87" y="f38"/>
                </a:lnTo>
                <a:lnTo>
                  <a:pt x="f6" y="f38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reeform 22"/>
          <p:cNvSpPr/>
          <p:nvPr/>
        </p:nvSpPr>
        <p:spPr>
          <a:xfrm>
            <a:off x="1279410" y="4317028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eform 23"/>
          <p:cNvSpPr/>
          <p:nvPr/>
        </p:nvSpPr>
        <p:spPr>
          <a:xfrm>
            <a:off x="1343765" y="4362072"/>
            <a:ext cx="8365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6"/>
              <a:gd name="f11" fmla="val 54"/>
              <a:gd name="f12" fmla="val 16"/>
              <a:gd name="f13" fmla="val 52"/>
              <a:gd name="f14" fmla="val 49"/>
              <a:gd name="f15" fmla="val 47"/>
              <a:gd name="f16" fmla="val 44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val 57"/>
              <a:gd name="f41" fmla="+- 0 0 -90"/>
              <a:gd name="f42" fmla="*/ f3 1 60"/>
              <a:gd name="f43" fmla="*/ f4 1 95"/>
              <a:gd name="f44" fmla="+- f7 0 f5"/>
              <a:gd name="f45" fmla="+- f6 0 f5"/>
              <a:gd name="f46" fmla="*/ f41 f0 1"/>
              <a:gd name="f47" fmla="*/ f45 1 60"/>
              <a:gd name="f48" fmla="*/ f44 1 95"/>
              <a:gd name="f49" fmla="*/ 60 f45 1"/>
              <a:gd name="f50" fmla="*/ 17 f44 1"/>
              <a:gd name="f51" fmla="*/ 59 f45 1"/>
              <a:gd name="f52" fmla="*/ 52 f45 1"/>
              <a:gd name="f53" fmla="*/ 16 f44 1"/>
              <a:gd name="f54" fmla="*/ 44 f45 1"/>
              <a:gd name="f55" fmla="*/ 29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60"/>
              <a:gd name="f70" fmla="*/ f50 1 95"/>
              <a:gd name="f71" fmla="*/ f51 1 60"/>
              <a:gd name="f72" fmla="*/ f52 1 60"/>
              <a:gd name="f73" fmla="*/ f53 1 95"/>
              <a:gd name="f74" fmla="*/ f54 1 60"/>
              <a:gd name="f75" fmla="*/ f55 1 60"/>
              <a:gd name="f76" fmla="*/ f56 1 95"/>
              <a:gd name="f77" fmla="*/ f57 1 60"/>
              <a:gd name="f78" fmla="*/ f58 1 95"/>
              <a:gd name="f79" fmla="*/ f59 1 95"/>
              <a:gd name="f80" fmla="*/ f60 1 60"/>
              <a:gd name="f81" fmla="*/ f61 1 95"/>
              <a:gd name="f82" fmla="*/ f62 1 95"/>
              <a:gd name="f83" fmla="*/ f63 1 60"/>
              <a:gd name="f84" fmla="*/ f64 1 95"/>
              <a:gd name="f85" fmla="*/ f65 1 60"/>
              <a:gd name="f86" fmla="*/ f66 1 60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eform 24"/>
          <p:cNvSpPr/>
          <p:nvPr/>
        </p:nvSpPr>
        <p:spPr>
          <a:xfrm>
            <a:off x="1433852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59"/>
              <a:gd name="f16" fmla="val 92"/>
              <a:gd name="f17" fmla="val 57"/>
              <a:gd name="f18" fmla="val 94"/>
              <a:gd name="f19" fmla="val 54"/>
              <a:gd name="f20" fmla="val 95"/>
              <a:gd name="f21" fmla="val 52"/>
              <a:gd name="f22" fmla="val 96"/>
              <a:gd name="f23" fmla="val 49"/>
              <a:gd name="f24" fmla="val 46"/>
              <a:gd name="f25" fmla="val 99"/>
              <a:gd name="f26" fmla="val 43"/>
              <a:gd name="f27" fmla="val 100"/>
              <a:gd name="f28" fmla="val 39"/>
              <a:gd name="f29" fmla="val 35"/>
              <a:gd name="f30" fmla="val 31"/>
              <a:gd name="f31" fmla="val 22"/>
              <a:gd name="f32" fmla="val 15"/>
              <a:gd name="f33" fmla="val 9"/>
              <a:gd name="f34" fmla="val 3"/>
              <a:gd name="f35" fmla="val 87"/>
              <a:gd name="f36" fmla="val 79"/>
              <a:gd name="f37" fmla="val 71"/>
              <a:gd name="f38" fmla="val 63"/>
              <a:gd name="f39" fmla="val 1"/>
              <a:gd name="f40" fmla="val 4"/>
              <a:gd name="f41" fmla="val 53"/>
              <a:gd name="f42" fmla="val 8"/>
              <a:gd name="f43" fmla="val 12"/>
              <a:gd name="f44" fmla="val 45"/>
              <a:gd name="f45" fmla="val 18"/>
              <a:gd name="f46" fmla="val 42"/>
              <a:gd name="f47" fmla="val 24"/>
              <a:gd name="f48" fmla="val 40"/>
              <a:gd name="f49" fmla="val 38"/>
              <a:gd name="f50" fmla="val 37"/>
              <a:gd name="f51" fmla="val 47"/>
              <a:gd name="f52" fmla="val 36"/>
              <a:gd name="f53" fmla="val 56"/>
              <a:gd name="f54" fmla="val 33"/>
              <a:gd name="f55" fmla="val 29"/>
              <a:gd name="f56" fmla="val 26"/>
              <a:gd name="f57" fmla="val 21"/>
              <a:gd name="f58" fmla="val 60"/>
              <a:gd name="f59" fmla="val 19"/>
              <a:gd name="f60" fmla="val 58"/>
              <a:gd name="f61" fmla="val 55"/>
              <a:gd name="f62" fmla="val 17"/>
              <a:gd name="f63" fmla="val 16"/>
              <a:gd name="f64" fmla="val 30"/>
              <a:gd name="f65" fmla="val 25"/>
              <a:gd name="f66" fmla="val 20"/>
              <a:gd name="f67" fmla="val 5"/>
              <a:gd name="f68" fmla="val 11"/>
              <a:gd name="f69" fmla="val 2"/>
              <a:gd name="f70" fmla="val 28"/>
              <a:gd name="f71" fmla="val 34"/>
              <a:gd name="f72" fmla="val 66"/>
              <a:gd name="f73" fmla="val 70"/>
              <a:gd name="f74" fmla="val 74"/>
              <a:gd name="f75" fmla="val 10"/>
              <a:gd name="f76" fmla="val 76"/>
              <a:gd name="f77" fmla="val 14"/>
              <a:gd name="f78" fmla="val 78"/>
              <a:gd name="f79" fmla="val 80"/>
              <a:gd name="f80" fmla="val 27"/>
              <a:gd name="f81" fmla="val 75"/>
              <a:gd name="f82" fmla="val 48"/>
              <a:gd name="f83" fmla="val 41"/>
              <a:gd name="f84" fmla="val 50"/>
              <a:gd name="f85" fmla="val 51"/>
              <a:gd name="f86" fmla="val 32"/>
              <a:gd name="f87" fmla="val 61"/>
              <a:gd name="f88" fmla="val 69"/>
              <a:gd name="f89" fmla="val 82"/>
              <a:gd name="f90" fmla="val 85"/>
              <a:gd name="f91" fmla="val 86"/>
              <a:gd name="f92" fmla="val 83"/>
              <a:gd name="f93" fmla="+- 0 0 -90"/>
              <a:gd name="f94" fmla="*/ f3 1 81"/>
              <a:gd name="f95" fmla="*/ f4 1 101"/>
              <a:gd name="f96" fmla="+- f7 0 f5"/>
              <a:gd name="f97" fmla="+- f6 0 f5"/>
              <a:gd name="f98" fmla="*/ f93 f0 1"/>
              <a:gd name="f99" fmla="*/ f97 1 81"/>
              <a:gd name="f100" fmla="*/ f96 1 101"/>
              <a:gd name="f101" fmla="*/ 81 f97 1"/>
              <a:gd name="f102" fmla="*/ 98 f96 1"/>
              <a:gd name="f103" fmla="*/ 65 f97 1"/>
              <a:gd name="f104" fmla="*/ 88 f96 1"/>
              <a:gd name="f105" fmla="*/ 59 f97 1"/>
              <a:gd name="f106" fmla="*/ 92 f96 1"/>
              <a:gd name="f107" fmla="*/ 52 f97 1"/>
              <a:gd name="f108" fmla="*/ 96 f96 1"/>
              <a:gd name="f109" fmla="*/ 43 f97 1"/>
              <a:gd name="f110" fmla="*/ 100 f96 1"/>
              <a:gd name="f111" fmla="*/ 31 f97 1"/>
              <a:gd name="f112" fmla="*/ 101 f96 1"/>
              <a:gd name="f113" fmla="*/ 9 f97 1"/>
              <a:gd name="f114" fmla="*/ 0 f97 1"/>
              <a:gd name="f115" fmla="*/ 71 f96 1"/>
              <a:gd name="f116" fmla="*/ 4 f97 1"/>
              <a:gd name="f117" fmla="*/ 53 f96 1"/>
              <a:gd name="f118" fmla="*/ 18 f97 1"/>
              <a:gd name="f119" fmla="*/ 42 f96 1"/>
              <a:gd name="f120" fmla="*/ 39 f97 1"/>
              <a:gd name="f121" fmla="*/ 37 f96 1"/>
              <a:gd name="f122" fmla="*/ 35 f96 1"/>
              <a:gd name="f123" fmla="*/ 33 f96 1"/>
              <a:gd name="f124" fmla="*/ 63 f97 1"/>
              <a:gd name="f125" fmla="*/ 24 f96 1"/>
              <a:gd name="f126" fmla="*/ 58 f97 1"/>
              <a:gd name="f127" fmla="*/ 18 f96 1"/>
              <a:gd name="f128" fmla="*/ 49 f97 1"/>
              <a:gd name="f129" fmla="*/ 15 f96 1"/>
              <a:gd name="f130" fmla="*/ 25 f97 1"/>
              <a:gd name="f131" fmla="*/ 16 f96 1"/>
              <a:gd name="f132" fmla="*/ 21 f96 1"/>
              <a:gd name="f133" fmla="*/ 8 f97 1"/>
              <a:gd name="f134" fmla="*/ 5 f96 1"/>
              <a:gd name="f135" fmla="*/ 22 f97 1"/>
              <a:gd name="f136" fmla="*/ 2 f96 1"/>
              <a:gd name="f137" fmla="*/ 0 f96 1"/>
              <a:gd name="f138" fmla="*/ 57 f97 1"/>
              <a:gd name="f139" fmla="*/ 70 f97 1"/>
              <a:gd name="f140" fmla="*/ 8 f96 1"/>
              <a:gd name="f141" fmla="*/ 78 f97 1"/>
              <a:gd name="f142" fmla="*/ 75 f96 1"/>
              <a:gd name="f143" fmla="*/ 48 f96 1"/>
              <a:gd name="f144" fmla="*/ 48 f97 1"/>
              <a:gd name="f145" fmla="*/ 49 f96 1"/>
              <a:gd name="f146" fmla="*/ 32 f97 1"/>
              <a:gd name="f147" fmla="*/ 52 f96 1"/>
              <a:gd name="f148" fmla="*/ 21 f97 1"/>
              <a:gd name="f149" fmla="*/ 58 f96 1"/>
              <a:gd name="f150" fmla="*/ 16 f97 1"/>
              <a:gd name="f151" fmla="*/ 69 f96 1"/>
              <a:gd name="f152" fmla="*/ 82 f96 1"/>
              <a:gd name="f153" fmla="*/ 37 f97 1"/>
              <a:gd name="f154" fmla="*/ 86 f96 1"/>
              <a:gd name="f155" fmla="*/ 83 f96 1"/>
              <a:gd name="f156" fmla="*/ f98 1 f2"/>
              <a:gd name="f157" fmla="*/ f101 1 81"/>
              <a:gd name="f158" fmla="*/ f102 1 101"/>
              <a:gd name="f159" fmla="*/ f103 1 81"/>
              <a:gd name="f160" fmla="*/ f104 1 101"/>
              <a:gd name="f161" fmla="*/ f105 1 81"/>
              <a:gd name="f162" fmla="*/ f106 1 101"/>
              <a:gd name="f163" fmla="*/ f107 1 81"/>
              <a:gd name="f164" fmla="*/ f108 1 101"/>
              <a:gd name="f165" fmla="*/ f109 1 81"/>
              <a:gd name="f166" fmla="*/ f110 1 101"/>
              <a:gd name="f167" fmla="*/ f111 1 81"/>
              <a:gd name="f168" fmla="*/ f112 1 101"/>
              <a:gd name="f169" fmla="*/ f113 1 81"/>
              <a:gd name="f170" fmla="*/ f114 1 81"/>
              <a:gd name="f171" fmla="*/ f115 1 101"/>
              <a:gd name="f172" fmla="*/ f116 1 81"/>
              <a:gd name="f173" fmla="*/ f117 1 101"/>
              <a:gd name="f174" fmla="*/ f118 1 81"/>
              <a:gd name="f175" fmla="*/ f119 1 101"/>
              <a:gd name="f176" fmla="*/ f120 1 81"/>
              <a:gd name="f177" fmla="*/ f121 1 101"/>
              <a:gd name="f178" fmla="*/ f122 1 101"/>
              <a:gd name="f179" fmla="*/ f123 1 101"/>
              <a:gd name="f180" fmla="*/ f124 1 81"/>
              <a:gd name="f181" fmla="*/ f125 1 101"/>
              <a:gd name="f182" fmla="*/ f126 1 81"/>
              <a:gd name="f183" fmla="*/ f127 1 101"/>
              <a:gd name="f184" fmla="*/ f128 1 81"/>
              <a:gd name="f185" fmla="*/ f129 1 101"/>
              <a:gd name="f186" fmla="*/ f130 1 81"/>
              <a:gd name="f187" fmla="*/ f131 1 101"/>
              <a:gd name="f188" fmla="*/ f132 1 101"/>
              <a:gd name="f189" fmla="*/ f133 1 81"/>
              <a:gd name="f190" fmla="*/ f134 1 101"/>
              <a:gd name="f191" fmla="*/ f135 1 81"/>
              <a:gd name="f192" fmla="*/ f136 1 101"/>
              <a:gd name="f193" fmla="*/ f137 1 101"/>
              <a:gd name="f194" fmla="*/ f138 1 81"/>
              <a:gd name="f195" fmla="*/ f139 1 81"/>
              <a:gd name="f196" fmla="*/ f140 1 101"/>
              <a:gd name="f197" fmla="*/ f141 1 81"/>
              <a:gd name="f198" fmla="*/ f142 1 101"/>
              <a:gd name="f199" fmla="*/ f143 1 101"/>
              <a:gd name="f200" fmla="*/ f144 1 81"/>
              <a:gd name="f201" fmla="*/ f145 1 101"/>
              <a:gd name="f202" fmla="*/ f146 1 81"/>
              <a:gd name="f203" fmla="*/ f147 1 101"/>
              <a:gd name="f204" fmla="*/ f148 1 81"/>
              <a:gd name="f205" fmla="*/ f149 1 101"/>
              <a:gd name="f206" fmla="*/ f150 1 81"/>
              <a:gd name="f207" fmla="*/ f151 1 101"/>
              <a:gd name="f208" fmla="*/ f152 1 101"/>
              <a:gd name="f209" fmla="*/ f153 1 81"/>
              <a:gd name="f210" fmla="*/ f154 1 101"/>
              <a:gd name="f211" fmla="*/ f155 1 101"/>
              <a:gd name="f212" fmla="*/ 0 1 f99"/>
              <a:gd name="f213" fmla="*/ f6 1 f99"/>
              <a:gd name="f214" fmla="*/ 0 1 f100"/>
              <a:gd name="f215" fmla="*/ f7 1 f100"/>
              <a:gd name="f216" fmla="+- f156 0 f1"/>
              <a:gd name="f217" fmla="*/ f157 1 f99"/>
              <a:gd name="f218" fmla="*/ f158 1 f100"/>
              <a:gd name="f219" fmla="*/ f159 1 f99"/>
              <a:gd name="f220" fmla="*/ f160 1 f100"/>
              <a:gd name="f221" fmla="*/ f161 1 f99"/>
              <a:gd name="f222" fmla="*/ f162 1 f100"/>
              <a:gd name="f223" fmla="*/ f163 1 f99"/>
              <a:gd name="f224" fmla="*/ f164 1 f100"/>
              <a:gd name="f225" fmla="*/ f165 1 f99"/>
              <a:gd name="f226" fmla="*/ f166 1 f100"/>
              <a:gd name="f227" fmla="*/ f167 1 f99"/>
              <a:gd name="f228" fmla="*/ f168 1 f100"/>
              <a:gd name="f229" fmla="*/ f169 1 f99"/>
              <a:gd name="f230" fmla="*/ f170 1 f99"/>
              <a:gd name="f231" fmla="*/ f171 1 f100"/>
              <a:gd name="f232" fmla="*/ f172 1 f99"/>
              <a:gd name="f233" fmla="*/ f173 1 f100"/>
              <a:gd name="f234" fmla="*/ f174 1 f99"/>
              <a:gd name="f235" fmla="*/ f175 1 f100"/>
              <a:gd name="f236" fmla="*/ f176 1 f99"/>
              <a:gd name="f237" fmla="*/ f177 1 f100"/>
              <a:gd name="f238" fmla="*/ f178 1 f100"/>
              <a:gd name="f239" fmla="*/ f179 1 f100"/>
              <a:gd name="f240" fmla="*/ f180 1 f99"/>
              <a:gd name="f241" fmla="*/ f181 1 f100"/>
              <a:gd name="f242" fmla="*/ f182 1 f99"/>
              <a:gd name="f243" fmla="*/ f183 1 f100"/>
              <a:gd name="f244" fmla="*/ f184 1 f99"/>
              <a:gd name="f245" fmla="*/ f185 1 f100"/>
              <a:gd name="f246" fmla="*/ f186 1 f99"/>
              <a:gd name="f247" fmla="*/ f187 1 f100"/>
              <a:gd name="f248" fmla="*/ f188 1 f100"/>
              <a:gd name="f249" fmla="*/ f189 1 f99"/>
              <a:gd name="f250" fmla="*/ f190 1 f100"/>
              <a:gd name="f251" fmla="*/ f191 1 f99"/>
              <a:gd name="f252" fmla="*/ f192 1 f100"/>
              <a:gd name="f253" fmla="*/ f193 1 f100"/>
              <a:gd name="f254" fmla="*/ f194 1 f99"/>
              <a:gd name="f255" fmla="*/ f195 1 f99"/>
              <a:gd name="f256" fmla="*/ f196 1 f100"/>
              <a:gd name="f257" fmla="*/ f197 1 f99"/>
              <a:gd name="f258" fmla="*/ f198 1 f100"/>
              <a:gd name="f259" fmla="*/ f199 1 f100"/>
              <a:gd name="f260" fmla="*/ f200 1 f99"/>
              <a:gd name="f261" fmla="*/ f201 1 f100"/>
              <a:gd name="f262" fmla="*/ f202 1 f99"/>
              <a:gd name="f263" fmla="*/ f203 1 f100"/>
              <a:gd name="f264" fmla="*/ f204 1 f99"/>
              <a:gd name="f265" fmla="*/ f205 1 f100"/>
              <a:gd name="f266" fmla="*/ f206 1 f99"/>
              <a:gd name="f267" fmla="*/ f207 1 f100"/>
              <a:gd name="f268" fmla="*/ f208 1 f100"/>
              <a:gd name="f269" fmla="*/ f209 1 f99"/>
              <a:gd name="f270" fmla="*/ f210 1 f100"/>
              <a:gd name="f271" fmla="*/ f211 1 f100"/>
              <a:gd name="f272" fmla="*/ f212 f94 1"/>
              <a:gd name="f273" fmla="*/ f213 f94 1"/>
              <a:gd name="f274" fmla="*/ f215 f95 1"/>
              <a:gd name="f275" fmla="*/ f214 f95 1"/>
              <a:gd name="f276" fmla="*/ f217 f94 1"/>
              <a:gd name="f277" fmla="*/ f218 f95 1"/>
              <a:gd name="f278" fmla="*/ f219 f94 1"/>
              <a:gd name="f279" fmla="*/ f220 f95 1"/>
              <a:gd name="f280" fmla="*/ f221 f94 1"/>
              <a:gd name="f281" fmla="*/ f222 f95 1"/>
              <a:gd name="f282" fmla="*/ f223 f94 1"/>
              <a:gd name="f283" fmla="*/ f224 f95 1"/>
              <a:gd name="f284" fmla="*/ f225 f94 1"/>
              <a:gd name="f285" fmla="*/ f226 f95 1"/>
              <a:gd name="f286" fmla="*/ f227 f94 1"/>
              <a:gd name="f287" fmla="*/ f228 f95 1"/>
              <a:gd name="f288" fmla="*/ f229 f94 1"/>
              <a:gd name="f289" fmla="*/ f230 f94 1"/>
              <a:gd name="f290" fmla="*/ f231 f95 1"/>
              <a:gd name="f291" fmla="*/ f232 f94 1"/>
              <a:gd name="f292" fmla="*/ f233 f95 1"/>
              <a:gd name="f293" fmla="*/ f234 f94 1"/>
              <a:gd name="f294" fmla="*/ f235 f95 1"/>
              <a:gd name="f295" fmla="*/ f236 f94 1"/>
              <a:gd name="f296" fmla="*/ f237 f95 1"/>
              <a:gd name="f297" fmla="*/ f238 f95 1"/>
              <a:gd name="f298" fmla="*/ f239 f95 1"/>
              <a:gd name="f299" fmla="*/ f240 f94 1"/>
              <a:gd name="f300" fmla="*/ f241 f95 1"/>
              <a:gd name="f301" fmla="*/ f242 f94 1"/>
              <a:gd name="f302" fmla="*/ f243 f95 1"/>
              <a:gd name="f303" fmla="*/ f244 f94 1"/>
              <a:gd name="f304" fmla="*/ f245 f95 1"/>
              <a:gd name="f305" fmla="*/ f246 f94 1"/>
              <a:gd name="f306" fmla="*/ f247 f95 1"/>
              <a:gd name="f307" fmla="*/ f248 f95 1"/>
              <a:gd name="f308" fmla="*/ f249 f94 1"/>
              <a:gd name="f309" fmla="*/ f250 f95 1"/>
              <a:gd name="f310" fmla="*/ f251 f94 1"/>
              <a:gd name="f311" fmla="*/ f252 f95 1"/>
              <a:gd name="f312" fmla="*/ f253 f95 1"/>
              <a:gd name="f313" fmla="*/ f254 f94 1"/>
              <a:gd name="f314" fmla="*/ f255 f94 1"/>
              <a:gd name="f315" fmla="*/ f256 f95 1"/>
              <a:gd name="f316" fmla="*/ f257 f94 1"/>
              <a:gd name="f317" fmla="*/ f258 f95 1"/>
              <a:gd name="f318" fmla="*/ f259 f95 1"/>
              <a:gd name="f319" fmla="*/ f260 f94 1"/>
              <a:gd name="f320" fmla="*/ f261 f95 1"/>
              <a:gd name="f321" fmla="*/ f262 f94 1"/>
              <a:gd name="f322" fmla="*/ f263 f95 1"/>
              <a:gd name="f323" fmla="*/ f264 f94 1"/>
              <a:gd name="f324" fmla="*/ f265 f95 1"/>
              <a:gd name="f325" fmla="*/ f266 f94 1"/>
              <a:gd name="f326" fmla="*/ f267 f95 1"/>
              <a:gd name="f327" fmla="*/ f268 f95 1"/>
              <a:gd name="f328" fmla="*/ f269 f94 1"/>
              <a:gd name="f329" fmla="*/ f270 f95 1"/>
              <a:gd name="f330" fmla="*/ f271 f9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6">
                <a:pos x="f276" y="f277"/>
              </a:cxn>
              <a:cxn ang="f216">
                <a:pos x="f278" y="f277"/>
              </a:cxn>
              <a:cxn ang="f216">
                <a:pos x="f278" y="f279"/>
              </a:cxn>
              <a:cxn ang="f216">
                <a:pos x="f280" y="f281"/>
              </a:cxn>
              <a:cxn ang="f216">
                <a:pos x="f282" y="f283"/>
              </a:cxn>
              <a:cxn ang="f216">
                <a:pos x="f284" y="f285"/>
              </a:cxn>
              <a:cxn ang="f216">
                <a:pos x="f286" y="f287"/>
              </a:cxn>
              <a:cxn ang="f216">
                <a:pos x="f288" y="f281"/>
              </a:cxn>
              <a:cxn ang="f216">
                <a:pos x="f289" y="f290"/>
              </a:cxn>
              <a:cxn ang="f216">
                <a:pos x="f291" y="f292"/>
              </a:cxn>
              <a:cxn ang="f216">
                <a:pos x="f293" y="f294"/>
              </a:cxn>
              <a:cxn ang="f216">
                <a:pos x="f295" y="f296"/>
              </a:cxn>
              <a:cxn ang="f216">
                <a:pos x="f278" y="f297"/>
              </a:cxn>
              <a:cxn ang="f216">
                <a:pos x="f278" y="f298"/>
              </a:cxn>
              <a:cxn ang="f216">
                <a:pos x="f299" y="f300"/>
              </a:cxn>
              <a:cxn ang="f216">
                <a:pos x="f301" y="f302"/>
              </a:cxn>
              <a:cxn ang="f216">
                <a:pos x="f303" y="f304"/>
              </a:cxn>
              <a:cxn ang="f216">
                <a:pos x="f295" y="f304"/>
              </a:cxn>
              <a:cxn ang="f216">
                <a:pos x="f305" y="f306"/>
              </a:cxn>
              <a:cxn ang="f216">
                <a:pos x="f288" y="f307"/>
              </a:cxn>
              <a:cxn ang="f216">
                <a:pos x="f308" y="f307"/>
              </a:cxn>
              <a:cxn ang="f216">
                <a:pos x="f308" y="f309"/>
              </a:cxn>
              <a:cxn ang="f216">
                <a:pos x="f310" y="f311"/>
              </a:cxn>
              <a:cxn ang="f216">
                <a:pos x="f295" y="f312"/>
              </a:cxn>
              <a:cxn ang="f216">
                <a:pos x="f313" y="f311"/>
              </a:cxn>
              <a:cxn ang="f216">
                <a:pos x="f314" y="f315"/>
              </a:cxn>
              <a:cxn ang="f216">
                <a:pos x="f316" y="f302"/>
              </a:cxn>
              <a:cxn ang="f216">
                <a:pos x="f276" y="f298"/>
              </a:cxn>
              <a:cxn ang="f216">
                <a:pos x="f276" y="f277"/>
              </a:cxn>
              <a:cxn ang="f216">
                <a:pos x="f278" y="f317"/>
              </a:cxn>
              <a:cxn ang="f216">
                <a:pos x="f278" y="f318"/>
              </a:cxn>
              <a:cxn ang="f216">
                <a:pos x="f319" y="f320"/>
              </a:cxn>
              <a:cxn ang="f216">
                <a:pos x="f321" y="f322"/>
              </a:cxn>
              <a:cxn ang="f216">
                <a:pos x="f323" y="f324"/>
              </a:cxn>
              <a:cxn ang="f216">
                <a:pos x="f325" y="f326"/>
              </a:cxn>
              <a:cxn ang="f216">
                <a:pos x="f323" y="f327"/>
              </a:cxn>
              <a:cxn ang="f216">
                <a:pos x="f328" y="f329"/>
              </a:cxn>
              <a:cxn ang="f216">
                <a:pos x="f282" y="f330"/>
              </a:cxn>
              <a:cxn ang="f216">
                <a:pos x="f278" y="f317"/>
              </a:cxn>
            </a:cxnLst>
            <a:rect l="f272" t="f275" r="f273" b="f274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8"/>
                  <a:pt x="f24" y="f25"/>
                  <a:pt x="f26" y="f27"/>
                </a:cubicBezTo>
                <a:cubicBezTo>
                  <a:pt x="f28" y="f27"/>
                  <a:pt x="f29" y="f7"/>
                  <a:pt x="f30" y="f7"/>
                </a:cubicBezTo>
                <a:cubicBezTo>
                  <a:pt x="f31" y="f7"/>
                  <a:pt x="f32" y="f8"/>
                  <a:pt x="f33" y="f16"/>
                </a:cubicBezTo>
                <a:cubicBezTo>
                  <a:pt x="f34" y="f35"/>
                  <a:pt x="f5" y="f36"/>
                  <a:pt x="f5" y="f37"/>
                </a:cubicBezTo>
                <a:cubicBezTo>
                  <a:pt x="f5" y="f38"/>
                  <a:pt x="f39" y="f17"/>
                  <a:pt x="f40" y="f41"/>
                </a:cubicBezTo>
                <a:cubicBezTo>
                  <a:pt x="f42" y="f23"/>
                  <a:pt x="f43" y="f44"/>
                  <a:pt x="f45" y="f46"/>
                </a:cubicBezTo>
                <a:cubicBezTo>
                  <a:pt x="f47" y="f48"/>
                  <a:pt x="f30" y="f49"/>
                  <a:pt x="f28" y="f50"/>
                </a:cubicBezTo>
                <a:cubicBezTo>
                  <a:pt x="f51" y="f52"/>
                  <a:pt x="f53" y="f52"/>
                  <a:pt x="f9" y="f29"/>
                </a:cubicBezTo>
                <a:lnTo>
                  <a:pt x="f9" y="f54"/>
                </a:lnTo>
                <a:cubicBezTo>
                  <a:pt x="f9" y="f55"/>
                  <a:pt x="f11" y="f56"/>
                  <a:pt x="f38" y="f47"/>
                </a:cubicBezTo>
                <a:cubicBezTo>
                  <a:pt x="f13" y="f57"/>
                  <a:pt x="f58" y="f59"/>
                  <a:pt x="f60" y="f45"/>
                </a:cubicBezTo>
                <a:cubicBezTo>
                  <a:pt x="f61" y="f62"/>
                  <a:pt x="f41" y="f63"/>
                  <a:pt x="f23" y="f32"/>
                </a:cubicBezTo>
                <a:cubicBezTo>
                  <a:pt x="f24" y="f32"/>
                  <a:pt x="f26" y="f32"/>
                  <a:pt x="f28" y="f32"/>
                </a:cubicBezTo>
                <a:cubicBezTo>
                  <a:pt x="f29" y="f32"/>
                  <a:pt x="f64" y="f32"/>
                  <a:pt x="f65" y="f63"/>
                </a:cubicBezTo>
                <a:cubicBezTo>
                  <a:pt x="f66" y="f62"/>
                  <a:pt x="f32" y="f59"/>
                  <a:pt x="f33" y="f57"/>
                </a:cubicBezTo>
                <a:lnTo>
                  <a:pt x="f42" y="f57"/>
                </a:lnTo>
                <a:lnTo>
                  <a:pt x="f42" y="f67"/>
                </a:lnTo>
                <a:cubicBezTo>
                  <a:pt x="f68" y="f40"/>
                  <a:pt x="f63" y="f34"/>
                  <a:pt x="f31" y="f69"/>
                </a:cubicBezTo>
                <a:cubicBezTo>
                  <a:pt x="f70" y="f39"/>
                  <a:pt x="f71" y="f5"/>
                  <a:pt x="f28" y="f5"/>
                </a:cubicBezTo>
                <a:cubicBezTo>
                  <a:pt x="f24" y="f5"/>
                  <a:pt x="f21" y="f39"/>
                  <a:pt x="f17" y="f69"/>
                </a:cubicBezTo>
                <a:cubicBezTo>
                  <a:pt x="f13" y="f34"/>
                  <a:pt x="f72" y="f67"/>
                  <a:pt x="f73" y="f42"/>
                </a:cubicBezTo>
                <a:cubicBezTo>
                  <a:pt x="f74" y="f75"/>
                  <a:pt x="f76" y="f77"/>
                  <a:pt x="f78" y="f45"/>
                </a:cubicBezTo>
                <a:cubicBezTo>
                  <a:pt x="f79" y="f31"/>
                  <a:pt x="f6" y="f80"/>
                  <a:pt x="f6" y="f54"/>
                </a:cubicBezTo>
                <a:lnTo>
                  <a:pt x="f6" y="f8"/>
                </a:lnTo>
                <a:close/>
                <a:moveTo>
                  <a:pt x="f9" y="f81"/>
                </a:moveTo>
                <a:lnTo>
                  <a:pt x="f9" y="f82"/>
                </a:lnTo>
                <a:cubicBezTo>
                  <a:pt x="f58" y="f82"/>
                  <a:pt x="f19" y="f23"/>
                  <a:pt x="f82" y="f23"/>
                </a:cubicBezTo>
                <a:cubicBezTo>
                  <a:pt x="f83" y="f84"/>
                  <a:pt x="f52" y="f85"/>
                  <a:pt x="f86" y="f21"/>
                </a:cubicBezTo>
                <a:cubicBezTo>
                  <a:pt x="f80" y="f41"/>
                  <a:pt x="f47" y="f61"/>
                  <a:pt x="f57" y="f60"/>
                </a:cubicBezTo>
                <a:cubicBezTo>
                  <a:pt x="f45" y="f87"/>
                  <a:pt x="f63" y="f9"/>
                  <a:pt x="f63" y="f88"/>
                </a:cubicBezTo>
                <a:cubicBezTo>
                  <a:pt x="f63" y="f81"/>
                  <a:pt x="f45" y="f36"/>
                  <a:pt x="f57" y="f89"/>
                </a:cubicBezTo>
                <a:cubicBezTo>
                  <a:pt x="f65" y="f90"/>
                  <a:pt x="f64" y="f91"/>
                  <a:pt x="f50" y="f91"/>
                </a:cubicBezTo>
                <a:cubicBezTo>
                  <a:pt x="f46" y="f91"/>
                  <a:pt x="f51" y="f90"/>
                  <a:pt x="f21" y="f92"/>
                </a:cubicBezTo>
                <a:cubicBezTo>
                  <a:pt x="f17" y="f79"/>
                  <a:pt x="f87" y="f78"/>
                  <a:pt x="f9" y="f81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eform 25"/>
          <p:cNvSpPr/>
          <p:nvPr/>
        </p:nvSpPr>
        <p:spPr>
          <a:xfrm>
            <a:off x="1568982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59"/>
              <a:gd name="f10" fmla="val 16"/>
              <a:gd name="f11" fmla="val 57"/>
              <a:gd name="f12" fmla="val 54"/>
              <a:gd name="f13" fmla="val 15"/>
              <a:gd name="f14" fmla="val 51"/>
              <a:gd name="f15" fmla="val 48"/>
              <a:gd name="f16" fmla="val 14"/>
              <a:gd name="f17" fmla="val 46"/>
              <a:gd name="f18" fmla="val 39"/>
              <a:gd name="f19" fmla="val 34"/>
              <a:gd name="f20" fmla="val 31"/>
              <a:gd name="f21" fmla="val 19"/>
              <a:gd name="f22" fmla="val 28"/>
              <a:gd name="f23" fmla="val 22"/>
              <a:gd name="f24" fmla="val 26"/>
              <a:gd name="f25" fmla="val 36"/>
              <a:gd name="f26" fmla="val 55"/>
              <a:gd name="f27" fmla="val 52"/>
              <a:gd name="f28" fmla="val 27"/>
              <a:gd name="f29" fmla="val 11"/>
              <a:gd name="f30" fmla="val 24"/>
              <a:gd name="f31" fmla="val 10"/>
              <a:gd name="f32" fmla="val 25"/>
              <a:gd name="f33" fmla="val 3"/>
              <a:gd name="f34" fmla="val 33"/>
              <a:gd name="f35" fmla="val 44"/>
              <a:gd name="f36" fmla="val 47"/>
              <a:gd name="f37" fmla="val 1"/>
              <a:gd name="f38" fmla="val 53"/>
              <a:gd name="f39" fmla="val 56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54 f45 1"/>
              <a:gd name="f52" fmla="*/ 15 f44 1"/>
              <a:gd name="f53" fmla="*/ 46 f45 1"/>
              <a:gd name="f54" fmla="*/ 14 f44 1"/>
              <a:gd name="f55" fmla="*/ 31 f45 1"/>
              <a:gd name="f56" fmla="*/ 19 f44 1"/>
              <a:gd name="f57" fmla="*/ 26 f45 1"/>
              <a:gd name="f58" fmla="*/ 36 f44 1"/>
              <a:gd name="f59" fmla="*/ 39 f44 1"/>
              <a:gd name="f60" fmla="*/ 55 f45 1"/>
              <a:gd name="f61" fmla="*/ 52 f44 1"/>
              <a:gd name="f62" fmla="*/ 27 f45 1"/>
              <a:gd name="f63" fmla="*/ 134 f44 1"/>
              <a:gd name="f64" fmla="*/ 11 f45 1"/>
              <a:gd name="f65" fmla="*/ 0 f45 1"/>
              <a:gd name="f66" fmla="*/ 19 f45 1"/>
              <a:gd name="f67" fmla="*/ 10 f44 1"/>
              <a:gd name="f68" fmla="*/ 44 f45 1"/>
              <a:gd name="f69" fmla="*/ 0 f44 1"/>
              <a:gd name="f70" fmla="*/ 53 f45 1"/>
              <a:gd name="f71" fmla="*/ 1 f44 1"/>
              <a:gd name="f72" fmla="*/ 2 f44 1"/>
              <a:gd name="f73" fmla="*/ f46 1 f2"/>
              <a:gd name="f74" fmla="*/ f49 1 61"/>
              <a:gd name="f75" fmla="*/ f50 1 134"/>
              <a:gd name="f76" fmla="*/ f51 1 61"/>
              <a:gd name="f77" fmla="*/ f52 1 134"/>
              <a:gd name="f78" fmla="*/ f53 1 61"/>
              <a:gd name="f79" fmla="*/ f54 1 134"/>
              <a:gd name="f80" fmla="*/ f55 1 61"/>
              <a:gd name="f81" fmla="*/ f56 1 134"/>
              <a:gd name="f82" fmla="*/ f57 1 61"/>
              <a:gd name="f83" fmla="*/ f58 1 134"/>
              <a:gd name="f84" fmla="*/ f59 1 134"/>
              <a:gd name="f85" fmla="*/ f60 1 61"/>
              <a:gd name="f86" fmla="*/ f61 1 134"/>
              <a:gd name="f87" fmla="*/ f62 1 61"/>
              <a:gd name="f88" fmla="*/ f63 1 134"/>
              <a:gd name="f89" fmla="*/ f64 1 61"/>
              <a:gd name="f90" fmla="*/ f65 1 61"/>
              <a:gd name="f91" fmla="*/ f66 1 61"/>
              <a:gd name="f92" fmla="*/ f67 1 134"/>
              <a:gd name="f93" fmla="*/ f68 1 61"/>
              <a:gd name="f94" fmla="*/ f69 1 134"/>
              <a:gd name="f95" fmla="*/ f70 1 61"/>
              <a:gd name="f96" fmla="*/ f71 1 134"/>
              <a:gd name="f97" fmla="*/ f72 1 134"/>
              <a:gd name="f98" fmla="*/ 0 1 f47"/>
              <a:gd name="f99" fmla="*/ f6 1 f47"/>
              <a:gd name="f100" fmla="*/ 0 1 f48"/>
              <a:gd name="f101" fmla="*/ f7 1 f48"/>
              <a:gd name="f102" fmla="+- f73 0 f1"/>
              <a:gd name="f103" fmla="*/ f74 1 f47"/>
              <a:gd name="f104" fmla="*/ f75 1 f48"/>
              <a:gd name="f105" fmla="*/ f76 1 f47"/>
              <a:gd name="f106" fmla="*/ f77 1 f48"/>
              <a:gd name="f107" fmla="*/ f78 1 f47"/>
              <a:gd name="f108" fmla="*/ f79 1 f48"/>
              <a:gd name="f109" fmla="*/ f80 1 f47"/>
              <a:gd name="f110" fmla="*/ f81 1 f48"/>
              <a:gd name="f111" fmla="*/ f82 1 f47"/>
              <a:gd name="f112" fmla="*/ f83 1 f48"/>
              <a:gd name="f113" fmla="*/ f84 1 f48"/>
              <a:gd name="f114" fmla="*/ f85 1 f47"/>
              <a:gd name="f115" fmla="*/ f86 1 f48"/>
              <a:gd name="f116" fmla="*/ f87 1 f47"/>
              <a:gd name="f117" fmla="*/ f88 1 f48"/>
              <a:gd name="f118" fmla="*/ f89 1 f47"/>
              <a:gd name="f119" fmla="*/ f90 1 f47"/>
              <a:gd name="f120" fmla="*/ f91 1 f47"/>
              <a:gd name="f121" fmla="*/ f92 1 f48"/>
              <a:gd name="f122" fmla="*/ f93 1 f47"/>
              <a:gd name="f123" fmla="*/ f94 1 f48"/>
              <a:gd name="f124" fmla="*/ f95 1 f47"/>
              <a:gd name="f125" fmla="*/ f96 1 f48"/>
              <a:gd name="f126" fmla="*/ f97 1 f48"/>
              <a:gd name="f127" fmla="*/ f98 f42 1"/>
              <a:gd name="f128" fmla="*/ f99 f42 1"/>
              <a:gd name="f129" fmla="*/ f101 f43 1"/>
              <a:gd name="f130" fmla="*/ f100 f43 1"/>
              <a:gd name="f131" fmla="*/ f103 f42 1"/>
              <a:gd name="f132" fmla="*/ f104 f43 1"/>
              <a:gd name="f133" fmla="*/ f105 f42 1"/>
              <a:gd name="f134" fmla="*/ f106 f43 1"/>
              <a:gd name="f135" fmla="*/ f107 f42 1"/>
              <a:gd name="f136" fmla="*/ f108 f43 1"/>
              <a:gd name="f137" fmla="*/ f109 f42 1"/>
              <a:gd name="f138" fmla="*/ f110 f43 1"/>
              <a:gd name="f139" fmla="*/ f111 f42 1"/>
              <a:gd name="f140" fmla="*/ f112 f43 1"/>
              <a:gd name="f141" fmla="*/ f113 f43 1"/>
              <a:gd name="f142" fmla="*/ f114 f42 1"/>
              <a:gd name="f143" fmla="*/ f115 f43 1"/>
              <a:gd name="f144" fmla="*/ f116 f42 1"/>
              <a:gd name="f145" fmla="*/ f117 f43 1"/>
              <a:gd name="f146" fmla="*/ f118 f42 1"/>
              <a:gd name="f147" fmla="*/ f119 f42 1"/>
              <a:gd name="f148" fmla="*/ f120 f42 1"/>
              <a:gd name="f149" fmla="*/ f121 f43 1"/>
              <a:gd name="f150" fmla="*/ f122 f42 1"/>
              <a:gd name="f151" fmla="*/ f123 f43 1"/>
              <a:gd name="f152" fmla="*/ f124 f42 1"/>
              <a:gd name="f153" fmla="*/ f125 f43 1"/>
              <a:gd name="f154" fmla="*/ f126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2">
                <a:pos x="f131" y="f132"/>
              </a:cxn>
              <a:cxn ang="f102">
                <a:pos x="f131" y="f132"/>
              </a:cxn>
              <a:cxn ang="f102">
                <a:pos x="f133" y="f134"/>
              </a:cxn>
              <a:cxn ang="f102">
                <a:pos x="f135" y="f136"/>
              </a:cxn>
              <a:cxn ang="f102">
                <a:pos x="f137" y="f138"/>
              </a:cxn>
              <a:cxn ang="f102">
                <a:pos x="f139" y="f140"/>
              </a:cxn>
              <a:cxn ang="f102">
                <a:pos x="f139" y="f141"/>
              </a:cxn>
              <a:cxn ang="f102">
                <a:pos x="f142" y="f141"/>
              </a:cxn>
              <a:cxn ang="f102">
                <a:pos x="f142" y="f143"/>
              </a:cxn>
              <a:cxn ang="f102">
                <a:pos x="f144" y="f143"/>
              </a:cxn>
              <a:cxn ang="f102">
                <a:pos x="f144" y="f145"/>
              </a:cxn>
              <a:cxn ang="f102">
                <a:pos x="f146" y="f145"/>
              </a:cxn>
              <a:cxn ang="f102">
                <a:pos x="f146" y="f143"/>
              </a:cxn>
              <a:cxn ang="f102">
                <a:pos x="f147" y="f143"/>
              </a:cxn>
              <a:cxn ang="f102">
                <a:pos x="f147" y="f141"/>
              </a:cxn>
              <a:cxn ang="f102">
                <a:pos x="f146" y="f141"/>
              </a:cxn>
              <a:cxn ang="f102">
                <a:pos x="f146" y="f140"/>
              </a:cxn>
              <a:cxn ang="f102">
                <a:pos x="f148" y="f149"/>
              </a:cxn>
              <a:cxn ang="f102">
                <a:pos x="f150" y="f151"/>
              </a:cxn>
              <a:cxn ang="f102">
                <a:pos x="f152" y="f153"/>
              </a:cxn>
              <a:cxn ang="f102">
                <a:pos x="f131" y="f154"/>
              </a:cxn>
              <a:cxn ang="f102">
                <a:pos x="f131" y="f132"/>
              </a:cxn>
            </a:cxnLst>
            <a:rect l="f127" t="f130" r="f128" b="f129"/>
            <a:pathLst>
              <a:path w="61" h="134">
                <a:moveTo>
                  <a:pt x="f6" y="f8"/>
                </a:moveTo>
                <a:lnTo>
                  <a:pt x="f6" y="f8"/>
                </a:lnTo>
                <a:cubicBezTo>
                  <a:pt x="f9" y="f10"/>
                  <a:pt x="f11" y="f10"/>
                  <a:pt x="f12" y="f13"/>
                </a:cubicBezTo>
                <a:cubicBezTo>
                  <a:pt x="f14" y="f13"/>
                  <a:pt x="f15" y="f16"/>
                  <a:pt x="f17" y="f16"/>
                </a:cubicBezTo>
                <a:cubicBezTo>
                  <a:pt x="f18" y="f16"/>
                  <a:pt x="f19" y="f10"/>
                  <a:pt x="f20" y="f21"/>
                </a:cubicBezTo>
                <a:cubicBezTo>
                  <a:pt x="f22" y="f23"/>
                  <a:pt x="f24" y="f22"/>
                  <a:pt x="f24" y="f25"/>
                </a:cubicBezTo>
                <a:lnTo>
                  <a:pt x="f24" y="f18"/>
                </a:lnTo>
                <a:lnTo>
                  <a:pt x="f26" y="f18"/>
                </a:lnTo>
                <a:lnTo>
                  <a:pt x="f26" y="f27"/>
                </a:lnTo>
                <a:lnTo>
                  <a:pt x="f28" y="f27"/>
                </a:lnTo>
                <a:lnTo>
                  <a:pt x="f28" y="f7"/>
                </a:lnTo>
                <a:lnTo>
                  <a:pt x="f29" y="f7"/>
                </a:lnTo>
                <a:lnTo>
                  <a:pt x="f29" y="f27"/>
                </a:lnTo>
                <a:lnTo>
                  <a:pt x="f5" y="f27"/>
                </a:lnTo>
                <a:lnTo>
                  <a:pt x="f5" y="f18"/>
                </a:lnTo>
                <a:lnTo>
                  <a:pt x="f29" y="f18"/>
                </a:lnTo>
                <a:lnTo>
                  <a:pt x="f29" y="f25"/>
                </a:lnTo>
                <a:cubicBezTo>
                  <a:pt x="f29" y="f30"/>
                  <a:pt x="f16" y="f10"/>
                  <a:pt x="f21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14" y="f37"/>
                  <a:pt x="f38" y="f37"/>
                </a:cubicBezTo>
                <a:cubicBezTo>
                  <a:pt x="f39" y="f37"/>
                  <a:pt x="f9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reeform 26"/>
          <p:cNvSpPr/>
          <p:nvPr/>
        </p:nvSpPr>
        <p:spPr>
          <a:xfrm>
            <a:off x="1652640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8"/>
              <a:gd name="f11" fmla="val 16"/>
              <a:gd name="f12" fmla="val 56"/>
              <a:gd name="f13" fmla="val 53"/>
              <a:gd name="f14" fmla="val 15"/>
              <a:gd name="f15" fmla="val 50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0"/>
              <a:gd name="f31" fmla="val 24"/>
              <a:gd name="f32" fmla="val 13"/>
              <a:gd name="f33" fmla="val 25"/>
              <a:gd name="f34" fmla="val 3"/>
              <a:gd name="f35" fmla="val 33"/>
              <a:gd name="f36" fmla="val 43"/>
              <a:gd name="f37" fmla="val 47"/>
              <a:gd name="f38" fmla="val 1"/>
              <a:gd name="f39" fmla="val 59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60 f45 1"/>
              <a:gd name="f52" fmla="*/ 53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6 f45 1"/>
              <a:gd name="f59" fmla="*/ 36 f44 1"/>
              <a:gd name="f60" fmla="*/ 39 f44 1"/>
              <a:gd name="f61" fmla="*/ 55 f45 1"/>
              <a:gd name="f62" fmla="*/ 52 f44 1"/>
              <a:gd name="f63" fmla="*/ 27 f45 1"/>
              <a:gd name="f64" fmla="*/ 134 f44 1"/>
              <a:gd name="f65" fmla="*/ 10 f45 1"/>
              <a:gd name="f66" fmla="*/ 0 f45 1"/>
              <a:gd name="f67" fmla="*/ 19 f45 1"/>
              <a:gd name="f68" fmla="*/ 10 f44 1"/>
              <a:gd name="f69" fmla="*/ 43 f45 1"/>
              <a:gd name="f70" fmla="*/ 0 f44 1"/>
              <a:gd name="f71" fmla="*/ 1 f44 1"/>
              <a:gd name="f72" fmla="*/ 2 f44 1"/>
              <a:gd name="f73" fmla="*/ f46 1 f2"/>
              <a:gd name="f74" fmla="*/ f49 1 61"/>
              <a:gd name="f75" fmla="*/ f50 1 134"/>
              <a:gd name="f76" fmla="*/ f51 1 61"/>
              <a:gd name="f77" fmla="*/ f52 1 61"/>
              <a:gd name="f78" fmla="*/ f53 1 134"/>
              <a:gd name="f79" fmla="*/ f54 1 61"/>
              <a:gd name="f80" fmla="*/ f55 1 134"/>
              <a:gd name="f81" fmla="*/ f56 1 61"/>
              <a:gd name="f82" fmla="*/ f57 1 134"/>
              <a:gd name="f83" fmla="*/ f58 1 61"/>
              <a:gd name="f84" fmla="*/ f59 1 134"/>
              <a:gd name="f85" fmla="*/ f60 1 134"/>
              <a:gd name="f86" fmla="*/ f61 1 61"/>
              <a:gd name="f87" fmla="*/ f62 1 134"/>
              <a:gd name="f88" fmla="*/ f63 1 61"/>
              <a:gd name="f89" fmla="*/ f64 1 134"/>
              <a:gd name="f90" fmla="*/ f65 1 61"/>
              <a:gd name="f91" fmla="*/ f66 1 61"/>
              <a:gd name="f92" fmla="*/ f67 1 61"/>
              <a:gd name="f93" fmla="*/ f68 1 134"/>
              <a:gd name="f94" fmla="*/ f69 1 61"/>
              <a:gd name="f95" fmla="*/ f70 1 134"/>
              <a:gd name="f96" fmla="*/ f71 1 134"/>
              <a:gd name="f97" fmla="*/ f72 1 134"/>
              <a:gd name="f98" fmla="*/ 0 1 f47"/>
              <a:gd name="f99" fmla="*/ f6 1 f47"/>
              <a:gd name="f100" fmla="*/ 0 1 f48"/>
              <a:gd name="f101" fmla="*/ f7 1 f48"/>
              <a:gd name="f102" fmla="+- f73 0 f1"/>
              <a:gd name="f103" fmla="*/ f74 1 f47"/>
              <a:gd name="f104" fmla="*/ f75 1 f48"/>
              <a:gd name="f105" fmla="*/ f76 1 f47"/>
              <a:gd name="f106" fmla="*/ f77 1 f47"/>
              <a:gd name="f107" fmla="*/ f78 1 f48"/>
              <a:gd name="f108" fmla="*/ f79 1 f47"/>
              <a:gd name="f109" fmla="*/ f80 1 f48"/>
              <a:gd name="f110" fmla="*/ f81 1 f47"/>
              <a:gd name="f111" fmla="*/ f82 1 f48"/>
              <a:gd name="f112" fmla="*/ f83 1 f47"/>
              <a:gd name="f113" fmla="*/ f84 1 f48"/>
              <a:gd name="f114" fmla="*/ f85 1 f48"/>
              <a:gd name="f115" fmla="*/ f86 1 f47"/>
              <a:gd name="f116" fmla="*/ f87 1 f48"/>
              <a:gd name="f117" fmla="*/ f88 1 f47"/>
              <a:gd name="f118" fmla="*/ f89 1 f48"/>
              <a:gd name="f119" fmla="*/ f90 1 f47"/>
              <a:gd name="f120" fmla="*/ f91 1 f47"/>
              <a:gd name="f121" fmla="*/ f92 1 f47"/>
              <a:gd name="f122" fmla="*/ f93 1 f48"/>
              <a:gd name="f123" fmla="*/ f94 1 f47"/>
              <a:gd name="f124" fmla="*/ f95 1 f48"/>
              <a:gd name="f125" fmla="*/ f96 1 f48"/>
              <a:gd name="f126" fmla="*/ f97 1 f48"/>
              <a:gd name="f127" fmla="*/ f98 f42 1"/>
              <a:gd name="f128" fmla="*/ f99 f42 1"/>
              <a:gd name="f129" fmla="*/ f101 f43 1"/>
              <a:gd name="f130" fmla="*/ f100 f43 1"/>
              <a:gd name="f131" fmla="*/ f103 f42 1"/>
              <a:gd name="f132" fmla="*/ f104 f43 1"/>
              <a:gd name="f133" fmla="*/ f105 f42 1"/>
              <a:gd name="f134" fmla="*/ f106 f42 1"/>
              <a:gd name="f135" fmla="*/ f107 f43 1"/>
              <a:gd name="f136" fmla="*/ f108 f42 1"/>
              <a:gd name="f137" fmla="*/ f109 f43 1"/>
              <a:gd name="f138" fmla="*/ f110 f42 1"/>
              <a:gd name="f139" fmla="*/ f111 f43 1"/>
              <a:gd name="f140" fmla="*/ f112 f42 1"/>
              <a:gd name="f141" fmla="*/ f113 f43 1"/>
              <a:gd name="f142" fmla="*/ f114 f43 1"/>
              <a:gd name="f143" fmla="*/ f115 f42 1"/>
              <a:gd name="f144" fmla="*/ f116 f43 1"/>
              <a:gd name="f145" fmla="*/ f117 f42 1"/>
              <a:gd name="f146" fmla="*/ f118 f43 1"/>
              <a:gd name="f147" fmla="*/ f119 f42 1"/>
              <a:gd name="f148" fmla="*/ f120 f42 1"/>
              <a:gd name="f149" fmla="*/ f121 f42 1"/>
              <a:gd name="f150" fmla="*/ f122 f43 1"/>
              <a:gd name="f151" fmla="*/ f123 f42 1"/>
              <a:gd name="f152" fmla="*/ f124 f43 1"/>
              <a:gd name="f153" fmla="*/ f125 f43 1"/>
              <a:gd name="f154" fmla="*/ f126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2">
                <a:pos x="f131" y="f132"/>
              </a:cxn>
              <a:cxn ang="f102">
                <a:pos x="f133" y="f132"/>
              </a:cxn>
              <a:cxn ang="f102">
                <a:pos x="f134" y="f135"/>
              </a:cxn>
              <a:cxn ang="f102">
                <a:pos x="f136" y="f137"/>
              </a:cxn>
              <a:cxn ang="f102">
                <a:pos x="f138" y="f139"/>
              </a:cxn>
              <a:cxn ang="f102">
                <a:pos x="f140" y="f141"/>
              </a:cxn>
              <a:cxn ang="f102">
                <a:pos x="f140" y="f142"/>
              </a:cxn>
              <a:cxn ang="f102">
                <a:pos x="f143" y="f142"/>
              </a:cxn>
              <a:cxn ang="f102">
                <a:pos x="f143" y="f144"/>
              </a:cxn>
              <a:cxn ang="f102">
                <a:pos x="f145" y="f144"/>
              </a:cxn>
              <a:cxn ang="f102">
                <a:pos x="f145" y="f146"/>
              </a:cxn>
              <a:cxn ang="f102">
                <a:pos x="f147" y="f146"/>
              </a:cxn>
              <a:cxn ang="f102">
                <a:pos x="f147" y="f144"/>
              </a:cxn>
              <a:cxn ang="f102">
                <a:pos x="f148" y="f144"/>
              </a:cxn>
              <a:cxn ang="f102">
                <a:pos x="f148" y="f142"/>
              </a:cxn>
              <a:cxn ang="f102">
                <a:pos x="f147" y="f142"/>
              </a:cxn>
              <a:cxn ang="f102">
                <a:pos x="f147" y="f141"/>
              </a:cxn>
              <a:cxn ang="f102">
                <a:pos x="f149" y="f150"/>
              </a:cxn>
              <a:cxn ang="f102">
                <a:pos x="f151" y="f152"/>
              </a:cxn>
              <a:cxn ang="f102">
                <a:pos x="f134" y="f153"/>
              </a:cxn>
              <a:cxn ang="f102">
                <a:pos x="f131" y="f154"/>
              </a:cxn>
              <a:cxn ang="f102">
                <a:pos x="f131" y="f132"/>
              </a:cxn>
            </a:cxnLst>
            <a:rect l="f127" t="f130" r="f128" b="f129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32" y="f11"/>
                  <a:pt x="f22" y="f30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15" y="f38"/>
                  <a:pt x="f13" y="f38"/>
                </a:cubicBezTo>
                <a:cubicBezTo>
                  <a:pt x="f12" y="f38"/>
                  <a:pt x="f39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1736299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4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77"/>
              <a:gd name="f36" fmla="val 80"/>
              <a:gd name="f37" fmla="val 92"/>
              <a:gd name="f38" fmla="val 95"/>
              <a:gd name="f39" fmla="val 74"/>
              <a:gd name="f40" fmla="val 97"/>
              <a:gd name="f41" fmla="val 69"/>
              <a:gd name="f42" fmla="val 98"/>
              <a:gd name="f43" fmla="val 35"/>
              <a:gd name="f44" fmla="val 23"/>
              <a:gd name="f45" fmla="val 96"/>
              <a:gd name="f46" fmla="val 14"/>
              <a:gd name="f47" fmla="val 88"/>
              <a:gd name="f48" fmla="val 5"/>
              <a:gd name="f49" fmla="val 79"/>
              <a:gd name="f50" fmla="val 67"/>
              <a:gd name="f51" fmla="val 13"/>
              <a:gd name="f52" fmla="val 22"/>
              <a:gd name="f53" fmla="val 47"/>
              <a:gd name="f54" fmla="val 60"/>
              <a:gd name="f55" fmla="val 4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6"/>
              <a:gd name="f66" fmla="val 54"/>
              <a:gd name="f67" fmla="val 26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7 f73 1"/>
              <a:gd name="f83" fmla="*/ 78 f72 1"/>
              <a:gd name="f84" fmla="*/ 37 f73 1"/>
              <a:gd name="f85" fmla="*/ 84 f72 1"/>
              <a:gd name="f86" fmla="*/ 51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9 f73 1"/>
              <a:gd name="f95" fmla="*/ 98 f72 1"/>
              <a:gd name="f96" fmla="*/ 100 f72 1"/>
              <a:gd name="f97" fmla="*/ 14 f73 1"/>
              <a:gd name="f98" fmla="*/ 88 f72 1"/>
              <a:gd name="f99" fmla="*/ 0 f73 1"/>
              <a:gd name="f100" fmla="*/ 51 f72 1"/>
              <a:gd name="f101" fmla="*/ 13 f73 1"/>
              <a:gd name="f102" fmla="*/ 14 f72 1"/>
              <a:gd name="f103" fmla="*/ 47 f73 1"/>
              <a:gd name="f104" fmla="*/ 0 f72 1"/>
              <a:gd name="f105" fmla="*/ 77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46 f73 1"/>
              <a:gd name="f113" fmla="*/ 13 f72 1"/>
              <a:gd name="f114" fmla="*/ 25 f73 1"/>
              <a:gd name="f115" fmla="*/ 21 f72 1"/>
              <a:gd name="f116" fmla="*/ f74 1 f2"/>
              <a:gd name="f117" fmla="*/ f77 1 87"/>
              <a:gd name="f118" fmla="*/ f78 1 100"/>
              <a:gd name="f119" fmla="*/ f79 1 87"/>
              <a:gd name="f120" fmla="*/ f80 1 87"/>
              <a:gd name="f121" fmla="*/ f81 1 100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100"/>
              <a:gd name="f137" fmla="*/ f97 1 87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100"/>
              <a:gd name="f148" fmla="*/ f108 1 87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0 1 f75"/>
              <a:gd name="f157" fmla="*/ f6 1 f75"/>
              <a:gd name="f158" fmla="*/ 0 1 f76"/>
              <a:gd name="f159" fmla="*/ f7 1 f76"/>
              <a:gd name="f160" fmla="+- f116 0 f1"/>
              <a:gd name="f161" fmla="*/ f117 1 f75"/>
              <a:gd name="f162" fmla="*/ f118 1 f76"/>
              <a:gd name="f163" fmla="*/ f119 1 f75"/>
              <a:gd name="f164" fmla="*/ f120 1 f75"/>
              <a:gd name="f165" fmla="*/ f121 1 f76"/>
              <a:gd name="f166" fmla="*/ f122 1 f75"/>
              <a:gd name="f167" fmla="*/ f123 1 f76"/>
              <a:gd name="f168" fmla="*/ f124 1 f75"/>
              <a:gd name="f169" fmla="*/ f125 1 f76"/>
              <a:gd name="f170" fmla="*/ f126 1 f75"/>
              <a:gd name="f171" fmla="*/ f127 1 f76"/>
              <a:gd name="f172" fmla="*/ f128 1 f75"/>
              <a:gd name="f173" fmla="*/ f129 1 f76"/>
              <a:gd name="f174" fmla="*/ f130 1 f75"/>
              <a:gd name="f175" fmla="*/ f131 1 f76"/>
              <a:gd name="f176" fmla="*/ f132 1 f75"/>
              <a:gd name="f177" fmla="*/ f133 1 f76"/>
              <a:gd name="f178" fmla="*/ f134 1 f75"/>
              <a:gd name="f179" fmla="*/ f135 1 f76"/>
              <a:gd name="f180" fmla="*/ f136 1 f76"/>
              <a:gd name="f181" fmla="*/ f137 1 f75"/>
              <a:gd name="f182" fmla="*/ f138 1 f76"/>
              <a:gd name="f183" fmla="*/ f139 1 f75"/>
              <a:gd name="f184" fmla="*/ f140 1 f76"/>
              <a:gd name="f185" fmla="*/ f141 1 f75"/>
              <a:gd name="f186" fmla="*/ f142 1 f76"/>
              <a:gd name="f187" fmla="*/ f143 1 f75"/>
              <a:gd name="f188" fmla="*/ f144 1 f76"/>
              <a:gd name="f189" fmla="*/ f145 1 f75"/>
              <a:gd name="f190" fmla="*/ f146 1 f76"/>
              <a:gd name="f191" fmla="*/ f147 1 f76"/>
              <a:gd name="f192" fmla="*/ f148 1 f75"/>
              <a:gd name="f193" fmla="*/ f149 1 f76"/>
              <a:gd name="f194" fmla="*/ f150 1 f75"/>
              <a:gd name="f195" fmla="*/ f151 1 f76"/>
              <a:gd name="f196" fmla="*/ f152 1 f75"/>
              <a:gd name="f197" fmla="*/ f153 1 f76"/>
              <a:gd name="f198" fmla="*/ f154 1 f75"/>
              <a:gd name="f199" fmla="*/ f155 1 f76"/>
              <a:gd name="f200" fmla="*/ f156 f70 1"/>
              <a:gd name="f201" fmla="*/ f157 f70 1"/>
              <a:gd name="f202" fmla="*/ f159 f71 1"/>
              <a:gd name="f203" fmla="*/ f158 f71 1"/>
              <a:gd name="f204" fmla="*/ f161 f70 1"/>
              <a:gd name="f205" fmla="*/ f162 f71 1"/>
              <a:gd name="f206" fmla="*/ f163 f70 1"/>
              <a:gd name="f207" fmla="*/ f164 f70 1"/>
              <a:gd name="f208" fmla="*/ f165 f71 1"/>
              <a:gd name="f209" fmla="*/ f166 f70 1"/>
              <a:gd name="f210" fmla="*/ f167 f71 1"/>
              <a:gd name="f211" fmla="*/ f168 f70 1"/>
              <a:gd name="f212" fmla="*/ f169 f71 1"/>
              <a:gd name="f213" fmla="*/ f170 f70 1"/>
              <a:gd name="f214" fmla="*/ f171 f71 1"/>
              <a:gd name="f215" fmla="*/ f172 f70 1"/>
              <a:gd name="f216" fmla="*/ f173 f71 1"/>
              <a:gd name="f217" fmla="*/ f174 f70 1"/>
              <a:gd name="f218" fmla="*/ f175 f71 1"/>
              <a:gd name="f219" fmla="*/ f176 f70 1"/>
              <a:gd name="f220" fmla="*/ f177 f71 1"/>
              <a:gd name="f221" fmla="*/ f178 f70 1"/>
              <a:gd name="f222" fmla="*/ f179 f71 1"/>
              <a:gd name="f223" fmla="*/ f180 f71 1"/>
              <a:gd name="f224" fmla="*/ f181 f70 1"/>
              <a:gd name="f225" fmla="*/ f182 f71 1"/>
              <a:gd name="f226" fmla="*/ f183 f70 1"/>
              <a:gd name="f227" fmla="*/ f184 f71 1"/>
              <a:gd name="f228" fmla="*/ f185 f70 1"/>
              <a:gd name="f229" fmla="*/ f186 f71 1"/>
              <a:gd name="f230" fmla="*/ f187 f70 1"/>
              <a:gd name="f231" fmla="*/ f188 f71 1"/>
              <a:gd name="f232" fmla="*/ f189 f70 1"/>
              <a:gd name="f233" fmla="*/ f190 f71 1"/>
              <a:gd name="f234" fmla="*/ f191 f71 1"/>
              <a:gd name="f235" fmla="*/ f192 f70 1"/>
              <a:gd name="f236" fmla="*/ f193 f71 1"/>
              <a:gd name="f237" fmla="*/ f194 f70 1"/>
              <a:gd name="f238" fmla="*/ f195 f71 1"/>
              <a:gd name="f239" fmla="*/ f196 f70 1"/>
              <a:gd name="f240" fmla="*/ f197 f71 1"/>
              <a:gd name="f241" fmla="*/ f198 f70 1"/>
              <a:gd name="f242" fmla="*/ f199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4" y="f205"/>
              </a:cxn>
              <a:cxn ang="f160">
                <a:pos x="f206" y="f205"/>
              </a:cxn>
              <a:cxn ang="f160">
                <a:pos x="f207" y="f208"/>
              </a:cxn>
              <a:cxn ang="f160">
                <a:pos x="f209" y="f210"/>
              </a:cxn>
              <a:cxn ang="f160">
                <a:pos x="f211" y="f212"/>
              </a:cxn>
              <a:cxn ang="f160">
                <a:pos x="f213" y="f214"/>
              </a:cxn>
              <a:cxn ang="f160">
                <a:pos x="f215" y="f216"/>
              </a:cxn>
              <a:cxn ang="f160">
                <a:pos x="f217" y="f218"/>
              </a:cxn>
              <a:cxn ang="f160">
                <a:pos x="f219" y="f218"/>
              </a:cxn>
              <a:cxn ang="f160">
                <a:pos x="f219" y="f220"/>
              </a:cxn>
              <a:cxn ang="f160">
                <a:pos x="f221" y="f222"/>
              </a:cxn>
              <a:cxn ang="f160">
                <a:pos x="f213" y="f223"/>
              </a:cxn>
              <a:cxn ang="f160">
                <a:pos x="f224" y="f225"/>
              </a:cxn>
              <a:cxn ang="f160">
                <a:pos x="f226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32" y="f233"/>
              </a:cxn>
              <a:cxn ang="f160">
                <a:pos x="f204" y="f234"/>
              </a:cxn>
              <a:cxn ang="f160">
                <a:pos x="f204" y="f205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41" y="f242"/>
              </a:cxn>
              <a:cxn ang="f160">
                <a:pos x="f206" y="f236"/>
              </a:cxn>
              <a:cxn ang="f160">
                <a:pos x="f235" y="f236"/>
              </a:cxn>
            </a:cxnLst>
            <a:rect l="f200" t="f203" r="f201" b="f20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24"/>
                </a:cubicBezTo>
                <a:cubicBezTo>
                  <a:pt x="f35" y="f36"/>
                  <a:pt x="f22" y="f35"/>
                  <a:pt x="f26" y="f18"/>
                </a:cubicBezTo>
                <a:lnTo>
                  <a:pt x="f33" y="f18"/>
                </a:lnTo>
                <a:lnTo>
                  <a:pt x="f33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3" y="f7"/>
                  <a:pt x="f44" y="f45"/>
                  <a:pt x="f46" y="f47"/>
                </a:cubicBezTo>
                <a:cubicBezTo>
                  <a:pt x="f48" y="f49"/>
                  <a:pt x="f5" y="f50"/>
                  <a:pt x="f5" y="f30"/>
                </a:cubicBezTo>
                <a:cubicBezTo>
                  <a:pt x="f5" y="f43"/>
                  <a:pt x="f48" y="f44"/>
                  <a:pt x="f51" y="f46"/>
                </a:cubicBezTo>
                <a:cubicBezTo>
                  <a:pt x="f52" y="f48"/>
                  <a:pt x="f23" y="f5"/>
                  <a:pt x="f53" y="f5"/>
                </a:cubicBezTo>
                <a:cubicBezTo>
                  <a:pt x="f54" y="f5"/>
                  <a:pt x="f34" y="f55"/>
                  <a:pt x="f35" y="f56"/>
                </a:cubicBezTo>
                <a:cubicBezTo>
                  <a:pt x="f26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41" y="f61"/>
                  <a:pt x="f62" y="f63"/>
                </a:cubicBezTo>
                <a:cubicBezTo>
                  <a:pt x="f64" y="f65"/>
                  <a:pt x="f66" y="f51"/>
                  <a:pt x="f29" y="f51"/>
                </a:cubicBezTo>
                <a:cubicBezTo>
                  <a:pt x="f25" y="f51"/>
                  <a:pt x="f21" y="f65"/>
                  <a:pt x="f61" y="f15"/>
                </a:cubicBezTo>
                <a:cubicBezTo>
                  <a:pt x="f63" y="f67"/>
                  <a:pt x="f9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Freeform 28"/>
          <p:cNvSpPr/>
          <p:nvPr/>
        </p:nvSpPr>
        <p:spPr>
          <a:xfrm>
            <a:off x="1884304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1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40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6"/>
              <a:gd name="f39" fmla="val 4"/>
              <a:gd name="f40" fmla="val 37"/>
              <a:gd name="f41" fmla="val 1"/>
              <a:gd name="f42" fmla="val 43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4 f50 1"/>
              <a:gd name="f59" fmla="*/ 63 f51 1"/>
              <a:gd name="f60" fmla="*/ 32 f50 1"/>
              <a:gd name="f61" fmla="*/ 61 f51 1"/>
              <a:gd name="f62" fmla="*/ 23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9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2 f51 1"/>
              <a:gd name="f75" fmla="*/ 4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29" y="f28"/>
                  <a:pt x="f11" y="f24"/>
                  <a:pt x="f30" y="f31"/>
                </a:cubicBezTo>
                <a:cubicBezTo>
                  <a:pt x="f16" y="f32"/>
                  <a:pt x="f32" y="f33"/>
                  <a:pt x="f26" y="f3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2" y="f37"/>
                  <a:pt x="f34" y="f38"/>
                  <a:pt x="f13" y="f39"/>
                </a:cubicBezTo>
                <a:cubicBezTo>
                  <a:pt x="f40" y="f41"/>
                  <a:pt x="f42" y="f5"/>
                  <a:pt x="f27" y="f5"/>
                </a:cubicBezTo>
                <a:cubicBezTo>
                  <a:pt x="f19" y="f5"/>
                  <a:pt x="f43" y="f35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 29"/>
          <p:cNvSpPr/>
          <p:nvPr/>
        </p:nvSpPr>
        <p:spPr>
          <a:xfrm>
            <a:off x="2025871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9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29"/>
              <a:gd name="f29" fmla="val 65"/>
              <a:gd name="f30" fmla="val 60"/>
              <a:gd name="f31" fmla="val 17"/>
              <a:gd name="f32" fmla="val 53"/>
              <a:gd name="f33" fmla="val 36"/>
              <a:gd name="f34" fmla="val 24"/>
              <a:gd name="f35" fmla="val 19"/>
              <a:gd name="f36" fmla="val 63"/>
              <a:gd name="f37" fmla="+- 0 0 -90"/>
              <a:gd name="f38" fmla="*/ f3 1 88"/>
              <a:gd name="f39" fmla="*/ f4 1 101"/>
              <a:gd name="f40" fmla="+- f7 0 f5"/>
              <a:gd name="f41" fmla="+- f6 0 f5"/>
              <a:gd name="f42" fmla="*/ f37 f0 1"/>
              <a:gd name="f43" fmla="*/ f41 1 88"/>
              <a:gd name="f44" fmla="*/ f40 1 101"/>
              <a:gd name="f45" fmla="*/ 88 f41 1"/>
              <a:gd name="f46" fmla="*/ 51 f40 1"/>
              <a:gd name="f47" fmla="*/ 76 f41 1"/>
              <a:gd name="f48" fmla="*/ 87 f40 1"/>
              <a:gd name="f49" fmla="*/ 44 f41 1"/>
              <a:gd name="f50" fmla="*/ 101 f40 1"/>
              <a:gd name="f51" fmla="*/ 12 f41 1"/>
              <a:gd name="f52" fmla="*/ 0 f41 1"/>
              <a:gd name="f53" fmla="*/ 14 f40 1"/>
              <a:gd name="f54" fmla="*/ 0 f40 1"/>
              <a:gd name="f55" fmla="*/ 72 f41 1"/>
              <a:gd name="f56" fmla="*/ 65 f41 1"/>
              <a:gd name="f57" fmla="*/ 23 f40 1"/>
              <a:gd name="f58" fmla="*/ 24 f41 1"/>
              <a:gd name="f59" fmla="*/ 17 f41 1"/>
              <a:gd name="f60" fmla="*/ 78 f40 1"/>
              <a:gd name="f61" fmla="*/ f42 1 f2"/>
              <a:gd name="f62" fmla="*/ f45 1 88"/>
              <a:gd name="f63" fmla="*/ f46 1 101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88"/>
              <a:gd name="f70" fmla="*/ f53 1 101"/>
              <a:gd name="f71" fmla="*/ f54 1 101"/>
              <a:gd name="f72" fmla="*/ f55 1 88"/>
              <a:gd name="f73" fmla="*/ f56 1 88"/>
              <a:gd name="f74" fmla="*/ f57 1 101"/>
              <a:gd name="f75" fmla="*/ f58 1 88"/>
              <a:gd name="f76" fmla="*/ f59 1 88"/>
              <a:gd name="f77" fmla="*/ f60 1 101"/>
              <a:gd name="f78" fmla="*/ 0 1 f43"/>
              <a:gd name="f79" fmla="*/ f6 1 f43"/>
              <a:gd name="f80" fmla="*/ 0 1 f44"/>
              <a:gd name="f81" fmla="*/ f7 1 f44"/>
              <a:gd name="f82" fmla="+- f61 0 f1"/>
              <a:gd name="f83" fmla="*/ f62 1 f43"/>
              <a:gd name="f84" fmla="*/ f63 1 f44"/>
              <a:gd name="f85" fmla="*/ f64 1 f43"/>
              <a:gd name="f86" fmla="*/ f65 1 f44"/>
              <a:gd name="f87" fmla="*/ f66 1 f43"/>
              <a:gd name="f88" fmla="*/ f67 1 f44"/>
              <a:gd name="f89" fmla="*/ f68 1 f43"/>
              <a:gd name="f90" fmla="*/ f69 1 f43"/>
              <a:gd name="f91" fmla="*/ f70 1 f44"/>
              <a:gd name="f92" fmla="*/ f71 1 f44"/>
              <a:gd name="f93" fmla="*/ f72 1 f43"/>
              <a:gd name="f94" fmla="*/ f73 1 f43"/>
              <a:gd name="f95" fmla="*/ f74 1 f44"/>
              <a:gd name="f96" fmla="*/ f75 1 f43"/>
              <a:gd name="f97" fmla="*/ f76 1 f43"/>
              <a:gd name="f98" fmla="*/ f77 1 f44"/>
              <a:gd name="f99" fmla="*/ f78 f38 1"/>
              <a:gd name="f100" fmla="*/ f79 f38 1"/>
              <a:gd name="f101" fmla="*/ f81 f39 1"/>
              <a:gd name="f102" fmla="*/ f80 f39 1"/>
              <a:gd name="f103" fmla="*/ f83 f38 1"/>
              <a:gd name="f104" fmla="*/ f84 f39 1"/>
              <a:gd name="f105" fmla="*/ f85 f38 1"/>
              <a:gd name="f106" fmla="*/ f86 f39 1"/>
              <a:gd name="f107" fmla="*/ f87 f38 1"/>
              <a:gd name="f108" fmla="*/ f88 f39 1"/>
              <a:gd name="f109" fmla="*/ f89 f38 1"/>
              <a:gd name="f110" fmla="*/ f90 f38 1"/>
              <a:gd name="f111" fmla="*/ f91 f39 1"/>
              <a:gd name="f112" fmla="*/ f92 f39 1"/>
              <a:gd name="f113" fmla="*/ f93 f38 1"/>
              <a:gd name="f114" fmla="*/ f94 f38 1"/>
              <a:gd name="f115" fmla="*/ f95 f39 1"/>
              <a:gd name="f116" fmla="*/ f96 f38 1"/>
              <a:gd name="f117" fmla="*/ f97 f38 1"/>
              <a:gd name="f118" fmla="*/ f98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2">
                <a:pos x="f103" y="f104"/>
              </a:cxn>
              <a:cxn ang="f82">
                <a:pos x="f105" y="f106"/>
              </a:cxn>
              <a:cxn ang="f82">
                <a:pos x="f107" y="f108"/>
              </a:cxn>
              <a:cxn ang="f82">
                <a:pos x="f109" y="f106"/>
              </a:cxn>
              <a:cxn ang="f82">
                <a:pos x="f110" y="f104"/>
              </a:cxn>
              <a:cxn ang="f82">
                <a:pos x="f109" y="f111"/>
              </a:cxn>
              <a:cxn ang="f82">
                <a:pos x="f107" y="f112"/>
              </a:cxn>
              <a:cxn ang="f82">
                <a:pos x="f105" y="f111"/>
              </a:cxn>
              <a:cxn ang="f82">
                <a:pos x="f103" y="f104"/>
              </a:cxn>
              <a:cxn ang="f82">
                <a:pos x="f113" y="f104"/>
              </a:cxn>
              <a:cxn ang="f82">
                <a:pos x="f114" y="f115"/>
              </a:cxn>
              <a:cxn ang="f82">
                <a:pos x="f107" y="f111"/>
              </a:cxn>
              <a:cxn ang="f82">
                <a:pos x="f116" y="f115"/>
              </a:cxn>
              <a:cxn ang="f82">
                <a:pos x="f117" y="f104"/>
              </a:cxn>
              <a:cxn ang="f82">
                <a:pos x="f116" y="f118"/>
              </a:cxn>
              <a:cxn ang="f82">
                <a:pos x="f107" y="f106"/>
              </a:cxn>
              <a:cxn ang="f82">
                <a:pos x="f114" y="f118"/>
              </a:cxn>
              <a:cxn ang="f82">
                <a:pos x="f113" y="f104"/>
              </a:cxn>
            </a:cxnLst>
            <a:rect l="f99" t="f102" r="f100" b="f101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14" y="f28"/>
                  <a:pt x="f29" y="f23"/>
                </a:cubicBezTo>
                <a:cubicBezTo>
                  <a:pt x="f30" y="f31"/>
                  <a:pt x="f32" y="f24"/>
                  <a:pt x="f17" y="f24"/>
                </a:cubicBezTo>
                <a:cubicBezTo>
                  <a:pt x="f33" y="f24"/>
                  <a:pt x="f28" y="f31"/>
                  <a:pt x="f34" y="f23"/>
                </a:cubicBezTo>
                <a:cubicBezTo>
                  <a:pt x="f35" y="f28"/>
                  <a:pt x="f31" y="f27"/>
                  <a:pt x="f31" y="f8"/>
                </a:cubicBezTo>
                <a:cubicBezTo>
                  <a:pt x="f31" y="f36"/>
                  <a:pt x="f35" y="f26"/>
                  <a:pt x="f34" y="f11"/>
                </a:cubicBezTo>
                <a:cubicBezTo>
                  <a:pt x="f28" y="f10"/>
                  <a:pt x="f33" y="f13"/>
                  <a:pt x="f17" y="f13"/>
                </a:cubicBezTo>
                <a:cubicBezTo>
                  <a:pt x="f32" y="f13"/>
                  <a:pt x="f30" y="f10"/>
                  <a:pt x="f29" y="f11"/>
                </a:cubicBezTo>
                <a:cubicBezTo>
                  <a:pt x="f14" y="f26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reeform 30"/>
          <p:cNvSpPr/>
          <p:nvPr/>
        </p:nvSpPr>
        <p:spPr>
          <a:xfrm>
            <a:off x="2180313" y="4310591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4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61"/>
              <a:gd name="f17" fmla="val 58"/>
              <a:gd name="f18" fmla="val 59"/>
              <a:gd name="f19" fmla="val 55"/>
              <a:gd name="f20" fmla="val 57"/>
              <a:gd name="f21" fmla="val 53"/>
              <a:gd name="f22" fmla="val 54"/>
              <a:gd name="f23" fmla="val 52"/>
              <a:gd name="f24" fmla="val 51"/>
              <a:gd name="f25" fmla="val 48"/>
              <a:gd name="f26" fmla="val 50"/>
              <a:gd name="f27" fmla="val 44"/>
              <a:gd name="f28" fmla="val 40"/>
              <a:gd name="f29" fmla="val 35"/>
              <a:gd name="f30" fmla="val 30"/>
              <a:gd name="f31" fmla="val 25"/>
              <a:gd name="f32" fmla="val 56"/>
              <a:gd name="f33" fmla="val 21"/>
              <a:gd name="f34" fmla="val 16"/>
              <a:gd name="f35" fmla="val 27"/>
              <a:gd name="f36" fmla="val 41"/>
              <a:gd name="f37" fmla="val 32"/>
              <a:gd name="f38" fmla="val 39"/>
              <a:gd name="f39" fmla="val 37"/>
              <a:gd name="f40" fmla="val 36"/>
              <a:gd name="f41" fmla="val 43"/>
              <a:gd name="f42" fmla="val 49"/>
              <a:gd name="f43" fmla="val 38"/>
              <a:gd name="f44" fmla="val 72"/>
              <a:gd name="f45" fmla="val 78"/>
              <a:gd name="f46" fmla="val 71"/>
              <a:gd name="f47" fmla="+- 0 0 -90"/>
              <a:gd name="f48" fmla="*/ f3 1 80"/>
              <a:gd name="f49" fmla="*/ f4 1 133"/>
              <a:gd name="f50" fmla="+- f7 0 f5"/>
              <a:gd name="f51" fmla="+- f6 0 f5"/>
              <a:gd name="f52" fmla="*/ f47 f0 1"/>
              <a:gd name="f53" fmla="*/ f51 1 80"/>
              <a:gd name="f54" fmla="*/ f50 1 133"/>
              <a:gd name="f55" fmla="*/ 80 f51 1"/>
              <a:gd name="f56" fmla="*/ 133 f50 1"/>
              <a:gd name="f57" fmla="*/ 64 f51 1"/>
              <a:gd name="f58" fmla="*/ 79 f50 1"/>
              <a:gd name="f59" fmla="*/ 63 f51 1"/>
              <a:gd name="f60" fmla="*/ 67 f50 1"/>
              <a:gd name="f61" fmla="*/ 61 f51 1"/>
              <a:gd name="f62" fmla="*/ 58 f50 1"/>
              <a:gd name="f63" fmla="*/ 54 f51 1"/>
              <a:gd name="f64" fmla="*/ 52 f50 1"/>
              <a:gd name="f65" fmla="*/ 44 f51 1"/>
              <a:gd name="f66" fmla="*/ 50 f50 1"/>
              <a:gd name="f67" fmla="*/ 30 f51 1"/>
              <a:gd name="f68" fmla="*/ 54 f50 1"/>
              <a:gd name="f69" fmla="*/ 16 f51 1"/>
              <a:gd name="f70" fmla="*/ 62 f50 1"/>
              <a:gd name="f71" fmla="*/ 0 f51 1"/>
              <a:gd name="f72" fmla="*/ 0 f50 1"/>
              <a:gd name="f73" fmla="*/ 48 f50 1"/>
              <a:gd name="f74" fmla="*/ 32 f51 1"/>
              <a:gd name="f75" fmla="*/ 39 f50 1"/>
              <a:gd name="f76" fmla="*/ 49 f51 1"/>
              <a:gd name="f77" fmla="*/ 35 f50 1"/>
              <a:gd name="f78" fmla="*/ 72 f51 1"/>
              <a:gd name="f79" fmla="*/ 44 f50 1"/>
              <a:gd name="f80" fmla="*/ 71 f50 1"/>
              <a:gd name="f81" fmla="*/ f52 1 f2"/>
              <a:gd name="f82" fmla="*/ f55 1 80"/>
              <a:gd name="f83" fmla="*/ f56 1 133"/>
              <a:gd name="f84" fmla="*/ f57 1 80"/>
              <a:gd name="f85" fmla="*/ f58 1 133"/>
              <a:gd name="f86" fmla="*/ f59 1 80"/>
              <a:gd name="f87" fmla="*/ f60 1 133"/>
              <a:gd name="f88" fmla="*/ f61 1 80"/>
              <a:gd name="f89" fmla="*/ f62 1 133"/>
              <a:gd name="f90" fmla="*/ f63 1 80"/>
              <a:gd name="f91" fmla="*/ f64 1 133"/>
              <a:gd name="f92" fmla="*/ f65 1 80"/>
              <a:gd name="f93" fmla="*/ f66 1 133"/>
              <a:gd name="f94" fmla="*/ f67 1 80"/>
              <a:gd name="f95" fmla="*/ f68 1 133"/>
              <a:gd name="f96" fmla="*/ f69 1 80"/>
              <a:gd name="f97" fmla="*/ f70 1 133"/>
              <a:gd name="f98" fmla="*/ f71 1 80"/>
              <a:gd name="f99" fmla="*/ f72 1 133"/>
              <a:gd name="f100" fmla="*/ f73 1 133"/>
              <a:gd name="f101" fmla="*/ f74 1 80"/>
              <a:gd name="f102" fmla="*/ f75 1 133"/>
              <a:gd name="f103" fmla="*/ f76 1 80"/>
              <a:gd name="f104" fmla="*/ f77 1 133"/>
              <a:gd name="f105" fmla="*/ f78 1 80"/>
              <a:gd name="f106" fmla="*/ f79 1 133"/>
              <a:gd name="f107" fmla="*/ f80 1 133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3" y="f24"/>
                  <a:pt x="f25" y="f26"/>
                  <a:pt x="f27" y="f26"/>
                </a:cubicBezTo>
                <a:cubicBezTo>
                  <a:pt x="f28" y="f26"/>
                  <a:pt x="f29" y="f23"/>
                  <a:pt x="f30" y="f22"/>
                </a:cubicBezTo>
                <a:cubicBezTo>
                  <a:pt x="f31" y="f32"/>
                  <a:pt x="f33" y="f18"/>
                  <a:pt x="f34" y="f14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lnTo>
                  <a:pt x="f34" y="f5"/>
                </a:lnTo>
                <a:lnTo>
                  <a:pt x="f34" y="f25"/>
                </a:lnTo>
                <a:cubicBezTo>
                  <a:pt x="f33" y="f27"/>
                  <a:pt x="f35" y="f36"/>
                  <a:pt x="f37" y="f38"/>
                </a:cubicBezTo>
                <a:cubicBezTo>
                  <a:pt x="f39" y="f40"/>
                  <a:pt x="f41" y="f29"/>
                  <a:pt x="f42" y="f29"/>
                </a:cubicBezTo>
                <a:cubicBezTo>
                  <a:pt x="f18" y="f29"/>
                  <a:pt x="f13" y="f43"/>
                  <a:pt x="f44" y="f27"/>
                </a:cubicBezTo>
                <a:cubicBezTo>
                  <a:pt x="f45" y="f24"/>
                  <a:pt x="f6" y="f15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reeform 31"/>
          <p:cNvSpPr/>
          <p:nvPr/>
        </p:nvSpPr>
        <p:spPr>
          <a:xfrm>
            <a:off x="2328318" y="4362072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6"/>
              <a:gd name="f11" fmla="val 54"/>
              <a:gd name="f12" fmla="val 16"/>
              <a:gd name="f13" fmla="val 52"/>
              <a:gd name="f14" fmla="val 50"/>
              <a:gd name="f15" fmla="val 47"/>
              <a:gd name="f16" fmla="val 44"/>
              <a:gd name="f17" fmla="val 39"/>
              <a:gd name="f18" fmla="val 34"/>
              <a:gd name="f19" fmla="val 30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val 57"/>
              <a:gd name="f41" fmla="+- 0 0 -90"/>
              <a:gd name="f42" fmla="*/ f3 1 60"/>
              <a:gd name="f43" fmla="*/ f4 1 95"/>
              <a:gd name="f44" fmla="+- f7 0 f5"/>
              <a:gd name="f45" fmla="+- f6 0 f5"/>
              <a:gd name="f46" fmla="*/ f41 f0 1"/>
              <a:gd name="f47" fmla="*/ f45 1 60"/>
              <a:gd name="f48" fmla="*/ f44 1 95"/>
              <a:gd name="f49" fmla="*/ 60 f45 1"/>
              <a:gd name="f50" fmla="*/ 17 f44 1"/>
              <a:gd name="f51" fmla="*/ 59 f45 1"/>
              <a:gd name="f52" fmla="*/ 52 f45 1"/>
              <a:gd name="f53" fmla="*/ 16 f44 1"/>
              <a:gd name="f54" fmla="*/ 44 f45 1"/>
              <a:gd name="f55" fmla="*/ 30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60"/>
              <a:gd name="f70" fmla="*/ f50 1 95"/>
              <a:gd name="f71" fmla="*/ f51 1 60"/>
              <a:gd name="f72" fmla="*/ f52 1 60"/>
              <a:gd name="f73" fmla="*/ f53 1 95"/>
              <a:gd name="f74" fmla="*/ f54 1 60"/>
              <a:gd name="f75" fmla="*/ f55 1 60"/>
              <a:gd name="f76" fmla="*/ f56 1 95"/>
              <a:gd name="f77" fmla="*/ f57 1 60"/>
              <a:gd name="f78" fmla="*/ f58 1 95"/>
              <a:gd name="f79" fmla="*/ f59 1 95"/>
              <a:gd name="f80" fmla="*/ f60 1 60"/>
              <a:gd name="f81" fmla="*/ f61 1 95"/>
              <a:gd name="f82" fmla="*/ f62 1 95"/>
              <a:gd name="f83" fmla="*/ f63 1 60"/>
              <a:gd name="f84" fmla="*/ f64 1 95"/>
              <a:gd name="f85" fmla="*/ f65 1 60"/>
              <a:gd name="f86" fmla="*/ f66 1 60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Freeform 32"/>
          <p:cNvSpPr/>
          <p:nvPr/>
        </p:nvSpPr>
        <p:spPr>
          <a:xfrm>
            <a:off x="2418405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63"/>
              <a:gd name="f12" fmla="val 19"/>
              <a:gd name="f13" fmla="val 68"/>
              <a:gd name="f14" fmla="val 21"/>
              <a:gd name="f15" fmla="val 72"/>
              <a:gd name="f16" fmla="val 23"/>
              <a:gd name="f17" fmla="val 75"/>
              <a:gd name="f18" fmla="val 26"/>
              <a:gd name="f19" fmla="val 78"/>
              <a:gd name="f20" fmla="val 29"/>
              <a:gd name="f21" fmla="val 81"/>
              <a:gd name="f22" fmla="val 33"/>
              <a:gd name="f23" fmla="val 83"/>
              <a:gd name="f24" fmla="val 37"/>
              <a:gd name="f25" fmla="val 84"/>
              <a:gd name="f26" fmla="val 41"/>
              <a:gd name="f27" fmla="val 86"/>
              <a:gd name="f28" fmla="val 46"/>
              <a:gd name="f29" fmla="val 50"/>
              <a:gd name="f30" fmla="val 57"/>
              <a:gd name="f31" fmla="val 64"/>
              <a:gd name="f32" fmla="val 85"/>
              <a:gd name="f33" fmla="val 70"/>
              <a:gd name="f34" fmla="val 77"/>
              <a:gd name="f35" fmla="val 80"/>
              <a:gd name="f36" fmla="val 92"/>
              <a:gd name="f37" fmla="val 95"/>
              <a:gd name="f38" fmla="val 74"/>
              <a:gd name="f39" fmla="val 97"/>
              <a:gd name="f40" fmla="val 98"/>
              <a:gd name="f41" fmla="val 51"/>
              <a:gd name="f42" fmla="val 35"/>
              <a:gd name="f43" fmla="val 22"/>
              <a:gd name="f44" fmla="val 96"/>
              <a:gd name="f45" fmla="val 14"/>
              <a:gd name="f46" fmla="val 88"/>
              <a:gd name="f47" fmla="val 5"/>
              <a:gd name="f48" fmla="val 79"/>
              <a:gd name="f49" fmla="val 67"/>
              <a:gd name="f50" fmla="val 4"/>
              <a:gd name="f51" fmla="val 13"/>
              <a:gd name="f52" fmla="val 47"/>
              <a:gd name="f53" fmla="val 60"/>
              <a:gd name="f54" fmla="val 69"/>
              <a:gd name="f55" fmla="val 76"/>
              <a:gd name="f56" fmla="val 11"/>
              <a:gd name="f57" fmla="val 30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1"/>
              <a:gd name="f66" fmla="val 16"/>
              <a:gd name="f67" fmla="val 54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4 f73 1"/>
              <a:gd name="f99" fmla="*/ 88 f72 1"/>
              <a:gd name="f100" fmla="*/ 0 f73 1"/>
              <a:gd name="f101" fmla="*/ 51 f72 1"/>
              <a:gd name="f102" fmla="*/ 13 f73 1"/>
              <a:gd name="f103" fmla="*/ 14 f72 1"/>
              <a:gd name="f104" fmla="*/ 47 f73 1"/>
              <a:gd name="f105" fmla="*/ 0 f72 1"/>
              <a:gd name="f106" fmla="*/ 76 f73 1"/>
              <a:gd name="f107" fmla="*/ 11 f72 1"/>
              <a:gd name="f108" fmla="*/ 43 f72 1"/>
              <a:gd name="f109" fmla="*/ 71 f73 1"/>
              <a:gd name="f110" fmla="*/ 40 f72 1"/>
              <a:gd name="f111" fmla="*/ 65 f73 1"/>
              <a:gd name="f112" fmla="*/ 20 f72 1"/>
              <a:gd name="f113" fmla="*/ 46 f73 1"/>
              <a:gd name="f114" fmla="*/ 13 f72 1"/>
              <a:gd name="f115" fmla="*/ 25 f73 1"/>
              <a:gd name="f116" fmla="*/ 21 f72 1"/>
              <a:gd name="f117" fmla="*/ f74 1 f2"/>
              <a:gd name="f118" fmla="*/ f77 1 87"/>
              <a:gd name="f119" fmla="*/ f78 1 100"/>
              <a:gd name="f120" fmla="*/ f79 1 87"/>
              <a:gd name="f121" fmla="*/ f80 1 87"/>
              <a:gd name="f122" fmla="*/ f81 1 100"/>
              <a:gd name="f123" fmla="*/ f82 1 87"/>
              <a:gd name="f124" fmla="*/ f83 1 100"/>
              <a:gd name="f125" fmla="*/ f84 1 87"/>
              <a:gd name="f126" fmla="*/ f85 1 100"/>
              <a:gd name="f127" fmla="*/ f86 1 87"/>
              <a:gd name="f128" fmla="*/ f87 1 100"/>
              <a:gd name="f129" fmla="*/ f88 1 87"/>
              <a:gd name="f130" fmla="*/ f89 1 100"/>
              <a:gd name="f131" fmla="*/ f90 1 87"/>
              <a:gd name="f132" fmla="*/ f91 1 100"/>
              <a:gd name="f133" fmla="*/ f92 1 87"/>
              <a:gd name="f134" fmla="*/ f93 1 100"/>
              <a:gd name="f135" fmla="*/ f94 1 87"/>
              <a:gd name="f136" fmla="*/ f95 1 100"/>
              <a:gd name="f137" fmla="*/ f96 1 87"/>
              <a:gd name="f138" fmla="*/ f97 1 100"/>
              <a:gd name="f139" fmla="*/ f98 1 87"/>
              <a:gd name="f140" fmla="*/ f99 1 100"/>
              <a:gd name="f141" fmla="*/ f100 1 87"/>
              <a:gd name="f142" fmla="*/ f101 1 100"/>
              <a:gd name="f143" fmla="*/ f102 1 87"/>
              <a:gd name="f144" fmla="*/ f103 1 100"/>
              <a:gd name="f145" fmla="*/ f104 1 87"/>
              <a:gd name="f146" fmla="*/ f105 1 100"/>
              <a:gd name="f147" fmla="*/ f106 1 87"/>
              <a:gd name="f148" fmla="*/ f107 1 100"/>
              <a:gd name="f149" fmla="*/ f108 1 100"/>
              <a:gd name="f150" fmla="*/ f109 1 87"/>
              <a:gd name="f151" fmla="*/ f110 1 100"/>
              <a:gd name="f152" fmla="*/ f111 1 87"/>
              <a:gd name="f153" fmla="*/ f112 1 100"/>
              <a:gd name="f154" fmla="*/ f113 1 87"/>
              <a:gd name="f155" fmla="*/ f114 1 100"/>
              <a:gd name="f156" fmla="*/ f115 1 87"/>
              <a:gd name="f157" fmla="*/ f116 1 100"/>
              <a:gd name="f158" fmla="*/ 0 1 f75"/>
              <a:gd name="f159" fmla="*/ f6 1 f75"/>
              <a:gd name="f160" fmla="*/ 0 1 f76"/>
              <a:gd name="f161" fmla="*/ f7 1 f76"/>
              <a:gd name="f162" fmla="+- f117 0 f1"/>
              <a:gd name="f163" fmla="*/ f118 1 f75"/>
              <a:gd name="f164" fmla="*/ f119 1 f76"/>
              <a:gd name="f165" fmla="*/ f120 1 f75"/>
              <a:gd name="f166" fmla="*/ f121 1 f75"/>
              <a:gd name="f167" fmla="*/ f122 1 f76"/>
              <a:gd name="f168" fmla="*/ f123 1 f75"/>
              <a:gd name="f169" fmla="*/ f124 1 f76"/>
              <a:gd name="f170" fmla="*/ f125 1 f75"/>
              <a:gd name="f171" fmla="*/ f126 1 f76"/>
              <a:gd name="f172" fmla="*/ f127 1 f75"/>
              <a:gd name="f173" fmla="*/ f128 1 f76"/>
              <a:gd name="f174" fmla="*/ f129 1 f75"/>
              <a:gd name="f175" fmla="*/ f130 1 f76"/>
              <a:gd name="f176" fmla="*/ f131 1 f75"/>
              <a:gd name="f177" fmla="*/ f132 1 f76"/>
              <a:gd name="f178" fmla="*/ f133 1 f75"/>
              <a:gd name="f179" fmla="*/ f134 1 f76"/>
              <a:gd name="f180" fmla="*/ f135 1 f75"/>
              <a:gd name="f181" fmla="*/ f136 1 f76"/>
              <a:gd name="f182" fmla="*/ f137 1 f75"/>
              <a:gd name="f183" fmla="*/ f138 1 f76"/>
              <a:gd name="f184" fmla="*/ f139 1 f75"/>
              <a:gd name="f185" fmla="*/ f140 1 f76"/>
              <a:gd name="f186" fmla="*/ f141 1 f75"/>
              <a:gd name="f187" fmla="*/ f142 1 f76"/>
              <a:gd name="f188" fmla="*/ f143 1 f75"/>
              <a:gd name="f189" fmla="*/ f144 1 f76"/>
              <a:gd name="f190" fmla="*/ f145 1 f75"/>
              <a:gd name="f191" fmla="*/ f146 1 f76"/>
              <a:gd name="f192" fmla="*/ f147 1 f75"/>
              <a:gd name="f193" fmla="*/ f148 1 f76"/>
              <a:gd name="f194" fmla="*/ f149 1 f76"/>
              <a:gd name="f195" fmla="*/ f150 1 f75"/>
              <a:gd name="f196" fmla="*/ f151 1 f76"/>
              <a:gd name="f197" fmla="*/ f152 1 f75"/>
              <a:gd name="f198" fmla="*/ f153 1 f76"/>
              <a:gd name="f199" fmla="*/ f154 1 f75"/>
              <a:gd name="f200" fmla="*/ f155 1 f76"/>
              <a:gd name="f201" fmla="*/ f156 1 f75"/>
              <a:gd name="f202" fmla="*/ f157 1 f76"/>
              <a:gd name="f203" fmla="*/ f158 f70 1"/>
              <a:gd name="f204" fmla="*/ f159 f70 1"/>
              <a:gd name="f205" fmla="*/ f161 f71 1"/>
              <a:gd name="f206" fmla="*/ f160 f71 1"/>
              <a:gd name="f207" fmla="*/ f163 f70 1"/>
              <a:gd name="f208" fmla="*/ f164 f71 1"/>
              <a:gd name="f209" fmla="*/ f165 f70 1"/>
              <a:gd name="f210" fmla="*/ f166 f70 1"/>
              <a:gd name="f211" fmla="*/ f167 f71 1"/>
              <a:gd name="f212" fmla="*/ f168 f70 1"/>
              <a:gd name="f213" fmla="*/ f169 f71 1"/>
              <a:gd name="f214" fmla="*/ f170 f70 1"/>
              <a:gd name="f215" fmla="*/ f171 f71 1"/>
              <a:gd name="f216" fmla="*/ f172 f70 1"/>
              <a:gd name="f217" fmla="*/ f173 f71 1"/>
              <a:gd name="f218" fmla="*/ f174 f70 1"/>
              <a:gd name="f219" fmla="*/ f175 f71 1"/>
              <a:gd name="f220" fmla="*/ f176 f70 1"/>
              <a:gd name="f221" fmla="*/ f177 f71 1"/>
              <a:gd name="f222" fmla="*/ f178 f70 1"/>
              <a:gd name="f223" fmla="*/ f179 f71 1"/>
              <a:gd name="f224" fmla="*/ f180 f70 1"/>
              <a:gd name="f225" fmla="*/ f181 f71 1"/>
              <a:gd name="f226" fmla="*/ f182 f70 1"/>
              <a:gd name="f227" fmla="*/ f183 f71 1"/>
              <a:gd name="f228" fmla="*/ f184 f70 1"/>
              <a:gd name="f229" fmla="*/ f185 f71 1"/>
              <a:gd name="f230" fmla="*/ f186 f70 1"/>
              <a:gd name="f231" fmla="*/ f187 f71 1"/>
              <a:gd name="f232" fmla="*/ f188 f70 1"/>
              <a:gd name="f233" fmla="*/ f189 f71 1"/>
              <a:gd name="f234" fmla="*/ f190 f70 1"/>
              <a:gd name="f235" fmla="*/ f191 f71 1"/>
              <a:gd name="f236" fmla="*/ f192 f70 1"/>
              <a:gd name="f237" fmla="*/ f193 f71 1"/>
              <a:gd name="f238" fmla="*/ f194 f71 1"/>
              <a:gd name="f239" fmla="*/ f195 f70 1"/>
              <a:gd name="f240" fmla="*/ f196 f71 1"/>
              <a:gd name="f241" fmla="*/ f197 f70 1"/>
              <a:gd name="f242" fmla="*/ f198 f71 1"/>
              <a:gd name="f243" fmla="*/ f199 f70 1"/>
              <a:gd name="f244" fmla="*/ f200 f71 1"/>
              <a:gd name="f245" fmla="*/ f201 f70 1"/>
              <a:gd name="f246" fmla="*/ f202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7" y="f208"/>
              </a:cxn>
              <a:cxn ang="f162">
                <a:pos x="f209" y="f208"/>
              </a:cxn>
              <a:cxn ang="f162">
                <a:pos x="f210" y="f211"/>
              </a:cxn>
              <a:cxn ang="f162">
                <a:pos x="f212" y="f213"/>
              </a:cxn>
              <a:cxn ang="f162">
                <a:pos x="f214" y="f215"/>
              </a:cxn>
              <a:cxn ang="f162">
                <a:pos x="f216" y="f217"/>
              </a:cxn>
              <a:cxn ang="f162">
                <a:pos x="f218" y="f219"/>
              </a:cxn>
              <a:cxn ang="f162">
                <a:pos x="f220" y="f221"/>
              </a:cxn>
              <a:cxn ang="f162">
                <a:pos x="f222" y="f221"/>
              </a:cxn>
              <a:cxn ang="f162">
                <a:pos x="f222" y="f223"/>
              </a:cxn>
              <a:cxn ang="f162">
                <a:pos x="f224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36" y="f237"/>
              </a:cxn>
              <a:cxn ang="f162">
                <a:pos x="f207" y="f238"/>
              </a:cxn>
              <a:cxn ang="f162">
                <a:pos x="f207" y="f20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45" y="f246"/>
              </a:cxn>
              <a:cxn ang="f162">
                <a:pos x="f209" y="f240"/>
              </a:cxn>
              <a:cxn ang="f162">
                <a:pos x="f239" y="f240"/>
              </a:cxn>
            </a:cxnLst>
            <a:rect l="f203" t="f206" r="f204" b="f20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9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7"/>
                  <a:pt x="f29" y="f27"/>
                </a:cubicBezTo>
                <a:cubicBezTo>
                  <a:pt x="f30" y="f27"/>
                  <a:pt x="f31" y="f32"/>
                  <a:pt x="f33" y="f23"/>
                </a:cubicBezTo>
                <a:cubicBezTo>
                  <a:pt x="f34" y="f35"/>
                  <a:pt x="f21" y="f34"/>
                  <a:pt x="f25" y="f17"/>
                </a:cubicBezTo>
                <a:lnTo>
                  <a:pt x="f32" y="f17"/>
                </a:lnTo>
                <a:lnTo>
                  <a:pt x="f32" y="f36"/>
                </a:lnTo>
                <a:cubicBezTo>
                  <a:pt x="f35" y="f37"/>
                  <a:pt x="f38" y="f39"/>
                  <a:pt x="f13" y="f40"/>
                </a:cubicBezTo>
                <a:cubicBezTo>
                  <a:pt x="f11" y="f7"/>
                  <a:pt x="f30" y="f7"/>
                  <a:pt x="f41" y="f7"/>
                </a:cubicBezTo>
                <a:cubicBezTo>
                  <a:pt x="f42" y="f7"/>
                  <a:pt x="f43" y="f44"/>
                  <a:pt x="f45" y="f46"/>
                </a:cubicBezTo>
                <a:cubicBezTo>
                  <a:pt x="f47" y="f48"/>
                  <a:pt x="f5" y="f49"/>
                  <a:pt x="f5" y="f41"/>
                </a:cubicBezTo>
                <a:cubicBezTo>
                  <a:pt x="f5" y="f42"/>
                  <a:pt x="f50" y="f16"/>
                  <a:pt x="f51" y="f45"/>
                </a:cubicBezTo>
                <a:cubicBezTo>
                  <a:pt x="f43" y="f47"/>
                  <a:pt x="f22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3" y="f12"/>
                  <a:pt x="f6" y="f57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54" y="f62"/>
                  <a:pt x="f63" y="f64"/>
                </a:cubicBezTo>
                <a:cubicBezTo>
                  <a:pt x="f65" y="f66"/>
                  <a:pt x="f67" y="f51"/>
                  <a:pt x="f28" y="f51"/>
                </a:cubicBezTo>
                <a:cubicBezTo>
                  <a:pt x="f24" y="f51"/>
                  <a:pt x="f57" y="f66"/>
                  <a:pt x="f62" y="f14"/>
                </a:cubicBezTo>
                <a:cubicBezTo>
                  <a:pt x="f64" y="f18"/>
                  <a:pt x="f9" y="f68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2566409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0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19"/>
              <a:gd name="f31" fmla="val 21"/>
              <a:gd name="f32" fmla="val 24"/>
              <a:gd name="f33" fmla="val 27"/>
              <a:gd name="f34" fmla="val 3"/>
              <a:gd name="f35" fmla="val 13"/>
              <a:gd name="f36" fmla="val 9"/>
              <a:gd name="f37" fmla="val 6"/>
              <a:gd name="f38" fmla="val 4"/>
              <a:gd name="f39" fmla="val 37"/>
              <a:gd name="f40" fmla="val 1"/>
              <a:gd name="f41" fmla="val 43"/>
              <a:gd name="f42" fmla="val 67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2 f49 1"/>
              <a:gd name="f60" fmla="*/ 60 f50 1"/>
              <a:gd name="f61" fmla="*/ 23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9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 f49 1"/>
              <a:gd name="f75" fmla="*/ 48 f50 1"/>
              <a:gd name="f76" fmla="*/ 0 f49 1"/>
              <a:gd name="f77" fmla="*/ 72 f50 1"/>
              <a:gd name="f78" fmla="*/ 9 f49 1"/>
              <a:gd name="f79" fmla="*/ 36 f49 1"/>
              <a:gd name="f80" fmla="*/ f51 1 f2"/>
              <a:gd name="f81" fmla="*/ f54 1 80"/>
              <a:gd name="f82" fmla="*/ f55 1 98"/>
              <a:gd name="f83" fmla="*/ f56 1 80"/>
              <a:gd name="f84" fmla="*/ f57 1 98"/>
              <a:gd name="f85" fmla="*/ f58 1 80"/>
              <a:gd name="f86" fmla="*/ f59 1 98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80"/>
              <a:gd name="f105" fmla="*/ f78 1 98"/>
              <a:gd name="f106" fmla="*/ f79 1 98"/>
              <a:gd name="f107" fmla="*/ 0 1 f52"/>
              <a:gd name="f108" fmla="*/ f6 1 f52"/>
              <a:gd name="f109" fmla="*/ 0 1 f53"/>
              <a:gd name="f110" fmla="*/ f7 1 f53"/>
              <a:gd name="f111" fmla="+- f80 0 f1"/>
              <a:gd name="f112" fmla="*/ f81 1 f52"/>
              <a:gd name="f113" fmla="*/ f82 1 f53"/>
              <a:gd name="f114" fmla="*/ f83 1 f52"/>
              <a:gd name="f115" fmla="*/ f84 1 f53"/>
              <a:gd name="f116" fmla="*/ f85 1 f52"/>
              <a:gd name="f117" fmla="*/ f86 1 f53"/>
              <a:gd name="f118" fmla="*/ f87 1 f52"/>
              <a:gd name="f119" fmla="*/ f88 1 f53"/>
              <a:gd name="f120" fmla="*/ f89 1 f52"/>
              <a:gd name="f121" fmla="*/ f90 1 f53"/>
              <a:gd name="f122" fmla="*/ f91 1 f52"/>
              <a:gd name="f123" fmla="*/ f92 1 f53"/>
              <a:gd name="f124" fmla="*/ f93 1 f52"/>
              <a:gd name="f125" fmla="*/ f94 1 f53"/>
              <a:gd name="f126" fmla="*/ f95 1 f52"/>
              <a:gd name="f127" fmla="*/ f96 1 f53"/>
              <a:gd name="f128" fmla="*/ f97 1 f52"/>
              <a:gd name="f129" fmla="*/ f98 1 f53"/>
              <a:gd name="f130" fmla="*/ f99 1 f53"/>
              <a:gd name="f131" fmla="*/ f100 1 f52"/>
              <a:gd name="f132" fmla="*/ f101 1 f53"/>
              <a:gd name="f133" fmla="*/ f102 1 f52"/>
              <a:gd name="f134" fmla="*/ f103 1 f53"/>
              <a:gd name="f135" fmla="*/ f104 1 f52"/>
              <a:gd name="f136" fmla="*/ f105 1 f53"/>
              <a:gd name="f137" fmla="*/ f106 1 f53"/>
              <a:gd name="f138" fmla="*/ f107 f47 1"/>
              <a:gd name="f139" fmla="*/ f108 f47 1"/>
              <a:gd name="f140" fmla="*/ f110 f48 1"/>
              <a:gd name="f141" fmla="*/ f109 f48 1"/>
              <a:gd name="f142" fmla="*/ f112 f47 1"/>
              <a:gd name="f143" fmla="*/ f113 f48 1"/>
              <a:gd name="f144" fmla="*/ f114 f47 1"/>
              <a:gd name="f145" fmla="*/ f115 f48 1"/>
              <a:gd name="f146" fmla="*/ f116 f47 1"/>
              <a:gd name="f147" fmla="*/ f117 f48 1"/>
              <a:gd name="f148" fmla="*/ f118 f47 1"/>
              <a:gd name="f149" fmla="*/ f119 f48 1"/>
              <a:gd name="f150" fmla="*/ f120 f47 1"/>
              <a:gd name="f151" fmla="*/ f121 f48 1"/>
              <a:gd name="f152" fmla="*/ f122 f47 1"/>
              <a:gd name="f153" fmla="*/ f123 f48 1"/>
              <a:gd name="f154" fmla="*/ f124 f47 1"/>
              <a:gd name="f155" fmla="*/ f125 f48 1"/>
              <a:gd name="f156" fmla="*/ f126 f47 1"/>
              <a:gd name="f157" fmla="*/ f127 f48 1"/>
              <a:gd name="f158" fmla="*/ f128 f47 1"/>
              <a:gd name="f159" fmla="*/ f129 f48 1"/>
              <a:gd name="f160" fmla="*/ f130 f48 1"/>
              <a:gd name="f161" fmla="*/ f131 f47 1"/>
              <a:gd name="f162" fmla="*/ f132 f48 1"/>
              <a:gd name="f163" fmla="*/ f133 f47 1"/>
              <a:gd name="f164" fmla="*/ f134 f48 1"/>
              <a:gd name="f165" fmla="*/ f135 f47 1"/>
              <a:gd name="f166" fmla="*/ f136 f48 1"/>
              <a:gd name="f167" fmla="*/ f137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2" y="f143"/>
              </a:cxn>
              <a:cxn ang="f111">
                <a:pos x="f144" y="f143"/>
              </a:cxn>
              <a:cxn ang="f111">
                <a:pos x="f144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6" y="f157"/>
              </a:cxn>
              <a:cxn ang="f111">
                <a:pos x="f156" y="f143"/>
              </a:cxn>
              <a:cxn ang="f111">
                <a:pos x="f158" y="f143"/>
              </a:cxn>
              <a:cxn ang="f111">
                <a:pos x="f158" y="f159"/>
              </a:cxn>
              <a:cxn ang="f111">
                <a:pos x="f156" y="f159"/>
              </a:cxn>
              <a:cxn ang="f111">
                <a:pos x="f156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65" y="f166"/>
              </a:cxn>
              <a:cxn ang="f111">
                <a:pos x="f142" y="f167"/>
              </a:cxn>
              <a:cxn ang="f111">
                <a:pos x="f142" y="f143"/>
              </a:cxn>
            </a:cxnLst>
            <a:rect l="f138" t="f141" r="f139" b="f140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4"/>
                  <a:pt x="f29" y="f30"/>
                </a:cubicBezTo>
                <a:cubicBezTo>
                  <a:pt x="f16" y="f31"/>
                  <a:pt x="f31" y="f32"/>
                  <a:pt x="f26" y="f33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4"/>
                </a:lnTo>
                <a:lnTo>
                  <a:pt x="f26" y="f34"/>
                </a:lnTo>
                <a:lnTo>
                  <a:pt x="f26" y="f35"/>
                </a:lnTo>
                <a:cubicBezTo>
                  <a:pt x="f31" y="f36"/>
                  <a:pt x="f33" y="f37"/>
                  <a:pt x="f13" y="f38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4"/>
                  <a:pt x="f43" y="f36"/>
                </a:cubicBezTo>
                <a:cubicBezTo>
                  <a:pt x="f44" y="f26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reeform 34"/>
          <p:cNvSpPr/>
          <p:nvPr/>
        </p:nvSpPr>
        <p:spPr>
          <a:xfrm>
            <a:off x="1536813" y="465164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60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3"/>
              <a:gd name="f22" fmla="val 96"/>
              <a:gd name="f23" fmla="val 50"/>
              <a:gd name="f24" fmla="val 97"/>
              <a:gd name="f25" fmla="val 47"/>
              <a:gd name="f26" fmla="val 43"/>
              <a:gd name="f27" fmla="val 99"/>
              <a:gd name="f28" fmla="val 40"/>
              <a:gd name="f29" fmla="val 100"/>
              <a:gd name="f30" fmla="val 36"/>
              <a:gd name="f31" fmla="val 31"/>
              <a:gd name="f32" fmla="val 23"/>
              <a:gd name="f33" fmla="val 15"/>
              <a:gd name="f34" fmla="val 9"/>
              <a:gd name="f35" fmla="val 3"/>
              <a:gd name="f36" fmla="val 86"/>
              <a:gd name="f37" fmla="val 79"/>
              <a:gd name="f38" fmla="val 70"/>
              <a:gd name="f39" fmla="val 63"/>
              <a:gd name="f40" fmla="val 2"/>
              <a:gd name="f41" fmla="val 5"/>
              <a:gd name="f42" fmla="val 8"/>
              <a:gd name="f43" fmla="val 48"/>
              <a:gd name="f44" fmla="val 12"/>
              <a:gd name="f45" fmla="val 45"/>
              <a:gd name="f46" fmla="val 18"/>
              <a:gd name="f47" fmla="val 42"/>
              <a:gd name="f48" fmla="val 24"/>
              <a:gd name="f49" fmla="val 38"/>
              <a:gd name="f50" fmla="val 39"/>
              <a:gd name="f51" fmla="val 37"/>
              <a:gd name="f52" fmla="val 56"/>
              <a:gd name="f53" fmla="val 35"/>
              <a:gd name="f54" fmla="val 32"/>
              <a:gd name="f55" fmla="val 29"/>
              <a:gd name="f56" fmla="val 26"/>
              <a:gd name="f57" fmla="val 21"/>
              <a:gd name="f58" fmla="val 19"/>
              <a:gd name="f59" fmla="val 58"/>
              <a:gd name="f60" fmla="val 16"/>
              <a:gd name="f61" fmla="val 14"/>
              <a:gd name="f62" fmla="val 20"/>
              <a:gd name="f63" fmla="val 17"/>
              <a:gd name="f64" fmla="val 10"/>
              <a:gd name="f65" fmla="val 4"/>
              <a:gd name="f66" fmla="val 22"/>
              <a:gd name="f67" fmla="val 28"/>
              <a:gd name="f68" fmla="val 1"/>
              <a:gd name="f69" fmla="val 34"/>
              <a:gd name="f70" fmla="val 52"/>
              <a:gd name="f71" fmla="val 67"/>
              <a:gd name="f72" fmla="val 74"/>
              <a:gd name="f73" fmla="val 77"/>
              <a:gd name="f74" fmla="val 80"/>
              <a:gd name="f75" fmla="val 27"/>
              <a:gd name="f76" fmla="val 33"/>
              <a:gd name="f77" fmla="val 61"/>
              <a:gd name="f78" fmla="val 49"/>
              <a:gd name="f79" fmla="val 41"/>
              <a:gd name="f80" fmla="val 51"/>
              <a:gd name="f81" fmla="val 69"/>
              <a:gd name="f82" fmla="val 75"/>
              <a:gd name="f83" fmla="val 82"/>
              <a:gd name="f84" fmla="val 25"/>
              <a:gd name="f85" fmla="val 84"/>
              <a:gd name="f86" fmla="val 30"/>
              <a:gd name="f87" fmla="val 85"/>
              <a:gd name="f88" fmla="val 78"/>
              <a:gd name="f89" fmla="+- 0 0 -90"/>
              <a:gd name="f90" fmla="*/ f3 1 81"/>
              <a:gd name="f91" fmla="*/ f4 1 101"/>
              <a:gd name="f92" fmla="+- f7 0 f5"/>
              <a:gd name="f93" fmla="+- f6 0 f5"/>
              <a:gd name="f94" fmla="*/ f89 f0 1"/>
              <a:gd name="f95" fmla="*/ f93 1 81"/>
              <a:gd name="f96" fmla="*/ f92 1 101"/>
              <a:gd name="f97" fmla="*/ 81 f93 1"/>
              <a:gd name="f98" fmla="*/ 98 f92 1"/>
              <a:gd name="f99" fmla="*/ 65 f93 1"/>
              <a:gd name="f100" fmla="*/ 88 f92 1"/>
              <a:gd name="f101" fmla="*/ 60 f93 1"/>
              <a:gd name="f102" fmla="*/ 92 f92 1"/>
              <a:gd name="f103" fmla="*/ 53 f93 1"/>
              <a:gd name="f104" fmla="*/ 96 f92 1"/>
              <a:gd name="f105" fmla="*/ 43 f93 1"/>
              <a:gd name="f106" fmla="*/ 99 f92 1"/>
              <a:gd name="f107" fmla="*/ 31 f93 1"/>
              <a:gd name="f108" fmla="*/ 101 f92 1"/>
              <a:gd name="f109" fmla="*/ 9 f93 1"/>
              <a:gd name="f110" fmla="*/ 0 f93 1"/>
              <a:gd name="f111" fmla="*/ 70 f92 1"/>
              <a:gd name="f112" fmla="*/ 5 f93 1"/>
              <a:gd name="f113" fmla="*/ 53 f92 1"/>
              <a:gd name="f114" fmla="*/ 18 f93 1"/>
              <a:gd name="f115" fmla="*/ 42 f92 1"/>
              <a:gd name="f116" fmla="*/ 39 f93 1"/>
              <a:gd name="f117" fmla="*/ 37 f92 1"/>
              <a:gd name="f118" fmla="*/ 35 f92 1"/>
              <a:gd name="f119" fmla="*/ 32 f92 1"/>
              <a:gd name="f120" fmla="*/ 63 f93 1"/>
              <a:gd name="f121" fmla="*/ 23 f92 1"/>
              <a:gd name="f122" fmla="*/ 58 f93 1"/>
              <a:gd name="f123" fmla="*/ 18 f92 1"/>
              <a:gd name="f124" fmla="*/ 50 f93 1"/>
              <a:gd name="f125" fmla="*/ 15 f92 1"/>
              <a:gd name="f126" fmla="*/ 40 f93 1"/>
              <a:gd name="f127" fmla="*/ 14 f92 1"/>
              <a:gd name="f128" fmla="*/ 26 f93 1"/>
              <a:gd name="f129" fmla="*/ 16 f92 1"/>
              <a:gd name="f130" fmla="*/ 10 f93 1"/>
              <a:gd name="f131" fmla="*/ 21 f92 1"/>
              <a:gd name="f132" fmla="*/ 5 f92 1"/>
              <a:gd name="f133" fmla="*/ 22 f93 1"/>
              <a:gd name="f134" fmla="*/ 2 f92 1"/>
              <a:gd name="f135" fmla="*/ 0 f92 1"/>
              <a:gd name="f136" fmla="*/ 57 f93 1"/>
              <a:gd name="f137" fmla="*/ 70 f93 1"/>
              <a:gd name="f138" fmla="*/ 8 f92 1"/>
              <a:gd name="f139" fmla="*/ 79 f93 1"/>
              <a:gd name="f140" fmla="*/ 33 f92 1"/>
              <a:gd name="f141" fmla="*/ 74 f92 1"/>
              <a:gd name="f142" fmla="*/ 48 f92 1"/>
              <a:gd name="f143" fmla="*/ 48 f93 1"/>
              <a:gd name="f144" fmla="*/ 49 f92 1"/>
              <a:gd name="f145" fmla="*/ 32 f93 1"/>
              <a:gd name="f146" fmla="*/ 52 f92 1"/>
              <a:gd name="f147" fmla="*/ 21 f93 1"/>
              <a:gd name="f148" fmla="*/ 58 f92 1"/>
              <a:gd name="f149" fmla="*/ 17 f93 1"/>
              <a:gd name="f150" fmla="*/ 69 f92 1"/>
              <a:gd name="f151" fmla="*/ 82 f92 1"/>
              <a:gd name="f152" fmla="*/ 37 f93 1"/>
              <a:gd name="f153" fmla="*/ 86 f92 1"/>
              <a:gd name="f154" fmla="*/ 52 f93 1"/>
              <a:gd name="f155" fmla="*/ f94 1 f2"/>
              <a:gd name="f156" fmla="*/ f97 1 81"/>
              <a:gd name="f157" fmla="*/ f98 1 101"/>
              <a:gd name="f158" fmla="*/ f99 1 81"/>
              <a:gd name="f159" fmla="*/ f100 1 101"/>
              <a:gd name="f160" fmla="*/ f101 1 81"/>
              <a:gd name="f161" fmla="*/ f102 1 101"/>
              <a:gd name="f162" fmla="*/ f103 1 81"/>
              <a:gd name="f163" fmla="*/ f104 1 101"/>
              <a:gd name="f164" fmla="*/ f105 1 81"/>
              <a:gd name="f165" fmla="*/ f106 1 101"/>
              <a:gd name="f166" fmla="*/ f107 1 81"/>
              <a:gd name="f167" fmla="*/ f108 1 101"/>
              <a:gd name="f168" fmla="*/ f109 1 81"/>
              <a:gd name="f169" fmla="*/ f110 1 81"/>
              <a:gd name="f170" fmla="*/ f111 1 101"/>
              <a:gd name="f171" fmla="*/ f112 1 81"/>
              <a:gd name="f172" fmla="*/ f113 1 101"/>
              <a:gd name="f173" fmla="*/ f114 1 81"/>
              <a:gd name="f174" fmla="*/ f115 1 101"/>
              <a:gd name="f175" fmla="*/ f116 1 81"/>
              <a:gd name="f176" fmla="*/ f117 1 101"/>
              <a:gd name="f177" fmla="*/ f118 1 101"/>
              <a:gd name="f178" fmla="*/ f119 1 101"/>
              <a:gd name="f179" fmla="*/ f120 1 81"/>
              <a:gd name="f180" fmla="*/ f121 1 101"/>
              <a:gd name="f181" fmla="*/ f122 1 81"/>
              <a:gd name="f182" fmla="*/ f123 1 101"/>
              <a:gd name="f183" fmla="*/ f124 1 81"/>
              <a:gd name="f184" fmla="*/ f125 1 101"/>
              <a:gd name="f185" fmla="*/ f126 1 81"/>
              <a:gd name="f186" fmla="*/ f127 1 101"/>
              <a:gd name="f187" fmla="*/ f128 1 81"/>
              <a:gd name="f188" fmla="*/ f129 1 101"/>
              <a:gd name="f189" fmla="*/ f130 1 81"/>
              <a:gd name="f190" fmla="*/ f131 1 101"/>
              <a:gd name="f191" fmla="*/ f132 1 101"/>
              <a:gd name="f192" fmla="*/ f133 1 81"/>
              <a:gd name="f193" fmla="*/ f134 1 101"/>
              <a:gd name="f194" fmla="*/ f135 1 101"/>
              <a:gd name="f195" fmla="*/ f136 1 81"/>
              <a:gd name="f196" fmla="*/ f137 1 81"/>
              <a:gd name="f197" fmla="*/ f138 1 101"/>
              <a:gd name="f198" fmla="*/ f139 1 81"/>
              <a:gd name="f199" fmla="*/ f140 1 101"/>
              <a:gd name="f200" fmla="*/ f141 1 101"/>
              <a:gd name="f201" fmla="*/ f142 1 101"/>
              <a:gd name="f202" fmla="*/ f143 1 81"/>
              <a:gd name="f203" fmla="*/ f144 1 101"/>
              <a:gd name="f204" fmla="*/ f145 1 81"/>
              <a:gd name="f205" fmla="*/ f146 1 101"/>
              <a:gd name="f206" fmla="*/ f147 1 81"/>
              <a:gd name="f207" fmla="*/ f148 1 101"/>
              <a:gd name="f208" fmla="*/ f149 1 81"/>
              <a:gd name="f209" fmla="*/ f150 1 101"/>
              <a:gd name="f210" fmla="*/ f151 1 101"/>
              <a:gd name="f211" fmla="*/ f152 1 81"/>
              <a:gd name="f212" fmla="*/ f153 1 101"/>
              <a:gd name="f213" fmla="*/ f154 1 81"/>
              <a:gd name="f214" fmla="*/ 0 1 f95"/>
              <a:gd name="f215" fmla="*/ f6 1 f95"/>
              <a:gd name="f216" fmla="*/ 0 1 f96"/>
              <a:gd name="f217" fmla="*/ f7 1 f96"/>
              <a:gd name="f218" fmla="+- f155 0 f1"/>
              <a:gd name="f219" fmla="*/ f156 1 f95"/>
              <a:gd name="f220" fmla="*/ f157 1 f96"/>
              <a:gd name="f221" fmla="*/ f158 1 f95"/>
              <a:gd name="f222" fmla="*/ f159 1 f96"/>
              <a:gd name="f223" fmla="*/ f160 1 f95"/>
              <a:gd name="f224" fmla="*/ f161 1 f96"/>
              <a:gd name="f225" fmla="*/ f162 1 f95"/>
              <a:gd name="f226" fmla="*/ f163 1 f96"/>
              <a:gd name="f227" fmla="*/ f164 1 f95"/>
              <a:gd name="f228" fmla="*/ f165 1 f96"/>
              <a:gd name="f229" fmla="*/ f166 1 f95"/>
              <a:gd name="f230" fmla="*/ f167 1 f96"/>
              <a:gd name="f231" fmla="*/ f168 1 f95"/>
              <a:gd name="f232" fmla="*/ f169 1 f95"/>
              <a:gd name="f233" fmla="*/ f170 1 f96"/>
              <a:gd name="f234" fmla="*/ f171 1 f95"/>
              <a:gd name="f235" fmla="*/ f172 1 f96"/>
              <a:gd name="f236" fmla="*/ f173 1 f95"/>
              <a:gd name="f237" fmla="*/ f174 1 f96"/>
              <a:gd name="f238" fmla="*/ f175 1 f95"/>
              <a:gd name="f239" fmla="*/ f176 1 f96"/>
              <a:gd name="f240" fmla="*/ f177 1 f96"/>
              <a:gd name="f241" fmla="*/ f178 1 f96"/>
              <a:gd name="f242" fmla="*/ f179 1 f95"/>
              <a:gd name="f243" fmla="*/ f180 1 f96"/>
              <a:gd name="f244" fmla="*/ f181 1 f95"/>
              <a:gd name="f245" fmla="*/ f182 1 f96"/>
              <a:gd name="f246" fmla="*/ f183 1 f95"/>
              <a:gd name="f247" fmla="*/ f184 1 f96"/>
              <a:gd name="f248" fmla="*/ f185 1 f95"/>
              <a:gd name="f249" fmla="*/ f186 1 f96"/>
              <a:gd name="f250" fmla="*/ f187 1 f95"/>
              <a:gd name="f251" fmla="*/ f188 1 f96"/>
              <a:gd name="f252" fmla="*/ f189 1 f95"/>
              <a:gd name="f253" fmla="*/ f190 1 f96"/>
              <a:gd name="f254" fmla="*/ f191 1 f96"/>
              <a:gd name="f255" fmla="*/ f192 1 f95"/>
              <a:gd name="f256" fmla="*/ f193 1 f96"/>
              <a:gd name="f257" fmla="*/ f194 1 f96"/>
              <a:gd name="f258" fmla="*/ f195 1 f95"/>
              <a:gd name="f259" fmla="*/ f196 1 f95"/>
              <a:gd name="f260" fmla="*/ f197 1 f96"/>
              <a:gd name="f261" fmla="*/ f198 1 f95"/>
              <a:gd name="f262" fmla="*/ f199 1 f96"/>
              <a:gd name="f263" fmla="*/ f200 1 f96"/>
              <a:gd name="f264" fmla="*/ f201 1 f96"/>
              <a:gd name="f265" fmla="*/ f202 1 f95"/>
              <a:gd name="f266" fmla="*/ f203 1 f96"/>
              <a:gd name="f267" fmla="*/ f204 1 f95"/>
              <a:gd name="f268" fmla="*/ f205 1 f96"/>
              <a:gd name="f269" fmla="*/ f206 1 f95"/>
              <a:gd name="f270" fmla="*/ f207 1 f96"/>
              <a:gd name="f271" fmla="*/ f208 1 f95"/>
              <a:gd name="f272" fmla="*/ f209 1 f96"/>
              <a:gd name="f273" fmla="*/ f210 1 f96"/>
              <a:gd name="f274" fmla="*/ f211 1 f95"/>
              <a:gd name="f275" fmla="*/ f212 1 f96"/>
              <a:gd name="f276" fmla="*/ f213 1 f95"/>
              <a:gd name="f277" fmla="*/ f214 f90 1"/>
              <a:gd name="f278" fmla="*/ f215 f90 1"/>
              <a:gd name="f279" fmla="*/ f217 f91 1"/>
              <a:gd name="f280" fmla="*/ f216 f91 1"/>
              <a:gd name="f281" fmla="*/ f219 f90 1"/>
              <a:gd name="f282" fmla="*/ f220 f91 1"/>
              <a:gd name="f283" fmla="*/ f221 f90 1"/>
              <a:gd name="f284" fmla="*/ f222 f91 1"/>
              <a:gd name="f285" fmla="*/ f223 f90 1"/>
              <a:gd name="f286" fmla="*/ f224 f91 1"/>
              <a:gd name="f287" fmla="*/ f225 f90 1"/>
              <a:gd name="f288" fmla="*/ f226 f91 1"/>
              <a:gd name="f289" fmla="*/ f227 f90 1"/>
              <a:gd name="f290" fmla="*/ f228 f91 1"/>
              <a:gd name="f291" fmla="*/ f229 f90 1"/>
              <a:gd name="f292" fmla="*/ f230 f91 1"/>
              <a:gd name="f293" fmla="*/ f231 f90 1"/>
              <a:gd name="f294" fmla="*/ f232 f90 1"/>
              <a:gd name="f295" fmla="*/ f233 f91 1"/>
              <a:gd name="f296" fmla="*/ f234 f90 1"/>
              <a:gd name="f297" fmla="*/ f235 f91 1"/>
              <a:gd name="f298" fmla="*/ f236 f90 1"/>
              <a:gd name="f299" fmla="*/ f237 f91 1"/>
              <a:gd name="f300" fmla="*/ f238 f90 1"/>
              <a:gd name="f301" fmla="*/ f239 f91 1"/>
              <a:gd name="f302" fmla="*/ f240 f91 1"/>
              <a:gd name="f303" fmla="*/ f241 f91 1"/>
              <a:gd name="f304" fmla="*/ f242 f90 1"/>
              <a:gd name="f305" fmla="*/ f243 f91 1"/>
              <a:gd name="f306" fmla="*/ f244 f90 1"/>
              <a:gd name="f307" fmla="*/ f245 f91 1"/>
              <a:gd name="f308" fmla="*/ f246 f90 1"/>
              <a:gd name="f309" fmla="*/ f247 f91 1"/>
              <a:gd name="f310" fmla="*/ f248 f90 1"/>
              <a:gd name="f311" fmla="*/ f249 f91 1"/>
              <a:gd name="f312" fmla="*/ f250 f90 1"/>
              <a:gd name="f313" fmla="*/ f251 f91 1"/>
              <a:gd name="f314" fmla="*/ f252 f90 1"/>
              <a:gd name="f315" fmla="*/ f253 f91 1"/>
              <a:gd name="f316" fmla="*/ f254 f91 1"/>
              <a:gd name="f317" fmla="*/ f255 f90 1"/>
              <a:gd name="f318" fmla="*/ f256 f91 1"/>
              <a:gd name="f319" fmla="*/ f257 f91 1"/>
              <a:gd name="f320" fmla="*/ f258 f90 1"/>
              <a:gd name="f321" fmla="*/ f259 f90 1"/>
              <a:gd name="f322" fmla="*/ f260 f91 1"/>
              <a:gd name="f323" fmla="*/ f261 f90 1"/>
              <a:gd name="f324" fmla="*/ f262 f91 1"/>
              <a:gd name="f325" fmla="*/ f263 f91 1"/>
              <a:gd name="f326" fmla="*/ f264 f91 1"/>
              <a:gd name="f327" fmla="*/ f265 f90 1"/>
              <a:gd name="f328" fmla="*/ f266 f91 1"/>
              <a:gd name="f329" fmla="*/ f267 f90 1"/>
              <a:gd name="f330" fmla="*/ f268 f91 1"/>
              <a:gd name="f331" fmla="*/ f269 f90 1"/>
              <a:gd name="f332" fmla="*/ f270 f91 1"/>
              <a:gd name="f333" fmla="*/ f271 f90 1"/>
              <a:gd name="f334" fmla="*/ f272 f91 1"/>
              <a:gd name="f335" fmla="*/ f273 f91 1"/>
              <a:gd name="f336" fmla="*/ f274 f90 1"/>
              <a:gd name="f337" fmla="*/ f275 f91 1"/>
              <a:gd name="f338" fmla="*/ f276 f9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8">
                <a:pos x="f281" y="f282"/>
              </a:cxn>
              <a:cxn ang="f218">
                <a:pos x="f283" y="f282"/>
              </a:cxn>
              <a:cxn ang="f218">
                <a:pos x="f283" y="f284"/>
              </a:cxn>
              <a:cxn ang="f218">
                <a:pos x="f285" y="f286"/>
              </a:cxn>
              <a:cxn ang="f218">
                <a:pos x="f287" y="f288"/>
              </a:cxn>
              <a:cxn ang="f218">
                <a:pos x="f289" y="f290"/>
              </a:cxn>
              <a:cxn ang="f218">
                <a:pos x="f291" y="f292"/>
              </a:cxn>
              <a:cxn ang="f218">
                <a:pos x="f293" y="f286"/>
              </a:cxn>
              <a:cxn ang="f218">
                <a:pos x="f294" y="f295"/>
              </a:cxn>
              <a:cxn ang="f218">
                <a:pos x="f296" y="f297"/>
              </a:cxn>
              <a:cxn ang="f218">
                <a:pos x="f298" y="f299"/>
              </a:cxn>
              <a:cxn ang="f218">
                <a:pos x="f300" y="f301"/>
              </a:cxn>
              <a:cxn ang="f218">
                <a:pos x="f283" y="f302"/>
              </a:cxn>
              <a:cxn ang="f218">
                <a:pos x="f283" y="f303"/>
              </a:cxn>
              <a:cxn ang="f218">
                <a:pos x="f304" y="f305"/>
              </a:cxn>
              <a:cxn ang="f218">
                <a:pos x="f306" y="f307"/>
              </a:cxn>
              <a:cxn ang="f218">
                <a:pos x="f308" y="f309"/>
              </a:cxn>
              <a:cxn ang="f218">
                <a:pos x="f310" y="f311"/>
              </a:cxn>
              <a:cxn ang="f218">
                <a:pos x="f312" y="f313"/>
              </a:cxn>
              <a:cxn ang="f218">
                <a:pos x="f314" y="f315"/>
              </a:cxn>
              <a:cxn ang="f218">
                <a:pos x="f293" y="f315"/>
              </a:cxn>
              <a:cxn ang="f218">
                <a:pos x="f293" y="f316"/>
              </a:cxn>
              <a:cxn ang="f218">
                <a:pos x="f317" y="f318"/>
              </a:cxn>
              <a:cxn ang="f218">
                <a:pos x="f310" y="f319"/>
              </a:cxn>
              <a:cxn ang="f218">
                <a:pos x="f320" y="f318"/>
              </a:cxn>
              <a:cxn ang="f218">
                <a:pos x="f321" y="f322"/>
              </a:cxn>
              <a:cxn ang="f218">
                <a:pos x="f323" y="f307"/>
              </a:cxn>
              <a:cxn ang="f218">
                <a:pos x="f281" y="f324"/>
              </a:cxn>
              <a:cxn ang="f218">
                <a:pos x="f281" y="f282"/>
              </a:cxn>
              <a:cxn ang="f218">
                <a:pos x="f283" y="f325"/>
              </a:cxn>
              <a:cxn ang="f218">
                <a:pos x="f283" y="f326"/>
              </a:cxn>
              <a:cxn ang="f218">
                <a:pos x="f327" y="f328"/>
              </a:cxn>
              <a:cxn ang="f218">
                <a:pos x="f329" y="f330"/>
              </a:cxn>
              <a:cxn ang="f218">
                <a:pos x="f331" y="f332"/>
              </a:cxn>
              <a:cxn ang="f218">
                <a:pos x="f333" y="f334"/>
              </a:cxn>
              <a:cxn ang="f218">
                <a:pos x="f317" y="f335"/>
              </a:cxn>
              <a:cxn ang="f218">
                <a:pos x="f336" y="f337"/>
              </a:cxn>
              <a:cxn ang="f218">
                <a:pos x="f338" y="f335"/>
              </a:cxn>
              <a:cxn ang="f218">
                <a:pos x="f283" y="f325"/>
              </a:cxn>
            </a:cxnLst>
            <a:rect l="f277" t="f280" r="f278" b="f279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7"/>
                  <a:pt x="f31" y="f7"/>
                </a:cubicBezTo>
                <a:cubicBezTo>
                  <a:pt x="f32" y="f7"/>
                  <a:pt x="f33" y="f8"/>
                  <a:pt x="f34" y="f16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17"/>
                  <a:pt x="f41" y="f2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48" y="f28"/>
                  <a:pt x="f31" y="f49"/>
                  <a:pt x="f50" y="f51"/>
                </a:cubicBezTo>
                <a:cubicBezTo>
                  <a:pt x="f25" y="f30"/>
                  <a:pt x="f52" y="f53"/>
                  <a:pt x="f9" y="f53"/>
                </a:cubicBezTo>
                <a:lnTo>
                  <a:pt x="f9" y="f54"/>
                </a:lnTo>
                <a:cubicBezTo>
                  <a:pt x="f9" y="f55"/>
                  <a:pt x="f9" y="f56"/>
                  <a:pt x="f39" y="f32"/>
                </a:cubicBezTo>
                <a:cubicBezTo>
                  <a:pt x="f13" y="f57"/>
                  <a:pt x="f15" y="f58"/>
                  <a:pt x="f59" y="f46"/>
                </a:cubicBezTo>
                <a:cubicBezTo>
                  <a:pt x="f52" y="f60"/>
                  <a:pt x="f21" y="f60"/>
                  <a:pt x="f23" y="f33"/>
                </a:cubicBezTo>
                <a:cubicBezTo>
                  <a:pt x="f25" y="f33"/>
                  <a:pt x="f26" y="f61"/>
                  <a:pt x="f28" y="f61"/>
                </a:cubicBezTo>
                <a:cubicBezTo>
                  <a:pt x="f30" y="f61"/>
                  <a:pt x="f31" y="f33"/>
                  <a:pt x="f56" y="f60"/>
                </a:cubicBezTo>
                <a:cubicBezTo>
                  <a:pt x="f62" y="f63"/>
                  <a:pt x="f33" y="f58"/>
                  <a:pt x="f64" y="f57"/>
                </a:cubicBezTo>
                <a:lnTo>
                  <a:pt x="f34" y="f57"/>
                </a:lnTo>
                <a:lnTo>
                  <a:pt x="f34" y="f41"/>
                </a:lnTo>
                <a:cubicBezTo>
                  <a:pt x="f44" y="f65"/>
                  <a:pt x="f60" y="f35"/>
                  <a:pt x="f66" y="f40"/>
                </a:cubicBezTo>
                <a:cubicBezTo>
                  <a:pt x="f67" y="f68"/>
                  <a:pt x="f69" y="f5"/>
                  <a:pt x="f28" y="f5"/>
                </a:cubicBezTo>
                <a:cubicBezTo>
                  <a:pt x="f25" y="f5"/>
                  <a:pt x="f70" y="f68"/>
                  <a:pt x="f17" y="f40"/>
                </a:cubicBezTo>
                <a:cubicBezTo>
                  <a:pt x="f13" y="f35"/>
                  <a:pt x="f71" y="f41"/>
                  <a:pt x="f38" y="f42"/>
                </a:cubicBezTo>
                <a:cubicBezTo>
                  <a:pt x="f72" y="f64"/>
                  <a:pt x="f73" y="f61"/>
                  <a:pt x="f37" y="f46"/>
                </a:cubicBezTo>
                <a:cubicBezTo>
                  <a:pt x="f74" y="f66"/>
                  <a:pt x="f6" y="f75"/>
                  <a:pt x="f6" y="f76"/>
                </a:cubicBezTo>
                <a:lnTo>
                  <a:pt x="f6" y="f8"/>
                </a:lnTo>
                <a:close/>
                <a:moveTo>
                  <a:pt x="f9" y="f72"/>
                </a:moveTo>
                <a:lnTo>
                  <a:pt x="f9" y="f43"/>
                </a:lnTo>
                <a:cubicBezTo>
                  <a:pt x="f77" y="f43"/>
                  <a:pt x="f19" y="f78"/>
                  <a:pt x="f43" y="f78"/>
                </a:cubicBezTo>
                <a:cubicBezTo>
                  <a:pt x="f79" y="f23"/>
                  <a:pt x="f30" y="f80"/>
                  <a:pt x="f54" y="f70"/>
                </a:cubicBezTo>
                <a:cubicBezTo>
                  <a:pt x="f67" y="f21"/>
                  <a:pt x="f48" y="f19"/>
                  <a:pt x="f57" y="f59"/>
                </a:cubicBezTo>
                <a:cubicBezTo>
                  <a:pt x="f46" y="f77"/>
                  <a:pt x="f63" y="f11"/>
                  <a:pt x="f63" y="f81"/>
                </a:cubicBezTo>
                <a:cubicBezTo>
                  <a:pt x="f63" y="f82"/>
                  <a:pt x="f58" y="f37"/>
                  <a:pt x="f66" y="f83"/>
                </a:cubicBezTo>
                <a:cubicBezTo>
                  <a:pt x="f84" y="f85"/>
                  <a:pt x="f86" y="f36"/>
                  <a:pt x="f51" y="f36"/>
                </a:cubicBezTo>
                <a:cubicBezTo>
                  <a:pt x="f26" y="f36"/>
                  <a:pt x="f43" y="f87"/>
                  <a:pt x="f70" y="f83"/>
                </a:cubicBezTo>
                <a:cubicBezTo>
                  <a:pt x="f17" y="f74"/>
                  <a:pt x="f77" y="f88"/>
                  <a:pt x="f9" y="f72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Freeform 35"/>
          <p:cNvSpPr/>
          <p:nvPr/>
        </p:nvSpPr>
        <p:spPr>
          <a:xfrm>
            <a:off x="1684818" y="465164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95"/>
              <a:gd name="f9" fmla="val 64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8"/>
              <a:gd name="f20" fmla="val 32"/>
              <a:gd name="f21" fmla="val 22"/>
              <a:gd name="f22" fmla="val 14"/>
              <a:gd name="f23" fmla="val 8"/>
              <a:gd name="f24" fmla="val 88"/>
              <a:gd name="f25" fmla="val 3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3"/>
              <a:gd name="f33" fmla="val 17"/>
              <a:gd name="f34" fmla="val 66"/>
              <a:gd name="f35" fmla="val 70"/>
              <a:gd name="f36" fmla="val 18"/>
              <a:gd name="f37" fmla="val 19"/>
              <a:gd name="f38" fmla="val 75"/>
              <a:gd name="f39" fmla="val 21"/>
              <a:gd name="f40" fmla="val 78"/>
              <a:gd name="f41" fmla="val 23"/>
              <a:gd name="f42" fmla="val 79"/>
              <a:gd name="f43" fmla="val 25"/>
              <a:gd name="f44" fmla="val 81"/>
              <a:gd name="f45" fmla="val 28"/>
              <a:gd name="f46" fmla="val 31"/>
              <a:gd name="f47" fmla="val 36"/>
              <a:gd name="f48" fmla="val 40"/>
              <a:gd name="f49" fmla="val 45"/>
              <a:gd name="f50" fmla="val 50"/>
              <a:gd name="f51" fmla="val 55"/>
              <a:gd name="f52" fmla="val 77"/>
              <a:gd name="f53" fmla="val 74"/>
              <a:gd name="f54" fmla="val 71"/>
              <a:gd name="f55" fmla="+- 0 0 -90"/>
              <a:gd name="f56" fmla="*/ f3 1 80"/>
              <a:gd name="f57" fmla="*/ f4 1 98"/>
              <a:gd name="f58" fmla="+- f7 0 f5"/>
              <a:gd name="f59" fmla="+- f6 0 f5"/>
              <a:gd name="f60" fmla="*/ f55 f0 1"/>
              <a:gd name="f61" fmla="*/ f59 1 80"/>
              <a:gd name="f62" fmla="*/ f58 1 98"/>
              <a:gd name="f63" fmla="*/ 80 f59 1"/>
              <a:gd name="f64" fmla="*/ 95 f58 1"/>
              <a:gd name="f65" fmla="*/ 64 f59 1"/>
              <a:gd name="f66" fmla="*/ 84 f58 1"/>
              <a:gd name="f67" fmla="*/ 48 f59 1"/>
              <a:gd name="f68" fmla="*/ 94 f58 1"/>
              <a:gd name="f69" fmla="*/ 32 f59 1"/>
              <a:gd name="f70" fmla="*/ 98 f58 1"/>
              <a:gd name="f71" fmla="*/ 8 f59 1"/>
              <a:gd name="f72" fmla="*/ 88 f58 1"/>
              <a:gd name="f73" fmla="*/ 0 f59 1"/>
              <a:gd name="f74" fmla="*/ 61 f58 1"/>
              <a:gd name="f75" fmla="*/ 0 f58 1"/>
              <a:gd name="f76" fmla="*/ 16 f59 1"/>
              <a:gd name="f77" fmla="*/ 54 f58 1"/>
              <a:gd name="f78" fmla="*/ 17 f59 1"/>
              <a:gd name="f79" fmla="*/ 66 f58 1"/>
              <a:gd name="f80" fmla="*/ 19 f59 1"/>
              <a:gd name="f81" fmla="*/ 75 f58 1"/>
              <a:gd name="f82" fmla="*/ 25 f59 1"/>
              <a:gd name="f83" fmla="*/ 81 f58 1"/>
              <a:gd name="f84" fmla="*/ 36 f59 1"/>
              <a:gd name="f85" fmla="*/ 82 f58 1"/>
              <a:gd name="f86" fmla="*/ 50 f59 1"/>
              <a:gd name="f87" fmla="*/ 79 f58 1"/>
              <a:gd name="f88" fmla="*/ 71 f58 1"/>
              <a:gd name="f89" fmla="*/ f60 1 f2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80"/>
              <a:gd name="f110" fmla="*/ f83 1 98"/>
              <a:gd name="f111" fmla="*/ f84 1 80"/>
              <a:gd name="f112" fmla="*/ f85 1 98"/>
              <a:gd name="f113" fmla="*/ f86 1 80"/>
              <a:gd name="f114" fmla="*/ f87 1 98"/>
              <a:gd name="f115" fmla="*/ f88 1 98"/>
              <a:gd name="f116" fmla="*/ 0 1 f61"/>
              <a:gd name="f117" fmla="*/ f6 1 f61"/>
              <a:gd name="f118" fmla="*/ 0 1 f62"/>
              <a:gd name="f119" fmla="*/ f7 1 f62"/>
              <a:gd name="f120" fmla="+- f89 0 f1"/>
              <a:gd name="f121" fmla="*/ f90 1 f61"/>
              <a:gd name="f122" fmla="*/ f91 1 f62"/>
              <a:gd name="f123" fmla="*/ f92 1 f61"/>
              <a:gd name="f124" fmla="*/ f93 1 f62"/>
              <a:gd name="f125" fmla="*/ f94 1 f61"/>
              <a:gd name="f126" fmla="*/ f95 1 f62"/>
              <a:gd name="f127" fmla="*/ f96 1 f61"/>
              <a:gd name="f128" fmla="*/ f97 1 f62"/>
              <a:gd name="f129" fmla="*/ f98 1 f61"/>
              <a:gd name="f130" fmla="*/ f99 1 f62"/>
              <a:gd name="f131" fmla="*/ f100 1 f61"/>
              <a:gd name="f132" fmla="*/ f101 1 f62"/>
              <a:gd name="f133" fmla="*/ f102 1 f62"/>
              <a:gd name="f134" fmla="*/ f103 1 f61"/>
              <a:gd name="f135" fmla="*/ f104 1 f62"/>
              <a:gd name="f136" fmla="*/ f105 1 f61"/>
              <a:gd name="f137" fmla="*/ f106 1 f62"/>
              <a:gd name="f138" fmla="*/ f107 1 f61"/>
              <a:gd name="f139" fmla="*/ f108 1 f62"/>
              <a:gd name="f140" fmla="*/ f109 1 f61"/>
              <a:gd name="f141" fmla="*/ f110 1 f62"/>
              <a:gd name="f142" fmla="*/ f111 1 f61"/>
              <a:gd name="f143" fmla="*/ f112 1 f62"/>
              <a:gd name="f144" fmla="*/ f113 1 f61"/>
              <a:gd name="f145" fmla="*/ f114 1 f62"/>
              <a:gd name="f146" fmla="*/ f115 1 f62"/>
              <a:gd name="f147" fmla="*/ f116 f56 1"/>
              <a:gd name="f148" fmla="*/ f117 f56 1"/>
              <a:gd name="f149" fmla="*/ f119 f57 1"/>
              <a:gd name="f150" fmla="*/ f118 f57 1"/>
              <a:gd name="f151" fmla="*/ f121 f56 1"/>
              <a:gd name="f152" fmla="*/ f122 f57 1"/>
              <a:gd name="f153" fmla="*/ f123 f56 1"/>
              <a:gd name="f154" fmla="*/ f124 f57 1"/>
              <a:gd name="f155" fmla="*/ f125 f56 1"/>
              <a:gd name="f156" fmla="*/ f126 f57 1"/>
              <a:gd name="f157" fmla="*/ f127 f56 1"/>
              <a:gd name="f158" fmla="*/ f128 f57 1"/>
              <a:gd name="f159" fmla="*/ f129 f56 1"/>
              <a:gd name="f160" fmla="*/ f130 f57 1"/>
              <a:gd name="f161" fmla="*/ f131 f56 1"/>
              <a:gd name="f162" fmla="*/ f132 f57 1"/>
              <a:gd name="f163" fmla="*/ f133 f57 1"/>
              <a:gd name="f164" fmla="*/ f134 f56 1"/>
              <a:gd name="f165" fmla="*/ f135 f57 1"/>
              <a:gd name="f166" fmla="*/ f136 f56 1"/>
              <a:gd name="f167" fmla="*/ f137 f57 1"/>
              <a:gd name="f168" fmla="*/ f138 f56 1"/>
              <a:gd name="f169" fmla="*/ f139 f57 1"/>
              <a:gd name="f170" fmla="*/ f140 f56 1"/>
              <a:gd name="f171" fmla="*/ f141 f57 1"/>
              <a:gd name="f172" fmla="*/ f142 f56 1"/>
              <a:gd name="f173" fmla="*/ f143 f57 1"/>
              <a:gd name="f174" fmla="*/ f144 f56 1"/>
              <a:gd name="f175" fmla="*/ f145 f57 1"/>
              <a:gd name="f176" fmla="*/ f146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0">
                <a:pos x="f151" y="f152"/>
              </a:cxn>
              <a:cxn ang="f120">
                <a:pos x="f153" y="f152"/>
              </a:cxn>
              <a:cxn ang="f120">
                <a:pos x="f153" y="f154"/>
              </a:cxn>
              <a:cxn ang="f120">
                <a:pos x="f155" y="f156"/>
              </a:cxn>
              <a:cxn ang="f120">
                <a:pos x="f157" y="f158"/>
              </a:cxn>
              <a:cxn ang="f120">
                <a:pos x="f159" y="f160"/>
              </a:cxn>
              <a:cxn ang="f120">
                <a:pos x="f161" y="f162"/>
              </a:cxn>
              <a:cxn ang="f120">
                <a:pos x="f161" y="f163"/>
              </a:cxn>
              <a:cxn ang="f120">
                <a:pos x="f164" y="f163"/>
              </a:cxn>
              <a:cxn ang="f120">
                <a:pos x="f164" y="f165"/>
              </a:cxn>
              <a:cxn ang="f120">
                <a:pos x="f166" y="f167"/>
              </a:cxn>
              <a:cxn ang="f120">
                <a:pos x="f168" y="f169"/>
              </a:cxn>
              <a:cxn ang="f120">
                <a:pos x="f170" y="f171"/>
              </a:cxn>
              <a:cxn ang="f120">
                <a:pos x="f172" y="f173"/>
              </a:cxn>
              <a:cxn ang="f120">
                <a:pos x="f174" y="f175"/>
              </a:cxn>
              <a:cxn ang="f120">
                <a:pos x="f153" y="f176"/>
              </a:cxn>
              <a:cxn ang="f120">
                <a:pos x="f153" y="f163"/>
              </a:cxn>
              <a:cxn ang="f120">
                <a:pos x="f151" y="f163"/>
              </a:cxn>
              <a:cxn ang="f120">
                <a:pos x="f151" y="f152"/>
              </a:cxn>
            </a:cxnLst>
            <a:rect l="f147" t="f150" r="f148" b="f149"/>
            <a:pathLst>
              <a:path w="80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32"/>
                  <a:pt x="f33" y="f34"/>
                </a:cubicBezTo>
                <a:cubicBezTo>
                  <a:pt x="f33" y="f35"/>
                  <a:pt x="f36" y="f27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26"/>
                  <a:pt x="f46" y="f26"/>
                  <a:pt x="f47" y="f26"/>
                </a:cubicBezTo>
                <a:cubicBezTo>
                  <a:pt x="f48" y="f26"/>
                  <a:pt x="f49" y="f44"/>
                  <a:pt x="f50" y="f42"/>
                </a:cubicBezTo>
                <a:cubicBezTo>
                  <a:pt x="f51" y="f52"/>
                  <a:pt x="f31" y="f53"/>
                  <a:pt x="f9" y="f54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Freeform 36"/>
          <p:cNvSpPr/>
          <p:nvPr/>
        </p:nvSpPr>
        <p:spPr>
          <a:xfrm>
            <a:off x="1832823" y="4600163"/>
            <a:ext cx="115827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93"/>
              <a:gd name="f9" fmla="val 105"/>
              <a:gd name="f10" fmla="val 80"/>
              <a:gd name="f11" fmla="val 115"/>
              <a:gd name="f12" fmla="val 72"/>
              <a:gd name="f13" fmla="val 124"/>
              <a:gd name="f14" fmla="val 65"/>
              <a:gd name="f15" fmla="val 132"/>
              <a:gd name="f16" fmla="val 55"/>
              <a:gd name="f17" fmla="val 42"/>
              <a:gd name="f18" fmla="val 40"/>
              <a:gd name="f19" fmla="val 37"/>
              <a:gd name="f20" fmla="val 33"/>
              <a:gd name="f21" fmla="val 135"/>
              <a:gd name="f22" fmla="val 30"/>
              <a:gd name="f23" fmla="val 27"/>
              <a:gd name="f24" fmla="val 134"/>
              <a:gd name="f25" fmla="val 25"/>
              <a:gd name="f26" fmla="val 120"/>
              <a:gd name="f27" fmla="val 26"/>
              <a:gd name="f28" fmla="val 29"/>
              <a:gd name="f29" fmla="val 121"/>
              <a:gd name="f30" fmla="val 31"/>
              <a:gd name="f31" fmla="val 122"/>
              <a:gd name="f32" fmla="val 34"/>
              <a:gd name="f33" fmla="val 123"/>
              <a:gd name="f34" fmla="val 43"/>
              <a:gd name="f35" fmla="val 47"/>
              <a:gd name="f36" fmla="val 51"/>
              <a:gd name="f37" fmla="val 54"/>
              <a:gd name="f38" fmla="val 57"/>
              <a:gd name="f39" fmla="val 119"/>
              <a:gd name="f40" fmla="val 60"/>
              <a:gd name="f41" fmla="val 117"/>
              <a:gd name="f42" fmla="val 62"/>
              <a:gd name="f43" fmla="val 114"/>
              <a:gd name="f44" fmla="val 64"/>
              <a:gd name="f45" fmla="val 111"/>
              <a:gd name="f46" fmla="val 108"/>
              <a:gd name="f47" fmla="val 66"/>
              <a:gd name="f48" fmla="val 104"/>
              <a:gd name="f49" fmla="val 67"/>
              <a:gd name="f50" fmla="val 101"/>
              <a:gd name="f51" fmla="val 97"/>
              <a:gd name="f52" fmla="val 92"/>
              <a:gd name="f53" fmla="val 83"/>
              <a:gd name="f54" fmla="val 76"/>
              <a:gd name="f55" fmla="val 58"/>
              <a:gd name="f56" fmla="val 71"/>
              <a:gd name="f57" fmla="val 52"/>
              <a:gd name="f58" fmla="val 44"/>
              <a:gd name="f59" fmla="val 32"/>
              <a:gd name="f60" fmla="val 41"/>
              <a:gd name="f61" fmla="val 48"/>
              <a:gd name="f62" fmla="val 49"/>
              <a:gd name="f63" fmla="val 46"/>
              <a:gd name="f64" fmla="val 59"/>
              <a:gd name="f65" fmla="val 28"/>
              <a:gd name="f66" fmla="val 24"/>
              <a:gd name="f67" fmla="val 22"/>
              <a:gd name="f68" fmla="val 56"/>
              <a:gd name="f69" fmla="val 20"/>
              <a:gd name="f70" fmla="val 18"/>
              <a:gd name="f71" fmla="val 53"/>
              <a:gd name="f72" fmla="val 17"/>
              <a:gd name="f73" fmla="val 15"/>
              <a:gd name="f74" fmla="val 14"/>
              <a:gd name="f75" fmla="val 13"/>
              <a:gd name="f76" fmla="val 39"/>
              <a:gd name="f77" fmla="val 36"/>
              <a:gd name="f78" fmla="val 16"/>
              <a:gd name="f79" fmla="val 23"/>
              <a:gd name="f80" fmla="val 19"/>
              <a:gd name="f81" fmla="val 21"/>
              <a:gd name="f82" fmla="val 35"/>
              <a:gd name="f83" fmla="val 1"/>
              <a:gd name="f84" fmla="val 3"/>
              <a:gd name="f85" fmla="val 5"/>
              <a:gd name="f86" fmla="val 8"/>
              <a:gd name="f87" fmla="val 12"/>
              <a:gd name="f88" fmla="val 10"/>
              <a:gd name="f89" fmla="val 7"/>
              <a:gd name="f90" fmla="val 4"/>
              <a:gd name="f91" fmla="val 73"/>
              <a:gd name="f92" fmla="val 69"/>
              <a:gd name="f93" fmla="val 45"/>
              <a:gd name="f94" fmla="val 50"/>
              <a:gd name="f95" fmla="val 63"/>
              <a:gd name="f96" fmla="val 70"/>
              <a:gd name="f97" fmla="val 81"/>
              <a:gd name="f98" fmla="val 75"/>
              <a:gd name="f99" fmla="+- 0 0 -90"/>
              <a:gd name="f100" fmla="*/ f3 1 84"/>
              <a:gd name="f101" fmla="*/ f4 1 136"/>
              <a:gd name="f102" fmla="+- f7 0 f5"/>
              <a:gd name="f103" fmla="+- f6 0 f5"/>
              <a:gd name="f104" fmla="*/ f99 f0 1"/>
              <a:gd name="f105" fmla="*/ f103 1 84"/>
              <a:gd name="f106" fmla="*/ f102 1 136"/>
              <a:gd name="f107" fmla="*/ 84 f103 1"/>
              <a:gd name="f108" fmla="*/ 93 f102 1"/>
              <a:gd name="f109" fmla="*/ 72 f103 1"/>
              <a:gd name="f110" fmla="*/ 124 f102 1"/>
              <a:gd name="f111" fmla="*/ 42 f103 1"/>
              <a:gd name="f112" fmla="*/ 136 f102 1"/>
              <a:gd name="f113" fmla="*/ 33 f103 1"/>
              <a:gd name="f114" fmla="*/ 135 f102 1"/>
              <a:gd name="f115" fmla="*/ 25 f103 1"/>
              <a:gd name="f116" fmla="*/ 134 f102 1"/>
              <a:gd name="f117" fmla="*/ 120 f102 1"/>
              <a:gd name="f118" fmla="*/ 26 f103 1"/>
              <a:gd name="f119" fmla="*/ 34 f103 1"/>
              <a:gd name="f120" fmla="*/ 122 f102 1"/>
              <a:gd name="f121" fmla="*/ 43 f103 1"/>
              <a:gd name="f122" fmla="*/ 123 f102 1"/>
              <a:gd name="f123" fmla="*/ 54 f103 1"/>
              <a:gd name="f124" fmla="*/ 121 f102 1"/>
              <a:gd name="f125" fmla="*/ 62 f103 1"/>
              <a:gd name="f126" fmla="*/ 114 f102 1"/>
              <a:gd name="f127" fmla="*/ 66 f103 1"/>
              <a:gd name="f128" fmla="*/ 104 f102 1"/>
              <a:gd name="f129" fmla="*/ 67 f103 1"/>
              <a:gd name="f130" fmla="*/ 92 f102 1"/>
              <a:gd name="f131" fmla="*/ 58 f103 1"/>
              <a:gd name="f132" fmla="*/ 71 f102 1"/>
              <a:gd name="f133" fmla="*/ 32 f103 1"/>
              <a:gd name="f134" fmla="*/ 64 f102 1"/>
              <a:gd name="f135" fmla="*/ 51 f102 1"/>
              <a:gd name="f136" fmla="*/ 52 f103 1"/>
              <a:gd name="f137" fmla="*/ 46 f102 1"/>
              <a:gd name="f138" fmla="*/ 59 f103 1"/>
              <a:gd name="f139" fmla="*/ 30 f102 1"/>
              <a:gd name="f140" fmla="*/ 24 f102 1"/>
              <a:gd name="f141" fmla="*/ 18 f102 1"/>
              <a:gd name="f142" fmla="*/ 48 f103 1"/>
              <a:gd name="f143" fmla="*/ 14 f102 1"/>
              <a:gd name="f144" fmla="*/ 39 f103 1"/>
              <a:gd name="f145" fmla="*/ 13 f102 1"/>
              <a:gd name="f146" fmla="*/ 31 f103 1"/>
              <a:gd name="f147" fmla="*/ 23 f103 1"/>
              <a:gd name="f148" fmla="*/ 19 f102 1"/>
              <a:gd name="f149" fmla="*/ 18 f103 1"/>
              <a:gd name="f150" fmla="*/ 27 f102 1"/>
              <a:gd name="f151" fmla="*/ 16 f103 1"/>
              <a:gd name="f152" fmla="*/ 41 f102 1"/>
              <a:gd name="f153" fmla="*/ 0 f103 1"/>
              <a:gd name="f154" fmla="*/ 42 f102 1"/>
              <a:gd name="f155" fmla="*/ 3 f103 1"/>
              <a:gd name="f156" fmla="*/ 23 f102 1"/>
              <a:gd name="f157" fmla="*/ 12 f103 1"/>
              <a:gd name="f158" fmla="*/ 10 f102 1"/>
              <a:gd name="f159" fmla="*/ 3 f102 1"/>
              <a:gd name="f160" fmla="*/ 40 f103 1"/>
              <a:gd name="f161" fmla="*/ 0 f102 1"/>
              <a:gd name="f162" fmla="*/ 8 f102 1"/>
              <a:gd name="f163" fmla="*/ 76 f103 1"/>
              <a:gd name="f164" fmla="*/ 28 f102 1"/>
              <a:gd name="f165" fmla="*/ 69 f103 1"/>
              <a:gd name="f166" fmla="*/ 45 f102 1"/>
              <a:gd name="f167" fmla="*/ 55 f102 1"/>
              <a:gd name="f168" fmla="*/ 56 f102 1"/>
              <a:gd name="f169" fmla="*/ 69 f102 1"/>
              <a:gd name="f170" fmla="*/ f104 1 f2"/>
              <a:gd name="f171" fmla="*/ f107 1 84"/>
              <a:gd name="f172" fmla="*/ f108 1 136"/>
              <a:gd name="f173" fmla="*/ f109 1 84"/>
              <a:gd name="f174" fmla="*/ f110 1 136"/>
              <a:gd name="f175" fmla="*/ f111 1 84"/>
              <a:gd name="f176" fmla="*/ f112 1 136"/>
              <a:gd name="f177" fmla="*/ f113 1 84"/>
              <a:gd name="f178" fmla="*/ f114 1 136"/>
              <a:gd name="f179" fmla="*/ f115 1 84"/>
              <a:gd name="f180" fmla="*/ f116 1 136"/>
              <a:gd name="f181" fmla="*/ f117 1 136"/>
              <a:gd name="f182" fmla="*/ f118 1 84"/>
              <a:gd name="f183" fmla="*/ f119 1 84"/>
              <a:gd name="f184" fmla="*/ f120 1 136"/>
              <a:gd name="f185" fmla="*/ f121 1 84"/>
              <a:gd name="f186" fmla="*/ f122 1 136"/>
              <a:gd name="f187" fmla="*/ f123 1 84"/>
              <a:gd name="f188" fmla="*/ f124 1 136"/>
              <a:gd name="f189" fmla="*/ f125 1 84"/>
              <a:gd name="f190" fmla="*/ f126 1 136"/>
              <a:gd name="f191" fmla="*/ f127 1 84"/>
              <a:gd name="f192" fmla="*/ f128 1 136"/>
              <a:gd name="f193" fmla="*/ f129 1 84"/>
              <a:gd name="f194" fmla="*/ f130 1 136"/>
              <a:gd name="f195" fmla="*/ f131 1 84"/>
              <a:gd name="f196" fmla="*/ f132 1 136"/>
              <a:gd name="f197" fmla="*/ f133 1 84"/>
              <a:gd name="f198" fmla="*/ f134 1 136"/>
              <a:gd name="f199" fmla="*/ f135 1 136"/>
              <a:gd name="f200" fmla="*/ f136 1 84"/>
              <a:gd name="f201" fmla="*/ f137 1 136"/>
              <a:gd name="f202" fmla="*/ f138 1 84"/>
              <a:gd name="f203" fmla="*/ f139 1 136"/>
              <a:gd name="f204" fmla="*/ f140 1 136"/>
              <a:gd name="f205" fmla="*/ f141 1 136"/>
              <a:gd name="f206" fmla="*/ f142 1 84"/>
              <a:gd name="f207" fmla="*/ f143 1 136"/>
              <a:gd name="f208" fmla="*/ f144 1 84"/>
              <a:gd name="f209" fmla="*/ f145 1 136"/>
              <a:gd name="f210" fmla="*/ f146 1 84"/>
              <a:gd name="f211" fmla="*/ f147 1 84"/>
              <a:gd name="f212" fmla="*/ f148 1 136"/>
              <a:gd name="f213" fmla="*/ f149 1 84"/>
              <a:gd name="f214" fmla="*/ f150 1 136"/>
              <a:gd name="f215" fmla="*/ f151 1 84"/>
              <a:gd name="f216" fmla="*/ f152 1 136"/>
              <a:gd name="f217" fmla="*/ f153 1 84"/>
              <a:gd name="f218" fmla="*/ f154 1 136"/>
              <a:gd name="f219" fmla="*/ f155 1 84"/>
              <a:gd name="f220" fmla="*/ f156 1 136"/>
              <a:gd name="f221" fmla="*/ f157 1 84"/>
              <a:gd name="f222" fmla="*/ f158 1 136"/>
              <a:gd name="f223" fmla="*/ f159 1 136"/>
              <a:gd name="f224" fmla="*/ f160 1 84"/>
              <a:gd name="f225" fmla="*/ f161 1 136"/>
              <a:gd name="f226" fmla="*/ f162 1 136"/>
              <a:gd name="f227" fmla="*/ f163 1 84"/>
              <a:gd name="f228" fmla="*/ f164 1 136"/>
              <a:gd name="f229" fmla="*/ f165 1 84"/>
              <a:gd name="f230" fmla="*/ f166 1 136"/>
              <a:gd name="f231" fmla="*/ f167 1 136"/>
              <a:gd name="f232" fmla="*/ f168 1 136"/>
              <a:gd name="f233" fmla="*/ f169 1 136"/>
              <a:gd name="f234" fmla="*/ 0 1 f105"/>
              <a:gd name="f235" fmla="*/ f6 1 f105"/>
              <a:gd name="f236" fmla="*/ 0 1 f106"/>
              <a:gd name="f237" fmla="*/ f7 1 f106"/>
              <a:gd name="f238" fmla="+- f170 0 f1"/>
              <a:gd name="f239" fmla="*/ f171 1 f105"/>
              <a:gd name="f240" fmla="*/ f172 1 f106"/>
              <a:gd name="f241" fmla="*/ f173 1 f105"/>
              <a:gd name="f242" fmla="*/ f174 1 f106"/>
              <a:gd name="f243" fmla="*/ f175 1 f105"/>
              <a:gd name="f244" fmla="*/ f176 1 f106"/>
              <a:gd name="f245" fmla="*/ f177 1 f105"/>
              <a:gd name="f246" fmla="*/ f178 1 f106"/>
              <a:gd name="f247" fmla="*/ f179 1 f105"/>
              <a:gd name="f248" fmla="*/ f180 1 f106"/>
              <a:gd name="f249" fmla="*/ f181 1 f106"/>
              <a:gd name="f250" fmla="*/ f182 1 f105"/>
              <a:gd name="f251" fmla="*/ f183 1 f105"/>
              <a:gd name="f252" fmla="*/ f184 1 f106"/>
              <a:gd name="f253" fmla="*/ f185 1 f105"/>
              <a:gd name="f254" fmla="*/ f186 1 f106"/>
              <a:gd name="f255" fmla="*/ f187 1 f105"/>
              <a:gd name="f256" fmla="*/ f188 1 f106"/>
              <a:gd name="f257" fmla="*/ f189 1 f105"/>
              <a:gd name="f258" fmla="*/ f190 1 f106"/>
              <a:gd name="f259" fmla="*/ f191 1 f105"/>
              <a:gd name="f260" fmla="*/ f192 1 f106"/>
              <a:gd name="f261" fmla="*/ f193 1 f105"/>
              <a:gd name="f262" fmla="*/ f194 1 f106"/>
              <a:gd name="f263" fmla="*/ f195 1 f105"/>
              <a:gd name="f264" fmla="*/ f196 1 f106"/>
              <a:gd name="f265" fmla="*/ f197 1 f105"/>
              <a:gd name="f266" fmla="*/ f198 1 f106"/>
              <a:gd name="f267" fmla="*/ f199 1 f106"/>
              <a:gd name="f268" fmla="*/ f200 1 f105"/>
              <a:gd name="f269" fmla="*/ f201 1 f106"/>
              <a:gd name="f270" fmla="*/ f202 1 f105"/>
              <a:gd name="f271" fmla="*/ f203 1 f106"/>
              <a:gd name="f272" fmla="*/ f204 1 f106"/>
              <a:gd name="f273" fmla="*/ f205 1 f106"/>
              <a:gd name="f274" fmla="*/ f206 1 f105"/>
              <a:gd name="f275" fmla="*/ f207 1 f106"/>
              <a:gd name="f276" fmla="*/ f208 1 f105"/>
              <a:gd name="f277" fmla="*/ f209 1 f106"/>
              <a:gd name="f278" fmla="*/ f210 1 f105"/>
              <a:gd name="f279" fmla="*/ f211 1 f105"/>
              <a:gd name="f280" fmla="*/ f212 1 f106"/>
              <a:gd name="f281" fmla="*/ f213 1 f105"/>
              <a:gd name="f282" fmla="*/ f214 1 f106"/>
              <a:gd name="f283" fmla="*/ f215 1 f105"/>
              <a:gd name="f284" fmla="*/ f216 1 f106"/>
              <a:gd name="f285" fmla="*/ f217 1 f105"/>
              <a:gd name="f286" fmla="*/ f218 1 f106"/>
              <a:gd name="f287" fmla="*/ f219 1 f105"/>
              <a:gd name="f288" fmla="*/ f220 1 f106"/>
              <a:gd name="f289" fmla="*/ f221 1 f105"/>
              <a:gd name="f290" fmla="*/ f222 1 f106"/>
              <a:gd name="f291" fmla="*/ f223 1 f106"/>
              <a:gd name="f292" fmla="*/ f224 1 f105"/>
              <a:gd name="f293" fmla="*/ f225 1 f106"/>
              <a:gd name="f294" fmla="*/ f226 1 f106"/>
              <a:gd name="f295" fmla="*/ f227 1 f105"/>
              <a:gd name="f296" fmla="*/ f228 1 f106"/>
              <a:gd name="f297" fmla="*/ f229 1 f105"/>
              <a:gd name="f298" fmla="*/ f230 1 f106"/>
              <a:gd name="f299" fmla="*/ f231 1 f106"/>
              <a:gd name="f300" fmla="*/ f232 1 f106"/>
              <a:gd name="f301" fmla="*/ f233 1 f106"/>
              <a:gd name="f302" fmla="*/ f234 f100 1"/>
              <a:gd name="f303" fmla="*/ f235 f100 1"/>
              <a:gd name="f304" fmla="*/ f237 f101 1"/>
              <a:gd name="f305" fmla="*/ f236 f101 1"/>
              <a:gd name="f306" fmla="*/ f239 f100 1"/>
              <a:gd name="f307" fmla="*/ f240 f101 1"/>
              <a:gd name="f308" fmla="*/ f241 f100 1"/>
              <a:gd name="f309" fmla="*/ f242 f101 1"/>
              <a:gd name="f310" fmla="*/ f243 f100 1"/>
              <a:gd name="f311" fmla="*/ f244 f101 1"/>
              <a:gd name="f312" fmla="*/ f245 f100 1"/>
              <a:gd name="f313" fmla="*/ f246 f101 1"/>
              <a:gd name="f314" fmla="*/ f247 f100 1"/>
              <a:gd name="f315" fmla="*/ f248 f101 1"/>
              <a:gd name="f316" fmla="*/ f249 f101 1"/>
              <a:gd name="f317" fmla="*/ f250 f100 1"/>
              <a:gd name="f318" fmla="*/ f251 f100 1"/>
              <a:gd name="f319" fmla="*/ f252 f101 1"/>
              <a:gd name="f320" fmla="*/ f253 f100 1"/>
              <a:gd name="f321" fmla="*/ f254 f101 1"/>
              <a:gd name="f322" fmla="*/ f255 f100 1"/>
              <a:gd name="f323" fmla="*/ f256 f101 1"/>
              <a:gd name="f324" fmla="*/ f257 f100 1"/>
              <a:gd name="f325" fmla="*/ f258 f101 1"/>
              <a:gd name="f326" fmla="*/ f259 f100 1"/>
              <a:gd name="f327" fmla="*/ f260 f101 1"/>
              <a:gd name="f328" fmla="*/ f261 f100 1"/>
              <a:gd name="f329" fmla="*/ f262 f101 1"/>
              <a:gd name="f330" fmla="*/ f263 f100 1"/>
              <a:gd name="f331" fmla="*/ f264 f101 1"/>
              <a:gd name="f332" fmla="*/ f265 f100 1"/>
              <a:gd name="f333" fmla="*/ f266 f101 1"/>
              <a:gd name="f334" fmla="*/ f267 f101 1"/>
              <a:gd name="f335" fmla="*/ f268 f100 1"/>
              <a:gd name="f336" fmla="*/ f269 f101 1"/>
              <a:gd name="f337" fmla="*/ f270 f100 1"/>
              <a:gd name="f338" fmla="*/ f271 f101 1"/>
              <a:gd name="f339" fmla="*/ f272 f101 1"/>
              <a:gd name="f340" fmla="*/ f273 f101 1"/>
              <a:gd name="f341" fmla="*/ f274 f100 1"/>
              <a:gd name="f342" fmla="*/ f275 f101 1"/>
              <a:gd name="f343" fmla="*/ f276 f100 1"/>
              <a:gd name="f344" fmla="*/ f277 f101 1"/>
              <a:gd name="f345" fmla="*/ f278 f100 1"/>
              <a:gd name="f346" fmla="*/ f279 f100 1"/>
              <a:gd name="f347" fmla="*/ f280 f101 1"/>
              <a:gd name="f348" fmla="*/ f281 f100 1"/>
              <a:gd name="f349" fmla="*/ f282 f101 1"/>
              <a:gd name="f350" fmla="*/ f283 f100 1"/>
              <a:gd name="f351" fmla="*/ f284 f101 1"/>
              <a:gd name="f352" fmla="*/ f285 f100 1"/>
              <a:gd name="f353" fmla="*/ f286 f101 1"/>
              <a:gd name="f354" fmla="*/ f287 f100 1"/>
              <a:gd name="f355" fmla="*/ f288 f101 1"/>
              <a:gd name="f356" fmla="*/ f289 f100 1"/>
              <a:gd name="f357" fmla="*/ f290 f101 1"/>
              <a:gd name="f358" fmla="*/ f291 f101 1"/>
              <a:gd name="f359" fmla="*/ f292 f100 1"/>
              <a:gd name="f360" fmla="*/ f293 f101 1"/>
              <a:gd name="f361" fmla="*/ f294 f101 1"/>
              <a:gd name="f362" fmla="*/ f295 f100 1"/>
              <a:gd name="f363" fmla="*/ f296 f101 1"/>
              <a:gd name="f364" fmla="*/ f297 f100 1"/>
              <a:gd name="f365" fmla="*/ f298 f101 1"/>
              <a:gd name="f366" fmla="*/ f299 f101 1"/>
              <a:gd name="f367" fmla="*/ f300 f101 1"/>
              <a:gd name="f368" fmla="*/ f301 f1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8">
                <a:pos x="f306" y="f307"/>
              </a:cxn>
              <a:cxn ang="f238">
                <a:pos x="f308" y="f309"/>
              </a:cxn>
              <a:cxn ang="f238">
                <a:pos x="f310" y="f311"/>
              </a:cxn>
              <a:cxn ang="f238">
                <a:pos x="f312" y="f313"/>
              </a:cxn>
              <a:cxn ang="f238">
                <a:pos x="f314" y="f315"/>
              </a:cxn>
              <a:cxn ang="f238">
                <a:pos x="f314" y="f316"/>
              </a:cxn>
              <a:cxn ang="f238">
                <a:pos x="f317" y="f316"/>
              </a:cxn>
              <a:cxn ang="f238">
                <a:pos x="f318" y="f319"/>
              </a:cxn>
              <a:cxn ang="f238">
                <a:pos x="f320" y="f321"/>
              </a:cxn>
              <a:cxn ang="f238">
                <a:pos x="f322" y="f323"/>
              </a:cxn>
              <a:cxn ang="f238">
                <a:pos x="f324" y="f325"/>
              </a:cxn>
              <a:cxn ang="f238">
                <a:pos x="f326" y="f327"/>
              </a:cxn>
              <a:cxn ang="f238">
                <a:pos x="f328" y="f329"/>
              </a:cxn>
              <a:cxn ang="f238">
                <a:pos x="f330" y="f331"/>
              </a:cxn>
              <a:cxn ang="f238">
                <a:pos x="f332" y="f333"/>
              </a:cxn>
              <a:cxn ang="f238">
                <a:pos x="f332" y="f334"/>
              </a:cxn>
              <a:cxn ang="f238">
                <a:pos x="f335" y="f336"/>
              </a:cxn>
              <a:cxn ang="f238">
                <a:pos x="f337" y="f338"/>
              </a:cxn>
              <a:cxn ang="f238">
                <a:pos x="f330" y="f339"/>
              </a:cxn>
              <a:cxn ang="f238">
                <a:pos x="f322" y="f340"/>
              </a:cxn>
              <a:cxn ang="f238">
                <a:pos x="f341" y="f342"/>
              </a:cxn>
              <a:cxn ang="f238">
                <a:pos x="f343" y="f344"/>
              </a:cxn>
              <a:cxn ang="f238">
                <a:pos x="f345" y="f342"/>
              </a:cxn>
              <a:cxn ang="f238">
                <a:pos x="f346" y="f347"/>
              </a:cxn>
              <a:cxn ang="f238">
                <a:pos x="f348" y="f349"/>
              </a:cxn>
              <a:cxn ang="f238">
                <a:pos x="f350" y="f351"/>
              </a:cxn>
              <a:cxn ang="f238">
                <a:pos x="f350" y="f315"/>
              </a:cxn>
              <a:cxn ang="f238">
                <a:pos x="f352" y="f315"/>
              </a:cxn>
              <a:cxn ang="f238">
                <a:pos x="f352" y="f353"/>
              </a:cxn>
              <a:cxn ang="f238">
                <a:pos x="f354" y="f355"/>
              </a:cxn>
              <a:cxn ang="f238">
                <a:pos x="f356" y="f357"/>
              </a:cxn>
              <a:cxn ang="f238">
                <a:pos x="f314" y="f358"/>
              </a:cxn>
              <a:cxn ang="f238">
                <a:pos x="f359" y="f360"/>
              </a:cxn>
              <a:cxn ang="f238">
                <a:pos x="f326" y="f361"/>
              </a:cxn>
              <a:cxn ang="f238">
                <a:pos x="f362" y="f363"/>
              </a:cxn>
              <a:cxn ang="f238">
                <a:pos x="f364" y="f365"/>
              </a:cxn>
              <a:cxn ang="f238">
                <a:pos x="f322" y="f366"/>
              </a:cxn>
              <a:cxn ang="f238">
                <a:pos x="f322" y="f367"/>
              </a:cxn>
              <a:cxn ang="f238">
                <a:pos x="f362" y="f368"/>
              </a:cxn>
              <a:cxn ang="f238">
                <a:pos x="f306" y="f307"/>
              </a:cxn>
            </a:cxnLst>
            <a:rect l="f302" t="f305" r="f303" b="f304"/>
            <a:pathLst>
              <a:path w="84" h="136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1"/>
                  <a:pt x="f23" y="f24"/>
                  <a:pt x="f25" y="f24"/>
                </a:cubicBezTo>
                <a:lnTo>
                  <a:pt x="f2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1"/>
                </a:cubicBezTo>
                <a:cubicBezTo>
                  <a:pt x="f19" y="f33"/>
                  <a:pt x="f18" y="f33"/>
                  <a:pt x="f34" y="f33"/>
                </a:cubicBezTo>
                <a:cubicBezTo>
                  <a:pt x="f35" y="f33"/>
                  <a:pt x="f36" y="f31"/>
                  <a:pt x="f37" y="f29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14" y="f46"/>
                  <a:pt x="f47" y="f48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49" y="f53"/>
                  <a:pt x="f44" y="f54"/>
                  <a:pt x="f55" y="f56"/>
                </a:cubicBezTo>
                <a:cubicBezTo>
                  <a:pt x="f57" y="f47"/>
                  <a:pt x="f58" y="f44"/>
                  <a:pt x="f59" y="f44"/>
                </a:cubicBezTo>
                <a:lnTo>
                  <a:pt x="f59" y="f36"/>
                </a:lnTo>
                <a:cubicBezTo>
                  <a:pt x="f60" y="f36"/>
                  <a:pt x="f61" y="f62"/>
                  <a:pt x="f57" y="f63"/>
                </a:cubicBezTo>
                <a:cubicBezTo>
                  <a:pt x="f38" y="f17"/>
                  <a:pt x="f64" y="f19"/>
                  <a:pt x="f64" y="f22"/>
                </a:cubicBezTo>
                <a:cubicBezTo>
                  <a:pt x="f64" y="f65"/>
                  <a:pt x="f64" y="f27"/>
                  <a:pt x="f55" y="f66"/>
                </a:cubicBezTo>
                <a:cubicBezTo>
                  <a:pt x="f38" y="f67"/>
                  <a:pt x="f68" y="f69"/>
                  <a:pt x="f37" y="f70"/>
                </a:cubicBezTo>
                <a:cubicBezTo>
                  <a:pt x="f71" y="f72"/>
                  <a:pt x="f36" y="f73"/>
                  <a:pt x="f61" y="f74"/>
                </a:cubicBezTo>
                <a:cubicBezTo>
                  <a:pt x="f63" y="f75"/>
                  <a:pt x="f34" y="f75"/>
                  <a:pt x="f76" y="f75"/>
                </a:cubicBezTo>
                <a:cubicBezTo>
                  <a:pt x="f77" y="f75"/>
                  <a:pt x="f20" y="f75"/>
                  <a:pt x="f30" y="f74"/>
                </a:cubicBezTo>
                <a:cubicBezTo>
                  <a:pt x="f65" y="f73"/>
                  <a:pt x="f27" y="f78"/>
                  <a:pt x="f79" y="f80"/>
                </a:cubicBezTo>
                <a:cubicBezTo>
                  <a:pt x="f81" y="f81"/>
                  <a:pt x="f80" y="f66"/>
                  <a:pt x="f70" y="f23"/>
                </a:cubicBezTo>
                <a:cubicBezTo>
                  <a:pt x="f72" y="f30"/>
                  <a:pt x="f78" y="f77"/>
                  <a:pt x="f78" y="f60"/>
                </a:cubicBezTo>
                <a:lnTo>
                  <a:pt x="f78" y="f24"/>
                </a:lnTo>
                <a:lnTo>
                  <a:pt x="f5" y="f24"/>
                </a:lnTo>
                <a:lnTo>
                  <a:pt x="f5" y="f17"/>
                </a:lnTo>
                <a:cubicBezTo>
                  <a:pt x="f5" y="f82"/>
                  <a:pt x="f83" y="f65"/>
                  <a:pt x="f84" y="f79"/>
                </a:cubicBezTo>
                <a:cubicBezTo>
                  <a:pt x="f85" y="f70"/>
                  <a:pt x="f86" y="f74"/>
                  <a:pt x="f87" y="f88"/>
                </a:cubicBezTo>
                <a:cubicBezTo>
                  <a:pt x="f73" y="f89"/>
                  <a:pt x="f69" y="f90"/>
                  <a:pt x="f25" y="f84"/>
                </a:cubicBezTo>
                <a:cubicBezTo>
                  <a:pt x="f22" y="f83"/>
                  <a:pt x="f82" y="f5"/>
                  <a:pt x="f18" y="f5"/>
                </a:cubicBezTo>
                <a:cubicBezTo>
                  <a:pt x="f36" y="f5"/>
                  <a:pt x="f64" y="f84"/>
                  <a:pt x="f47" y="f86"/>
                </a:cubicBezTo>
                <a:cubicBezTo>
                  <a:pt x="f12" y="f75"/>
                  <a:pt x="f54" y="f80"/>
                  <a:pt x="f54" y="f65"/>
                </a:cubicBezTo>
                <a:cubicBezTo>
                  <a:pt x="f54" y="f32"/>
                  <a:pt x="f91" y="f18"/>
                  <a:pt x="f92" y="f93"/>
                </a:cubicBezTo>
                <a:cubicBezTo>
                  <a:pt x="f14" y="f94"/>
                  <a:pt x="f40" y="f37"/>
                  <a:pt x="f37" y="f16"/>
                </a:cubicBezTo>
                <a:lnTo>
                  <a:pt x="f37" y="f68"/>
                </a:lnTo>
                <a:cubicBezTo>
                  <a:pt x="f95" y="f55"/>
                  <a:pt x="f96" y="f95"/>
                  <a:pt x="f54" y="f92"/>
                </a:cubicBezTo>
                <a:cubicBezTo>
                  <a:pt x="f97" y="f98"/>
                  <a:pt x="f6" y="f53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reeform 37"/>
          <p:cNvSpPr/>
          <p:nvPr/>
        </p:nvSpPr>
        <p:spPr>
          <a:xfrm>
            <a:off x="1974390" y="4651644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5"/>
              <a:gd name="f29" fmla="val 46"/>
              <a:gd name="f30" fmla="val 86"/>
              <a:gd name="f31" fmla="val 50"/>
              <a:gd name="f32" fmla="val 57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94"/>
              <a:gd name="f39" fmla="val 74"/>
              <a:gd name="f40" fmla="val 96"/>
              <a:gd name="f41" fmla="val 68"/>
              <a:gd name="f42" fmla="val 98"/>
              <a:gd name="f43" fmla="val 99"/>
              <a:gd name="f44" fmla="val 51"/>
              <a:gd name="f45" fmla="val 35"/>
              <a:gd name="f46" fmla="val 22"/>
              <a:gd name="f47" fmla="val 14"/>
              <a:gd name="f48" fmla="val 5"/>
              <a:gd name="f49" fmla="val 79"/>
              <a:gd name="f50" fmla="val 4"/>
              <a:gd name="f51" fmla="val 13"/>
              <a:gd name="f52" fmla="val 47"/>
              <a:gd name="f53" fmla="val 59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4 f73 1"/>
              <a:gd name="f99" fmla="*/ 87 f72 1"/>
              <a:gd name="f100" fmla="*/ 0 f73 1"/>
              <a:gd name="f101" fmla="*/ 51 f72 1"/>
              <a:gd name="f102" fmla="*/ 13 f73 1"/>
              <a:gd name="f103" fmla="*/ 14 f72 1"/>
              <a:gd name="f104" fmla="*/ 47 f73 1"/>
              <a:gd name="f105" fmla="*/ 0 f72 1"/>
              <a:gd name="f106" fmla="*/ 76 f73 1"/>
              <a:gd name="f107" fmla="*/ 11 f72 1"/>
              <a:gd name="f108" fmla="*/ 43 f72 1"/>
              <a:gd name="f109" fmla="*/ 71 f73 1"/>
              <a:gd name="f110" fmla="*/ 40 f72 1"/>
              <a:gd name="f111" fmla="*/ 65 f73 1"/>
              <a:gd name="f112" fmla="*/ 20 f72 1"/>
              <a:gd name="f113" fmla="*/ 46 f73 1"/>
              <a:gd name="f114" fmla="*/ 13 f72 1"/>
              <a:gd name="f115" fmla="*/ 25 f73 1"/>
              <a:gd name="f116" fmla="*/ 21 f72 1"/>
              <a:gd name="f117" fmla="*/ f74 1 f2"/>
              <a:gd name="f118" fmla="*/ f77 1 87"/>
              <a:gd name="f119" fmla="*/ f78 1 100"/>
              <a:gd name="f120" fmla="*/ f79 1 87"/>
              <a:gd name="f121" fmla="*/ f80 1 87"/>
              <a:gd name="f122" fmla="*/ f81 1 100"/>
              <a:gd name="f123" fmla="*/ f82 1 87"/>
              <a:gd name="f124" fmla="*/ f83 1 100"/>
              <a:gd name="f125" fmla="*/ f84 1 87"/>
              <a:gd name="f126" fmla="*/ f85 1 100"/>
              <a:gd name="f127" fmla="*/ f86 1 87"/>
              <a:gd name="f128" fmla="*/ f87 1 100"/>
              <a:gd name="f129" fmla="*/ f88 1 87"/>
              <a:gd name="f130" fmla="*/ f89 1 100"/>
              <a:gd name="f131" fmla="*/ f90 1 87"/>
              <a:gd name="f132" fmla="*/ f91 1 100"/>
              <a:gd name="f133" fmla="*/ f92 1 87"/>
              <a:gd name="f134" fmla="*/ f93 1 100"/>
              <a:gd name="f135" fmla="*/ f94 1 87"/>
              <a:gd name="f136" fmla="*/ f95 1 100"/>
              <a:gd name="f137" fmla="*/ f96 1 87"/>
              <a:gd name="f138" fmla="*/ f97 1 100"/>
              <a:gd name="f139" fmla="*/ f98 1 87"/>
              <a:gd name="f140" fmla="*/ f99 1 100"/>
              <a:gd name="f141" fmla="*/ f100 1 87"/>
              <a:gd name="f142" fmla="*/ f101 1 100"/>
              <a:gd name="f143" fmla="*/ f102 1 87"/>
              <a:gd name="f144" fmla="*/ f103 1 100"/>
              <a:gd name="f145" fmla="*/ f104 1 87"/>
              <a:gd name="f146" fmla="*/ f105 1 100"/>
              <a:gd name="f147" fmla="*/ f106 1 87"/>
              <a:gd name="f148" fmla="*/ f107 1 100"/>
              <a:gd name="f149" fmla="*/ f108 1 100"/>
              <a:gd name="f150" fmla="*/ f109 1 87"/>
              <a:gd name="f151" fmla="*/ f110 1 100"/>
              <a:gd name="f152" fmla="*/ f111 1 87"/>
              <a:gd name="f153" fmla="*/ f112 1 100"/>
              <a:gd name="f154" fmla="*/ f113 1 87"/>
              <a:gd name="f155" fmla="*/ f114 1 100"/>
              <a:gd name="f156" fmla="*/ f115 1 87"/>
              <a:gd name="f157" fmla="*/ f116 1 100"/>
              <a:gd name="f158" fmla="*/ 0 1 f75"/>
              <a:gd name="f159" fmla="*/ f6 1 f75"/>
              <a:gd name="f160" fmla="*/ 0 1 f76"/>
              <a:gd name="f161" fmla="*/ f7 1 f76"/>
              <a:gd name="f162" fmla="+- f117 0 f1"/>
              <a:gd name="f163" fmla="*/ f118 1 f75"/>
              <a:gd name="f164" fmla="*/ f119 1 f76"/>
              <a:gd name="f165" fmla="*/ f120 1 f75"/>
              <a:gd name="f166" fmla="*/ f121 1 f75"/>
              <a:gd name="f167" fmla="*/ f122 1 f76"/>
              <a:gd name="f168" fmla="*/ f123 1 f75"/>
              <a:gd name="f169" fmla="*/ f124 1 f76"/>
              <a:gd name="f170" fmla="*/ f125 1 f75"/>
              <a:gd name="f171" fmla="*/ f126 1 f76"/>
              <a:gd name="f172" fmla="*/ f127 1 f75"/>
              <a:gd name="f173" fmla="*/ f128 1 f76"/>
              <a:gd name="f174" fmla="*/ f129 1 f75"/>
              <a:gd name="f175" fmla="*/ f130 1 f76"/>
              <a:gd name="f176" fmla="*/ f131 1 f75"/>
              <a:gd name="f177" fmla="*/ f132 1 f76"/>
              <a:gd name="f178" fmla="*/ f133 1 f75"/>
              <a:gd name="f179" fmla="*/ f134 1 f76"/>
              <a:gd name="f180" fmla="*/ f135 1 f75"/>
              <a:gd name="f181" fmla="*/ f136 1 f76"/>
              <a:gd name="f182" fmla="*/ f137 1 f75"/>
              <a:gd name="f183" fmla="*/ f138 1 f76"/>
              <a:gd name="f184" fmla="*/ f139 1 f75"/>
              <a:gd name="f185" fmla="*/ f140 1 f76"/>
              <a:gd name="f186" fmla="*/ f141 1 f75"/>
              <a:gd name="f187" fmla="*/ f142 1 f76"/>
              <a:gd name="f188" fmla="*/ f143 1 f75"/>
              <a:gd name="f189" fmla="*/ f144 1 f76"/>
              <a:gd name="f190" fmla="*/ f145 1 f75"/>
              <a:gd name="f191" fmla="*/ f146 1 f76"/>
              <a:gd name="f192" fmla="*/ f147 1 f75"/>
              <a:gd name="f193" fmla="*/ f148 1 f76"/>
              <a:gd name="f194" fmla="*/ f149 1 f76"/>
              <a:gd name="f195" fmla="*/ f150 1 f75"/>
              <a:gd name="f196" fmla="*/ f151 1 f76"/>
              <a:gd name="f197" fmla="*/ f152 1 f75"/>
              <a:gd name="f198" fmla="*/ f153 1 f76"/>
              <a:gd name="f199" fmla="*/ f154 1 f75"/>
              <a:gd name="f200" fmla="*/ f155 1 f76"/>
              <a:gd name="f201" fmla="*/ f156 1 f75"/>
              <a:gd name="f202" fmla="*/ f157 1 f76"/>
              <a:gd name="f203" fmla="*/ f158 f70 1"/>
              <a:gd name="f204" fmla="*/ f159 f70 1"/>
              <a:gd name="f205" fmla="*/ f161 f71 1"/>
              <a:gd name="f206" fmla="*/ f160 f71 1"/>
              <a:gd name="f207" fmla="*/ f163 f70 1"/>
              <a:gd name="f208" fmla="*/ f164 f71 1"/>
              <a:gd name="f209" fmla="*/ f165 f70 1"/>
              <a:gd name="f210" fmla="*/ f166 f70 1"/>
              <a:gd name="f211" fmla="*/ f167 f71 1"/>
              <a:gd name="f212" fmla="*/ f168 f70 1"/>
              <a:gd name="f213" fmla="*/ f169 f71 1"/>
              <a:gd name="f214" fmla="*/ f170 f70 1"/>
              <a:gd name="f215" fmla="*/ f171 f71 1"/>
              <a:gd name="f216" fmla="*/ f172 f70 1"/>
              <a:gd name="f217" fmla="*/ f173 f71 1"/>
              <a:gd name="f218" fmla="*/ f174 f70 1"/>
              <a:gd name="f219" fmla="*/ f175 f71 1"/>
              <a:gd name="f220" fmla="*/ f176 f70 1"/>
              <a:gd name="f221" fmla="*/ f177 f71 1"/>
              <a:gd name="f222" fmla="*/ f178 f70 1"/>
              <a:gd name="f223" fmla="*/ f179 f71 1"/>
              <a:gd name="f224" fmla="*/ f180 f70 1"/>
              <a:gd name="f225" fmla="*/ f181 f71 1"/>
              <a:gd name="f226" fmla="*/ f182 f70 1"/>
              <a:gd name="f227" fmla="*/ f183 f71 1"/>
              <a:gd name="f228" fmla="*/ f184 f70 1"/>
              <a:gd name="f229" fmla="*/ f185 f71 1"/>
              <a:gd name="f230" fmla="*/ f186 f70 1"/>
              <a:gd name="f231" fmla="*/ f187 f71 1"/>
              <a:gd name="f232" fmla="*/ f188 f70 1"/>
              <a:gd name="f233" fmla="*/ f189 f71 1"/>
              <a:gd name="f234" fmla="*/ f190 f70 1"/>
              <a:gd name="f235" fmla="*/ f191 f71 1"/>
              <a:gd name="f236" fmla="*/ f192 f70 1"/>
              <a:gd name="f237" fmla="*/ f193 f71 1"/>
              <a:gd name="f238" fmla="*/ f194 f71 1"/>
              <a:gd name="f239" fmla="*/ f195 f70 1"/>
              <a:gd name="f240" fmla="*/ f196 f71 1"/>
              <a:gd name="f241" fmla="*/ f197 f70 1"/>
              <a:gd name="f242" fmla="*/ f198 f71 1"/>
              <a:gd name="f243" fmla="*/ f199 f70 1"/>
              <a:gd name="f244" fmla="*/ f200 f71 1"/>
              <a:gd name="f245" fmla="*/ f201 f70 1"/>
              <a:gd name="f246" fmla="*/ f202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7" y="f208"/>
              </a:cxn>
              <a:cxn ang="f162">
                <a:pos x="f209" y="f208"/>
              </a:cxn>
              <a:cxn ang="f162">
                <a:pos x="f210" y="f211"/>
              </a:cxn>
              <a:cxn ang="f162">
                <a:pos x="f212" y="f213"/>
              </a:cxn>
              <a:cxn ang="f162">
                <a:pos x="f214" y="f215"/>
              </a:cxn>
              <a:cxn ang="f162">
                <a:pos x="f216" y="f217"/>
              </a:cxn>
              <a:cxn ang="f162">
                <a:pos x="f218" y="f219"/>
              </a:cxn>
              <a:cxn ang="f162">
                <a:pos x="f220" y="f221"/>
              </a:cxn>
              <a:cxn ang="f162">
                <a:pos x="f222" y="f221"/>
              </a:cxn>
              <a:cxn ang="f162">
                <a:pos x="f222" y="f223"/>
              </a:cxn>
              <a:cxn ang="f162">
                <a:pos x="f224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36" y="f237"/>
              </a:cxn>
              <a:cxn ang="f162">
                <a:pos x="f207" y="f238"/>
              </a:cxn>
              <a:cxn ang="f162">
                <a:pos x="f207" y="f20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45" y="f246"/>
              </a:cxn>
              <a:cxn ang="f162">
                <a:pos x="f209" y="f240"/>
              </a:cxn>
              <a:cxn ang="f162">
                <a:pos x="f239" y="f240"/>
              </a:cxn>
            </a:cxnLst>
            <a:rect l="f203" t="f206" r="f204" b="f20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34"/>
                </a:cubicBezTo>
                <a:cubicBezTo>
                  <a:pt x="f35" y="f36"/>
                  <a:pt x="f22" y="f35"/>
                  <a:pt x="f26" y="f18"/>
                </a:cubicBezTo>
                <a:lnTo>
                  <a:pt x="f28" y="f18"/>
                </a:lnTo>
                <a:lnTo>
                  <a:pt x="f28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2" y="f43"/>
                  <a:pt x="f32" y="f7"/>
                  <a:pt x="f44" y="f7"/>
                </a:cubicBezTo>
                <a:cubicBezTo>
                  <a:pt x="f45" y="f7"/>
                  <a:pt x="f46" y="f40"/>
                  <a:pt x="f47" y="f6"/>
                </a:cubicBezTo>
                <a:cubicBezTo>
                  <a:pt x="f48" y="f49"/>
                  <a:pt x="f5" y="f14"/>
                  <a:pt x="f5" y="f44"/>
                </a:cubicBezTo>
                <a:cubicBezTo>
                  <a:pt x="f5" y="f45"/>
                  <a:pt x="f50" y="f17"/>
                  <a:pt x="f51" y="f47"/>
                </a:cubicBezTo>
                <a:cubicBezTo>
                  <a:pt x="f15" y="f50"/>
                  <a:pt x="f23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51"/>
                  <a:pt x="f29" y="f51"/>
                </a:cubicBezTo>
                <a:cubicBezTo>
                  <a:pt x="f25" y="f51"/>
                  <a:pt x="f67" y="f9"/>
                  <a:pt x="f61" y="f15"/>
                </a:cubicBezTo>
                <a:cubicBezTo>
                  <a:pt x="f63" y="f19"/>
                  <a:pt x="f11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reeform 38"/>
          <p:cNvSpPr/>
          <p:nvPr/>
        </p:nvSpPr>
        <p:spPr>
          <a:xfrm>
            <a:off x="2122395" y="4651644"/>
            <a:ext cx="10296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26"/>
              <a:gd name="f37" fmla="val 6"/>
              <a:gd name="f38" fmla="val 32"/>
              <a:gd name="f39" fmla="val 37"/>
              <a:gd name="f40" fmla="val 1"/>
              <a:gd name="f41" fmla="val 43"/>
              <a:gd name="f42" fmla="val 66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1 f49 1"/>
              <a:gd name="f60" fmla="*/ 60 f50 1"/>
              <a:gd name="f61" fmla="*/ 22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8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8 f50 1"/>
              <a:gd name="f75" fmla="*/ 0 f49 1"/>
              <a:gd name="f76" fmla="*/ 72 f50 1"/>
              <a:gd name="f77" fmla="*/ 9 f49 1"/>
              <a:gd name="f78" fmla="*/ 36 f49 1"/>
              <a:gd name="f79" fmla="*/ f51 1 f2"/>
              <a:gd name="f80" fmla="*/ f54 1 80"/>
              <a:gd name="f81" fmla="*/ f55 1 98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98"/>
              <a:gd name="f99" fmla="*/ f73 1 80"/>
              <a:gd name="f100" fmla="*/ f74 1 80"/>
              <a:gd name="f101" fmla="*/ f75 1 98"/>
              <a:gd name="f102" fmla="*/ f76 1 80"/>
              <a:gd name="f103" fmla="*/ f77 1 98"/>
              <a:gd name="f104" fmla="*/ f78 1 98"/>
              <a:gd name="f105" fmla="*/ 0 1 f52"/>
              <a:gd name="f106" fmla="*/ f6 1 f52"/>
              <a:gd name="f107" fmla="*/ 0 1 f53"/>
              <a:gd name="f108" fmla="*/ f7 1 f53"/>
              <a:gd name="f109" fmla="+- f79 0 f1"/>
              <a:gd name="f110" fmla="*/ f80 1 f52"/>
              <a:gd name="f111" fmla="*/ f81 1 f53"/>
              <a:gd name="f112" fmla="*/ f82 1 f52"/>
              <a:gd name="f113" fmla="*/ f83 1 f53"/>
              <a:gd name="f114" fmla="*/ f84 1 f52"/>
              <a:gd name="f115" fmla="*/ f85 1 f53"/>
              <a:gd name="f116" fmla="*/ f86 1 f52"/>
              <a:gd name="f117" fmla="*/ f87 1 f53"/>
              <a:gd name="f118" fmla="*/ f88 1 f52"/>
              <a:gd name="f119" fmla="*/ f89 1 f53"/>
              <a:gd name="f120" fmla="*/ f90 1 f52"/>
              <a:gd name="f121" fmla="*/ f91 1 f53"/>
              <a:gd name="f122" fmla="*/ f92 1 f52"/>
              <a:gd name="f123" fmla="*/ f93 1 f53"/>
              <a:gd name="f124" fmla="*/ f94 1 f52"/>
              <a:gd name="f125" fmla="*/ f95 1 f53"/>
              <a:gd name="f126" fmla="*/ f96 1 f52"/>
              <a:gd name="f127" fmla="*/ f97 1 f53"/>
              <a:gd name="f128" fmla="*/ f98 1 f53"/>
              <a:gd name="f129" fmla="*/ f99 1 f52"/>
              <a:gd name="f130" fmla="*/ f100 1 f52"/>
              <a:gd name="f131" fmla="*/ f101 1 f53"/>
              <a:gd name="f132" fmla="*/ f102 1 f52"/>
              <a:gd name="f133" fmla="*/ f103 1 f53"/>
              <a:gd name="f134" fmla="*/ f104 1 f53"/>
              <a:gd name="f135" fmla="*/ f105 f47 1"/>
              <a:gd name="f136" fmla="*/ f106 f47 1"/>
              <a:gd name="f137" fmla="*/ f108 f48 1"/>
              <a:gd name="f138" fmla="*/ f107 f48 1"/>
              <a:gd name="f139" fmla="*/ f110 f47 1"/>
              <a:gd name="f140" fmla="*/ f111 f48 1"/>
              <a:gd name="f141" fmla="*/ f112 f47 1"/>
              <a:gd name="f142" fmla="*/ f113 f48 1"/>
              <a:gd name="f143" fmla="*/ f114 f47 1"/>
              <a:gd name="f144" fmla="*/ f115 f48 1"/>
              <a:gd name="f145" fmla="*/ f116 f47 1"/>
              <a:gd name="f146" fmla="*/ f117 f48 1"/>
              <a:gd name="f147" fmla="*/ f118 f47 1"/>
              <a:gd name="f148" fmla="*/ f119 f48 1"/>
              <a:gd name="f149" fmla="*/ f120 f47 1"/>
              <a:gd name="f150" fmla="*/ f121 f48 1"/>
              <a:gd name="f151" fmla="*/ f122 f47 1"/>
              <a:gd name="f152" fmla="*/ f123 f48 1"/>
              <a:gd name="f153" fmla="*/ f124 f47 1"/>
              <a:gd name="f154" fmla="*/ f125 f48 1"/>
              <a:gd name="f155" fmla="*/ f126 f47 1"/>
              <a:gd name="f156" fmla="*/ f127 f48 1"/>
              <a:gd name="f157" fmla="*/ f128 f48 1"/>
              <a:gd name="f158" fmla="*/ f129 f47 1"/>
              <a:gd name="f159" fmla="*/ f130 f47 1"/>
              <a:gd name="f160" fmla="*/ f131 f48 1"/>
              <a:gd name="f161" fmla="*/ f132 f47 1"/>
              <a:gd name="f162" fmla="*/ f133 f48 1"/>
              <a:gd name="f163" fmla="*/ f134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9">
                <a:pos x="f139" y="f140"/>
              </a:cxn>
              <a:cxn ang="f109">
                <a:pos x="f141" y="f140"/>
              </a:cxn>
              <a:cxn ang="f109">
                <a:pos x="f141" y="f142"/>
              </a:cxn>
              <a:cxn ang="f109">
                <a:pos x="f143" y="f144"/>
              </a:cxn>
              <a:cxn ang="f109">
                <a:pos x="f145" y="f146"/>
              </a:cxn>
              <a:cxn ang="f109">
                <a:pos x="f147" y="f148"/>
              </a:cxn>
              <a:cxn ang="f109">
                <a:pos x="f149" y="f150"/>
              </a:cxn>
              <a:cxn ang="f109">
                <a:pos x="f151" y="f152"/>
              </a:cxn>
              <a:cxn ang="f109">
                <a:pos x="f153" y="f154"/>
              </a:cxn>
              <a:cxn ang="f109">
                <a:pos x="f153" y="f140"/>
              </a:cxn>
              <a:cxn ang="f109">
                <a:pos x="f155" y="f140"/>
              </a:cxn>
              <a:cxn ang="f109">
                <a:pos x="f155" y="f156"/>
              </a:cxn>
              <a:cxn ang="f109">
                <a:pos x="f153" y="f156"/>
              </a:cxn>
              <a:cxn ang="f109">
                <a:pos x="f153" y="f157"/>
              </a:cxn>
              <a:cxn ang="f109">
                <a:pos x="f158" y="f156"/>
              </a:cxn>
              <a:cxn ang="f109">
                <a:pos x="f159" y="f160"/>
              </a:cxn>
              <a:cxn ang="f109">
                <a:pos x="f161" y="f162"/>
              </a:cxn>
              <a:cxn ang="f109">
                <a:pos x="f139" y="f163"/>
              </a:cxn>
              <a:cxn ang="f109">
                <a:pos x="f139" y="f140"/>
              </a:cxn>
            </a:cxnLst>
            <a:rect l="f135" t="f138" r="f136" b="f137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36" y="f37"/>
                  <a:pt x="f38" y="f33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3"/>
                  <a:pt x="f43" y="f35"/>
                </a:cubicBezTo>
                <a:cubicBezTo>
                  <a:pt x="f44" y="f28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Freeform 39"/>
          <p:cNvSpPr/>
          <p:nvPr/>
        </p:nvSpPr>
        <p:spPr>
          <a:xfrm>
            <a:off x="816092" y="2631057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90"/>
              <a:gd name="f8" fmla="val 475"/>
              <a:gd name="f9" fmla="val 232"/>
              <a:gd name="f10" fmla="val 432"/>
              <a:gd name="f11" fmla="val 230"/>
              <a:gd name="f12" fmla="val 339"/>
              <a:gd name="f13" fmla="val 213"/>
              <a:gd name="f14" fmla="val 317"/>
              <a:gd name="f15" fmla="val 179"/>
              <a:gd name="f16" fmla="val 318"/>
              <a:gd name="f17" fmla="val 119"/>
              <a:gd name="f18" fmla="val 336"/>
              <a:gd name="f19" fmla="val 123"/>
              <a:gd name="f20" fmla="val 276"/>
              <a:gd name="f21" fmla="val 93"/>
              <a:gd name="f22" fmla="val 239"/>
              <a:gd name="f23" fmla="val 60"/>
              <a:gd name="f24" fmla="val 209"/>
              <a:gd name="f25" fmla="val 55"/>
              <a:gd name="f26" fmla="val 161"/>
              <a:gd name="f27" fmla="val 52"/>
              <a:gd name="f28" fmla="val 143"/>
              <a:gd name="f29" fmla="val 50"/>
              <a:gd name="f30" fmla="val 125"/>
              <a:gd name="f31" fmla="val 46"/>
              <a:gd name="f32" fmla="val 108"/>
              <a:gd name="f33" fmla="val 47"/>
              <a:gd name="f34" fmla="val 98"/>
              <a:gd name="f35" fmla="val 88"/>
              <a:gd name="f36" fmla="val 51"/>
              <a:gd name="f37" fmla="val 79"/>
              <a:gd name="f38" fmla="val 57"/>
              <a:gd name="f39" fmla="val 63"/>
              <a:gd name="f40" fmla="val 75"/>
              <a:gd name="f41" fmla="val 72"/>
              <a:gd name="f42" fmla="val 83"/>
              <a:gd name="f43" fmla="val 96"/>
              <a:gd name="f44" fmla="val 103"/>
              <a:gd name="f45" fmla="val 130"/>
              <a:gd name="f46" fmla="val 118"/>
              <a:gd name="f47" fmla="val 162"/>
              <a:gd name="f48" fmla="val 139"/>
              <a:gd name="f49" fmla="val 196"/>
              <a:gd name="f50" fmla="val 169"/>
              <a:gd name="f51" fmla="val 226"/>
              <a:gd name="f52" fmla="val 206"/>
              <a:gd name="f53" fmla="val 245"/>
              <a:gd name="f54" fmla="val 234"/>
              <a:gd name="f55" fmla="val 291"/>
              <a:gd name="f56" fmla="val 343"/>
              <a:gd name="f57" fmla="val 327"/>
              <a:gd name="f58" fmla="val 424"/>
              <a:gd name="f59" fmla="val 344"/>
              <a:gd name="f60" fmla="val 391"/>
              <a:gd name="f61" fmla="val 388"/>
              <a:gd name="f62" fmla="val 389"/>
              <a:gd name="f63" fmla="val 385"/>
              <a:gd name="f64" fmla="val 382"/>
              <a:gd name="f65" fmla="val 387"/>
              <a:gd name="f66" fmla="val 325"/>
              <a:gd name="f67" fmla="val 367"/>
              <a:gd name="f68" fmla="val 249"/>
              <a:gd name="f69" fmla="val 201"/>
              <a:gd name="f70" fmla="val 331"/>
              <a:gd name="f71" fmla="val 137"/>
              <a:gd name="f72" fmla="val 271"/>
              <a:gd name="f73" fmla="val 76"/>
              <a:gd name="f74" fmla="val 202"/>
              <a:gd name="f75" fmla="val 43"/>
              <a:gd name="f76" fmla="val 16"/>
              <a:gd name="f77" fmla="val 122"/>
              <a:gd name="f78" fmla="val 1"/>
              <a:gd name="f79" fmla="val 131"/>
              <a:gd name="f80" fmla="val 147"/>
              <a:gd name="f81" fmla="val 2"/>
              <a:gd name="f82" fmla="val 212"/>
              <a:gd name="f83" fmla="val 7"/>
              <a:gd name="f84" fmla="val 258"/>
              <a:gd name="f85" fmla="val 11"/>
              <a:gd name="f86" fmla="val 303"/>
              <a:gd name="f87" fmla="val 41"/>
              <a:gd name="f88" fmla="val 352"/>
              <a:gd name="f89" fmla="val 64"/>
              <a:gd name="f90" fmla="val 417"/>
              <a:gd name="f91" fmla="+- 0 0 -90"/>
              <a:gd name="f92" fmla="*/ f3 1 510"/>
              <a:gd name="f93" fmla="*/ f4 1 390"/>
              <a:gd name="f94" fmla="+- f7 0 f5"/>
              <a:gd name="f95" fmla="+- f6 0 f5"/>
              <a:gd name="f96" fmla="*/ f91 f0 1"/>
              <a:gd name="f97" fmla="*/ f95 1 510"/>
              <a:gd name="f98" fmla="*/ f94 1 390"/>
              <a:gd name="f99" fmla="*/ 475 f95 1"/>
              <a:gd name="f100" fmla="*/ 232 f94 1"/>
              <a:gd name="f101" fmla="*/ 317 f95 1"/>
              <a:gd name="f102" fmla="*/ 179 f94 1"/>
              <a:gd name="f103" fmla="*/ 276 f95 1"/>
              <a:gd name="f104" fmla="*/ 93 f94 1"/>
              <a:gd name="f105" fmla="*/ 161 f95 1"/>
              <a:gd name="f106" fmla="*/ 52 f94 1"/>
              <a:gd name="f107" fmla="*/ 108 f95 1"/>
              <a:gd name="f108" fmla="*/ 47 f94 1"/>
              <a:gd name="f109" fmla="*/ 79 f95 1"/>
              <a:gd name="f110" fmla="*/ 57 f94 1"/>
              <a:gd name="f111" fmla="*/ 83 f95 1"/>
              <a:gd name="f112" fmla="*/ 96 f94 1"/>
              <a:gd name="f113" fmla="*/ 139 f95 1"/>
              <a:gd name="f114" fmla="*/ 196 f94 1"/>
              <a:gd name="f115" fmla="*/ 234 f95 1"/>
              <a:gd name="f116" fmla="*/ 276 f94 1"/>
              <a:gd name="f117" fmla="*/ 424 f95 1"/>
              <a:gd name="f118" fmla="*/ 344 f94 1"/>
              <a:gd name="f119" fmla="*/ 391 f95 1"/>
              <a:gd name="f120" fmla="*/ 390 f94 1"/>
              <a:gd name="f121" fmla="*/ 382 f95 1"/>
              <a:gd name="f122" fmla="*/ 387 f94 1"/>
              <a:gd name="f123" fmla="*/ 201 f95 1"/>
              <a:gd name="f124" fmla="*/ 331 f94 1"/>
              <a:gd name="f125" fmla="*/ 43 f95 1"/>
              <a:gd name="f126" fmla="*/ 119 f94 1"/>
              <a:gd name="f127" fmla="*/ 122 f95 1"/>
              <a:gd name="f128" fmla="*/ 1 f94 1"/>
              <a:gd name="f129" fmla="*/ 147 f95 1"/>
              <a:gd name="f130" fmla="*/ 2 f94 1"/>
              <a:gd name="f131" fmla="*/ 303 f95 1"/>
              <a:gd name="f132" fmla="*/ 41 f94 1"/>
              <a:gd name="f133" fmla="*/ 510 f95 1"/>
              <a:gd name="f134" fmla="*/ 169 f94 1"/>
              <a:gd name="f135" fmla="*/ f96 1 f2"/>
              <a:gd name="f136" fmla="*/ f99 1 510"/>
              <a:gd name="f137" fmla="*/ f100 1 390"/>
              <a:gd name="f138" fmla="*/ f101 1 510"/>
              <a:gd name="f139" fmla="*/ f102 1 390"/>
              <a:gd name="f140" fmla="*/ f103 1 510"/>
              <a:gd name="f141" fmla="*/ f104 1 390"/>
              <a:gd name="f142" fmla="*/ f105 1 510"/>
              <a:gd name="f143" fmla="*/ f106 1 390"/>
              <a:gd name="f144" fmla="*/ f107 1 510"/>
              <a:gd name="f145" fmla="*/ f108 1 390"/>
              <a:gd name="f146" fmla="*/ f109 1 510"/>
              <a:gd name="f147" fmla="*/ f110 1 390"/>
              <a:gd name="f148" fmla="*/ f111 1 510"/>
              <a:gd name="f149" fmla="*/ f112 1 390"/>
              <a:gd name="f150" fmla="*/ f113 1 510"/>
              <a:gd name="f151" fmla="*/ f114 1 390"/>
              <a:gd name="f152" fmla="*/ f115 1 510"/>
              <a:gd name="f153" fmla="*/ f116 1 390"/>
              <a:gd name="f154" fmla="*/ f117 1 510"/>
              <a:gd name="f155" fmla="*/ f118 1 390"/>
              <a:gd name="f156" fmla="*/ f119 1 510"/>
              <a:gd name="f157" fmla="*/ f120 1 390"/>
              <a:gd name="f158" fmla="*/ f121 1 510"/>
              <a:gd name="f159" fmla="*/ f122 1 390"/>
              <a:gd name="f160" fmla="*/ f123 1 510"/>
              <a:gd name="f161" fmla="*/ f124 1 390"/>
              <a:gd name="f162" fmla="*/ f125 1 510"/>
              <a:gd name="f163" fmla="*/ f126 1 390"/>
              <a:gd name="f164" fmla="*/ f127 1 510"/>
              <a:gd name="f165" fmla="*/ f128 1 390"/>
              <a:gd name="f166" fmla="*/ f129 1 510"/>
              <a:gd name="f167" fmla="*/ f130 1 390"/>
              <a:gd name="f168" fmla="*/ f131 1 510"/>
              <a:gd name="f169" fmla="*/ f132 1 390"/>
              <a:gd name="f170" fmla="*/ f133 1 510"/>
              <a:gd name="f171" fmla="*/ f134 1 390"/>
              <a:gd name="f172" fmla="*/ 0 1 f97"/>
              <a:gd name="f173" fmla="*/ f6 1 f97"/>
              <a:gd name="f174" fmla="*/ 0 1 f98"/>
              <a:gd name="f175" fmla="*/ f7 1 f98"/>
              <a:gd name="f176" fmla="+- f135 0 f1"/>
              <a:gd name="f177" fmla="*/ f136 1 f97"/>
              <a:gd name="f178" fmla="*/ f137 1 f98"/>
              <a:gd name="f179" fmla="*/ f138 1 f97"/>
              <a:gd name="f180" fmla="*/ f139 1 f98"/>
              <a:gd name="f181" fmla="*/ f140 1 f97"/>
              <a:gd name="f182" fmla="*/ f141 1 f98"/>
              <a:gd name="f183" fmla="*/ f142 1 f97"/>
              <a:gd name="f184" fmla="*/ f143 1 f98"/>
              <a:gd name="f185" fmla="*/ f144 1 f97"/>
              <a:gd name="f186" fmla="*/ f145 1 f98"/>
              <a:gd name="f187" fmla="*/ f146 1 f97"/>
              <a:gd name="f188" fmla="*/ f147 1 f98"/>
              <a:gd name="f189" fmla="*/ f148 1 f97"/>
              <a:gd name="f190" fmla="*/ f149 1 f98"/>
              <a:gd name="f191" fmla="*/ f150 1 f97"/>
              <a:gd name="f192" fmla="*/ f151 1 f98"/>
              <a:gd name="f193" fmla="*/ f152 1 f97"/>
              <a:gd name="f194" fmla="*/ f153 1 f98"/>
              <a:gd name="f195" fmla="*/ f154 1 f97"/>
              <a:gd name="f196" fmla="*/ f155 1 f98"/>
              <a:gd name="f197" fmla="*/ f156 1 f97"/>
              <a:gd name="f198" fmla="*/ f157 1 f98"/>
              <a:gd name="f199" fmla="*/ f158 1 f97"/>
              <a:gd name="f200" fmla="*/ f159 1 f98"/>
              <a:gd name="f201" fmla="*/ f160 1 f97"/>
              <a:gd name="f202" fmla="*/ f161 1 f98"/>
              <a:gd name="f203" fmla="*/ f162 1 f97"/>
              <a:gd name="f204" fmla="*/ f163 1 f98"/>
              <a:gd name="f205" fmla="*/ f164 1 f97"/>
              <a:gd name="f206" fmla="*/ f165 1 f98"/>
              <a:gd name="f207" fmla="*/ f166 1 f97"/>
              <a:gd name="f208" fmla="*/ f167 1 f98"/>
              <a:gd name="f209" fmla="*/ f168 1 f97"/>
              <a:gd name="f210" fmla="*/ f169 1 f98"/>
              <a:gd name="f211" fmla="*/ f170 1 f97"/>
              <a:gd name="f212" fmla="*/ f171 1 f98"/>
              <a:gd name="f213" fmla="*/ f172 f92 1"/>
              <a:gd name="f214" fmla="*/ f173 f92 1"/>
              <a:gd name="f215" fmla="*/ f175 f93 1"/>
              <a:gd name="f216" fmla="*/ f174 f93 1"/>
              <a:gd name="f217" fmla="*/ f177 f92 1"/>
              <a:gd name="f218" fmla="*/ f178 f93 1"/>
              <a:gd name="f219" fmla="*/ f179 f92 1"/>
              <a:gd name="f220" fmla="*/ f180 f93 1"/>
              <a:gd name="f221" fmla="*/ f181 f92 1"/>
              <a:gd name="f222" fmla="*/ f182 f93 1"/>
              <a:gd name="f223" fmla="*/ f183 f92 1"/>
              <a:gd name="f224" fmla="*/ f184 f93 1"/>
              <a:gd name="f225" fmla="*/ f185 f92 1"/>
              <a:gd name="f226" fmla="*/ f186 f93 1"/>
              <a:gd name="f227" fmla="*/ f187 f92 1"/>
              <a:gd name="f228" fmla="*/ f188 f93 1"/>
              <a:gd name="f229" fmla="*/ f189 f92 1"/>
              <a:gd name="f230" fmla="*/ f190 f93 1"/>
              <a:gd name="f231" fmla="*/ f191 f92 1"/>
              <a:gd name="f232" fmla="*/ f192 f93 1"/>
              <a:gd name="f233" fmla="*/ f193 f92 1"/>
              <a:gd name="f234" fmla="*/ f194 f93 1"/>
              <a:gd name="f235" fmla="*/ f195 f92 1"/>
              <a:gd name="f236" fmla="*/ f196 f93 1"/>
              <a:gd name="f237" fmla="*/ f197 f92 1"/>
              <a:gd name="f238" fmla="*/ f198 f93 1"/>
              <a:gd name="f239" fmla="*/ f199 f92 1"/>
              <a:gd name="f240" fmla="*/ f200 f93 1"/>
              <a:gd name="f241" fmla="*/ f201 f92 1"/>
              <a:gd name="f242" fmla="*/ f202 f93 1"/>
              <a:gd name="f243" fmla="*/ f203 f92 1"/>
              <a:gd name="f244" fmla="*/ f204 f93 1"/>
              <a:gd name="f245" fmla="*/ f205 f92 1"/>
              <a:gd name="f246" fmla="*/ f206 f93 1"/>
              <a:gd name="f247" fmla="*/ f207 f92 1"/>
              <a:gd name="f248" fmla="*/ f208 f93 1"/>
              <a:gd name="f249" fmla="*/ f209 f92 1"/>
              <a:gd name="f250" fmla="*/ f210 f93 1"/>
              <a:gd name="f251" fmla="*/ f211 f92 1"/>
              <a:gd name="f252" fmla="*/ f212 f9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6">
                <a:pos x="f217" y="f218"/>
              </a:cxn>
              <a:cxn ang="f176">
                <a:pos x="f219" y="f220"/>
              </a:cxn>
              <a:cxn ang="f176">
                <a:pos x="f221" y="f222"/>
              </a:cxn>
              <a:cxn ang="f176">
                <a:pos x="f223" y="f224"/>
              </a:cxn>
              <a:cxn ang="f176">
                <a:pos x="f225" y="f226"/>
              </a:cxn>
              <a:cxn ang="f176">
                <a:pos x="f227" y="f228"/>
              </a:cxn>
              <a:cxn ang="f176">
                <a:pos x="f229" y="f230"/>
              </a:cxn>
              <a:cxn ang="f176">
                <a:pos x="f231" y="f232"/>
              </a:cxn>
              <a:cxn ang="f176">
                <a:pos x="f233" y="f234"/>
              </a:cxn>
              <a:cxn ang="f176">
                <a:pos x="f235" y="f236"/>
              </a:cxn>
              <a:cxn ang="f176">
                <a:pos x="f237" y="f238"/>
              </a:cxn>
              <a:cxn ang="f176">
                <a:pos x="f239" y="f240"/>
              </a:cxn>
              <a:cxn ang="f176">
                <a:pos x="f241" y="f242"/>
              </a:cxn>
              <a:cxn ang="f176">
                <a:pos x="f243" y="f244"/>
              </a:cxn>
              <a:cxn ang="f176">
                <a:pos x="f245" y="f246"/>
              </a:cxn>
              <a:cxn ang="f176">
                <a:pos x="f247" y="f248"/>
              </a:cxn>
              <a:cxn ang="f176">
                <a:pos x="f249" y="f250"/>
              </a:cxn>
              <a:cxn ang="f176">
                <a:pos x="f251" y="f252"/>
              </a:cxn>
              <a:cxn ang="f176">
                <a:pos x="f217" y="f218"/>
              </a:cxn>
            </a:cxnLst>
            <a:rect l="f213" t="f216" r="f214" b="f215"/>
            <a:pathLst>
              <a:path w="510" h="39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3"/>
                  <a:pt x="f35" y="f36"/>
                  <a:pt x="f37" y="f38"/>
                </a:cubicBezTo>
                <a:cubicBezTo>
                  <a:pt x="f39" y="f40"/>
                  <a:pt x="f41" y="f37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20"/>
                </a:cubicBezTo>
                <a:cubicBezTo>
                  <a:pt x="f55" y="f16"/>
                  <a:pt x="f56" y="f57"/>
                  <a:pt x="f58" y="f59"/>
                </a:cubicBezTo>
                <a:lnTo>
                  <a:pt x="f60" y="f7"/>
                </a:lnTo>
                <a:cubicBezTo>
                  <a:pt x="f61" y="f62"/>
                  <a:pt x="f63" y="f61"/>
                  <a:pt x="f64" y="f65"/>
                </a:cubicBezTo>
                <a:cubicBezTo>
                  <a:pt x="f66" y="f67"/>
                  <a:pt x="f68" y="f63"/>
                  <a:pt x="f69" y="f70"/>
                </a:cubicBezTo>
                <a:cubicBezTo>
                  <a:pt x="f71" y="f72"/>
                  <a:pt x="f73" y="f74"/>
                  <a:pt x="f75" y="f17"/>
                </a:cubicBezTo>
                <a:cubicBezTo>
                  <a:pt x="f5" y="f76"/>
                  <a:pt x="f39" y="f5"/>
                  <a:pt x="f77" y="f78"/>
                </a:cubicBezTo>
                <a:cubicBezTo>
                  <a:pt x="f79" y="f78"/>
                  <a:pt x="f48" y="f78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26"/>
                  <a:pt x="f6" y="f50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Freeform 40"/>
          <p:cNvSpPr/>
          <p:nvPr/>
        </p:nvSpPr>
        <p:spPr>
          <a:xfrm>
            <a:off x="934836" y="2687878"/>
            <a:ext cx="509823" cy="3936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00"/>
              <a:gd name="f7" fmla="val 6721"/>
              <a:gd name="f8" fmla="val 9535"/>
              <a:gd name="f9" fmla="val 5786"/>
              <a:gd name="f10" fmla="val 7192"/>
              <a:gd name="f11" fmla="val 5258"/>
              <a:gd name="f12" fmla="val 6421"/>
              <a:gd name="f13" fmla="val 4388"/>
              <a:gd name="f14" fmla="val 5650"/>
              <a:gd name="f15" fmla="val 3518"/>
              <a:gd name="f16" fmla="val 6582"/>
              <a:gd name="f17" fmla="val 2866"/>
              <a:gd name="f18" fmla="val 5376"/>
              <a:gd name="f19" fmla="val 1498"/>
              <a:gd name="f20" fmla="val 4385"/>
              <a:gd name="f21" fmla="val 374"/>
              <a:gd name="f22" fmla="val 3594"/>
              <a:gd name="f23" fmla="val 399"/>
              <a:gd name="f24" fmla="val 2348"/>
              <a:gd name="f25" fmla="val 103"/>
              <a:gd name="f26" fmla="val 1491"/>
              <a:gd name="f27" fmla="+- 0 0 101"/>
              <a:gd name="f28" fmla="val 569"/>
              <a:gd name="f29" fmla="val 23"/>
              <a:gd name="f30" fmla="val 234"/>
              <a:gd name="f31" fmla="val 273"/>
              <a:gd name="f32" fmla="+- 0 0 183"/>
              <a:gd name="f33" fmla="val 851"/>
              <a:gd name="f34" fmla="val 25"/>
              <a:gd name="f35" fmla="val 986"/>
              <a:gd name="f36" fmla="val 339"/>
              <a:gd name="f37" fmla="val 1599"/>
              <a:gd name="f38" fmla="val 860"/>
              <a:gd name="f39" fmla="val 2755"/>
              <a:gd name="f40" fmla="val 1037"/>
              <a:gd name="f41" fmla="val 3976"/>
              <a:gd name="f42" fmla="val 1800"/>
              <a:gd name="f43" fmla="val 4967"/>
              <a:gd name="f44" fmla="val 2584"/>
              <a:gd name="f45" fmla="val 5986"/>
              <a:gd name="f46" fmla="val 3314"/>
              <a:gd name="f47" fmla="val 6793"/>
              <a:gd name="f48" fmla="val 4280"/>
              <a:gd name="f49" fmla="val 7721"/>
              <a:gd name="f50" fmla="val 5768"/>
              <a:gd name="f51" fmla="val 9150"/>
              <a:gd name="f52" fmla="val 7126"/>
              <a:gd name="f53" fmla="val 9422"/>
              <a:gd name="f54" fmla="val 9213"/>
              <a:gd name="f55" fmla="+- 0 0 -90"/>
              <a:gd name="f56" fmla="*/ f3 1 10000"/>
              <a:gd name="f57" fmla="*/ f4 1 10000"/>
              <a:gd name="f58" fmla="+- f6 0 f5"/>
              <a:gd name="f59" fmla="*/ f55 f0 1"/>
              <a:gd name="f60" fmla="*/ f58 1 10000"/>
              <a:gd name="f61" fmla="*/ 10000 f58 1"/>
              <a:gd name="f62" fmla="*/ 4388 f58 1"/>
              <a:gd name="f63" fmla="*/ 1498 f58 1"/>
              <a:gd name="f64" fmla="*/ 103 f58 1"/>
              <a:gd name="f65" fmla="*/ 273 f58 1"/>
              <a:gd name="f66" fmla="*/ 1599 f58 1"/>
              <a:gd name="f67" fmla="*/ 4967 f58 1"/>
              <a:gd name="f68" fmla="*/ 7721 f58 1"/>
              <a:gd name="f69" fmla="*/ 6721 f58 1"/>
              <a:gd name="f70" fmla="*/ 6421 f58 1"/>
              <a:gd name="f71" fmla="*/ 5376 f58 1"/>
              <a:gd name="f72" fmla="*/ 2348 f58 1"/>
              <a:gd name="f73" fmla="*/ 234 f58 1"/>
              <a:gd name="f74" fmla="*/ 339 f58 1"/>
              <a:gd name="f75" fmla="*/ 1800 f58 1"/>
              <a:gd name="f76" fmla="*/ 4280 f58 1"/>
              <a:gd name="f77" fmla="*/ 9213 f58 1"/>
              <a:gd name="f78" fmla="*/ f59 1 f2"/>
              <a:gd name="f79" fmla="*/ f61 1 10000"/>
              <a:gd name="f80" fmla="*/ f62 1 10000"/>
              <a:gd name="f81" fmla="*/ f63 1 10000"/>
              <a:gd name="f82" fmla="*/ f64 1 10000"/>
              <a:gd name="f83" fmla="*/ f65 1 10000"/>
              <a:gd name="f84" fmla="*/ f66 1 10000"/>
              <a:gd name="f85" fmla="*/ f67 1 10000"/>
              <a:gd name="f86" fmla="*/ f68 1 10000"/>
              <a:gd name="f87" fmla="*/ f69 1 10000"/>
              <a:gd name="f88" fmla="*/ f70 1 10000"/>
              <a:gd name="f89" fmla="*/ f71 1 10000"/>
              <a:gd name="f90" fmla="*/ f72 1 10000"/>
              <a:gd name="f91" fmla="*/ f73 1 10000"/>
              <a:gd name="f92" fmla="*/ f74 1 10000"/>
              <a:gd name="f93" fmla="*/ f75 1 10000"/>
              <a:gd name="f94" fmla="*/ f76 1 10000"/>
              <a:gd name="f95" fmla="*/ f77 1 10000"/>
              <a:gd name="f96" fmla="*/ f5 1 f60"/>
              <a:gd name="f97" fmla="*/ f6 1 f60"/>
              <a:gd name="f98" fmla="+- f78 0 f1"/>
              <a:gd name="f99" fmla="*/ f79 1 f60"/>
              <a:gd name="f100" fmla="*/ f87 1 f60"/>
              <a:gd name="f101" fmla="*/ f88 1 f60"/>
              <a:gd name="f102" fmla="*/ f80 1 f60"/>
              <a:gd name="f103" fmla="*/ f89 1 f60"/>
              <a:gd name="f104" fmla="*/ f81 1 f60"/>
              <a:gd name="f105" fmla="*/ f90 1 f60"/>
              <a:gd name="f106" fmla="*/ f82 1 f60"/>
              <a:gd name="f107" fmla="*/ f91 1 f60"/>
              <a:gd name="f108" fmla="*/ f83 1 f60"/>
              <a:gd name="f109" fmla="*/ f92 1 f60"/>
              <a:gd name="f110" fmla="*/ f84 1 f60"/>
              <a:gd name="f111" fmla="*/ f93 1 f60"/>
              <a:gd name="f112" fmla="*/ f85 1 f60"/>
              <a:gd name="f113" fmla="*/ f94 1 f60"/>
              <a:gd name="f114" fmla="*/ f86 1 f60"/>
              <a:gd name="f115" fmla="*/ f95 1 f60"/>
              <a:gd name="f116" fmla="*/ f96 f56 1"/>
              <a:gd name="f117" fmla="*/ f97 f56 1"/>
              <a:gd name="f118" fmla="*/ f97 f57 1"/>
              <a:gd name="f119" fmla="*/ f96 f57 1"/>
              <a:gd name="f120" fmla="*/ f99 f56 1"/>
              <a:gd name="f121" fmla="*/ f100 f57 1"/>
              <a:gd name="f122" fmla="*/ f101 f56 1"/>
              <a:gd name="f123" fmla="*/ f102 f57 1"/>
              <a:gd name="f124" fmla="*/ f103 f56 1"/>
              <a:gd name="f125" fmla="*/ f104 f57 1"/>
              <a:gd name="f126" fmla="*/ f105 f56 1"/>
              <a:gd name="f127" fmla="*/ f106 f57 1"/>
              <a:gd name="f128" fmla="*/ f107 f56 1"/>
              <a:gd name="f129" fmla="*/ f108 f57 1"/>
              <a:gd name="f130" fmla="*/ f109 f56 1"/>
              <a:gd name="f131" fmla="*/ f110 f57 1"/>
              <a:gd name="f132" fmla="*/ f111 f56 1"/>
              <a:gd name="f133" fmla="*/ f112 f57 1"/>
              <a:gd name="f134" fmla="*/ f113 f56 1"/>
              <a:gd name="f135" fmla="*/ f114 f57 1"/>
              <a:gd name="f136" fmla="*/ f115 f56 1"/>
              <a:gd name="f137" fmla="*/ f99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8">
                <a:pos x="f120" y="f121"/>
              </a:cxn>
              <a:cxn ang="f98">
                <a:pos x="f122" y="f123"/>
              </a:cxn>
              <a:cxn ang="f98">
                <a:pos x="f124" y="f125"/>
              </a:cxn>
              <a:cxn ang="f98">
                <a:pos x="f126" y="f127"/>
              </a:cxn>
              <a:cxn ang="f98">
                <a:pos x="f128" y="f129"/>
              </a:cxn>
              <a:cxn ang="f98">
                <a:pos x="f130" y="f131"/>
              </a:cxn>
              <a:cxn ang="f98">
                <a:pos x="f132" y="f133"/>
              </a:cxn>
              <a:cxn ang="f98">
                <a:pos x="f134" y="f135"/>
              </a:cxn>
              <a:cxn ang="f98">
                <a:pos x="f136" y="f137"/>
              </a:cxn>
              <a:cxn ang="f98">
                <a:pos x="f120" y="f121"/>
              </a:cxn>
            </a:cxnLst>
            <a:rect l="f116" t="f119" r="f117" b="f118"/>
            <a:pathLst>
              <a:path w="10000" h="10000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373C3A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Freeform 41"/>
          <p:cNvSpPr/>
          <p:nvPr/>
        </p:nvSpPr>
        <p:spPr>
          <a:xfrm>
            <a:off x="2244659" y="2663235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88"/>
              <a:gd name="f8" fmla="val 173"/>
              <a:gd name="f9" fmla="val 304"/>
              <a:gd name="f10" fmla="val 308"/>
              <a:gd name="f11" fmla="val 174"/>
              <a:gd name="f12" fmla="val 376"/>
              <a:gd name="f13" fmla="val 181"/>
              <a:gd name="f14" fmla="val 382"/>
              <a:gd name="f15" fmla="val 286"/>
              <a:gd name="f16" fmla="val 334"/>
              <a:gd name="f17" fmla="val 292"/>
              <a:gd name="f18" fmla="val 397"/>
              <a:gd name="f19" fmla="val 228"/>
              <a:gd name="f20" fmla="val 426"/>
              <a:gd name="f21" fmla="val 170"/>
              <a:gd name="f22" fmla="val 117"/>
              <a:gd name="f23" fmla="val 506"/>
              <a:gd name="f24" fmla="val 53"/>
              <a:gd name="f25" fmla="val 475"/>
              <a:gd name="f26" fmla="val 359"/>
              <a:gd name="f27" fmla="val 38"/>
              <a:gd name="f28" fmla="val 297"/>
              <a:gd name="f29" fmla="val 19"/>
              <a:gd name="f30" fmla="val 218"/>
              <a:gd name="f31" fmla="val 12"/>
              <a:gd name="f32" fmla="val 73"/>
              <a:gd name="f33" fmla="val 149"/>
              <a:gd name="f34" fmla="val 34"/>
              <a:gd name="f35" fmla="val 169"/>
              <a:gd name="f36" fmla="val 187"/>
              <a:gd name="f37" fmla="val 44"/>
              <a:gd name="f38" fmla="val 220"/>
              <a:gd name="f39" fmla="val 50"/>
              <a:gd name="f40" fmla="val 217"/>
              <a:gd name="f41" fmla="val 137"/>
              <a:gd name="f42" fmla="val 132"/>
              <a:gd name="f43" fmla="val 98"/>
              <a:gd name="f44" fmla="val 256"/>
              <a:gd name="f45" fmla="val 74"/>
              <a:gd name="f46" fmla="val 319"/>
              <a:gd name="f47" fmla="val 66"/>
              <a:gd name="f48" fmla="val 433"/>
              <a:gd name="f49" fmla="val 68"/>
              <a:gd name="f50" fmla="val 431"/>
              <a:gd name="f51" fmla="val 83"/>
              <a:gd name="f52" fmla="val 427"/>
              <a:gd name="f53" fmla="val 104"/>
              <a:gd name="f54" fmla="val 399"/>
              <a:gd name="f55" fmla="val 111"/>
              <a:gd name="f56" fmla="val 385"/>
              <a:gd name="f57" fmla="val 124"/>
              <a:gd name="f58" fmla="val 311"/>
              <a:gd name="f59" fmla="val 155"/>
              <a:gd name="f60" fmla="val 329"/>
              <a:gd name="f61" fmla="val 179"/>
              <a:gd name="f62" fmla="val 266"/>
              <a:gd name="f63" fmla="val 216"/>
              <a:gd name="f64" fmla="val 243"/>
              <a:gd name="f65" fmla="val 255"/>
              <a:gd name="f66" fmla="val 200"/>
              <a:gd name="f67" fmla="val 268"/>
              <a:gd name="f68" fmla="+- 0 0 -90"/>
              <a:gd name="f69" fmla="*/ f3 1 510"/>
              <a:gd name="f70" fmla="*/ f4 1 388"/>
              <a:gd name="f71" fmla="+- f7 0 f5"/>
              <a:gd name="f72" fmla="+- f6 0 f5"/>
              <a:gd name="f73" fmla="*/ f68 f0 1"/>
              <a:gd name="f74" fmla="*/ f72 1 510"/>
              <a:gd name="f75" fmla="*/ f71 1 388"/>
              <a:gd name="f76" fmla="*/ 173 f72 1"/>
              <a:gd name="f77" fmla="*/ 304 f71 1"/>
              <a:gd name="f78" fmla="*/ 181 f72 1"/>
              <a:gd name="f79" fmla="*/ 382 f71 1"/>
              <a:gd name="f80" fmla="*/ 397 f72 1"/>
              <a:gd name="f81" fmla="*/ 228 f71 1"/>
              <a:gd name="f82" fmla="*/ 506 f72 1"/>
              <a:gd name="f83" fmla="*/ 53 f71 1"/>
              <a:gd name="f84" fmla="*/ 297 f72 1"/>
              <a:gd name="f85" fmla="*/ 19 f71 1"/>
              <a:gd name="f86" fmla="*/ 34 f72 1"/>
              <a:gd name="f87" fmla="*/ 169 f71 1"/>
              <a:gd name="f88" fmla="*/ 50 f72 1"/>
              <a:gd name="f89" fmla="*/ 217 f71 1"/>
              <a:gd name="f90" fmla="*/ 256 f72 1"/>
              <a:gd name="f91" fmla="*/ 74 f71 1"/>
              <a:gd name="f92" fmla="*/ 431 f72 1"/>
              <a:gd name="f93" fmla="*/ 83 f71 1"/>
              <a:gd name="f94" fmla="*/ 385 f72 1"/>
              <a:gd name="f95" fmla="*/ 124 f71 1"/>
              <a:gd name="f96" fmla="*/ 266 f72 1"/>
              <a:gd name="f97" fmla="*/ 216 f71 1"/>
              <a:gd name="f98" fmla="*/ f73 1 f2"/>
              <a:gd name="f99" fmla="*/ f76 1 510"/>
              <a:gd name="f100" fmla="*/ f77 1 388"/>
              <a:gd name="f101" fmla="*/ f78 1 510"/>
              <a:gd name="f102" fmla="*/ f79 1 388"/>
              <a:gd name="f103" fmla="*/ f80 1 510"/>
              <a:gd name="f104" fmla="*/ f81 1 388"/>
              <a:gd name="f105" fmla="*/ f82 1 510"/>
              <a:gd name="f106" fmla="*/ f83 1 388"/>
              <a:gd name="f107" fmla="*/ f84 1 510"/>
              <a:gd name="f108" fmla="*/ f85 1 388"/>
              <a:gd name="f109" fmla="*/ f86 1 510"/>
              <a:gd name="f110" fmla="*/ f87 1 388"/>
              <a:gd name="f111" fmla="*/ f88 1 510"/>
              <a:gd name="f112" fmla="*/ f89 1 388"/>
              <a:gd name="f113" fmla="*/ f90 1 510"/>
              <a:gd name="f114" fmla="*/ f91 1 388"/>
              <a:gd name="f115" fmla="*/ f92 1 510"/>
              <a:gd name="f116" fmla="*/ f93 1 388"/>
              <a:gd name="f117" fmla="*/ f94 1 510"/>
              <a:gd name="f118" fmla="*/ f95 1 388"/>
              <a:gd name="f119" fmla="*/ f96 1 510"/>
              <a:gd name="f120" fmla="*/ f97 1 388"/>
              <a:gd name="f121" fmla="*/ 0 1 f74"/>
              <a:gd name="f122" fmla="*/ f6 1 f74"/>
              <a:gd name="f123" fmla="*/ 0 1 f75"/>
              <a:gd name="f124" fmla="*/ f7 1 f75"/>
              <a:gd name="f125" fmla="+- f98 0 f1"/>
              <a:gd name="f126" fmla="*/ f99 1 f74"/>
              <a:gd name="f127" fmla="*/ f100 1 f75"/>
              <a:gd name="f128" fmla="*/ f101 1 f74"/>
              <a:gd name="f129" fmla="*/ f102 1 f75"/>
              <a:gd name="f130" fmla="*/ f103 1 f74"/>
              <a:gd name="f131" fmla="*/ f104 1 f75"/>
              <a:gd name="f132" fmla="*/ f105 1 f74"/>
              <a:gd name="f133" fmla="*/ f106 1 f75"/>
              <a:gd name="f134" fmla="*/ f107 1 f74"/>
              <a:gd name="f135" fmla="*/ f108 1 f75"/>
              <a:gd name="f136" fmla="*/ f109 1 f74"/>
              <a:gd name="f137" fmla="*/ f110 1 f75"/>
              <a:gd name="f138" fmla="*/ f111 1 f74"/>
              <a:gd name="f139" fmla="*/ f112 1 f75"/>
              <a:gd name="f140" fmla="*/ f113 1 f74"/>
              <a:gd name="f141" fmla="*/ f114 1 f75"/>
              <a:gd name="f142" fmla="*/ f115 1 f74"/>
              <a:gd name="f143" fmla="*/ f116 1 f75"/>
              <a:gd name="f144" fmla="*/ f117 1 f74"/>
              <a:gd name="f145" fmla="*/ f118 1 f75"/>
              <a:gd name="f146" fmla="*/ f119 1 f74"/>
              <a:gd name="f147" fmla="*/ f120 1 f75"/>
              <a:gd name="f148" fmla="*/ f121 f69 1"/>
              <a:gd name="f149" fmla="*/ f122 f69 1"/>
              <a:gd name="f150" fmla="*/ f124 f70 1"/>
              <a:gd name="f151" fmla="*/ f123 f70 1"/>
              <a:gd name="f152" fmla="*/ f126 f69 1"/>
              <a:gd name="f153" fmla="*/ f127 f70 1"/>
              <a:gd name="f154" fmla="*/ f128 f69 1"/>
              <a:gd name="f155" fmla="*/ f129 f70 1"/>
              <a:gd name="f156" fmla="*/ f130 f69 1"/>
              <a:gd name="f157" fmla="*/ f131 f70 1"/>
              <a:gd name="f158" fmla="*/ f132 f69 1"/>
              <a:gd name="f159" fmla="*/ f133 f70 1"/>
              <a:gd name="f160" fmla="*/ f134 f69 1"/>
              <a:gd name="f161" fmla="*/ f135 f70 1"/>
              <a:gd name="f162" fmla="*/ f136 f69 1"/>
              <a:gd name="f163" fmla="*/ f137 f70 1"/>
              <a:gd name="f164" fmla="*/ f138 f69 1"/>
              <a:gd name="f165" fmla="*/ f139 f70 1"/>
              <a:gd name="f166" fmla="*/ f140 f69 1"/>
              <a:gd name="f167" fmla="*/ f141 f70 1"/>
              <a:gd name="f168" fmla="*/ f142 f69 1"/>
              <a:gd name="f169" fmla="*/ f143 f70 1"/>
              <a:gd name="f170" fmla="*/ f144 f69 1"/>
              <a:gd name="f171" fmla="*/ f145 f70 1"/>
              <a:gd name="f172" fmla="*/ f146 f69 1"/>
              <a:gd name="f173" fmla="*/ f147 f7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5">
                <a:pos x="f152" y="f153"/>
              </a:cxn>
              <a:cxn ang="f125">
                <a:pos x="f154" y="f155"/>
              </a:cxn>
              <a:cxn ang="f125">
                <a:pos x="f156" y="f157"/>
              </a:cxn>
              <a:cxn ang="f125">
                <a:pos x="f158" y="f159"/>
              </a:cxn>
              <a:cxn ang="f125">
                <a:pos x="f160" y="f161"/>
              </a:cxn>
              <a:cxn ang="f125">
                <a:pos x="f162" y="f163"/>
              </a:cxn>
              <a:cxn ang="f125">
                <a:pos x="f164" y="f165"/>
              </a:cxn>
              <a:cxn ang="f125">
                <a:pos x="f166" y="f167"/>
              </a:cxn>
              <a:cxn ang="f125">
                <a:pos x="f168" y="f169"/>
              </a:cxn>
              <a:cxn ang="f125">
                <a:pos x="f170" y="f171"/>
              </a:cxn>
              <a:cxn ang="f125">
                <a:pos x="f172" y="f173"/>
              </a:cxn>
              <a:cxn ang="f125">
                <a:pos x="f152" y="f153"/>
              </a:cxn>
            </a:cxnLst>
            <a:rect l="f148" t="f151" r="f149" b="f150"/>
            <a:pathLst>
              <a:path w="510" h="388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7"/>
                  <a:pt x="f16" y="f17"/>
                  <a:pt x="f18" y="f19"/>
                </a:cubicBezTo>
                <a:cubicBezTo>
                  <a:pt x="f20" y="f21"/>
                  <a:pt x="f6" y="f22"/>
                  <a:pt x="f23" y="f24"/>
                </a:cubicBezTo>
                <a:cubicBezTo>
                  <a:pt x="f25" y="f5"/>
                  <a:pt x="f26" y="f27"/>
                  <a:pt x="f28" y="f29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5" y="f36"/>
                  <a:pt x="f37" y="f38"/>
                  <a:pt x="f39" y="f40"/>
                </a:cubicBezTo>
                <a:cubicBezTo>
                  <a:pt x="f19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8" y="f9"/>
                </a:cubicBez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Freeform 42"/>
          <p:cNvSpPr/>
          <p:nvPr/>
        </p:nvSpPr>
        <p:spPr>
          <a:xfrm>
            <a:off x="2315443" y="2753322"/>
            <a:ext cx="508369" cy="3474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"/>
              <a:gd name="f7" fmla="val 257"/>
              <a:gd name="f8" fmla="val 122"/>
              <a:gd name="f9" fmla="val 149"/>
              <a:gd name="f10" fmla="val 221"/>
              <a:gd name="f11" fmla="val 192"/>
              <a:gd name="f12" fmla="val 189"/>
              <a:gd name="f13" fmla="val 215"/>
              <a:gd name="f14" fmla="val 150"/>
              <a:gd name="f15" fmla="val 278"/>
              <a:gd name="f16" fmla="val 113"/>
              <a:gd name="f17" fmla="val 260"/>
              <a:gd name="f18" fmla="val 88"/>
              <a:gd name="f19" fmla="val 334"/>
              <a:gd name="f20" fmla="val 57"/>
              <a:gd name="f21" fmla="val 348"/>
              <a:gd name="f22" fmla="val 44"/>
              <a:gd name="f23" fmla="val 376"/>
              <a:gd name="f24" fmla="val 37"/>
              <a:gd name="f25" fmla="val 380"/>
              <a:gd name="f26" fmla="val 16"/>
              <a:gd name="f27" fmla="val 1"/>
              <a:gd name="f28" fmla="val 268"/>
              <a:gd name="f29" fmla="val 205"/>
              <a:gd name="f30" fmla="val 7"/>
              <a:gd name="f31" fmla="val 80"/>
              <a:gd name="f32" fmla="val 31"/>
              <a:gd name="f33" fmla="val 177"/>
              <a:gd name="f34" fmla="val 70"/>
              <a:gd name="f35" fmla="val 152"/>
              <a:gd name="f36" fmla="val 43"/>
              <a:gd name="f37" fmla="val 193"/>
              <a:gd name="f38" fmla="val 111"/>
              <a:gd name="f39" fmla="val 199"/>
              <a:gd name="f40" fmla="+- 0 0 -90"/>
              <a:gd name="f41" fmla="*/ f3 1 382"/>
              <a:gd name="f42" fmla="*/ f4 1 257"/>
              <a:gd name="f43" fmla="+- f7 0 f5"/>
              <a:gd name="f44" fmla="+- f6 0 f5"/>
              <a:gd name="f45" fmla="*/ f40 f0 1"/>
              <a:gd name="f46" fmla="*/ f44 1 382"/>
              <a:gd name="f47" fmla="*/ f43 1 257"/>
              <a:gd name="f48" fmla="*/ 122 f44 1"/>
              <a:gd name="f49" fmla="*/ 257 f43 1"/>
              <a:gd name="f50" fmla="*/ 215 f44 1"/>
              <a:gd name="f51" fmla="*/ 150 f43 1"/>
              <a:gd name="f52" fmla="*/ 334 f44 1"/>
              <a:gd name="f53" fmla="*/ 57 f43 1"/>
              <a:gd name="f54" fmla="*/ 380 f44 1"/>
              <a:gd name="f55" fmla="*/ 16 f43 1"/>
              <a:gd name="f56" fmla="*/ 205 f44 1"/>
              <a:gd name="f57" fmla="*/ 7 f43 1"/>
              <a:gd name="f58" fmla="*/ 0 f44 1"/>
              <a:gd name="f59" fmla="*/ 152 f43 1"/>
              <a:gd name="f60" fmla="*/ f45 1 f2"/>
              <a:gd name="f61" fmla="*/ f48 1 382"/>
              <a:gd name="f62" fmla="*/ f49 1 257"/>
              <a:gd name="f63" fmla="*/ f50 1 382"/>
              <a:gd name="f64" fmla="*/ f51 1 257"/>
              <a:gd name="f65" fmla="*/ f52 1 382"/>
              <a:gd name="f66" fmla="*/ f53 1 257"/>
              <a:gd name="f67" fmla="*/ f54 1 382"/>
              <a:gd name="f68" fmla="*/ f55 1 257"/>
              <a:gd name="f69" fmla="*/ f56 1 382"/>
              <a:gd name="f70" fmla="*/ f57 1 257"/>
              <a:gd name="f71" fmla="*/ f58 1 382"/>
              <a:gd name="f72" fmla="*/ f59 1 257"/>
              <a:gd name="f73" fmla="*/ 0 1 f46"/>
              <a:gd name="f74" fmla="*/ f6 1 f46"/>
              <a:gd name="f75" fmla="*/ 0 1 f47"/>
              <a:gd name="f76" fmla="*/ f7 1 f47"/>
              <a:gd name="f77" fmla="+- f60 0 f1"/>
              <a:gd name="f78" fmla="*/ f61 1 f46"/>
              <a:gd name="f79" fmla="*/ f62 1 f47"/>
              <a:gd name="f80" fmla="*/ f63 1 f46"/>
              <a:gd name="f81" fmla="*/ f64 1 f47"/>
              <a:gd name="f82" fmla="*/ f65 1 f46"/>
              <a:gd name="f83" fmla="*/ f66 1 f47"/>
              <a:gd name="f84" fmla="*/ f67 1 f46"/>
              <a:gd name="f85" fmla="*/ f68 1 f47"/>
              <a:gd name="f86" fmla="*/ f69 1 f46"/>
              <a:gd name="f87" fmla="*/ f70 1 f47"/>
              <a:gd name="f88" fmla="*/ f71 1 f46"/>
              <a:gd name="f89" fmla="*/ f72 1 f47"/>
              <a:gd name="f90" fmla="*/ f73 f41 1"/>
              <a:gd name="f91" fmla="*/ f74 f41 1"/>
              <a:gd name="f92" fmla="*/ f76 f42 1"/>
              <a:gd name="f93" fmla="*/ f75 f42 1"/>
              <a:gd name="f94" fmla="*/ f78 f41 1"/>
              <a:gd name="f95" fmla="*/ f79 f42 1"/>
              <a:gd name="f96" fmla="*/ f80 f41 1"/>
              <a:gd name="f97" fmla="*/ f81 f42 1"/>
              <a:gd name="f98" fmla="*/ f82 f41 1"/>
              <a:gd name="f99" fmla="*/ f83 f42 1"/>
              <a:gd name="f100" fmla="*/ f84 f41 1"/>
              <a:gd name="f101" fmla="*/ f85 f42 1"/>
              <a:gd name="f102" fmla="*/ f86 f41 1"/>
              <a:gd name="f103" fmla="*/ f87 f42 1"/>
              <a:gd name="f104" fmla="*/ f88 f41 1"/>
              <a:gd name="f105" fmla="*/ f8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7">
                <a:pos x="f94" y="f95"/>
              </a:cxn>
              <a:cxn ang="f77">
                <a:pos x="f96" y="f97"/>
              </a:cxn>
              <a:cxn ang="f77">
                <a:pos x="f98" y="f99"/>
              </a:cxn>
              <a:cxn ang="f77">
                <a:pos x="f100" y="f101"/>
              </a:cxn>
              <a:cxn ang="f77">
                <a:pos x="f102" y="f103"/>
              </a:cxn>
              <a:cxn ang="f77">
                <a:pos x="f104" y="f105"/>
              </a:cxn>
              <a:cxn ang="f77">
                <a:pos x="f94" y="f95"/>
              </a:cxn>
            </a:cxnLst>
            <a:rect l="f90" t="f93" r="f91" b="f92"/>
            <a:pathLst>
              <a:path w="382" h="257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6" y="f27"/>
                  <a:pt x="f28" y="f5"/>
                  <a:pt x="f29" y="f30"/>
                </a:cubicBezTo>
                <a:cubicBezTo>
                  <a:pt x="f31" y="f32"/>
                  <a:pt x="f33" y="f34"/>
                  <a:pt x="f5" y="f35"/>
                </a:cubicBezTo>
                <a:cubicBezTo>
                  <a:pt x="f36" y="f37"/>
                  <a:pt x="f38" y="f39"/>
                  <a:pt x="f8" y="f7"/>
                </a:cubicBezTo>
                <a:close/>
              </a:path>
            </a:pathLst>
          </a:custGeom>
          <a:solidFill>
            <a:srgbClr val="373C3A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Freeform 43"/>
          <p:cNvSpPr/>
          <p:nvPr/>
        </p:nvSpPr>
        <p:spPr>
          <a:xfrm>
            <a:off x="1375934" y="2167740"/>
            <a:ext cx="1113254" cy="10617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9"/>
              <a:gd name="f7" fmla="val 797"/>
              <a:gd name="f8" fmla="val 4"/>
              <a:gd name="f9" fmla="val 762"/>
              <a:gd name="f10" fmla="val 5"/>
              <a:gd name="f11" fmla="val 793"/>
              <a:gd name="f12" fmla="val 109"/>
              <a:gd name="f13" fmla="val 590"/>
              <a:gd name="f14" fmla="val 376"/>
              <a:gd name="f15" fmla="val 596"/>
              <a:gd name="f16" fmla="val 585"/>
              <a:gd name="f17" fmla="val 601"/>
              <a:gd name="f18" fmla="val 823"/>
              <a:gd name="f19" fmla="val 768"/>
              <a:gd name="f20" fmla="val 812"/>
              <a:gd name="f21" fmla="val 710"/>
              <a:gd name="f22" fmla="val 741"/>
              <a:gd name="f23" fmla="val 638"/>
              <a:gd name="f24" fmla="val 700"/>
              <a:gd name="f25" fmla="val 599"/>
              <a:gd name="f26" fmla="val 665"/>
              <a:gd name="f27" fmla="val 556"/>
              <a:gd name="f28" fmla="val 658"/>
              <a:gd name="f29" fmla="val 519"/>
              <a:gd name="f30" fmla="val 652"/>
              <a:gd name="f31" fmla="val 469"/>
              <a:gd name="f32" fmla="val 647"/>
              <a:gd name="f33" fmla="val 419"/>
              <a:gd name="f34" fmla="val 657"/>
              <a:gd name="f35" fmla="val 512"/>
              <a:gd name="f36" fmla="val 643"/>
              <a:gd name="f37" fmla="val 422"/>
              <a:gd name="f38" fmla="val 630"/>
              <a:gd name="f39" fmla="val 332"/>
              <a:gd name="f40" fmla="val 640"/>
              <a:gd name="f41" fmla="val 240"/>
              <a:gd name="f42" fmla="val 637"/>
              <a:gd name="f43" fmla="val 150"/>
              <a:gd name="f44" fmla="val 650"/>
              <a:gd name="f45" fmla="val 67"/>
              <a:gd name="f46" fmla="val 554"/>
              <a:gd name="f47" fmla="val 16"/>
              <a:gd name="f48" fmla="val 517"/>
              <a:gd name="f49" fmla="val 90"/>
              <a:gd name="f50" fmla="val 477"/>
              <a:gd name="f51" fmla="val 145"/>
              <a:gd name="f52" fmla="val 528"/>
              <a:gd name="f53" fmla="val 217"/>
              <a:gd name="f54" fmla="val 504"/>
              <a:gd name="f55" fmla="val 275"/>
              <a:gd name="f56" fmla="val 495"/>
              <a:gd name="f57" fmla="val 337"/>
              <a:gd name="f58" fmla="val 429"/>
              <a:gd name="f59" fmla="val 382"/>
              <a:gd name="f60" fmla="val 368"/>
              <a:gd name="f61" fmla="val 361"/>
              <a:gd name="f62" fmla="val 284"/>
              <a:gd name="f63" fmla="val 236"/>
              <a:gd name="f64" fmla="val 238"/>
              <a:gd name="f65" fmla="val 261"/>
              <a:gd name="f66" fmla="val 156"/>
              <a:gd name="f67" fmla="val 263"/>
              <a:gd name="f68" fmla="val 181"/>
              <a:gd name="f69" fmla="val 138"/>
              <a:gd name="f70" fmla="val 80"/>
              <a:gd name="f71" fmla="val 117"/>
              <a:gd name="f72" fmla="val 160"/>
              <a:gd name="f73" fmla="val 158"/>
              <a:gd name="f74" fmla="val 243"/>
              <a:gd name="f75" fmla="val 132"/>
              <a:gd name="f76" fmla="val 324"/>
              <a:gd name="f77" fmla="val 106"/>
              <a:gd name="f78" fmla="val 406"/>
              <a:gd name="f79" fmla="val 113"/>
              <a:gd name="f80" fmla="val 452"/>
              <a:gd name="f81" fmla="val 111"/>
              <a:gd name="f82" fmla="val 467"/>
              <a:gd name="f83" fmla="val 482"/>
              <a:gd name="f84" fmla="val 105"/>
              <a:gd name="f85" fmla="val 488"/>
              <a:gd name="f86" fmla="val 95"/>
              <a:gd name="f87" fmla="val 88"/>
              <a:gd name="f88" fmla="val 550"/>
              <a:gd name="f89" fmla="val 72"/>
              <a:gd name="f90" fmla="val 565"/>
              <a:gd name="f91" fmla="val 57"/>
              <a:gd name="f92" fmla="val 591"/>
              <a:gd name="f93" fmla="val 45"/>
              <a:gd name="f94" fmla="val 644"/>
              <a:gd name="f95" fmla="val 702"/>
              <a:gd name="f96" fmla="+- 0 0 -90"/>
              <a:gd name="f97" fmla="*/ f3 1 829"/>
              <a:gd name="f98" fmla="*/ f4 1 797"/>
              <a:gd name="f99" fmla="+- f7 0 f5"/>
              <a:gd name="f100" fmla="+- f6 0 f5"/>
              <a:gd name="f101" fmla="*/ f96 f0 1"/>
              <a:gd name="f102" fmla="*/ f100 1 829"/>
              <a:gd name="f103" fmla="*/ f99 1 797"/>
              <a:gd name="f104" fmla="*/ 4 f100 1"/>
              <a:gd name="f105" fmla="*/ 762 f99 1"/>
              <a:gd name="f106" fmla="*/ 376 f100 1"/>
              <a:gd name="f107" fmla="*/ 596 f99 1"/>
              <a:gd name="f108" fmla="*/ 823 f100 1"/>
              <a:gd name="f109" fmla="*/ 768 f99 1"/>
              <a:gd name="f110" fmla="*/ 700 f100 1"/>
              <a:gd name="f111" fmla="*/ 599 f99 1"/>
              <a:gd name="f112" fmla="*/ 652 f100 1"/>
              <a:gd name="f113" fmla="*/ 469 f99 1"/>
              <a:gd name="f114" fmla="*/ 643 f100 1"/>
              <a:gd name="f115" fmla="*/ 422 f99 1"/>
              <a:gd name="f116" fmla="*/ 637 f100 1"/>
              <a:gd name="f117" fmla="*/ 150 f99 1"/>
              <a:gd name="f118" fmla="*/ 517 f100 1"/>
              <a:gd name="f119" fmla="*/ 90 f99 1"/>
              <a:gd name="f120" fmla="*/ 504 f100 1"/>
              <a:gd name="f121" fmla="*/ 275 f99 1"/>
              <a:gd name="f122" fmla="*/ 368 f100 1"/>
              <a:gd name="f123" fmla="*/ 361 f99 1"/>
              <a:gd name="f124" fmla="*/ 261 f100 1"/>
              <a:gd name="f125" fmla="*/ 156 f99 1"/>
              <a:gd name="f126" fmla="*/ 138 f100 1"/>
              <a:gd name="f127" fmla="*/ 80 f99 1"/>
              <a:gd name="f128" fmla="*/ 132 f100 1"/>
              <a:gd name="f129" fmla="*/ 324 f99 1"/>
              <a:gd name="f130" fmla="*/ 111 f100 1"/>
              <a:gd name="f131" fmla="*/ 467 f99 1"/>
              <a:gd name="f132" fmla="*/ 95 f100 1"/>
              <a:gd name="f133" fmla="*/ 517 f99 1"/>
              <a:gd name="f134" fmla="*/ 57 f100 1"/>
              <a:gd name="f135" fmla="*/ 591 f99 1"/>
              <a:gd name="f136" fmla="*/ f101 1 f2"/>
              <a:gd name="f137" fmla="*/ f104 1 829"/>
              <a:gd name="f138" fmla="*/ f105 1 797"/>
              <a:gd name="f139" fmla="*/ f106 1 829"/>
              <a:gd name="f140" fmla="*/ f107 1 797"/>
              <a:gd name="f141" fmla="*/ f108 1 829"/>
              <a:gd name="f142" fmla="*/ f109 1 797"/>
              <a:gd name="f143" fmla="*/ f110 1 829"/>
              <a:gd name="f144" fmla="*/ f111 1 797"/>
              <a:gd name="f145" fmla="*/ f112 1 829"/>
              <a:gd name="f146" fmla="*/ f113 1 797"/>
              <a:gd name="f147" fmla="*/ f114 1 829"/>
              <a:gd name="f148" fmla="*/ f115 1 797"/>
              <a:gd name="f149" fmla="*/ f116 1 829"/>
              <a:gd name="f150" fmla="*/ f117 1 797"/>
              <a:gd name="f151" fmla="*/ f118 1 829"/>
              <a:gd name="f152" fmla="*/ f119 1 797"/>
              <a:gd name="f153" fmla="*/ f120 1 829"/>
              <a:gd name="f154" fmla="*/ f121 1 797"/>
              <a:gd name="f155" fmla="*/ f122 1 829"/>
              <a:gd name="f156" fmla="*/ f123 1 797"/>
              <a:gd name="f157" fmla="*/ f124 1 829"/>
              <a:gd name="f158" fmla="*/ f125 1 797"/>
              <a:gd name="f159" fmla="*/ f126 1 829"/>
              <a:gd name="f160" fmla="*/ f127 1 797"/>
              <a:gd name="f161" fmla="*/ f128 1 829"/>
              <a:gd name="f162" fmla="*/ f129 1 797"/>
              <a:gd name="f163" fmla="*/ f130 1 829"/>
              <a:gd name="f164" fmla="*/ f131 1 797"/>
              <a:gd name="f165" fmla="*/ f132 1 829"/>
              <a:gd name="f166" fmla="*/ f133 1 797"/>
              <a:gd name="f167" fmla="*/ f134 1 829"/>
              <a:gd name="f168" fmla="*/ f135 1 797"/>
              <a:gd name="f169" fmla="*/ 0 1 f102"/>
              <a:gd name="f170" fmla="*/ f6 1 f102"/>
              <a:gd name="f171" fmla="*/ 0 1 f103"/>
              <a:gd name="f172" fmla="*/ f7 1 f103"/>
              <a:gd name="f173" fmla="+- f136 0 f1"/>
              <a:gd name="f174" fmla="*/ f137 1 f102"/>
              <a:gd name="f175" fmla="*/ f138 1 f103"/>
              <a:gd name="f176" fmla="*/ f139 1 f102"/>
              <a:gd name="f177" fmla="*/ f140 1 f103"/>
              <a:gd name="f178" fmla="*/ f141 1 f102"/>
              <a:gd name="f179" fmla="*/ f142 1 f103"/>
              <a:gd name="f180" fmla="*/ f143 1 f102"/>
              <a:gd name="f181" fmla="*/ f144 1 f103"/>
              <a:gd name="f182" fmla="*/ f145 1 f102"/>
              <a:gd name="f183" fmla="*/ f146 1 f103"/>
              <a:gd name="f184" fmla="*/ f147 1 f102"/>
              <a:gd name="f185" fmla="*/ f148 1 f103"/>
              <a:gd name="f186" fmla="*/ f149 1 f102"/>
              <a:gd name="f187" fmla="*/ f150 1 f103"/>
              <a:gd name="f188" fmla="*/ f151 1 f102"/>
              <a:gd name="f189" fmla="*/ f152 1 f103"/>
              <a:gd name="f190" fmla="*/ f153 1 f102"/>
              <a:gd name="f191" fmla="*/ f154 1 f103"/>
              <a:gd name="f192" fmla="*/ f155 1 f102"/>
              <a:gd name="f193" fmla="*/ f156 1 f103"/>
              <a:gd name="f194" fmla="*/ f157 1 f102"/>
              <a:gd name="f195" fmla="*/ f158 1 f103"/>
              <a:gd name="f196" fmla="*/ f159 1 f102"/>
              <a:gd name="f197" fmla="*/ f160 1 f103"/>
              <a:gd name="f198" fmla="*/ f161 1 f102"/>
              <a:gd name="f199" fmla="*/ f162 1 f103"/>
              <a:gd name="f200" fmla="*/ f163 1 f102"/>
              <a:gd name="f201" fmla="*/ f164 1 f103"/>
              <a:gd name="f202" fmla="*/ f165 1 f102"/>
              <a:gd name="f203" fmla="*/ f166 1 f103"/>
              <a:gd name="f204" fmla="*/ f167 1 f102"/>
              <a:gd name="f205" fmla="*/ f168 1 f103"/>
              <a:gd name="f206" fmla="*/ f169 f97 1"/>
              <a:gd name="f207" fmla="*/ f170 f97 1"/>
              <a:gd name="f208" fmla="*/ f172 f98 1"/>
              <a:gd name="f209" fmla="*/ f171 f98 1"/>
              <a:gd name="f210" fmla="*/ f174 f97 1"/>
              <a:gd name="f211" fmla="*/ f175 f98 1"/>
              <a:gd name="f212" fmla="*/ f176 f97 1"/>
              <a:gd name="f213" fmla="*/ f177 f98 1"/>
              <a:gd name="f214" fmla="*/ f178 f97 1"/>
              <a:gd name="f215" fmla="*/ f179 f98 1"/>
              <a:gd name="f216" fmla="*/ f180 f97 1"/>
              <a:gd name="f217" fmla="*/ f181 f98 1"/>
              <a:gd name="f218" fmla="*/ f182 f97 1"/>
              <a:gd name="f219" fmla="*/ f183 f98 1"/>
              <a:gd name="f220" fmla="*/ f184 f97 1"/>
              <a:gd name="f221" fmla="*/ f185 f98 1"/>
              <a:gd name="f222" fmla="*/ f186 f97 1"/>
              <a:gd name="f223" fmla="*/ f187 f98 1"/>
              <a:gd name="f224" fmla="*/ f188 f97 1"/>
              <a:gd name="f225" fmla="*/ f189 f98 1"/>
              <a:gd name="f226" fmla="*/ f190 f97 1"/>
              <a:gd name="f227" fmla="*/ f191 f98 1"/>
              <a:gd name="f228" fmla="*/ f192 f97 1"/>
              <a:gd name="f229" fmla="*/ f193 f98 1"/>
              <a:gd name="f230" fmla="*/ f194 f97 1"/>
              <a:gd name="f231" fmla="*/ f195 f98 1"/>
              <a:gd name="f232" fmla="*/ f196 f97 1"/>
              <a:gd name="f233" fmla="*/ f197 f98 1"/>
              <a:gd name="f234" fmla="*/ f198 f97 1"/>
              <a:gd name="f235" fmla="*/ f199 f98 1"/>
              <a:gd name="f236" fmla="*/ f200 f97 1"/>
              <a:gd name="f237" fmla="*/ f201 f98 1"/>
              <a:gd name="f238" fmla="*/ f202 f97 1"/>
              <a:gd name="f239" fmla="*/ f203 f98 1"/>
              <a:gd name="f240" fmla="*/ f204 f97 1"/>
              <a:gd name="f241" fmla="*/ f205 f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3">
                <a:pos x="f210" y="f211"/>
              </a:cxn>
              <a:cxn ang="f173">
                <a:pos x="f212" y="f213"/>
              </a:cxn>
              <a:cxn ang="f173">
                <a:pos x="f214" y="f215"/>
              </a:cxn>
              <a:cxn ang="f173">
                <a:pos x="f216" y="f217"/>
              </a:cxn>
              <a:cxn ang="f173">
                <a:pos x="f218" y="f219"/>
              </a:cxn>
              <a:cxn ang="f173">
                <a:pos x="f220" y="f221"/>
              </a:cxn>
              <a:cxn ang="f173">
                <a:pos x="f222" y="f223"/>
              </a:cxn>
              <a:cxn ang="f173">
                <a:pos x="f224" y="f225"/>
              </a:cxn>
              <a:cxn ang="f173">
                <a:pos x="f226" y="f227"/>
              </a:cxn>
              <a:cxn ang="f173">
                <a:pos x="f228" y="f229"/>
              </a:cxn>
              <a:cxn ang="f173">
                <a:pos x="f230" y="f231"/>
              </a:cxn>
              <a:cxn ang="f173">
                <a:pos x="f232" y="f233"/>
              </a:cxn>
              <a:cxn ang="f173">
                <a:pos x="f234" y="f235"/>
              </a:cxn>
              <a:cxn ang="f173">
                <a:pos x="f236" y="f237"/>
              </a:cxn>
              <a:cxn ang="f173">
                <a:pos x="f238" y="f239"/>
              </a:cxn>
              <a:cxn ang="f173">
                <a:pos x="f240" y="f241"/>
              </a:cxn>
              <a:cxn ang="f173">
                <a:pos x="f210" y="f211"/>
              </a:cxn>
            </a:cxnLst>
            <a:rect l="f206" t="f209" r="f207" b="f208"/>
            <a:pathLst>
              <a:path w="829" h="79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6" y="f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cubicBezTo>
                  <a:pt x="f62" y="f57"/>
                  <a:pt x="f63" y="f64"/>
                  <a:pt x="f65" y="f66"/>
                </a:cubicBezTo>
                <a:cubicBezTo>
                  <a:pt x="f67" y="f45"/>
                  <a:pt x="f68" y="f5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12" y="f83"/>
                  <a:pt x="f84" y="f85"/>
                  <a:pt x="f86" y="f48"/>
                </a:cubicBezTo>
                <a:cubicBezTo>
                  <a:pt x="f87" y="f88"/>
                  <a:pt x="f89" y="f90"/>
                  <a:pt x="f91" y="f92"/>
                </a:cubicBezTo>
                <a:cubicBezTo>
                  <a:pt x="f93" y="f94"/>
                  <a:pt x="f5" y="f95"/>
                  <a:pt x="f8" y="f9"/>
                </a:cubicBezTo>
                <a:close/>
              </a:path>
            </a:pathLst>
          </a:custGeom>
          <a:solidFill>
            <a:srgbClr val="BF9559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Freeform 44"/>
          <p:cNvSpPr/>
          <p:nvPr/>
        </p:nvSpPr>
        <p:spPr>
          <a:xfrm>
            <a:off x="1144280" y="2914201"/>
            <a:ext cx="1537965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7"/>
              <a:gd name="f7" fmla="val 821"/>
              <a:gd name="f8" fmla="val 1122"/>
              <a:gd name="f9" fmla="val 725"/>
              <a:gd name="f10" fmla="val 1080"/>
              <a:gd name="f11" fmla="val 1022"/>
              <a:gd name="f12" fmla="val 727"/>
              <a:gd name="f13" fmla="val 1024"/>
              <a:gd name="f14" fmla="val 718"/>
              <a:gd name="f15" fmla="val 707"/>
              <a:gd name="f16" fmla="val 1037"/>
              <a:gd name="f17" fmla="val 682"/>
              <a:gd name="f18" fmla="val 1042"/>
              <a:gd name="f19" fmla="val 667"/>
              <a:gd name="f20" fmla="val 1046"/>
              <a:gd name="f21" fmla="val 652"/>
              <a:gd name="f22" fmla="val 1051"/>
              <a:gd name="f23" fmla="val 637"/>
              <a:gd name="f24" fmla="val 1054"/>
              <a:gd name="f25" fmla="val 622"/>
              <a:gd name="f26" fmla="val 1057"/>
              <a:gd name="f27" fmla="val 607"/>
              <a:gd name="f28" fmla="val 1060"/>
              <a:gd name="f29" fmla="val 591"/>
              <a:gd name="f30" fmla="val 1061"/>
              <a:gd name="f31" fmla="val 576"/>
              <a:gd name="f32" fmla="val 1063"/>
              <a:gd name="f33" fmla="val 560"/>
              <a:gd name="f34" fmla="val 1064"/>
              <a:gd name="f35" fmla="val 544"/>
              <a:gd name="f36" fmla="val 528"/>
              <a:gd name="f37" fmla="val 269"/>
              <a:gd name="f38" fmla="val 844"/>
              <a:gd name="f39" fmla="val 58"/>
              <a:gd name="f40" fmla="val 573"/>
              <a:gd name="f41" fmla="val 302"/>
              <a:gd name="f42" fmla="val 83"/>
              <a:gd name="f43" fmla="val 86"/>
              <a:gd name="f44" fmla="val 592"/>
              <a:gd name="f45" fmla="val 93"/>
              <a:gd name="f46" fmla="val 99"/>
              <a:gd name="f47" fmla="val 653"/>
              <a:gd name="f48" fmla="val 110"/>
              <a:gd name="f49" fmla="val 680"/>
              <a:gd name="f50" fmla="val 122"/>
              <a:gd name="f51" fmla="val 708"/>
              <a:gd name="f52" fmla="val 125"/>
              <a:gd name="f53" fmla="val 715"/>
              <a:gd name="f54" fmla="val 133"/>
              <a:gd name="f55" fmla="val 130"/>
              <a:gd name="f56" fmla="val 734"/>
              <a:gd name="f57" fmla="val 128"/>
              <a:gd name="f58" fmla="val 737"/>
              <a:gd name="f59" fmla="val 84"/>
              <a:gd name="f60" fmla="val 815"/>
              <a:gd name="f61" fmla="val 25"/>
              <a:gd name="f62" fmla="val 19"/>
              <a:gd name="f63" fmla="val 714"/>
              <a:gd name="f64" fmla="val 705"/>
              <a:gd name="f65" fmla="val 17"/>
              <a:gd name="f66" fmla="val 696"/>
              <a:gd name="f67" fmla="val 14"/>
              <a:gd name="f68" fmla="val 687"/>
              <a:gd name="f69" fmla="val 13"/>
              <a:gd name="f70" fmla="val 678"/>
              <a:gd name="f71" fmla="val 11"/>
              <a:gd name="f72" fmla="val 669"/>
              <a:gd name="f73" fmla="val 9"/>
              <a:gd name="f74" fmla="val 660"/>
              <a:gd name="f75" fmla="val 8"/>
              <a:gd name="f76" fmla="val 651"/>
              <a:gd name="f77" fmla="val 6"/>
              <a:gd name="f78" fmla="val 642"/>
              <a:gd name="f79" fmla="val 5"/>
              <a:gd name="f80" fmla="val 632"/>
              <a:gd name="f81" fmla="val 4"/>
              <a:gd name="f82" fmla="val 623"/>
              <a:gd name="f83" fmla="val 3"/>
              <a:gd name="f84" fmla="val 614"/>
              <a:gd name="f85" fmla="val 2"/>
              <a:gd name="f86" fmla="val 604"/>
              <a:gd name="f87" fmla="val 1"/>
              <a:gd name="f88" fmla="val 595"/>
              <a:gd name="f89" fmla="val 586"/>
              <a:gd name="f90" fmla="val 566"/>
              <a:gd name="f91" fmla="val 557"/>
              <a:gd name="f92" fmla="val 249"/>
              <a:gd name="f93" fmla="val 257"/>
              <a:gd name="f94" fmla="val 890"/>
              <a:gd name="f95" fmla="val 1146"/>
              <a:gd name="f96" fmla="val 1145"/>
              <a:gd name="f97" fmla="val 1144"/>
              <a:gd name="f98" fmla="val 1143"/>
              <a:gd name="f99" fmla="val 1142"/>
              <a:gd name="f100" fmla="val 1140"/>
              <a:gd name="f101" fmla="val 1139"/>
              <a:gd name="f102" fmla="val 1137"/>
              <a:gd name="f103" fmla="val 1135"/>
              <a:gd name="f104" fmla="val 1133"/>
              <a:gd name="f105" fmla="val 1130"/>
              <a:gd name="f106" fmla="val 1128"/>
              <a:gd name="f107" fmla="val 712"/>
              <a:gd name="f108" fmla="+- 0 0 -90"/>
              <a:gd name="f109" fmla="*/ f3 1 1147"/>
              <a:gd name="f110" fmla="*/ f4 1 821"/>
              <a:gd name="f111" fmla="+- f7 0 f5"/>
              <a:gd name="f112" fmla="+- f6 0 f5"/>
              <a:gd name="f113" fmla="*/ f108 f0 1"/>
              <a:gd name="f114" fmla="*/ f112 1 1147"/>
              <a:gd name="f115" fmla="*/ f111 1 821"/>
              <a:gd name="f116" fmla="*/ 1122 f112 1"/>
              <a:gd name="f117" fmla="*/ 725 f111 1"/>
              <a:gd name="f118" fmla="*/ 1024 f112 1"/>
              <a:gd name="f119" fmla="*/ 718 f111 1"/>
              <a:gd name="f120" fmla="*/ 1042 f112 1"/>
              <a:gd name="f121" fmla="*/ 667 f111 1"/>
              <a:gd name="f122" fmla="*/ 1054 f112 1"/>
              <a:gd name="f123" fmla="*/ 622 f111 1"/>
              <a:gd name="f124" fmla="*/ 1061 f112 1"/>
              <a:gd name="f125" fmla="*/ 576 f111 1"/>
              <a:gd name="f126" fmla="*/ 1064 f112 1"/>
              <a:gd name="f127" fmla="*/ 528 f111 1"/>
              <a:gd name="f128" fmla="*/ 573 f112 1"/>
              <a:gd name="f129" fmla="*/ 58 f111 1"/>
              <a:gd name="f130" fmla="*/ 83 f112 1"/>
              <a:gd name="f131" fmla="*/ 93 f112 1"/>
              <a:gd name="f132" fmla="*/ 122 f112 1"/>
              <a:gd name="f133" fmla="*/ 708 f111 1"/>
              <a:gd name="f134" fmla="*/ 130 f112 1"/>
              <a:gd name="f135" fmla="*/ 734 f111 1"/>
              <a:gd name="f136" fmla="*/ 25 f112 1"/>
              <a:gd name="f137" fmla="*/ 17 f112 1"/>
              <a:gd name="f138" fmla="*/ 696 f111 1"/>
              <a:gd name="f139" fmla="*/ 11 f112 1"/>
              <a:gd name="f140" fmla="*/ 669 f111 1"/>
              <a:gd name="f141" fmla="*/ 6 f112 1"/>
              <a:gd name="f142" fmla="*/ 642 f111 1"/>
              <a:gd name="f143" fmla="*/ 3 f112 1"/>
              <a:gd name="f144" fmla="*/ 614 f111 1"/>
              <a:gd name="f145" fmla="*/ 0 f112 1"/>
              <a:gd name="f146" fmla="*/ 586 f111 1"/>
              <a:gd name="f147" fmla="*/ 557 f111 1"/>
              <a:gd name="f148" fmla="*/ 0 f111 1"/>
              <a:gd name="f149" fmla="*/ 1147 f112 1"/>
              <a:gd name="f150" fmla="*/ 1146 f112 1"/>
              <a:gd name="f151" fmla="*/ 1144 f112 1"/>
              <a:gd name="f152" fmla="*/ 1140 f112 1"/>
              <a:gd name="f153" fmla="*/ 1135 f112 1"/>
              <a:gd name="f154" fmla="*/ 1130 f112 1"/>
              <a:gd name="f155" fmla="*/ f113 1 f2"/>
              <a:gd name="f156" fmla="*/ f116 1 1147"/>
              <a:gd name="f157" fmla="*/ f117 1 821"/>
              <a:gd name="f158" fmla="*/ f118 1 1147"/>
              <a:gd name="f159" fmla="*/ f119 1 821"/>
              <a:gd name="f160" fmla="*/ f120 1 1147"/>
              <a:gd name="f161" fmla="*/ f121 1 821"/>
              <a:gd name="f162" fmla="*/ f122 1 1147"/>
              <a:gd name="f163" fmla="*/ f123 1 821"/>
              <a:gd name="f164" fmla="*/ f124 1 1147"/>
              <a:gd name="f165" fmla="*/ f125 1 821"/>
              <a:gd name="f166" fmla="*/ f126 1 1147"/>
              <a:gd name="f167" fmla="*/ f127 1 821"/>
              <a:gd name="f168" fmla="*/ f128 1 1147"/>
              <a:gd name="f169" fmla="*/ f129 1 821"/>
              <a:gd name="f170" fmla="*/ f130 1 1147"/>
              <a:gd name="f171" fmla="*/ f131 1 1147"/>
              <a:gd name="f172" fmla="*/ f132 1 1147"/>
              <a:gd name="f173" fmla="*/ f133 1 821"/>
              <a:gd name="f174" fmla="*/ f134 1 1147"/>
              <a:gd name="f175" fmla="*/ f135 1 821"/>
              <a:gd name="f176" fmla="*/ f136 1 1147"/>
              <a:gd name="f177" fmla="*/ f137 1 1147"/>
              <a:gd name="f178" fmla="*/ f138 1 821"/>
              <a:gd name="f179" fmla="*/ f139 1 1147"/>
              <a:gd name="f180" fmla="*/ f140 1 821"/>
              <a:gd name="f181" fmla="*/ f141 1 1147"/>
              <a:gd name="f182" fmla="*/ f142 1 821"/>
              <a:gd name="f183" fmla="*/ f143 1 1147"/>
              <a:gd name="f184" fmla="*/ f144 1 821"/>
              <a:gd name="f185" fmla="*/ f145 1 1147"/>
              <a:gd name="f186" fmla="*/ f146 1 821"/>
              <a:gd name="f187" fmla="*/ f147 1 821"/>
              <a:gd name="f188" fmla="*/ f148 1 821"/>
              <a:gd name="f189" fmla="*/ f149 1 1147"/>
              <a:gd name="f190" fmla="*/ f150 1 1147"/>
              <a:gd name="f191" fmla="*/ f151 1 1147"/>
              <a:gd name="f192" fmla="*/ f152 1 1147"/>
              <a:gd name="f193" fmla="*/ f153 1 1147"/>
              <a:gd name="f194" fmla="*/ f154 1 1147"/>
              <a:gd name="f195" fmla="*/ 0 1 f114"/>
              <a:gd name="f196" fmla="*/ f6 1 f114"/>
              <a:gd name="f197" fmla="*/ 0 1 f115"/>
              <a:gd name="f198" fmla="*/ f7 1 f115"/>
              <a:gd name="f199" fmla="+- f155 0 f1"/>
              <a:gd name="f200" fmla="*/ f156 1 f114"/>
              <a:gd name="f201" fmla="*/ f157 1 f115"/>
              <a:gd name="f202" fmla="*/ f158 1 f114"/>
              <a:gd name="f203" fmla="*/ f159 1 f115"/>
              <a:gd name="f204" fmla="*/ f160 1 f114"/>
              <a:gd name="f205" fmla="*/ f161 1 f115"/>
              <a:gd name="f206" fmla="*/ f162 1 f114"/>
              <a:gd name="f207" fmla="*/ f163 1 f115"/>
              <a:gd name="f208" fmla="*/ f164 1 f114"/>
              <a:gd name="f209" fmla="*/ f165 1 f115"/>
              <a:gd name="f210" fmla="*/ f166 1 f114"/>
              <a:gd name="f211" fmla="*/ f167 1 f115"/>
              <a:gd name="f212" fmla="*/ f168 1 f114"/>
              <a:gd name="f213" fmla="*/ f169 1 f115"/>
              <a:gd name="f214" fmla="*/ f170 1 f114"/>
              <a:gd name="f215" fmla="*/ f171 1 f114"/>
              <a:gd name="f216" fmla="*/ f172 1 f114"/>
              <a:gd name="f217" fmla="*/ f173 1 f115"/>
              <a:gd name="f218" fmla="*/ f174 1 f114"/>
              <a:gd name="f219" fmla="*/ f175 1 f115"/>
              <a:gd name="f220" fmla="*/ f176 1 f114"/>
              <a:gd name="f221" fmla="*/ f177 1 f114"/>
              <a:gd name="f222" fmla="*/ f178 1 f115"/>
              <a:gd name="f223" fmla="*/ f179 1 f114"/>
              <a:gd name="f224" fmla="*/ f180 1 f115"/>
              <a:gd name="f225" fmla="*/ f181 1 f114"/>
              <a:gd name="f226" fmla="*/ f182 1 f115"/>
              <a:gd name="f227" fmla="*/ f183 1 f114"/>
              <a:gd name="f228" fmla="*/ f184 1 f115"/>
              <a:gd name="f229" fmla="*/ f185 1 f114"/>
              <a:gd name="f230" fmla="*/ f186 1 f115"/>
              <a:gd name="f231" fmla="*/ f187 1 f115"/>
              <a:gd name="f232" fmla="*/ f188 1 f115"/>
              <a:gd name="f233" fmla="*/ f189 1 f114"/>
              <a:gd name="f234" fmla="*/ f190 1 f114"/>
              <a:gd name="f235" fmla="*/ f191 1 f114"/>
              <a:gd name="f236" fmla="*/ f192 1 f114"/>
              <a:gd name="f237" fmla="*/ f193 1 f114"/>
              <a:gd name="f238" fmla="*/ f194 1 f114"/>
              <a:gd name="f239" fmla="*/ f195 f109 1"/>
              <a:gd name="f240" fmla="*/ f196 f109 1"/>
              <a:gd name="f241" fmla="*/ f198 f110 1"/>
              <a:gd name="f242" fmla="*/ f197 f110 1"/>
              <a:gd name="f243" fmla="*/ f200 f109 1"/>
              <a:gd name="f244" fmla="*/ f201 f110 1"/>
              <a:gd name="f245" fmla="*/ f202 f109 1"/>
              <a:gd name="f246" fmla="*/ f203 f110 1"/>
              <a:gd name="f247" fmla="*/ f204 f109 1"/>
              <a:gd name="f248" fmla="*/ f205 f110 1"/>
              <a:gd name="f249" fmla="*/ f206 f109 1"/>
              <a:gd name="f250" fmla="*/ f207 f110 1"/>
              <a:gd name="f251" fmla="*/ f208 f109 1"/>
              <a:gd name="f252" fmla="*/ f209 f110 1"/>
              <a:gd name="f253" fmla="*/ f210 f109 1"/>
              <a:gd name="f254" fmla="*/ f211 f110 1"/>
              <a:gd name="f255" fmla="*/ f212 f109 1"/>
              <a:gd name="f256" fmla="*/ f213 f110 1"/>
              <a:gd name="f257" fmla="*/ f214 f109 1"/>
              <a:gd name="f258" fmla="*/ f215 f109 1"/>
              <a:gd name="f259" fmla="*/ f216 f109 1"/>
              <a:gd name="f260" fmla="*/ f217 f110 1"/>
              <a:gd name="f261" fmla="*/ f218 f109 1"/>
              <a:gd name="f262" fmla="*/ f219 f110 1"/>
              <a:gd name="f263" fmla="*/ f220 f109 1"/>
              <a:gd name="f264" fmla="*/ f221 f109 1"/>
              <a:gd name="f265" fmla="*/ f222 f110 1"/>
              <a:gd name="f266" fmla="*/ f223 f109 1"/>
              <a:gd name="f267" fmla="*/ f224 f110 1"/>
              <a:gd name="f268" fmla="*/ f225 f109 1"/>
              <a:gd name="f269" fmla="*/ f226 f110 1"/>
              <a:gd name="f270" fmla="*/ f227 f109 1"/>
              <a:gd name="f271" fmla="*/ f228 f110 1"/>
              <a:gd name="f272" fmla="*/ f229 f109 1"/>
              <a:gd name="f273" fmla="*/ f230 f110 1"/>
              <a:gd name="f274" fmla="*/ f231 f110 1"/>
              <a:gd name="f275" fmla="*/ f232 f110 1"/>
              <a:gd name="f276" fmla="*/ f233 f109 1"/>
              <a:gd name="f277" fmla="*/ f234 f109 1"/>
              <a:gd name="f278" fmla="*/ f235 f109 1"/>
              <a:gd name="f279" fmla="*/ f236 f109 1"/>
              <a:gd name="f280" fmla="*/ f237 f109 1"/>
              <a:gd name="f281" fmla="*/ f238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3" y="f244"/>
              </a:cxn>
              <a:cxn ang="f199">
                <a:pos x="f245" y="f246"/>
              </a:cxn>
              <a:cxn ang="f199">
                <a:pos x="f247" y="f248"/>
              </a:cxn>
              <a:cxn ang="f199">
                <a:pos x="f249" y="f250"/>
              </a:cxn>
              <a:cxn ang="f199">
                <a:pos x="f251" y="f252"/>
              </a:cxn>
              <a:cxn ang="f199">
                <a:pos x="f253" y="f254"/>
              </a:cxn>
              <a:cxn ang="f199">
                <a:pos x="f255" y="f256"/>
              </a:cxn>
              <a:cxn ang="f199">
                <a:pos x="f257" y="f254"/>
              </a:cxn>
              <a:cxn ang="f199">
                <a:pos x="f258" y="f250"/>
              </a:cxn>
              <a:cxn ang="f199">
                <a:pos x="f259" y="f260"/>
              </a:cxn>
              <a:cxn ang="f199">
                <a:pos x="f261" y="f262"/>
              </a:cxn>
              <a:cxn ang="f199">
                <a:pos x="f263" y="f244"/>
              </a:cxn>
              <a:cxn ang="f199">
                <a:pos x="f264" y="f265"/>
              </a:cxn>
              <a:cxn ang="f199">
                <a:pos x="f266" y="f267"/>
              </a:cxn>
              <a:cxn ang="f199">
                <a:pos x="f268" y="f269"/>
              </a:cxn>
              <a:cxn ang="f199">
                <a:pos x="f270" y="f271"/>
              </a:cxn>
              <a:cxn ang="f199">
                <a:pos x="f272" y="f273"/>
              </a:cxn>
              <a:cxn ang="f199">
                <a:pos x="f272" y="f274"/>
              </a:cxn>
              <a:cxn ang="f199">
                <a:pos x="f255" y="f275"/>
              </a:cxn>
              <a:cxn ang="f199">
                <a:pos x="f276" y="f274"/>
              </a:cxn>
              <a:cxn ang="f199">
                <a:pos x="f277" y="f273"/>
              </a:cxn>
              <a:cxn ang="f199">
                <a:pos x="f278" y="f271"/>
              </a:cxn>
              <a:cxn ang="f199">
                <a:pos x="f279" y="f269"/>
              </a:cxn>
              <a:cxn ang="f199">
                <a:pos x="f280" y="f267"/>
              </a:cxn>
              <a:cxn ang="f199">
                <a:pos x="f281" y="f265"/>
              </a:cxn>
              <a:cxn ang="f199">
                <a:pos x="f243" y="f244"/>
              </a:cxn>
            </a:cxnLst>
            <a:rect l="f239" t="f242" r="f240" b="f241"/>
            <a:pathLst>
              <a:path w="1147" h="821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44"/>
                  <a:pt x="f45" y="f2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12"/>
                  <a:pt x="f55" y="f56"/>
                </a:cubicBezTo>
                <a:cubicBezTo>
                  <a:pt x="f57" y="f58"/>
                  <a:pt x="f59" y="f60"/>
                  <a:pt x="f61" y="f9"/>
                </a:cubicBezTo>
                <a:cubicBezTo>
                  <a:pt x="f62" y="f63"/>
                  <a:pt x="f62" y="f64"/>
                  <a:pt x="f65" y="f66"/>
                </a:cubicBez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5" y="f89"/>
                </a:cubicBezTo>
                <a:cubicBezTo>
                  <a:pt x="f5" y="f31"/>
                  <a:pt x="f5" y="f90"/>
                  <a:pt x="f5" y="f91"/>
                </a:cubicBezTo>
                <a:cubicBezTo>
                  <a:pt x="f5" y="f92"/>
                  <a:pt x="f93" y="f5"/>
                  <a:pt x="f40" y="f5"/>
                </a:cubicBezTo>
                <a:cubicBezTo>
                  <a:pt x="f94" y="f5"/>
                  <a:pt x="f6" y="f92"/>
                  <a:pt x="f6" y="f91"/>
                </a:cubicBezTo>
                <a:cubicBezTo>
                  <a:pt x="f6" y="f90"/>
                  <a:pt x="f95" y="f31"/>
                  <a:pt x="f95" y="f89"/>
                </a:cubicBezTo>
                <a:cubicBezTo>
                  <a:pt x="f96" y="f88"/>
                  <a:pt x="f96" y="f86"/>
                  <a:pt x="f97" y="f84"/>
                </a:cubicBezTo>
                <a:cubicBezTo>
                  <a:pt x="f98" y="f82"/>
                  <a:pt x="f99" y="f80"/>
                  <a:pt x="f100" y="f78"/>
                </a:cubicBezTo>
                <a:cubicBezTo>
                  <a:pt x="f101" y="f76"/>
                  <a:pt x="f102" y="f74"/>
                  <a:pt x="f103" y="f72"/>
                </a:cubicBezTo>
                <a:cubicBezTo>
                  <a:pt x="f104" y="f70"/>
                  <a:pt x="f104" y="f68"/>
                  <a:pt x="f105" y="f66"/>
                </a:cubicBezTo>
                <a:cubicBezTo>
                  <a:pt x="f106" y="f64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Freeform 46"/>
          <p:cNvSpPr/>
          <p:nvPr/>
        </p:nvSpPr>
        <p:spPr>
          <a:xfrm>
            <a:off x="1787770" y="2753322"/>
            <a:ext cx="90086" cy="900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9"/>
              <a:gd name="f7" fmla="val 67"/>
              <a:gd name="f8" fmla="val 25"/>
              <a:gd name="f9" fmla="val 17"/>
              <a:gd name="f10" fmla="val 5"/>
              <a:gd name="f11" fmla="val 4"/>
              <a:gd name="f12" fmla="val 2"/>
              <a:gd name="f13" fmla="val 26"/>
              <a:gd name="f14" fmla="val 34"/>
              <a:gd name="f15" fmla="val 19"/>
              <a:gd name="f16" fmla="val 55"/>
              <a:gd name="f17" fmla="val 27"/>
              <a:gd name="f18" fmla="val 59"/>
              <a:gd name="f19" fmla="val 45"/>
              <a:gd name="f20" fmla="val 53"/>
              <a:gd name="f21" fmla="val 44"/>
              <a:gd name="f22" fmla="val 61"/>
              <a:gd name="f23" fmla="val 38"/>
              <a:gd name="f24" fmla="val 32"/>
              <a:gd name="f25" fmla="val 46"/>
              <a:gd name="f26" fmla="val 16"/>
              <a:gd name="f27" fmla="val 41"/>
              <a:gd name="f28" fmla="val 7"/>
              <a:gd name="f29" fmla="val 31"/>
              <a:gd name="f30" fmla="+- 0 0 -90"/>
              <a:gd name="f31" fmla="*/ f3 1 69"/>
              <a:gd name="f32" fmla="*/ f4 1 67"/>
              <a:gd name="f33" fmla="+- f7 0 f5"/>
              <a:gd name="f34" fmla="+- f6 0 f5"/>
              <a:gd name="f35" fmla="*/ f30 f0 1"/>
              <a:gd name="f36" fmla="*/ f34 1 69"/>
              <a:gd name="f37" fmla="*/ f33 1 67"/>
              <a:gd name="f38" fmla="*/ 25 f34 1"/>
              <a:gd name="f39" fmla="*/ 0 f33 1"/>
              <a:gd name="f40" fmla="*/ 2 f34 1"/>
              <a:gd name="f41" fmla="*/ 26 f33 1"/>
              <a:gd name="f42" fmla="*/ 27 f34 1"/>
              <a:gd name="f43" fmla="*/ 59 f33 1"/>
              <a:gd name="f44" fmla="*/ 61 f34 1"/>
              <a:gd name="f45" fmla="*/ 38 f33 1"/>
              <a:gd name="f46" fmla="*/ 41 f34 1"/>
              <a:gd name="f47" fmla="*/ 7 f33 1"/>
              <a:gd name="f48" fmla="*/ f35 1 f2"/>
              <a:gd name="f49" fmla="*/ f38 1 69"/>
              <a:gd name="f50" fmla="*/ f39 1 67"/>
              <a:gd name="f51" fmla="*/ f40 1 69"/>
              <a:gd name="f52" fmla="*/ f41 1 67"/>
              <a:gd name="f53" fmla="*/ f42 1 69"/>
              <a:gd name="f54" fmla="*/ f43 1 67"/>
              <a:gd name="f55" fmla="*/ f44 1 69"/>
              <a:gd name="f56" fmla="*/ f45 1 67"/>
              <a:gd name="f57" fmla="*/ f46 1 69"/>
              <a:gd name="f58" fmla="*/ f47 1 67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69" h="67">
                <a:moveTo>
                  <a:pt x="f8" y="f5"/>
                </a:moveTo>
                <a:cubicBezTo>
                  <a:pt x="f9" y="f10"/>
                  <a:pt x="f11" y="f9"/>
                  <a:pt x="f12" y="f13"/>
                </a:cubicBezTo>
                <a:cubicBezTo>
                  <a:pt x="f5" y="f14"/>
                  <a:pt x="f15" y="f16"/>
                  <a:pt x="f17" y="f18"/>
                </a:cubicBezTo>
                <a:cubicBezTo>
                  <a:pt x="f19" y="f7"/>
                  <a:pt x="f20" y="f21"/>
                  <a:pt x="f22" y="f23"/>
                </a:cubicBezTo>
                <a:cubicBezTo>
                  <a:pt x="f6" y="f24"/>
                  <a:pt x="f25" y="f26"/>
                  <a:pt x="f27" y="f28"/>
                </a:cubicBezTo>
                <a:cubicBezTo>
                  <a:pt x="f23" y="f12"/>
                  <a:pt x="f29" y="f12"/>
                  <a:pt x="f8" y="f5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Freeform 47"/>
          <p:cNvSpPr/>
          <p:nvPr/>
        </p:nvSpPr>
        <p:spPr>
          <a:xfrm>
            <a:off x="1864991" y="2682538"/>
            <a:ext cx="90086" cy="5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"/>
              <a:gd name="f7" fmla="val 38"/>
              <a:gd name="f8" fmla="val 9"/>
              <a:gd name="f9" fmla="val 15"/>
              <a:gd name="f10" fmla="val 35"/>
              <a:gd name="f11" fmla="val 51"/>
              <a:gd name="f12" fmla="val 63"/>
              <a:gd name="f13" fmla="val 21"/>
              <a:gd name="f14" fmla="val 60"/>
              <a:gd name="f15" fmla="val 8"/>
              <a:gd name="f16" fmla="val 59"/>
              <a:gd name="f17" fmla="val 1"/>
              <a:gd name="f18" fmla="val 28"/>
              <a:gd name="f19" fmla="val 7"/>
              <a:gd name="f20" fmla="val 25"/>
              <a:gd name="f21" fmla="val 14"/>
              <a:gd name="f22" fmla="val 11"/>
              <a:gd name="f23" fmla="val 26"/>
              <a:gd name="f24" fmla="val 3"/>
              <a:gd name="f25" fmla="+- 0 0 -90"/>
              <a:gd name="f26" fmla="*/ f3 1 67"/>
              <a:gd name="f27" fmla="*/ f4 1 38"/>
              <a:gd name="f28" fmla="+- f7 0 f5"/>
              <a:gd name="f29" fmla="+- f6 0 f5"/>
              <a:gd name="f30" fmla="*/ f25 f0 1"/>
              <a:gd name="f31" fmla="*/ f29 1 67"/>
              <a:gd name="f32" fmla="*/ f28 1 38"/>
              <a:gd name="f33" fmla="*/ 9 f29 1"/>
              <a:gd name="f34" fmla="*/ 15 f28 1"/>
              <a:gd name="f35" fmla="*/ 51 f29 1"/>
              <a:gd name="f36" fmla="*/ 38 f28 1"/>
              <a:gd name="f37" fmla="*/ 60 f29 1"/>
              <a:gd name="f38" fmla="*/ 8 f28 1"/>
              <a:gd name="f39" fmla="*/ 25 f29 1"/>
              <a:gd name="f40" fmla="*/ f30 1 f2"/>
              <a:gd name="f41" fmla="*/ f33 1 67"/>
              <a:gd name="f42" fmla="*/ f34 1 38"/>
              <a:gd name="f43" fmla="*/ f35 1 67"/>
              <a:gd name="f44" fmla="*/ f36 1 38"/>
              <a:gd name="f45" fmla="*/ f37 1 67"/>
              <a:gd name="f46" fmla="*/ f38 1 38"/>
              <a:gd name="f47" fmla="*/ f39 1 67"/>
              <a:gd name="f48" fmla="*/ 0 1 f31"/>
              <a:gd name="f49" fmla="*/ f6 1 f31"/>
              <a:gd name="f50" fmla="*/ 0 1 f32"/>
              <a:gd name="f51" fmla="*/ f7 1 f32"/>
              <a:gd name="f52" fmla="+- f40 0 f1"/>
              <a:gd name="f53" fmla="*/ f41 1 f31"/>
              <a:gd name="f54" fmla="*/ f42 1 f32"/>
              <a:gd name="f55" fmla="*/ f43 1 f31"/>
              <a:gd name="f56" fmla="*/ f44 1 f32"/>
              <a:gd name="f57" fmla="*/ f45 1 f31"/>
              <a:gd name="f58" fmla="*/ f46 1 f32"/>
              <a:gd name="f59" fmla="*/ f47 1 f31"/>
              <a:gd name="f60" fmla="*/ f48 f26 1"/>
              <a:gd name="f61" fmla="*/ f49 f26 1"/>
              <a:gd name="f62" fmla="*/ f51 f27 1"/>
              <a:gd name="f63" fmla="*/ f50 f27 1"/>
              <a:gd name="f64" fmla="*/ f53 f26 1"/>
              <a:gd name="f65" fmla="*/ f54 f27 1"/>
              <a:gd name="f66" fmla="*/ f55 f26 1"/>
              <a:gd name="f67" fmla="*/ f56 f27 1"/>
              <a:gd name="f68" fmla="*/ f57 f26 1"/>
              <a:gd name="f69" fmla="*/ f58 f27 1"/>
              <a:gd name="f70" fmla="*/ f59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64" y="f65"/>
              </a:cxn>
              <a:cxn ang="f52">
                <a:pos x="f66" y="f67"/>
              </a:cxn>
              <a:cxn ang="f52">
                <a:pos x="f68" y="f69"/>
              </a:cxn>
              <a:cxn ang="f52">
                <a:pos x="f70" y="f69"/>
              </a:cxn>
              <a:cxn ang="f52">
                <a:pos x="f64" y="f65"/>
              </a:cxn>
            </a:cxnLst>
            <a:rect l="f60" t="f63" r="f61" b="f62"/>
            <a:pathLst>
              <a:path w="67" h="38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Freeform 48"/>
          <p:cNvSpPr/>
          <p:nvPr/>
        </p:nvSpPr>
        <p:spPr>
          <a:xfrm>
            <a:off x="1729861" y="2682538"/>
            <a:ext cx="64346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8"/>
              <a:gd name="f7" fmla="val 51"/>
              <a:gd name="f8" fmla="val 33"/>
              <a:gd name="f9" fmla="val 49"/>
              <a:gd name="f10" fmla="val 23"/>
              <a:gd name="f11" fmla="val 32"/>
              <a:gd name="f12" fmla="val 21"/>
              <a:gd name="f13" fmla="val 8"/>
              <a:gd name="f14" fmla="val 25"/>
              <a:gd name="f15" fmla="val 19"/>
              <a:gd name="f16" fmla="val 20"/>
              <a:gd name="f17" fmla="val 31"/>
              <a:gd name="f18" fmla="val 28"/>
              <a:gd name="f19" fmla="val 14"/>
              <a:gd name="f20" fmla="val 34"/>
              <a:gd name="f21" fmla="val 9"/>
              <a:gd name="f22" fmla="val 39"/>
              <a:gd name="f23" fmla="val 3"/>
              <a:gd name="f24" fmla="val 46"/>
              <a:gd name="f25" fmla="val 45"/>
              <a:gd name="f26" fmla="+- 0 0 -90"/>
              <a:gd name="f27" fmla="*/ f3 1 48"/>
              <a:gd name="f28" fmla="*/ f4 1 51"/>
              <a:gd name="f29" fmla="+- f7 0 f5"/>
              <a:gd name="f30" fmla="+- f6 0 f5"/>
              <a:gd name="f31" fmla="*/ f26 f0 1"/>
              <a:gd name="f32" fmla="*/ f30 1 48"/>
              <a:gd name="f33" fmla="*/ f29 1 51"/>
              <a:gd name="f34" fmla="*/ 33 f30 1"/>
              <a:gd name="f35" fmla="*/ 49 f29 1"/>
              <a:gd name="f36" fmla="*/ 48 f30 1"/>
              <a:gd name="f37" fmla="*/ 21 f29 1"/>
              <a:gd name="f38" fmla="*/ 19 f30 1"/>
              <a:gd name="f39" fmla="*/ 0 f29 1"/>
              <a:gd name="f40" fmla="*/ 25 f30 1"/>
              <a:gd name="f41" fmla="*/ 25 f29 1"/>
              <a:gd name="f42" fmla="*/ 9 f30 1"/>
              <a:gd name="f43" fmla="*/ 39 f29 1"/>
              <a:gd name="f44" fmla="*/ f31 1 f2"/>
              <a:gd name="f45" fmla="*/ f34 1 48"/>
              <a:gd name="f46" fmla="*/ f35 1 51"/>
              <a:gd name="f47" fmla="*/ f36 1 48"/>
              <a:gd name="f48" fmla="*/ f37 1 51"/>
              <a:gd name="f49" fmla="*/ f38 1 48"/>
              <a:gd name="f50" fmla="*/ f39 1 51"/>
              <a:gd name="f51" fmla="*/ f40 1 48"/>
              <a:gd name="f52" fmla="*/ f41 1 51"/>
              <a:gd name="f53" fmla="*/ f42 1 48"/>
              <a:gd name="f54" fmla="*/ f43 1 51"/>
              <a:gd name="f55" fmla="*/ 0 1 f32"/>
              <a:gd name="f56" fmla="*/ f6 1 f32"/>
              <a:gd name="f57" fmla="*/ 0 1 f33"/>
              <a:gd name="f58" fmla="*/ f7 1 f33"/>
              <a:gd name="f59" fmla="+- f44 0 f1"/>
              <a:gd name="f60" fmla="*/ f45 1 f32"/>
              <a:gd name="f61" fmla="*/ f46 1 f33"/>
              <a:gd name="f62" fmla="*/ f47 1 f32"/>
              <a:gd name="f63" fmla="*/ f48 1 f33"/>
              <a:gd name="f64" fmla="*/ f49 1 f32"/>
              <a:gd name="f65" fmla="*/ f50 1 f33"/>
              <a:gd name="f66" fmla="*/ f51 1 f32"/>
              <a:gd name="f67" fmla="*/ f52 1 f33"/>
              <a:gd name="f68" fmla="*/ f53 1 f32"/>
              <a:gd name="f69" fmla="*/ f54 1 f33"/>
              <a:gd name="f70" fmla="*/ f55 f27 1"/>
              <a:gd name="f71" fmla="*/ f56 f27 1"/>
              <a:gd name="f72" fmla="*/ f58 f28 1"/>
              <a:gd name="f73" fmla="*/ f57 f28 1"/>
              <a:gd name="f74" fmla="*/ f60 f27 1"/>
              <a:gd name="f75" fmla="*/ f61 f28 1"/>
              <a:gd name="f76" fmla="*/ f62 f27 1"/>
              <a:gd name="f77" fmla="*/ f63 f28 1"/>
              <a:gd name="f78" fmla="*/ f64 f27 1"/>
              <a:gd name="f79" fmla="*/ f65 f28 1"/>
              <a:gd name="f80" fmla="*/ f66 f27 1"/>
              <a:gd name="f81" fmla="*/ f67 f28 1"/>
              <a:gd name="f82" fmla="*/ f68 f27 1"/>
              <a:gd name="f83" fmla="*/ f6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9">
                <a:pos x="f74" y="f75"/>
              </a:cxn>
              <a:cxn ang="f59">
                <a:pos x="f76" y="f77"/>
              </a:cxn>
              <a:cxn ang="f59">
                <a:pos x="f78" y="f79"/>
              </a:cxn>
              <a:cxn ang="f59">
                <a:pos x="f80" y="f81"/>
              </a:cxn>
              <a:cxn ang="f59">
                <a:pos x="f82" y="f83"/>
              </a:cxn>
              <a:cxn ang="f59">
                <a:pos x="f74" y="f75"/>
              </a:cxn>
            </a:cxnLst>
            <a:rect l="f70" t="f73" r="f71" b="f72"/>
            <a:pathLst>
              <a:path w="48" h="51">
                <a:moveTo>
                  <a:pt x="f8" y="f9"/>
                </a:moveTo>
                <a:cubicBezTo>
                  <a:pt x="f10" y="f7"/>
                  <a:pt x="f6" y="f11"/>
                  <a:pt x="f6" y="f12"/>
                </a:cubicBezTo>
                <a:cubicBezTo>
                  <a:pt x="f6" y="f13"/>
                  <a:pt x="f14" y="f5"/>
                  <a:pt x="f15" y="f5"/>
                </a:cubicBezTo>
                <a:cubicBezTo>
                  <a:pt x="f5" y="f5"/>
                  <a:pt x="f16" y="f10"/>
                  <a:pt x="f14" y="f14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14" y="f2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Freeform 49"/>
          <p:cNvSpPr/>
          <p:nvPr/>
        </p:nvSpPr>
        <p:spPr>
          <a:xfrm>
            <a:off x="1684818" y="2772634"/>
            <a:ext cx="57918" cy="836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6"/>
              <a:gd name="f7" fmla="val 63"/>
              <a:gd name="f8" fmla="val 7"/>
              <a:gd name="f9" fmla="val 9"/>
              <a:gd name="f10" fmla="val 11"/>
              <a:gd name="f11" fmla="val 25"/>
              <a:gd name="f12" fmla="val 38"/>
              <a:gd name="f13" fmla="val 5"/>
              <a:gd name="f14" fmla="val 41"/>
              <a:gd name="f15" fmla="val 28"/>
              <a:gd name="f16" fmla="val 45"/>
              <a:gd name="f17" fmla="val 37"/>
              <a:gd name="f18" fmla="val 23"/>
              <a:gd name="f19" fmla="val 15"/>
              <a:gd name="f20" fmla="val 17"/>
              <a:gd name="f21" fmla="+- 0 0 -90"/>
              <a:gd name="f22" fmla="*/ f3 1 46"/>
              <a:gd name="f23" fmla="*/ f4 1 63"/>
              <a:gd name="f24" fmla="+- f7 0 f5"/>
              <a:gd name="f25" fmla="+- f6 0 f5"/>
              <a:gd name="f26" fmla="*/ f21 f0 1"/>
              <a:gd name="f27" fmla="*/ f25 1 46"/>
              <a:gd name="f28" fmla="*/ f24 1 63"/>
              <a:gd name="f29" fmla="*/ 7 f25 1"/>
              <a:gd name="f30" fmla="*/ 0 f24 1"/>
              <a:gd name="f31" fmla="*/ 9 f25 1"/>
              <a:gd name="f32" fmla="*/ 38 f24 1"/>
              <a:gd name="f33" fmla="*/ 45 f25 1"/>
              <a:gd name="f34" fmla="*/ 28 f24 1"/>
              <a:gd name="f35" fmla="*/ 23 f25 1"/>
              <a:gd name="f36" fmla="*/ 5 f24 1"/>
              <a:gd name="f37" fmla="*/ f26 1 f2"/>
              <a:gd name="f38" fmla="*/ f29 1 46"/>
              <a:gd name="f39" fmla="*/ f30 1 63"/>
              <a:gd name="f40" fmla="*/ f31 1 46"/>
              <a:gd name="f41" fmla="*/ f32 1 63"/>
              <a:gd name="f42" fmla="*/ f33 1 46"/>
              <a:gd name="f43" fmla="*/ f34 1 63"/>
              <a:gd name="f44" fmla="*/ f35 1 46"/>
              <a:gd name="f45" fmla="*/ f36 1 63"/>
              <a:gd name="f46" fmla="*/ 0 1 f27"/>
              <a:gd name="f47" fmla="*/ f6 1 f27"/>
              <a:gd name="f48" fmla="*/ 0 1 f28"/>
              <a:gd name="f49" fmla="*/ f7 1 f28"/>
              <a:gd name="f50" fmla="+- f37 0 f1"/>
              <a:gd name="f51" fmla="*/ f38 1 f27"/>
              <a:gd name="f52" fmla="*/ f39 1 f28"/>
              <a:gd name="f53" fmla="*/ f40 1 f27"/>
              <a:gd name="f54" fmla="*/ f41 1 f28"/>
              <a:gd name="f55" fmla="*/ f42 1 f27"/>
              <a:gd name="f56" fmla="*/ f43 1 f28"/>
              <a:gd name="f57" fmla="*/ f44 1 f27"/>
              <a:gd name="f58" fmla="*/ f45 1 f28"/>
              <a:gd name="f59" fmla="*/ f46 f22 1"/>
              <a:gd name="f60" fmla="*/ f47 f22 1"/>
              <a:gd name="f61" fmla="*/ f49 f23 1"/>
              <a:gd name="f62" fmla="*/ f48 f23 1"/>
              <a:gd name="f63" fmla="*/ f51 f22 1"/>
              <a:gd name="f64" fmla="*/ f52 f23 1"/>
              <a:gd name="f65" fmla="*/ f53 f22 1"/>
              <a:gd name="f66" fmla="*/ f54 f23 1"/>
              <a:gd name="f67" fmla="*/ f55 f22 1"/>
              <a:gd name="f68" fmla="*/ f56 f23 1"/>
              <a:gd name="f69" fmla="*/ f57 f22 1"/>
              <a:gd name="f70" fmla="*/ f5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3" y="f64"/>
              </a:cxn>
              <a:cxn ang="f50">
                <a:pos x="f65" y="f66"/>
              </a:cxn>
              <a:cxn ang="f50">
                <a:pos x="f67" y="f68"/>
              </a:cxn>
              <a:cxn ang="f50">
                <a:pos x="f69" y="f70"/>
              </a:cxn>
              <a:cxn ang="f50">
                <a:pos x="f63" y="f64"/>
              </a:cxn>
            </a:cxnLst>
            <a:rect l="f59" t="f62" r="f60" b="f61"/>
            <a:pathLst>
              <a:path w="46" h="63">
                <a:moveTo>
                  <a:pt x="f8" y="f5"/>
                </a:moveTo>
                <a:cubicBezTo>
                  <a:pt x="f5" y="f9"/>
                  <a:pt x="f10" y="f11"/>
                  <a:pt x="f9" y="f12"/>
                </a:cubicBezTo>
                <a:cubicBezTo>
                  <a:pt x="f13" y="f7"/>
                  <a:pt x="f14" y="f15"/>
                  <a:pt x="f16" y="f15"/>
                </a:cubicBezTo>
                <a:cubicBezTo>
                  <a:pt x="f6" y="f15"/>
                  <a:pt x="f17" y="f13"/>
                  <a:pt x="f18" y="f13"/>
                </a:cubicBezTo>
                <a:cubicBezTo>
                  <a:pt x="f19" y="f13"/>
                  <a:pt x="f20" y="f13"/>
                  <a:pt x="f8" y="f5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Freeform 50"/>
          <p:cNvSpPr/>
          <p:nvPr/>
        </p:nvSpPr>
        <p:spPr>
          <a:xfrm>
            <a:off x="1884304" y="2804803"/>
            <a:ext cx="70783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"/>
              <a:gd name="f7" fmla="val 59"/>
              <a:gd name="f8" fmla="val 11"/>
              <a:gd name="f9" fmla="val 9"/>
              <a:gd name="f10" fmla="val 20"/>
              <a:gd name="f11" fmla="val 49"/>
              <a:gd name="f12" fmla="val 33"/>
              <a:gd name="f13" fmla="val 53"/>
              <a:gd name="f14" fmla="val 41"/>
              <a:gd name="f15" fmla="val 29"/>
              <a:gd name="f16" fmla="val 40"/>
              <a:gd name="f17" fmla="val 28"/>
              <a:gd name="f18" fmla="val 32"/>
              <a:gd name="f19" fmla="val 30"/>
              <a:gd name="f20" fmla="+- 0 0 -90"/>
              <a:gd name="f21" fmla="*/ f3 1 51"/>
              <a:gd name="f22" fmla="*/ f4 1 59"/>
              <a:gd name="f23" fmla="+- f7 0 f5"/>
              <a:gd name="f24" fmla="+- f6 0 f5"/>
              <a:gd name="f25" fmla="*/ f20 f0 1"/>
              <a:gd name="f26" fmla="*/ f24 1 51"/>
              <a:gd name="f27" fmla="*/ f23 1 59"/>
              <a:gd name="f28" fmla="*/ 11 f24 1"/>
              <a:gd name="f29" fmla="*/ 9 f23 1"/>
              <a:gd name="f30" fmla="*/ 33 f24 1"/>
              <a:gd name="f31" fmla="*/ 53 f23 1"/>
              <a:gd name="f32" fmla="*/ 40 f24 1"/>
              <a:gd name="f33" fmla="*/ 28 f23 1"/>
              <a:gd name="f34" fmla="*/ f25 1 f2"/>
              <a:gd name="f35" fmla="*/ f28 1 51"/>
              <a:gd name="f36" fmla="*/ f29 1 59"/>
              <a:gd name="f37" fmla="*/ f30 1 51"/>
              <a:gd name="f38" fmla="*/ f31 1 59"/>
              <a:gd name="f39" fmla="*/ f32 1 51"/>
              <a:gd name="f40" fmla="*/ f33 1 59"/>
              <a:gd name="f41" fmla="*/ 0 1 f26"/>
              <a:gd name="f42" fmla="*/ f6 1 f26"/>
              <a:gd name="f43" fmla="*/ 0 1 f27"/>
              <a:gd name="f44" fmla="*/ f7 1 f27"/>
              <a:gd name="f45" fmla="+- f34 0 f1"/>
              <a:gd name="f46" fmla="*/ f35 1 f26"/>
              <a:gd name="f47" fmla="*/ f36 1 f27"/>
              <a:gd name="f48" fmla="*/ f37 1 f26"/>
              <a:gd name="f49" fmla="*/ f38 1 f27"/>
              <a:gd name="f50" fmla="*/ f39 1 f26"/>
              <a:gd name="f51" fmla="*/ f40 1 f27"/>
              <a:gd name="f52" fmla="*/ f41 f21 1"/>
              <a:gd name="f53" fmla="*/ f42 f21 1"/>
              <a:gd name="f54" fmla="*/ f44 f22 1"/>
              <a:gd name="f55" fmla="*/ f43 f22 1"/>
              <a:gd name="f56" fmla="*/ f46 f21 1"/>
              <a:gd name="f57" fmla="*/ f47 f22 1"/>
              <a:gd name="f58" fmla="*/ f48 f21 1"/>
              <a:gd name="f59" fmla="*/ f49 f22 1"/>
              <a:gd name="f60" fmla="*/ f50 f21 1"/>
              <a:gd name="f61" fmla="*/ f51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56" y="f57"/>
              </a:cxn>
              <a:cxn ang="f45">
                <a:pos x="f58" y="f59"/>
              </a:cxn>
              <a:cxn ang="f45">
                <a:pos x="f60" y="f61"/>
              </a:cxn>
              <a:cxn ang="f45">
                <a:pos x="f56" y="f57"/>
              </a:cxn>
            </a:cxnLst>
            <a:rect l="f52" t="f55" r="f53" b="f54"/>
            <a:pathLst>
              <a:path w="51" h="59">
                <a:moveTo>
                  <a:pt x="f8" y="f9"/>
                </a:moveTo>
                <a:cubicBezTo>
                  <a:pt x="f5" y="f9"/>
                  <a:pt x="f10" y="f11"/>
                  <a:pt x="f12" y="f13"/>
                </a:cubicBezTo>
                <a:cubicBezTo>
                  <a:pt x="f6" y="f7"/>
                  <a:pt x="f14" y="f15"/>
                  <a:pt x="f16" y="f17"/>
                </a:cubicBezTo>
                <a:cubicBezTo>
                  <a:pt x="f18" y="f9"/>
                  <a:pt x="f19" y="f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Freeform 51"/>
          <p:cNvSpPr/>
          <p:nvPr/>
        </p:nvSpPr>
        <p:spPr>
          <a:xfrm>
            <a:off x="1742727" y="2817677"/>
            <a:ext cx="70783" cy="643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"/>
              <a:gd name="f7" fmla="val 48"/>
              <a:gd name="f8" fmla="val 3"/>
              <a:gd name="f9" fmla="val 6"/>
              <a:gd name="f10" fmla="val 1"/>
              <a:gd name="f11" fmla="val 33"/>
              <a:gd name="f12" fmla="val 46"/>
              <a:gd name="f13" fmla="val 31"/>
              <a:gd name="f14" fmla="val 27"/>
              <a:gd name="f15" fmla="val 19"/>
              <a:gd name="f16" fmla="val 25"/>
              <a:gd name="f17" fmla="val 10"/>
              <a:gd name="f18" fmla="val 18"/>
              <a:gd name="f19" fmla="+- 0 0 -90"/>
              <a:gd name="f20" fmla="*/ f3 1 55"/>
              <a:gd name="f21" fmla="*/ f4 1 48"/>
              <a:gd name="f22" fmla="+- f7 0 f5"/>
              <a:gd name="f23" fmla="+- f6 0 f5"/>
              <a:gd name="f24" fmla="*/ f19 f0 1"/>
              <a:gd name="f25" fmla="*/ f23 1 55"/>
              <a:gd name="f26" fmla="*/ f22 1 48"/>
              <a:gd name="f27" fmla="*/ 3 f23 1"/>
              <a:gd name="f28" fmla="*/ 6 f22 1"/>
              <a:gd name="f29" fmla="*/ 33 f23 1"/>
              <a:gd name="f30" fmla="*/ 48 f22 1"/>
              <a:gd name="f31" fmla="*/ 31 f23 1"/>
              <a:gd name="f32" fmla="*/ 27 f22 1"/>
              <a:gd name="f33" fmla="*/ f24 1 f2"/>
              <a:gd name="f34" fmla="*/ f27 1 55"/>
              <a:gd name="f35" fmla="*/ f28 1 48"/>
              <a:gd name="f36" fmla="*/ f29 1 55"/>
              <a:gd name="f37" fmla="*/ f30 1 48"/>
              <a:gd name="f38" fmla="*/ f31 1 55"/>
              <a:gd name="f39" fmla="*/ f32 1 48"/>
              <a:gd name="f40" fmla="*/ 0 1 f25"/>
              <a:gd name="f41" fmla="*/ f6 1 f25"/>
              <a:gd name="f42" fmla="*/ 0 1 f26"/>
              <a:gd name="f43" fmla="*/ f7 1 f26"/>
              <a:gd name="f44" fmla="+- f33 0 f1"/>
              <a:gd name="f45" fmla="*/ f34 1 f25"/>
              <a:gd name="f46" fmla="*/ f35 1 f26"/>
              <a:gd name="f47" fmla="*/ f36 1 f25"/>
              <a:gd name="f48" fmla="*/ f37 1 f26"/>
              <a:gd name="f49" fmla="*/ f38 1 f25"/>
              <a:gd name="f50" fmla="*/ f39 1 f26"/>
              <a:gd name="f51" fmla="*/ f40 f20 1"/>
              <a:gd name="f52" fmla="*/ f41 f20 1"/>
              <a:gd name="f53" fmla="*/ f43 f21 1"/>
              <a:gd name="f54" fmla="*/ f42 f21 1"/>
              <a:gd name="f55" fmla="*/ f45 f20 1"/>
              <a:gd name="f56" fmla="*/ f46 f21 1"/>
              <a:gd name="f57" fmla="*/ f47 f20 1"/>
              <a:gd name="f58" fmla="*/ f48 f21 1"/>
              <a:gd name="f59" fmla="*/ f49 f20 1"/>
              <a:gd name="f60" fmla="*/ f50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5" y="f56"/>
              </a:cxn>
              <a:cxn ang="f44">
                <a:pos x="f57" y="f58"/>
              </a:cxn>
              <a:cxn ang="f44">
                <a:pos x="f59" y="f60"/>
              </a:cxn>
              <a:cxn ang="f44">
                <a:pos x="f55" y="f56"/>
              </a:cxn>
            </a:cxnLst>
            <a:rect l="f51" t="f54" r="f52" b="f53"/>
            <a:pathLst>
              <a:path w="55" h="48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3" y="f14"/>
                </a:cubicBezTo>
                <a:cubicBezTo>
                  <a:pt x="f15" y="f16"/>
                  <a:pt x="f17" y="f18"/>
                  <a:pt x="f8" y="f9"/>
                </a:cubicBezTo>
                <a:close/>
              </a:path>
            </a:pathLst>
          </a:custGeom>
          <a:solidFill>
            <a:srgbClr val="57473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Freeform 52"/>
          <p:cNvSpPr/>
          <p:nvPr/>
        </p:nvSpPr>
        <p:spPr>
          <a:xfrm>
            <a:off x="1967953" y="2676101"/>
            <a:ext cx="96524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9"/>
              <a:gd name="f7" fmla="val 57"/>
              <a:gd name="f8" fmla="val 18"/>
              <a:gd name="f9" fmla="val 53"/>
              <a:gd name="f10" fmla="val 5"/>
              <a:gd name="f11" fmla="val 50"/>
              <a:gd name="f12" fmla="val 49"/>
              <a:gd name="f13" fmla="val 58"/>
              <a:gd name="f14" fmla="val 46"/>
              <a:gd name="f15" fmla="val 33"/>
              <a:gd name="f16" fmla="val 51"/>
              <a:gd name="f17" fmla="val 13"/>
              <a:gd name="f18" fmla="val 48"/>
              <a:gd name="f19" fmla="val 9"/>
              <a:gd name="f20" fmla="val 42"/>
              <a:gd name="f21" fmla="val 24"/>
              <a:gd name="f22" fmla="val 30"/>
              <a:gd name="f23" fmla="val 4"/>
              <a:gd name="f24" fmla="val 41"/>
              <a:gd name="f25" fmla="val 19"/>
              <a:gd name="f26" fmla="val 47"/>
              <a:gd name="f27" fmla="val 14"/>
              <a:gd name="f28" fmla="+- 0 0 -90"/>
              <a:gd name="f29" fmla="*/ f3 1 69"/>
              <a:gd name="f30" fmla="*/ f4 1 57"/>
              <a:gd name="f31" fmla="+- f7 0 f5"/>
              <a:gd name="f32" fmla="+- f6 0 f5"/>
              <a:gd name="f33" fmla="*/ f28 f0 1"/>
              <a:gd name="f34" fmla="*/ f32 1 69"/>
              <a:gd name="f35" fmla="*/ f31 1 57"/>
              <a:gd name="f36" fmla="*/ 18 f32 1"/>
              <a:gd name="f37" fmla="*/ 53 f31 1"/>
              <a:gd name="f38" fmla="*/ 58 f32 1"/>
              <a:gd name="f39" fmla="*/ 46 f31 1"/>
              <a:gd name="f40" fmla="*/ 48 f32 1"/>
              <a:gd name="f41" fmla="*/ 9 f31 1"/>
              <a:gd name="f42" fmla="*/ 24 f32 1"/>
              <a:gd name="f43" fmla="*/ 30 f31 1"/>
              <a:gd name="f44" fmla="*/ 5 f32 1"/>
              <a:gd name="f45" fmla="*/ 48 f31 1"/>
              <a:gd name="f46" fmla="*/ f33 1 f2"/>
              <a:gd name="f47" fmla="*/ f36 1 69"/>
              <a:gd name="f48" fmla="*/ f37 1 57"/>
              <a:gd name="f49" fmla="*/ f38 1 69"/>
              <a:gd name="f50" fmla="*/ f39 1 57"/>
              <a:gd name="f51" fmla="*/ f40 1 69"/>
              <a:gd name="f52" fmla="*/ f41 1 57"/>
              <a:gd name="f53" fmla="*/ f42 1 69"/>
              <a:gd name="f54" fmla="*/ f43 1 57"/>
              <a:gd name="f55" fmla="*/ f44 1 69"/>
              <a:gd name="f56" fmla="*/ f45 1 57"/>
              <a:gd name="f57" fmla="*/ 0 1 f34"/>
              <a:gd name="f58" fmla="*/ f6 1 f34"/>
              <a:gd name="f59" fmla="*/ 0 1 f35"/>
              <a:gd name="f60" fmla="*/ f7 1 f35"/>
              <a:gd name="f61" fmla="+- f46 0 f1"/>
              <a:gd name="f62" fmla="*/ f47 1 f34"/>
              <a:gd name="f63" fmla="*/ f48 1 f35"/>
              <a:gd name="f64" fmla="*/ f49 1 f34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f29 1"/>
              <a:gd name="f73" fmla="*/ f58 f29 1"/>
              <a:gd name="f74" fmla="*/ f60 f30 1"/>
              <a:gd name="f75" fmla="*/ f59 f30 1"/>
              <a:gd name="f76" fmla="*/ f62 f29 1"/>
              <a:gd name="f77" fmla="*/ f63 f30 1"/>
              <a:gd name="f78" fmla="*/ f64 f29 1"/>
              <a:gd name="f79" fmla="*/ f65 f30 1"/>
              <a:gd name="f80" fmla="*/ f66 f29 1"/>
              <a:gd name="f81" fmla="*/ f67 f30 1"/>
              <a:gd name="f82" fmla="*/ f68 f29 1"/>
              <a:gd name="f83" fmla="*/ f69 f30 1"/>
              <a:gd name="f84" fmla="*/ f70 f29 1"/>
              <a:gd name="f85" fmla="*/ f71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6" y="f77"/>
              </a:cxn>
              <a:cxn ang="f61">
                <a:pos x="f78" y="f79"/>
              </a:cxn>
              <a:cxn ang="f61">
                <a:pos x="f80" y="f81"/>
              </a:cxn>
              <a:cxn ang="f61">
                <a:pos x="f82" y="f83"/>
              </a:cxn>
              <a:cxn ang="f61">
                <a:pos x="f84" y="f85"/>
              </a:cxn>
              <a:cxn ang="f61">
                <a:pos x="f76" y="f77"/>
              </a:cxn>
            </a:cxnLst>
            <a:rect l="f72" t="f75" r="f73" b="f74"/>
            <a:pathLst>
              <a:path w="69" h="57">
                <a:moveTo>
                  <a:pt x="f8" y="f9"/>
                </a:moveTo>
                <a:cubicBezTo>
                  <a:pt x="f10" y="f11"/>
                  <a:pt x="f12" y="f7"/>
                  <a:pt x="f13" y="f14"/>
                </a:cubicBezTo>
                <a:cubicBezTo>
                  <a:pt x="f6" y="f15"/>
                  <a:pt x="f16" y="f17"/>
                  <a:pt x="f18" y="f19"/>
                </a:cubicBezTo>
                <a:cubicBezTo>
                  <a:pt x="f20" y="f5"/>
                  <a:pt x="f15" y="f21"/>
                  <a:pt x="f21" y="f22"/>
                </a:cubicBezTo>
                <a:cubicBezTo>
                  <a:pt x="f23" y="f24"/>
                  <a:pt x="f25" y="f9"/>
                  <a:pt x="f10" y="f18"/>
                </a:cubicBezTo>
                <a:cubicBezTo>
                  <a:pt x="f5" y="f26"/>
                  <a:pt x="f27" y="f16"/>
                  <a:pt x="f8" y="f9"/>
                </a:cubicBezTo>
                <a:close/>
              </a:path>
            </a:pathLst>
          </a:custGeom>
          <a:solidFill>
            <a:srgbClr val="524332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Freeform 53"/>
          <p:cNvSpPr/>
          <p:nvPr/>
        </p:nvSpPr>
        <p:spPr>
          <a:xfrm>
            <a:off x="1819948" y="2688976"/>
            <a:ext cx="90086" cy="900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"/>
              <a:gd name="f7" fmla="val 67"/>
              <a:gd name="f8" fmla="val 25"/>
              <a:gd name="f9" fmla="val 16"/>
              <a:gd name="f10" fmla="val 5"/>
              <a:gd name="f11" fmla="val 3"/>
              <a:gd name="f12" fmla="val 17"/>
              <a:gd name="f13" fmla="val 1"/>
              <a:gd name="f14" fmla="val 26"/>
              <a:gd name="f15" fmla="val 34"/>
              <a:gd name="f16" fmla="val 19"/>
              <a:gd name="f17" fmla="val 55"/>
              <a:gd name="f18" fmla="val 27"/>
              <a:gd name="f19" fmla="val 58"/>
              <a:gd name="f20" fmla="val 45"/>
              <a:gd name="f21" fmla="val 52"/>
              <a:gd name="f22" fmla="val 43"/>
              <a:gd name="f23" fmla="val 61"/>
              <a:gd name="f24" fmla="val 37"/>
              <a:gd name="f25" fmla="val 32"/>
              <a:gd name="f26" fmla="val 46"/>
              <a:gd name="f27" fmla="val 41"/>
              <a:gd name="f28" fmla="val 7"/>
              <a:gd name="f29" fmla="val 31"/>
              <a:gd name="f30" fmla="val 2"/>
              <a:gd name="f31" fmla="+- 0 0 -90"/>
              <a:gd name="f32" fmla="*/ f3 1 68"/>
              <a:gd name="f33" fmla="*/ f4 1 67"/>
              <a:gd name="f34" fmla="+- f7 0 f5"/>
              <a:gd name="f35" fmla="+- f6 0 f5"/>
              <a:gd name="f36" fmla="*/ f31 f0 1"/>
              <a:gd name="f37" fmla="*/ f35 1 68"/>
              <a:gd name="f38" fmla="*/ f34 1 67"/>
              <a:gd name="f39" fmla="*/ 25 f35 1"/>
              <a:gd name="f40" fmla="*/ 0 f34 1"/>
              <a:gd name="f41" fmla="*/ 1 f35 1"/>
              <a:gd name="f42" fmla="*/ 26 f34 1"/>
              <a:gd name="f43" fmla="*/ 27 f35 1"/>
              <a:gd name="f44" fmla="*/ 58 f34 1"/>
              <a:gd name="f45" fmla="*/ 61 f35 1"/>
              <a:gd name="f46" fmla="*/ 37 f34 1"/>
              <a:gd name="f47" fmla="*/ 41 f35 1"/>
              <a:gd name="f48" fmla="*/ 7 f34 1"/>
              <a:gd name="f49" fmla="*/ f36 1 f2"/>
              <a:gd name="f50" fmla="*/ f39 1 68"/>
              <a:gd name="f51" fmla="*/ f40 1 67"/>
              <a:gd name="f52" fmla="*/ f41 1 68"/>
              <a:gd name="f53" fmla="*/ f42 1 67"/>
              <a:gd name="f54" fmla="*/ f43 1 68"/>
              <a:gd name="f55" fmla="*/ f44 1 67"/>
              <a:gd name="f56" fmla="*/ f45 1 68"/>
              <a:gd name="f57" fmla="*/ f46 1 67"/>
              <a:gd name="f58" fmla="*/ f47 1 68"/>
              <a:gd name="f59" fmla="*/ f48 1 67"/>
              <a:gd name="f60" fmla="*/ 0 1 f37"/>
              <a:gd name="f61" fmla="*/ f6 1 f37"/>
              <a:gd name="f62" fmla="*/ 0 1 f38"/>
              <a:gd name="f63" fmla="*/ f7 1 f38"/>
              <a:gd name="f64" fmla="+- f49 0 f1"/>
              <a:gd name="f65" fmla="*/ f50 1 f37"/>
              <a:gd name="f66" fmla="*/ f51 1 f38"/>
              <a:gd name="f67" fmla="*/ f52 1 f37"/>
              <a:gd name="f68" fmla="*/ f53 1 f38"/>
              <a:gd name="f69" fmla="*/ f54 1 f37"/>
              <a:gd name="f70" fmla="*/ f55 1 f38"/>
              <a:gd name="f71" fmla="*/ f56 1 f37"/>
              <a:gd name="f72" fmla="*/ f57 1 f38"/>
              <a:gd name="f73" fmla="*/ f58 1 f37"/>
              <a:gd name="f74" fmla="*/ f59 1 f38"/>
              <a:gd name="f75" fmla="*/ f60 f32 1"/>
              <a:gd name="f76" fmla="*/ f61 f32 1"/>
              <a:gd name="f77" fmla="*/ f63 f33 1"/>
              <a:gd name="f78" fmla="*/ f62 f33 1"/>
              <a:gd name="f79" fmla="*/ f65 f32 1"/>
              <a:gd name="f80" fmla="*/ f66 f33 1"/>
              <a:gd name="f81" fmla="*/ f67 f32 1"/>
              <a:gd name="f82" fmla="*/ f68 f33 1"/>
              <a:gd name="f83" fmla="*/ f69 f32 1"/>
              <a:gd name="f84" fmla="*/ f70 f33 1"/>
              <a:gd name="f85" fmla="*/ f71 f32 1"/>
              <a:gd name="f86" fmla="*/ f72 f33 1"/>
              <a:gd name="f87" fmla="*/ f73 f32 1"/>
              <a:gd name="f88" fmla="*/ f74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4">
                <a:pos x="f79" y="f80"/>
              </a:cxn>
              <a:cxn ang="f64">
                <a:pos x="f81" y="f82"/>
              </a:cxn>
              <a:cxn ang="f64">
                <a:pos x="f83" y="f84"/>
              </a:cxn>
              <a:cxn ang="f64">
                <a:pos x="f85" y="f86"/>
              </a:cxn>
              <a:cxn ang="f64">
                <a:pos x="f87" y="f88"/>
              </a:cxn>
              <a:cxn ang="f64">
                <a:pos x="f79" y="f80"/>
              </a:cxn>
            </a:cxnLst>
            <a:rect l="f75" t="f78" r="f76" b="f77"/>
            <a:pathLst>
              <a:path w="68" h="67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5" y="f15"/>
                  <a:pt x="f16" y="f17"/>
                  <a:pt x="f18" y="f19"/>
                </a:cubicBezTo>
                <a:cubicBezTo>
                  <a:pt x="f20" y="f7"/>
                  <a:pt x="f21" y="f22"/>
                  <a:pt x="f23" y="f24"/>
                </a:cubicBezTo>
                <a:cubicBezTo>
                  <a:pt x="f6" y="f25"/>
                  <a:pt x="f26" y="f9"/>
                  <a:pt x="f27" y="f28"/>
                </a:cubicBezTo>
                <a:cubicBezTo>
                  <a:pt x="f24" y="f13"/>
                  <a:pt x="f29" y="f30"/>
                  <a:pt x="f8" y="f5"/>
                </a:cubicBezTo>
                <a:close/>
              </a:path>
            </a:pathLst>
          </a:custGeom>
          <a:solidFill>
            <a:srgbClr val="55453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Freeform 54"/>
          <p:cNvSpPr/>
          <p:nvPr/>
        </p:nvSpPr>
        <p:spPr>
          <a:xfrm>
            <a:off x="1594722" y="2856283"/>
            <a:ext cx="90086" cy="5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"/>
              <a:gd name="f7" fmla="val 37"/>
              <a:gd name="f8" fmla="val 9"/>
              <a:gd name="f9" fmla="val 14"/>
              <a:gd name="f10" fmla="val 35"/>
              <a:gd name="f11" fmla="val 51"/>
              <a:gd name="f12" fmla="val 63"/>
              <a:gd name="f13" fmla="val 21"/>
              <a:gd name="f14" fmla="val 60"/>
              <a:gd name="f15" fmla="val 7"/>
              <a:gd name="f16" fmla="val 59"/>
              <a:gd name="f17" fmla="val 28"/>
              <a:gd name="f18" fmla="val 6"/>
              <a:gd name="f19" fmla="val 25"/>
              <a:gd name="f20" fmla="val 10"/>
              <a:gd name="f21" fmla="val 26"/>
              <a:gd name="f22" fmla="val 2"/>
              <a:gd name="f23" fmla="+- 0 0 -90"/>
              <a:gd name="f24" fmla="*/ f3 1 67"/>
              <a:gd name="f25" fmla="*/ f4 1 37"/>
              <a:gd name="f26" fmla="+- f7 0 f5"/>
              <a:gd name="f27" fmla="+- f6 0 f5"/>
              <a:gd name="f28" fmla="*/ f23 f0 1"/>
              <a:gd name="f29" fmla="*/ f27 1 67"/>
              <a:gd name="f30" fmla="*/ f26 1 37"/>
              <a:gd name="f31" fmla="*/ 9 f27 1"/>
              <a:gd name="f32" fmla="*/ 14 f26 1"/>
              <a:gd name="f33" fmla="*/ 51 f27 1"/>
              <a:gd name="f34" fmla="*/ 37 f26 1"/>
              <a:gd name="f35" fmla="*/ 60 f27 1"/>
              <a:gd name="f36" fmla="*/ 7 f26 1"/>
              <a:gd name="f37" fmla="*/ 25 f27 1"/>
              <a:gd name="f38" fmla="*/ f28 1 f2"/>
              <a:gd name="f39" fmla="*/ f31 1 67"/>
              <a:gd name="f40" fmla="*/ f32 1 37"/>
              <a:gd name="f41" fmla="*/ f33 1 67"/>
              <a:gd name="f42" fmla="*/ f34 1 37"/>
              <a:gd name="f43" fmla="*/ f35 1 67"/>
              <a:gd name="f44" fmla="*/ f36 1 37"/>
              <a:gd name="f45" fmla="*/ f37 1 67"/>
              <a:gd name="f46" fmla="*/ 0 1 f29"/>
              <a:gd name="f47" fmla="*/ f6 1 f29"/>
              <a:gd name="f48" fmla="*/ 0 1 f30"/>
              <a:gd name="f49" fmla="*/ f7 1 f30"/>
              <a:gd name="f50" fmla="+- f38 0 f1"/>
              <a:gd name="f51" fmla="*/ f39 1 f29"/>
              <a:gd name="f52" fmla="*/ f40 1 f30"/>
              <a:gd name="f53" fmla="*/ f41 1 f29"/>
              <a:gd name="f54" fmla="*/ f42 1 f30"/>
              <a:gd name="f55" fmla="*/ f43 1 f29"/>
              <a:gd name="f56" fmla="*/ f44 1 f30"/>
              <a:gd name="f57" fmla="*/ f45 1 f29"/>
              <a:gd name="f58" fmla="*/ f46 f24 1"/>
              <a:gd name="f59" fmla="*/ f47 f24 1"/>
              <a:gd name="f60" fmla="*/ f49 f25 1"/>
              <a:gd name="f61" fmla="*/ f48 f25 1"/>
              <a:gd name="f62" fmla="*/ f51 f24 1"/>
              <a:gd name="f63" fmla="*/ f52 f25 1"/>
              <a:gd name="f64" fmla="*/ f53 f24 1"/>
              <a:gd name="f65" fmla="*/ f54 f25 1"/>
              <a:gd name="f66" fmla="*/ f55 f24 1"/>
              <a:gd name="f67" fmla="*/ f56 f25 1"/>
              <a:gd name="f68" fmla="*/ f57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2" y="f63"/>
              </a:cxn>
              <a:cxn ang="f50">
                <a:pos x="f64" y="f65"/>
              </a:cxn>
              <a:cxn ang="f50">
                <a:pos x="f66" y="f67"/>
              </a:cxn>
              <a:cxn ang="f50">
                <a:pos x="f68" y="f67"/>
              </a:cxn>
              <a:cxn ang="f50">
                <a:pos x="f62" y="f63"/>
              </a:cxn>
            </a:cxnLst>
            <a:rect l="f58" t="f61" r="f59" b="f60"/>
            <a:pathLst>
              <a:path w="67" h="37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4" y="f15"/>
                </a:cubicBezTo>
                <a:cubicBezTo>
                  <a:pt x="f16" y="f5"/>
                  <a:pt x="f17" y="f18"/>
                  <a:pt x="f19" y="f15"/>
                </a:cubicBezTo>
                <a:cubicBezTo>
                  <a:pt x="f9" y="f20"/>
                  <a:pt x="f21" y="f22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Freeform 55"/>
          <p:cNvSpPr/>
          <p:nvPr/>
        </p:nvSpPr>
        <p:spPr>
          <a:xfrm>
            <a:off x="1967953" y="2779062"/>
            <a:ext cx="64346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9"/>
              <a:gd name="f7" fmla="val 52"/>
              <a:gd name="f8" fmla="val 33"/>
              <a:gd name="f9" fmla="val 24"/>
              <a:gd name="f10" fmla="val 21"/>
              <a:gd name="f11" fmla="val 9"/>
              <a:gd name="f12" fmla="val 26"/>
              <a:gd name="f13" fmla="val 19"/>
              <a:gd name="f14" fmla="val 20"/>
              <a:gd name="f15" fmla="val 25"/>
              <a:gd name="f16" fmla="val 31"/>
              <a:gd name="f17" fmla="val 29"/>
              <a:gd name="f18" fmla="val 14"/>
              <a:gd name="f19" fmla="val 34"/>
              <a:gd name="f20" fmla="val 40"/>
              <a:gd name="f21" fmla="val 4"/>
              <a:gd name="f22" fmla="val 47"/>
              <a:gd name="f23" fmla="val 46"/>
              <a:gd name="f24" fmla="+- 0 0 -90"/>
              <a:gd name="f25" fmla="*/ f3 1 49"/>
              <a:gd name="f26" fmla="*/ f4 1 52"/>
              <a:gd name="f27" fmla="+- f7 0 f5"/>
              <a:gd name="f28" fmla="+- f6 0 f5"/>
              <a:gd name="f29" fmla="*/ f24 f0 1"/>
              <a:gd name="f30" fmla="*/ f28 1 49"/>
              <a:gd name="f31" fmla="*/ f27 1 52"/>
              <a:gd name="f32" fmla="*/ 33 f28 1"/>
              <a:gd name="f33" fmla="*/ 49 f27 1"/>
              <a:gd name="f34" fmla="*/ 49 f28 1"/>
              <a:gd name="f35" fmla="*/ 21 f27 1"/>
              <a:gd name="f36" fmla="*/ 19 f28 1"/>
              <a:gd name="f37" fmla="*/ 0 f27 1"/>
              <a:gd name="f38" fmla="*/ 25 f28 1"/>
              <a:gd name="f39" fmla="*/ 26 f27 1"/>
              <a:gd name="f40" fmla="*/ 9 f28 1"/>
              <a:gd name="f41" fmla="*/ 40 f27 1"/>
              <a:gd name="f42" fmla="*/ f29 1 f2"/>
              <a:gd name="f43" fmla="*/ f32 1 49"/>
              <a:gd name="f44" fmla="*/ f33 1 52"/>
              <a:gd name="f45" fmla="*/ f34 1 49"/>
              <a:gd name="f46" fmla="*/ f35 1 52"/>
              <a:gd name="f47" fmla="*/ f36 1 49"/>
              <a:gd name="f48" fmla="*/ f37 1 52"/>
              <a:gd name="f49" fmla="*/ f38 1 49"/>
              <a:gd name="f50" fmla="*/ f39 1 52"/>
              <a:gd name="f51" fmla="*/ f40 1 49"/>
              <a:gd name="f52" fmla="*/ f41 1 52"/>
              <a:gd name="f53" fmla="*/ 0 1 f30"/>
              <a:gd name="f54" fmla="*/ f6 1 f30"/>
              <a:gd name="f55" fmla="*/ 0 1 f31"/>
              <a:gd name="f56" fmla="*/ f7 1 f31"/>
              <a:gd name="f57" fmla="+- f42 0 f1"/>
              <a:gd name="f58" fmla="*/ f43 1 f30"/>
              <a:gd name="f59" fmla="*/ f44 1 f31"/>
              <a:gd name="f60" fmla="*/ f45 1 f30"/>
              <a:gd name="f61" fmla="*/ f46 1 f31"/>
              <a:gd name="f62" fmla="*/ f47 1 f30"/>
              <a:gd name="f63" fmla="*/ f48 1 f31"/>
              <a:gd name="f64" fmla="*/ f49 1 f30"/>
              <a:gd name="f65" fmla="*/ f50 1 f31"/>
              <a:gd name="f66" fmla="*/ f51 1 f30"/>
              <a:gd name="f67" fmla="*/ f52 1 f31"/>
              <a:gd name="f68" fmla="*/ f53 f25 1"/>
              <a:gd name="f69" fmla="*/ f54 f25 1"/>
              <a:gd name="f70" fmla="*/ f56 f26 1"/>
              <a:gd name="f71" fmla="*/ f55 f26 1"/>
              <a:gd name="f72" fmla="*/ f58 f25 1"/>
              <a:gd name="f73" fmla="*/ f59 f26 1"/>
              <a:gd name="f74" fmla="*/ f60 f25 1"/>
              <a:gd name="f75" fmla="*/ f61 f26 1"/>
              <a:gd name="f76" fmla="*/ f62 f25 1"/>
              <a:gd name="f77" fmla="*/ f63 f26 1"/>
              <a:gd name="f78" fmla="*/ f64 f25 1"/>
              <a:gd name="f79" fmla="*/ f65 f26 1"/>
              <a:gd name="f80" fmla="*/ f66 f25 1"/>
              <a:gd name="f81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72" y="f73"/>
              </a:cxn>
              <a:cxn ang="f57">
                <a:pos x="f74" y="f75"/>
              </a:cxn>
              <a:cxn ang="f57">
                <a:pos x="f76" y="f77"/>
              </a:cxn>
              <a:cxn ang="f57">
                <a:pos x="f78" y="f79"/>
              </a:cxn>
              <a:cxn ang="f57">
                <a:pos x="f80" y="f81"/>
              </a:cxn>
              <a:cxn ang="f57">
                <a:pos x="f72" y="f73"/>
              </a:cxn>
            </a:cxnLst>
            <a:rect l="f68" t="f71" r="f69" b="f70"/>
            <a:pathLst>
              <a:path w="49" h="52">
                <a:moveTo>
                  <a:pt x="f8" y="f6"/>
                </a:moveTo>
                <a:cubicBezTo>
                  <a:pt x="f9" y="f7"/>
                  <a:pt x="f6" y="f8"/>
                  <a:pt x="f6" y="f10"/>
                </a:cubicBezTo>
                <a:cubicBezTo>
                  <a:pt x="f6" y="f11"/>
                  <a:pt x="f12" y="f5"/>
                  <a:pt x="f13" y="f5"/>
                </a:cubicBezTo>
                <a:cubicBezTo>
                  <a:pt x="f5" y="f5"/>
                  <a:pt x="f14" y="f9"/>
                  <a:pt x="f15" y="f12"/>
                </a:cubicBezTo>
                <a:cubicBezTo>
                  <a:pt x="f16" y="f17"/>
                  <a:pt x="f18" y="f19"/>
                  <a:pt x="f11" y="f20"/>
                </a:cubicBezTo>
                <a:cubicBezTo>
                  <a:pt x="f21" y="f22"/>
                  <a:pt x="f15" y="f23"/>
                  <a:pt x="f8" y="f6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" name="Freeform 56"/>
          <p:cNvSpPr/>
          <p:nvPr/>
        </p:nvSpPr>
        <p:spPr>
          <a:xfrm>
            <a:off x="1652640" y="2682538"/>
            <a:ext cx="64346" cy="836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6"/>
              <a:gd name="f7" fmla="val 63"/>
              <a:gd name="f8" fmla="val 7"/>
              <a:gd name="f9" fmla="val 9"/>
              <a:gd name="f10" fmla="val 11"/>
              <a:gd name="f11" fmla="val 25"/>
              <a:gd name="f12" fmla="val 38"/>
              <a:gd name="f13" fmla="val 5"/>
              <a:gd name="f14" fmla="val 41"/>
              <a:gd name="f15" fmla="val 28"/>
              <a:gd name="f16" fmla="val 45"/>
              <a:gd name="f17" fmla="val 37"/>
              <a:gd name="f18" fmla="val 23"/>
              <a:gd name="f19" fmla="val 15"/>
              <a:gd name="f20" fmla="val 17"/>
              <a:gd name="f21" fmla="+- 0 0 -90"/>
              <a:gd name="f22" fmla="*/ f3 1 46"/>
              <a:gd name="f23" fmla="*/ f4 1 63"/>
              <a:gd name="f24" fmla="+- f7 0 f5"/>
              <a:gd name="f25" fmla="+- f6 0 f5"/>
              <a:gd name="f26" fmla="*/ f21 f0 1"/>
              <a:gd name="f27" fmla="*/ f25 1 46"/>
              <a:gd name="f28" fmla="*/ f24 1 63"/>
              <a:gd name="f29" fmla="*/ 7 f25 1"/>
              <a:gd name="f30" fmla="*/ 0 f24 1"/>
              <a:gd name="f31" fmla="*/ 9 f25 1"/>
              <a:gd name="f32" fmla="*/ 38 f24 1"/>
              <a:gd name="f33" fmla="*/ 45 f25 1"/>
              <a:gd name="f34" fmla="*/ 28 f24 1"/>
              <a:gd name="f35" fmla="*/ 23 f25 1"/>
              <a:gd name="f36" fmla="*/ 5 f24 1"/>
              <a:gd name="f37" fmla="*/ f26 1 f2"/>
              <a:gd name="f38" fmla="*/ f29 1 46"/>
              <a:gd name="f39" fmla="*/ f30 1 63"/>
              <a:gd name="f40" fmla="*/ f31 1 46"/>
              <a:gd name="f41" fmla="*/ f32 1 63"/>
              <a:gd name="f42" fmla="*/ f33 1 46"/>
              <a:gd name="f43" fmla="*/ f34 1 63"/>
              <a:gd name="f44" fmla="*/ f35 1 46"/>
              <a:gd name="f45" fmla="*/ f36 1 63"/>
              <a:gd name="f46" fmla="*/ 0 1 f27"/>
              <a:gd name="f47" fmla="*/ f6 1 f27"/>
              <a:gd name="f48" fmla="*/ 0 1 f28"/>
              <a:gd name="f49" fmla="*/ f7 1 f28"/>
              <a:gd name="f50" fmla="+- f37 0 f1"/>
              <a:gd name="f51" fmla="*/ f38 1 f27"/>
              <a:gd name="f52" fmla="*/ f39 1 f28"/>
              <a:gd name="f53" fmla="*/ f40 1 f27"/>
              <a:gd name="f54" fmla="*/ f41 1 f28"/>
              <a:gd name="f55" fmla="*/ f42 1 f27"/>
              <a:gd name="f56" fmla="*/ f43 1 f28"/>
              <a:gd name="f57" fmla="*/ f44 1 f27"/>
              <a:gd name="f58" fmla="*/ f45 1 f28"/>
              <a:gd name="f59" fmla="*/ f46 f22 1"/>
              <a:gd name="f60" fmla="*/ f47 f22 1"/>
              <a:gd name="f61" fmla="*/ f49 f23 1"/>
              <a:gd name="f62" fmla="*/ f48 f23 1"/>
              <a:gd name="f63" fmla="*/ f51 f22 1"/>
              <a:gd name="f64" fmla="*/ f52 f23 1"/>
              <a:gd name="f65" fmla="*/ f53 f22 1"/>
              <a:gd name="f66" fmla="*/ f54 f23 1"/>
              <a:gd name="f67" fmla="*/ f55 f22 1"/>
              <a:gd name="f68" fmla="*/ f56 f23 1"/>
              <a:gd name="f69" fmla="*/ f57 f22 1"/>
              <a:gd name="f70" fmla="*/ f5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3" y="f64"/>
              </a:cxn>
              <a:cxn ang="f50">
                <a:pos x="f65" y="f66"/>
              </a:cxn>
              <a:cxn ang="f50">
                <a:pos x="f67" y="f68"/>
              </a:cxn>
              <a:cxn ang="f50">
                <a:pos x="f69" y="f70"/>
              </a:cxn>
              <a:cxn ang="f50">
                <a:pos x="f63" y="f64"/>
              </a:cxn>
            </a:cxnLst>
            <a:rect l="f59" t="f62" r="f60" b="f61"/>
            <a:pathLst>
              <a:path w="46" h="63">
                <a:moveTo>
                  <a:pt x="f8" y="f5"/>
                </a:moveTo>
                <a:cubicBezTo>
                  <a:pt x="f5" y="f9"/>
                  <a:pt x="f10" y="f11"/>
                  <a:pt x="f9" y="f12"/>
                </a:cubicBezTo>
                <a:cubicBezTo>
                  <a:pt x="f13" y="f7"/>
                  <a:pt x="f14" y="f15"/>
                  <a:pt x="f16" y="f15"/>
                </a:cubicBezTo>
                <a:cubicBezTo>
                  <a:pt x="f6" y="f15"/>
                  <a:pt x="f17" y="f13"/>
                  <a:pt x="f18" y="f13"/>
                </a:cubicBezTo>
                <a:cubicBezTo>
                  <a:pt x="f19" y="f13"/>
                  <a:pt x="f20" y="f13"/>
                  <a:pt x="f8" y="f5"/>
                </a:cubicBezTo>
                <a:close/>
              </a:path>
            </a:pathLst>
          </a:custGeom>
          <a:solidFill>
            <a:srgbClr val="66533D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Freeform 57"/>
          <p:cNvSpPr/>
          <p:nvPr/>
        </p:nvSpPr>
        <p:spPr>
          <a:xfrm>
            <a:off x="2070914" y="2734019"/>
            <a:ext cx="70783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0"/>
              <a:gd name="f7" fmla="val 59"/>
              <a:gd name="f8" fmla="val 10"/>
              <a:gd name="f9" fmla="val 9"/>
              <a:gd name="f10" fmla="val 20"/>
              <a:gd name="f11" fmla="val 32"/>
              <a:gd name="f12" fmla="val 53"/>
              <a:gd name="f13" fmla="val 41"/>
              <a:gd name="f14" fmla="val 30"/>
              <a:gd name="f15" fmla="val 40"/>
              <a:gd name="f16" fmla="val 28"/>
              <a:gd name="f17" fmla="+- 0 0 -90"/>
              <a:gd name="f18" fmla="*/ f3 1 50"/>
              <a:gd name="f19" fmla="*/ f4 1 59"/>
              <a:gd name="f20" fmla="+- f7 0 f5"/>
              <a:gd name="f21" fmla="+- f6 0 f5"/>
              <a:gd name="f22" fmla="*/ f17 f0 1"/>
              <a:gd name="f23" fmla="*/ f21 1 50"/>
              <a:gd name="f24" fmla="*/ f20 1 59"/>
              <a:gd name="f25" fmla="*/ 10 f21 1"/>
              <a:gd name="f26" fmla="*/ 9 f20 1"/>
              <a:gd name="f27" fmla="*/ 32 f21 1"/>
              <a:gd name="f28" fmla="*/ 53 f20 1"/>
              <a:gd name="f29" fmla="*/ 40 f21 1"/>
              <a:gd name="f30" fmla="*/ 28 f20 1"/>
              <a:gd name="f31" fmla="*/ f22 1 f2"/>
              <a:gd name="f32" fmla="*/ f25 1 50"/>
              <a:gd name="f33" fmla="*/ f26 1 59"/>
              <a:gd name="f34" fmla="*/ f27 1 50"/>
              <a:gd name="f35" fmla="*/ f28 1 59"/>
              <a:gd name="f36" fmla="*/ f29 1 50"/>
              <a:gd name="f37" fmla="*/ f30 1 59"/>
              <a:gd name="f38" fmla="*/ 0 1 f23"/>
              <a:gd name="f39" fmla="*/ f6 1 f23"/>
              <a:gd name="f40" fmla="*/ 0 1 f24"/>
              <a:gd name="f41" fmla="*/ f7 1 f24"/>
              <a:gd name="f42" fmla="+- f31 0 f1"/>
              <a:gd name="f43" fmla="*/ f32 1 f23"/>
              <a:gd name="f44" fmla="*/ f33 1 f24"/>
              <a:gd name="f45" fmla="*/ f34 1 f23"/>
              <a:gd name="f46" fmla="*/ f35 1 f24"/>
              <a:gd name="f47" fmla="*/ f36 1 f23"/>
              <a:gd name="f48" fmla="*/ f37 1 f24"/>
              <a:gd name="f49" fmla="*/ f38 f18 1"/>
              <a:gd name="f50" fmla="*/ f39 f18 1"/>
              <a:gd name="f51" fmla="*/ f41 f19 1"/>
              <a:gd name="f52" fmla="*/ f40 f19 1"/>
              <a:gd name="f53" fmla="*/ f43 f18 1"/>
              <a:gd name="f54" fmla="*/ f44 f19 1"/>
              <a:gd name="f55" fmla="*/ f45 f18 1"/>
              <a:gd name="f56" fmla="*/ f46 f19 1"/>
              <a:gd name="f57" fmla="*/ f47 f18 1"/>
              <a:gd name="f58" fmla="*/ f48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3" y="f54"/>
              </a:cxn>
              <a:cxn ang="f42">
                <a:pos x="f55" y="f56"/>
              </a:cxn>
              <a:cxn ang="f42">
                <a:pos x="f57" y="f58"/>
              </a:cxn>
              <a:cxn ang="f42">
                <a:pos x="f53" y="f54"/>
              </a:cxn>
            </a:cxnLst>
            <a:rect l="f49" t="f52" r="f50" b="f51"/>
            <a:pathLst>
              <a:path w="50" h="59">
                <a:moveTo>
                  <a:pt x="f8" y="f9"/>
                </a:moveTo>
                <a:cubicBezTo>
                  <a:pt x="f5" y="f9"/>
                  <a:pt x="f10" y="f6"/>
                  <a:pt x="f11" y="f12"/>
                </a:cubicBezTo>
                <a:cubicBezTo>
                  <a:pt x="f6" y="f7"/>
                  <a:pt x="f13" y="f14"/>
                  <a:pt x="f15" y="f16"/>
                </a:cubicBezTo>
                <a:cubicBezTo>
                  <a:pt x="f11" y="f9"/>
                  <a:pt x="f14" y="f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Freeform 58"/>
          <p:cNvSpPr/>
          <p:nvPr/>
        </p:nvSpPr>
        <p:spPr>
          <a:xfrm>
            <a:off x="2051611" y="2811240"/>
            <a:ext cx="96524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0"/>
              <a:gd name="f7" fmla="val 58"/>
              <a:gd name="f8" fmla="val 19"/>
              <a:gd name="f9" fmla="val 54"/>
              <a:gd name="f10" fmla="val 6"/>
              <a:gd name="f11" fmla="val 50"/>
              <a:gd name="f12" fmla="val 49"/>
              <a:gd name="f13" fmla="val 47"/>
              <a:gd name="f14" fmla="val 33"/>
              <a:gd name="f15" fmla="val 51"/>
              <a:gd name="f16" fmla="val 13"/>
              <a:gd name="f17" fmla="val 48"/>
              <a:gd name="f18" fmla="val 9"/>
              <a:gd name="f19" fmla="val 42"/>
              <a:gd name="f20" fmla="val 34"/>
              <a:gd name="f21" fmla="val 25"/>
              <a:gd name="f22" fmla="val 30"/>
              <a:gd name="f23" fmla="val 5"/>
              <a:gd name="f24" fmla="val 20"/>
              <a:gd name="f25" fmla="val 14"/>
              <a:gd name="f26" fmla="val 52"/>
              <a:gd name="f27" fmla="+- 0 0 -90"/>
              <a:gd name="f28" fmla="*/ f3 1 70"/>
              <a:gd name="f29" fmla="*/ f4 1 58"/>
              <a:gd name="f30" fmla="+- f7 0 f5"/>
              <a:gd name="f31" fmla="+- f6 0 f5"/>
              <a:gd name="f32" fmla="*/ f27 f0 1"/>
              <a:gd name="f33" fmla="*/ f31 1 70"/>
              <a:gd name="f34" fmla="*/ f30 1 58"/>
              <a:gd name="f35" fmla="*/ 19 f31 1"/>
              <a:gd name="f36" fmla="*/ 54 f30 1"/>
              <a:gd name="f37" fmla="*/ 58 f31 1"/>
              <a:gd name="f38" fmla="*/ 47 f30 1"/>
              <a:gd name="f39" fmla="*/ 48 f31 1"/>
              <a:gd name="f40" fmla="*/ 9 f30 1"/>
              <a:gd name="f41" fmla="*/ 25 f31 1"/>
              <a:gd name="f42" fmla="*/ 30 f30 1"/>
              <a:gd name="f43" fmla="*/ 5 f31 1"/>
              <a:gd name="f44" fmla="*/ 49 f30 1"/>
              <a:gd name="f45" fmla="*/ f32 1 f2"/>
              <a:gd name="f46" fmla="*/ f35 1 70"/>
              <a:gd name="f47" fmla="*/ f36 1 58"/>
              <a:gd name="f48" fmla="*/ f37 1 70"/>
              <a:gd name="f49" fmla="*/ f38 1 58"/>
              <a:gd name="f50" fmla="*/ f39 1 70"/>
              <a:gd name="f51" fmla="*/ f40 1 58"/>
              <a:gd name="f52" fmla="*/ f41 1 70"/>
              <a:gd name="f53" fmla="*/ f42 1 58"/>
              <a:gd name="f54" fmla="*/ f43 1 70"/>
              <a:gd name="f55" fmla="*/ f44 1 58"/>
              <a:gd name="f56" fmla="*/ 0 1 f33"/>
              <a:gd name="f57" fmla="*/ f6 1 f33"/>
              <a:gd name="f58" fmla="*/ 0 1 f34"/>
              <a:gd name="f59" fmla="*/ f7 1 f34"/>
              <a:gd name="f60" fmla="+- f45 0 f1"/>
              <a:gd name="f61" fmla="*/ f46 1 f33"/>
              <a:gd name="f62" fmla="*/ f47 1 f34"/>
              <a:gd name="f63" fmla="*/ f48 1 f33"/>
              <a:gd name="f64" fmla="*/ f49 1 f34"/>
              <a:gd name="f65" fmla="*/ f50 1 f33"/>
              <a:gd name="f66" fmla="*/ f51 1 f34"/>
              <a:gd name="f67" fmla="*/ f52 1 f33"/>
              <a:gd name="f68" fmla="*/ f53 1 f34"/>
              <a:gd name="f69" fmla="*/ f54 1 f33"/>
              <a:gd name="f70" fmla="*/ f55 1 f34"/>
              <a:gd name="f71" fmla="*/ f56 f28 1"/>
              <a:gd name="f72" fmla="*/ f57 f28 1"/>
              <a:gd name="f73" fmla="*/ f59 f29 1"/>
              <a:gd name="f74" fmla="*/ f58 f29 1"/>
              <a:gd name="f75" fmla="*/ f61 f28 1"/>
              <a:gd name="f76" fmla="*/ f62 f29 1"/>
              <a:gd name="f77" fmla="*/ f63 f28 1"/>
              <a:gd name="f78" fmla="*/ f64 f29 1"/>
              <a:gd name="f79" fmla="*/ f65 f28 1"/>
              <a:gd name="f80" fmla="*/ f66 f29 1"/>
              <a:gd name="f81" fmla="*/ f67 f28 1"/>
              <a:gd name="f82" fmla="*/ f68 f29 1"/>
              <a:gd name="f83" fmla="*/ f69 f28 1"/>
              <a:gd name="f84" fmla="*/ f70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5" y="f76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5" y="f76"/>
              </a:cxn>
            </a:cxnLst>
            <a:rect l="f71" t="f74" r="f72" b="f73"/>
            <a:pathLst>
              <a:path w="70" h="58">
                <a:moveTo>
                  <a:pt x="f8" y="f9"/>
                </a:moveTo>
                <a:cubicBezTo>
                  <a:pt x="f10" y="f11"/>
                  <a:pt x="f12" y="f7"/>
                  <a:pt x="f7" y="f13"/>
                </a:cubicBezTo>
                <a:cubicBezTo>
                  <a:pt x="f6" y="f14"/>
                  <a:pt x="f15" y="f16"/>
                  <a:pt x="f17" y="f18"/>
                </a:cubicBezTo>
                <a:cubicBezTo>
                  <a:pt x="f19" y="f5"/>
                  <a:pt x="f20" y="f21"/>
                  <a:pt x="f21" y="f22"/>
                </a:cubicBezTo>
                <a:cubicBezTo>
                  <a:pt x="f23" y="f19"/>
                  <a:pt x="f24" y="f9"/>
                  <a:pt x="f23" y="f12"/>
                </a:cubicBezTo>
                <a:cubicBezTo>
                  <a:pt x="f5" y="f13"/>
                  <a:pt x="f25" y="f26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Freeform 59"/>
          <p:cNvSpPr/>
          <p:nvPr/>
        </p:nvSpPr>
        <p:spPr>
          <a:xfrm>
            <a:off x="1549679" y="2206355"/>
            <a:ext cx="180182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8"/>
              <a:gd name="f7" fmla="val 114"/>
              <a:gd name="f8" fmla="val 33"/>
              <a:gd name="f9" fmla="val 30"/>
              <a:gd name="f10" fmla="val 13"/>
              <a:gd name="f11" fmla="val 35"/>
              <a:gd name="f12" fmla="val 21"/>
              <a:gd name="f13" fmla="val 67"/>
              <a:gd name="f14" fmla="val 27"/>
              <a:gd name="f15" fmla="val 92"/>
              <a:gd name="f16" fmla="val 90"/>
              <a:gd name="f17" fmla="val 29"/>
              <a:gd name="f18" fmla="val 104"/>
              <a:gd name="f19" fmla="val 49"/>
              <a:gd name="f20" fmla="val 95"/>
              <a:gd name="f21" fmla="val 117"/>
              <a:gd name="f22" fmla="val 125"/>
              <a:gd name="f23" fmla="val 61"/>
              <a:gd name="f24" fmla="val 50"/>
              <a:gd name="f25" fmla="val 64"/>
              <a:gd name="f26" fmla="val 15"/>
              <a:gd name="f27" fmla="val 43"/>
              <a:gd name="f28" fmla="val 11"/>
              <a:gd name="f29" fmla="val 39"/>
              <a:gd name="f30" fmla="val 4"/>
              <a:gd name="f31" fmla="+- 0 0 -90"/>
              <a:gd name="f32" fmla="*/ f3 1 138"/>
              <a:gd name="f33" fmla="*/ f4 1 114"/>
              <a:gd name="f34" fmla="+- f7 0 f5"/>
              <a:gd name="f35" fmla="+- f6 0 f5"/>
              <a:gd name="f36" fmla="*/ f31 f0 1"/>
              <a:gd name="f37" fmla="*/ f35 1 138"/>
              <a:gd name="f38" fmla="*/ f34 1 114"/>
              <a:gd name="f39" fmla="*/ 33 f35 1"/>
              <a:gd name="f40" fmla="*/ 0 f34 1"/>
              <a:gd name="f41" fmla="*/ 21 f35 1"/>
              <a:gd name="f42" fmla="*/ 67 f34 1"/>
              <a:gd name="f43" fmla="*/ 29 f35 1"/>
              <a:gd name="f44" fmla="*/ 104 f34 1"/>
              <a:gd name="f45" fmla="*/ 117 f35 1"/>
              <a:gd name="f46" fmla="*/ 125 f35 1"/>
              <a:gd name="f47" fmla="*/ 50 f34 1"/>
              <a:gd name="f48" fmla="*/ 50 f35 1"/>
              <a:gd name="f49" fmla="*/ 13 f34 1"/>
              <a:gd name="f50" fmla="*/ f36 1 f2"/>
              <a:gd name="f51" fmla="*/ f39 1 138"/>
              <a:gd name="f52" fmla="*/ f40 1 114"/>
              <a:gd name="f53" fmla="*/ f41 1 138"/>
              <a:gd name="f54" fmla="*/ f42 1 114"/>
              <a:gd name="f55" fmla="*/ f43 1 138"/>
              <a:gd name="f56" fmla="*/ f44 1 114"/>
              <a:gd name="f57" fmla="*/ f45 1 138"/>
              <a:gd name="f58" fmla="*/ f46 1 138"/>
              <a:gd name="f59" fmla="*/ f47 1 114"/>
              <a:gd name="f60" fmla="*/ f48 1 138"/>
              <a:gd name="f61" fmla="*/ f49 1 114"/>
              <a:gd name="f62" fmla="*/ 0 1 f37"/>
              <a:gd name="f63" fmla="*/ f6 1 f37"/>
              <a:gd name="f64" fmla="*/ 0 1 f38"/>
              <a:gd name="f65" fmla="*/ f7 1 f38"/>
              <a:gd name="f66" fmla="+- f50 0 f1"/>
              <a:gd name="f67" fmla="*/ f51 1 f37"/>
              <a:gd name="f68" fmla="*/ f52 1 f38"/>
              <a:gd name="f69" fmla="*/ f53 1 f37"/>
              <a:gd name="f70" fmla="*/ f54 1 f38"/>
              <a:gd name="f71" fmla="*/ f55 1 f37"/>
              <a:gd name="f72" fmla="*/ f56 1 f38"/>
              <a:gd name="f73" fmla="*/ f57 1 f37"/>
              <a:gd name="f74" fmla="*/ f58 1 f37"/>
              <a:gd name="f75" fmla="*/ f59 1 f38"/>
              <a:gd name="f76" fmla="*/ f60 1 f37"/>
              <a:gd name="f77" fmla="*/ f61 1 f38"/>
              <a:gd name="f78" fmla="*/ f62 f32 1"/>
              <a:gd name="f79" fmla="*/ f63 f32 1"/>
              <a:gd name="f80" fmla="*/ f65 f33 1"/>
              <a:gd name="f81" fmla="*/ f64 f33 1"/>
              <a:gd name="f82" fmla="*/ f67 f32 1"/>
              <a:gd name="f83" fmla="*/ f68 f33 1"/>
              <a:gd name="f84" fmla="*/ f69 f32 1"/>
              <a:gd name="f85" fmla="*/ f70 f33 1"/>
              <a:gd name="f86" fmla="*/ f71 f32 1"/>
              <a:gd name="f87" fmla="*/ f72 f33 1"/>
              <a:gd name="f88" fmla="*/ f73 f32 1"/>
              <a:gd name="f89" fmla="*/ f74 f32 1"/>
              <a:gd name="f90" fmla="*/ f75 f33 1"/>
              <a:gd name="f91" fmla="*/ f76 f32 1"/>
              <a:gd name="f92" fmla="*/ f77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82" y="f83"/>
              </a:cxn>
              <a:cxn ang="f66">
                <a:pos x="f84" y="f85"/>
              </a:cxn>
              <a:cxn ang="f66">
                <a:pos x="f86" y="f87"/>
              </a:cxn>
              <a:cxn ang="f66">
                <a:pos x="f88" y="f87"/>
              </a:cxn>
              <a:cxn ang="f66">
                <a:pos x="f89" y="f90"/>
              </a:cxn>
              <a:cxn ang="f66">
                <a:pos x="f91" y="f92"/>
              </a:cxn>
              <a:cxn ang="f66">
                <a:pos x="f82" y="f83"/>
              </a:cxn>
            </a:cxnLst>
            <a:rect l="f78" t="f81" r="f79" b="f80"/>
            <a:pathLst>
              <a:path w="138" h="114">
                <a:moveTo>
                  <a:pt x="f8" y="f5"/>
                </a:moveTo>
                <a:cubicBezTo>
                  <a:pt x="f9" y="f8"/>
                  <a:pt x="f10" y="f11"/>
                  <a:pt x="f12" y="f13"/>
                </a:cubicBezTo>
                <a:cubicBezTo>
                  <a:pt x="f14" y="f15"/>
                  <a:pt x="f5" y="f16"/>
                  <a:pt x="f17" y="f18"/>
                </a:cubicBezTo>
                <a:cubicBezTo>
                  <a:pt x="f19" y="f7"/>
                  <a:pt x="f20" y="f18"/>
                  <a:pt x="f21" y="f18"/>
                </a:cubicBezTo>
                <a:cubicBezTo>
                  <a:pt x="f6" y="f18"/>
                  <a:pt x="f22" y="f23"/>
                  <a:pt x="f22" y="f24"/>
                </a:cubicBezTo>
                <a:cubicBezTo>
                  <a:pt x="f22" y="f9"/>
                  <a:pt x="f25" y="f26"/>
                  <a:pt x="f24" y="f10"/>
                </a:cubicBezTo>
                <a:cubicBezTo>
                  <a:pt x="f27" y="f28"/>
                  <a:pt x="f29" y="f30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Freeform 60"/>
          <p:cNvSpPr/>
          <p:nvPr/>
        </p:nvSpPr>
        <p:spPr>
          <a:xfrm>
            <a:off x="2032308" y="2225658"/>
            <a:ext cx="212360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8"/>
              <a:gd name="f7" fmla="val 114"/>
              <a:gd name="f8" fmla="val 38"/>
              <a:gd name="f9" fmla="val 33"/>
              <a:gd name="f10" fmla="val 32"/>
              <a:gd name="f11" fmla="val 14"/>
              <a:gd name="f12" fmla="val 34"/>
              <a:gd name="f13" fmla="val 24"/>
              <a:gd name="f14" fmla="val 66"/>
              <a:gd name="f15" fmla="val 31"/>
              <a:gd name="f16" fmla="val 92"/>
              <a:gd name="f17" fmla="val 89"/>
              <a:gd name="f18" fmla="val 104"/>
              <a:gd name="f19" fmla="val 55"/>
              <a:gd name="f20" fmla="val 109"/>
              <a:gd name="f21" fmla="val 134"/>
              <a:gd name="f22" fmla="val 143"/>
              <a:gd name="f23" fmla="val 60"/>
              <a:gd name="f24" fmla="val 50"/>
              <a:gd name="f25" fmla="val 30"/>
              <a:gd name="f26" fmla="val 74"/>
              <a:gd name="f27" fmla="val 15"/>
              <a:gd name="f28" fmla="val 57"/>
              <a:gd name="f29" fmla="val 12"/>
              <a:gd name="f30" fmla="val 49"/>
              <a:gd name="f31" fmla="val 11"/>
              <a:gd name="f32" fmla="val 44"/>
              <a:gd name="f33" fmla="val 4"/>
              <a:gd name="f34" fmla="+- 0 0 -90"/>
              <a:gd name="f35" fmla="*/ f3 1 158"/>
              <a:gd name="f36" fmla="*/ f4 1 114"/>
              <a:gd name="f37" fmla="+- f7 0 f5"/>
              <a:gd name="f38" fmla="+- f6 0 f5"/>
              <a:gd name="f39" fmla="*/ f34 f0 1"/>
              <a:gd name="f40" fmla="*/ f38 1 158"/>
              <a:gd name="f41" fmla="*/ f37 1 114"/>
              <a:gd name="f42" fmla="*/ 38 f38 1"/>
              <a:gd name="f43" fmla="*/ 0 f37 1"/>
              <a:gd name="f44" fmla="*/ 24 f38 1"/>
              <a:gd name="f45" fmla="*/ 66 f37 1"/>
              <a:gd name="f46" fmla="*/ 33 f38 1"/>
              <a:gd name="f47" fmla="*/ 104 f37 1"/>
              <a:gd name="f48" fmla="*/ 134 f38 1"/>
              <a:gd name="f49" fmla="*/ 143 f38 1"/>
              <a:gd name="f50" fmla="*/ 50 f37 1"/>
              <a:gd name="f51" fmla="*/ 57 f38 1"/>
              <a:gd name="f52" fmla="*/ 12 f37 1"/>
              <a:gd name="f53" fmla="*/ f39 1 f2"/>
              <a:gd name="f54" fmla="*/ f42 1 158"/>
              <a:gd name="f55" fmla="*/ f43 1 114"/>
              <a:gd name="f56" fmla="*/ f44 1 158"/>
              <a:gd name="f57" fmla="*/ f45 1 114"/>
              <a:gd name="f58" fmla="*/ f46 1 158"/>
              <a:gd name="f59" fmla="*/ f47 1 114"/>
              <a:gd name="f60" fmla="*/ f48 1 158"/>
              <a:gd name="f61" fmla="*/ f49 1 158"/>
              <a:gd name="f62" fmla="*/ f50 1 114"/>
              <a:gd name="f63" fmla="*/ f51 1 158"/>
              <a:gd name="f64" fmla="*/ f52 1 114"/>
              <a:gd name="f65" fmla="*/ 0 1 f40"/>
              <a:gd name="f66" fmla="*/ f6 1 f40"/>
              <a:gd name="f67" fmla="*/ 0 1 f41"/>
              <a:gd name="f68" fmla="*/ f7 1 f41"/>
              <a:gd name="f69" fmla="+- f53 0 f1"/>
              <a:gd name="f70" fmla="*/ f54 1 f40"/>
              <a:gd name="f71" fmla="*/ f55 1 f41"/>
              <a:gd name="f72" fmla="*/ f56 1 f40"/>
              <a:gd name="f73" fmla="*/ f57 1 f41"/>
              <a:gd name="f74" fmla="*/ f58 1 f40"/>
              <a:gd name="f75" fmla="*/ f59 1 f41"/>
              <a:gd name="f76" fmla="*/ f60 1 f40"/>
              <a:gd name="f77" fmla="*/ f61 1 f40"/>
              <a:gd name="f78" fmla="*/ f62 1 f41"/>
              <a:gd name="f79" fmla="*/ f63 1 f40"/>
              <a:gd name="f80" fmla="*/ f64 1 f41"/>
              <a:gd name="f81" fmla="*/ f65 f35 1"/>
              <a:gd name="f82" fmla="*/ f66 f35 1"/>
              <a:gd name="f83" fmla="*/ f68 f36 1"/>
              <a:gd name="f84" fmla="*/ f67 f36 1"/>
              <a:gd name="f85" fmla="*/ f70 f35 1"/>
              <a:gd name="f86" fmla="*/ f71 f36 1"/>
              <a:gd name="f87" fmla="*/ f72 f35 1"/>
              <a:gd name="f88" fmla="*/ f73 f36 1"/>
              <a:gd name="f89" fmla="*/ f74 f35 1"/>
              <a:gd name="f90" fmla="*/ f75 f36 1"/>
              <a:gd name="f91" fmla="*/ f76 f35 1"/>
              <a:gd name="f92" fmla="*/ f77 f35 1"/>
              <a:gd name="f93" fmla="*/ f78 f36 1"/>
              <a:gd name="f94" fmla="*/ f79 f35 1"/>
              <a:gd name="f95" fmla="*/ f8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5" y="f86"/>
              </a:cxn>
              <a:cxn ang="f69">
                <a:pos x="f87" y="f88"/>
              </a:cxn>
              <a:cxn ang="f69">
                <a:pos x="f89" y="f90"/>
              </a:cxn>
              <a:cxn ang="f69">
                <a:pos x="f91" y="f90"/>
              </a:cxn>
              <a:cxn ang="f69">
                <a:pos x="f92" y="f93"/>
              </a:cxn>
              <a:cxn ang="f69">
                <a:pos x="f94" y="f95"/>
              </a:cxn>
              <a:cxn ang="f69">
                <a:pos x="f85" y="f86"/>
              </a:cxn>
            </a:cxnLst>
            <a:rect l="f81" t="f84" r="f82" b="f83"/>
            <a:pathLst>
              <a:path w="15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5" y="f17"/>
                  <a:pt x="f9" y="f18"/>
                </a:cubicBezTo>
                <a:cubicBezTo>
                  <a:pt x="f19" y="f7"/>
                  <a:pt x="f20" y="f18"/>
                  <a:pt x="f21" y="f18"/>
                </a:cubicBezTo>
                <a:cubicBezTo>
                  <a:pt x="f6" y="f18"/>
                  <a:pt x="f22" y="f23"/>
                  <a:pt x="f22" y="f24"/>
                </a:cubicBezTo>
                <a:cubicBezTo>
                  <a:pt x="f22" y="f25"/>
                  <a:pt x="f26" y="f27"/>
                  <a:pt x="f28" y="f29"/>
                </a:cubicBezTo>
                <a:cubicBezTo>
                  <a:pt x="f30" y="f31"/>
                  <a:pt x="f32" y="f33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Freeform 61"/>
          <p:cNvSpPr/>
          <p:nvPr/>
        </p:nvSpPr>
        <p:spPr>
          <a:xfrm>
            <a:off x="3280693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5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627 f31 1"/>
              <a:gd name="f43" fmla="*/ 2825 f31 1"/>
              <a:gd name="f44" fmla="*/ 146 f32 1"/>
              <a:gd name="f45" fmla="*/ 0 f32 1"/>
              <a:gd name="f46" fmla="*/ 2628 f31 1"/>
              <a:gd name="f47" fmla="*/ 2 f32 1"/>
              <a:gd name="f48" fmla="*/ 198 f31 1"/>
              <a:gd name="f49" fmla="*/ f33 1 f2"/>
              <a:gd name="f50" fmla="*/ f36 1 2092"/>
              <a:gd name="f51" fmla="*/ f37 1 2825"/>
              <a:gd name="f52" fmla="*/ f38 1 2092"/>
              <a:gd name="f53" fmla="*/ f39 1 2825"/>
              <a:gd name="f54" fmla="*/ f40 1 2092"/>
              <a:gd name="f55" fmla="*/ f41 1 2825"/>
              <a:gd name="f56" fmla="*/ f42 1 2825"/>
              <a:gd name="f57" fmla="*/ f43 1 2825"/>
              <a:gd name="f58" fmla="*/ f44 1 2092"/>
              <a:gd name="f59" fmla="*/ f45 1 2092"/>
              <a:gd name="f60" fmla="*/ f46 1 2825"/>
              <a:gd name="f61" fmla="*/ f47 1 2092"/>
              <a:gd name="f62" fmla="*/ f48 1 2825"/>
              <a:gd name="f63" fmla="*/ 0 1 f34"/>
              <a:gd name="f64" fmla="*/ f6 1 f34"/>
              <a:gd name="f65" fmla="*/ 0 1 f35"/>
              <a:gd name="f66" fmla="*/ f7 1 f35"/>
              <a:gd name="f67" fmla="+- f49 0 f1"/>
              <a:gd name="f68" fmla="*/ f50 1 f34"/>
              <a:gd name="f69" fmla="*/ f51 1 f35"/>
              <a:gd name="f70" fmla="*/ f52 1 f34"/>
              <a:gd name="f71" fmla="*/ f53 1 f35"/>
              <a:gd name="f72" fmla="*/ f54 1 f34"/>
              <a:gd name="f73" fmla="*/ f55 1 f35"/>
              <a:gd name="f74" fmla="*/ f56 1 f35"/>
              <a:gd name="f75" fmla="*/ f57 1 f35"/>
              <a:gd name="f76" fmla="*/ f58 1 f34"/>
              <a:gd name="f77" fmla="*/ f59 1 f34"/>
              <a:gd name="f78" fmla="*/ f60 1 f35"/>
              <a:gd name="f79" fmla="*/ f61 1 f34"/>
              <a:gd name="f80" fmla="*/ f62 1 f35"/>
              <a:gd name="f81" fmla="*/ f63 f29 1"/>
              <a:gd name="f82" fmla="*/ f64 f29 1"/>
              <a:gd name="f83" fmla="*/ f66 f30 1"/>
              <a:gd name="f84" fmla="*/ f65 f30 1"/>
              <a:gd name="f85" fmla="*/ f68 f29 1"/>
              <a:gd name="f86" fmla="*/ f69 f30 1"/>
              <a:gd name="f87" fmla="*/ f70 f29 1"/>
              <a:gd name="f88" fmla="*/ f71 f30 1"/>
              <a:gd name="f89" fmla="*/ f72 f29 1"/>
              <a:gd name="f90" fmla="*/ f73 f30 1"/>
              <a:gd name="f91" fmla="*/ f74 f30 1"/>
              <a:gd name="f92" fmla="*/ f75 f30 1"/>
              <a:gd name="f93" fmla="*/ f76 f29 1"/>
              <a:gd name="f94" fmla="*/ f77 f29 1"/>
              <a:gd name="f95" fmla="*/ f78 f30 1"/>
              <a:gd name="f96" fmla="*/ f79 f29 1"/>
              <a:gd name="f97" fmla="*/ f8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7">
                <a:pos x="f85" y="f86"/>
              </a:cxn>
              <a:cxn ang="f67">
                <a:pos x="f87" y="f88"/>
              </a:cxn>
              <a:cxn ang="f67">
                <a:pos x="f89" y="f90"/>
              </a:cxn>
              <a:cxn ang="f67">
                <a:pos x="f89" y="f91"/>
              </a:cxn>
              <a:cxn ang="f67">
                <a:pos x="f87" y="f92"/>
              </a:cxn>
              <a:cxn ang="f67">
                <a:pos x="f93" y="f92"/>
              </a:cxn>
              <a:cxn ang="f67">
                <a:pos x="f94" y="f95"/>
              </a:cxn>
              <a:cxn ang="f67">
                <a:pos x="f96" y="f97"/>
              </a:cxn>
              <a:cxn ang="f67">
                <a:pos x="f85" y="f86"/>
              </a:cxn>
            </a:cxnLst>
            <a:rect l="f81" t="f84" r="f82" b="f83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9" y="f7"/>
                </a:cubicBezTo>
                <a:lnTo>
                  <a:pt x="f19" y="f7"/>
                </a:lnTo>
                <a:cubicBezTo>
                  <a:pt x="f20" y="f18"/>
                  <a:pt x="f21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3" name="Freeform 62"/>
          <p:cNvSpPr/>
          <p:nvPr/>
        </p:nvSpPr>
        <p:spPr>
          <a:xfrm>
            <a:off x="3924193" y="4317028"/>
            <a:ext cx="148004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"/>
              <a:gd name="f7" fmla="val 132"/>
              <a:gd name="f8" fmla="val 120"/>
              <a:gd name="f9" fmla="val 106"/>
              <a:gd name="f10" fmla="val 123"/>
              <a:gd name="f11" fmla="val 99"/>
              <a:gd name="f12" fmla="val 126"/>
              <a:gd name="f13" fmla="val 90"/>
              <a:gd name="f14" fmla="val 128"/>
              <a:gd name="f15" fmla="val 82"/>
              <a:gd name="f16" fmla="val 131"/>
              <a:gd name="f17" fmla="val 74"/>
              <a:gd name="f18" fmla="val 66"/>
              <a:gd name="f19" fmla="val 57"/>
              <a:gd name="f20" fmla="val 47"/>
              <a:gd name="f21" fmla="val 130"/>
              <a:gd name="f22" fmla="val 39"/>
              <a:gd name="f23" fmla="val 31"/>
              <a:gd name="f24" fmla="val 125"/>
              <a:gd name="f25" fmla="val 24"/>
              <a:gd name="f26" fmla="val 121"/>
              <a:gd name="f27" fmla="val 18"/>
              <a:gd name="f28" fmla="val 115"/>
              <a:gd name="f29" fmla="val 12"/>
              <a:gd name="f30" fmla="val 110"/>
              <a:gd name="f31" fmla="val 8"/>
              <a:gd name="f32" fmla="val 103"/>
              <a:gd name="f33" fmla="val 5"/>
              <a:gd name="f34" fmla="val 95"/>
              <a:gd name="f35" fmla="val 1"/>
              <a:gd name="f36" fmla="val 86"/>
              <a:gd name="f37" fmla="val 77"/>
              <a:gd name="f38" fmla="val 65"/>
              <a:gd name="f39" fmla="val 45"/>
              <a:gd name="f40" fmla="val 6"/>
              <a:gd name="f41" fmla="val 29"/>
              <a:gd name="f42" fmla="val 17"/>
              <a:gd name="f43" fmla="val 46"/>
              <a:gd name="f44" fmla="val 81"/>
              <a:gd name="f45" fmla="val 89"/>
              <a:gd name="f46" fmla="val 2"/>
              <a:gd name="f47" fmla="val 96"/>
              <a:gd name="f48" fmla="val 4"/>
              <a:gd name="f49" fmla="val 104"/>
              <a:gd name="f50" fmla="val 7"/>
              <a:gd name="f51" fmla="val 11"/>
              <a:gd name="f52" fmla="val 112"/>
              <a:gd name="f53" fmla="val 30"/>
              <a:gd name="f54" fmla="val 107"/>
              <a:gd name="f55" fmla="val 28"/>
              <a:gd name="f56" fmla="val 26"/>
              <a:gd name="f57" fmla="val 100"/>
              <a:gd name="f58" fmla="val 97"/>
              <a:gd name="f59" fmla="val 22"/>
              <a:gd name="f60" fmla="val 94"/>
              <a:gd name="f61" fmla="val 20"/>
              <a:gd name="f62" fmla="val 19"/>
              <a:gd name="f63" fmla="val 80"/>
              <a:gd name="f64" fmla="val 16"/>
              <a:gd name="f65" fmla="val 76"/>
              <a:gd name="f66" fmla="val 15"/>
              <a:gd name="f67" fmla="val 70"/>
              <a:gd name="f68" fmla="val 14"/>
              <a:gd name="f69" fmla="val 64"/>
              <a:gd name="f70" fmla="val 49"/>
              <a:gd name="f71" fmla="val 38"/>
              <a:gd name="f72" fmla="val 21"/>
              <a:gd name="f73" fmla="val 37"/>
              <a:gd name="f74" fmla="val 51"/>
              <a:gd name="f75" fmla="val 117"/>
              <a:gd name="f76" fmla="val 71"/>
              <a:gd name="f77" fmla="val 87"/>
              <a:gd name="f78" fmla="val 114"/>
              <a:gd name="f79" fmla="val 92"/>
              <a:gd name="f80" fmla="val 111"/>
              <a:gd name="f81" fmla="val 62"/>
              <a:gd name="f82" fmla="+- 0 0 -90"/>
              <a:gd name="f83" fmla="*/ f3 1 113"/>
              <a:gd name="f84" fmla="*/ f4 1 132"/>
              <a:gd name="f85" fmla="+- f7 0 f5"/>
              <a:gd name="f86" fmla="+- f6 0 f5"/>
              <a:gd name="f87" fmla="*/ f82 f0 1"/>
              <a:gd name="f88" fmla="*/ f86 1 113"/>
              <a:gd name="f89" fmla="*/ f85 1 132"/>
              <a:gd name="f90" fmla="*/ 113 f86 1"/>
              <a:gd name="f91" fmla="*/ 120 f85 1"/>
              <a:gd name="f92" fmla="*/ 90 f86 1"/>
              <a:gd name="f93" fmla="*/ 128 f85 1"/>
              <a:gd name="f94" fmla="*/ 66 f86 1"/>
              <a:gd name="f95" fmla="*/ 132 f85 1"/>
              <a:gd name="f96" fmla="*/ 39 f86 1"/>
              <a:gd name="f97" fmla="*/ 18 f86 1"/>
              <a:gd name="f98" fmla="*/ 115 f85 1"/>
              <a:gd name="f99" fmla="*/ 5 f86 1"/>
              <a:gd name="f100" fmla="*/ 95 f85 1"/>
              <a:gd name="f101" fmla="*/ 0 f86 1"/>
              <a:gd name="f102" fmla="*/ 65 f85 1"/>
              <a:gd name="f103" fmla="*/ 17 f85 1"/>
              <a:gd name="f104" fmla="*/ 0 f85 1"/>
              <a:gd name="f105" fmla="*/ 89 f86 1"/>
              <a:gd name="f106" fmla="*/ 2 f85 1"/>
              <a:gd name="f107" fmla="*/ 11 f85 1"/>
              <a:gd name="f108" fmla="*/ 31 f85 1"/>
              <a:gd name="f109" fmla="*/ 112 f86 1"/>
              <a:gd name="f110" fmla="*/ 104 f86 1"/>
              <a:gd name="f111" fmla="*/ 26 f85 1"/>
              <a:gd name="f112" fmla="*/ 94 f86 1"/>
              <a:gd name="f113" fmla="*/ 20 f85 1"/>
              <a:gd name="f114" fmla="*/ 80 f86 1"/>
              <a:gd name="f115" fmla="*/ 16 f85 1"/>
              <a:gd name="f116" fmla="*/ 64 f86 1"/>
              <a:gd name="f117" fmla="*/ 14 f85 1"/>
              <a:gd name="f118" fmla="*/ 30 f86 1"/>
              <a:gd name="f119" fmla="*/ 28 f85 1"/>
              <a:gd name="f120" fmla="*/ 17 f86 1"/>
              <a:gd name="f121" fmla="*/ 103 f85 1"/>
              <a:gd name="f122" fmla="*/ 117 f85 1"/>
              <a:gd name="f123" fmla="*/ 82 f86 1"/>
              <a:gd name="f124" fmla="*/ 96 f86 1"/>
              <a:gd name="f125" fmla="*/ 111 f85 1"/>
              <a:gd name="f126" fmla="*/ 80 f85 1"/>
              <a:gd name="f127" fmla="*/ 62 f86 1"/>
              <a:gd name="f128" fmla="*/ f87 1 f2"/>
              <a:gd name="f129" fmla="*/ f90 1 113"/>
              <a:gd name="f130" fmla="*/ f91 1 132"/>
              <a:gd name="f131" fmla="*/ f92 1 113"/>
              <a:gd name="f132" fmla="*/ f93 1 132"/>
              <a:gd name="f133" fmla="*/ f94 1 113"/>
              <a:gd name="f134" fmla="*/ f95 1 132"/>
              <a:gd name="f135" fmla="*/ f96 1 113"/>
              <a:gd name="f136" fmla="*/ f97 1 113"/>
              <a:gd name="f137" fmla="*/ f98 1 132"/>
              <a:gd name="f138" fmla="*/ f99 1 113"/>
              <a:gd name="f139" fmla="*/ f100 1 132"/>
              <a:gd name="f140" fmla="*/ f101 1 113"/>
              <a:gd name="f141" fmla="*/ f102 1 132"/>
              <a:gd name="f142" fmla="*/ f103 1 132"/>
              <a:gd name="f143" fmla="*/ f104 1 132"/>
              <a:gd name="f144" fmla="*/ f105 1 113"/>
              <a:gd name="f145" fmla="*/ f106 1 132"/>
              <a:gd name="f146" fmla="*/ f107 1 132"/>
              <a:gd name="f147" fmla="*/ f108 1 132"/>
              <a:gd name="f148" fmla="*/ f109 1 113"/>
              <a:gd name="f149" fmla="*/ f110 1 113"/>
              <a:gd name="f150" fmla="*/ f111 1 132"/>
              <a:gd name="f151" fmla="*/ f112 1 113"/>
              <a:gd name="f152" fmla="*/ f113 1 132"/>
              <a:gd name="f153" fmla="*/ f114 1 113"/>
              <a:gd name="f154" fmla="*/ f115 1 132"/>
              <a:gd name="f155" fmla="*/ f116 1 113"/>
              <a:gd name="f156" fmla="*/ f117 1 132"/>
              <a:gd name="f157" fmla="*/ f118 1 113"/>
              <a:gd name="f158" fmla="*/ f119 1 132"/>
              <a:gd name="f159" fmla="*/ f120 1 113"/>
              <a:gd name="f160" fmla="*/ f121 1 132"/>
              <a:gd name="f161" fmla="*/ f122 1 132"/>
              <a:gd name="f162" fmla="*/ f123 1 113"/>
              <a:gd name="f163" fmla="*/ f124 1 113"/>
              <a:gd name="f164" fmla="*/ f125 1 132"/>
              <a:gd name="f165" fmla="*/ f126 1 132"/>
              <a:gd name="f166" fmla="*/ f127 1 113"/>
              <a:gd name="f167" fmla="*/ 0 1 f88"/>
              <a:gd name="f168" fmla="*/ f6 1 f88"/>
              <a:gd name="f169" fmla="*/ 0 1 f89"/>
              <a:gd name="f170" fmla="*/ f7 1 f89"/>
              <a:gd name="f171" fmla="+- f128 0 f1"/>
              <a:gd name="f172" fmla="*/ f129 1 f88"/>
              <a:gd name="f173" fmla="*/ f130 1 f89"/>
              <a:gd name="f174" fmla="*/ f131 1 f88"/>
              <a:gd name="f175" fmla="*/ f132 1 f89"/>
              <a:gd name="f176" fmla="*/ f133 1 f88"/>
              <a:gd name="f177" fmla="*/ f134 1 f89"/>
              <a:gd name="f178" fmla="*/ f135 1 f88"/>
              <a:gd name="f179" fmla="*/ f136 1 f88"/>
              <a:gd name="f180" fmla="*/ f137 1 f89"/>
              <a:gd name="f181" fmla="*/ f138 1 f88"/>
              <a:gd name="f182" fmla="*/ f139 1 f89"/>
              <a:gd name="f183" fmla="*/ f140 1 f88"/>
              <a:gd name="f184" fmla="*/ f141 1 f89"/>
              <a:gd name="f185" fmla="*/ f142 1 f89"/>
              <a:gd name="f186" fmla="*/ f143 1 f89"/>
              <a:gd name="f187" fmla="*/ f144 1 f88"/>
              <a:gd name="f188" fmla="*/ f145 1 f89"/>
              <a:gd name="f189" fmla="*/ f146 1 f89"/>
              <a:gd name="f190" fmla="*/ f147 1 f89"/>
              <a:gd name="f191" fmla="*/ f148 1 f88"/>
              <a:gd name="f192" fmla="*/ f149 1 f88"/>
              <a:gd name="f193" fmla="*/ f150 1 f89"/>
              <a:gd name="f194" fmla="*/ f151 1 f88"/>
              <a:gd name="f195" fmla="*/ f152 1 f89"/>
              <a:gd name="f196" fmla="*/ f153 1 f88"/>
              <a:gd name="f197" fmla="*/ f154 1 f89"/>
              <a:gd name="f198" fmla="*/ f155 1 f88"/>
              <a:gd name="f199" fmla="*/ f156 1 f89"/>
              <a:gd name="f200" fmla="*/ f157 1 f88"/>
              <a:gd name="f201" fmla="*/ f158 1 f89"/>
              <a:gd name="f202" fmla="*/ f159 1 f88"/>
              <a:gd name="f203" fmla="*/ f160 1 f89"/>
              <a:gd name="f204" fmla="*/ f161 1 f89"/>
              <a:gd name="f205" fmla="*/ f162 1 f88"/>
              <a:gd name="f206" fmla="*/ f163 1 f88"/>
              <a:gd name="f207" fmla="*/ f164 1 f89"/>
              <a:gd name="f208" fmla="*/ f165 1 f89"/>
              <a:gd name="f209" fmla="*/ f166 1 f88"/>
              <a:gd name="f210" fmla="*/ f167 f83 1"/>
              <a:gd name="f211" fmla="*/ f168 f83 1"/>
              <a:gd name="f212" fmla="*/ f170 f84 1"/>
              <a:gd name="f213" fmla="*/ f169 f84 1"/>
              <a:gd name="f214" fmla="*/ f172 f83 1"/>
              <a:gd name="f215" fmla="*/ f173 f84 1"/>
              <a:gd name="f216" fmla="*/ f174 f83 1"/>
              <a:gd name="f217" fmla="*/ f175 f84 1"/>
              <a:gd name="f218" fmla="*/ f176 f83 1"/>
              <a:gd name="f219" fmla="*/ f177 f84 1"/>
              <a:gd name="f220" fmla="*/ f178 f83 1"/>
              <a:gd name="f221" fmla="*/ f179 f83 1"/>
              <a:gd name="f222" fmla="*/ f180 f84 1"/>
              <a:gd name="f223" fmla="*/ f181 f83 1"/>
              <a:gd name="f224" fmla="*/ f182 f84 1"/>
              <a:gd name="f225" fmla="*/ f183 f83 1"/>
              <a:gd name="f226" fmla="*/ f184 f84 1"/>
              <a:gd name="f227" fmla="*/ f185 f84 1"/>
              <a:gd name="f228" fmla="*/ f186 f84 1"/>
              <a:gd name="f229" fmla="*/ f187 f83 1"/>
              <a:gd name="f230" fmla="*/ f188 f84 1"/>
              <a:gd name="f231" fmla="*/ f189 f84 1"/>
              <a:gd name="f232" fmla="*/ f190 f84 1"/>
              <a:gd name="f233" fmla="*/ f191 f83 1"/>
              <a:gd name="f234" fmla="*/ f192 f83 1"/>
              <a:gd name="f235" fmla="*/ f193 f84 1"/>
              <a:gd name="f236" fmla="*/ f194 f83 1"/>
              <a:gd name="f237" fmla="*/ f195 f84 1"/>
              <a:gd name="f238" fmla="*/ f196 f83 1"/>
              <a:gd name="f239" fmla="*/ f197 f84 1"/>
              <a:gd name="f240" fmla="*/ f198 f83 1"/>
              <a:gd name="f241" fmla="*/ f199 f84 1"/>
              <a:gd name="f242" fmla="*/ f200 f83 1"/>
              <a:gd name="f243" fmla="*/ f201 f84 1"/>
              <a:gd name="f244" fmla="*/ f202 f83 1"/>
              <a:gd name="f245" fmla="*/ f203 f84 1"/>
              <a:gd name="f246" fmla="*/ f204 f84 1"/>
              <a:gd name="f247" fmla="*/ f205 f83 1"/>
              <a:gd name="f248" fmla="*/ f206 f83 1"/>
              <a:gd name="f249" fmla="*/ f207 f84 1"/>
              <a:gd name="f250" fmla="*/ f208 f84 1"/>
              <a:gd name="f251" fmla="*/ f209 f8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1">
                <a:pos x="f214" y="f215"/>
              </a:cxn>
              <a:cxn ang="f171">
                <a:pos x="f216" y="f217"/>
              </a:cxn>
              <a:cxn ang="f171">
                <a:pos x="f218" y="f219"/>
              </a:cxn>
              <a:cxn ang="f171">
                <a:pos x="f220" y="f217"/>
              </a:cxn>
              <a:cxn ang="f171">
                <a:pos x="f221" y="f222"/>
              </a:cxn>
              <a:cxn ang="f171">
                <a:pos x="f223" y="f224"/>
              </a:cxn>
              <a:cxn ang="f171">
                <a:pos x="f225" y="f226"/>
              </a:cxn>
              <a:cxn ang="f171">
                <a:pos x="f221" y="f227"/>
              </a:cxn>
              <a:cxn ang="f171">
                <a:pos x="f218" y="f228"/>
              </a:cxn>
              <a:cxn ang="f171">
                <a:pos x="f229" y="f230"/>
              </a:cxn>
              <a:cxn ang="f171">
                <a:pos x="f214" y="f231"/>
              </a:cxn>
              <a:cxn ang="f171">
                <a:pos x="f214" y="f232"/>
              </a:cxn>
              <a:cxn ang="f171">
                <a:pos x="f233" y="f232"/>
              </a:cxn>
              <a:cxn ang="f171">
                <a:pos x="f234" y="f235"/>
              </a:cxn>
              <a:cxn ang="f171">
                <a:pos x="f236" y="f237"/>
              </a:cxn>
              <a:cxn ang="f171">
                <a:pos x="f238" y="f239"/>
              </a:cxn>
              <a:cxn ang="f171">
                <a:pos x="f240" y="f241"/>
              </a:cxn>
              <a:cxn ang="f171">
                <a:pos x="f242" y="f243"/>
              </a:cxn>
              <a:cxn ang="f171">
                <a:pos x="f244" y="f226"/>
              </a:cxn>
              <a:cxn ang="f171">
                <a:pos x="f242" y="f245"/>
              </a:cxn>
              <a:cxn ang="f171">
                <a:pos x="f218" y="f246"/>
              </a:cxn>
              <a:cxn ang="f171">
                <a:pos x="f247" y="f222"/>
              </a:cxn>
              <a:cxn ang="f171">
                <a:pos x="f248" y="f249"/>
              </a:cxn>
              <a:cxn ang="f171">
                <a:pos x="f248" y="f250"/>
              </a:cxn>
              <a:cxn ang="f171">
                <a:pos x="f251" y="f250"/>
              </a:cxn>
              <a:cxn ang="f171">
                <a:pos x="f251" y="f226"/>
              </a:cxn>
              <a:cxn ang="f171">
                <a:pos x="f214" y="f226"/>
              </a:cxn>
              <a:cxn ang="f171">
                <a:pos x="f214" y="f215"/>
              </a:cxn>
            </a:cxnLst>
            <a:rect l="f210" t="f213" r="f211" b="f212"/>
            <a:pathLst>
              <a:path w="113" h="132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21"/>
                  <a:pt x="f22" y="f14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41"/>
                  <a:pt x="f27" y="f42"/>
                </a:cubicBezTo>
                <a:cubicBezTo>
                  <a:pt x="f41" y="f40"/>
                  <a:pt x="f43" y="f5"/>
                  <a:pt x="f18" y="f5"/>
                </a:cubicBezTo>
                <a:cubicBezTo>
                  <a:pt x="f17" y="f5"/>
                  <a:pt x="f44" y="f35"/>
                  <a:pt x="f45" y="f46"/>
                </a:cubicBezTo>
                <a:cubicBezTo>
                  <a:pt x="f47" y="f48"/>
                  <a:pt x="f49" y="f50"/>
                  <a:pt x="f6" y="f51"/>
                </a:cubicBezTo>
                <a:lnTo>
                  <a:pt x="f6" y="f23"/>
                </a:lnTo>
                <a:lnTo>
                  <a:pt x="f52" y="f23"/>
                </a:lnTo>
                <a:cubicBezTo>
                  <a:pt x="f30" y="f53"/>
                  <a:pt x="f54" y="f55"/>
                  <a:pt x="f49" y="f56"/>
                </a:cubicBezTo>
                <a:cubicBezTo>
                  <a:pt x="f57" y="f25"/>
                  <a:pt x="f58" y="f59"/>
                  <a:pt x="f60" y="f61"/>
                </a:cubicBezTo>
                <a:cubicBezTo>
                  <a:pt x="f13" y="f62"/>
                  <a:pt x="f36" y="f42"/>
                  <a:pt x="f63" y="f64"/>
                </a:cubicBezTo>
                <a:cubicBezTo>
                  <a:pt x="f65" y="f66"/>
                  <a:pt x="f67" y="f68"/>
                  <a:pt x="f69" y="f68"/>
                </a:cubicBezTo>
                <a:cubicBezTo>
                  <a:pt x="f70" y="f68"/>
                  <a:pt x="f71" y="f62"/>
                  <a:pt x="f53" y="f55"/>
                </a:cubicBezTo>
                <a:cubicBezTo>
                  <a:pt x="f72" y="f73"/>
                  <a:pt x="f42" y="f70"/>
                  <a:pt x="f42" y="f38"/>
                </a:cubicBezTo>
                <a:cubicBezTo>
                  <a:pt x="f42" y="f44"/>
                  <a:pt x="f59" y="f60"/>
                  <a:pt x="f53" y="f32"/>
                </a:cubicBezTo>
                <a:cubicBezTo>
                  <a:pt x="f22" y="f6"/>
                  <a:pt x="f74" y="f75"/>
                  <a:pt x="f18" y="f75"/>
                </a:cubicBezTo>
                <a:cubicBezTo>
                  <a:pt x="f76" y="f75"/>
                  <a:pt x="f37" y="f75"/>
                  <a:pt x="f15" y="f28"/>
                </a:cubicBezTo>
                <a:cubicBezTo>
                  <a:pt x="f77" y="f78"/>
                  <a:pt x="f79" y="f6"/>
                  <a:pt x="f47" y="f80"/>
                </a:cubicBezTo>
                <a:lnTo>
                  <a:pt x="f47" y="f63"/>
                </a:lnTo>
                <a:lnTo>
                  <a:pt x="f81" y="f63"/>
                </a:lnTo>
                <a:lnTo>
                  <a:pt x="f81" y="f38"/>
                </a:lnTo>
                <a:lnTo>
                  <a:pt x="f6" y="f38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4" name="Freeform 63"/>
          <p:cNvSpPr/>
          <p:nvPr/>
        </p:nvSpPr>
        <p:spPr>
          <a:xfrm>
            <a:off x="4110804" y="4317028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5" name="Freeform 64"/>
          <p:cNvSpPr/>
          <p:nvPr/>
        </p:nvSpPr>
        <p:spPr>
          <a:xfrm>
            <a:off x="4175159" y="4362072"/>
            <a:ext cx="8365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6"/>
              <a:gd name="f16" fmla="val 43"/>
              <a:gd name="f17" fmla="val 38"/>
              <a:gd name="f18" fmla="val 34"/>
              <a:gd name="f19" fmla="val 29"/>
              <a:gd name="f20" fmla="val 19"/>
              <a:gd name="f21" fmla="val 24"/>
              <a:gd name="f22" fmla="val 21"/>
              <a:gd name="f23" fmla="val 20"/>
              <a:gd name="f24" fmla="val 27"/>
              <a:gd name="f25" fmla="val 14"/>
              <a:gd name="f26" fmla="val 22"/>
              <a:gd name="f27" fmla="val 9"/>
              <a:gd name="f28" fmla="val 28"/>
              <a:gd name="f29" fmla="val 5"/>
              <a:gd name="f30" fmla="val 33"/>
              <a:gd name="f31" fmla="val 3"/>
              <a:gd name="f32" fmla="val 37"/>
              <a:gd name="f33" fmla="val 1"/>
              <a:gd name="f34" fmla="val 42"/>
              <a:gd name="f35" fmla="val 47"/>
              <a:gd name="f36" fmla="val 50"/>
              <a:gd name="f37" fmla="val 52"/>
              <a:gd name="f38" fmla="val 55"/>
              <a:gd name="f39" fmla="val 57"/>
              <a:gd name="f40" fmla="+- 0 0 -90"/>
              <a:gd name="f41" fmla="*/ f3 1 59"/>
              <a:gd name="f42" fmla="*/ f4 1 95"/>
              <a:gd name="f43" fmla="+- f7 0 f5"/>
              <a:gd name="f44" fmla="+- f6 0 f5"/>
              <a:gd name="f45" fmla="*/ f40 f0 1"/>
              <a:gd name="f46" fmla="*/ f44 1 59"/>
              <a:gd name="f47" fmla="*/ f43 1 95"/>
              <a:gd name="f48" fmla="*/ 59 f44 1"/>
              <a:gd name="f49" fmla="*/ 17 f43 1"/>
              <a:gd name="f50" fmla="*/ 58 f44 1"/>
              <a:gd name="f51" fmla="*/ 51 f44 1"/>
              <a:gd name="f52" fmla="*/ 16 f43 1"/>
              <a:gd name="f53" fmla="*/ 43 f44 1"/>
              <a:gd name="f54" fmla="*/ 29 f44 1"/>
              <a:gd name="f55" fmla="*/ 19 f43 1"/>
              <a:gd name="f56" fmla="*/ 16 f44 1"/>
              <a:gd name="f57" fmla="*/ 27 f43 1"/>
              <a:gd name="f58" fmla="*/ 95 f43 1"/>
              <a:gd name="f59" fmla="*/ 0 f44 1"/>
              <a:gd name="f60" fmla="*/ 0 f43 1"/>
              <a:gd name="f61" fmla="*/ 14 f43 1"/>
              <a:gd name="f62" fmla="*/ 33 f44 1"/>
              <a:gd name="f63" fmla="*/ 3 f43 1"/>
              <a:gd name="f64" fmla="*/ 47 f44 1"/>
              <a:gd name="f65" fmla="*/ 54 f44 1"/>
              <a:gd name="f66" fmla="*/ 1 f43 1"/>
              <a:gd name="f67" fmla="*/ f45 1 f2"/>
              <a:gd name="f68" fmla="*/ f48 1 59"/>
              <a:gd name="f69" fmla="*/ f49 1 95"/>
              <a:gd name="f70" fmla="*/ f50 1 59"/>
              <a:gd name="f71" fmla="*/ f51 1 59"/>
              <a:gd name="f72" fmla="*/ f52 1 95"/>
              <a:gd name="f73" fmla="*/ f53 1 59"/>
              <a:gd name="f74" fmla="*/ f54 1 59"/>
              <a:gd name="f75" fmla="*/ f55 1 95"/>
              <a:gd name="f76" fmla="*/ f56 1 59"/>
              <a:gd name="f77" fmla="*/ f57 1 95"/>
              <a:gd name="f78" fmla="*/ f58 1 95"/>
              <a:gd name="f79" fmla="*/ f59 1 59"/>
              <a:gd name="f80" fmla="*/ f60 1 95"/>
              <a:gd name="f81" fmla="*/ f61 1 95"/>
              <a:gd name="f82" fmla="*/ f62 1 59"/>
              <a:gd name="f83" fmla="*/ f63 1 95"/>
              <a:gd name="f84" fmla="*/ f64 1 59"/>
              <a:gd name="f85" fmla="*/ f65 1 59"/>
              <a:gd name="f86" fmla="*/ f66 1 95"/>
              <a:gd name="f87" fmla="*/ 0 1 f46"/>
              <a:gd name="f88" fmla="*/ f6 1 f46"/>
              <a:gd name="f89" fmla="*/ 0 1 f47"/>
              <a:gd name="f90" fmla="*/ f7 1 f47"/>
              <a:gd name="f91" fmla="+- f67 0 f1"/>
              <a:gd name="f92" fmla="*/ f68 1 f46"/>
              <a:gd name="f93" fmla="*/ f69 1 f47"/>
              <a:gd name="f94" fmla="*/ f70 1 f46"/>
              <a:gd name="f95" fmla="*/ f71 1 f46"/>
              <a:gd name="f96" fmla="*/ f72 1 f47"/>
              <a:gd name="f97" fmla="*/ f73 1 f46"/>
              <a:gd name="f98" fmla="*/ f74 1 f46"/>
              <a:gd name="f99" fmla="*/ f75 1 f47"/>
              <a:gd name="f100" fmla="*/ f76 1 f46"/>
              <a:gd name="f101" fmla="*/ f77 1 f47"/>
              <a:gd name="f102" fmla="*/ f78 1 f47"/>
              <a:gd name="f103" fmla="*/ f79 1 f46"/>
              <a:gd name="f104" fmla="*/ f80 1 f47"/>
              <a:gd name="f105" fmla="*/ f81 1 f47"/>
              <a:gd name="f106" fmla="*/ f82 1 f46"/>
              <a:gd name="f107" fmla="*/ f83 1 f47"/>
              <a:gd name="f108" fmla="*/ f84 1 f46"/>
              <a:gd name="f109" fmla="*/ f85 1 f46"/>
              <a:gd name="f110" fmla="*/ f86 1 f47"/>
              <a:gd name="f111" fmla="*/ f87 f41 1"/>
              <a:gd name="f112" fmla="*/ f88 f41 1"/>
              <a:gd name="f113" fmla="*/ f90 f42 1"/>
              <a:gd name="f114" fmla="*/ f89 f42 1"/>
              <a:gd name="f115" fmla="*/ f92 f41 1"/>
              <a:gd name="f116" fmla="*/ f93 f42 1"/>
              <a:gd name="f117" fmla="*/ f94 f41 1"/>
              <a:gd name="f118" fmla="*/ f95 f41 1"/>
              <a:gd name="f119" fmla="*/ f96 f42 1"/>
              <a:gd name="f120" fmla="*/ f97 f41 1"/>
              <a:gd name="f121" fmla="*/ f98 f41 1"/>
              <a:gd name="f122" fmla="*/ f99 f42 1"/>
              <a:gd name="f123" fmla="*/ f100 f41 1"/>
              <a:gd name="f124" fmla="*/ f101 f42 1"/>
              <a:gd name="f125" fmla="*/ f102 f42 1"/>
              <a:gd name="f126" fmla="*/ f103 f41 1"/>
              <a:gd name="f127" fmla="*/ f104 f42 1"/>
              <a:gd name="f128" fmla="*/ f105 f42 1"/>
              <a:gd name="f129" fmla="*/ f106 f41 1"/>
              <a:gd name="f130" fmla="*/ f107 f42 1"/>
              <a:gd name="f131" fmla="*/ f108 f41 1"/>
              <a:gd name="f132" fmla="*/ f109 f41 1"/>
              <a:gd name="f133" fmla="*/ f110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1">
                <a:pos x="f115" y="f116"/>
              </a:cxn>
              <a:cxn ang="f91">
                <a:pos x="f117" y="f116"/>
              </a:cxn>
              <a:cxn ang="f91">
                <a:pos x="f118" y="f119"/>
              </a:cxn>
              <a:cxn ang="f91">
                <a:pos x="f120" y="f119"/>
              </a:cxn>
              <a:cxn ang="f91">
                <a:pos x="f121" y="f122"/>
              </a:cxn>
              <a:cxn ang="f91">
                <a:pos x="f123" y="f124"/>
              </a:cxn>
              <a:cxn ang="f91">
                <a:pos x="f123" y="f125"/>
              </a:cxn>
              <a:cxn ang="f91">
                <a:pos x="f126" y="f125"/>
              </a:cxn>
              <a:cxn ang="f91">
                <a:pos x="f126" y="f127"/>
              </a:cxn>
              <a:cxn ang="f91">
                <a:pos x="f123" y="f127"/>
              </a:cxn>
              <a:cxn ang="f91">
                <a:pos x="f123" y="f128"/>
              </a:cxn>
              <a:cxn ang="f91">
                <a:pos x="f129" y="f130"/>
              </a:cxn>
              <a:cxn ang="f91">
                <a:pos x="f131" y="f127"/>
              </a:cxn>
              <a:cxn ang="f91">
                <a:pos x="f132" y="f127"/>
              </a:cxn>
              <a:cxn ang="f91">
                <a:pos x="f115" y="f133"/>
              </a:cxn>
              <a:cxn ang="f91">
                <a:pos x="f115" y="f116"/>
              </a:cxn>
            </a:cxnLst>
            <a:rect l="f111" t="f114" r="f112" b="f113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1"/>
                  <a:pt x="f12" y="f24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39" y="f5"/>
                  <a:pt x="f6" y="f33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6" name="Freeform 65"/>
          <p:cNvSpPr/>
          <p:nvPr/>
        </p:nvSpPr>
        <p:spPr>
          <a:xfrm>
            <a:off x="4265246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"/>
              <a:gd name="f7" fmla="val 101"/>
              <a:gd name="f8" fmla="val 98"/>
              <a:gd name="f9" fmla="val 66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60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3"/>
              <a:gd name="f22" fmla="val 96"/>
              <a:gd name="f23" fmla="val 50"/>
              <a:gd name="f24" fmla="val 47"/>
              <a:gd name="f25" fmla="val 99"/>
              <a:gd name="f26" fmla="val 44"/>
              <a:gd name="f27" fmla="val 100"/>
              <a:gd name="f28" fmla="val 40"/>
              <a:gd name="f29" fmla="val 36"/>
              <a:gd name="f30" fmla="val 31"/>
              <a:gd name="f31" fmla="val 23"/>
              <a:gd name="f32" fmla="val 15"/>
              <a:gd name="f33" fmla="val 9"/>
              <a:gd name="f34" fmla="val 3"/>
              <a:gd name="f35" fmla="val 87"/>
              <a:gd name="f36" fmla="val 79"/>
              <a:gd name="f37" fmla="val 71"/>
              <a:gd name="f38" fmla="val 63"/>
              <a:gd name="f39" fmla="val 2"/>
              <a:gd name="f40" fmla="val 5"/>
              <a:gd name="f41" fmla="val 8"/>
              <a:gd name="f42" fmla="val 49"/>
              <a:gd name="f43" fmla="val 13"/>
              <a:gd name="f44" fmla="val 45"/>
              <a:gd name="f45" fmla="val 18"/>
              <a:gd name="f46" fmla="val 42"/>
              <a:gd name="f47" fmla="val 24"/>
              <a:gd name="f48" fmla="val 38"/>
              <a:gd name="f49" fmla="val 39"/>
              <a:gd name="f50" fmla="val 37"/>
              <a:gd name="f51" fmla="val 56"/>
              <a:gd name="f52" fmla="val 35"/>
              <a:gd name="f53" fmla="val 33"/>
              <a:gd name="f54" fmla="val 29"/>
              <a:gd name="f55" fmla="val 65"/>
              <a:gd name="f56" fmla="val 26"/>
              <a:gd name="f57" fmla="val 21"/>
              <a:gd name="f58" fmla="val 61"/>
              <a:gd name="f59" fmla="val 19"/>
              <a:gd name="f60" fmla="val 58"/>
              <a:gd name="f61" fmla="val 17"/>
              <a:gd name="f62" fmla="val 16"/>
              <a:gd name="f63" fmla="val 43"/>
              <a:gd name="f64" fmla="val 10"/>
              <a:gd name="f65" fmla="val 12"/>
              <a:gd name="f66" fmla="val 4"/>
              <a:gd name="f67" fmla="val 28"/>
              <a:gd name="f68" fmla="val 1"/>
              <a:gd name="f69" fmla="val 34"/>
              <a:gd name="f70" fmla="val 67"/>
              <a:gd name="f71" fmla="val 74"/>
              <a:gd name="f72" fmla="val 77"/>
              <a:gd name="f73" fmla="val 14"/>
              <a:gd name="f74" fmla="val 81"/>
              <a:gd name="f75" fmla="val 22"/>
              <a:gd name="f76" fmla="val 27"/>
              <a:gd name="f77" fmla="val 75"/>
              <a:gd name="f78" fmla="val 48"/>
              <a:gd name="f79" fmla="val 51"/>
              <a:gd name="f80" fmla="val 52"/>
              <a:gd name="f81" fmla="val 69"/>
              <a:gd name="f82" fmla="val 25"/>
              <a:gd name="f83" fmla="val 85"/>
              <a:gd name="f84" fmla="val 30"/>
              <a:gd name="f85" fmla="val 86"/>
              <a:gd name="f86" fmla="val 83"/>
              <a:gd name="f87" fmla="val 80"/>
              <a:gd name="f88" fmla="val 78"/>
              <a:gd name="f89" fmla="+- 0 0 -90"/>
              <a:gd name="f90" fmla="*/ f3 1 82"/>
              <a:gd name="f91" fmla="*/ f4 1 101"/>
              <a:gd name="f92" fmla="+- f7 0 f5"/>
              <a:gd name="f93" fmla="+- f6 0 f5"/>
              <a:gd name="f94" fmla="*/ f89 f0 1"/>
              <a:gd name="f95" fmla="*/ f93 1 82"/>
              <a:gd name="f96" fmla="*/ f92 1 101"/>
              <a:gd name="f97" fmla="*/ 82 f93 1"/>
              <a:gd name="f98" fmla="*/ 98 f92 1"/>
              <a:gd name="f99" fmla="*/ 66 f93 1"/>
              <a:gd name="f100" fmla="*/ 88 f92 1"/>
              <a:gd name="f101" fmla="*/ 60 f93 1"/>
              <a:gd name="f102" fmla="*/ 92 f92 1"/>
              <a:gd name="f103" fmla="*/ 53 f93 1"/>
              <a:gd name="f104" fmla="*/ 96 f92 1"/>
              <a:gd name="f105" fmla="*/ 44 f93 1"/>
              <a:gd name="f106" fmla="*/ 100 f92 1"/>
              <a:gd name="f107" fmla="*/ 31 f93 1"/>
              <a:gd name="f108" fmla="*/ 101 f92 1"/>
              <a:gd name="f109" fmla="*/ 9 f93 1"/>
              <a:gd name="f110" fmla="*/ 0 f93 1"/>
              <a:gd name="f111" fmla="*/ 71 f92 1"/>
              <a:gd name="f112" fmla="*/ 5 f93 1"/>
              <a:gd name="f113" fmla="*/ 53 f92 1"/>
              <a:gd name="f114" fmla="*/ 18 f93 1"/>
              <a:gd name="f115" fmla="*/ 42 f92 1"/>
              <a:gd name="f116" fmla="*/ 39 f93 1"/>
              <a:gd name="f117" fmla="*/ 37 f92 1"/>
              <a:gd name="f118" fmla="*/ 35 f92 1"/>
              <a:gd name="f119" fmla="*/ 33 f92 1"/>
              <a:gd name="f120" fmla="*/ 64 f93 1"/>
              <a:gd name="f121" fmla="*/ 24 f92 1"/>
              <a:gd name="f122" fmla="*/ 58 f93 1"/>
              <a:gd name="f123" fmla="*/ 18 f92 1"/>
              <a:gd name="f124" fmla="*/ 50 f93 1"/>
              <a:gd name="f125" fmla="*/ 15 f92 1"/>
              <a:gd name="f126" fmla="*/ 40 f93 1"/>
              <a:gd name="f127" fmla="*/ 26 f93 1"/>
              <a:gd name="f128" fmla="*/ 16 f92 1"/>
              <a:gd name="f129" fmla="*/ 10 f93 1"/>
              <a:gd name="f130" fmla="*/ 21 f92 1"/>
              <a:gd name="f131" fmla="*/ 5 f92 1"/>
              <a:gd name="f132" fmla="*/ 23 f93 1"/>
              <a:gd name="f133" fmla="*/ 2 f92 1"/>
              <a:gd name="f134" fmla="*/ 0 f92 1"/>
              <a:gd name="f135" fmla="*/ 71 f93 1"/>
              <a:gd name="f136" fmla="*/ 8 f92 1"/>
              <a:gd name="f137" fmla="*/ 79 f93 1"/>
              <a:gd name="f138" fmla="*/ 75 f92 1"/>
              <a:gd name="f139" fmla="*/ 48 f92 1"/>
              <a:gd name="f140" fmla="*/ 48 f93 1"/>
              <a:gd name="f141" fmla="*/ 49 f92 1"/>
              <a:gd name="f142" fmla="*/ 33 f93 1"/>
              <a:gd name="f143" fmla="*/ 52 f92 1"/>
              <a:gd name="f144" fmla="*/ 21 f93 1"/>
              <a:gd name="f145" fmla="*/ 58 f92 1"/>
              <a:gd name="f146" fmla="*/ 17 f93 1"/>
              <a:gd name="f147" fmla="*/ 69 f92 1"/>
              <a:gd name="f148" fmla="*/ 22 f93 1"/>
              <a:gd name="f149" fmla="*/ 82 f92 1"/>
              <a:gd name="f150" fmla="*/ 37 f93 1"/>
              <a:gd name="f151" fmla="*/ 86 f92 1"/>
              <a:gd name="f152" fmla="*/ 83 f92 1"/>
              <a:gd name="f153" fmla="*/ f94 1 f2"/>
              <a:gd name="f154" fmla="*/ f97 1 82"/>
              <a:gd name="f155" fmla="*/ f98 1 101"/>
              <a:gd name="f156" fmla="*/ f99 1 82"/>
              <a:gd name="f157" fmla="*/ f100 1 101"/>
              <a:gd name="f158" fmla="*/ f101 1 82"/>
              <a:gd name="f159" fmla="*/ f102 1 101"/>
              <a:gd name="f160" fmla="*/ f103 1 82"/>
              <a:gd name="f161" fmla="*/ f104 1 101"/>
              <a:gd name="f162" fmla="*/ f105 1 82"/>
              <a:gd name="f163" fmla="*/ f106 1 101"/>
              <a:gd name="f164" fmla="*/ f107 1 82"/>
              <a:gd name="f165" fmla="*/ f108 1 101"/>
              <a:gd name="f166" fmla="*/ f109 1 82"/>
              <a:gd name="f167" fmla="*/ f110 1 82"/>
              <a:gd name="f168" fmla="*/ f111 1 101"/>
              <a:gd name="f169" fmla="*/ f112 1 82"/>
              <a:gd name="f170" fmla="*/ f113 1 101"/>
              <a:gd name="f171" fmla="*/ f114 1 82"/>
              <a:gd name="f172" fmla="*/ f115 1 101"/>
              <a:gd name="f173" fmla="*/ f116 1 82"/>
              <a:gd name="f174" fmla="*/ f117 1 101"/>
              <a:gd name="f175" fmla="*/ f118 1 101"/>
              <a:gd name="f176" fmla="*/ f119 1 101"/>
              <a:gd name="f177" fmla="*/ f120 1 82"/>
              <a:gd name="f178" fmla="*/ f121 1 101"/>
              <a:gd name="f179" fmla="*/ f122 1 82"/>
              <a:gd name="f180" fmla="*/ f123 1 101"/>
              <a:gd name="f181" fmla="*/ f124 1 82"/>
              <a:gd name="f182" fmla="*/ f125 1 101"/>
              <a:gd name="f183" fmla="*/ f126 1 82"/>
              <a:gd name="f184" fmla="*/ f127 1 82"/>
              <a:gd name="f185" fmla="*/ f128 1 101"/>
              <a:gd name="f186" fmla="*/ f129 1 82"/>
              <a:gd name="f187" fmla="*/ f130 1 101"/>
              <a:gd name="f188" fmla="*/ f131 1 101"/>
              <a:gd name="f189" fmla="*/ f132 1 82"/>
              <a:gd name="f190" fmla="*/ f133 1 101"/>
              <a:gd name="f191" fmla="*/ f134 1 101"/>
              <a:gd name="f192" fmla="*/ f135 1 82"/>
              <a:gd name="f193" fmla="*/ f136 1 101"/>
              <a:gd name="f194" fmla="*/ f137 1 82"/>
              <a:gd name="f195" fmla="*/ f138 1 101"/>
              <a:gd name="f196" fmla="*/ f139 1 101"/>
              <a:gd name="f197" fmla="*/ f140 1 82"/>
              <a:gd name="f198" fmla="*/ f141 1 101"/>
              <a:gd name="f199" fmla="*/ f142 1 82"/>
              <a:gd name="f200" fmla="*/ f143 1 101"/>
              <a:gd name="f201" fmla="*/ f144 1 82"/>
              <a:gd name="f202" fmla="*/ f145 1 101"/>
              <a:gd name="f203" fmla="*/ f146 1 82"/>
              <a:gd name="f204" fmla="*/ f147 1 101"/>
              <a:gd name="f205" fmla="*/ f148 1 82"/>
              <a:gd name="f206" fmla="*/ f149 1 101"/>
              <a:gd name="f207" fmla="*/ f150 1 82"/>
              <a:gd name="f208" fmla="*/ f151 1 101"/>
              <a:gd name="f209" fmla="*/ f152 1 101"/>
              <a:gd name="f210" fmla="*/ 0 1 f95"/>
              <a:gd name="f211" fmla="*/ f6 1 f95"/>
              <a:gd name="f212" fmla="*/ 0 1 f96"/>
              <a:gd name="f213" fmla="*/ f7 1 f96"/>
              <a:gd name="f214" fmla="+- f153 0 f1"/>
              <a:gd name="f215" fmla="*/ f154 1 f95"/>
              <a:gd name="f216" fmla="*/ f155 1 f96"/>
              <a:gd name="f217" fmla="*/ f156 1 f95"/>
              <a:gd name="f218" fmla="*/ f157 1 f96"/>
              <a:gd name="f219" fmla="*/ f158 1 f95"/>
              <a:gd name="f220" fmla="*/ f159 1 f96"/>
              <a:gd name="f221" fmla="*/ f160 1 f95"/>
              <a:gd name="f222" fmla="*/ f161 1 f96"/>
              <a:gd name="f223" fmla="*/ f162 1 f95"/>
              <a:gd name="f224" fmla="*/ f163 1 f96"/>
              <a:gd name="f225" fmla="*/ f164 1 f95"/>
              <a:gd name="f226" fmla="*/ f165 1 f96"/>
              <a:gd name="f227" fmla="*/ f166 1 f95"/>
              <a:gd name="f228" fmla="*/ f167 1 f95"/>
              <a:gd name="f229" fmla="*/ f168 1 f96"/>
              <a:gd name="f230" fmla="*/ f169 1 f95"/>
              <a:gd name="f231" fmla="*/ f170 1 f96"/>
              <a:gd name="f232" fmla="*/ f171 1 f95"/>
              <a:gd name="f233" fmla="*/ f172 1 f96"/>
              <a:gd name="f234" fmla="*/ f173 1 f95"/>
              <a:gd name="f235" fmla="*/ f174 1 f96"/>
              <a:gd name="f236" fmla="*/ f175 1 f96"/>
              <a:gd name="f237" fmla="*/ f176 1 f96"/>
              <a:gd name="f238" fmla="*/ f177 1 f95"/>
              <a:gd name="f239" fmla="*/ f178 1 f96"/>
              <a:gd name="f240" fmla="*/ f179 1 f95"/>
              <a:gd name="f241" fmla="*/ f180 1 f96"/>
              <a:gd name="f242" fmla="*/ f181 1 f95"/>
              <a:gd name="f243" fmla="*/ f182 1 f96"/>
              <a:gd name="f244" fmla="*/ f183 1 f95"/>
              <a:gd name="f245" fmla="*/ f184 1 f95"/>
              <a:gd name="f246" fmla="*/ f185 1 f96"/>
              <a:gd name="f247" fmla="*/ f186 1 f95"/>
              <a:gd name="f248" fmla="*/ f187 1 f96"/>
              <a:gd name="f249" fmla="*/ f188 1 f96"/>
              <a:gd name="f250" fmla="*/ f189 1 f95"/>
              <a:gd name="f251" fmla="*/ f190 1 f96"/>
              <a:gd name="f252" fmla="*/ f191 1 f96"/>
              <a:gd name="f253" fmla="*/ f192 1 f95"/>
              <a:gd name="f254" fmla="*/ f193 1 f96"/>
              <a:gd name="f255" fmla="*/ f194 1 f95"/>
              <a:gd name="f256" fmla="*/ f195 1 f96"/>
              <a:gd name="f257" fmla="*/ f196 1 f96"/>
              <a:gd name="f258" fmla="*/ f197 1 f95"/>
              <a:gd name="f259" fmla="*/ f198 1 f96"/>
              <a:gd name="f260" fmla="*/ f199 1 f95"/>
              <a:gd name="f261" fmla="*/ f200 1 f96"/>
              <a:gd name="f262" fmla="*/ f201 1 f95"/>
              <a:gd name="f263" fmla="*/ f202 1 f96"/>
              <a:gd name="f264" fmla="*/ f203 1 f95"/>
              <a:gd name="f265" fmla="*/ f204 1 f96"/>
              <a:gd name="f266" fmla="*/ f205 1 f95"/>
              <a:gd name="f267" fmla="*/ f206 1 f96"/>
              <a:gd name="f268" fmla="*/ f207 1 f95"/>
              <a:gd name="f269" fmla="*/ f208 1 f96"/>
              <a:gd name="f270" fmla="*/ f209 1 f96"/>
              <a:gd name="f271" fmla="*/ f210 f90 1"/>
              <a:gd name="f272" fmla="*/ f211 f90 1"/>
              <a:gd name="f273" fmla="*/ f213 f91 1"/>
              <a:gd name="f274" fmla="*/ f212 f91 1"/>
              <a:gd name="f275" fmla="*/ f215 f90 1"/>
              <a:gd name="f276" fmla="*/ f216 f91 1"/>
              <a:gd name="f277" fmla="*/ f217 f90 1"/>
              <a:gd name="f278" fmla="*/ f218 f91 1"/>
              <a:gd name="f279" fmla="*/ f219 f90 1"/>
              <a:gd name="f280" fmla="*/ f220 f91 1"/>
              <a:gd name="f281" fmla="*/ f221 f90 1"/>
              <a:gd name="f282" fmla="*/ f222 f91 1"/>
              <a:gd name="f283" fmla="*/ f223 f90 1"/>
              <a:gd name="f284" fmla="*/ f224 f91 1"/>
              <a:gd name="f285" fmla="*/ f225 f90 1"/>
              <a:gd name="f286" fmla="*/ f226 f91 1"/>
              <a:gd name="f287" fmla="*/ f227 f90 1"/>
              <a:gd name="f288" fmla="*/ f228 f90 1"/>
              <a:gd name="f289" fmla="*/ f229 f91 1"/>
              <a:gd name="f290" fmla="*/ f230 f90 1"/>
              <a:gd name="f291" fmla="*/ f231 f91 1"/>
              <a:gd name="f292" fmla="*/ f232 f90 1"/>
              <a:gd name="f293" fmla="*/ f233 f91 1"/>
              <a:gd name="f294" fmla="*/ f234 f90 1"/>
              <a:gd name="f295" fmla="*/ f235 f91 1"/>
              <a:gd name="f296" fmla="*/ f236 f91 1"/>
              <a:gd name="f297" fmla="*/ f237 f91 1"/>
              <a:gd name="f298" fmla="*/ f238 f90 1"/>
              <a:gd name="f299" fmla="*/ f239 f91 1"/>
              <a:gd name="f300" fmla="*/ f240 f90 1"/>
              <a:gd name="f301" fmla="*/ f241 f91 1"/>
              <a:gd name="f302" fmla="*/ f242 f90 1"/>
              <a:gd name="f303" fmla="*/ f243 f91 1"/>
              <a:gd name="f304" fmla="*/ f244 f90 1"/>
              <a:gd name="f305" fmla="*/ f245 f90 1"/>
              <a:gd name="f306" fmla="*/ f246 f91 1"/>
              <a:gd name="f307" fmla="*/ f247 f90 1"/>
              <a:gd name="f308" fmla="*/ f248 f91 1"/>
              <a:gd name="f309" fmla="*/ f249 f91 1"/>
              <a:gd name="f310" fmla="*/ f250 f90 1"/>
              <a:gd name="f311" fmla="*/ f251 f91 1"/>
              <a:gd name="f312" fmla="*/ f252 f91 1"/>
              <a:gd name="f313" fmla="*/ f253 f90 1"/>
              <a:gd name="f314" fmla="*/ f254 f91 1"/>
              <a:gd name="f315" fmla="*/ f255 f90 1"/>
              <a:gd name="f316" fmla="*/ f256 f91 1"/>
              <a:gd name="f317" fmla="*/ f257 f91 1"/>
              <a:gd name="f318" fmla="*/ f258 f90 1"/>
              <a:gd name="f319" fmla="*/ f259 f91 1"/>
              <a:gd name="f320" fmla="*/ f260 f90 1"/>
              <a:gd name="f321" fmla="*/ f261 f91 1"/>
              <a:gd name="f322" fmla="*/ f262 f90 1"/>
              <a:gd name="f323" fmla="*/ f263 f91 1"/>
              <a:gd name="f324" fmla="*/ f264 f90 1"/>
              <a:gd name="f325" fmla="*/ f265 f91 1"/>
              <a:gd name="f326" fmla="*/ f266 f90 1"/>
              <a:gd name="f327" fmla="*/ f267 f91 1"/>
              <a:gd name="f328" fmla="*/ f268 f90 1"/>
              <a:gd name="f329" fmla="*/ f269 f91 1"/>
              <a:gd name="f330" fmla="*/ f270 f9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4">
                <a:pos x="f275" y="f276"/>
              </a:cxn>
              <a:cxn ang="f214">
                <a:pos x="f277" y="f276"/>
              </a:cxn>
              <a:cxn ang="f214">
                <a:pos x="f277" y="f278"/>
              </a:cxn>
              <a:cxn ang="f214">
                <a:pos x="f279" y="f280"/>
              </a:cxn>
              <a:cxn ang="f214">
                <a:pos x="f281" y="f282"/>
              </a:cxn>
              <a:cxn ang="f214">
                <a:pos x="f283" y="f284"/>
              </a:cxn>
              <a:cxn ang="f214">
                <a:pos x="f285" y="f286"/>
              </a:cxn>
              <a:cxn ang="f214">
                <a:pos x="f287" y="f280"/>
              </a:cxn>
              <a:cxn ang="f214">
                <a:pos x="f288" y="f289"/>
              </a:cxn>
              <a:cxn ang="f214">
                <a:pos x="f290" y="f291"/>
              </a:cxn>
              <a:cxn ang="f214">
                <a:pos x="f292" y="f293"/>
              </a:cxn>
              <a:cxn ang="f214">
                <a:pos x="f294" y="f295"/>
              </a:cxn>
              <a:cxn ang="f214">
                <a:pos x="f277" y="f296"/>
              </a:cxn>
              <a:cxn ang="f214">
                <a:pos x="f277" y="f297"/>
              </a:cxn>
              <a:cxn ang="f214">
                <a:pos x="f298" y="f299"/>
              </a:cxn>
              <a:cxn ang="f214">
                <a:pos x="f300" y="f301"/>
              </a:cxn>
              <a:cxn ang="f214">
                <a:pos x="f302" y="f303"/>
              </a:cxn>
              <a:cxn ang="f214">
                <a:pos x="f304" y="f303"/>
              </a:cxn>
              <a:cxn ang="f214">
                <a:pos x="f305" y="f306"/>
              </a:cxn>
              <a:cxn ang="f214">
                <a:pos x="f307" y="f308"/>
              </a:cxn>
              <a:cxn ang="f214">
                <a:pos x="f287" y="f308"/>
              </a:cxn>
              <a:cxn ang="f214">
                <a:pos x="f287" y="f309"/>
              </a:cxn>
              <a:cxn ang="f214">
                <a:pos x="f310" y="f311"/>
              </a:cxn>
              <a:cxn ang="f214">
                <a:pos x="f304" y="f312"/>
              </a:cxn>
              <a:cxn ang="f214">
                <a:pos x="f300" y="f311"/>
              </a:cxn>
              <a:cxn ang="f214">
                <a:pos x="f313" y="f314"/>
              </a:cxn>
              <a:cxn ang="f214">
                <a:pos x="f315" y="f301"/>
              </a:cxn>
              <a:cxn ang="f214">
                <a:pos x="f275" y="f297"/>
              </a:cxn>
              <a:cxn ang="f214">
                <a:pos x="f275" y="f276"/>
              </a:cxn>
              <a:cxn ang="f214">
                <a:pos x="f277" y="f316"/>
              </a:cxn>
              <a:cxn ang="f214">
                <a:pos x="f277" y="f317"/>
              </a:cxn>
              <a:cxn ang="f214">
                <a:pos x="f318" y="f319"/>
              </a:cxn>
              <a:cxn ang="f214">
                <a:pos x="f320" y="f321"/>
              </a:cxn>
              <a:cxn ang="f214">
                <a:pos x="f322" y="f323"/>
              </a:cxn>
              <a:cxn ang="f214">
                <a:pos x="f324" y="f325"/>
              </a:cxn>
              <a:cxn ang="f214">
                <a:pos x="f326" y="f327"/>
              </a:cxn>
              <a:cxn ang="f214">
                <a:pos x="f328" y="f329"/>
              </a:cxn>
              <a:cxn ang="f214">
                <a:pos x="f281" y="f330"/>
              </a:cxn>
              <a:cxn ang="f214">
                <a:pos x="f277" y="f316"/>
              </a:cxn>
            </a:cxnLst>
            <a:rect l="f271" t="f274" r="f272" b="f273"/>
            <a:pathLst>
              <a:path w="82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8"/>
                  <a:pt x="f24" y="f25"/>
                  <a:pt x="f26" y="f27"/>
                </a:cubicBezTo>
                <a:cubicBezTo>
                  <a:pt x="f28" y="f27"/>
                  <a:pt x="f29" y="f7"/>
                  <a:pt x="f30" y="f7"/>
                </a:cubicBezTo>
                <a:cubicBezTo>
                  <a:pt x="f31" y="f7"/>
                  <a:pt x="f32" y="f8"/>
                  <a:pt x="f33" y="f16"/>
                </a:cubicBezTo>
                <a:cubicBezTo>
                  <a:pt x="f34" y="f35"/>
                  <a:pt x="f5" y="f36"/>
                  <a:pt x="f5" y="f37"/>
                </a:cubicBezTo>
                <a:cubicBezTo>
                  <a:pt x="f5" y="f38"/>
                  <a:pt x="f39" y="f17"/>
                  <a:pt x="f40" y="f21"/>
                </a:cubicBezTo>
                <a:cubicBezTo>
                  <a:pt x="f41" y="f42"/>
                  <a:pt x="f43" y="f44"/>
                  <a:pt x="f45" y="f46"/>
                </a:cubicBezTo>
                <a:cubicBezTo>
                  <a:pt x="f47" y="f28"/>
                  <a:pt x="f30" y="f48"/>
                  <a:pt x="f49" y="f50"/>
                </a:cubicBezTo>
                <a:cubicBezTo>
                  <a:pt x="f24" y="f29"/>
                  <a:pt x="f51" y="f29"/>
                  <a:pt x="f9" y="f52"/>
                </a:cubicBezTo>
                <a:lnTo>
                  <a:pt x="f9" y="f53"/>
                </a:lnTo>
                <a:cubicBezTo>
                  <a:pt x="f9" y="f54"/>
                  <a:pt x="f55" y="f56"/>
                  <a:pt x="f11" y="f47"/>
                </a:cubicBezTo>
                <a:cubicBezTo>
                  <a:pt x="f13" y="f57"/>
                  <a:pt x="f58" y="f59"/>
                  <a:pt x="f60" y="f45"/>
                </a:cubicBezTo>
                <a:cubicBezTo>
                  <a:pt x="f51" y="f61"/>
                  <a:pt x="f21" y="f62"/>
                  <a:pt x="f23" y="f32"/>
                </a:cubicBezTo>
                <a:cubicBezTo>
                  <a:pt x="f24" y="f32"/>
                  <a:pt x="f63" y="f32"/>
                  <a:pt x="f28" y="f32"/>
                </a:cubicBezTo>
                <a:cubicBezTo>
                  <a:pt x="f29" y="f32"/>
                  <a:pt x="f30" y="f32"/>
                  <a:pt x="f56" y="f62"/>
                </a:cubicBezTo>
                <a:cubicBezTo>
                  <a:pt x="f57" y="f61"/>
                  <a:pt x="f32" y="f59"/>
                  <a:pt x="f64" y="f57"/>
                </a:cubicBezTo>
                <a:lnTo>
                  <a:pt x="f33" y="f57"/>
                </a:lnTo>
                <a:lnTo>
                  <a:pt x="f33" y="f40"/>
                </a:lnTo>
                <a:cubicBezTo>
                  <a:pt x="f65" y="f66"/>
                  <a:pt x="f61" y="f34"/>
                  <a:pt x="f31" y="f39"/>
                </a:cubicBezTo>
                <a:cubicBezTo>
                  <a:pt x="f67" y="f68"/>
                  <a:pt x="f69" y="f5"/>
                  <a:pt x="f28" y="f5"/>
                </a:cubicBezTo>
                <a:cubicBezTo>
                  <a:pt x="f24" y="f5"/>
                  <a:pt x="f21" y="f68"/>
                  <a:pt x="f60" y="f39"/>
                </a:cubicBezTo>
                <a:cubicBezTo>
                  <a:pt x="f38" y="f34"/>
                  <a:pt x="f70" y="f40"/>
                  <a:pt x="f37" y="f41"/>
                </a:cubicBezTo>
                <a:cubicBezTo>
                  <a:pt x="f71" y="f64"/>
                  <a:pt x="f72" y="f73"/>
                  <a:pt x="f36" y="f45"/>
                </a:cubicBezTo>
                <a:cubicBezTo>
                  <a:pt x="f74" y="f75"/>
                  <a:pt x="f6" y="f76"/>
                  <a:pt x="f6" y="f53"/>
                </a:cubicBezTo>
                <a:lnTo>
                  <a:pt x="f6" y="f8"/>
                </a:lnTo>
                <a:close/>
                <a:moveTo>
                  <a:pt x="f9" y="f77"/>
                </a:moveTo>
                <a:lnTo>
                  <a:pt x="f9" y="f78"/>
                </a:lnTo>
                <a:cubicBezTo>
                  <a:pt x="f58" y="f78"/>
                  <a:pt x="f19" y="f42"/>
                  <a:pt x="f78" y="f42"/>
                </a:cubicBezTo>
                <a:cubicBezTo>
                  <a:pt x="f46" y="f23"/>
                  <a:pt x="f29" y="f79"/>
                  <a:pt x="f53" y="f80"/>
                </a:cubicBezTo>
                <a:cubicBezTo>
                  <a:pt x="f67" y="f21"/>
                  <a:pt x="f47" y="f19"/>
                  <a:pt x="f57" y="f60"/>
                </a:cubicBezTo>
                <a:cubicBezTo>
                  <a:pt x="f45" y="f58"/>
                  <a:pt x="f61" y="f55"/>
                  <a:pt x="f61" y="f81"/>
                </a:cubicBezTo>
                <a:cubicBezTo>
                  <a:pt x="f61" y="f77"/>
                  <a:pt x="f59" y="f36"/>
                  <a:pt x="f75" y="f6"/>
                </a:cubicBezTo>
                <a:cubicBezTo>
                  <a:pt x="f82" y="f83"/>
                  <a:pt x="f84" y="f85"/>
                  <a:pt x="f50" y="f85"/>
                </a:cubicBezTo>
                <a:cubicBezTo>
                  <a:pt x="f63" y="f85"/>
                  <a:pt x="f78" y="f83"/>
                  <a:pt x="f21" y="f86"/>
                </a:cubicBezTo>
                <a:cubicBezTo>
                  <a:pt x="f17" y="f87"/>
                  <a:pt x="f13" y="f88"/>
                  <a:pt x="f9" y="f77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7" name="Freeform 66"/>
          <p:cNvSpPr/>
          <p:nvPr/>
        </p:nvSpPr>
        <p:spPr>
          <a:xfrm>
            <a:off x="4400376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8"/>
              <a:gd name="f11" fmla="val 16"/>
              <a:gd name="f12" fmla="val 56"/>
              <a:gd name="f13" fmla="val 53"/>
              <a:gd name="f14" fmla="val 15"/>
              <a:gd name="f15" fmla="val 50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1"/>
              <a:gd name="f31" fmla="val 24"/>
              <a:gd name="f32" fmla="val 13"/>
              <a:gd name="f33" fmla="val 10"/>
              <a:gd name="f34" fmla="val 25"/>
              <a:gd name="f35" fmla="val 3"/>
              <a:gd name="f36" fmla="val 33"/>
              <a:gd name="f37" fmla="val 43"/>
              <a:gd name="f38" fmla="val 47"/>
              <a:gd name="f39" fmla="val 1"/>
              <a:gd name="f40" fmla="val 59"/>
              <a:gd name="f41" fmla="val 2"/>
              <a:gd name="f42" fmla="+- 0 0 -90"/>
              <a:gd name="f43" fmla="*/ f3 1 61"/>
              <a:gd name="f44" fmla="*/ f4 1 134"/>
              <a:gd name="f45" fmla="+- f7 0 f5"/>
              <a:gd name="f46" fmla="+- f6 0 f5"/>
              <a:gd name="f47" fmla="*/ f42 f0 1"/>
              <a:gd name="f48" fmla="*/ f46 1 61"/>
              <a:gd name="f49" fmla="*/ f45 1 134"/>
              <a:gd name="f50" fmla="*/ 61 f46 1"/>
              <a:gd name="f51" fmla="*/ 17 f45 1"/>
              <a:gd name="f52" fmla="*/ 60 f46 1"/>
              <a:gd name="f53" fmla="*/ 53 f46 1"/>
              <a:gd name="f54" fmla="*/ 15 f45 1"/>
              <a:gd name="f55" fmla="*/ 46 f46 1"/>
              <a:gd name="f56" fmla="*/ 14 f45 1"/>
              <a:gd name="f57" fmla="*/ 31 f46 1"/>
              <a:gd name="f58" fmla="*/ 19 f45 1"/>
              <a:gd name="f59" fmla="*/ 26 f46 1"/>
              <a:gd name="f60" fmla="*/ 36 f45 1"/>
              <a:gd name="f61" fmla="*/ 39 f45 1"/>
              <a:gd name="f62" fmla="*/ 55 f46 1"/>
              <a:gd name="f63" fmla="*/ 52 f45 1"/>
              <a:gd name="f64" fmla="*/ 27 f46 1"/>
              <a:gd name="f65" fmla="*/ 134 f45 1"/>
              <a:gd name="f66" fmla="*/ 11 f46 1"/>
              <a:gd name="f67" fmla="*/ 0 f46 1"/>
              <a:gd name="f68" fmla="*/ 19 f46 1"/>
              <a:gd name="f69" fmla="*/ 10 f45 1"/>
              <a:gd name="f70" fmla="*/ 43 f46 1"/>
              <a:gd name="f71" fmla="*/ 0 f45 1"/>
              <a:gd name="f72" fmla="*/ 1 f45 1"/>
              <a:gd name="f73" fmla="*/ 2 f45 1"/>
              <a:gd name="f74" fmla="*/ f47 1 f2"/>
              <a:gd name="f75" fmla="*/ f50 1 61"/>
              <a:gd name="f76" fmla="*/ f51 1 134"/>
              <a:gd name="f77" fmla="*/ f52 1 61"/>
              <a:gd name="f78" fmla="*/ f53 1 61"/>
              <a:gd name="f79" fmla="*/ f54 1 134"/>
              <a:gd name="f80" fmla="*/ f55 1 61"/>
              <a:gd name="f81" fmla="*/ f56 1 134"/>
              <a:gd name="f82" fmla="*/ f57 1 61"/>
              <a:gd name="f83" fmla="*/ f58 1 134"/>
              <a:gd name="f84" fmla="*/ f59 1 61"/>
              <a:gd name="f85" fmla="*/ f60 1 134"/>
              <a:gd name="f86" fmla="*/ f61 1 134"/>
              <a:gd name="f87" fmla="*/ f62 1 61"/>
              <a:gd name="f88" fmla="*/ f63 1 134"/>
              <a:gd name="f89" fmla="*/ f64 1 61"/>
              <a:gd name="f90" fmla="*/ f65 1 134"/>
              <a:gd name="f91" fmla="*/ f66 1 61"/>
              <a:gd name="f92" fmla="*/ f67 1 61"/>
              <a:gd name="f93" fmla="*/ f68 1 61"/>
              <a:gd name="f94" fmla="*/ f69 1 134"/>
              <a:gd name="f95" fmla="*/ f70 1 61"/>
              <a:gd name="f96" fmla="*/ f71 1 134"/>
              <a:gd name="f97" fmla="*/ f72 1 134"/>
              <a:gd name="f98" fmla="*/ f73 1 134"/>
              <a:gd name="f99" fmla="*/ 0 1 f48"/>
              <a:gd name="f100" fmla="*/ f6 1 f48"/>
              <a:gd name="f101" fmla="*/ 0 1 f49"/>
              <a:gd name="f102" fmla="*/ f7 1 f49"/>
              <a:gd name="f103" fmla="+- f74 0 f1"/>
              <a:gd name="f104" fmla="*/ f75 1 f48"/>
              <a:gd name="f105" fmla="*/ f76 1 f49"/>
              <a:gd name="f106" fmla="*/ f77 1 f48"/>
              <a:gd name="f107" fmla="*/ f78 1 f48"/>
              <a:gd name="f108" fmla="*/ f79 1 f49"/>
              <a:gd name="f109" fmla="*/ f80 1 f48"/>
              <a:gd name="f110" fmla="*/ f81 1 f49"/>
              <a:gd name="f111" fmla="*/ f82 1 f48"/>
              <a:gd name="f112" fmla="*/ f83 1 f49"/>
              <a:gd name="f113" fmla="*/ f84 1 f48"/>
              <a:gd name="f114" fmla="*/ f85 1 f49"/>
              <a:gd name="f115" fmla="*/ f86 1 f49"/>
              <a:gd name="f116" fmla="*/ f87 1 f48"/>
              <a:gd name="f117" fmla="*/ f88 1 f49"/>
              <a:gd name="f118" fmla="*/ f89 1 f48"/>
              <a:gd name="f119" fmla="*/ f90 1 f49"/>
              <a:gd name="f120" fmla="*/ f91 1 f48"/>
              <a:gd name="f121" fmla="*/ f92 1 f48"/>
              <a:gd name="f122" fmla="*/ f93 1 f48"/>
              <a:gd name="f123" fmla="*/ f94 1 f49"/>
              <a:gd name="f124" fmla="*/ f95 1 f48"/>
              <a:gd name="f125" fmla="*/ f96 1 f49"/>
              <a:gd name="f126" fmla="*/ f97 1 f49"/>
              <a:gd name="f127" fmla="*/ f98 1 f49"/>
              <a:gd name="f128" fmla="*/ f99 f43 1"/>
              <a:gd name="f129" fmla="*/ f100 f43 1"/>
              <a:gd name="f130" fmla="*/ f102 f44 1"/>
              <a:gd name="f131" fmla="*/ f101 f44 1"/>
              <a:gd name="f132" fmla="*/ f104 f43 1"/>
              <a:gd name="f133" fmla="*/ f105 f44 1"/>
              <a:gd name="f134" fmla="*/ f106 f43 1"/>
              <a:gd name="f135" fmla="*/ f107 f43 1"/>
              <a:gd name="f136" fmla="*/ f108 f44 1"/>
              <a:gd name="f137" fmla="*/ f109 f43 1"/>
              <a:gd name="f138" fmla="*/ f110 f44 1"/>
              <a:gd name="f139" fmla="*/ f111 f43 1"/>
              <a:gd name="f140" fmla="*/ f112 f44 1"/>
              <a:gd name="f141" fmla="*/ f113 f43 1"/>
              <a:gd name="f142" fmla="*/ f114 f44 1"/>
              <a:gd name="f143" fmla="*/ f115 f44 1"/>
              <a:gd name="f144" fmla="*/ f116 f43 1"/>
              <a:gd name="f145" fmla="*/ f117 f44 1"/>
              <a:gd name="f146" fmla="*/ f118 f43 1"/>
              <a:gd name="f147" fmla="*/ f119 f44 1"/>
              <a:gd name="f148" fmla="*/ f120 f43 1"/>
              <a:gd name="f149" fmla="*/ f121 f43 1"/>
              <a:gd name="f150" fmla="*/ f122 f43 1"/>
              <a:gd name="f151" fmla="*/ f123 f44 1"/>
              <a:gd name="f152" fmla="*/ f124 f43 1"/>
              <a:gd name="f153" fmla="*/ f125 f44 1"/>
              <a:gd name="f154" fmla="*/ f126 f44 1"/>
              <a:gd name="f155" fmla="*/ f127 f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3">
                <a:pos x="f132" y="f133"/>
              </a:cxn>
              <a:cxn ang="f103">
                <a:pos x="f134" y="f133"/>
              </a:cxn>
              <a:cxn ang="f103">
                <a:pos x="f135" y="f136"/>
              </a:cxn>
              <a:cxn ang="f103">
                <a:pos x="f137" y="f138"/>
              </a:cxn>
              <a:cxn ang="f103">
                <a:pos x="f139" y="f140"/>
              </a:cxn>
              <a:cxn ang="f103">
                <a:pos x="f141" y="f142"/>
              </a:cxn>
              <a:cxn ang="f103">
                <a:pos x="f141" y="f143"/>
              </a:cxn>
              <a:cxn ang="f103">
                <a:pos x="f144" y="f143"/>
              </a:cxn>
              <a:cxn ang="f103">
                <a:pos x="f144" y="f145"/>
              </a:cxn>
              <a:cxn ang="f103">
                <a:pos x="f146" y="f145"/>
              </a:cxn>
              <a:cxn ang="f103">
                <a:pos x="f146" y="f147"/>
              </a:cxn>
              <a:cxn ang="f103">
                <a:pos x="f148" y="f147"/>
              </a:cxn>
              <a:cxn ang="f103">
                <a:pos x="f148" y="f145"/>
              </a:cxn>
              <a:cxn ang="f103">
                <a:pos x="f149" y="f145"/>
              </a:cxn>
              <a:cxn ang="f103">
                <a:pos x="f149" y="f143"/>
              </a:cxn>
              <a:cxn ang="f103">
                <a:pos x="f148" y="f143"/>
              </a:cxn>
              <a:cxn ang="f103">
                <a:pos x="f148" y="f142"/>
              </a:cxn>
              <a:cxn ang="f103">
                <a:pos x="f150" y="f151"/>
              </a:cxn>
              <a:cxn ang="f103">
                <a:pos x="f152" y="f153"/>
              </a:cxn>
              <a:cxn ang="f103">
                <a:pos x="f135" y="f154"/>
              </a:cxn>
              <a:cxn ang="f103">
                <a:pos x="f132" y="f155"/>
              </a:cxn>
              <a:cxn ang="f103">
                <a:pos x="f132" y="f133"/>
              </a:cxn>
            </a:cxnLst>
            <a:rect l="f128" t="f131" r="f129" b="f130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32" y="f11"/>
                  <a:pt x="f22" y="f33"/>
                </a:cubicBezTo>
                <a:cubicBezTo>
                  <a:pt x="f34" y="f35"/>
                  <a:pt x="f36" y="f5"/>
                  <a:pt x="f37" y="f5"/>
                </a:cubicBezTo>
                <a:cubicBezTo>
                  <a:pt x="f38" y="f5"/>
                  <a:pt x="f15" y="f39"/>
                  <a:pt x="f13" y="f39"/>
                </a:cubicBezTo>
                <a:cubicBezTo>
                  <a:pt x="f12" y="f39"/>
                  <a:pt x="f40" y="f41"/>
                  <a:pt x="f6" y="f41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8" name="Freeform 67"/>
          <p:cNvSpPr/>
          <p:nvPr/>
        </p:nvSpPr>
        <p:spPr>
          <a:xfrm>
            <a:off x="4484034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"/>
              <a:gd name="f7" fmla="val 134"/>
              <a:gd name="f8" fmla="val 17"/>
              <a:gd name="f9" fmla="val 61"/>
              <a:gd name="f10" fmla="val 59"/>
              <a:gd name="f11" fmla="val 16"/>
              <a:gd name="f12" fmla="val 57"/>
              <a:gd name="f13" fmla="val 54"/>
              <a:gd name="f14" fmla="val 15"/>
              <a:gd name="f15" fmla="val 51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7"/>
              <a:gd name="f26" fmla="val 36"/>
              <a:gd name="f27" fmla="val 56"/>
              <a:gd name="f28" fmla="val 52"/>
              <a:gd name="f29" fmla="val 11"/>
              <a:gd name="f30" fmla="val 24"/>
              <a:gd name="f31" fmla="val 10"/>
              <a:gd name="f32" fmla="val 25"/>
              <a:gd name="f33" fmla="val 3"/>
              <a:gd name="f34" fmla="val 33"/>
              <a:gd name="f35" fmla="val 44"/>
              <a:gd name="f36" fmla="val 1"/>
              <a:gd name="f37" fmla="val 2"/>
              <a:gd name="f38" fmla="+- 0 0 -90"/>
              <a:gd name="f39" fmla="*/ f3 1 62"/>
              <a:gd name="f40" fmla="*/ f4 1 134"/>
              <a:gd name="f41" fmla="+- f7 0 f5"/>
              <a:gd name="f42" fmla="+- f6 0 f5"/>
              <a:gd name="f43" fmla="*/ f38 f0 1"/>
              <a:gd name="f44" fmla="*/ f42 1 62"/>
              <a:gd name="f45" fmla="*/ f41 1 134"/>
              <a:gd name="f46" fmla="*/ 62 f42 1"/>
              <a:gd name="f47" fmla="*/ 17 f41 1"/>
              <a:gd name="f48" fmla="*/ 61 f42 1"/>
              <a:gd name="f49" fmla="*/ 54 f42 1"/>
              <a:gd name="f50" fmla="*/ 15 f41 1"/>
              <a:gd name="f51" fmla="*/ 46 f42 1"/>
              <a:gd name="f52" fmla="*/ 14 f41 1"/>
              <a:gd name="f53" fmla="*/ 31 f42 1"/>
              <a:gd name="f54" fmla="*/ 19 f41 1"/>
              <a:gd name="f55" fmla="*/ 27 f42 1"/>
              <a:gd name="f56" fmla="*/ 36 f41 1"/>
              <a:gd name="f57" fmla="*/ 39 f41 1"/>
              <a:gd name="f58" fmla="*/ 56 f42 1"/>
              <a:gd name="f59" fmla="*/ 52 f41 1"/>
              <a:gd name="f60" fmla="*/ 134 f41 1"/>
              <a:gd name="f61" fmla="*/ 11 f42 1"/>
              <a:gd name="f62" fmla="*/ 0 f42 1"/>
              <a:gd name="f63" fmla="*/ 19 f42 1"/>
              <a:gd name="f64" fmla="*/ 10 f41 1"/>
              <a:gd name="f65" fmla="*/ 44 f42 1"/>
              <a:gd name="f66" fmla="*/ 0 f41 1"/>
              <a:gd name="f67" fmla="*/ 1 f41 1"/>
              <a:gd name="f68" fmla="*/ 2 f41 1"/>
              <a:gd name="f69" fmla="*/ f43 1 f2"/>
              <a:gd name="f70" fmla="*/ f46 1 62"/>
              <a:gd name="f71" fmla="*/ f47 1 134"/>
              <a:gd name="f72" fmla="*/ f48 1 62"/>
              <a:gd name="f73" fmla="*/ f49 1 62"/>
              <a:gd name="f74" fmla="*/ f50 1 134"/>
              <a:gd name="f75" fmla="*/ f51 1 62"/>
              <a:gd name="f76" fmla="*/ f52 1 134"/>
              <a:gd name="f77" fmla="*/ f53 1 62"/>
              <a:gd name="f78" fmla="*/ f54 1 134"/>
              <a:gd name="f79" fmla="*/ f55 1 62"/>
              <a:gd name="f80" fmla="*/ f56 1 134"/>
              <a:gd name="f81" fmla="*/ f57 1 134"/>
              <a:gd name="f82" fmla="*/ f58 1 62"/>
              <a:gd name="f83" fmla="*/ f59 1 134"/>
              <a:gd name="f84" fmla="*/ f60 1 134"/>
              <a:gd name="f85" fmla="*/ f61 1 62"/>
              <a:gd name="f86" fmla="*/ f62 1 62"/>
              <a:gd name="f87" fmla="*/ f63 1 62"/>
              <a:gd name="f88" fmla="*/ f64 1 134"/>
              <a:gd name="f89" fmla="*/ f65 1 62"/>
              <a:gd name="f90" fmla="*/ f66 1 134"/>
              <a:gd name="f91" fmla="*/ f67 1 134"/>
              <a:gd name="f92" fmla="*/ f68 1 134"/>
              <a:gd name="f93" fmla="*/ 0 1 f44"/>
              <a:gd name="f94" fmla="*/ f6 1 f44"/>
              <a:gd name="f95" fmla="*/ 0 1 f45"/>
              <a:gd name="f96" fmla="*/ f7 1 f45"/>
              <a:gd name="f97" fmla="+- f69 0 f1"/>
              <a:gd name="f98" fmla="*/ f70 1 f44"/>
              <a:gd name="f99" fmla="*/ f71 1 f45"/>
              <a:gd name="f100" fmla="*/ f72 1 f44"/>
              <a:gd name="f101" fmla="*/ f73 1 f44"/>
              <a:gd name="f102" fmla="*/ f74 1 f45"/>
              <a:gd name="f103" fmla="*/ f75 1 f44"/>
              <a:gd name="f104" fmla="*/ f76 1 f45"/>
              <a:gd name="f105" fmla="*/ f77 1 f44"/>
              <a:gd name="f106" fmla="*/ f78 1 f45"/>
              <a:gd name="f107" fmla="*/ f79 1 f44"/>
              <a:gd name="f108" fmla="*/ f80 1 f45"/>
              <a:gd name="f109" fmla="*/ f81 1 f45"/>
              <a:gd name="f110" fmla="*/ f82 1 f44"/>
              <a:gd name="f111" fmla="*/ f83 1 f45"/>
              <a:gd name="f112" fmla="*/ f84 1 f45"/>
              <a:gd name="f113" fmla="*/ f85 1 f44"/>
              <a:gd name="f114" fmla="*/ f86 1 f44"/>
              <a:gd name="f115" fmla="*/ f87 1 f44"/>
              <a:gd name="f116" fmla="*/ f88 1 f45"/>
              <a:gd name="f117" fmla="*/ f89 1 f44"/>
              <a:gd name="f118" fmla="*/ f90 1 f45"/>
              <a:gd name="f119" fmla="*/ f91 1 f45"/>
              <a:gd name="f120" fmla="*/ f92 1 f45"/>
              <a:gd name="f121" fmla="*/ f93 f39 1"/>
              <a:gd name="f122" fmla="*/ f94 f39 1"/>
              <a:gd name="f123" fmla="*/ f96 f40 1"/>
              <a:gd name="f124" fmla="*/ f95 f40 1"/>
              <a:gd name="f125" fmla="*/ f98 f39 1"/>
              <a:gd name="f126" fmla="*/ f99 f40 1"/>
              <a:gd name="f127" fmla="*/ f100 f39 1"/>
              <a:gd name="f128" fmla="*/ f101 f39 1"/>
              <a:gd name="f129" fmla="*/ f102 f40 1"/>
              <a:gd name="f130" fmla="*/ f103 f39 1"/>
              <a:gd name="f131" fmla="*/ f104 f40 1"/>
              <a:gd name="f132" fmla="*/ f105 f39 1"/>
              <a:gd name="f133" fmla="*/ f106 f40 1"/>
              <a:gd name="f134" fmla="*/ f107 f39 1"/>
              <a:gd name="f135" fmla="*/ f108 f40 1"/>
              <a:gd name="f136" fmla="*/ f109 f40 1"/>
              <a:gd name="f137" fmla="*/ f110 f39 1"/>
              <a:gd name="f138" fmla="*/ f111 f40 1"/>
              <a:gd name="f139" fmla="*/ f112 f40 1"/>
              <a:gd name="f140" fmla="*/ f113 f39 1"/>
              <a:gd name="f141" fmla="*/ f114 f39 1"/>
              <a:gd name="f142" fmla="*/ f115 f39 1"/>
              <a:gd name="f143" fmla="*/ f116 f40 1"/>
              <a:gd name="f144" fmla="*/ f117 f39 1"/>
              <a:gd name="f145" fmla="*/ f118 f40 1"/>
              <a:gd name="f146" fmla="*/ f119 f40 1"/>
              <a:gd name="f147" fmla="*/ f12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7">
                <a:pos x="f125" y="f126"/>
              </a:cxn>
              <a:cxn ang="f97">
                <a:pos x="f127" y="f126"/>
              </a:cxn>
              <a:cxn ang="f97">
                <a:pos x="f128" y="f129"/>
              </a:cxn>
              <a:cxn ang="f97">
                <a:pos x="f130" y="f131"/>
              </a:cxn>
              <a:cxn ang="f97">
                <a:pos x="f132" y="f133"/>
              </a:cxn>
              <a:cxn ang="f97">
                <a:pos x="f134" y="f135"/>
              </a:cxn>
              <a:cxn ang="f97">
                <a:pos x="f134" y="f136"/>
              </a:cxn>
              <a:cxn ang="f97">
                <a:pos x="f137" y="f136"/>
              </a:cxn>
              <a:cxn ang="f97">
                <a:pos x="f137" y="f138"/>
              </a:cxn>
              <a:cxn ang="f97">
                <a:pos x="f134" y="f138"/>
              </a:cxn>
              <a:cxn ang="f97">
                <a:pos x="f134" y="f139"/>
              </a:cxn>
              <a:cxn ang="f97">
                <a:pos x="f140" y="f139"/>
              </a:cxn>
              <a:cxn ang="f97">
                <a:pos x="f140" y="f138"/>
              </a:cxn>
              <a:cxn ang="f97">
                <a:pos x="f141" y="f138"/>
              </a:cxn>
              <a:cxn ang="f97">
                <a:pos x="f141" y="f136"/>
              </a:cxn>
              <a:cxn ang="f97">
                <a:pos x="f140" y="f136"/>
              </a:cxn>
              <a:cxn ang="f97">
                <a:pos x="f140" y="f135"/>
              </a:cxn>
              <a:cxn ang="f97">
                <a:pos x="f142" y="f143"/>
              </a:cxn>
              <a:cxn ang="f97">
                <a:pos x="f144" y="f145"/>
              </a:cxn>
              <a:cxn ang="f97">
                <a:pos x="f128" y="f146"/>
              </a:cxn>
              <a:cxn ang="f97">
                <a:pos x="f125" y="f147"/>
              </a:cxn>
              <a:cxn ang="f97">
                <a:pos x="f125" y="f126"/>
              </a:cxn>
            </a:cxnLst>
            <a:rect l="f121" t="f124" r="f122" b="f123"/>
            <a:pathLst>
              <a:path w="62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5" y="f28"/>
                </a:lnTo>
                <a:lnTo>
                  <a:pt x="f25" y="f7"/>
                </a:lnTo>
                <a:lnTo>
                  <a:pt x="f29" y="f7"/>
                </a:lnTo>
                <a:lnTo>
                  <a:pt x="f29" y="f28"/>
                </a:lnTo>
                <a:lnTo>
                  <a:pt x="f5" y="f28"/>
                </a:lnTo>
                <a:lnTo>
                  <a:pt x="f5" y="f19"/>
                </a:lnTo>
                <a:lnTo>
                  <a:pt x="f29" y="f19"/>
                </a:lnTo>
                <a:lnTo>
                  <a:pt x="f29" y="f26"/>
                </a:lnTo>
                <a:cubicBezTo>
                  <a:pt x="f29" y="f30"/>
                  <a:pt x="f17" y="f11"/>
                  <a:pt x="f22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16" y="f5"/>
                  <a:pt x="f15" y="f36"/>
                  <a:pt x="f13" y="f36"/>
                </a:cubicBezTo>
                <a:cubicBezTo>
                  <a:pt x="f27" y="f36"/>
                  <a:pt x="f10" y="f37"/>
                  <a:pt x="f6" y="f37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9" name="Freeform 68"/>
          <p:cNvSpPr/>
          <p:nvPr/>
        </p:nvSpPr>
        <p:spPr>
          <a:xfrm>
            <a:off x="4567693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5"/>
              <a:gd name="f40" fmla="val 74"/>
              <a:gd name="f41" fmla="val 97"/>
              <a:gd name="f42" fmla="val 98"/>
              <a:gd name="f43" fmla="val 35"/>
              <a:gd name="f44" fmla="val 22"/>
              <a:gd name="f45" fmla="val 96"/>
              <a:gd name="f46" fmla="val 13"/>
              <a:gd name="f47" fmla="val 88"/>
              <a:gd name="f48" fmla="val 4"/>
              <a:gd name="f49" fmla="val 67"/>
              <a:gd name="f50" fmla="val 51"/>
              <a:gd name="f51" fmla="val 14"/>
              <a:gd name="f52" fmla="val 5"/>
              <a:gd name="f53" fmla="val 32"/>
              <a:gd name="f54" fmla="val 46"/>
              <a:gd name="f55" fmla="val 59"/>
              <a:gd name="f56" fmla="val 69"/>
              <a:gd name="f57" fmla="val 11"/>
              <a:gd name="f58" fmla="val 30"/>
              <a:gd name="f59" fmla="val 43"/>
              <a:gd name="f60" fmla="val 71"/>
              <a:gd name="f61" fmla="val 40"/>
              <a:gd name="f62" fmla="val 31"/>
              <a:gd name="f63" fmla="val 25"/>
              <a:gd name="f64" fmla="val 65"/>
              <a:gd name="f65" fmla="val 20"/>
              <a:gd name="f66" fmla="val 60"/>
              <a:gd name="f67" fmla="val 54"/>
              <a:gd name="f68" fmla="+- 0 0 -90"/>
              <a:gd name="f69" fmla="*/ f3 1 87"/>
              <a:gd name="f70" fmla="*/ f4 1 100"/>
              <a:gd name="f71" fmla="+- f7 0 f5"/>
              <a:gd name="f72" fmla="+- f6 0 f5"/>
              <a:gd name="f73" fmla="*/ f68 f0 1"/>
              <a:gd name="f74" fmla="*/ f72 1 87"/>
              <a:gd name="f75" fmla="*/ f71 1 100"/>
              <a:gd name="f76" fmla="*/ 87 f72 1"/>
              <a:gd name="f77" fmla="*/ 52 f71 1"/>
              <a:gd name="f78" fmla="*/ 16 f72 1"/>
              <a:gd name="f79" fmla="*/ 19 f72 1"/>
              <a:gd name="f80" fmla="*/ 68 f71 1"/>
              <a:gd name="f81" fmla="*/ 26 f72 1"/>
              <a:gd name="f82" fmla="*/ 78 f71 1"/>
              <a:gd name="f83" fmla="*/ 37 f72 1"/>
              <a:gd name="f84" fmla="*/ 84 f71 1"/>
              <a:gd name="f85" fmla="*/ 50 f72 1"/>
              <a:gd name="f86" fmla="*/ 86 f71 1"/>
              <a:gd name="f87" fmla="*/ 70 f72 1"/>
              <a:gd name="f88" fmla="*/ 83 f71 1"/>
              <a:gd name="f89" fmla="*/ 84 f72 1"/>
              <a:gd name="f90" fmla="*/ 75 f71 1"/>
              <a:gd name="f91" fmla="*/ 85 f72 1"/>
              <a:gd name="f92" fmla="*/ 92 f71 1"/>
              <a:gd name="f93" fmla="*/ 68 f72 1"/>
              <a:gd name="f94" fmla="*/ 98 f71 1"/>
              <a:gd name="f95" fmla="*/ 100 f71 1"/>
              <a:gd name="f96" fmla="*/ 13 f72 1"/>
              <a:gd name="f97" fmla="*/ 88 f71 1"/>
              <a:gd name="f98" fmla="*/ 0 f72 1"/>
              <a:gd name="f99" fmla="*/ 51 f71 1"/>
              <a:gd name="f100" fmla="*/ 14 f71 1"/>
              <a:gd name="f101" fmla="*/ 46 f72 1"/>
              <a:gd name="f102" fmla="*/ 0 f71 1"/>
              <a:gd name="f103" fmla="*/ 76 f72 1"/>
              <a:gd name="f104" fmla="*/ 11 f71 1"/>
              <a:gd name="f105" fmla="*/ 43 f71 1"/>
              <a:gd name="f106" fmla="*/ 71 f72 1"/>
              <a:gd name="f107" fmla="*/ 40 f71 1"/>
              <a:gd name="f108" fmla="*/ 65 f72 1"/>
              <a:gd name="f109" fmla="*/ 20 f71 1"/>
              <a:gd name="f110" fmla="*/ 13 f71 1"/>
              <a:gd name="f111" fmla="*/ 25 f72 1"/>
              <a:gd name="f112" fmla="*/ 21 f71 1"/>
              <a:gd name="f113" fmla="*/ f73 1 f2"/>
              <a:gd name="f114" fmla="*/ f76 1 87"/>
              <a:gd name="f115" fmla="*/ f77 1 100"/>
              <a:gd name="f116" fmla="*/ f78 1 87"/>
              <a:gd name="f117" fmla="*/ f79 1 87"/>
              <a:gd name="f118" fmla="*/ f80 1 100"/>
              <a:gd name="f119" fmla="*/ f81 1 87"/>
              <a:gd name="f120" fmla="*/ f82 1 100"/>
              <a:gd name="f121" fmla="*/ f83 1 87"/>
              <a:gd name="f122" fmla="*/ f84 1 100"/>
              <a:gd name="f123" fmla="*/ f85 1 87"/>
              <a:gd name="f124" fmla="*/ f86 1 100"/>
              <a:gd name="f125" fmla="*/ f87 1 87"/>
              <a:gd name="f126" fmla="*/ f88 1 100"/>
              <a:gd name="f127" fmla="*/ f89 1 87"/>
              <a:gd name="f128" fmla="*/ f90 1 100"/>
              <a:gd name="f129" fmla="*/ f91 1 87"/>
              <a:gd name="f130" fmla="*/ f92 1 100"/>
              <a:gd name="f131" fmla="*/ f93 1 87"/>
              <a:gd name="f132" fmla="*/ f94 1 100"/>
              <a:gd name="f133" fmla="*/ f95 1 100"/>
              <a:gd name="f134" fmla="*/ f96 1 87"/>
              <a:gd name="f135" fmla="*/ f97 1 100"/>
              <a:gd name="f136" fmla="*/ f98 1 87"/>
              <a:gd name="f137" fmla="*/ f99 1 100"/>
              <a:gd name="f138" fmla="*/ f100 1 100"/>
              <a:gd name="f139" fmla="*/ f101 1 87"/>
              <a:gd name="f140" fmla="*/ f102 1 100"/>
              <a:gd name="f141" fmla="*/ f103 1 87"/>
              <a:gd name="f142" fmla="*/ f104 1 100"/>
              <a:gd name="f143" fmla="*/ f105 1 100"/>
              <a:gd name="f144" fmla="*/ f106 1 87"/>
              <a:gd name="f145" fmla="*/ f107 1 100"/>
              <a:gd name="f146" fmla="*/ f108 1 87"/>
              <a:gd name="f147" fmla="*/ f109 1 100"/>
              <a:gd name="f148" fmla="*/ f110 1 100"/>
              <a:gd name="f149" fmla="*/ f111 1 87"/>
              <a:gd name="f150" fmla="*/ f112 1 100"/>
              <a:gd name="f151" fmla="*/ 0 1 f74"/>
              <a:gd name="f152" fmla="*/ f6 1 f74"/>
              <a:gd name="f153" fmla="*/ 0 1 f75"/>
              <a:gd name="f154" fmla="*/ f7 1 f75"/>
              <a:gd name="f155" fmla="+- f113 0 f1"/>
              <a:gd name="f156" fmla="*/ f114 1 f74"/>
              <a:gd name="f157" fmla="*/ f115 1 f75"/>
              <a:gd name="f158" fmla="*/ f116 1 f74"/>
              <a:gd name="f159" fmla="*/ f117 1 f74"/>
              <a:gd name="f160" fmla="*/ f118 1 f75"/>
              <a:gd name="f161" fmla="*/ f119 1 f74"/>
              <a:gd name="f162" fmla="*/ f120 1 f75"/>
              <a:gd name="f163" fmla="*/ f121 1 f74"/>
              <a:gd name="f164" fmla="*/ f122 1 f75"/>
              <a:gd name="f165" fmla="*/ f123 1 f74"/>
              <a:gd name="f166" fmla="*/ f124 1 f75"/>
              <a:gd name="f167" fmla="*/ f125 1 f74"/>
              <a:gd name="f168" fmla="*/ f126 1 f75"/>
              <a:gd name="f169" fmla="*/ f127 1 f74"/>
              <a:gd name="f170" fmla="*/ f128 1 f75"/>
              <a:gd name="f171" fmla="*/ f129 1 f74"/>
              <a:gd name="f172" fmla="*/ f130 1 f75"/>
              <a:gd name="f173" fmla="*/ f131 1 f74"/>
              <a:gd name="f174" fmla="*/ f132 1 f75"/>
              <a:gd name="f175" fmla="*/ f133 1 f75"/>
              <a:gd name="f176" fmla="*/ f134 1 f74"/>
              <a:gd name="f177" fmla="*/ f135 1 f75"/>
              <a:gd name="f178" fmla="*/ f136 1 f74"/>
              <a:gd name="f179" fmla="*/ f137 1 f75"/>
              <a:gd name="f180" fmla="*/ f138 1 f75"/>
              <a:gd name="f181" fmla="*/ f139 1 f74"/>
              <a:gd name="f182" fmla="*/ f140 1 f75"/>
              <a:gd name="f183" fmla="*/ f141 1 f74"/>
              <a:gd name="f184" fmla="*/ f142 1 f75"/>
              <a:gd name="f185" fmla="*/ f143 1 f75"/>
              <a:gd name="f186" fmla="*/ f144 1 f74"/>
              <a:gd name="f187" fmla="*/ f145 1 f75"/>
              <a:gd name="f188" fmla="*/ f146 1 f74"/>
              <a:gd name="f189" fmla="*/ f147 1 f75"/>
              <a:gd name="f190" fmla="*/ f148 1 f75"/>
              <a:gd name="f191" fmla="*/ f149 1 f74"/>
              <a:gd name="f192" fmla="*/ f150 1 f75"/>
              <a:gd name="f193" fmla="*/ f151 f69 1"/>
              <a:gd name="f194" fmla="*/ f152 f69 1"/>
              <a:gd name="f195" fmla="*/ f154 f70 1"/>
              <a:gd name="f196" fmla="*/ f153 f70 1"/>
              <a:gd name="f197" fmla="*/ f156 f69 1"/>
              <a:gd name="f198" fmla="*/ f157 f70 1"/>
              <a:gd name="f199" fmla="*/ f158 f69 1"/>
              <a:gd name="f200" fmla="*/ f159 f69 1"/>
              <a:gd name="f201" fmla="*/ f160 f70 1"/>
              <a:gd name="f202" fmla="*/ f161 f69 1"/>
              <a:gd name="f203" fmla="*/ f162 f70 1"/>
              <a:gd name="f204" fmla="*/ f163 f69 1"/>
              <a:gd name="f205" fmla="*/ f164 f70 1"/>
              <a:gd name="f206" fmla="*/ f165 f69 1"/>
              <a:gd name="f207" fmla="*/ f166 f70 1"/>
              <a:gd name="f208" fmla="*/ f167 f69 1"/>
              <a:gd name="f209" fmla="*/ f168 f70 1"/>
              <a:gd name="f210" fmla="*/ f169 f69 1"/>
              <a:gd name="f211" fmla="*/ f170 f70 1"/>
              <a:gd name="f212" fmla="*/ f171 f69 1"/>
              <a:gd name="f213" fmla="*/ f172 f70 1"/>
              <a:gd name="f214" fmla="*/ f173 f69 1"/>
              <a:gd name="f215" fmla="*/ f174 f70 1"/>
              <a:gd name="f216" fmla="*/ f175 f70 1"/>
              <a:gd name="f217" fmla="*/ f176 f69 1"/>
              <a:gd name="f218" fmla="*/ f177 f70 1"/>
              <a:gd name="f219" fmla="*/ f178 f69 1"/>
              <a:gd name="f220" fmla="*/ f179 f70 1"/>
              <a:gd name="f221" fmla="*/ f180 f70 1"/>
              <a:gd name="f222" fmla="*/ f181 f69 1"/>
              <a:gd name="f223" fmla="*/ f182 f70 1"/>
              <a:gd name="f224" fmla="*/ f183 f69 1"/>
              <a:gd name="f225" fmla="*/ f184 f70 1"/>
              <a:gd name="f226" fmla="*/ f185 f70 1"/>
              <a:gd name="f227" fmla="*/ f186 f69 1"/>
              <a:gd name="f228" fmla="*/ f187 f70 1"/>
              <a:gd name="f229" fmla="*/ f188 f69 1"/>
              <a:gd name="f230" fmla="*/ f189 f70 1"/>
              <a:gd name="f231" fmla="*/ f190 f70 1"/>
              <a:gd name="f232" fmla="*/ f191 f69 1"/>
              <a:gd name="f233" fmla="*/ f192 f7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5">
                <a:pos x="f197" y="f198"/>
              </a:cxn>
              <a:cxn ang="f155">
                <a:pos x="f199" y="f198"/>
              </a:cxn>
              <a:cxn ang="f155">
                <a:pos x="f200" y="f201"/>
              </a:cxn>
              <a:cxn ang="f155">
                <a:pos x="f202" y="f203"/>
              </a:cxn>
              <a:cxn ang="f155">
                <a:pos x="f204" y="f205"/>
              </a:cxn>
              <a:cxn ang="f155">
                <a:pos x="f206" y="f207"/>
              </a:cxn>
              <a:cxn ang="f155">
                <a:pos x="f208" y="f209"/>
              </a:cxn>
              <a:cxn ang="f155">
                <a:pos x="f210" y="f211"/>
              </a:cxn>
              <a:cxn ang="f155">
                <a:pos x="f212" y="f211"/>
              </a:cxn>
              <a:cxn ang="f155">
                <a:pos x="f212" y="f213"/>
              </a:cxn>
              <a:cxn ang="f155">
                <a:pos x="f214" y="f215"/>
              </a:cxn>
              <a:cxn ang="f155">
                <a:pos x="f206" y="f216"/>
              </a:cxn>
              <a:cxn ang="f155">
                <a:pos x="f217" y="f218"/>
              </a:cxn>
              <a:cxn ang="f155">
                <a:pos x="f219" y="f220"/>
              </a:cxn>
              <a:cxn ang="f155">
                <a:pos x="f217" y="f221"/>
              </a:cxn>
              <a:cxn ang="f155">
                <a:pos x="f222" y="f223"/>
              </a:cxn>
              <a:cxn ang="f155">
                <a:pos x="f224" y="f225"/>
              </a:cxn>
              <a:cxn ang="f155">
                <a:pos x="f197" y="f226"/>
              </a:cxn>
              <a:cxn ang="f155">
                <a:pos x="f197" y="f198"/>
              </a:cxn>
              <a:cxn ang="f155">
                <a:pos x="f227" y="f228"/>
              </a:cxn>
              <a:cxn ang="f155">
                <a:pos x="f229" y="f230"/>
              </a:cxn>
              <a:cxn ang="f155">
                <a:pos x="f222" y="f231"/>
              </a:cxn>
              <a:cxn ang="f155">
                <a:pos x="f232" y="f233"/>
              </a:cxn>
              <a:cxn ang="f155">
                <a:pos x="f199" y="f228"/>
              </a:cxn>
              <a:cxn ang="f155">
                <a:pos x="f227" y="f228"/>
              </a:cxn>
            </a:cxnLst>
            <a:rect l="f193" t="f196" r="f194" b="f19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24"/>
                </a:cubicBezTo>
                <a:cubicBezTo>
                  <a:pt x="f34" y="f35"/>
                  <a:pt x="f22" y="f36"/>
                  <a:pt x="f26" y="f18"/>
                </a:cubicBezTo>
                <a:lnTo>
                  <a:pt x="f32" y="f18"/>
                </a:lnTo>
                <a:lnTo>
                  <a:pt x="f32" y="f37"/>
                </a:lnTo>
                <a:cubicBezTo>
                  <a:pt x="f38" y="f39"/>
                  <a:pt x="f40" y="f41"/>
                  <a:pt x="f14" y="f42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3" y="f7"/>
                  <a:pt x="f44" y="f45"/>
                  <a:pt x="f46" y="f47"/>
                </a:cubicBezTo>
                <a:cubicBezTo>
                  <a:pt x="f48" y="f38"/>
                  <a:pt x="f5" y="f49"/>
                  <a:pt x="f5" y="f50"/>
                </a:cubicBezTo>
                <a:cubicBezTo>
                  <a:pt x="f5" y="f43"/>
                  <a:pt x="f48" y="f17"/>
                  <a:pt x="f46" y="f51"/>
                </a:cubicBezTo>
                <a:cubicBezTo>
                  <a:pt x="f15" y="f52"/>
                  <a:pt x="f53" y="f5"/>
                  <a:pt x="f54" y="f5"/>
                </a:cubicBezTo>
                <a:cubicBezTo>
                  <a:pt x="f55" y="f5"/>
                  <a:pt x="f56" y="f48"/>
                  <a:pt x="f34" y="f57"/>
                </a:cubicBezTo>
                <a:cubicBezTo>
                  <a:pt x="f24" y="f13"/>
                  <a:pt x="f6" y="f58"/>
                  <a:pt x="f6" y="f59"/>
                </a:cubicBezTo>
                <a:lnTo>
                  <a:pt x="f6" y="f8"/>
                </a:lnTo>
                <a:close/>
                <a:moveTo>
                  <a:pt x="f60" y="f61"/>
                </a:moveTo>
                <a:cubicBezTo>
                  <a:pt x="f60" y="f62"/>
                  <a:pt x="f56" y="f63"/>
                  <a:pt x="f64" y="f65"/>
                </a:cubicBezTo>
                <a:cubicBezTo>
                  <a:pt x="f66" y="f9"/>
                  <a:pt x="f67" y="f46"/>
                  <a:pt x="f54" y="f46"/>
                </a:cubicBezTo>
                <a:cubicBezTo>
                  <a:pt x="f25" y="f46"/>
                  <a:pt x="f58" y="f9"/>
                  <a:pt x="f63" y="f15"/>
                </a:cubicBezTo>
                <a:cubicBezTo>
                  <a:pt x="f65" y="f19"/>
                  <a:pt x="f11" y="f53"/>
                  <a:pt x="f9" y="f61"/>
                </a:cubicBezTo>
                <a:lnTo>
                  <a:pt x="f60" y="f61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0" name="Freeform 69"/>
          <p:cNvSpPr/>
          <p:nvPr/>
        </p:nvSpPr>
        <p:spPr>
          <a:xfrm>
            <a:off x="4715697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26"/>
              <a:gd name="f39" fmla="val 6"/>
              <a:gd name="f40" fmla="val 4"/>
              <a:gd name="f41" fmla="val 37"/>
              <a:gd name="f42" fmla="val 1"/>
              <a:gd name="f43" fmla="val 42"/>
              <a:gd name="f44" fmla="val 58"/>
              <a:gd name="f45" fmla="val 66"/>
              <a:gd name="f46" fmla="val 72"/>
              <a:gd name="f47" fmla="val 77"/>
              <a:gd name="f48" fmla="val 36"/>
              <a:gd name="f49" fmla="+- 0 0 -90"/>
              <a:gd name="f50" fmla="*/ f3 1 80"/>
              <a:gd name="f51" fmla="*/ f4 1 98"/>
              <a:gd name="f52" fmla="+- f7 0 f5"/>
              <a:gd name="f53" fmla="+- f6 0 f5"/>
              <a:gd name="f54" fmla="*/ f49 f0 1"/>
              <a:gd name="f55" fmla="*/ f53 1 80"/>
              <a:gd name="f56" fmla="*/ f52 1 98"/>
              <a:gd name="f57" fmla="*/ 80 f53 1"/>
              <a:gd name="f58" fmla="*/ 98 f52 1"/>
              <a:gd name="f59" fmla="*/ 64 f53 1"/>
              <a:gd name="f60" fmla="*/ 44 f52 1"/>
              <a:gd name="f61" fmla="*/ 63 f53 1"/>
              <a:gd name="f62" fmla="*/ 32 f52 1"/>
              <a:gd name="f63" fmla="*/ 60 f53 1"/>
              <a:gd name="f64" fmla="*/ 23 f52 1"/>
              <a:gd name="f65" fmla="*/ 54 f53 1"/>
              <a:gd name="f66" fmla="*/ 17 f52 1"/>
              <a:gd name="f67" fmla="*/ 44 f53 1"/>
              <a:gd name="f68" fmla="*/ 15 f52 1"/>
              <a:gd name="f69" fmla="*/ 30 f53 1"/>
              <a:gd name="f70" fmla="*/ 19 f52 1"/>
              <a:gd name="f71" fmla="*/ 16 f53 1"/>
              <a:gd name="f72" fmla="*/ 27 f52 1"/>
              <a:gd name="f73" fmla="*/ 0 f53 1"/>
              <a:gd name="f74" fmla="*/ 3 f52 1"/>
              <a:gd name="f75" fmla="*/ 13 f52 1"/>
              <a:gd name="f76" fmla="*/ 32 f53 1"/>
              <a:gd name="f77" fmla="*/ 4 f52 1"/>
              <a:gd name="f78" fmla="*/ 48 f53 1"/>
              <a:gd name="f79" fmla="*/ 0 f52 1"/>
              <a:gd name="f80" fmla="*/ 72 f53 1"/>
              <a:gd name="f81" fmla="*/ 9 f52 1"/>
              <a:gd name="f82" fmla="*/ 36 f52 1"/>
              <a:gd name="f83" fmla="*/ f54 1 f2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98"/>
              <a:gd name="f110" fmla="*/ 0 1 f55"/>
              <a:gd name="f111" fmla="*/ f6 1 f55"/>
              <a:gd name="f112" fmla="*/ 0 1 f56"/>
              <a:gd name="f113" fmla="*/ f7 1 f56"/>
              <a:gd name="f114" fmla="+- f83 0 f1"/>
              <a:gd name="f115" fmla="*/ f84 1 f55"/>
              <a:gd name="f116" fmla="*/ f85 1 f56"/>
              <a:gd name="f117" fmla="*/ f86 1 f55"/>
              <a:gd name="f118" fmla="*/ f87 1 f56"/>
              <a:gd name="f119" fmla="*/ f88 1 f55"/>
              <a:gd name="f120" fmla="*/ f89 1 f56"/>
              <a:gd name="f121" fmla="*/ f90 1 f55"/>
              <a:gd name="f122" fmla="*/ f91 1 f56"/>
              <a:gd name="f123" fmla="*/ f92 1 f55"/>
              <a:gd name="f124" fmla="*/ f93 1 f56"/>
              <a:gd name="f125" fmla="*/ f94 1 f55"/>
              <a:gd name="f126" fmla="*/ f95 1 f56"/>
              <a:gd name="f127" fmla="*/ f96 1 f55"/>
              <a:gd name="f128" fmla="*/ f97 1 f56"/>
              <a:gd name="f129" fmla="*/ f98 1 f55"/>
              <a:gd name="f130" fmla="*/ f99 1 f56"/>
              <a:gd name="f131" fmla="*/ f100 1 f55"/>
              <a:gd name="f132" fmla="*/ f101 1 f56"/>
              <a:gd name="f133" fmla="*/ f102 1 f56"/>
              <a:gd name="f134" fmla="*/ f103 1 f55"/>
              <a:gd name="f135" fmla="*/ f104 1 f56"/>
              <a:gd name="f136" fmla="*/ f105 1 f55"/>
              <a:gd name="f137" fmla="*/ f106 1 f56"/>
              <a:gd name="f138" fmla="*/ f107 1 f55"/>
              <a:gd name="f139" fmla="*/ f108 1 f56"/>
              <a:gd name="f140" fmla="*/ f109 1 f56"/>
              <a:gd name="f141" fmla="*/ f110 f50 1"/>
              <a:gd name="f142" fmla="*/ f111 f50 1"/>
              <a:gd name="f143" fmla="*/ f113 f51 1"/>
              <a:gd name="f144" fmla="*/ f112 f51 1"/>
              <a:gd name="f145" fmla="*/ f115 f50 1"/>
              <a:gd name="f146" fmla="*/ f116 f51 1"/>
              <a:gd name="f147" fmla="*/ f117 f50 1"/>
              <a:gd name="f148" fmla="*/ f118 f51 1"/>
              <a:gd name="f149" fmla="*/ f119 f50 1"/>
              <a:gd name="f150" fmla="*/ f120 f51 1"/>
              <a:gd name="f151" fmla="*/ f121 f50 1"/>
              <a:gd name="f152" fmla="*/ f122 f51 1"/>
              <a:gd name="f153" fmla="*/ f123 f50 1"/>
              <a:gd name="f154" fmla="*/ f124 f51 1"/>
              <a:gd name="f155" fmla="*/ f125 f50 1"/>
              <a:gd name="f156" fmla="*/ f126 f51 1"/>
              <a:gd name="f157" fmla="*/ f127 f50 1"/>
              <a:gd name="f158" fmla="*/ f128 f51 1"/>
              <a:gd name="f159" fmla="*/ f129 f50 1"/>
              <a:gd name="f160" fmla="*/ f130 f51 1"/>
              <a:gd name="f161" fmla="*/ f131 f50 1"/>
              <a:gd name="f162" fmla="*/ f132 f51 1"/>
              <a:gd name="f163" fmla="*/ f133 f51 1"/>
              <a:gd name="f164" fmla="*/ f134 f50 1"/>
              <a:gd name="f165" fmla="*/ f135 f51 1"/>
              <a:gd name="f166" fmla="*/ f136 f50 1"/>
              <a:gd name="f167" fmla="*/ f137 f51 1"/>
              <a:gd name="f168" fmla="*/ f138 f50 1"/>
              <a:gd name="f169" fmla="*/ f139 f51 1"/>
              <a:gd name="f170" fmla="*/ f140 f5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4">
                <a:pos x="f145" y="f146"/>
              </a:cxn>
              <a:cxn ang="f114">
                <a:pos x="f147" y="f146"/>
              </a:cxn>
              <a:cxn ang="f114">
                <a:pos x="f147" y="f148"/>
              </a:cxn>
              <a:cxn ang="f114">
                <a:pos x="f149" y="f150"/>
              </a:cxn>
              <a:cxn ang="f114">
                <a:pos x="f151" y="f152"/>
              </a:cxn>
              <a:cxn ang="f114">
                <a:pos x="f153" y="f154"/>
              </a:cxn>
              <a:cxn ang="f114">
                <a:pos x="f155" y="f156"/>
              </a:cxn>
              <a:cxn ang="f114">
                <a:pos x="f157" y="f158"/>
              </a:cxn>
              <a:cxn ang="f114">
                <a:pos x="f159" y="f160"/>
              </a:cxn>
              <a:cxn ang="f114">
                <a:pos x="f159" y="f146"/>
              </a:cxn>
              <a:cxn ang="f114">
                <a:pos x="f161" y="f146"/>
              </a:cxn>
              <a:cxn ang="f114">
                <a:pos x="f161" y="f162"/>
              </a:cxn>
              <a:cxn ang="f114">
                <a:pos x="f159" y="f162"/>
              </a:cxn>
              <a:cxn ang="f114">
                <a:pos x="f159" y="f163"/>
              </a:cxn>
              <a:cxn ang="f114">
                <a:pos x="f164" y="f165"/>
              </a:cxn>
              <a:cxn ang="f114">
                <a:pos x="f166" y="f167"/>
              </a:cxn>
              <a:cxn ang="f114">
                <a:pos x="f168" y="f169"/>
              </a:cxn>
              <a:cxn ang="f114">
                <a:pos x="f145" y="f170"/>
              </a:cxn>
              <a:cxn ang="f114">
                <a:pos x="f145" y="f146"/>
              </a:cxn>
            </a:cxnLst>
            <a:rect l="f141" t="f144" r="f142" b="f143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5"/>
                  <a:pt x="f30" y="f31"/>
                </a:cubicBezTo>
                <a:cubicBezTo>
                  <a:pt x="f17" y="f32"/>
                  <a:pt x="f21" y="f33"/>
                  <a:pt x="f27" y="f34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5"/>
                </a:lnTo>
                <a:lnTo>
                  <a:pt x="f27" y="f35"/>
                </a:lnTo>
                <a:lnTo>
                  <a:pt x="f27" y="f36"/>
                </a:lnTo>
                <a:cubicBezTo>
                  <a:pt x="f32" y="f37"/>
                  <a:pt x="f38" y="f39"/>
                  <a:pt x="f13" y="f40"/>
                </a:cubicBezTo>
                <a:cubicBezTo>
                  <a:pt x="f41" y="f42"/>
                  <a:pt x="f43" y="f5"/>
                  <a:pt x="f28" y="f5"/>
                </a:cubicBezTo>
                <a:cubicBezTo>
                  <a:pt x="f44" y="f5"/>
                  <a:pt x="f45" y="f35"/>
                  <a:pt x="f46" y="f37"/>
                </a:cubicBezTo>
                <a:cubicBezTo>
                  <a:pt x="f47" y="f27"/>
                  <a:pt x="f6" y="f17"/>
                  <a:pt x="f6" y="f48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1" name="Freeform 70"/>
          <p:cNvSpPr/>
          <p:nvPr/>
        </p:nvSpPr>
        <p:spPr>
          <a:xfrm>
            <a:off x="4857265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1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3"/>
              <a:gd name="f34" fmla="val 24"/>
              <a:gd name="f35" fmla="val 19"/>
              <a:gd name="f36" fmla="val 63"/>
              <a:gd name="f37" fmla="val 72"/>
              <a:gd name="f38" fmla="+- 0 0 -90"/>
              <a:gd name="f39" fmla="*/ f3 1 88"/>
              <a:gd name="f40" fmla="*/ f4 1 101"/>
              <a:gd name="f41" fmla="+- f7 0 f5"/>
              <a:gd name="f42" fmla="+- f6 0 f5"/>
              <a:gd name="f43" fmla="*/ f38 f0 1"/>
              <a:gd name="f44" fmla="*/ f42 1 88"/>
              <a:gd name="f45" fmla="*/ f41 1 101"/>
              <a:gd name="f46" fmla="*/ 88 f42 1"/>
              <a:gd name="f47" fmla="*/ 51 f41 1"/>
              <a:gd name="f48" fmla="*/ 76 f42 1"/>
              <a:gd name="f49" fmla="*/ 87 f41 1"/>
              <a:gd name="f50" fmla="*/ 44 f42 1"/>
              <a:gd name="f51" fmla="*/ 101 f41 1"/>
              <a:gd name="f52" fmla="*/ 12 f42 1"/>
              <a:gd name="f53" fmla="*/ 0 f42 1"/>
              <a:gd name="f54" fmla="*/ 14 f41 1"/>
              <a:gd name="f55" fmla="*/ 0 f41 1"/>
              <a:gd name="f56" fmla="*/ 71 f42 1"/>
              <a:gd name="f57" fmla="*/ 64 f42 1"/>
              <a:gd name="f58" fmla="*/ 23 f41 1"/>
              <a:gd name="f59" fmla="*/ 24 f42 1"/>
              <a:gd name="f60" fmla="*/ 17 f42 1"/>
              <a:gd name="f61" fmla="*/ 78 f41 1"/>
              <a:gd name="f62" fmla="*/ f43 1 f2"/>
              <a:gd name="f63" fmla="*/ f46 1 88"/>
              <a:gd name="f64" fmla="*/ f47 1 101"/>
              <a:gd name="f65" fmla="*/ f48 1 88"/>
              <a:gd name="f66" fmla="*/ f49 1 101"/>
              <a:gd name="f67" fmla="*/ f50 1 88"/>
              <a:gd name="f68" fmla="*/ f51 1 101"/>
              <a:gd name="f69" fmla="*/ f52 1 88"/>
              <a:gd name="f70" fmla="*/ f53 1 88"/>
              <a:gd name="f71" fmla="*/ f54 1 101"/>
              <a:gd name="f72" fmla="*/ f55 1 101"/>
              <a:gd name="f73" fmla="*/ f56 1 88"/>
              <a:gd name="f74" fmla="*/ f57 1 88"/>
              <a:gd name="f75" fmla="*/ f58 1 101"/>
              <a:gd name="f76" fmla="*/ f59 1 88"/>
              <a:gd name="f77" fmla="*/ f60 1 88"/>
              <a:gd name="f78" fmla="*/ f61 1 101"/>
              <a:gd name="f79" fmla="*/ 0 1 f44"/>
              <a:gd name="f80" fmla="*/ f6 1 f44"/>
              <a:gd name="f81" fmla="*/ 0 1 f45"/>
              <a:gd name="f82" fmla="*/ f7 1 f45"/>
              <a:gd name="f83" fmla="+- f62 0 f1"/>
              <a:gd name="f84" fmla="*/ f63 1 f44"/>
              <a:gd name="f85" fmla="*/ f64 1 f45"/>
              <a:gd name="f86" fmla="*/ f65 1 f44"/>
              <a:gd name="f87" fmla="*/ f66 1 f45"/>
              <a:gd name="f88" fmla="*/ f67 1 f44"/>
              <a:gd name="f89" fmla="*/ f68 1 f45"/>
              <a:gd name="f90" fmla="*/ f69 1 f44"/>
              <a:gd name="f91" fmla="*/ f70 1 f44"/>
              <a:gd name="f92" fmla="*/ f71 1 f45"/>
              <a:gd name="f93" fmla="*/ f72 1 f45"/>
              <a:gd name="f94" fmla="*/ f73 1 f44"/>
              <a:gd name="f95" fmla="*/ f74 1 f44"/>
              <a:gd name="f96" fmla="*/ f75 1 f45"/>
              <a:gd name="f97" fmla="*/ f76 1 f44"/>
              <a:gd name="f98" fmla="*/ f77 1 f44"/>
              <a:gd name="f99" fmla="*/ f78 1 f45"/>
              <a:gd name="f100" fmla="*/ f79 f39 1"/>
              <a:gd name="f101" fmla="*/ f80 f39 1"/>
              <a:gd name="f102" fmla="*/ f82 f40 1"/>
              <a:gd name="f103" fmla="*/ f81 f40 1"/>
              <a:gd name="f104" fmla="*/ f84 f39 1"/>
              <a:gd name="f105" fmla="*/ f85 f40 1"/>
              <a:gd name="f106" fmla="*/ f86 f39 1"/>
              <a:gd name="f107" fmla="*/ f87 f40 1"/>
              <a:gd name="f108" fmla="*/ f88 f39 1"/>
              <a:gd name="f109" fmla="*/ f89 f40 1"/>
              <a:gd name="f110" fmla="*/ f90 f39 1"/>
              <a:gd name="f111" fmla="*/ f91 f39 1"/>
              <a:gd name="f112" fmla="*/ f92 f40 1"/>
              <a:gd name="f113" fmla="*/ f93 f40 1"/>
              <a:gd name="f114" fmla="*/ f94 f39 1"/>
              <a:gd name="f115" fmla="*/ f95 f39 1"/>
              <a:gd name="f116" fmla="*/ f96 f40 1"/>
              <a:gd name="f117" fmla="*/ f97 f39 1"/>
              <a:gd name="f118" fmla="*/ f98 f39 1"/>
              <a:gd name="f119" fmla="*/ f99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3">
                <a:pos x="f104" y="f105"/>
              </a:cxn>
              <a:cxn ang="f83">
                <a:pos x="f106" y="f107"/>
              </a:cxn>
              <a:cxn ang="f83">
                <a:pos x="f108" y="f109"/>
              </a:cxn>
              <a:cxn ang="f83">
                <a:pos x="f110" y="f107"/>
              </a:cxn>
              <a:cxn ang="f83">
                <a:pos x="f111" y="f105"/>
              </a:cxn>
              <a:cxn ang="f83">
                <a:pos x="f110" y="f112"/>
              </a:cxn>
              <a:cxn ang="f83">
                <a:pos x="f108" y="f113"/>
              </a:cxn>
              <a:cxn ang="f83">
                <a:pos x="f106" y="f112"/>
              </a:cxn>
              <a:cxn ang="f83">
                <a:pos x="f104" y="f105"/>
              </a:cxn>
              <a:cxn ang="f83">
                <a:pos x="f114" y="f105"/>
              </a:cxn>
              <a:cxn ang="f83">
                <a:pos x="f115" y="f116"/>
              </a:cxn>
              <a:cxn ang="f83">
                <a:pos x="f108" y="f112"/>
              </a:cxn>
              <a:cxn ang="f83">
                <a:pos x="f117" y="f116"/>
              </a:cxn>
              <a:cxn ang="f83">
                <a:pos x="f118" y="f105"/>
              </a:cxn>
              <a:cxn ang="f83">
                <a:pos x="f117" y="f119"/>
              </a:cxn>
              <a:cxn ang="f83">
                <a:pos x="f108" y="f107"/>
              </a:cxn>
              <a:cxn ang="f83">
                <a:pos x="f115" y="f119"/>
              </a:cxn>
              <a:cxn ang="f83">
                <a:pos x="f114" y="f105"/>
              </a:cxn>
            </a:cxnLst>
            <a:rect l="f100" t="f103" r="f101" b="f102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29" y="f32"/>
                  <a:pt x="f34" y="f23"/>
                </a:cubicBezTo>
                <a:cubicBezTo>
                  <a:pt x="f35" y="f29"/>
                  <a:pt x="f32" y="f27"/>
                  <a:pt x="f32" y="f8"/>
                </a:cubicBezTo>
                <a:cubicBezTo>
                  <a:pt x="f32" y="f36"/>
                  <a:pt x="f35" y="f37"/>
                  <a:pt x="f34" y="f11"/>
                </a:cubicBezTo>
                <a:cubicBezTo>
                  <a:pt x="f29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37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2" name="Freeform 71"/>
          <p:cNvSpPr/>
          <p:nvPr/>
        </p:nvSpPr>
        <p:spPr>
          <a:xfrm>
            <a:off x="5011707" y="4310591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4"/>
              <a:gd name="f11" fmla="val 63"/>
              <a:gd name="f12" fmla="val 70"/>
              <a:gd name="f13" fmla="val 67"/>
              <a:gd name="f14" fmla="val 62"/>
              <a:gd name="f15" fmla="val 60"/>
              <a:gd name="f16" fmla="val 58"/>
              <a:gd name="f17" fmla="val 59"/>
              <a:gd name="f18" fmla="val 55"/>
              <a:gd name="f19" fmla="val 57"/>
              <a:gd name="f20" fmla="val 53"/>
              <a:gd name="f21" fmla="val 54"/>
              <a:gd name="f22" fmla="val 52"/>
              <a:gd name="f23" fmla="val 51"/>
              <a:gd name="f24" fmla="val 48"/>
              <a:gd name="f25" fmla="val 50"/>
              <a:gd name="f26" fmla="val 44"/>
              <a:gd name="f27" fmla="val 39"/>
              <a:gd name="f28" fmla="val 35"/>
              <a:gd name="f29" fmla="val 30"/>
              <a:gd name="f30" fmla="val 25"/>
              <a:gd name="f31" fmla="val 56"/>
              <a:gd name="f32" fmla="val 20"/>
              <a:gd name="f33" fmla="val 16"/>
              <a:gd name="f34" fmla="val 21"/>
              <a:gd name="f35" fmla="val 26"/>
              <a:gd name="f36" fmla="val 41"/>
              <a:gd name="f37" fmla="val 32"/>
              <a:gd name="f38" fmla="val 37"/>
              <a:gd name="f39" fmla="val 36"/>
              <a:gd name="f40" fmla="val 42"/>
              <a:gd name="f41" fmla="val 66"/>
              <a:gd name="f42" fmla="val 38"/>
              <a:gd name="f43" fmla="val 72"/>
              <a:gd name="f44" fmla="val 77"/>
              <a:gd name="f45" fmla="val 71"/>
              <a:gd name="f46" fmla="+- 0 0 -90"/>
              <a:gd name="f47" fmla="*/ f3 1 80"/>
              <a:gd name="f48" fmla="*/ f4 1 133"/>
              <a:gd name="f49" fmla="+- f7 0 f5"/>
              <a:gd name="f50" fmla="+- f6 0 f5"/>
              <a:gd name="f51" fmla="*/ f46 f0 1"/>
              <a:gd name="f52" fmla="*/ f50 1 80"/>
              <a:gd name="f53" fmla="*/ f49 1 133"/>
              <a:gd name="f54" fmla="*/ 80 f50 1"/>
              <a:gd name="f55" fmla="*/ 133 f49 1"/>
              <a:gd name="f56" fmla="*/ 64 f50 1"/>
              <a:gd name="f57" fmla="*/ 79 f49 1"/>
              <a:gd name="f58" fmla="*/ 63 f50 1"/>
              <a:gd name="f59" fmla="*/ 67 f49 1"/>
              <a:gd name="f60" fmla="*/ 60 f50 1"/>
              <a:gd name="f61" fmla="*/ 58 f49 1"/>
              <a:gd name="f62" fmla="*/ 54 f50 1"/>
              <a:gd name="f63" fmla="*/ 52 f49 1"/>
              <a:gd name="f64" fmla="*/ 44 f50 1"/>
              <a:gd name="f65" fmla="*/ 50 f49 1"/>
              <a:gd name="f66" fmla="*/ 30 f50 1"/>
              <a:gd name="f67" fmla="*/ 54 f49 1"/>
              <a:gd name="f68" fmla="*/ 16 f50 1"/>
              <a:gd name="f69" fmla="*/ 62 f49 1"/>
              <a:gd name="f70" fmla="*/ 0 f50 1"/>
              <a:gd name="f71" fmla="*/ 0 f49 1"/>
              <a:gd name="f72" fmla="*/ 48 f49 1"/>
              <a:gd name="f73" fmla="*/ 32 f50 1"/>
              <a:gd name="f74" fmla="*/ 39 f49 1"/>
              <a:gd name="f75" fmla="*/ 48 f50 1"/>
              <a:gd name="f76" fmla="*/ 35 f49 1"/>
              <a:gd name="f77" fmla="*/ 72 f50 1"/>
              <a:gd name="f78" fmla="*/ 44 f49 1"/>
              <a:gd name="f79" fmla="*/ 71 f49 1"/>
              <a:gd name="f80" fmla="*/ f51 1 f2"/>
              <a:gd name="f81" fmla="*/ f54 1 80"/>
              <a:gd name="f82" fmla="*/ f55 1 133"/>
              <a:gd name="f83" fmla="*/ f56 1 80"/>
              <a:gd name="f84" fmla="*/ f57 1 133"/>
              <a:gd name="f85" fmla="*/ f58 1 80"/>
              <a:gd name="f86" fmla="*/ f59 1 133"/>
              <a:gd name="f87" fmla="*/ f60 1 80"/>
              <a:gd name="f88" fmla="*/ f61 1 133"/>
              <a:gd name="f89" fmla="*/ f62 1 80"/>
              <a:gd name="f90" fmla="*/ f63 1 133"/>
              <a:gd name="f91" fmla="*/ f64 1 80"/>
              <a:gd name="f92" fmla="*/ f65 1 133"/>
              <a:gd name="f93" fmla="*/ f66 1 80"/>
              <a:gd name="f94" fmla="*/ f67 1 133"/>
              <a:gd name="f95" fmla="*/ f68 1 80"/>
              <a:gd name="f96" fmla="*/ f69 1 133"/>
              <a:gd name="f97" fmla="*/ f70 1 80"/>
              <a:gd name="f98" fmla="*/ f71 1 133"/>
              <a:gd name="f99" fmla="*/ f72 1 133"/>
              <a:gd name="f100" fmla="*/ f73 1 80"/>
              <a:gd name="f101" fmla="*/ f74 1 133"/>
              <a:gd name="f102" fmla="*/ f75 1 80"/>
              <a:gd name="f103" fmla="*/ f76 1 133"/>
              <a:gd name="f104" fmla="*/ f77 1 80"/>
              <a:gd name="f105" fmla="*/ f78 1 133"/>
              <a:gd name="f106" fmla="*/ f79 1 133"/>
              <a:gd name="f107" fmla="*/ 0 1 f52"/>
              <a:gd name="f108" fmla="*/ f6 1 f52"/>
              <a:gd name="f109" fmla="*/ 0 1 f53"/>
              <a:gd name="f110" fmla="*/ f7 1 f53"/>
              <a:gd name="f111" fmla="+- f80 0 f1"/>
              <a:gd name="f112" fmla="*/ f81 1 f52"/>
              <a:gd name="f113" fmla="*/ f82 1 f53"/>
              <a:gd name="f114" fmla="*/ f83 1 f52"/>
              <a:gd name="f115" fmla="*/ f84 1 f53"/>
              <a:gd name="f116" fmla="*/ f85 1 f52"/>
              <a:gd name="f117" fmla="*/ f86 1 f53"/>
              <a:gd name="f118" fmla="*/ f87 1 f52"/>
              <a:gd name="f119" fmla="*/ f88 1 f53"/>
              <a:gd name="f120" fmla="*/ f89 1 f52"/>
              <a:gd name="f121" fmla="*/ f90 1 f53"/>
              <a:gd name="f122" fmla="*/ f91 1 f52"/>
              <a:gd name="f123" fmla="*/ f92 1 f53"/>
              <a:gd name="f124" fmla="*/ f93 1 f52"/>
              <a:gd name="f125" fmla="*/ f94 1 f53"/>
              <a:gd name="f126" fmla="*/ f95 1 f52"/>
              <a:gd name="f127" fmla="*/ f96 1 f53"/>
              <a:gd name="f128" fmla="*/ f97 1 f52"/>
              <a:gd name="f129" fmla="*/ f98 1 f53"/>
              <a:gd name="f130" fmla="*/ f99 1 f53"/>
              <a:gd name="f131" fmla="*/ f100 1 f52"/>
              <a:gd name="f132" fmla="*/ f101 1 f53"/>
              <a:gd name="f133" fmla="*/ f102 1 f52"/>
              <a:gd name="f134" fmla="*/ f103 1 f53"/>
              <a:gd name="f135" fmla="*/ f104 1 f52"/>
              <a:gd name="f136" fmla="*/ f105 1 f53"/>
              <a:gd name="f137" fmla="*/ f106 1 f53"/>
              <a:gd name="f138" fmla="*/ f107 f47 1"/>
              <a:gd name="f139" fmla="*/ f108 f47 1"/>
              <a:gd name="f140" fmla="*/ f110 f48 1"/>
              <a:gd name="f141" fmla="*/ f109 f48 1"/>
              <a:gd name="f142" fmla="*/ f112 f47 1"/>
              <a:gd name="f143" fmla="*/ f113 f48 1"/>
              <a:gd name="f144" fmla="*/ f114 f47 1"/>
              <a:gd name="f145" fmla="*/ f115 f48 1"/>
              <a:gd name="f146" fmla="*/ f116 f47 1"/>
              <a:gd name="f147" fmla="*/ f117 f48 1"/>
              <a:gd name="f148" fmla="*/ f118 f47 1"/>
              <a:gd name="f149" fmla="*/ f119 f48 1"/>
              <a:gd name="f150" fmla="*/ f120 f47 1"/>
              <a:gd name="f151" fmla="*/ f121 f48 1"/>
              <a:gd name="f152" fmla="*/ f122 f47 1"/>
              <a:gd name="f153" fmla="*/ f123 f48 1"/>
              <a:gd name="f154" fmla="*/ f124 f47 1"/>
              <a:gd name="f155" fmla="*/ f125 f48 1"/>
              <a:gd name="f156" fmla="*/ f126 f47 1"/>
              <a:gd name="f157" fmla="*/ f127 f48 1"/>
              <a:gd name="f158" fmla="*/ f128 f47 1"/>
              <a:gd name="f159" fmla="*/ f129 f48 1"/>
              <a:gd name="f160" fmla="*/ f130 f48 1"/>
              <a:gd name="f161" fmla="*/ f131 f47 1"/>
              <a:gd name="f162" fmla="*/ f132 f48 1"/>
              <a:gd name="f163" fmla="*/ f133 f47 1"/>
              <a:gd name="f164" fmla="*/ f134 f48 1"/>
              <a:gd name="f165" fmla="*/ f135 f47 1"/>
              <a:gd name="f166" fmla="*/ f136 f48 1"/>
              <a:gd name="f167" fmla="*/ f137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2" y="f143"/>
              </a:cxn>
              <a:cxn ang="f111">
                <a:pos x="f144" y="f143"/>
              </a:cxn>
              <a:cxn ang="f111">
                <a:pos x="f144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6" y="f157"/>
              </a:cxn>
              <a:cxn ang="f111">
                <a:pos x="f156" y="f143"/>
              </a:cxn>
              <a:cxn ang="f111">
                <a:pos x="f158" y="f143"/>
              </a:cxn>
              <a:cxn ang="f111">
                <a:pos x="f158" y="f159"/>
              </a:cxn>
              <a:cxn ang="f111">
                <a:pos x="f156" y="f159"/>
              </a:cxn>
              <a:cxn ang="f111">
                <a:pos x="f156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65" y="f166"/>
              </a:cxn>
              <a:cxn ang="f111">
                <a:pos x="f142" y="f167"/>
              </a:cxn>
              <a:cxn ang="f111">
                <a:pos x="f142" y="f143"/>
              </a:cxn>
            </a:cxnLst>
            <a:rect l="f138" t="f141" r="f139" b="f140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1"/>
                  <a:pt x="f14" y="f15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3"/>
                  <a:pt x="f24" y="f25"/>
                  <a:pt x="f26" y="f25"/>
                </a:cubicBezTo>
                <a:cubicBezTo>
                  <a:pt x="f27" y="f25"/>
                  <a:pt x="f28" y="f22"/>
                  <a:pt x="f29" y="f21"/>
                </a:cubicBezTo>
                <a:cubicBezTo>
                  <a:pt x="f30" y="f31"/>
                  <a:pt x="f32" y="f17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24"/>
                </a:lnTo>
                <a:cubicBezTo>
                  <a:pt x="f34" y="f26"/>
                  <a:pt x="f35" y="f36"/>
                  <a:pt x="f37" y="f27"/>
                </a:cubicBezTo>
                <a:cubicBezTo>
                  <a:pt x="f38" y="f39"/>
                  <a:pt x="f40" y="f28"/>
                  <a:pt x="f24" y="f28"/>
                </a:cubicBezTo>
                <a:cubicBezTo>
                  <a:pt x="f16" y="f28"/>
                  <a:pt x="f41" y="f42"/>
                  <a:pt x="f43" y="f26"/>
                </a:cubicBezTo>
                <a:cubicBezTo>
                  <a:pt x="f44" y="f23"/>
                  <a:pt x="f6" y="f15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3" name="Freeform 72"/>
          <p:cNvSpPr/>
          <p:nvPr/>
        </p:nvSpPr>
        <p:spPr>
          <a:xfrm>
            <a:off x="5159712" y="4362072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7"/>
              <a:gd name="f16" fmla="val 43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8"/>
              <a:gd name="f36" fmla="val 50"/>
              <a:gd name="f37" fmla="val 52"/>
              <a:gd name="f38" fmla="val 55"/>
              <a:gd name="f39" fmla="val 57"/>
              <a:gd name="f40" fmla="+- 0 0 -90"/>
              <a:gd name="f41" fmla="*/ f3 1 59"/>
              <a:gd name="f42" fmla="*/ f4 1 95"/>
              <a:gd name="f43" fmla="+- f7 0 f5"/>
              <a:gd name="f44" fmla="+- f6 0 f5"/>
              <a:gd name="f45" fmla="*/ f40 f0 1"/>
              <a:gd name="f46" fmla="*/ f44 1 59"/>
              <a:gd name="f47" fmla="*/ f43 1 95"/>
              <a:gd name="f48" fmla="*/ 59 f44 1"/>
              <a:gd name="f49" fmla="*/ 17 f43 1"/>
              <a:gd name="f50" fmla="*/ 58 f44 1"/>
              <a:gd name="f51" fmla="*/ 51 f44 1"/>
              <a:gd name="f52" fmla="*/ 16 f43 1"/>
              <a:gd name="f53" fmla="*/ 43 f44 1"/>
              <a:gd name="f54" fmla="*/ 29 f44 1"/>
              <a:gd name="f55" fmla="*/ 19 f43 1"/>
              <a:gd name="f56" fmla="*/ 16 f44 1"/>
              <a:gd name="f57" fmla="*/ 27 f43 1"/>
              <a:gd name="f58" fmla="*/ 95 f43 1"/>
              <a:gd name="f59" fmla="*/ 0 f44 1"/>
              <a:gd name="f60" fmla="*/ 0 f43 1"/>
              <a:gd name="f61" fmla="*/ 14 f43 1"/>
              <a:gd name="f62" fmla="*/ 33 f44 1"/>
              <a:gd name="f63" fmla="*/ 3 f43 1"/>
              <a:gd name="f64" fmla="*/ 48 f44 1"/>
              <a:gd name="f65" fmla="*/ 54 f44 1"/>
              <a:gd name="f66" fmla="*/ 1 f43 1"/>
              <a:gd name="f67" fmla="*/ f45 1 f2"/>
              <a:gd name="f68" fmla="*/ f48 1 59"/>
              <a:gd name="f69" fmla="*/ f49 1 95"/>
              <a:gd name="f70" fmla="*/ f50 1 59"/>
              <a:gd name="f71" fmla="*/ f51 1 59"/>
              <a:gd name="f72" fmla="*/ f52 1 95"/>
              <a:gd name="f73" fmla="*/ f53 1 59"/>
              <a:gd name="f74" fmla="*/ f54 1 59"/>
              <a:gd name="f75" fmla="*/ f55 1 95"/>
              <a:gd name="f76" fmla="*/ f56 1 59"/>
              <a:gd name="f77" fmla="*/ f57 1 95"/>
              <a:gd name="f78" fmla="*/ f58 1 95"/>
              <a:gd name="f79" fmla="*/ f59 1 59"/>
              <a:gd name="f80" fmla="*/ f60 1 95"/>
              <a:gd name="f81" fmla="*/ f61 1 95"/>
              <a:gd name="f82" fmla="*/ f62 1 59"/>
              <a:gd name="f83" fmla="*/ f63 1 95"/>
              <a:gd name="f84" fmla="*/ f64 1 59"/>
              <a:gd name="f85" fmla="*/ f65 1 59"/>
              <a:gd name="f86" fmla="*/ f66 1 95"/>
              <a:gd name="f87" fmla="*/ 0 1 f46"/>
              <a:gd name="f88" fmla="*/ f6 1 f46"/>
              <a:gd name="f89" fmla="*/ 0 1 f47"/>
              <a:gd name="f90" fmla="*/ f7 1 f47"/>
              <a:gd name="f91" fmla="+- f67 0 f1"/>
              <a:gd name="f92" fmla="*/ f68 1 f46"/>
              <a:gd name="f93" fmla="*/ f69 1 f47"/>
              <a:gd name="f94" fmla="*/ f70 1 f46"/>
              <a:gd name="f95" fmla="*/ f71 1 f46"/>
              <a:gd name="f96" fmla="*/ f72 1 f47"/>
              <a:gd name="f97" fmla="*/ f73 1 f46"/>
              <a:gd name="f98" fmla="*/ f74 1 f46"/>
              <a:gd name="f99" fmla="*/ f75 1 f47"/>
              <a:gd name="f100" fmla="*/ f76 1 f46"/>
              <a:gd name="f101" fmla="*/ f77 1 f47"/>
              <a:gd name="f102" fmla="*/ f78 1 f47"/>
              <a:gd name="f103" fmla="*/ f79 1 f46"/>
              <a:gd name="f104" fmla="*/ f80 1 f47"/>
              <a:gd name="f105" fmla="*/ f81 1 f47"/>
              <a:gd name="f106" fmla="*/ f82 1 f46"/>
              <a:gd name="f107" fmla="*/ f83 1 f47"/>
              <a:gd name="f108" fmla="*/ f84 1 f46"/>
              <a:gd name="f109" fmla="*/ f85 1 f46"/>
              <a:gd name="f110" fmla="*/ f86 1 f47"/>
              <a:gd name="f111" fmla="*/ f87 f41 1"/>
              <a:gd name="f112" fmla="*/ f88 f41 1"/>
              <a:gd name="f113" fmla="*/ f90 f42 1"/>
              <a:gd name="f114" fmla="*/ f89 f42 1"/>
              <a:gd name="f115" fmla="*/ f92 f41 1"/>
              <a:gd name="f116" fmla="*/ f93 f42 1"/>
              <a:gd name="f117" fmla="*/ f94 f41 1"/>
              <a:gd name="f118" fmla="*/ f95 f41 1"/>
              <a:gd name="f119" fmla="*/ f96 f42 1"/>
              <a:gd name="f120" fmla="*/ f97 f41 1"/>
              <a:gd name="f121" fmla="*/ f98 f41 1"/>
              <a:gd name="f122" fmla="*/ f99 f42 1"/>
              <a:gd name="f123" fmla="*/ f100 f41 1"/>
              <a:gd name="f124" fmla="*/ f101 f42 1"/>
              <a:gd name="f125" fmla="*/ f102 f42 1"/>
              <a:gd name="f126" fmla="*/ f103 f41 1"/>
              <a:gd name="f127" fmla="*/ f104 f42 1"/>
              <a:gd name="f128" fmla="*/ f105 f42 1"/>
              <a:gd name="f129" fmla="*/ f106 f41 1"/>
              <a:gd name="f130" fmla="*/ f107 f42 1"/>
              <a:gd name="f131" fmla="*/ f108 f41 1"/>
              <a:gd name="f132" fmla="*/ f109 f41 1"/>
              <a:gd name="f133" fmla="*/ f110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1">
                <a:pos x="f115" y="f116"/>
              </a:cxn>
              <a:cxn ang="f91">
                <a:pos x="f117" y="f116"/>
              </a:cxn>
              <a:cxn ang="f91">
                <a:pos x="f118" y="f119"/>
              </a:cxn>
              <a:cxn ang="f91">
                <a:pos x="f120" y="f119"/>
              </a:cxn>
              <a:cxn ang="f91">
                <a:pos x="f121" y="f122"/>
              </a:cxn>
              <a:cxn ang="f91">
                <a:pos x="f123" y="f124"/>
              </a:cxn>
              <a:cxn ang="f91">
                <a:pos x="f123" y="f125"/>
              </a:cxn>
              <a:cxn ang="f91">
                <a:pos x="f126" y="f125"/>
              </a:cxn>
              <a:cxn ang="f91">
                <a:pos x="f126" y="f127"/>
              </a:cxn>
              <a:cxn ang="f91">
                <a:pos x="f123" y="f127"/>
              </a:cxn>
              <a:cxn ang="f91">
                <a:pos x="f123" y="f128"/>
              </a:cxn>
              <a:cxn ang="f91">
                <a:pos x="f129" y="f130"/>
              </a:cxn>
              <a:cxn ang="f91">
                <a:pos x="f131" y="f127"/>
              </a:cxn>
              <a:cxn ang="f91">
                <a:pos x="f132" y="f127"/>
              </a:cxn>
              <a:cxn ang="f91">
                <a:pos x="f115" y="f133"/>
              </a:cxn>
              <a:cxn ang="f91">
                <a:pos x="f115" y="f116"/>
              </a:cxn>
            </a:cxnLst>
            <a:rect l="f111" t="f114" r="f112" b="f113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16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39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4" name="Freeform 73"/>
          <p:cNvSpPr/>
          <p:nvPr/>
        </p:nvSpPr>
        <p:spPr>
          <a:xfrm>
            <a:off x="5249799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6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45"/>
              <a:gd name="f29" fmla="val 50"/>
              <a:gd name="f30" fmla="val 57"/>
              <a:gd name="f31" fmla="val 85"/>
              <a:gd name="f32" fmla="val 70"/>
              <a:gd name="f33" fmla="val 76"/>
              <a:gd name="f34" fmla="val 80"/>
              <a:gd name="f35" fmla="val 77"/>
              <a:gd name="f36" fmla="val 92"/>
              <a:gd name="f37" fmla="val 79"/>
              <a:gd name="f38" fmla="val 95"/>
              <a:gd name="f39" fmla="val 74"/>
              <a:gd name="f40" fmla="val 97"/>
              <a:gd name="f41" fmla="val 98"/>
              <a:gd name="f42" fmla="val 62"/>
              <a:gd name="f43" fmla="val 56"/>
              <a:gd name="f44" fmla="val 34"/>
              <a:gd name="f45" fmla="val 22"/>
              <a:gd name="f46" fmla="val 96"/>
              <a:gd name="f47" fmla="val 13"/>
              <a:gd name="f48" fmla="val 88"/>
              <a:gd name="f49" fmla="val 4"/>
              <a:gd name="f50" fmla="val 67"/>
              <a:gd name="f51" fmla="val 51"/>
              <a:gd name="f52" fmla="val 35"/>
              <a:gd name="f53" fmla="val 14"/>
              <a:gd name="f54" fmla="val 5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30"/>
              <a:gd name="f61" fmla="val 43"/>
              <a:gd name="f62" fmla="val 71"/>
              <a:gd name="f63" fmla="val 40"/>
              <a:gd name="f64" fmla="val 31"/>
              <a:gd name="f65" fmla="val 25"/>
              <a:gd name="f66" fmla="val 64"/>
              <a:gd name="f67" fmla="val 20"/>
              <a:gd name="f68" fmla="val 60"/>
              <a:gd name="f69" fmla="val 54"/>
              <a:gd name="f70" fmla="+- 0 0 -90"/>
              <a:gd name="f71" fmla="*/ f3 1 86"/>
              <a:gd name="f72" fmla="*/ f4 1 100"/>
              <a:gd name="f73" fmla="+- f7 0 f5"/>
              <a:gd name="f74" fmla="+- f6 0 f5"/>
              <a:gd name="f75" fmla="*/ f70 f0 1"/>
              <a:gd name="f76" fmla="*/ f74 1 86"/>
              <a:gd name="f77" fmla="*/ f73 1 100"/>
              <a:gd name="f78" fmla="*/ 86 f74 1"/>
              <a:gd name="f79" fmla="*/ 52 f73 1"/>
              <a:gd name="f80" fmla="*/ 16 f74 1"/>
              <a:gd name="f81" fmla="*/ 19 f74 1"/>
              <a:gd name="f82" fmla="*/ 68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3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100 f73 1"/>
              <a:gd name="f98" fmla="*/ 13 f74 1"/>
              <a:gd name="f99" fmla="*/ 88 f73 1"/>
              <a:gd name="f100" fmla="*/ 0 f74 1"/>
              <a:gd name="f101" fmla="*/ 51 f73 1"/>
              <a:gd name="f102" fmla="*/ 14 f73 1"/>
              <a:gd name="f103" fmla="*/ 46 f74 1"/>
              <a:gd name="f104" fmla="*/ 0 f73 1"/>
              <a:gd name="f105" fmla="*/ 76 f74 1"/>
              <a:gd name="f106" fmla="*/ 11 f73 1"/>
              <a:gd name="f107" fmla="*/ 43 f73 1"/>
              <a:gd name="f108" fmla="*/ 71 f74 1"/>
              <a:gd name="f109" fmla="*/ 40 f73 1"/>
              <a:gd name="f110" fmla="*/ 64 f74 1"/>
              <a:gd name="f111" fmla="*/ 20 f73 1"/>
              <a:gd name="f112" fmla="*/ 45 f74 1"/>
              <a:gd name="f113" fmla="*/ 13 f73 1"/>
              <a:gd name="f114" fmla="*/ 25 f74 1"/>
              <a:gd name="f115" fmla="*/ 21 f73 1"/>
              <a:gd name="f116" fmla="*/ f75 1 f2"/>
              <a:gd name="f117" fmla="*/ f78 1 86"/>
              <a:gd name="f118" fmla="*/ f79 1 100"/>
              <a:gd name="f119" fmla="*/ f80 1 86"/>
              <a:gd name="f120" fmla="*/ f81 1 86"/>
              <a:gd name="f121" fmla="*/ f82 1 100"/>
              <a:gd name="f122" fmla="*/ f83 1 86"/>
              <a:gd name="f123" fmla="*/ f84 1 100"/>
              <a:gd name="f124" fmla="*/ f85 1 86"/>
              <a:gd name="f125" fmla="*/ f86 1 100"/>
              <a:gd name="f126" fmla="*/ f87 1 86"/>
              <a:gd name="f127" fmla="*/ f88 1 100"/>
              <a:gd name="f128" fmla="*/ f89 1 86"/>
              <a:gd name="f129" fmla="*/ f90 1 100"/>
              <a:gd name="f130" fmla="*/ f91 1 86"/>
              <a:gd name="f131" fmla="*/ f92 1 100"/>
              <a:gd name="f132" fmla="*/ f93 1 86"/>
              <a:gd name="f133" fmla="*/ f94 1 100"/>
              <a:gd name="f134" fmla="*/ f95 1 86"/>
              <a:gd name="f135" fmla="*/ f96 1 100"/>
              <a:gd name="f136" fmla="*/ f97 1 100"/>
              <a:gd name="f137" fmla="*/ f98 1 86"/>
              <a:gd name="f138" fmla="*/ f99 1 100"/>
              <a:gd name="f139" fmla="*/ f100 1 86"/>
              <a:gd name="f140" fmla="*/ f101 1 100"/>
              <a:gd name="f141" fmla="*/ f102 1 100"/>
              <a:gd name="f142" fmla="*/ f103 1 86"/>
              <a:gd name="f143" fmla="*/ f104 1 100"/>
              <a:gd name="f144" fmla="*/ f105 1 86"/>
              <a:gd name="f145" fmla="*/ f106 1 100"/>
              <a:gd name="f146" fmla="*/ f107 1 100"/>
              <a:gd name="f147" fmla="*/ f108 1 86"/>
              <a:gd name="f148" fmla="*/ f109 1 100"/>
              <a:gd name="f149" fmla="*/ f110 1 86"/>
              <a:gd name="f150" fmla="*/ f111 1 100"/>
              <a:gd name="f151" fmla="*/ f112 1 86"/>
              <a:gd name="f152" fmla="*/ f113 1 100"/>
              <a:gd name="f153" fmla="*/ f114 1 86"/>
              <a:gd name="f154" fmla="*/ f115 1 100"/>
              <a:gd name="f155" fmla="*/ 0 1 f76"/>
              <a:gd name="f156" fmla="*/ f6 1 f76"/>
              <a:gd name="f157" fmla="*/ 0 1 f77"/>
              <a:gd name="f158" fmla="*/ f7 1 f77"/>
              <a:gd name="f159" fmla="+- f116 0 f1"/>
              <a:gd name="f160" fmla="*/ f117 1 f76"/>
              <a:gd name="f161" fmla="*/ f118 1 f77"/>
              <a:gd name="f162" fmla="*/ f119 1 f76"/>
              <a:gd name="f163" fmla="*/ f120 1 f76"/>
              <a:gd name="f164" fmla="*/ f121 1 f77"/>
              <a:gd name="f165" fmla="*/ f122 1 f76"/>
              <a:gd name="f166" fmla="*/ f123 1 f77"/>
              <a:gd name="f167" fmla="*/ f124 1 f76"/>
              <a:gd name="f168" fmla="*/ f125 1 f77"/>
              <a:gd name="f169" fmla="*/ f126 1 f76"/>
              <a:gd name="f170" fmla="*/ f127 1 f77"/>
              <a:gd name="f171" fmla="*/ f128 1 f76"/>
              <a:gd name="f172" fmla="*/ f129 1 f77"/>
              <a:gd name="f173" fmla="*/ f130 1 f76"/>
              <a:gd name="f174" fmla="*/ f131 1 f77"/>
              <a:gd name="f175" fmla="*/ f132 1 f76"/>
              <a:gd name="f176" fmla="*/ f133 1 f77"/>
              <a:gd name="f177" fmla="*/ f134 1 f76"/>
              <a:gd name="f178" fmla="*/ f135 1 f77"/>
              <a:gd name="f179" fmla="*/ f136 1 f77"/>
              <a:gd name="f180" fmla="*/ f137 1 f76"/>
              <a:gd name="f181" fmla="*/ f138 1 f77"/>
              <a:gd name="f182" fmla="*/ f139 1 f76"/>
              <a:gd name="f183" fmla="*/ f140 1 f77"/>
              <a:gd name="f184" fmla="*/ f141 1 f77"/>
              <a:gd name="f185" fmla="*/ f142 1 f76"/>
              <a:gd name="f186" fmla="*/ f143 1 f77"/>
              <a:gd name="f187" fmla="*/ f144 1 f76"/>
              <a:gd name="f188" fmla="*/ f145 1 f77"/>
              <a:gd name="f189" fmla="*/ f146 1 f77"/>
              <a:gd name="f190" fmla="*/ f147 1 f76"/>
              <a:gd name="f191" fmla="*/ f148 1 f77"/>
              <a:gd name="f192" fmla="*/ f149 1 f76"/>
              <a:gd name="f193" fmla="*/ f150 1 f77"/>
              <a:gd name="f194" fmla="*/ f151 1 f76"/>
              <a:gd name="f195" fmla="*/ f152 1 f77"/>
              <a:gd name="f196" fmla="*/ f153 1 f76"/>
              <a:gd name="f197" fmla="*/ f154 1 f77"/>
              <a:gd name="f198" fmla="*/ f155 f71 1"/>
              <a:gd name="f199" fmla="*/ f156 f71 1"/>
              <a:gd name="f200" fmla="*/ f158 f72 1"/>
              <a:gd name="f201" fmla="*/ f157 f72 1"/>
              <a:gd name="f202" fmla="*/ f160 f71 1"/>
              <a:gd name="f203" fmla="*/ f161 f72 1"/>
              <a:gd name="f204" fmla="*/ f162 f71 1"/>
              <a:gd name="f205" fmla="*/ f163 f71 1"/>
              <a:gd name="f206" fmla="*/ f164 f72 1"/>
              <a:gd name="f207" fmla="*/ f165 f71 1"/>
              <a:gd name="f208" fmla="*/ f166 f72 1"/>
              <a:gd name="f209" fmla="*/ f167 f71 1"/>
              <a:gd name="f210" fmla="*/ f168 f72 1"/>
              <a:gd name="f211" fmla="*/ f169 f71 1"/>
              <a:gd name="f212" fmla="*/ f170 f72 1"/>
              <a:gd name="f213" fmla="*/ f171 f71 1"/>
              <a:gd name="f214" fmla="*/ f172 f72 1"/>
              <a:gd name="f215" fmla="*/ f173 f71 1"/>
              <a:gd name="f216" fmla="*/ f174 f72 1"/>
              <a:gd name="f217" fmla="*/ f175 f71 1"/>
              <a:gd name="f218" fmla="*/ f176 f72 1"/>
              <a:gd name="f219" fmla="*/ f177 f71 1"/>
              <a:gd name="f220" fmla="*/ f178 f72 1"/>
              <a:gd name="f221" fmla="*/ f179 f72 1"/>
              <a:gd name="f222" fmla="*/ f180 f71 1"/>
              <a:gd name="f223" fmla="*/ f181 f72 1"/>
              <a:gd name="f224" fmla="*/ f182 f71 1"/>
              <a:gd name="f225" fmla="*/ f183 f72 1"/>
              <a:gd name="f226" fmla="*/ f184 f72 1"/>
              <a:gd name="f227" fmla="*/ f185 f71 1"/>
              <a:gd name="f228" fmla="*/ f186 f72 1"/>
              <a:gd name="f229" fmla="*/ f187 f71 1"/>
              <a:gd name="f230" fmla="*/ f188 f72 1"/>
              <a:gd name="f231" fmla="*/ f189 f72 1"/>
              <a:gd name="f232" fmla="*/ f190 f71 1"/>
              <a:gd name="f233" fmla="*/ f191 f72 1"/>
              <a:gd name="f234" fmla="*/ f192 f71 1"/>
              <a:gd name="f235" fmla="*/ f193 f72 1"/>
              <a:gd name="f236" fmla="*/ f194 f71 1"/>
              <a:gd name="f237" fmla="*/ f195 f72 1"/>
              <a:gd name="f238" fmla="*/ f196 f71 1"/>
              <a:gd name="f239" fmla="*/ f197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9">
                <a:pos x="f202" y="f203"/>
              </a:cxn>
              <a:cxn ang="f159">
                <a:pos x="f204" y="f203"/>
              </a:cxn>
              <a:cxn ang="f159">
                <a:pos x="f205" y="f206"/>
              </a:cxn>
              <a:cxn ang="f159">
                <a:pos x="f207" y="f208"/>
              </a:cxn>
              <a:cxn ang="f159">
                <a:pos x="f209" y="f210"/>
              </a:cxn>
              <a:cxn ang="f159">
                <a:pos x="f211" y="f212"/>
              </a:cxn>
              <a:cxn ang="f159">
                <a:pos x="f213" y="f214"/>
              </a:cxn>
              <a:cxn ang="f159">
                <a:pos x="f215" y="f216"/>
              </a:cxn>
              <a:cxn ang="f159">
                <a:pos x="f217" y="f216"/>
              </a:cxn>
              <a:cxn ang="f159">
                <a:pos x="f217" y="f218"/>
              </a:cxn>
              <a:cxn ang="f159">
                <a:pos x="f219" y="f220"/>
              </a:cxn>
              <a:cxn ang="f159">
                <a:pos x="f211" y="f221"/>
              </a:cxn>
              <a:cxn ang="f159">
                <a:pos x="f222" y="f223"/>
              </a:cxn>
              <a:cxn ang="f159">
                <a:pos x="f224" y="f225"/>
              </a:cxn>
              <a:cxn ang="f159">
                <a:pos x="f222" y="f226"/>
              </a:cxn>
              <a:cxn ang="f159">
                <a:pos x="f227" y="f228"/>
              </a:cxn>
              <a:cxn ang="f159">
                <a:pos x="f229" y="f230"/>
              </a:cxn>
              <a:cxn ang="f159">
                <a:pos x="f202" y="f231"/>
              </a:cxn>
              <a:cxn ang="f159">
                <a:pos x="f202" y="f203"/>
              </a:cxn>
              <a:cxn ang="f159">
                <a:pos x="f232" y="f233"/>
              </a:cxn>
              <a:cxn ang="f159">
                <a:pos x="f234" y="f235"/>
              </a:cxn>
              <a:cxn ang="f159">
                <a:pos x="f236" y="f237"/>
              </a:cxn>
              <a:cxn ang="f159">
                <a:pos x="f238" y="f239"/>
              </a:cxn>
              <a:cxn ang="f159">
                <a:pos x="f204" y="f233"/>
              </a:cxn>
              <a:cxn ang="f159">
                <a:pos x="f232" y="f233"/>
              </a:cxn>
            </a:cxnLst>
            <a:rect l="f198" t="f201" r="f199" b="f200"/>
            <a:pathLst>
              <a:path w="86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6"/>
                  <a:pt x="f28" y="f6"/>
                  <a:pt x="f29" y="f6"/>
                </a:cubicBezTo>
                <a:cubicBezTo>
                  <a:pt x="f30" y="f6"/>
                  <a:pt x="f12" y="f31"/>
                  <a:pt x="f32" y="f24"/>
                </a:cubicBezTo>
                <a:cubicBezTo>
                  <a:pt x="f33" y="f34"/>
                  <a:pt x="f22" y="f35"/>
                  <a:pt x="f26" y="f18"/>
                </a:cubicBezTo>
                <a:lnTo>
                  <a:pt x="f31" y="f18"/>
                </a:lnTo>
                <a:lnTo>
                  <a:pt x="f31" y="f36"/>
                </a:lnTo>
                <a:cubicBezTo>
                  <a:pt x="f37" y="f38"/>
                  <a:pt x="f39" y="f40"/>
                  <a:pt x="f14" y="f41"/>
                </a:cubicBezTo>
                <a:cubicBezTo>
                  <a:pt x="f42" y="f7"/>
                  <a:pt x="f43" y="f7"/>
                  <a:pt x="f29" y="f7"/>
                </a:cubicBezTo>
                <a:cubicBezTo>
                  <a:pt x="f44" y="f7"/>
                  <a:pt x="f45" y="f46"/>
                  <a:pt x="f47" y="f48"/>
                </a:cubicBezTo>
                <a:cubicBezTo>
                  <a:pt x="f49" y="f37"/>
                  <a:pt x="f5" y="f50"/>
                  <a:pt x="f5" y="f51"/>
                </a:cubicBezTo>
                <a:cubicBezTo>
                  <a:pt x="f5" y="f52"/>
                  <a:pt x="f49" y="f17"/>
                  <a:pt x="f47" y="f53"/>
                </a:cubicBezTo>
                <a:cubicBezTo>
                  <a:pt x="f15" y="f54"/>
                  <a:pt x="f55" y="f5"/>
                  <a:pt x="f56" y="f5"/>
                </a:cubicBezTo>
                <a:cubicBezTo>
                  <a:pt x="f57" y="f5"/>
                  <a:pt x="f58" y="f49"/>
                  <a:pt x="f33" y="f59"/>
                </a:cubicBezTo>
                <a:cubicBezTo>
                  <a:pt x="f24" y="f13"/>
                  <a:pt x="f6" y="f60"/>
                  <a:pt x="f6" y="f61"/>
                </a:cubicBezTo>
                <a:lnTo>
                  <a:pt x="f6" y="f8"/>
                </a:lnTo>
                <a:close/>
                <a:moveTo>
                  <a:pt x="f62" y="f63"/>
                </a:moveTo>
                <a:cubicBezTo>
                  <a:pt x="f62" y="f64"/>
                  <a:pt x="f58" y="f65"/>
                  <a:pt x="f66" y="f67"/>
                </a:cubicBezTo>
                <a:cubicBezTo>
                  <a:pt x="f68" y="f9"/>
                  <a:pt x="f69" y="f47"/>
                  <a:pt x="f28" y="f47"/>
                </a:cubicBezTo>
                <a:cubicBezTo>
                  <a:pt x="f25" y="f47"/>
                  <a:pt x="f60" y="f9"/>
                  <a:pt x="f65" y="f15"/>
                </a:cubicBezTo>
                <a:cubicBezTo>
                  <a:pt x="f67" y="f19"/>
                  <a:pt x="f11" y="f55"/>
                  <a:pt x="f9" y="f63"/>
                </a:cubicBezTo>
                <a:lnTo>
                  <a:pt x="f62" y="f63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5" name="Freeform 74"/>
          <p:cNvSpPr/>
          <p:nvPr/>
        </p:nvSpPr>
        <p:spPr>
          <a:xfrm>
            <a:off x="5397803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4"/>
              <a:gd name="f32" fmla="val 30"/>
              <a:gd name="f33" fmla="val 19"/>
              <a:gd name="f34" fmla="val 21"/>
              <a:gd name="f35" fmla="val 24"/>
              <a:gd name="f36" fmla="val 27"/>
              <a:gd name="f37" fmla="val 3"/>
              <a:gd name="f38" fmla="val 13"/>
              <a:gd name="f39" fmla="val 9"/>
              <a:gd name="f40" fmla="val 26"/>
              <a:gd name="f41" fmla="val 6"/>
              <a:gd name="f42" fmla="val 31"/>
              <a:gd name="f43" fmla="val 4"/>
              <a:gd name="f44" fmla="val 37"/>
              <a:gd name="f45" fmla="val 1"/>
              <a:gd name="f46" fmla="val 42"/>
              <a:gd name="f47" fmla="val 58"/>
              <a:gd name="f48" fmla="val 66"/>
              <a:gd name="f49" fmla="val 72"/>
              <a:gd name="f50" fmla="val 77"/>
              <a:gd name="f51" fmla="val 36"/>
              <a:gd name="f52" fmla="+- 0 0 -90"/>
              <a:gd name="f53" fmla="*/ f3 1 80"/>
              <a:gd name="f54" fmla="*/ f4 1 98"/>
              <a:gd name="f55" fmla="+- f7 0 f5"/>
              <a:gd name="f56" fmla="+- f6 0 f5"/>
              <a:gd name="f57" fmla="*/ f52 f0 1"/>
              <a:gd name="f58" fmla="*/ f56 1 80"/>
              <a:gd name="f59" fmla="*/ f55 1 98"/>
              <a:gd name="f60" fmla="*/ 80 f56 1"/>
              <a:gd name="f61" fmla="*/ 98 f55 1"/>
              <a:gd name="f62" fmla="*/ 64 f56 1"/>
              <a:gd name="f63" fmla="*/ 44 f55 1"/>
              <a:gd name="f64" fmla="*/ 63 f56 1"/>
              <a:gd name="f65" fmla="*/ 32 f55 1"/>
              <a:gd name="f66" fmla="*/ 60 f56 1"/>
              <a:gd name="f67" fmla="*/ 23 f55 1"/>
              <a:gd name="f68" fmla="*/ 54 f56 1"/>
              <a:gd name="f69" fmla="*/ 17 f55 1"/>
              <a:gd name="f70" fmla="*/ 43 f56 1"/>
              <a:gd name="f71" fmla="*/ 15 f55 1"/>
              <a:gd name="f72" fmla="*/ 30 f56 1"/>
              <a:gd name="f73" fmla="*/ 19 f55 1"/>
              <a:gd name="f74" fmla="*/ 16 f56 1"/>
              <a:gd name="f75" fmla="*/ 27 f55 1"/>
              <a:gd name="f76" fmla="*/ 0 f56 1"/>
              <a:gd name="f77" fmla="*/ 3 f55 1"/>
              <a:gd name="f78" fmla="*/ 13 f55 1"/>
              <a:gd name="f79" fmla="*/ 31 f56 1"/>
              <a:gd name="f80" fmla="*/ 4 f55 1"/>
              <a:gd name="f81" fmla="*/ 48 f56 1"/>
              <a:gd name="f82" fmla="*/ 0 f55 1"/>
              <a:gd name="f83" fmla="*/ 72 f56 1"/>
              <a:gd name="f84" fmla="*/ 9 f55 1"/>
              <a:gd name="f85" fmla="*/ 36 f55 1"/>
              <a:gd name="f86" fmla="*/ f57 1 f2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80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98"/>
              <a:gd name="f106" fmla="*/ f79 1 80"/>
              <a:gd name="f107" fmla="*/ f80 1 98"/>
              <a:gd name="f108" fmla="*/ f81 1 80"/>
              <a:gd name="f109" fmla="*/ f82 1 98"/>
              <a:gd name="f110" fmla="*/ f83 1 80"/>
              <a:gd name="f111" fmla="*/ f84 1 98"/>
              <a:gd name="f112" fmla="*/ f85 1 98"/>
              <a:gd name="f113" fmla="*/ 0 1 f58"/>
              <a:gd name="f114" fmla="*/ f6 1 f58"/>
              <a:gd name="f115" fmla="*/ 0 1 f59"/>
              <a:gd name="f116" fmla="*/ f7 1 f59"/>
              <a:gd name="f117" fmla="+- f86 0 f1"/>
              <a:gd name="f118" fmla="*/ f87 1 f58"/>
              <a:gd name="f119" fmla="*/ f88 1 f59"/>
              <a:gd name="f120" fmla="*/ f89 1 f58"/>
              <a:gd name="f121" fmla="*/ f90 1 f59"/>
              <a:gd name="f122" fmla="*/ f91 1 f58"/>
              <a:gd name="f123" fmla="*/ f92 1 f59"/>
              <a:gd name="f124" fmla="*/ f93 1 f58"/>
              <a:gd name="f125" fmla="*/ f94 1 f59"/>
              <a:gd name="f126" fmla="*/ f95 1 f58"/>
              <a:gd name="f127" fmla="*/ f96 1 f59"/>
              <a:gd name="f128" fmla="*/ f97 1 f58"/>
              <a:gd name="f129" fmla="*/ f98 1 f59"/>
              <a:gd name="f130" fmla="*/ f99 1 f58"/>
              <a:gd name="f131" fmla="*/ f100 1 f59"/>
              <a:gd name="f132" fmla="*/ f101 1 f58"/>
              <a:gd name="f133" fmla="*/ f102 1 f59"/>
              <a:gd name="f134" fmla="*/ f103 1 f58"/>
              <a:gd name="f135" fmla="*/ f104 1 f59"/>
              <a:gd name="f136" fmla="*/ f105 1 f59"/>
              <a:gd name="f137" fmla="*/ f106 1 f58"/>
              <a:gd name="f138" fmla="*/ f107 1 f59"/>
              <a:gd name="f139" fmla="*/ f108 1 f58"/>
              <a:gd name="f140" fmla="*/ f109 1 f59"/>
              <a:gd name="f141" fmla="*/ f110 1 f58"/>
              <a:gd name="f142" fmla="*/ f111 1 f59"/>
              <a:gd name="f143" fmla="*/ f112 1 f59"/>
              <a:gd name="f144" fmla="*/ f113 f53 1"/>
              <a:gd name="f145" fmla="*/ f114 f53 1"/>
              <a:gd name="f146" fmla="*/ f116 f54 1"/>
              <a:gd name="f147" fmla="*/ f115 f54 1"/>
              <a:gd name="f148" fmla="*/ f118 f53 1"/>
              <a:gd name="f149" fmla="*/ f119 f54 1"/>
              <a:gd name="f150" fmla="*/ f120 f53 1"/>
              <a:gd name="f151" fmla="*/ f121 f54 1"/>
              <a:gd name="f152" fmla="*/ f122 f53 1"/>
              <a:gd name="f153" fmla="*/ f123 f54 1"/>
              <a:gd name="f154" fmla="*/ f124 f53 1"/>
              <a:gd name="f155" fmla="*/ f125 f54 1"/>
              <a:gd name="f156" fmla="*/ f126 f53 1"/>
              <a:gd name="f157" fmla="*/ f127 f54 1"/>
              <a:gd name="f158" fmla="*/ f128 f53 1"/>
              <a:gd name="f159" fmla="*/ f129 f54 1"/>
              <a:gd name="f160" fmla="*/ f130 f53 1"/>
              <a:gd name="f161" fmla="*/ f131 f54 1"/>
              <a:gd name="f162" fmla="*/ f132 f53 1"/>
              <a:gd name="f163" fmla="*/ f133 f54 1"/>
              <a:gd name="f164" fmla="*/ f134 f53 1"/>
              <a:gd name="f165" fmla="*/ f135 f54 1"/>
              <a:gd name="f166" fmla="*/ f136 f54 1"/>
              <a:gd name="f167" fmla="*/ f137 f53 1"/>
              <a:gd name="f168" fmla="*/ f138 f54 1"/>
              <a:gd name="f169" fmla="*/ f139 f53 1"/>
              <a:gd name="f170" fmla="*/ f140 f54 1"/>
              <a:gd name="f171" fmla="*/ f141 f53 1"/>
              <a:gd name="f172" fmla="*/ f142 f54 1"/>
              <a:gd name="f173" fmla="*/ f143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8" y="f149"/>
              </a:cxn>
              <a:cxn ang="f117">
                <a:pos x="f150" y="f149"/>
              </a:cxn>
              <a:cxn ang="f117">
                <a:pos x="f150" y="f151"/>
              </a:cxn>
              <a:cxn ang="f117">
                <a:pos x="f152" y="f153"/>
              </a:cxn>
              <a:cxn ang="f117">
                <a:pos x="f154" y="f155"/>
              </a:cxn>
              <a:cxn ang="f117">
                <a:pos x="f156" y="f157"/>
              </a:cxn>
              <a:cxn ang="f117">
                <a:pos x="f158" y="f159"/>
              </a:cxn>
              <a:cxn ang="f117">
                <a:pos x="f160" y="f161"/>
              </a:cxn>
              <a:cxn ang="f117">
                <a:pos x="f162" y="f163"/>
              </a:cxn>
              <a:cxn ang="f117">
                <a:pos x="f162" y="f149"/>
              </a:cxn>
              <a:cxn ang="f117">
                <a:pos x="f164" y="f149"/>
              </a:cxn>
              <a:cxn ang="f117">
                <a:pos x="f164" y="f165"/>
              </a:cxn>
              <a:cxn ang="f117">
                <a:pos x="f162" y="f165"/>
              </a:cxn>
              <a:cxn ang="f117">
                <a:pos x="f162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48" y="f173"/>
              </a:cxn>
              <a:cxn ang="f117">
                <a:pos x="f148" y="f149"/>
              </a:cxn>
            </a:cxnLst>
            <a:rect l="f144" t="f147" r="f145" b="f14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10" y="f29"/>
                  <a:pt x="f31" y="f25"/>
                  <a:pt x="f32" y="f33"/>
                </a:cubicBezTo>
                <a:cubicBezTo>
                  <a:pt x="f17" y="f34"/>
                  <a:pt x="f21" y="f35"/>
                  <a:pt x="f27" y="f36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7"/>
                </a:lnTo>
                <a:lnTo>
                  <a:pt x="f27" y="f37"/>
                </a:lnTo>
                <a:lnTo>
                  <a:pt x="f27" y="f38"/>
                </a:lnTo>
                <a:cubicBezTo>
                  <a:pt x="f34" y="f39"/>
                  <a:pt x="f40" y="f41"/>
                  <a:pt x="f42" y="f43"/>
                </a:cubicBezTo>
                <a:cubicBezTo>
                  <a:pt x="f44" y="f45"/>
                  <a:pt x="f46" y="f5"/>
                  <a:pt x="f28" y="f5"/>
                </a:cubicBezTo>
                <a:cubicBezTo>
                  <a:pt x="f47" y="f5"/>
                  <a:pt x="f48" y="f37"/>
                  <a:pt x="f49" y="f39"/>
                </a:cubicBezTo>
                <a:cubicBezTo>
                  <a:pt x="f50" y="f27"/>
                  <a:pt x="f6" y="f17"/>
                  <a:pt x="f6" y="f51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Freeform 75"/>
          <p:cNvSpPr/>
          <p:nvPr/>
        </p:nvSpPr>
        <p:spPr>
          <a:xfrm>
            <a:off x="4413251" y="4606600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"/>
              <a:gd name="f7" fmla="val 128"/>
              <a:gd name="f8" fmla="val 17"/>
              <a:gd name="f9" fmla="val 18"/>
              <a:gd name="f10" fmla="val 1"/>
              <a:gd name="f11" fmla="val 33"/>
              <a:gd name="f12" fmla="+- 0 0 -90"/>
              <a:gd name="f13" fmla="*/ f3 1 19"/>
              <a:gd name="f14" fmla="*/ f4 1 128"/>
              <a:gd name="f15" fmla="+- f7 0 f5"/>
              <a:gd name="f16" fmla="+- f6 0 f5"/>
              <a:gd name="f17" fmla="*/ f12 f0 1"/>
              <a:gd name="f18" fmla="*/ f16 1 19"/>
              <a:gd name="f19" fmla="*/ f15 1 128"/>
              <a:gd name="f20" fmla="*/ 19 f16 1"/>
              <a:gd name="f21" fmla="*/ 17 f15 1"/>
              <a:gd name="f22" fmla="*/ 0 f16 1"/>
              <a:gd name="f23" fmla="*/ 0 f15 1"/>
              <a:gd name="f24" fmla="*/ 18 f16 1"/>
              <a:gd name="f25" fmla="*/ 128 f15 1"/>
              <a:gd name="f26" fmla="*/ 1 f16 1"/>
              <a:gd name="f27" fmla="*/ 33 f15 1"/>
              <a:gd name="f28" fmla="*/ f17 1 f2"/>
              <a:gd name="f29" fmla="*/ f20 1 19"/>
              <a:gd name="f30" fmla="*/ f21 1 128"/>
              <a:gd name="f31" fmla="*/ f22 1 19"/>
              <a:gd name="f32" fmla="*/ f23 1 128"/>
              <a:gd name="f33" fmla="*/ f24 1 19"/>
              <a:gd name="f34" fmla="*/ f25 1 128"/>
              <a:gd name="f35" fmla="*/ f26 1 19"/>
              <a:gd name="f36" fmla="*/ f27 1 128"/>
              <a:gd name="f37" fmla="*/ 0 1 f18"/>
              <a:gd name="f38" fmla="*/ f6 1 f18"/>
              <a:gd name="f39" fmla="*/ 0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4" y="f57"/>
              </a:cxn>
              <a:cxn ang="f41">
                <a:pos x="f54" y="f55"/>
              </a:cxn>
              <a:cxn ang="f41">
                <a:pos x="f58" y="f59"/>
              </a:cxn>
              <a:cxn ang="f41">
                <a:pos x="f60" y="f59"/>
              </a:cxn>
              <a:cxn ang="f41">
                <a:pos x="f60" y="f61"/>
              </a:cxn>
              <a:cxn ang="f41">
                <a:pos x="f58" y="f61"/>
              </a:cxn>
              <a:cxn ang="f41">
                <a:pos x="f58" y="f59"/>
              </a:cxn>
            </a:cxnLst>
            <a:rect l="f50" t="f53" r="f51" b="f52"/>
            <a:pathLst>
              <a:path w="19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7"/>
                </a:moveTo>
                <a:lnTo>
                  <a:pt x="f10" y="f7"/>
                </a:lnTo>
                <a:lnTo>
                  <a:pt x="f10" y="f11"/>
                </a:lnTo>
                <a:lnTo>
                  <a:pt x="f9" y="f11"/>
                </a:lnTo>
                <a:lnTo>
                  <a:pt x="f9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Freeform 76"/>
          <p:cNvSpPr/>
          <p:nvPr/>
        </p:nvSpPr>
        <p:spPr>
          <a:xfrm>
            <a:off x="4477597" y="4651644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63"/>
              <a:gd name="f9" fmla="val 44"/>
              <a:gd name="f10" fmla="val 39"/>
              <a:gd name="f11" fmla="val 35"/>
              <a:gd name="f12" fmla="val 62"/>
              <a:gd name="f13" fmla="val 31"/>
              <a:gd name="f14" fmla="val 27"/>
              <a:gd name="f15" fmla="val 61"/>
              <a:gd name="f16" fmla="val 24"/>
              <a:gd name="f17" fmla="val 60"/>
              <a:gd name="f18" fmla="val 22"/>
              <a:gd name="f19" fmla="val 58"/>
              <a:gd name="f20" fmla="val 20"/>
              <a:gd name="f21" fmla="val 56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7"/>
              <a:gd name="f28" fmla="val 15"/>
              <a:gd name="f29" fmla="val 43"/>
              <a:gd name="f30" fmla="val 34"/>
              <a:gd name="f31" fmla="val 29"/>
              <a:gd name="f32" fmla="val 25"/>
              <a:gd name="f33" fmla="val 21"/>
              <a:gd name="f34" fmla="val 23"/>
              <a:gd name="f35" fmla="val 3"/>
              <a:gd name="f36" fmla="val 13"/>
              <a:gd name="f37" fmla="val 9"/>
              <a:gd name="f38" fmla="val 26"/>
              <a:gd name="f39" fmla="val 6"/>
              <a:gd name="f40" fmla="val 36"/>
              <a:gd name="f41" fmla="val 1"/>
              <a:gd name="f42" fmla="val 42"/>
              <a:gd name="f43" fmla="val 48"/>
              <a:gd name="f44" fmla="val 66"/>
              <a:gd name="f45" fmla="val 71"/>
              <a:gd name="f46" fmla="val 77"/>
              <a:gd name="f47" fmla="+- 0 0 -90"/>
              <a:gd name="f48" fmla="*/ f3 1 79"/>
              <a:gd name="f49" fmla="*/ f4 1 98"/>
              <a:gd name="f50" fmla="+- f7 0 f5"/>
              <a:gd name="f51" fmla="+- f6 0 f5"/>
              <a:gd name="f52" fmla="*/ f47 f0 1"/>
              <a:gd name="f53" fmla="*/ f51 1 79"/>
              <a:gd name="f54" fmla="*/ f50 1 98"/>
              <a:gd name="f55" fmla="*/ 79 f51 1"/>
              <a:gd name="f56" fmla="*/ 98 f50 1"/>
              <a:gd name="f57" fmla="*/ 63 f51 1"/>
              <a:gd name="f58" fmla="*/ 44 f50 1"/>
              <a:gd name="f59" fmla="*/ 62 f51 1"/>
              <a:gd name="f60" fmla="*/ 31 f50 1"/>
              <a:gd name="f61" fmla="*/ 60 f51 1"/>
              <a:gd name="f62" fmla="*/ 22 f50 1"/>
              <a:gd name="f63" fmla="*/ 54 f51 1"/>
              <a:gd name="f64" fmla="*/ 17 f50 1"/>
              <a:gd name="f65" fmla="*/ 43 f51 1"/>
              <a:gd name="f66" fmla="*/ 15 f50 1"/>
              <a:gd name="f67" fmla="*/ 29 f51 1"/>
              <a:gd name="f68" fmla="*/ 18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1 f51 1"/>
              <a:gd name="f75" fmla="*/ 48 f51 1"/>
              <a:gd name="f76" fmla="*/ 0 f50 1"/>
              <a:gd name="f77" fmla="*/ 71 f51 1"/>
              <a:gd name="f78" fmla="*/ 9 f50 1"/>
              <a:gd name="f79" fmla="*/ 36 f50 1"/>
              <a:gd name="f80" fmla="*/ f52 1 f2"/>
              <a:gd name="f81" fmla="*/ f55 1 79"/>
              <a:gd name="f82" fmla="*/ f56 1 98"/>
              <a:gd name="f83" fmla="*/ f57 1 79"/>
              <a:gd name="f84" fmla="*/ f58 1 98"/>
              <a:gd name="f85" fmla="*/ f59 1 79"/>
              <a:gd name="f86" fmla="*/ f60 1 98"/>
              <a:gd name="f87" fmla="*/ f61 1 79"/>
              <a:gd name="f88" fmla="*/ f62 1 98"/>
              <a:gd name="f89" fmla="*/ f63 1 79"/>
              <a:gd name="f90" fmla="*/ f64 1 98"/>
              <a:gd name="f91" fmla="*/ f65 1 79"/>
              <a:gd name="f92" fmla="*/ f66 1 98"/>
              <a:gd name="f93" fmla="*/ f67 1 79"/>
              <a:gd name="f94" fmla="*/ f68 1 98"/>
              <a:gd name="f95" fmla="*/ f69 1 79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79"/>
              <a:gd name="f102" fmla="*/ f76 1 98"/>
              <a:gd name="f103" fmla="*/ f77 1 79"/>
              <a:gd name="f104" fmla="*/ f78 1 98"/>
              <a:gd name="f105" fmla="*/ f79 1 98"/>
              <a:gd name="f106" fmla="*/ 0 1 f53"/>
              <a:gd name="f107" fmla="*/ f6 1 f53"/>
              <a:gd name="f108" fmla="*/ 0 1 f54"/>
              <a:gd name="f109" fmla="*/ f7 1 f54"/>
              <a:gd name="f110" fmla="+- f80 0 f1"/>
              <a:gd name="f111" fmla="*/ f81 1 f53"/>
              <a:gd name="f112" fmla="*/ f82 1 f54"/>
              <a:gd name="f113" fmla="*/ f83 1 f53"/>
              <a:gd name="f114" fmla="*/ f84 1 f54"/>
              <a:gd name="f115" fmla="*/ f85 1 f53"/>
              <a:gd name="f116" fmla="*/ f86 1 f54"/>
              <a:gd name="f117" fmla="*/ f87 1 f53"/>
              <a:gd name="f118" fmla="*/ f88 1 f54"/>
              <a:gd name="f119" fmla="*/ f89 1 f53"/>
              <a:gd name="f120" fmla="*/ f90 1 f54"/>
              <a:gd name="f121" fmla="*/ f91 1 f53"/>
              <a:gd name="f122" fmla="*/ f92 1 f54"/>
              <a:gd name="f123" fmla="*/ f93 1 f53"/>
              <a:gd name="f124" fmla="*/ f94 1 f54"/>
              <a:gd name="f125" fmla="*/ f95 1 f53"/>
              <a:gd name="f126" fmla="*/ f96 1 f54"/>
              <a:gd name="f127" fmla="*/ f97 1 f53"/>
              <a:gd name="f128" fmla="*/ f98 1 f54"/>
              <a:gd name="f129" fmla="*/ f99 1 f54"/>
              <a:gd name="f130" fmla="*/ f100 1 f53"/>
              <a:gd name="f131" fmla="*/ f101 1 f53"/>
              <a:gd name="f132" fmla="*/ f102 1 f54"/>
              <a:gd name="f133" fmla="*/ f103 1 f53"/>
              <a:gd name="f134" fmla="*/ f104 1 f54"/>
              <a:gd name="f135" fmla="*/ f105 1 f54"/>
              <a:gd name="f136" fmla="*/ f106 f48 1"/>
              <a:gd name="f137" fmla="*/ f107 f48 1"/>
              <a:gd name="f138" fmla="*/ f109 f49 1"/>
              <a:gd name="f139" fmla="*/ f108 f49 1"/>
              <a:gd name="f140" fmla="*/ f111 f48 1"/>
              <a:gd name="f141" fmla="*/ f112 f49 1"/>
              <a:gd name="f142" fmla="*/ f113 f48 1"/>
              <a:gd name="f143" fmla="*/ f114 f49 1"/>
              <a:gd name="f144" fmla="*/ f115 f48 1"/>
              <a:gd name="f145" fmla="*/ f116 f49 1"/>
              <a:gd name="f146" fmla="*/ f117 f48 1"/>
              <a:gd name="f147" fmla="*/ f118 f49 1"/>
              <a:gd name="f148" fmla="*/ f119 f48 1"/>
              <a:gd name="f149" fmla="*/ f120 f49 1"/>
              <a:gd name="f150" fmla="*/ f121 f48 1"/>
              <a:gd name="f151" fmla="*/ f122 f49 1"/>
              <a:gd name="f152" fmla="*/ f123 f48 1"/>
              <a:gd name="f153" fmla="*/ f124 f49 1"/>
              <a:gd name="f154" fmla="*/ f125 f48 1"/>
              <a:gd name="f155" fmla="*/ f126 f49 1"/>
              <a:gd name="f156" fmla="*/ f127 f48 1"/>
              <a:gd name="f157" fmla="*/ f128 f49 1"/>
              <a:gd name="f158" fmla="*/ f129 f49 1"/>
              <a:gd name="f159" fmla="*/ f130 f48 1"/>
              <a:gd name="f160" fmla="*/ f131 f48 1"/>
              <a:gd name="f161" fmla="*/ f132 f49 1"/>
              <a:gd name="f162" fmla="*/ f133 f48 1"/>
              <a:gd name="f163" fmla="*/ f134 f49 1"/>
              <a:gd name="f164" fmla="*/ f13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0" y="f141"/>
              </a:cxn>
              <a:cxn ang="f110">
                <a:pos x="f142" y="f141"/>
              </a:cxn>
              <a:cxn ang="f110">
                <a:pos x="f142" y="f143"/>
              </a:cxn>
              <a:cxn ang="f110">
                <a:pos x="f144" y="f145"/>
              </a:cxn>
              <a:cxn ang="f110">
                <a:pos x="f146" y="f147"/>
              </a:cxn>
              <a:cxn ang="f110">
                <a:pos x="f148" y="f149"/>
              </a:cxn>
              <a:cxn ang="f110">
                <a:pos x="f150" y="f151"/>
              </a:cxn>
              <a:cxn ang="f110">
                <a:pos x="f152" y="f153"/>
              </a:cxn>
              <a:cxn ang="f110">
                <a:pos x="f154" y="f155"/>
              </a:cxn>
              <a:cxn ang="f110">
                <a:pos x="f154" y="f141"/>
              </a:cxn>
              <a:cxn ang="f110">
                <a:pos x="f156" y="f141"/>
              </a:cxn>
              <a:cxn ang="f110">
                <a:pos x="f156" y="f157"/>
              </a:cxn>
              <a:cxn ang="f110">
                <a:pos x="f154" y="f157"/>
              </a:cxn>
              <a:cxn ang="f110">
                <a:pos x="f154" y="f158"/>
              </a:cxn>
              <a:cxn ang="f110">
                <a:pos x="f159" y="f157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40" y="f164"/>
              </a:cxn>
              <a:cxn ang="f110">
                <a:pos x="f140" y="f141"/>
              </a:cxn>
            </a:cxnLst>
            <a:rect l="f136" t="f139" r="f137" b="f138"/>
            <a:pathLst>
              <a:path w="79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10" y="f28"/>
                  <a:pt x="f30" y="f26"/>
                  <a:pt x="f31" y="f22"/>
                </a:cubicBezTo>
                <a:cubicBezTo>
                  <a:pt x="f32" y="f33"/>
                  <a:pt x="f20" y="f34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3" y="f37"/>
                  <a:pt x="f38" y="f39"/>
                  <a:pt x="f13" y="f35"/>
                </a:cubicBezTo>
                <a:cubicBezTo>
                  <a:pt x="f40" y="f41"/>
                  <a:pt x="f42" y="f5"/>
                  <a:pt x="f43" y="f5"/>
                </a:cubicBezTo>
                <a:cubicBezTo>
                  <a:pt x="f19" y="f5"/>
                  <a:pt x="f44" y="f35"/>
                  <a:pt x="f45" y="f37"/>
                </a:cubicBezTo>
                <a:cubicBezTo>
                  <a:pt x="f46" y="f28"/>
                  <a:pt x="f6" y="f16"/>
                  <a:pt x="f6" y="f40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Freeform 77"/>
          <p:cNvSpPr/>
          <p:nvPr/>
        </p:nvSpPr>
        <p:spPr>
          <a:xfrm>
            <a:off x="4625611" y="4651644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6"/>
              <a:gd name="f37" fmla="val 32"/>
              <a:gd name="f38" fmla="val 37"/>
              <a:gd name="f39" fmla="val 1"/>
              <a:gd name="f40" fmla="val 43"/>
              <a:gd name="f41" fmla="val 67"/>
              <a:gd name="f42" fmla="val 72"/>
              <a:gd name="f43" fmla="val 77"/>
              <a:gd name="f44" fmla="val 36"/>
              <a:gd name="f45" fmla="+- 0 0 -90"/>
              <a:gd name="f46" fmla="*/ f3 1 80"/>
              <a:gd name="f47" fmla="*/ f4 1 98"/>
              <a:gd name="f48" fmla="+- f7 0 f5"/>
              <a:gd name="f49" fmla="+- f6 0 f5"/>
              <a:gd name="f50" fmla="*/ f45 f0 1"/>
              <a:gd name="f51" fmla="*/ f49 1 80"/>
              <a:gd name="f52" fmla="*/ f48 1 98"/>
              <a:gd name="f53" fmla="*/ 80 f49 1"/>
              <a:gd name="f54" fmla="*/ 98 f48 1"/>
              <a:gd name="f55" fmla="*/ 64 f49 1"/>
              <a:gd name="f56" fmla="*/ 44 f48 1"/>
              <a:gd name="f57" fmla="*/ 63 f49 1"/>
              <a:gd name="f58" fmla="*/ 31 f48 1"/>
              <a:gd name="f59" fmla="*/ 60 f49 1"/>
              <a:gd name="f60" fmla="*/ 22 f48 1"/>
              <a:gd name="f61" fmla="*/ 54 f49 1"/>
              <a:gd name="f62" fmla="*/ 17 f48 1"/>
              <a:gd name="f63" fmla="*/ 44 f49 1"/>
              <a:gd name="f64" fmla="*/ 15 f48 1"/>
              <a:gd name="f65" fmla="*/ 30 f49 1"/>
              <a:gd name="f66" fmla="*/ 18 f48 1"/>
              <a:gd name="f67" fmla="*/ 16 f49 1"/>
              <a:gd name="f68" fmla="*/ 27 f48 1"/>
              <a:gd name="f69" fmla="*/ 0 f49 1"/>
              <a:gd name="f70" fmla="*/ 3 f48 1"/>
              <a:gd name="f71" fmla="*/ 13 f48 1"/>
              <a:gd name="f72" fmla="*/ 32 f49 1"/>
              <a:gd name="f73" fmla="*/ 48 f49 1"/>
              <a:gd name="f74" fmla="*/ 0 f48 1"/>
              <a:gd name="f75" fmla="*/ 72 f49 1"/>
              <a:gd name="f76" fmla="*/ 9 f48 1"/>
              <a:gd name="f77" fmla="*/ 36 f48 1"/>
              <a:gd name="f78" fmla="*/ f50 1 f2"/>
              <a:gd name="f79" fmla="*/ f53 1 80"/>
              <a:gd name="f80" fmla="*/ f54 1 98"/>
              <a:gd name="f81" fmla="*/ f55 1 80"/>
              <a:gd name="f82" fmla="*/ f56 1 98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98"/>
              <a:gd name="f98" fmla="*/ f72 1 80"/>
              <a:gd name="f99" fmla="*/ f73 1 80"/>
              <a:gd name="f100" fmla="*/ f74 1 98"/>
              <a:gd name="f101" fmla="*/ f75 1 80"/>
              <a:gd name="f102" fmla="*/ f76 1 98"/>
              <a:gd name="f103" fmla="*/ f77 1 98"/>
              <a:gd name="f104" fmla="*/ 0 1 f51"/>
              <a:gd name="f105" fmla="*/ f6 1 f51"/>
              <a:gd name="f106" fmla="*/ 0 1 f52"/>
              <a:gd name="f107" fmla="*/ f7 1 f52"/>
              <a:gd name="f108" fmla="+- f78 0 f1"/>
              <a:gd name="f109" fmla="*/ f79 1 f51"/>
              <a:gd name="f110" fmla="*/ f80 1 f52"/>
              <a:gd name="f111" fmla="*/ f81 1 f51"/>
              <a:gd name="f112" fmla="*/ f82 1 f52"/>
              <a:gd name="f113" fmla="*/ f83 1 f51"/>
              <a:gd name="f114" fmla="*/ f84 1 f52"/>
              <a:gd name="f115" fmla="*/ f85 1 f51"/>
              <a:gd name="f116" fmla="*/ f86 1 f52"/>
              <a:gd name="f117" fmla="*/ f87 1 f51"/>
              <a:gd name="f118" fmla="*/ f88 1 f52"/>
              <a:gd name="f119" fmla="*/ f89 1 f51"/>
              <a:gd name="f120" fmla="*/ f90 1 f52"/>
              <a:gd name="f121" fmla="*/ f91 1 f51"/>
              <a:gd name="f122" fmla="*/ f92 1 f52"/>
              <a:gd name="f123" fmla="*/ f93 1 f51"/>
              <a:gd name="f124" fmla="*/ f94 1 f52"/>
              <a:gd name="f125" fmla="*/ f95 1 f51"/>
              <a:gd name="f126" fmla="*/ f96 1 f52"/>
              <a:gd name="f127" fmla="*/ f97 1 f52"/>
              <a:gd name="f128" fmla="*/ f98 1 f51"/>
              <a:gd name="f129" fmla="*/ f99 1 f51"/>
              <a:gd name="f130" fmla="*/ f100 1 f52"/>
              <a:gd name="f131" fmla="*/ f101 1 f51"/>
              <a:gd name="f132" fmla="*/ f102 1 f52"/>
              <a:gd name="f133" fmla="*/ f103 1 f52"/>
              <a:gd name="f134" fmla="*/ f104 f46 1"/>
              <a:gd name="f135" fmla="*/ f105 f46 1"/>
              <a:gd name="f136" fmla="*/ f107 f47 1"/>
              <a:gd name="f137" fmla="*/ f106 f47 1"/>
              <a:gd name="f138" fmla="*/ f109 f46 1"/>
              <a:gd name="f139" fmla="*/ f110 f47 1"/>
              <a:gd name="f140" fmla="*/ f111 f46 1"/>
              <a:gd name="f141" fmla="*/ f112 f47 1"/>
              <a:gd name="f142" fmla="*/ f113 f46 1"/>
              <a:gd name="f143" fmla="*/ f114 f47 1"/>
              <a:gd name="f144" fmla="*/ f115 f46 1"/>
              <a:gd name="f145" fmla="*/ f116 f47 1"/>
              <a:gd name="f146" fmla="*/ f117 f46 1"/>
              <a:gd name="f147" fmla="*/ f118 f47 1"/>
              <a:gd name="f148" fmla="*/ f119 f46 1"/>
              <a:gd name="f149" fmla="*/ f120 f47 1"/>
              <a:gd name="f150" fmla="*/ f121 f46 1"/>
              <a:gd name="f151" fmla="*/ f122 f47 1"/>
              <a:gd name="f152" fmla="*/ f123 f46 1"/>
              <a:gd name="f153" fmla="*/ f124 f47 1"/>
              <a:gd name="f154" fmla="*/ f125 f46 1"/>
              <a:gd name="f155" fmla="*/ f126 f47 1"/>
              <a:gd name="f156" fmla="*/ f127 f47 1"/>
              <a:gd name="f157" fmla="*/ f128 f46 1"/>
              <a:gd name="f158" fmla="*/ f129 f46 1"/>
              <a:gd name="f159" fmla="*/ f130 f47 1"/>
              <a:gd name="f160" fmla="*/ f131 f46 1"/>
              <a:gd name="f161" fmla="*/ f132 f47 1"/>
              <a:gd name="f162" fmla="*/ f133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8">
                <a:pos x="f138" y="f139"/>
              </a:cxn>
              <a:cxn ang="f108">
                <a:pos x="f140" y="f139"/>
              </a:cxn>
              <a:cxn ang="f108">
                <a:pos x="f140" y="f141"/>
              </a:cxn>
              <a:cxn ang="f108">
                <a:pos x="f142" y="f143"/>
              </a:cxn>
              <a:cxn ang="f108">
                <a:pos x="f144" y="f145"/>
              </a:cxn>
              <a:cxn ang="f108">
                <a:pos x="f146" y="f147"/>
              </a:cxn>
              <a:cxn ang="f108">
                <a:pos x="f148" y="f149"/>
              </a:cxn>
              <a:cxn ang="f108">
                <a:pos x="f150" y="f151"/>
              </a:cxn>
              <a:cxn ang="f108">
                <a:pos x="f152" y="f153"/>
              </a:cxn>
              <a:cxn ang="f108">
                <a:pos x="f152" y="f139"/>
              </a:cxn>
              <a:cxn ang="f108">
                <a:pos x="f154" y="f139"/>
              </a:cxn>
              <a:cxn ang="f108">
                <a:pos x="f154" y="f155"/>
              </a:cxn>
              <a:cxn ang="f108">
                <a:pos x="f152" y="f155"/>
              </a:cxn>
              <a:cxn ang="f108">
                <a:pos x="f152" y="f156"/>
              </a:cxn>
              <a:cxn ang="f108">
                <a:pos x="f157" y="f155"/>
              </a:cxn>
              <a:cxn ang="f108">
                <a:pos x="f158" y="f159"/>
              </a:cxn>
              <a:cxn ang="f108">
                <a:pos x="f160" y="f161"/>
              </a:cxn>
              <a:cxn ang="f108">
                <a:pos x="f138" y="f162"/>
              </a:cxn>
              <a:cxn ang="f108">
                <a:pos x="f138" y="f139"/>
              </a:cxn>
            </a:cxnLst>
            <a:rect l="f134" t="f137" r="f135" b="f13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14" y="f36"/>
                  <a:pt x="f37" y="f33"/>
                </a:cubicBezTo>
                <a:cubicBezTo>
                  <a:pt x="f38" y="f39"/>
                  <a:pt x="f40" y="f5"/>
                  <a:pt x="f27" y="f5"/>
                </a:cubicBezTo>
                <a:cubicBezTo>
                  <a:pt x="f19" y="f5"/>
                  <a:pt x="f41" y="f33"/>
                  <a:pt x="f42" y="f35"/>
                </a:cubicBezTo>
                <a:cubicBezTo>
                  <a:pt x="f43" y="f28"/>
                  <a:pt x="f6" y="f16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9" name="Freeform 78"/>
          <p:cNvSpPr/>
          <p:nvPr/>
        </p:nvSpPr>
        <p:spPr>
          <a:xfrm>
            <a:off x="4767178" y="4651644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63"/>
              <a:gd name="f12" fmla="val 19"/>
              <a:gd name="f13" fmla="val 67"/>
              <a:gd name="f14" fmla="val 21"/>
              <a:gd name="f15" fmla="val 72"/>
              <a:gd name="f16" fmla="val 23"/>
              <a:gd name="f17" fmla="val 75"/>
              <a:gd name="f18" fmla="val 26"/>
              <a:gd name="f19" fmla="val 78"/>
              <a:gd name="f20" fmla="val 29"/>
              <a:gd name="f21" fmla="val 81"/>
              <a:gd name="f22" fmla="val 33"/>
              <a:gd name="f23" fmla="val 83"/>
              <a:gd name="f24" fmla="val 37"/>
              <a:gd name="f25" fmla="val 84"/>
              <a:gd name="f26" fmla="val 41"/>
              <a:gd name="f27" fmla="val 85"/>
              <a:gd name="f28" fmla="val 46"/>
              <a:gd name="f29" fmla="val 86"/>
              <a:gd name="f30" fmla="val 50"/>
              <a:gd name="f31" fmla="val 57"/>
              <a:gd name="f32" fmla="val 64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94"/>
              <a:gd name="f39" fmla="val 74"/>
              <a:gd name="f40" fmla="val 96"/>
              <a:gd name="f41" fmla="val 68"/>
              <a:gd name="f42" fmla="val 98"/>
              <a:gd name="f43" fmla="val 99"/>
              <a:gd name="f44" fmla="val 51"/>
              <a:gd name="f45" fmla="val 35"/>
              <a:gd name="f46" fmla="val 22"/>
              <a:gd name="f47" fmla="val 14"/>
              <a:gd name="f48" fmla="val 5"/>
              <a:gd name="f49" fmla="val 79"/>
              <a:gd name="f50" fmla="val 4"/>
              <a:gd name="f51" fmla="val 13"/>
              <a:gd name="f52" fmla="val 47"/>
              <a:gd name="f53" fmla="val 60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16"/>
              <a:gd name="f69" fmla="val 32"/>
              <a:gd name="f70" fmla="+- 0 0 -90"/>
              <a:gd name="f71" fmla="*/ f3 1 87"/>
              <a:gd name="f72" fmla="*/ f4 1 100"/>
              <a:gd name="f73" fmla="+- f7 0 f5"/>
              <a:gd name="f74" fmla="+- f6 0 f5"/>
              <a:gd name="f75" fmla="*/ f70 f0 1"/>
              <a:gd name="f76" fmla="*/ f74 1 87"/>
              <a:gd name="f77" fmla="*/ f73 1 100"/>
              <a:gd name="f78" fmla="*/ 87 f74 1"/>
              <a:gd name="f79" fmla="*/ 52 f73 1"/>
              <a:gd name="f80" fmla="*/ 17 f74 1"/>
              <a:gd name="f81" fmla="*/ 19 f74 1"/>
              <a:gd name="f82" fmla="*/ 67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2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51 f74 1"/>
              <a:gd name="f98" fmla="*/ 100 f73 1"/>
              <a:gd name="f99" fmla="*/ 14 f74 1"/>
              <a:gd name="f100" fmla="*/ 87 f73 1"/>
              <a:gd name="f101" fmla="*/ 0 f74 1"/>
              <a:gd name="f102" fmla="*/ 51 f73 1"/>
              <a:gd name="f103" fmla="*/ 13 f74 1"/>
              <a:gd name="f104" fmla="*/ 14 f73 1"/>
              <a:gd name="f105" fmla="*/ 47 f74 1"/>
              <a:gd name="f106" fmla="*/ 0 f73 1"/>
              <a:gd name="f107" fmla="*/ 76 f74 1"/>
              <a:gd name="f108" fmla="*/ 11 f73 1"/>
              <a:gd name="f109" fmla="*/ 43 f73 1"/>
              <a:gd name="f110" fmla="*/ 71 f74 1"/>
              <a:gd name="f111" fmla="*/ 40 f73 1"/>
              <a:gd name="f112" fmla="*/ 65 f74 1"/>
              <a:gd name="f113" fmla="*/ 20 f73 1"/>
              <a:gd name="f114" fmla="*/ 46 f74 1"/>
              <a:gd name="f115" fmla="*/ 13 f73 1"/>
              <a:gd name="f116" fmla="*/ 25 f74 1"/>
              <a:gd name="f117" fmla="*/ 21 f73 1"/>
              <a:gd name="f118" fmla="*/ f75 1 f2"/>
              <a:gd name="f119" fmla="*/ f78 1 87"/>
              <a:gd name="f120" fmla="*/ f79 1 100"/>
              <a:gd name="f121" fmla="*/ f80 1 87"/>
              <a:gd name="f122" fmla="*/ f81 1 87"/>
              <a:gd name="f123" fmla="*/ f82 1 100"/>
              <a:gd name="f124" fmla="*/ f83 1 87"/>
              <a:gd name="f125" fmla="*/ f84 1 100"/>
              <a:gd name="f126" fmla="*/ f85 1 87"/>
              <a:gd name="f127" fmla="*/ f86 1 100"/>
              <a:gd name="f128" fmla="*/ f87 1 87"/>
              <a:gd name="f129" fmla="*/ f88 1 100"/>
              <a:gd name="f130" fmla="*/ f89 1 87"/>
              <a:gd name="f131" fmla="*/ f90 1 100"/>
              <a:gd name="f132" fmla="*/ f91 1 87"/>
              <a:gd name="f133" fmla="*/ f92 1 100"/>
              <a:gd name="f134" fmla="*/ f93 1 87"/>
              <a:gd name="f135" fmla="*/ f94 1 100"/>
              <a:gd name="f136" fmla="*/ f95 1 87"/>
              <a:gd name="f137" fmla="*/ f96 1 100"/>
              <a:gd name="f138" fmla="*/ f97 1 87"/>
              <a:gd name="f139" fmla="*/ f98 1 100"/>
              <a:gd name="f140" fmla="*/ f99 1 87"/>
              <a:gd name="f141" fmla="*/ f100 1 100"/>
              <a:gd name="f142" fmla="*/ f101 1 87"/>
              <a:gd name="f143" fmla="*/ f102 1 100"/>
              <a:gd name="f144" fmla="*/ f103 1 87"/>
              <a:gd name="f145" fmla="*/ f104 1 100"/>
              <a:gd name="f146" fmla="*/ f105 1 87"/>
              <a:gd name="f147" fmla="*/ f106 1 100"/>
              <a:gd name="f148" fmla="*/ f107 1 87"/>
              <a:gd name="f149" fmla="*/ f108 1 100"/>
              <a:gd name="f150" fmla="*/ f109 1 100"/>
              <a:gd name="f151" fmla="*/ f110 1 87"/>
              <a:gd name="f152" fmla="*/ f111 1 100"/>
              <a:gd name="f153" fmla="*/ f112 1 87"/>
              <a:gd name="f154" fmla="*/ f113 1 100"/>
              <a:gd name="f155" fmla="*/ f114 1 87"/>
              <a:gd name="f156" fmla="*/ f115 1 100"/>
              <a:gd name="f157" fmla="*/ f116 1 87"/>
              <a:gd name="f158" fmla="*/ f117 1 100"/>
              <a:gd name="f159" fmla="*/ 0 1 f76"/>
              <a:gd name="f160" fmla="*/ f6 1 f76"/>
              <a:gd name="f161" fmla="*/ 0 1 f77"/>
              <a:gd name="f162" fmla="*/ f7 1 f77"/>
              <a:gd name="f163" fmla="+- f118 0 f1"/>
              <a:gd name="f164" fmla="*/ f119 1 f76"/>
              <a:gd name="f165" fmla="*/ f120 1 f77"/>
              <a:gd name="f166" fmla="*/ f121 1 f76"/>
              <a:gd name="f167" fmla="*/ f122 1 f76"/>
              <a:gd name="f168" fmla="*/ f123 1 f77"/>
              <a:gd name="f169" fmla="*/ f124 1 f76"/>
              <a:gd name="f170" fmla="*/ f125 1 f77"/>
              <a:gd name="f171" fmla="*/ f126 1 f76"/>
              <a:gd name="f172" fmla="*/ f127 1 f77"/>
              <a:gd name="f173" fmla="*/ f128 1 f76"/>
              <a:gd name="f174" fmla="*/ f129 1 f77"/>
              <a:gd name="f175" fmla="*/ f130 1 f76"/>
              <a:gd name="f176" fmla="*/ f131 1 f77"/>
              <a:gd name="f177" fmla="*/ f132 1 f76"/>
              <a:gd name="f178" fmla="*/ f133 1 f77"/>
              <a:gd name="f179" fmla="*/ f134 1 f76"/>
              <a:gd name="f180" fmla="*/ f135 1 f77"/>
              <a:gd name="f181" fmla="*/ f136 1 f76"/>
              <a:gd name="f182" fmla="*/ f137 1 f77"/>
              <a:gd name="f183" fmla="*/ f138 1 f76"/>
              <a:gd name="f184" fmla="*/ f139 1 f77"/>
              <a:gd name="f185" fmla="*/ f140 1 f76"/>
              <a:gd name="f186" fmla="*/ f141 1 f77"/>
              <a:gd name="f187" fmla="*/ f142 1 f76"/>
              <a:gd name="f188" fmla="*/ f143 1 f77"/>
              <a:gd name="f189" fmla="*/ f144 1 f76"/>
              <a:gd name="f190" fmla="*/ f145 1 f77"/>
              <a:gd name="f191" fmla="*/ f146 1 f76"/>
              <a:gd name="f192" fmla="*/ f147 1 f77"/>
              <a:gd name="f193" fmla="*/ f148 1 f76"/>
              <a:gd name="f194" fmla="*/ f149 1 f77"/>
              <a:gd name="f195" fmla="*/ f150 1 f77"/>
              <a:gd name="f196" fmla="*/ f151 1 f76"/>
              <a:gd name="f197" fmla="*/ f152 1 f77"/>
              <a:gd name="f198" fmla="*/ f153 1 f76"/>
              <a:gd name="f199" fmla="*/ f154 1 f77"/>
              <a:gd name="f200" fmla="*/ f155 1 f76"/>
              <a:gd name="f201" fmla="*/ f156 1 f77"/>
              <a:gd name="f202" fmla="*/ f157 1 f76"/>
              <a:gd name="f203" fmla="*/ f158 1 f77"/>
              <a:gd name="f204" fmla="*/ f159 f71 1"/>
              <a:gd name="f205" fmla="*/ f160 f71 1"/>
              <a:gd name="f206" fmla="*/ f162 f72 1"/>
              <a:gd name="f207" fmla="*/ f161 f72 1"/>
              <a:gd name="f208" fmla="*/ f164 f71 1"/>
              <a:gd name="f209" fmla="*/ f165 f72 1"/>
              <a:gd name="f210" fmla="*/ f166 f71 1"/>
              <a:gd name="f211" fmla="*/ f167 f71 1"/>
              <a:gd name="f212" fmla="*/ f168 f72 1"/>
              <a:gd name="f213" fmla="*/ f169 f71 1"/>
              <a:gd name="f214" fmla="*/ f170 f72 1"/>
              <a:gd name="f215" fmla="*/ f171 f71 1"/>
              <a:gd name="f216" fmla="*/ f172 f72 1"/>
              <a:gd name="f217" fmla="*/ f173 f71 1"/>
              <a:gd name="f218" fmla="*/ f174 f72 1"/>
              <a:gd name="f219" fmla="*/ f175 f71 1"/>
              <a:gd name="f220" fmla="*/ f176 f72 1"/>
              <a:gd name="f221" fmla="*/ f177 f71 1"/>
              <a:gd name="f222" fmla="*/ f178 f72 1"/>
              <a:gd name="f223" fmla="*/ f179 f71 1"/>
              <a:gd name="f224" fmla="*/ f180 f72 1"/>
              <a:gd name="f225" fmla="*/ f181 f71 1"/>
              <a:gd name="f226" fmla="*/ f182 f72 1"/>
              <a:gd name="f227" fmla="*/ f183 f71 1"/>
              <a:gd name="f228" fmla="*/ f184 f72 1"/>
              <a:gd name="f229" fmla="*/ f185 f71 1"/>
              <a:gd name="f230" fmla="*/ f186 f72 1"/>
              <a:gd name="f231" fmla="*/ f187 f71 1"/>
              <a:gd name="f232" fmla="*/ f188 f72 1"/>
              <a:gd name="f233" fmla="*/ f189 f71 1"/>
              <a:gd name="f234" fmla="*/ f190 f72 1"/>
              <a:gd name="f235" fmla="*/ f191 f71 1"/>
              <a:gd name="f236" fmla="*/ f192 f72 1"/>
              <a:gd name="f237" fmla="*/ f193 f71 1"/>
              <a:gd name="f238" fmla="*/ f194 f72 1"/>
              <a:gd name="f239" fmla="*/ f195 f72 1"/>
              <a:gd name="f240" fmla="*/ f196 f71 1"/>
              <a:gd name="f241" fmla="*/ f197 f72 1"/>
              <a:gd name="f242" fmla="*/ f198 f71 1"/>
              <a:gd name="f243" fmla="*/ f199 f72 1"/>
              <a:gd name="f244" fmla="*/ f200 f71 1"/>
              <a:gd name="f245" fmla="*/ f201 f72 1"/>
              <a:gd name="f246" fmla="*/ f202 f71 1"/>
              <a:gd name="f247" fmla="*/ f203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3">
                <a:pos x="f208" y="f209"/>
              </a:cxn>
              <a:cxn ang="f163">
                <a:pos x="f210" y="f209"/>
              </a:cxn>
              <a:cxn ang="f163">
                <a:pos x="f211" y="f212"/>
              </a:cxn>
              <a:cxn ang="f163">
                <a:pos x="f213" y="f214"/>
              </a:cxn>
              <a:cxn ang="f163">
                <a:pos x="f215" y="f216"/>
              </a:cxn>
              <a:cxn ang="f163">
                <a:pos x="f217" y="f218"/>
              </a:cxn>
              <a:cxn ang="f163">
                <a:pos x="f219" y="f220"/>
              </a:cxn>
              <a:cxn ang="f163">
                <a:pos x="f221" y="f222"/>
              </a:cxn>
              <a:cxn ang="f163">
                <a:pos x="f223" y="f222"/>
              </a:cxn>
              <a:cxn ang="f163">
                <a:pos x="f223" y="f224"/>
              </a:cxn>
              <a:cxn ang="f163">
                <a:pos x="f225" y="f226"/>
              </a:cxn>
              <a:cxn ang="f163">
                <a:pos x="f227" y="f228"/>
              </a:cxn>
              <a:cxn ang="f163">
                <a:pos x="f229" y="f230"/>
              </a:cxn>
              <a:cxn ang="f163">
                <a:pos x="f231" y="f232"/>
              </a:cxn>
              <a:cxn ang="f163">
                <a:pos x="f233" y="f234"/>
              </a:cxn>
              <a:cxn ang="f163">
                <a:pos x="f235" y="f236"/>
              </a:cxn>
              <a:cxn ang="f163">
                <a:pos x="f237" y="f238"/>
              </a:cxn>
              <a:cxn ang="f163">
                <a:pos x="f208" y="f239"/>
              </a:cxn>
              <a:cxn ang="f163">
                <a:pos x="f208" y="f209"/>
              </a:cxn>
              <a:cxn ang="f163">
                <a:pos x="f240" y="f241"/>
              </a:cxn>
              <a:cxn ang="f163">
                <a:pos x="f242" y="f243"/>
              </a:cxn>
              <a:cxn ang="f163">
                <a:pos x="f244" y="f245"/>
              </a:cxn>
              <a:cxn ang="f163">
                <a:pos x="f246" y="f247"/>
              </a:cxn>
              <a:cxn ang="f163">
                <a:pos x="f210" y="f241"/>
              </a:cxn>
              <a:cxn ang="f163">
                <a:pos x="f240" y="f241"/>
              </a:cxn>
            </a:cxnLst>
            <a:rect l="f204" t="f207" r="f205" b="f206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9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31" y="f29"/>
                  <a:pt x="f32" y="f27"/>
                  <a:pt x="f33" y="f34"/>
                </a:cubicBezTo>
                <a:cubicBezTo>
                  <a:pt x="f35" y="f36"/>
                  <a:pt x="f21" y="f35"/>
                  <a:pt x="f25" y="f17"/>
                </a:cubicBezTo>
                <a:lnTo>
                  <a:pt x="f27" y="f17"/>
                </a:lnTo>
                <a:lnTo>
                  <a:pt x="f27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1" y="f43"/>
                  <a:pt x="f31" y="f7"/>
                  <a:pt x="f44" y="f7"/>
                </a:cubicBezTo>
                <a:cubicBezTo>
                  <a:pt x="f45" y="f7"/>
                  <a:pt x="f46" y="f40"/>
                  <a:pt x="f47" y="f6"/>
                </a:cubicBezTo>
                <a:cubicBezTo>
                  <a:pt x="f48" y="f49"/>
                  <a:pt x="f5" y="f13"/>
                  <a:pt x="f5" y="f44"/>
                </a:cubicBezTo>
                <a:cubicBezTo>
                  <a:pt x="f5" y="f45"/>
                  <a:pt x="f50" y="f16"/>
                  <a:pt x="f51" y="f47"/>
                </a:cubicBezTo>
                <a:cubicBezTo>
                  <a:pt x="f46" y="f50"/>
                  <a:pt x="f22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3" y="f12"/>
                  <a:pt x="f6" y="f20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51"/>
                  <a:pt x="f28" y="f51"/>
                </a:cubicBezTo>
                <a:cubicBezTo>
                  <a:pt x="f24" y="f51"/>
                  <a:pt x="f67" y="f68"/>
                  <a:pt x="f61" y="f14"/>
                </a:cubicBezTo>
                <a:cubicBezTo>
                  <a:pt x="f63" y="f18"/>
                  <a:pt x="f9" y="f69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0" name="Freeform 79"/>
          <p:cNvSpPr/>
          <p:nvPr/>
        </p:nvSpPr>
        <p:spPr>
          <a:xfrm>
            <a:off x="4915183" y="4651644"/>
            <a:ext cx="10296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6"/>
              <a:gd name="f37" fmla="val 32"/>
              <a:gd name="f38" fmla="val 37"/>
              <a:gd name="f39" fmla="val 1"/>
              <a:gd name="f40" fmla="val 43"/>
              <a:gd name="f41" fmla="val 67"/>
              <a:gd name="f42" fmla="val 72"/>
              <a:gd name="f43" fmla="val 77"/>
              <a:gd name="f44" fmla="val 36"/>
              <a:gd name="f45" fmla="+- 0 0 -90"/>
              <a:gd name="f46" fmla="*/ f3 1 80"/>
              <a:gd name="f47" fmla="*/ f4 1 98"/>
              <a:gd name="f48" fmla="+- f7 0 f5"/>
              <a:gd name="f49" fmla="+- f6 0 f5"/>
              <a:gd name="f50" fmla="*/ f45 f0 1"/>
              <a:gd name="f51" fmla="*/ f49 1 80"/>
              <a:gd name="f52" fmla="*/ f48 1 98"/>
              <a:gd name="f53" fmla="*/ 80 f49 1"/>
              <a:gd name="f54" fmla="*/ 98 f48 1"/>
              <a:gd name="f55" fmla="*/ 64 f49 1"/>
              <a:gd name="f56" fmla="*/ 44 f48 1"/>
              <a:gd name="f57" fmla="*/ 63 f49 1"/>
              <a:gd name="f58" fmla="*/ 31 f48 1"/>
              <a:gd name="f59" fmla="*/ 60 f49 1"/>
              <a:gd name="f60" fmla="*/ 22 f48 1"/>
              <a:gd name="f61" fmla="*/ 54 f49 1"/>
              <a:gd name="f62" fmla="*/ 17 f48 1"/>
              <a:gd name="f63" fmla="*/ 44 f49 1"/>
              <a:gd name="f64" fmla="*/ 15 f48 1"/>
              <a:gd name="f65" fmla="*/ 30 f49 1"/>
              <a:gd name="f66" fmla="*/ 18 f48 1"/>
              <a:gd name="f67" fmla="*/ 16 f49 1"/>
              <a:gd name="f68" fmla="*/ 27 f48 1"/>
              <a:gd name="f69" fmla="*/ 0 f49 1"/>
              <a:gd name="f70" fmla="*/ 3 f48 1"/>
              <a:gd name="f71" fmla="*/ 13 f48 1"/>
              <a:gd name="f72" fmla="*/ 32 f49 1"/>
              <a:gd name="f73" fmla="*/ 48 f49 1"/>
              <a:gd name="f74" fmla="*/ 0 f48 1"/>
              <a:gd name="f75" fmla="*/ 72 f49 1"/>
              <a:gd name="f76" fmla="*/ 9 f48 1"/>
              <a:gd name="f77" fmla="*/ 36 f48 1"/>
              <a:gd name="f78" fmla="*/ f50 1 f2"/>
              <a:gd name="f79" fmla="*/ f53 1 80"/>
              <a:gd name="f80" fmla="*/ f54 1 98"/>
              <a:gd name="f81" fmla="*/ f55 1 80"/>
              <a:gd name="f82" fmla="*/ f56 1 98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98"/>
              <a:gd name="f98" fmla="*/ f72 1 80"/>
              <a:gd name="f99" fmla="*/ f73 1 80"/>
              <a:gd name="f100" fmla="*/ f74 1 98"/>
              <a:gd name="f101" fmla="*/ f75 1 80"/>
              <a:gd name="f102" fmla="*/ f76 1 98"/>
              <a:gd name="f103" fmla="*/ f77 1 98"/>
              <a:gd name="f104" fmla="*/ 0 1 f51"/>
              <a:gd name="f105" fmla="*/ f6 1 f51"/>
              <a:gd name="f106" fmla="*/ 0 1 f52"/>
              <a:gd name="f107" fmla="*/ f7 1 f52"/>
              <a:gd name="f108" fmla="+- f78 0 f1"/>
              <a:gd name="f109" fmla="*/ f79 1 f51"/>
              <a:gd name="f110" fmla="*/ f80 1 f52"/>
              <a:gd name="f111" fmla="*/ f81 1 f51"/>
              <a:gd name="f112" fmla="*/ f82 1 f52"/>
              <a:gd name="f113" fmla="*/ f83 1 f51"/>
              <a:gd name="f114" fmla="*/ f84 1 f52"/>
              <a:gd name="f115" fmla="*/ f85 1 f51"/>
              <a:gd name="f116" fmla="*/ f86 1 f52"/>
              <a:gd name="f117" fmla="*/ f87 1 f51"/>
              <a:gd name="f118" fmla="*/ f88 1 f52"/>
              <a:gd name="f119" fmla="*/ f89 1 f51"/>
              <a:gd name="f120" fmla="*/ f90 1 f52"/>
              <a:gd name="f121" fmla="*/ f91 1 f51"/>
              <a:gd name="f122" fmla="*/ f92 1 f52"/>
              <a:gd name="f123" fmla="*/ f93 1 f51"/>
              <a:gd name="f124" fmla="*/ f94 1 f52"/>
              <a:gd name="f125" fmla="*/ f95 1 f51"/>
              <a:gd name="f126" fmla="*/ f96 1 f52"/>
              <a:gd name="f127" fmla="*/ f97 1 f52"/>
              <a:gd name="f128" fmla="*/ f98 1 f51"/>
              <a:gd name="f129" fmla="*/ f99 1 f51"/>
              <a:gd name="f130" fmla="*/ f100 1 f52"/>
              <a:gd name="f131" fmla="*/ f101 1 f51"/>
              <a:gd name="f132" fmla="*/ f102 1 f52"/>
              <a:gd name="f133" fmla="*/ f103 1 f52"/>
              <a:gd name="f134" fmla="*/ f104 f46 1"/>
              <a:gd name="f135" fmla="*/ f105 f46 1"/>
              <a:gd name="f136" fmla="*/ f107 f47 1"/>
              <a:gd name="f137" fmla="*/ f106 f47 1"/>
              <a:gd name="f138" fmla="*/ f109 f46 1"/>
              <a:gd name="f139" fmla="*/ f110 f47 1"/>
              <a:gd name="f140" fmla="*/ f111 f46 1"/>
              <a:gd name="f141" fmla="*/ f112 f47 1"/>
              <a:gd name="f142" fmla="*/ f113 f46 1"/>
              <a:gd name="f143" fmla="*/ f114 f47 1"/>
              <a:gd name="f144" fmla="*/ f115 f46 1"/>
              <a:gd name="f145" fmla="*/ f116 f47 1"/>
              <a:gd name="f146" fmla="*/ f117 f46 1"/>
              <a:gd name="f147" fmla="*/ f118 f47 1"/>
              <a:gd name="f148" fmla="*/ f119 f46 1"/>
              <a:gd name="f149" fmla="*/ f120 f47 1"/>
              <a:gd name="f150" fmla="*/ f121 f46 1"/>
              <a:gd name="f151" fmla="*/ f122 f47 1"/>
              <a:gd name="f152" fmla="*/ f123 f46 1"/>
              <a:gd name="f153" fmla="*/ f124 f47 1"/>
              <a:gd name="f154" fmla="*/ f125 f46 1"/>
              <a:gd name="f155" fmla="*/ f126 f47 1"/>
              <a:gd name="f156" fmla="*/ f127 f47 1"/>
              <a:gd name="f157" fmla="*/ f128 f46 1"/>
              <a:gd name="f158" fmla="*/ f129 f46 1"/>
              <a:gd name="f159" fmla="*/ f130 f47 1"/>
              <a:gd name="f160" fmla="*/ f131 f46 1"/>
              <a:gd name="f161" fmla="*/ f132 f47 1"/>
              <a:gd name="f162" fmla="*/ f133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8">
                <a:pos x="f138" y="f139"/>
              </a:cxn>
              <a:cxn ang="f108">
                <a:pos x="f140" y="f139"/>
              </a:cxn>
              <a:cxn ang="f108">
                <a:pos x="f140" y="f141"/>
              </a:cxn>
              <a:cxn ang="f108">
                <a:pos x="f142" y="f143"/>
              </a:cxn>
              <a:cxn ang="f108">
                <a:pos x="f144" y="f145"/>
              </a:cxn>
              <a:cxn ang="f108">
                <a:pos x="f146" y="f147"/>
              </a:cxn>
              <a:cxn ang="f108">
                <a:pos x="f148" y="f149"/>
              </a:cxn>
              <a:cxn ang="f108">
                <a:pos x="f150" y="f151"/>
              </a:cxn>
              <a:cxn ang="f108">
                <a:pos x="f152" y="f153"/>
              </a:cxn>
              <a:cxn ang="f108">
                <a:pos x="f152" y="f139"/>
              </a:cxn>
              <a:cxn ang="f108">
                <a:pos x="f154" y="f139"/>
              </a:cxn>
              <a:cxn ang="f108">
                <a:pos x="f154" y="f155"/>
              </a:cxn>
              <a:cxn ang="f108">
                <a:pos x="f152" y="f155"/>
              </a:cxn>
              <a:cxn ang="f108">
                <a:pos x="f152" y="f156"/>
              </a:cxn>
              <a:cxn ang="f108">
                <a:pos x="f157" y="f155"/>
              </a:cxn>
              <a:cxn ang="f108">
                <a:pos x="f158" y="f159"/>
              </a:cxn>
              <a:cxn ang="f108">
                <a:pos x="f160" y="f161"/>
              </a:cxn>
              <a:cxn ang="f108">
                <a:pos x="f138" y="f162"/>
              </a:cxn>
              <a:cxn ang="f108">
                <a:pos x="f138" y="f139"/>
              </a:cxn>
            </a:cxnLst>
            <a:rect l="f134" t="f137" r="f135" b="f13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14" y="f36"/>
                  <a:pt x="f37" y="f33"/>
                </a:cubicBezTo>
                <a:cubicBezTo>
                  <a:pt x="f38" y="f39"/>
                  <a:pt x="f40" y="f5"/>
                  <a:pt x="f27" y="f5"/>
                </a:cubicBezTo>
                <a:cubicBezTo>
                  <a:pt x="f19" y="f5"/>
                  <a:pt x="f41" y="f33"/>
                  <a:pt x="f42" y="f35"/>
                </a:cubicBezTo>
                <a:cubicBezTo>
                  <a:pt x="f43" y="f28"/>
                  <a:pt x="f6" y="f16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1" name="Freeform 80"/>
          <p:cNvSpPr/>
          <p:nvPr/>
        </p:nvSpPr>
        <p:spPr>
          <a:xfrm>
            <a:off x="5114668" y="2631057"/>
            <a:ext cx="688543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90"/>
              <a:gd name="f8" fmla="val 35"/>
              <a:gd name="f9" fmla="val 232"/>
              <a:gd name="f10" fmla="val 75"/>
              <a:gd name="f11" fmla="val 322"/>
              <a:gd name="f12" fmla="val 63"/>
              <a:gd name="f13" fmla="val 284"/>
              <a:gd name="f14" fmla="val 86"/>
              <a:gd name="f15" fmla="val 344"/>
              <a:gd name="f16" fmla="val 119"/>
              <a:gd name="f17" fmla="val 122"/>
              <a:gd name="f18" fmla="val 389"/>
              <a:gd name="f19" fmla="val 125"/>
              <a:gd name="f20" fmla="val 388"/>
              <a:gd name="f21" fmla="val 128"/>
              <a:gd name="f22" fmla="val 387"/>
              <a:gd name="f23" fmla="val 184"/>
              <a:gd name="f24" fmla="val 367"/>
              <a:gd name="f25" fmla="val 261"/>
              <a:gd name="f26" fmla="val 385"/>
              <a:gd name="f27" fmla="val 308"/>
              <a:gd name="f28" fmla="val 331"/>
              <a:gd name="f29" fmla="val 373"/>
              <a:gd name="f30" fmla="val 271"/>
              <a:gd name="f31" fmla="val 434"/>
              <a:gd name="f32" fmla="val 202"/>
              <a:gd name="f33" fmla="val 467"/>
              <a:gd name="f34" fmla="val 16"/>
              <a:gd name="f35" fmla="val 447"/>
              <a:gd name="f36" fmla="val 1"/>
              <a:gd name="f37" fmla="val 379"/>
              <a:gd name="f38" fmla="val 371"/>
              <a:gd name="f39" fmla="val 363"/>
              <a:gd name="f40" fmla="val 2"/>
              <a:gd name="f41" fmla="val 297"/>
              <a:gd name="f42" fmla="val 7"/>
              <a:gd name="f43" fmla="val 252"/>
              <a:gd name="f44" fmla="val 11"/>
              <a:gd name="f45" fmla="val 207"/>
              <a:gd name="f46" fmla="val 41"/>
              <a:gd name="f47" fmla="val 158"/>
              <a:gd name="f48" fmla="val 64"/>
              <a:gd name="f49" fmla="val 93"/>
              <a:gd name="f50" fmla="val 161"/>
              <a:gd name="f51" fmla="val 169"/>
              <a:gd name="f52" fmla="+- 0 0 -90"/>
              <a:gd name="f53" fmla="*/ f3 1 510"/>
              <a:gd name="f54" fmla="*/ f4 1 390"/>
              <a:gd name="f55" fmla="+- f7 0 f5"/>
              <a:gd name="f56" fmla="+- f6 0 f5"/>
              <a:gd name="f57" fmla="*/ f52 f0 1"/>
              <a:gd name="f58" fmla="*/ f56 1 510"/>
              <a:gd name="f59" fmla="*/ f55 1 390"/>
              <a:gd name="f60" fmla="*/ 35 f56 1"/>
              <a:gd name="f61" fmla="*/ 232 f55 1"/>
              <a:gd name="f62" fmla="*/ 86 f56 1"/>
              <a:gd name="f63" fmla="*/ 344 f55 1"/>
              <a:gd name="f64" fmla="*/ 119 f56 1"/>
              <a:gd name="f65" fmla="*/ 390 f55 1"/>
              <a:gd name="f66" fmla="*/ 128 f56 1"/>
              <a:gd name="f67" fmla="*/ 387 f55 1"/>
              <a:gd name="f68" fmla="*/ 308 f56 1"/>
              <a:gd name="f69" fmla="*/ 331 f55 1"/>
              <a:gd name="f70" fmla="*/ 467 f56 1"/>
              <a:gd name="f71" fmla="*/ 119 f55 1"/>
              <a:gd name="f72" fmla="*/ 388 f56 1"/>
              <a:gd name="f73" fmla="*/ 1 f55 1"/>
              <a:gd name="f74" fmla="*/ 363 f56 1"/>
              <a:gd name="f75" fmla="*/ 2 f55 1"/>
              <a:gd name="f76" fmla="*/ 207 f56 1"/>
              <a:gd name="f77" fmla="*/ 41 f55 1"/>
              <a:gd name="f78" fmla="*/ 0 f56 1"/>
              <a:gd name="f79" fmla="*/ 169 f55 1"/>
              <a:gd name="f80" fmla="*/ f57 1 f2"/>
              <a:gd name="f81" fmla="*/ f60 1 510"/>
              <a:gd name="f82" fmla="*/ f61 1 390"/>
              <a:gd name="f83" fmla="*/ f62 1 510"/>
              <a:gd name="f84" fmla="*/ f63 1 390"/>
              <a:gd name="f85" fmla="*/ f64 1 510"/>
              <a:gd name="f86" fmla="*/ f65 1 390"/>
              <a:gd name="f87" fmla="*/ f66 1 510"/>
              <a:gd name="f88" fmla="*/ f67 1 390"/>
              <a:gd name="f89" fmla="*/ f68 1 510"/>
              <a:gd name="f90" fmla="*/ f69 1 390"/>
              <a:gd name="f91" fmla="*/ f70 1 510"/>
              <a:gd name="f92" fmla="*/ f71 1 390"/>
              <a:gd name="f93" fmla="*/ f72 1 510"/>
              <a:gd name="f94" fmla="*/ f73 1 390"/>
              <a:gd name="f95" fmla="*/ f74 1 510"/>
              <a:gd name="f96" fmla="*/ f75 1 390"/>
              <a:gd name="f97" fmla="*/ f76 1 510"/>
              <a:gd name="f98" fmla="*/ f77 1 390"/>
              <a:gd name="f99" fmla="*/ f78 1 510"/>
              <a:gd name="f100" fmla="*/ f79 1 390"/>
              <a:gd name="f101" fmla="*/ 0 1 f58"/>
              <a:gd name="f102" fmla="*/ f6 1 f58"/>
              <a:gd name="f103" fmla="*/ 0 1 f59"/>
              <a:gd name="f104" fmla="*/ f7 1 f59"/>
              <a:gd name="f105" fmla="+- f80 0 f1"/>
              <a:gd name="f106" fmla="*/ f81 1 f58"/>
              <a:gd name="f107" fmla="*/ f82 1 f59"/>
              <a:gd name="f108" fmla="*/ f83 1 f58"/>
              <a:gd name="f109" fmla="*/ f84 1 f59"/>
              <a:gd name="f110" fmla="*/ f85 1 f58"/>
              <a:gd name="f111" fmla="*/ f86 1 f59"/>
              <a:gd name="f112" fmla="*/ f87 1 f58"/>
              <a:gd name="f113" fmla="*/ f88 1 f59"/>
              <a:gd name="f114" fmla="*/ f89 1 f58"/>
              <a:gd name="f115" fmla="*/ f90 1 f59"/>
              <a:gd name="f116" fmla="*/ f91 1 f58"/>
              <a:gd name="f117" fmla="*/ f92 1 f59"/>
              <a:gd name="f118" fmla="*/ f93 1 f58"/>
              <a:gd name="f119" fmla="*/ f94 1 f59"/>
              <a:gd name="f120" fmla="*/ f95 1 f58"/>
              <a:gd name="f121" fmla="*/ f96 1 f59"/>
              <a:gd name="f122" fmla="*/ f97 1 f58"/>
              <a:gd name="f123" fmla="*/ f98 1 f59"/>
              <a:gd name="f124" fmla="*/ f99 1 f58"/>
              <a:gd name="f125" fmla="*/ f100 1 f59"/>
              <a:gd name="f126" fmla="*/ f101 f53 1"/>
              <a:gd name="f127" fmla="*/ f102 f53 1"/>
              <a:gd name="f128" fmla="*/ f104 f54 1"/>
              <a:gd name="f129" fmla="*/ f103 f54 1"/>
              <a:gd name="f130" fmla="*/ f106 f53 1"/>
              <a:gd name="f131" fmla="*/ f107 f54 1"/>
              <a:gd name="f132" fmla="*/ f108 f53 1"/>
              <a:gd name="f133" fmla="*/ f109 f54 1"/>
              <a:gd name="f134" fmla="*/ f110 f53 1"/>
              <a:gd name="f135" fmla="*/ f111 f54 1"/>
              <a:gd name="f136" fmla="*/ f112 f53 1"/>
              <a:gd name="f137" fmla="*/ f113 f54 1"/>
              <a:gd name="f138" fmla="*/ f114 f53 1"/>
              <a:gd name="f139" fmla="*/ f115 f54 1"/>
              <a:gd name="f140" fmla="*/ f116 f53 1"/>
              <a:gd name="f141" fmla="*/ f117 f54 1"/>
              <a:gd name="f142" fmla="*/ f118 f53 1"/>
              <a:gd name="f143" fmla="*/ f119 f54 1"/>
              <a:gd name="f144" fmla="*/ f120 f53 1"/>
              <a:gd name="f145" fmla="*/ f121 f54 1"/>
              <a:gd name="f146" fmla="*/ f122 f53 1"/>
              <a:gd name="f147" fmla="*/ f123 f54 1"/>
              <a:gd name="f148" fmla="*/ f124 f53 1"/>
              <a:gd name="f149" fmla="*/ f125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5">
                <a:pos x="f130" y="f131"/>
              </a:cxn>
              <a:cxn ang="f105">
                <a:pos x="f132" y="f133"/>
              </a:cxn>
              <a:cxn ang="f105">
                <a:pos x="f134" y="f135"/>
              </a:cxn>
              <a:cxn ang="f105">
                <a:pos x="f136" y="f137"/>
              </a:cxn>
              <a:cxn ang="f105">
                <a:pos x="f138" y="f139"/>
              </a:cxn>
              <a:cxn ang="f105">
                <a:pos x="f140" y="f141"/>
              </a:cxn>
              <a:cxn ang="f105">
                <a:pos x="f142" y="f143"/>
              </a:cxn>
              <a:cxn ang="f105">
                <a:pos x="f144" y="f145"/>
              </a:cxn>
              <a:cxn ang="f105">
                <a:pos x="f146" y="f147"/>
              </a:cxn>
              <a:cxn ang="f105">
                <a:pos x="f148" y="f149"/>
              </a:cxn>
              <a:cxn ang="f105">
                <a:pos x="f130" y="f131"/>
              </a:cxn>
            </a:cxnLst>
            <a:rect l="f126" t="f129" r="f127" b="f128"/>
            <a:pathLst>
              <a:path w="510" h="39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16"/>
                </a:cubicBezTo>
                <a:cubicBezTo>
                  <a:pt x="f6" y="f34"/>
                  <a:pt x="f35" y="f5"/>
                  <a:pt x="f20" y="f36"/>
                </a:cubicBezTo>
                <a:cubicBezTo>
                  <a:pt x="f37" y="f36"/>
                  <a:pt x="f38" y="f36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cubicBezTo>
                  <a:pt x="f47" y="f48"/>
                  <a:pt x="f49" y="f50"/>
                  <a:pt x="f5" y="f51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2" name="Freeform 81"/>
          <p:cNvSpPr/>
          <p:nvPr/>
        </p:nvSpPr>
        <p:spPr>
          <a:xfrm>
            <a:off x="3686101" y="2663235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88"/>
              <a:gd name="f8" fmla="val 337"/>
              <a:gd name="f9" fmla="val 304"/>
              <a:gd name="f10" fmla="val 308"/>
              <a:gd name="f11" fmla="val 336"/>
              <a:gd name="f12" fmla="val 376"/>
              <a:gd name="f13" fmla="val 329"/>
              <a:gd name="f14" fmla="val 382"/>
              <a:gd name="f15" fmla="val 224"/>
              <a:gd name="f16" fmla="val 176"/>
              <a:gd name="f17" fmla="val 292"/>
              <a:gd name="f18" fmla="val 113"/>
              <a:gd name="f19" fmla="val 228"/>
              <a:gd name="f20" fmla="val 84"/>
              <a:gd name="f21" fmla="val 170"/>
              <a:gd name="f22" fmla="val 117"/>
              <a:gd name="f23" fmla="val 4"/>
              <a:gd name="f24" fmla="val 53"/>
              <a:gd name="f25" fmla="val 35"/>
              <a:gd name="f26" fmla="val 150"/>
              <a:gd name="f27" fmla="val 38"/>
              <a:gd name="f28" fmla="val 213"/>
              <a:gd name="f29" fmla="val 19"/>
              <a:gd name="f30" fmla="val 12"/>
              <a:gd name="f31" fmla="val 437"/>
              <a:gd name="f32" fmla="val 149"/>
              <a:gd name="f33" fmla="val 476"/>
              <a:gd name="f34" fmla="val 169"/>
              <a:gd name="f35" fmla="val 187"/>
              <a:gd name="f36" fmla="val 466"/>
              <a:gd name="f37" fmla="val 220"/>
              <a:gd name="f38" fmla="val 460"/>
              <a:gd name="f39" fmla="val 217"/>
              <a:gd name="f40" fmla="val 395"/>
              <a:gd name="f41" fmla="val 265"/>
              <a:gd name="f42" fmla="val 417"/>
              <a:gd name="f43" fmla="val 252"/>
              <a:gd name="f44" fmla="+- 0 0 -90"/>
              <a:gd name="f45" fmla="*/ f3 1 510"/>
              <a:gd name="f46" fmla="*/ f4 1 388"/>
              <a:gd name="f47" fmla="+- f7 0 f5"/>
              <a:gd name="f48" fmla="+- f6 0 f5"/>
              <a:gd name="f49" fmla="*/ f44 f0 1"/>
              <a:gd name="f50" fmla="*/ f48 1 510"/>
              <a:gd name="f51" fmla="*/ f47 1 388"/>
              <a:gd name="f52" fmla="*/ 337 f48 1"/>
              <a:gd name="f53" fmla="*/ 304 f47 1"/>
              <a:gd name="f54" fmla="*/ 329 f48 1"/>
              <a:gd name="f55" fmla="*/ 382 f47 1"/>
              <a:gd name="f56" fmla="*/ 113 f48 1"/>
              <a:gd name="f57" fmla="*/ 228 f47 1"/>
              <a:gd name="f58" fmla="*/ 4 f48 1"/>
              <a:gd name="f59" fmla="*/ 53 f47 1"/>
              <a:gd name="f60" fmla="*/ 213 f48 1"/>
              <a:gd name="f61" fmla="*/ 19 f47 1"/>
              <a:gd name="f62" fmla="*/ 476 f48 1"/>
              <a:gd name="f63" fmla="*/ 169 f47 1"/>
              <a:gd name="f64" fmla="*/ 460 f48 1"/>
              <a:gd name="f65" fmla="*/ 217 f47 1"/>
              <a:gd name="f66" fmla="*/ f49 1 f2"/>
              <a:gd name="f67" fmla="*/ f52 1 510"/>
              <a:gd name="f68" fmla="*/ f53 1 388"/>
              <a:gd name="f69" fmla="*/ f54 1 510"/>
              <a:gd name="f70" fmla="*/ f55 1 388"/>
              <a:gd name="f71" fmla="*/ f56 1 510"/>
              <a:gd name="f72" fmla="*/ f57 1 388"/>
              <a:gd name="f73" fmla="*/ f58 1 510"/>
              <a:gd name="f74" fmla="*/ f59 1 388"/>
              <a:gd name="f75" fmla="*/ f60 1 510"/>
              <a:gd name="f76" fmla="*/ f61 1 388"/>
              <a:gd name="f77" fmla="*/ f62 1 510"/>
              <a:gd name="f78" fmla="*/ f63 1 388"/>
              <a:gd name="f79" fmla="*/ f64 1 510"/>
              <a:gd name="f80" fmla="*/ f65 1 388"/>
              <a:gd name="f81" fmla="*/ 0 1 f50"/>
              <a:gd name="f82" fmla="*/ f6 1 f50"/>
              <a:gd name="f83" fmla="*/ 0 1 f51"/>
              <a:gd name="f84" fmla="*/ f7 1 f51"/>
              <a:gd name="f85" fmla="+- f66 0 f1"/>
              <a:gd name="f86" fmla="*/ f67 1 f50"/>
              <a:gd name="f87" fmla="*/ f68 1 f51"/>
              <a:gd name="f88" fmla="*/ f69 1 f50"/>
              <a:gd name="f89" fmla="*/ f70 1 f51"/>
              <a:gd name="f90" fmla="*/ f71 1 f50"/>
              <a:gd name="f91" fmla="*/ f72 1 f51"/>
              <a:gd name="f92" fmla="*/ f73 1 f50"/>
              <a:gd name="f93" fmla="*/ f74 1 f51"/>
              <a:gd name="f94" fmla="*/ f75 1 f50"/>
              <a:gd name="f95" fmla="*/ f76 1 f51"/>
              <a:gd name="f96" fmla="*/ f77 1 f50"/>
              <a:gd name="f97" fmla="*/ f78 1 f51"/>
              <a:gd name="f98" fmla="*/ f79 1 f50"/>
              <a:gd name="f99" fmla="*/ f80 1 f51"/>
              <a:gd name="f100" fmla="*/ f81 f45 1"/>
              <a:gd name="f101" fmla="*/ f82 f45 1"/>
              <a:gd name="f102" fmla="*/ f84 f46 1"/>
              <a:gd name="f103" fmla="*/ f83 f46 1"/>
              <a:gd name="f104" fmla="*/ f86 f45 1"/>
              <a:gd name="f105" fmla="*/ f87 f46 1"/>
              <a:gd name="f106" fmla="*/ f88 f45 1"/>
              <a:gd name="f107" fmla="*/ f89 f46 1"/>
              <a:gd name="f108" fmla="*/ f90 f45 1"/>
              <a:gd name="f109" fmla="*/ f91 f46 1"/>
              <a:gd name="f110" fmla="*/ f92 f45 1"/>
              <a:gd name="f111" fmla="*/ f93 f46 1"/>
              <a:gd name="f112" fmla="*/ f94 f45 1"/>
              <a:gd name="f113" fmla="*/ f95 f46 1"/>
              <a:gd name="f114" fmla="*/ f96 f45 1"/>
              <a:gd name="f115" fmla="*/ f97 f46 1"/>
              <a:gd name="f116" fmla="*/ f98 f45 1"/>
              <a:gd name="f117" fmla="*/ f99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5">
                <a:pos x="f104" y="f105"/>
              </a:cxn>
              <a:cxn ang="f85">
                <a:pos x="f106" y="f107"/>
              </a:cxn>
              <a:cxn ang="f85">
                <a:pos x="f108" y="f109"/>
              </a:cxn>
              <a:cxn ang="f85">
                <a:pos x="f110" y="f111"/>
              </a:cxn>
              <a:cxn ang="f85">
                <a:pos x="f112" y="f113"/>
              </a:cxn>
              <a:cxn ang="f85">
                <a:pos x="f114" y="f115"/>
              </a:cxn>
              <a:cxn ang="f85">
                <a:pos x="f116" y="f117"/>
              </a:cxn>
              <a:cxn ang="f85">
                <a:pos x="f104" y="f105"/>
              </a:cxn>
            </a:cxnLst>
            <a:rect l="f100" t="f103" r="f101" b="f102"/>
            <a:pathLst>
              <a:path w="510" h="388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7"/>
                  <a:pt x="f16" y="f17"/>
                  <a:pt x="f18" y="f19"/>
                </a:cubicBezTo>
                <a:cubicBezTo>
                  <a:pt x="f20" y="f21"/>
                  <a:pt x="f5" y="f22"/>
                  <a:pt x="f23" y="f24"/>
                </a:cubicBezTo>
                <a:cubicBezTo>
                  <a:pt x="f25" y="f5"/>
                  <a:pt x="f26" y="f27"/>
                  <a:pt x="f28" y="f29"/>
                </a:cubicBezTo>
                <a:cubicBezTo>
                  <a:pt x="f17" y="f30"/>
                  <a:pt x="f31" y="f32"/>
                  <a:pt x="f33" y="f34"/>
                </a:cubicBezTo>
                <a:cubicBezTo>
                  <a:pt x="f6" y="f35"/>
                  <a:pt x="f36" y="f37"/>
                  <a:pt x="f38" y="f39"/>
                </a:cubicBezTo>
                <a:cubicBezTo>
                  <a:pt x="f40" y="f41"/>
                  <a:pt x="f42" y="f43"/>
                  <a:pt x="f8" y="f9"/>
                </a:cubicBez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3" name="Freeform 82"/>
          <p:cNvSpPr/>
          <p:nvPr/>
        </p:nvSpPr>
        <p:spPr>
          <a:xfrm>
            <a:off x="4130107" y="2167740"/>
            <a:ext cx="1119691" cy="10746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4"/>
              <a:gd name="f7" fmla="val 804"/>
              <a:gd name="f8" fmla="val 830"/>
              <a:gd name="f9" fmla="val 773"/>
              <a:gd name="f10" fmla="val 828"/>
              <a:gd name="f11" fmla="val 724"/>
              <a:gd name="f12" fmla="val 588"/>
              <a:gd name="f13" fmla="val 457"/>
              <a:gd name="f14" fmla="val 594"/>
              <a:gd name="f15" fmla="val 249"/>
              <a:gd name="f16" fmla="val 599"/>
              <a:gd name="f17" fmla="val 746"/>
              <a:gd name="f18" fmla="val 6"/>
              <a:gd name="f19" fmla="val 717"/>
              <a:gd name="f20" fmla="val 17"/>
              <a:gd name="f21" fmla="val 659"/>
              <a:gd name="f22" fmla="val 86"/>
              <a:gd name="f23" fmla="val 638"/>
              <a:gd name="f24" fmla="val 127"/>
              <a:gd name="f25" fmla="val 162"/>
              <a:gd name="f26" fmla="val 556"/>
              <a:gd name="f27" fmla="val 169"/>
              <a:gd name="f28" fmla="val 519"/>
              <a:gd name="f29" fmla="val 174"/>
              <a:gd name="f30" fmla="val 469"/>
              <a:gd name="f31" fmla="val 419"/>
              <a:gd name="f32" fmla="val 170"/>
              <a:gd name="f33" fmla="val 512"/>
              <a:gd name="f34" fmla="val 184"/>
              <a:gd name="f35" fmla="val 422"/>
              <a:gd name="f36" fmla="val 197"/>
              <a:gd name="f37" fmla="val 332"/>
              <a:gd name="f38" fmla="val 187"/>
              <a:gd name="f39" fmla="val 240"/>
              <a:gd name="f40" fmla="val 190"/>
              <a:gd name="f41" fmla="val 150"/>
              <a:gd name="f42" fmla="val 177"/>
              <a:gd name="f43" fmla="val 67"/>
              <a:gd name="f44" fmla="val 273"/>
              <a:gd name="f45" fmla="val 16"/>
              <a:gd name="f46" fmla="val 310"/>
              <a:gd name="f47" fmla="val 90"/>
              <a:gd name="f48" fmla="val 350"/>
              <a:gd name="f49" fmla="val 145"/>
              <a:gd name="f50" fmla="val 299"/>
              <a:gd name="f51" fmla="val 217"/>
              <a:gd name="f52" fmla="val 322"/>
              <a:gd name="f53" fmla="val 275"/>
              <a:gd name="f54" fmla="val 337"/>
              <a:gd name="f55" fmla="val 398"/>
              <a:gd name="f56" fmla="val 382"/>
              <a:gd name="f57" fmla="val 459"/>
              <a:gd name="f58" fmla="val 361"/>
              <a:gd name="f59" fmla="val 543"/>
              <a:gd name="f60" fmla="val 591"/>
              <a:gd name="f61" fmla="val 238"/>
              <a:gd name="f62" fmla="val 566"/>
              <a:gd name="f63" fmla="val 156"/>
              <a:gd name="f64" fmla="val 564"/>
              <a:gd name="f65" fmla="val 646"/>
              <a:gd name="f66" fmla="val 689"/>
              <a:gd name="f67" fmla="val 80"/>
              <a:gd name="f68" fmla="val 710"/>
              <a:gd name="f69" fmla="val 160"/>
              <a:gd name="f70" fmla="val 669"/>
              <a:gd name="f71" fmla="val 243"/>
              <a:gd name="f72" fmla="val 695"/>
              <a:gd name="f73" fmla="val 324"/>
              <a:gd name="f74" fmla="val 721"/>
              <a:gd name="f75" fmla="val 406"/>
              <a:gd name="f76" fmla="val 714"/>
              <a:gd name="f77" fmla="val 452"/>
              <a:gd name="f78" fmla="val 716"/>
              <a:gd name="f79" fmla="val 467"/>
              <a:gd name="f80" fmla="val 718"/>
              <a:gd name="f81" fmla="val 482"/>
              <a:gd name="f82" fmla="val 722"/>
              <a:gd name="f83" fmla="val 488"/>
              <a:gd name="f84" fmla="val 732"/>
              <a:gd name="f85" fmla="val 517"/>
              <a:gd name="f86" fmla="val 739"/>
              <a:gd name="f87" fmla="val 550"/>
              <a:gd name="f88" fmla="val 755"/>
              <a:gd name="f89" fmla="val 565"/>
              <a:gd name="f90" fmla="val 770"/>
              <a:gd name="f91" fmla="val 782"/>
              <a:gd name="f92" fmla="val 644"/>
              <a:gd name="f93" fmla="val 713"/>
              <a:gd name="f94" fmla="+- 0 0 -90"/>
              <a:gd name="f95" fmla="*/ f3 1 834"/>
              <a:gd name="f96" fmla="*/ f4 1 804"/>
              <a:gd name="f97" fmla="+- f7 0 f5"/>
              <a:gd name="f98" fmla="+- f6 0 f5"/>
              <a:gd name="f99" fmla="*/ f94 f0 1"/>
              <a:gd name="f100" fmla="*/ f98 1 834"/>
              <a:gd name="f101" fmla="*/ f97 1 804"/>
              <a:gd name="f102" fmla="*/ 830 f98 1"/>
              <a:gd name="f103" fmla="*/ 773 f97 1"/>
              <a:gd name="f104" fmla="*/ 457 f98 1"/>
              <a:gd name="f105" fmla="*/ 594 f97 1"/>
              <a:gd name="f106" fmla="*/ 6 f98 1"/>
              <a:gd name="f107" fmla="*/ 717 f97 1"/>
              <a:gd name="f108" fmla="*/ 127 f98 1"/>
              <a:gd name="f109" fmla="*/ 599 f97 1"/>
              <a:gd name="f110" fmla="*/ 174 f98 1"/>
              <a:gd name="f111" fmla="*/ 469 f97 1"/>
              <a:gd name="f112" fmla="*/ 184 f98 1"/>
              <a:gd name="f113" fmla="*/ 422 f97 1"/>
              <a:gd name="f114" fmla="*/ 190 f98 1"/>
              <a:gd name="f115" fmla="*/ 150 f97 1"/>
              <a:gd name="f116" fmla="*/ 310 f98 1"/>
              <a:gd name="f117" fmla="*/ 90 f97 1"/>
              <a:gd name="f118" fmla="*/ 322 f98 1"/>
              <a:gd name="f119" fmla="*/ 275 f97 1"/>
              <a:gd name="f120" fmla="*/ 459 f98 1"/>
              <a:gd name="f121" fmla="*/ 361 f97 1"/>
              <a:gd name="f122" fmla="*/ 566 f98 1"/>
              <a:gd name="f123" fmla="*/ 156 f97 1"/>
              <a:gd name="f124" fmla="*/ 689 f98 1"/>
              <a:gd name="f125" fmla="*/ 80 f97 1"/>
              <a:gd name="f126" fmla="*/ 695 f98 1"/>
              <a:gd name="f127" fmla="*/ 324 f97 1"/>
              <a:gd name="f128" fmla="*/ 716 f98 1"/>
              <a:gd name="f129" fmla="*/ 467 f97 1"/>
              <a:gd name="f130" fmla="*/ 732 f98 1"/>
              <a:gd name="f131" fmla="*/ 517 f97 1"/>
              <a:gd name="f132" fmla="*/ 770 f98 1"/>
              <a:gd name="f133" fmla="*/ 591 f97 1"/>
              <a:gd name="f134" fmla="*/ f99 1 f2"/>
              <a:gd name="f135" fmla="*/ f102 1 834"/>
              <a:gd name="f136" fmla="*/ f103 1 804"/>
              <a:gd name="f137" fmla="*/ f104 1 834"/>
              <a:gd name="f138" fmla="*/ f105 1 804"/>
              <a:gd name="f139" fmla="*/ f106 1 834"/>
              <a:gd name="f140" fmla="*/ f107 1 804"/>
              <a:gd name="f141" fmla="*/ f108 1 834"/>
              <a:gd name="f142" fmla="*/ f109 1 804"/>
              <a:gd name="f143" fmla="*/ f110 1 834"/>
              <a:gd name="f144" fmla="*/ f111 1 804"/>
              <a:gd name="f145" fmla="*/ f112 1 834"/>
              <a:gd name="f146" fmla="*/ f113 1 804"/>
              <a:gd name="f147" fmla="*/ f114 1 834"/>
              <a:gd name="f148" fmla="*/ f115 1 804"/>
              <a:gd name="f149" fmla="*/ f116 1 834"/>
              <a:gd name="f150" fmla="*/ f117 1 804"/>
              <a:gd name="f151" fmla="*/ f118 1 834"/>
              <a:gd name="f152" fmla="*/ f119 1 804"/>
              <a:gd name="f153" fmla="*/ f120 1 834"/>
              <a:gd name="f154" fmla="*/ f121 1 804"/>
              <a:gd name="f155" fmla="*/ f122 1 834"/>
              <a:gd name="f156" fmla="*/ f123 1 804"/>
              <a:gd name="f157" fmla="*/ f124 1 834"/>
              <a:gd name="f158" fmla="*/ f125 1 804"/>
              <a:gd name="f159" fmla="*/ f126 1 834"/>
              <a:gd name="f160" fmla="*/ f127 1 804"/>
              <a:gd name="f161" fmla="*/ f128 1 834"/>
              <a:gd name="f162" fmla="*/ f129 1 804"/>
              <a:gd name="f163" fmla="*/ f130 1 834"/>
              <a:gd name="f164" fmla="*/ f131 1 804"/>
              <a:gd name="f165" fmla="*/ f132 1 834"/>
              <a:gd name="f166" fmla="*/ f133 1 804"/>
              <a:gd name="f167" fmla="*/ 0 1 f100"/>
              <a:gd name="f168" fmla="*/ f6 1 f100"/>
              <a:gd name="f169" fmla="*/ 0 1 f101"/>
              <a:gd name="f170" fmla="*/ f7 1 f101"/>
              <a:gd name="f171" fmla="+- f134 0 f1"/>
              <a:gd name="f172" fmla="*/ f135 1 f100"/>
              <a:gd name="f173" fmla="*/ f136 1 f101"/>
              <a:gd name="f174" fmla="*/ f137 1 f100"/>
              <a:gd name="f175" fmla="*/ f138 1 f101"/>
              <a:gd name="f176" fmla="*/ f139 1 f100"/>
              <a:gd name="f177" fmla="*/ f140 1 f101"/>
              <a:gd name="f178" fmla="*/ f141 1 f100"/>
              <a:gd name="f179" fmla="*/ f142 1 f101"/>
              <a:gd name="f180" fmla="*/ f143 1 f100"/>
              <a:gd name="f181" fmla="*/ f144 1 f101"/>
              <a:gd name="f182" fmla="*/ f145 1 f100"/>
              <a:gd name="f183" fmla="*/ f146 1 f101"/>
              <a:gd name="f184" fmla="*/ f147 1 f100"/>
              <a:gd name="f185" fmla="*/ f148 1 f101"/>
              <a:gd name="f186" fmla="*/ f149 1 f100"/>
              <a:gd name="f187" fmla="*/ f150 1 f101"/>
              <a:gd name="f188" fmla="*/ f151 1 f100"/>
              <a:gd name="f189" fmla="*/ f152 1 f101"/>
              <a:gd name="f190" fmla="*/ f153 1 f100"/>
              <a:gd name="f191" fmla="*/ f154 1 f101"/>
              <a:gd name="f192" fmla="*/ f155 1 f100"/>
              <a:gd name="f193" fmla="*/ f156 1 f101"/>
              <a:gd name="f194" fmla="*/ f157 1 f100"/>
              <a:gd name="f195" fmla="*/ f158 1 f101"/>
              <a:gd name="f196" fmla="*/ f159 1 f100"/>
              <a:gd name="f197" fmla="*/ f160 1 f101"/>
              <a:gd name="f198" fmla="*/ f161 1 f100"/>
              <a:gd name="f199" fmla="*/ f162 1 f101"/>
              <a:gd name="f200" fmla="*/ f163 1 f100"/>
              <a:gd name="f201" fmla="*/ f164 1 f101"/>
              <a:gd name="f202" fmla="*/ f165 1 f100"/>
              <a:gd name="f203" fmla="*/ f166 1 f101"/>
              <a:gd name="f204" fmla="*/ f167 f95 1"/>
              <a:gd name="f205" fmla="*/ f168 f95 1"/>
              <a:gd name="f206" fmla="*/ f170 f96 1"/>
              <a:gd name="f207" fmla="*/ f169 f96 1"/>
              <a:gd name="f208" fmla="*/ f172 f95 1"/>
              <a:gd name="f209" fmla="*/ f173 f96 1"/>
              <a:gd name="f210" fmla="*/ f174 f95 1"/>
              <a:gd name="f211" fmla="*/ f175 f96 1"/>
              <a:gd name="f212" fmla="*/ f176 f95 1"/>
              <a:gd name="f213" fmla="*/ f177 f96 1"/>
              <a:gd name="f214" fmla="*/ f178 f95 1"/>
              <a:gd name="f215" fmla="*/ f179 f96 1"/>
              <a:gd name="f216" fmla="*/ f180 f95 1"/>
              <a:gd name="f217" fmla="*/ f181 f96 1"/>
              <a:gd name="f218" fmla="*/ f182 f95 1"/>
              <a:gd name="f219" fmla="*/ f183 f96 1"/>
              <a:gd name="f220" fmla="*/ f184 f95 1"/>
              <a:gd name="f221" fmla="*/ f185 f96 1"/>
              <a:gd name="f222" fmla="*/ f186 f95 1"/>
              <a:gd name="f223" fmla="*/ f187 f96 1"/>
              <a:gd name="f224" fmla="*/ f188 f95 1"/>
              <a:gd name="f225" fmla="*/ f189 f96 1"/>
              <a:gd name="f226" fmla="*/ f190 f95 1"/>
              <a:gd name="f227" fmla="*/ f191 f96 1"/>
              <a:gd name="f228" fmla="*/ f192 f95 1"/>
              <a:gd name="f229" fmla="*/ f193 f96 1"/>
              <a:gd name="f230" fmla="*/ f194 f95 1"/>
              <a:gd name="f231" fmla="*/ f195 f96 1"/>
              <a:gd name="f232" fmla="*/ f196 f95 1"/>
              <a:gd name="f233" fmla="*/ f197 f96 1"/>
              <a:gd name="f234" fmla="*/ f198 f95 1"/>
              <a:gd name="f235" fmla="*/ f199 f96 1"/>
              <a:gd name="f236" fmla="*/ f200 f95 1"/>
              <a:gd name="f237" fmla="*/ f201 f96 1"/>
              <a:gd name="f238" fmla="*/ f202 f95 1"/>
              <a:gd name="f239" fmla="*/ f203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1">
                <a:pos x="f208" y="f209"/>
              </a:cxn>
              <a:cxn ang="f171">
                <a:pos x="f210" y="f211"/>
              </a:cxn>
              <a:cxn ang="f171">
                <a:pos x="f212" y="f213"/>
              </a:cxn>
              <a:cxn ang="f171">
                <a:pos x="f214" y="f215"/>
              </a:cxn>
              <a:cxn ang="f171">
                <a:pos x="f216" y="f217"/>
              </a:cxn>
              <a:cxn ang="f171">
                <a:pos x="f218" y="f219"/>
              </a:cxn>
              <a:cxn ang="f171">
                <a:pos x="f220" y="f221"/>
              </a:cxn>
              <a:cxn ang="f171">
                <a:pos x="f222" y="f223"/>
              </a:cxn>
              <a:cxn ang="f171">
                <a:pos x="f224" y="f225"/>
              </a:cxn>
              <a:cxn ang="f171">
                <a:pos x="f226" y="f227"/>
              </a:cxn>
              <a:cxn ang="f171">
                <a:pos x="f228" y="f229"/>
              </a:cxn>
              <a:cxn ang="f171">
                <a:pos x="f230" y="f231"/>
              </a:cxn>
              <a:cxn ang="f171">
                <a:pos x="f232" y="f233"/>
              </a:cxn>
              <a:cxn ang="f171">
                <a:pos x="f234" y="f235"/>
              </a:cxn>
              <a:cxn ang="f171">
                <a:pos x="f236" y="f237"/>
              </a:cxn>
              <a:cxn ang="f171">
                <a:pos x="f238" y="f239"/>
              </a:cxn>
              <a:cxn ang="f171">
                <a:pos x="f208" y="f209"/>
              </a:cxn>
            </a:cxnLst>
            <a:rect l="f204" t="f207" r="f205" b="f206"/>
            <a:pathLst>
              <a:path w="834" h="804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5" y="f16"/>
                  <a:pt x="f5" y="f17"/>
                  <a:pt x="f18" y="f19"/>
                </a:cubicBezTo>
                <a:cubicBezTo>
                  <a:pt x="f20" y="f21"/>
                  <a:pt x="f22" y="f23"/>
                  <a:pt x="f24" y="f16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2" y="f31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48" y="f49"/>
                  <a:pt x="f50" y="f51"/>
                  <a:pt x="f52" y="f53"/>
                </a:cubicBezTo>
                <a:cubicBezTo>
                  <a:pt x="f37" y="f54"/>
                  <a:pt x="f55" y="f56"/>
                  <a:pt x="f57" y="f58"/>
                </a:cubicBezTo>
                <a:cubicBezTo>
                  <a:pt x="f59" y="f54"/>
                  <a:pt x="f60" y="f61"/>
                  <a:pt x="f62" y="f63"/>
                </a:cubicBezTo>
                <a:cubicBezTo>
                  <a:pt x="f64" y="f43"/>
                  <a:pt x="f65" y="f5"/>
                  <a:pt x="f66" y="f67"/>
                </a:cubicBezTo>
                <a:cubicBezTo>
                  <a:pt x="f68" y="f69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60"/>
                </a:cubicBezTo>
                <a:cubicBezTo>
                  <a:pt x="f91" y="f92"/>
                  <a:pt x="f6" y="f93"/>
                  <a:pt x="f8" y="f9"/>
                </a:cubicBezTo>
                <a:close/>
              </a:path>
            </a:pathLst>
          </a:custGeom>
          <a:solidFill>
            <a:srgbClr val="BF9559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4" name="Freeform 83"/>
          <p:cNvSpPr/>
          <p:nvPr/>
        </p:nvSpPr>
        <p:spPr>
          <a:xfrm>
            <a:off x="3937058" y="2914201"/>
            <a:ext cx="1531528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7"/>
              <a:gd name="f7" fmla="val 821"/>
              <a:gd name="f8" fmla="val 24"/>
              <a:gd name="f9" fmla="val 725"/>
              <a:gd name="f10" fmla="val 67"/>
              <a:gd name="f11" fmla="val 125"/>
              <a:gd name="f12" fmla="val 727"/>
              <a:gd name="f13" fmla="val 123"/>
              <a:gd name="f14" fmla="val 718"/>
              <a:gd name="f15" fmla="val 707"/>
              <a:gd name="f16" fmla="val 110"/>
              <a:gd name="f17" fmla="val 682"/>
              <a:gd name="f18" fmla="val 105"/>
              <a:gd name="f19" fmla="val 667"/>
              <a:gd name="f20" fmla="val 100"/>
              <a:gd name="f21" fmla="val 652"/>
              <a:gd name="f22" fmla="val 96"/>
              <a:gd name="f23" fmla="val 637"/>
              <a:gd name="f24" fmla="val 93"/>
              <a:gd name="f25" fmla="val 622"/>
              <a:gd name="f26" fmla="val 90"/>
              <a:gd name="f27" fmla="val 607"/>
              <a:gd name="f28" fmla="val 87"/>
              <a:gd name="f29" fmla="val 591"/>
              <a:gd name="f30" fmla="val 86"/>
              <a:gd name="f31" fmla="val 576"/>
              <a:gd name="f32" fmla="val 84"/>
              <a:gd name="f33" fmla="val 560"/>
              <a:gd name="f34" fmla="val 83"/>
              <a:gd name="f35" fmla="val 544"/>
              <a:gd name="f36" fmla="val 528"/>
              <a:gd name="f37" fmla="val 269"/>
              <a:gd name="f38" fmla="val 303"/>
              <a:gd name="f39" fmla="val 58"/>
              <a:gd name="f40" fmla="val 574"/>
              <a:gd name="f41" fmla="val 845"/>
              <a:gd name="f42" fmla="val 1064"/>
              <a:gd name="f43" fmla="val 1061"/>
              <a:gd name="f44" fmla="val 592"/>
              <a:gd name="f45" fmla="val 1054"/>
              <a:gd name="f46" fmla="val 1048"/>
              <a:gd name="f47" fmla="val 653"/>
              <a:gd name="f48" fmla="val 1037"/>
              <a:gd name="f49" fmla="val 680"/>
              <a:gd name="f50" fmla="val 1025"/>
              <a:gd name="f51" fmla="val 708"/>
              <a:gd name="f52" fmla="val 1022"/>
              <a:gd name="f53" fmla="val 715"/>
              <a:gd name="f54" fmla="val 1014"/>
              <a:gd name="f55" fmla="val 1017"/>
              <a:gd name="f56" fmla="val 734"/>
              <a:gd name="f57" fmla="val 1019"/>
              <a:gd name="f58" fmla="val 737"/>
              <a:gd name="f59" fmla="val 1063"/>
              <a:gd name="f60" fmla="val 815"/>
              <a:gd name="f61" fmla="val 1122"/>
              <a:gd name="f62" fmla="val 1128"/>
              <a:gd name="f63" fmla="val 714"/>
              <a:gd name="f64" fmla="val 705"/>
              <a:gd name="f65" fmla="val 1130"/>
              <a:gd name="f66" fmla="val 696"/>
              <a:gd name="f67" fmla="val 1133"/>
              <a:gd name="f68" fmla="val 687"/>
              <a:gd name="f69" fmla="val 1134"/>
              <a:gd name="f70" fmla="val 678"/>
              <a:gd name="f71" fmla="val 1136"/>
              <a:gd name="f72" fmla="val 669"/>
              <a:gd name="f73" fmla="val 1138"/>
              <a:gd name="f74" fmla="val 660"/>
              <a:gd name="f75" fmla="val 1139"/>
              <a:gd name="f76" fmla="val 651"/>
              <a:gd name="f77" fmla="val 1141"/>
              <a:gd name="f78" fmla="val 642"/>
              <a:gd name="f79" fmla="val 1142"/>
              <a:gd name="f80" fmla="val 632"/>
              <a:gd name="f81" fmla="val 1143"/>
              <a:gd name="f82" fmla="val 623"/>
              <a:gd name="f83" fmla="val 1144"/>
              <a:gd name="f84" fmla="val 614"/>
              <a:gd name="f85" fmla="val 1145"/>
              <a:gd name="f86" fmla="val 604"/>
              <a:gd name="f87" fmla="val 1146"/>
              <a:gd name="f88" fmla="val 595"/>
              <a:gd name="f89" fmla="val 586"/>
              <a:gd name="f90" fmla="val 566"/>
              <a:gd name="f91" fmla="val 557"/>
              <a:gd name="f92" fmla="val 249"/>
              <a:gd name="f93" fmla="val 890"/>
              <a:gd name="f94" fmla="val 257"/>
              <a:gd name="f95" fmla="val 1"/>
              <a:gd name="f96" fmla="val 2"/>
              <a:gd name="f97" fmla="val 3"/>
              <a:gd name="f98" fmla="val 4"/>
              <a:gd name="f99" fmla="val 5"/>
              <a:gd name="f100" fmla="val 7"/>
              <a:gd name="f101" fmla="val 8"/>
              <a:gd name="f102" fmla="val 10"/>
              <a:gd name="f103" fmla="val 12"/>
              <a:gd name="f104" fmla="val 14"/>
              <a:gd name="f105" fmla="val 17"/>
              <a:gd name="f106" fmla="val 19"/>
              <a:gd name="f107" fmla="val 712"/>
              <a:gd name="f108" fmla="+- 0 0 -90"/>
              <a:gd name="f109" fmla="*/ f3 1 1147"/>
              <a:gd name="f110" fmla="*/ f4 1 821"/>
              <a:gd name="f111" fmla="+- f7 0 f5"/>
              <a:gd name="f112" fmla="+- f6 0 f5"/>
              <a:gd name="f113" fmla="*/ f108 f0 1"/>
              <a:gd name="f114" fmla="*/ f112 1 1147"/>
              <a:gd name="f115" fmla="*/ f111 1 821"/>
              <a:gd name="f116" fmla="*/ 24 f112 1"/>
              <a:gd name="f117" fmla="*/ 725 f111 1"/>
              <a:gd name="f118" fmla="*/ 123 f112 1"/>
              <a:gd name="f119" fmla="*/ 718 f111 1"/>
              <a:gd name="f120" fmla="*/ 105 f112 1"/>
              <a:gd name="f121" fmla="*/ 667 f111 1"/>
              <a:gd name="f122" fmla="*/ 93 f112 1"/>
              <a:gd name="f123" fmla="*/ 622 f111 1"/>
              <a:gd name="f124" fmla="*/ 86 f112 1"/>
              <a:gd name="f125" fmla="*/ 576 f111 1"/>
              <a:gd name="f126" fmla="*/ 83 f112 1"/>
              <a:gd name="f127" fmla="*/ 528 f111 1"/>
              <a:gd name="f128" fmla="*/ 574 f112 1"/>
              <a:gd name="f129" fmla="*/ 58 f111 1"/>
              <a:gd name="f130" fmla="*/ 1064 f112 1"/>
              <a:gd name="f131" fmla="*/ 1054 f112 1"/>
              <a:gd name="f132" fmla="*/ 1025 f112 1"/>
              <a:gd name="f133" fmla="*/ 708 f111 1"/>
              <a:gd name="f134" fmla="*/ 1017 f112 1"/>
              <a:gd name="f135" fmla="*/ 734 f111 1"/>
              <a:gd name="f136" fmla="*/ 1122 f112 1"/>
              <a:gd name="f137" fmla="*/ 1130 f112 1"/>
              <a:gd name="f138" fmla="*/ 696 f111 1"/>
              <a:gd name="f139" fmla="*/ 1136 f112 1"/>
              <a:gd name="f140" fmla="*/ 669 f111 1"/>
              <a:gd name="f141" fmla="*/ 1141 f112 1"/>
              <a:gd name="f142" fmla="*/ 642 f111 1"/>
              <a:gd name="f143" fmla="*/ 1144 f112 1"/>
              <a:gd name="f144" fmla="*/ 614 f111 1"/>
              <a:gd name="f145" fmla="*/ 1147 f112 1"/>
              <a:gd name="f146" fmla="*/ 586 f111 1"/>
              <a:gd name="f147" fmla="*/ 557 f111 1"/>
              <a:gd name="f148" fmla="*/ 0 f111 1"/>
              <a:gd name="f149" fmla="*/ 0 f112 1"/>
              <a:gd name="f150" fmla="*/ 1 f112 1"/>
              <a:gd name="f151" fmla="*/ 3 f112 1"/>
              <a:gd name="f152" fmla="*/ 7 f112 1"/>
              <a:gd name="f153" fmla="*/ 12 f112 1"/>
              <a:gd name="f154" fmla="*/ 17 f112 1"/>
              <a:gd name="f155" fmla="*/ f113 1 f2"/>
              <a:gd name="f156" fmla="*/ f116 1 1147"/>
              <a:gd name="f157" fmla="*/ f117 1 821"/>
              <a:gd name="f158" fmla="*/ f118 1 1147"/>
              <a:gd name="f159" fmla="*/ f119 1 821"/>
              <a:gd name="f160" fmla="*/ f120 1 1147"/>
              <a:gd name="f161" fmla="*/ f121 1 821"/>
              <a:gd name="f162" fmla="*/ f122 1 1147"/>
              <a:gd name="f163" fmla="*/ f123 1 821"/>
              <a:gd name="f164" fmla="*/ f124 1 1147"/>
              <a:gd name="f165" fmla="*/ f125 1 821"/>
              <a:gd name="f166" fmla="*/ f126 1 1147"/>
              <a:gd name="f167" fmla="*/ f127 1 821"/>
              <a:gd name="f168" fmla="*/ f128 1 1147"/>
              <a:gd name="f169" fmla="*/ f129 1 821"/>
              <a:gd name="f170" fmla="*/ f130 1 1147"/>
              <a:gd name="f171" fmla="*/ f131 1 1147"/>
              <a:gd name="f172" fmla="*/ f132 1 1147"/>
              <a:gd name="f173" fmla="*/ f133 1 821"/>
              <a:gd name="f174" fmla="*/ f134 1 1147"/>
              <a:gd name="f175" fmla="*/ f135 1 821"/>
              <a:gd name="f176" fmla="*/ f136 1 1147"/>
              <a:gd name="f177" fmla="*/ f137 1 1147"/>
              <a:gd name="f178" fmla="*/ f138 1 821"/>
              <a:gd name="f179" fmla="*/ f139 1 1147"/>
              <a:gd name="f180" fmla="*/ f140 1 821"/>
              <a:gd name="f181" fmla="*/ f141 1 1147"/>
              <a:gd name="f182" fmla="*/ f142 1 821"/>
              <a:gd name="f183" fmla="*/ f143 1 1147"/>
              <a:gd name="f184" fmla="*/ f144 1 821"/>
              <a:gd name="f185" fmla="*/ f145 1 1147"/>
              <a:gd name="f186" fmla="*/ f146 1 821"/>
              <a:gd name="f187" fmla="*/ f147 1 821"/>
              <a:gd name="f188" fmla="*/ f148 1 821"/>
              <a:gd name="f189" fmla="*/ f149 1 1147"/>
              <a:gd name="f190" fmla="*/ f150 1 1147"/>
              <a:gd name="f191" fmla="*/ f151 1 1147"/>
              <a:gd name="f192" fmla="*/ f152 1 1147"/>
              <a:gd name="f193" fmla="*/ f153 1 1147"/>
              <a:gd name="f194" fmla="*/ f154 1 1147"/>
              <a:gd name="f195" fmla="*/ 0 1 f114"/>
              <a:gd name="f196" fmla="*/ f6 1 f114"/>
              <a:gd name="f197" fmla="*/ 0 1 f115"/>
              <a:gd name="f198" fmla="*/ f7 1 f115"/>
              <a:gd name="f199" fmla="+- f155 0 f1"/>
              <a:gd name="f200" fmla="*/ f156 1 f114"/>
              <a:gd name="f201" fmla="*/ f157 1 f115"/>
              <a:gd name="f202" fmla="*/ f158 1 f114"/>
              <a:gd name="f203" fmla="*/ f159 1 f115"/>
              <a:gd name="f204" fmla="*/ f160 1 f114"/>
              <a:gd name="f205" fmla="*/ f161 1 f115"/>
              <a:gd name="f206" fmla="*/ f162 1 f114"/>
              <a:gd name="f207" fmla="*/ f163 1 f115"/>
              <a:gd name="f208" fmla="*/ f164 1 f114"/>
              <a:gd name="f209" fmla="*/ f165 1 f115"/>
              <a:gd name="f210" fmla="*/ f166 1 f114"/>
              <a:gd name="f211" fmla="*/ f167 1 f115"/>
              <a:gd name="f212" fmla="*/ f168 1 f114"/>
              <a:gd name="f213" fmla="*/ f169 1 f115"/>
              <a:gd name="f214" fmla="*/ f170 1 f114"/>
              <a:gd name="f215" fmla="*/ f171 1 f114"/>
              <a:gd name="f216" fmla="*/ f172 1 f114"/>
              <a:gd name="f217" fmla="*/ f173 1 f115"/>
              <a:gd name="f218" fmla="*/ f174 1 f114"/>
              <a:gd name="f219" fmla="*/ f175 1 f115"/>
              <a:gd name="f220" fmla="*/ f176 1 f114"/>
              <a:gd name="f221" fmla="*/ f177 1 f114"/>
              <a:gd name="f222" fmla="*/ f178 1 f115"/>
              <a:gd name="f223" fmla="*/ f179 1 f114"/>
              <a:gd name="f224" fmla="*/ f180 1 f115"/>
              <a:gd name="f225" fmla="*/ f181 1 f114"/>
              <a:gd name="f226" fmla="*/ f182 1 f115"/>
              <a:gd name="f227" fmla="*/ f183 1 f114"/>
              <a:gd name="f228" fmla="*/ f184 1 f115"/>
              <a:gd name="f229" fmla="*/ f185 1 f114"/>
              <a:gd name="f230" fmla="*/ f186 1 f115"/>
              <a:gd name="f231" fmla="*/ f187 1 f115"/>
              <a:gd name="f232" fmla="*/ f188 1 f115"/>
              <a:gd name="f233" fmla="*/ f189 1 f114"/>
              <a:gd name="f234" fmla="*/ f190 1 f114"/>
              <a:gd name="f235" fmla="*/ f191 1 f114"/>
              <a:gd name="f236" fmla="*/ f192 1 f114"/>
              <a:gd name="f237" fmla="*/ f193 1 f114"/>
              <a:gd name="f238" fmla="*/ f194 1 f114"/>
              <a:gd name="f239" fmla="*/ f195 f109 1"/>
              <a:gd name="f240" fmla="*/ f196 f109 1"/>
              <a:gd name="f241" fmla="*/ f198 f110 1"/>
              <a:gd name="f242" fmla="*/ f197 f110 1"/>
              <a:gd name="f243" fmla="*/ f200 f109 1"/>
              <a:gd name="f244" fmla="*/ f201 f110 1"/>
              <a:gd name="f245" fmla="*/ f202 f109 1"/>
              <a:gd name="f246" fmla="*/ f203 f110 1"/>
              <a:gd name="f247" fmla="*/ f204 f109 1"/>
              <a:gd name="f248" fmla="*/ f205 f110 1"/>
              <a:gd name="f249" fmla="*/ f206 f109 1"/>
              <a:gd name="f250" fmla="*/ f207 f110 1"/>
              <a:gd name="f251" fmla="*/ f208 f109 1"/>
              <a:gd name="f252" fmla="*/ f209 f110 1"/>
              <a:gd name="f253" fmla="*/ f210 f109 1"/>
              <a:gd name="f254" fmla="*/ f211 f110 1"/>
              <a:gd name="f255" fmla="*/ f212 f109 1"/>
              <a:gd name="f256" fmla="*/ f213 f110 1"/>
              <a:gd name="f257" fmla="*/ f214 f109 1"/>
              <a:gd name="f258" fmla="*/ f215 f109 1"/>
              <a:gd name="f259" fmla="*/ f216 f109 1"/>
              <a:gd name="f260" fmla="*/ f217 f110 1"/>
              <a:gd name="f261" fmla="*/ f218 f109 1"/>
              <a:gd name="f262" fmla="*/ f219 f110 1"/>
              <a:gd name="f263" fmla="*/ f220 f109 1"/>
              <a:gd name="f264" fmla="*/ f221 f109 1"/>
              <a:gd name="f265" fmla="*/ f222 f110 1"/>
              <a:gd name="f266" fmla="*/ f223 f109 1"/>
              <a:gd name="f267" fmla="*/ f224 f110 1"/>
              <a:gd name="f268" fmla="*/ f225 f109 1"/>
              <a:gd name="f269" fmla="*/ f226 f110 1"/>
              <a:gd name="f270" fmla="*/ f227 f109 1"/>
              <a:gd name="f271" fmla="*/ f228 f110 1"/>
              <a:gd name="f272" fmla="*/ f229 f109 1"/>
              <a:gd name="f273" fmla="*/ f230 f110 1"/>
              <a:gd name="f274" fmla="*/ f231 f110 1"/>
              <a:gd name="f275" fmla="*/ f232 f110 1"/>
              <a:gd name="f276" fmla="*/ f233 f109 1"/>
              <a:gd name="f277" fmla="*/ f234 f109 1"/>
              <a:gd name="f278" fmla="*/ f235 f109 1"/>
              <a:gd name="f279" fmla="*/ f236 f109 1"/>
              <a:gd name="f280" fmla="*/ f237 f109 1"/>
              <a:gd name="f281" fmla="*/ f238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3" y="f244"/>
              </a:cxn>
              <a:cxn ang="f199">
                <a:pos x="f245" y="f246"/>
              </a:cxn>
              <a:cxn ang="f199">
                <a:pos x="f247" y="f248"/>
              </a:cxn>
              <a:cxn ang="f199">
                <a:pos x="f249" y="f250"/>
              </a:cxn>
              <a:cxn ang="f199">
                <a:pos x="f251" y="f252"/>
              </a:cxn>
              <a:cxn ang="f199">
                <a:pos x="f253" y="f254"/>
              </a:cxn>
              <a:cxn ang="f199">
                <a:pos x="f255" y="f256"/>
              </a:cxn>
              <a:cxn ang="f199">
                <a:pos x="f257" y="f254"/>
              </a:cxn>
              <a:cxn ang="f199">
                <a:pos x="f258" y="f250"/>
              </a:cxn>
              <a:cxn ang="f199">
                <a:pos x="f259" y="f260"/>
              </a:cxn>
              <a:cxn ang="f199">
                <a:pos x="f261" y="f262"/>
              </a:cxn>
              <a:cxn ang="f199">
                <a:pos x="f263" y="f244"/>
              </a:cxn>
              <a:cxn ang="f199">
                <a:pos x="f264" y="f265"/>
              </a:cxn>
              <a:cxn ang="f199">
                <a:pos x="f266" y="f267"/>
              </a:cxn>
              <a:cxn ang="f199">
                <a:pos x="f268" y="f269"/>
              </a:cxn>
              <a:cxn ang="f199">
                <a:pos x="f270" y="f271"/>
              </a:cxn>
              <a:cxn ang="f199">
                <a:pos x="f272" y="f273"/>
              </a:cxn>
              <a:cxn ang="f199">
                <a:pos x="f272" y="f274"/>
              </a:cxn>
              <a:cxn ang="f199">
                <a:pos x="f255" y="f275"/>
              </a:cxn>
              <a:cxn ang="f199">
                <a:pos x="f276" y="f274"/>
              </a:cxn>
              <a:cxn ang="f199">
                <a:pos x="f277" y="f273"/>
              </a:cxn>
              <a:cxn ang="f199">
                <a:pos x="f278" y="f271"/>
              </a:cxn>
              <a:cxn ang="f199">
                <a:pos x="f279" y="f269"/>
              </a:cxn>
              <a:cxn ang="f199">
                <a:pos x="f280" y="f267"/>
              </a:cxn>
              <a:cxn ang="f199">
                <a:pos x="f281" y="f265"/>
              </a:cxn>
              <a:cxn ang="f199">
                <a:pos x="f243" y="f244"/>
              </a:cxn>
            </a:cxnLst>
            <a:rect l="f239" t="f242" r="f240" b="f241"/>
            <a:pathLst>
              <a:path w="1147" h="821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44"/>
                  <a:pt x="f45" y="f2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12"/>
                  <a:pt x="f55" y="f56"/>
                </a:cubicBezTo>
                <a:cubicBezTo>
                  <a:pt x="f57" y="f58"/>
                  <a:pt x="f59" y="f60"/>
                  <a:pt x="f61" y="f9"/>
                </a:cubicBezTo>
                <a:cubicBezTo>
                  <a:pt x="f62" y="f63"/>
                  <a:pt x="f62" y="f64"/>
                  <a:pt x="f65" y="f66"/>
                </a:cubicBez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6" y="f89"/>
                </a:cubicBezTo>
                <a:cubicBezTo>
                  <a:pt x="f6" y="f31"/>
                  <a:pt x="f6" y="f90"/>
                  <a:pt x="f6" y="f91"/>
                </a:cubicBezTo>
                <a:cubicBezTo>
                  <a:pt x="f6" y="f92"/>
                  <a:pt x="f93" y="f5"/>
                  <a:pt x="f40" y="f5"/>
                </a:cubicBezTo>
                <a:cubicBezTo>
                  <a:pt x="f94" y="f5"/>
                  <a:pt x="f5" y="f92"/>
                  <a:pt x="f5" y="f91"/>
                </a:cubicBezTo>
                <a:cubicBezTo>
                  <a:pt x="f5" y="f90"/>
                  <a:pt x="f95" y="f31"/>
                  <a:pt x="f95" y="f89"/>
                </a:cubicBezTo>
                <a:cubicBezTo>
                  <a:pt x="f96" y="f88"/>
                  <a:pt x="f96" y="f86"/>
                  <a:pt x="f97" y="f84"/>
                </a:cubicBezTo>
                <a:cubicBezTo>
                  <a:pt x="f98" y="f82"/>
                  <a:pt x="f99" y="f80"/>
                  <a:pt x="f100" y="f78"/>
                </a:cubicBezTo>
                <a:cubicBezTo>
                  <a:pt x="f101" y="f76"/>
                  <a:pt x="f102" y="f74"/>
                  <a:pt x="f103" y="f72"/>
                </a:cubicBezTo>
                <a:cubicBezTo>
                  <a:pt x="f104" y="f70"/>
                  <a:pt x="f104" y="f68"/>
                  <a:pt x="f105" y="f66"/>
                </a:cubicBezTo>
                <a:cubicBezTo>
                  <a:pt x="f106" y="f64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Freeform 85"/>
          <p:cNvSpPr/>
          <p:nvPr/>
        </p:nvSpPr>
        <p:spPr>
          <a:xfrm>
            <a:off x="4883005" y="2206355"/>
            <a:ext cx="186619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8"/>
              <a:gd name="f7" fmla="val 114"/>
              <a:gd name="f8" fmla="val 105"/>
              <a:gd name="f9" fmla="val 108"/>
              <a:gd name="f10" fmla="val 33"/>
              <a:gd name="f11" fmla="val 125"/>
              <a:gd name="f12" fmla="val 35"/>
              <a:gd name="f13" fmla="val 117"/>
              <a:gd name="f14" fmla="val 67"/>
              <a:gd name="f15" fmla="val 111"/>
              <a:gd name="f16" fmla="val 92"/>
              <a:gd name="f17" fmla="val 90"/>
              <a:gd name="f18" fmla="val 109"/>
              <a:gd name="f19" fmla="val 104"/>
              <a:gd name="f20" fmla="val 89"/>
              <a:gd name="f21" fmla="val 43"/>
              <a:gd name="f22" fmla="val 21"/>
              <a:gd name="f23" fmla="val 13"/>
              <a:gd name="f24" fmla="val 61"/>
              <a:gd name="f25" fmla="val 50"/>
              <a:gd name="f26" fmla="val 30"/>
              <a:gd name="f27" fmla="val 74"/>
              <a:gd name="f28" fmla="val 15"/>
              <a:gd name="f29" fmla="val 88"/>
              <a:gd name="f30" fmla="val 95"/>
              <a:gd name="f31" fmla="val 11"/>
              <a:gd name="f32" fmla="val 99"/>
              <a:gd name="f33" fmla="val 4"/>
              <a:gd name="f34" fmla="+- 0 0 -90"/>
              <a:gd name="f35" fmla="*/ f3 1 138"/>
              <a:gd name="f36" fmla="*/ f4 1 114"/>
              <a:gd name="f37" fmla="+- f7 0 f5"/>
              <a:gd name="f38" fmla="+- f6 0 f5"/>
              <a:gd name="f39" fmla="*/ f34 f0 1"/>
              <a:gd name="f40" fmla="*/ f38 1 138"/>
              <a:gd name="f41" fmla="*/ f37 1 114"/>
              <a:gd name="f42" fmla="*/ 105 f38 1"/>
              <a:gd name="f43" fmla="*/ 0 f37 1"/>
              <a:gd name="f44" fmla="*/ 117 f38 1"/>
              <a:gd name="f45" fmla="*/ 67 f37 1"/>
              <a:gd name="f46" fmla="*/ 109 f38 1"/>
              <a:gd name="f47" fmla="*/ 104 f37 1"/>
              <a:gd name="f48" fmla="*/ 21 f38 1"/>
              <a:gd name="f49" fmla="*/ 13 f38 1"/>
              <a:gd name="f50" fmla="*/ 50 f37 1"/>
              <a:gd name="f51" fmla="*/ 88 f38 1"/>
              <a:gd name="f52" fmla="*/ 13 f37 1"/>
              <a:gd name="f53" fmla="*/ f39 1 f2"/>
              <a:gd name="f54" fmla="*/ f42 1 138"/>
              <a:gd name="f55" fmla="*/ f43 1 114"/>
              <a:gd name="f56" fmla="*/ f44 1 138"/>
              <a:gd name="f57" fmla="*/ f45 1 114"/>
              <a:gd name="f58" fmla="*/ f46 1 138"/>
              <a:gd name="f59" fmla="*/ f47 1 114"/>
              <a:gd name="f60" fmla="*/ f48 1 138"/>
              <a:gd name="f61" fmla="*/ f49 1 138"/>
              <a:gd name="f62" fmla="*/ f50 1 114"/>
              <a:gd name="f63" fmla="*/ f51 1 138"/>
              <a:gd name="f64" fmla="*/ f52 1 114"/>
              <a:gd name="f65" fmla="*/ 0 1 f40"/>
              <a:gd name="f66" fmla="*/ f6 1 f40"/>
              <a:gd name="f67" fmla="*/ 0 1 f41"/>
              <a:gd name="f68" fmla="*/ f7 1 f41"/>
              <a:gd name="f69" fmla="+- f53 0 f1"/>
              <a:gd name="f70" fmla="*/ f54 1 f40"/>
              <a:gd name="f71" fmla="*/ f55 1 f41"/>
              <a:gd name="f72" fmla="*/ f56 1 f40"/>
              <a:gd name="f73" fmla="*/ f57 1 f41"/>
              <a:gd name="f74" fmla="*/ f58 1 f40"/>
              <a:gd name="f75" fmla="*/ f59 1 f41"/>
              <a:gd name="f76" fmla="*/ f60 1 f40"/>
              <a:gd name="f77" fmla="*/ f61 1 f40"/>
              <a:gd name="f78" fmla="*/ f62 1 f41"/>
              <a:gd name="f79" fmla="*/ f63 1 f40"/>
              <a:gd name="f80" fmla="*/ f64 1 f41"/>
              <a:gd name="f81" fmla="*/ f65 f35 1"/>
              <a:gd name="f82" fmla="*/ f66 f35 1"/>
              <a:gd name="f83" fmla="*/ f68 f36 1"/>
              <a:gd name="f84" fmla="*/ f67 f36 1"/>
              <a:gd name="f85" fmla="*/ f70 f35 1"/>
              <a:gd name="f86" fmla="*/ f71 f36 1"/>
              <a:gd name="f87" fmla="*/ f72 f35 1"/>
              <a:gd name="f88" fmla="*/ f73 f36 1"/>
              <a:gd name="f89" fmla="*/ f74 f35 1"/>
              <a:gd name="f90" fmla="*/ f75 f36 1"/>
              <a:gd name="f91" fmla="*/ f76 f35 1"/>
              <a:gd name="f92" fmla="*/ f77 f35 1"/>
              <a:gd name="f93" fmla="*/ f78 f36 1"/>
              <a:gd name="f94" fmla="*/ f79 f35 1"/>
              <a:gd name="f95" fmla="*/ f8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5" y="f86"/>
              </a:cxn>
              <a:cxn ang="f69">
                <a:pos x="f87" y="f88"/>
              </a:cxn>
              <a:cxn ang="f69">
                <a:pos x="f89" y="f90"/>
              </a:cxn>
              <a:cxn ang="f69">
                <a:pos x="f91" y="f90"/>
              </a:cxn>
              <a:cxn ang="f69">
                <a:pos x="f92" y="f93"/>
              </a:cxn>
              <a:cxn ang="f69">
                <a:pos x="f94" y="f95"/>
              </a:cxn>
              <a:cxn ang="f69">
                <a:pos x="f85" y="f86"/>
              </a:cxn>
            </a:cxnLst>
            <a:rect l="f81" t="f84" r="f82" b="f83"/>
            <a:pathLst>
              <a:path w="13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6" y="f17"/>
                  <a:pt x="f18" y="f19"/>
                </a:cubicBezTo>
                <a:cubicBezTo>
                  <a:pt x="f20" y="f7"/>
                  <a:pt x="f21" y="f19"/>
                  <a:pt x="f22" y="f19"/>
                </a:cubicBezTo>
                <a:cubicBezTo>
                  <a:pt x="f5" y="f19"/>
                  <a:pt x="f23" y="f24"/>
                  <a:pt x="f23" y="f25"/>
                </a:cubicBezTo>
                <a:cubicBezTo>
                  <a:pt x="f23" y="f26"/>
                  <a:pt x="f27" y="f28"/>
                  <a:pt x="f29" y="f23"/>
                </a:cubicBezTo>
                <a:cubicBezTo>
                  <a:pt x="f30" y="f31"/>
                  <a:pt x="f32" y="f33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Freeform 86"/>
          <p:cNvSpPr/>
          <p:nvPr/>
        </p:nvSpPr>
        <p:spPr>
          <a:xfrm>
            <a:off x="4362565" y="2225658"/>
            <a:ext cx="212360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8"/>
              <a:gd name="f7" fmla="val 114"/>
              <a:gd name="f8" fmla="val 120"/>
              <a:gd name="f9" fmla="val 124"/>
              <a:gd name="f10" fmla="val 32"/>
              <a:gd name="f11" fmla="val 144"/>
              <a:gd name="f12" fmla="val 34"/>
              <a:gd name="f13" fmla="val 134"/>
              <a:gd name="f14" fmla="val 66"/>
              <a:gd name="f15" fmla="val 127"/>
              <a:gd name="f16" fmla="val 92"/>
              <a:gd name="f17" fmla="val 89"/>
              <a:gd name="f18" fmla="val 125"/>
              <a:gd name="f19" fmla="val 104"/>
              <a:gd name="f20" fmla="val 102"/>
              <a:gd name="f21" fmla="val 49"/>
              <a:gd name="f22" fmla="val 24"/>
              <a:gd name="f23" fmla="val 15"/>
              <a:gd name="f24" fmla="val 60"/>
              <a:gd name="f25" fmla="val 50"/>
              <a:gd name="f26" fmla="val 30"/>
              <a:gd name="f27" fmla="val 84"/>
              <a:gd name="f28" fmla="val 101"/>
              <a:gd name="f29" fmla="val 12"/>
              <a:gd name="f30" fmla="val 109"/>
              <a:gd name="f31" fmla="val 11"/>
              <a:gd name="f32" fmla="val 4"/>
              <a:gd name="f33" fmla="+- 0 0 -90"/>
              <a:gd name="f34" fmla="*/ f3 1 158"/>
              <a:gd name="f35" fmla="*/ f4 1 114"/>
              <a:gd name="f36" fmla="+- f7 0 f5"/>
              <a:gd name="f37" fmla="+- f6 0 f5"/>
              <a:gd name="f38" fmla="*/ f33 f0 1"/>
              <a:gd name="f39" fmla="*/ f37 1 158"/>
              <a:gd name="f40" fmla="*/ f36 1 114"/>
              <a:gd name="f41" fmla="*/ 120 f37 1"/>
              <a:gd name="f42" fmla="*/ 0 f36 1"/>
              <a:gd name="f43" fmla="*/ 134 f37 1"/>
              <a:gd name="f44" fmla="*/ 66 f36 1"/>
              <a:gd name="f45" fmla="*/ 125 f37 1"/>
              <a:gd name="f46" fmla="*/ 104 f36 1"/>
              <a:gd name="f47" fmla="*/ 24 f37 1"/>
              <a:gd name="f48" fmla="*/ 15 f37 1"/>
              <a:gd name="f49" fmla="*/ 50 f36 1"/>
              <a:gd name="f50" fmla="*/ 101 f37 1"/>
              <a:gd name="f51" fmla="*/ 12 f36 1"/>
              <a:gd name="f52" fmla="*/ f38 1 f2"/>
              <a:gd name="f53" fmla="*/ f41 1 158"/>
              <a:gd name="f54" fmla="*/ f42 1 114"/>
              <a:gd name="f55" fmla="*/ f43 1 158"/>
              <a:gd name="f56" fmla="*/ f44 1 114"/>
              <a:gd name="f57" fmla="*/ f45 1 158"/>
              <a:gd name="f58" fmla="*/ f46 1 114"/>
              <a:gd name="f59" fmla="*/ f47 1 158"/>
              <a:gd name="f60" fmla="*/ f48 1 158"/>
              <a:gd name="f61" fmla="*/ f49 1 114"/>
              <a:gd name="f62" fmla="*/ f50 1 158"/>
              <a:gd name="f63" fmla="*/ f51 1 114"/>
              <a:gd name="f64" fmla="*/ 0 1 f39"/>
              <a:gd name="f65" fmla="*/ f6 1 f39"/>
              <a:gd name="f66" fmla="*/ 0 1 f40"/>
              <a:gd name="f67" fmla="*/ f7 1 f40"/>
              <a:gd name="f68" fmla="+- f52 0 f1"/>
              <a:gd name="f69" fmla="*/ f53 1 f39"/>
              <a:gd name="f70" fmla="*/ f54 1 f40"/>
              <a:gd name="f71" fmla="*/ f55 1 f39"/>
              <a:gd name="f72" fmla="*/ f56 1 f40"/>
              <a:gd name="f73" fmla="*/ f57 1 f39"/>
              <a:gd name="f74" fmla="*/ f58 1 f40"/>
              <a:gd name="f75" fmla="*/ f59 1 f39"/>
              <a:gd name="f76" fmla="*/ f60 1 f39"/>
              <a:gd name="f77" fmla="*/ f61 1 f40"/>
              <a:gd name="f78" fmla="*/ f62 1 f39"/>
              <a:gd name="f79" fmla="*/ f63 1 f40"/>
              <a:gd name="f80" fmla="*/ f64 f34 1"/>
              <a:gd name="f81" fmla="*/ f65 f34 1"/>
              <a:gd name="f82" fmla="*/ f67 f35 1"/>
              <a:gd name="f83" fmla="*/ f66 f35 1"/>
              <a:gd name="f84" fmla="*/ f69 f34 1"/>
              <a:gd name="f85" fmla="*/ f70 f35 1"/>
              <a:gd name="f86" fmla="*/ f71 f34 1"/>
              <a:gd name="f87" fmla="*/ f72 f35 1"/>
              <a:gd name="f88" fmla="*/ f73 f34 1"/>
              <a:gd name="f89" fmla="*/ f74 f35 1"/>
              <a:gd name="f90" fmla="*/ f75 f34 1"/>
              <a:gd name="f91" fmla="*/ f76 f34 1"/>
              <a:gd name="f92" fmla="*/ f77 f35 1"/>
              <a:gd name="f93" fmla="*/ f78 f34 1"/>
              <a:gd name="f94" fmla="*/ f79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84" y="f85"/>
              </a:cxn>
              <a:cxn ang="f68">
                <a:pos x="f86" y="f87"/>
              </a:cxn>
              <a:cxn ang="f68">
                <a:pos x="f88" y="f89"/>
              </a:cxn>
              <a:cxn ang="f68">
                <a:pos x="f90" y="f89"/>
              </a:cxn>
              <a:cxn ang="f68">
                <a:pos x="f91" y="f92"/>
              </a:cxn>
              <a:cxn ang="f68">
                <a:pos x="f93" y="f94"/>
              </a:cxn>
              <a:cxn ang="f68">
                <a:pos x="f84" y="f85"/>
              </a:cxn>
            </a:cxnLst>
            <a:rect l="f80" t="f83" r="f81" b="f82"/>
            <a:pathLst>
              <a:path w="15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6" y="f17"/>
                  <a:pt x="f18" y="f19"/>
                </a:cubicBezTo>
                <a:cubicBezTo>
                  <a:pt x="f20" y="f7"/>
                  <a:pt x="f21" y="f19"/>
                  <a:pt x="f22" y="f19"/>
                </a:cubicBezTo>
                <a:cubicBezTo>
                  <a:pt x="f5" y="f19"/>
                  <a:pt x="f23" y="f24"/>
                  <a:pt x="f23" y="f25"/>
                </a:cubicBezTo>
                <a:cubicBezTo>
                  <a:pt x="f23" y="f26"/>
                  <a:pt x="f27" y="f23"/>
                  <a:pt x="f28" y="f29"/>
                </a:cubicBezTo>
                <a:cubicBezTo>
                  <a:pt x="f30" y="f31"/>
                  <a:pt x="f7" y="f32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7" name="Freeform 87"/>
          <p:cNvSpPr/>
          <p:nvPr/>
        </p:nvSpPr>
        <p:spPr>
          <a:xfrm>
            <a:off x="4606299" y="2708279"/>
            <a:ext cx="270269" cy="1930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4"/>
              <a:gd name="f7" fmla="val 148"/>
              <a:gd name="f8" fmla="val 173"/>
              <a:gd name="f9" fmla="val 181"/>
              <a:gd name="f10" fmla="val 140"/>
              <a:gd name="f11" fmla="val 120"/>
              <a:gd name="f12" fmla="val 192"/>
              <a:gd name="f13" fmla="val 184"/>
              <a:gd name="f14" fmla="val 150"/>
              <a:gd name="f15" fmla="val 118"/>
              <a:gd name="f16" fmla="val 119"/>
              <a:gd name="f17" fmla="val 121"/>
              <a:gd name="f18" fmla="val 177"/>
              <a:gd name="f19" fmla="val 108"/>
              <a:gd name="f20" fmla="val 99"/>
              <a:gd name="f21" fmla="val 91"/>
              <a:gd name="f22" fmla="val 160"/>
              <a:gd name="f23" fmla="val 98"/>
              <a:gd name="f24" fmla="val 151"/>
              <a:gd name="f25" fmla="val 97"/>
              <a:gd name="f26" fmla="val 144"/>
              <a:gd name="f27" fmla="val 95"/>
              <a:gd name="f28" fmla="val 128"/>
              <a:gd name="f29" fmla="val 105"/>
              <a:gd name="f30" fmla="val 130"/>
              <a:gd name="f31" fmla="val 131"/>
              <a:gd name="f32" fmla="val 92"/>
              <a:gd name="f33" fmla="val 87"/>
              <a:gd name="f34" fmla="val 176"/>
              <a:gd name="f35" fmla="val 65"/>
              <a:gd name="f36" fmla="val 190"/>
              <a:gd name="f37" fmla="val 55"/>
              <a:gd name="f38" fmla="val 126"/>
              <a:gd name="f39" fmla="val 85"/>
              <a:gd name="f40" fmla="val 127"/>
              <a:gd name="f41" fmla="val 72"/>
              <a:gd name="f42" fmla="val 59"/>
              <a:gd name="f43" fmla="val 24"/>
              <a:gd name="f44" fmla="val 156"/>
              <a:gd name="f45" fmla="val 34"/>
              <a:gd name="f46" fmla="val 154"/>
              <a:gd name="f47" fmla="val 35"/>
              <a:gd name="f48" fmla="val 129"/>
              <a:gd name="f49" fmla="val 49"/>
              <a:gd name="f50" fmla="val 51"/>
              <a:gd name="f51" fmla="val 125"/>
              <a:gd name="f52" fmla="val 52"/>
              <a:gd name="f53" fmla="val 124"/>
              <a:gd name="f54" fmla="val 112"/>
              <a:gd name="f55" fmla="val 115"/>
              <a:gd name="f56" fmla="val 23"/>
              <a:gd name="f57" fmla="val 76"/>
              <a:gd name="f58" fmla="val 37"/>
              <a:gd name="f59" fmla="val 77"/>
              <a:gd name="f60" fmla="val 13"/>
              <a:gd name="f61" fmla="val 12"/>
              <a:gd name="f62" fmla="val 70"/>
              <a:gd name="f63" fmla="val 57"/>
              <a:gd name="f64" fmla="val 60"/>
              <a:gd name="f65" fmla="val 62"/>
              <a:gd name="f66" fmla="val 61"/>
              <a:gd name="f67" fmla="val 29"/>
              <a:gd name="f68" fmla="val 44"/>
              <a:gd name="f69" fmla="val 25"/>
              <a:gd name="f70" fmla="val 45"/>
              <a:gd name="f71" fmla="val 14"/>
              <a:gd name="f72" fmla="val 47"/>
              <a:gd name="f73" fmla="val 68"/>
              <a:gd name="f74" fmla="val 78"/>
              <a:gd name="f75" fmla="val 79"/>
              <a:gd name="f76" fmla="val 82"/>
              <a:gd name="f77" fmla="val 42"/>
              <a:gd name="f78" fmla="val 75"/>
              <a:gd name="f79" fmla="val 58"/>
              <a:gd name="f80" fmla="val 93"/>
              <a:gd name="f81" fmla="val 16"/>
              <a:gd name="f82" fmla="val 7"/>
              <a:gd name="f83" fmla="val 67"/>
              <a:gd name="f84" fmla="val 106"/>
              <a:gd name="f85" fmla="val 73"/>
              <a:gd name="f86" fmla="val 107"/>
              <a:gd name="f87" fmla="val 74"/>
              <a:gd name="f88" fmla="val 17"/>
              <a:gd name="f89" fmla="val 109"/>
              <a:gd name="f90" fmla="val 2"/>
              <a:gd name="f91" fmla="val 122"/>
              <a:gd name="f92" fmla="val 123"/>
              <a:gd name="f93" fmla="val 27"/>
              <a:gd name="f94" fmla="val 22"/>
              <a:gd name="f95" fmla="val 19"/>
              <a:gd name="f96" fmla="val 137"/>
              <a:gd name="f97" fmla="val 139"/>
              <a:gd name="f98" fmla="val 1"/>
              <a:gd name="f99" fmla="val 135"/>
              <a:gd name="f100" fmla="val 114"/>
              <a:gd name="f101" fmla="+- 0 0 -90"/>
              <a:gd name="f102" fmla="*/ f3 1 204"/>
              <a:gd name="f103" fmla="*/ f4 1 148"/>
              <a:gd name="f104" fmla="+- f7 0 f5"/>
              <a:gd name="f105" fmla="+- f6 0 f5"/>
              <a:gd name="f106" fmla="*/ f101 f0 1"/>
              <a:gd name="f107" fmla="*/ f105 1 204"/>
              <a:gd name="f108" fmla="*/ f104 1 148"/>
              <a:gd name="f109" fmla="*/ 173 f105 1"/>
              <a:gd name="f110" fmla="*/ 148 f104 1"/>
              <a:gd name="f111" fmla="*/ 192 f105 1"/>
              <a:gd name="f112" fmla="*/ 120 f104 1"/>
              <a:gd name="f113" fmla="*/ 148 f105 1"/>
              <a:gd name="f114" fmla="*/ 119 f104 1"/>
              <a:gd name="f115" fmla="*/ 177 f105 1"/>
              <a:gd name="f116" fmla="*/ 99 f104 1"/>
              <a:gd name="f117" fmla="*/ 151 f105 1"/>
              <a:gd name="f118" fmla="*/ 97 f104 1"/>
              <a:gd name="f119" fmla="*/ 130 f105 1"/>
              <a:gd name="f120" fmla="*/ 98 f104 1"/>
              <a:gd name="f121" fmla="*/ 176 f105 1"/>
              <a:gd name="f122" fmla="*/ 65 f104 1"/>
              <a:gd name="f123" fmla="*/ 127 f105 1"/>
              <a:gd name="f124" fmla="*/ 72 f104 1"/>
              <a:gd name="f125" fmla="*/ 156 f105 1"/>
              <a:gd name="f126" fmla="*/ 34 f104 1"/>
              <a:gd name="f127" fmla="*/ 126 f105 1"/>
              <a:gd name="f128" fmla="*/ 51 f104 1"/>
              <a:gd name="f129" fmla="*/ 124 f105 1"/>
              <a:gd name="f130" fmla="*/ 52 f104 1"/>
              <a:gd name="f131" fmla="*/ 115 f105 1"/>
              <a:gd name="f132" fmla="*/ 23 f104 1"/>
              <a:gd name="f133" fmla="*/ 77 f105 1"/>
              <a:gd name="f134" fmla="*/ 13 f104 1"/>
              <a:gd name="f135" fmla="*/ 65 f105 1"/>
              <a:gd name="f136" fmla="*/ 60 f104 1"/>
              <a:gd name="f137" fmla="*/ 25 f105 1"/>
              <a:gd name="f138" fmla="*/ 45 f104 1"/>
              <a:gd name="f139" fmla="*/ 78 f105 1"/>
              <a:gd name="f140" fmla="*/ 79 f104 1"/>
              <a:gd name="f141" fmla="*/ 58 f105 1"/>
              <a:gd name="f142" fmla="*/ 91 f104 1"/>
              <a:gd name="f143" fmla="*/ 16 f105 1"/>
              <a:gd name="f144" fmla="*/ 93 f104 1"/>
              <a:gd name="f145" fmla="*/ 73 f105 1"/>
              <a:gd name="f146" fmla="*/ 107 f104 1"/>
              <a:gd name="f147" fmla="*/ 2 f105 1"/>
              <a:gd name="f148" fmla="*/ 122 f104 1"/>
              <a:gd name="f149" fmla="*/ 42 f105 1"/>
              <a:gd name="f150" fmla="*/ 128 f104 1"/>
              <a:gd name="f151" fmla="*/ 19 f105 1"/>
              <a:gd name="f152" fmla="*/ 137 f104 1"/>
              <a:gd name="f153" fmla="*/ 144 f104 1"/>
              <a:gd name="f154" fmla="*/ f106 1 f2"/>
              <a:gd name="f155" fmla="*/ f109 1 204"/>
              <a:gd name="f156" fmla="*/ f110 1 148"/>
              <a:gd name="f157" fmla="*/ f111 1 204"/>
              <a:gd name="f158" fmla="*/ f112 1 148"/>
              <a:gd name="f159" fmla="*/ f113 1 204"/>
              <a:gd name="f160" fmla="*/ f114 1 148"/>
              <a:gd name="f161" fmla="*/ f115 1 204"/>
              <a:gd name="f162" fmla="*/ f116 1 148"/>
              <a:gd name="f163" fmla="*/ f117 1 204"/>
              <a:gd name="f164" fmla="*/ f118 1 148"/>
              <a:gd name="f165" fmla="*/ f119 1 204"/>
              <a:gd name="f166" fmla="*/ f120 1 148"/>
              <a:gd name="f167" fmla="*/ f121 1 204"/>
              <a:gd name="f168" fmla="*/ f122 1 148"/>
              <a:gd name="f169" fmla="*/ f123 1 204"/>
              <a:gd name="f170" fmla="*/ f124 1 148"/>
              <a:gd name="f171" fmla="*/ f125 1 204"/>
              <a:gd name="f172" fmla="*/ f126 1 148"/>
              <a:gd name="f173" fmla="*/ f127 1 204"/>
              <a:gd name="f174" fmla="*/ f128 1 148"/>
              <a:gd name="f175" fmla="*/ f129 1 204"/>
              <a:gd name="f176" fmla="*/ f130 1 148"/>
              <a:gd name="f177" fmla="*/ f131 1 204"/>
              <a:gd name="f178" fmla="*/ f132 1 148"/>
              <a:gd name="f179" fmla="*/ f133 1 204"/>
              <a:gd name="f180" fmla="*/ f134 1 148"/>
              <a:gd name="f181" fmla="*/ f135 1 204"/>
              <a:gd name="f182" fmla="*/ f136 1 148"/>
              <a:gd name="f183" fmla="*/ f137 1 204"/>
              <a:gd name="f184" fmla="*/ f138 1 148"/>
              <a:gd name="f185" fmla="*/ f139 1 204"/>
              <a:gd name="f186" fmla="*/ f140 1 148"/>
              <a:gd name="f187" fmla="*/ f141 1 204"/>
              <a:gd name="f188" fmla="*/ f142 1 148"/>
              <a:gd name="f189" fmla="*/ f143 1 204"/>
              <a:gd name="f190" fmla="*/ f144 1 148"/>
              <a:gd name="f191" fmla="*/ f145 1 204"/>
              <a:gd name="f192" fmla="*/ f146 1 148"/>
              <a:gd name="f193" fmla="*/ f147 1 204"/>
              <a:gd name="f194" fmla="*/ f148 1 148"/>
              <a:gd name="f195" fmla="*/ f149 1 204"/>
              <a:gd name="f196" fmla="*/ f150 1 148"/>
              <a:gd name="f197" fmla="*/ f151 1 204"/>
              <a:gd name="f198" fmla="*/ f152 1 148"/>
              <a:gd name="f199" fmla="*/ f153 1 148"/>
              <a:gd name="f200" fmla="*/ 0 1 f107"/>
              <a:gd name="f201" fmla="*/ f6 1 f107"/>
              <a:gd name="f202" fmla="*/ 0 1 f108"/>
              <a:gd name="f203" fmla="*/ f7 1 f108"/>
              <a:gd name="f204" fmla="+- f154 0 f1"/>
              <a:gd name="f205" fmla="*/ f155 1 f107"/>
              <a:gd name="f206" fmla="*/ f156 1 f108"/>
              <a:gd name="f207" fmla="*/ f157 1 f107"/>
              <a:gd name="f208" fmla="*/ f158 1 f108"/>
              <a:gd name="f209" fmla="*/ f159 1 f107"/>
              <a:gd name="f210" fmla="*/ f160 1 f108"/>
              <a:gd name="f211" fmla="*/ f161 1 f107"/>
              <a:gd name="f212" fmla="*/ f162 1 f108"/>
              <a:gd name="f213" fmla="*/ f163 1 f107"/>
              <a:gd name="f214" fmla="*/ f164 1 f108"/>
              <a:gd name="f215" fmla="*/ f165 1 f107"/>
              <a:gd name="f216" fmla="*/ f166 1 f108"/>
              <a:gd name="f217" fmla="*/ f167 1 f107"/>
              <a:gd name="f218" fmla="*/ f168 1 f108"/>
              <a:gd name="f219" fmla="*/ f169 1 f107"/>
              <a:gd name="f220" fmla="*/ f170 1 f108"/>
              <a:gd name="f221" fmla="*/ f171 1 f107"/>
              <a:gd name="f222" fmla="*/ f172 1 f108"/>
              <a:gd name="f223" fmla="*/ f173 1 f107"/>
              <a:gd name="f224" fmla="*/ f174 1 f108"/>
              <a:gd name="f225" fmla="*/ f175 1 f107"/>
              <a:gd name="f226" fmla="*/ f176 1 f108"/>
              <a:gd name="f227" fmla="*/ f177 1 f107"/>
              <a:gd name="f228" fmla="*/ f178 1 f108"/>
              <a:gd name="f229" fmla="*/ f179 1 f107"/>
              <a:gd name="f230" fmla="*/ f180 1 f108"/>
              <a:gd name="f231" fmla="*/ f181 1 f107"/>
              <a:gd name="f232" fmla="*/ f182 1 f108"/>
              <a:gd name="f233" fmla="*/ f183 1 f107"/>
              <a:gd name="f234" fmla="*/ f184 1 f108"/>
              <a:gd name="f235" fmla="*/ f185 1 f107"/>
              <a:gd name="f236" fmla="*/ f186 1 f108"/>
              <a:gd name="f237" fmla="*/ f187 1 f107"/>
              <a:gd name="f238" fmla="*/ f188 1 f108"/>
              <a:gd name="f239" fmla="*/ f189 1 f107"/>
              <a:gd name="f240" fmla="*/ f190 1 f108"/>
              <a:gd name="f241" fmla="*/ f191 1 f107"/>
              <a:gd name="f242" fmla="*/ f192 1 f108"/>
              <a:gd name="f243" fmla="*/ f193 1 f107"/>
              <a:gd name="f244" fmla="*/ f194 1 f108"/>
              <a:gd name="f245" fmla="*/ f195 1 f107"/>
              <a:gd name="f246" fmla="*/ f196 1 f108"/>
              <a:gd name="f247" fmla="*/ f197 1 f107"/>
              <a:gd name="f248" fmla="*/ f198 1 f108"/>
              <a:gd name="f249" fmla="*/ f199 1 f108"/>
              <a:gd name="f250" fmla="*/ f200 f102 1"/>
              <a:gd name="f251" fmla="*/ f201 f102 1"/>
              <a:gd name="f252" fmla="*/ f203 f103 1"/>
              <a:gd name="f253" fmla="*/ f202 f103 1"/>
              <a:gd name="f254" fmla="*/ f205 f102 1"/>
              <a:gd name="f255" fmla="*/ f206 f103 1"/>
              <a:gd name="f256" fmla="*/ f207 f102 1"/>
              <a:gd name="f257" fmla="*/ f208 f103 1"/>
              <a:gd name="f258" fmla="*/ f209 f102 1"/>
              <a:gd name="f259" fmla="*/ f210 f103 1"/>
              <a:gd name="f260" fmla="*/ f211 f102 1"/>
              <a:gd name="f261" fmla="*/ f212 f103 1"/>
              <a:gd name="f262" fmla="*/ f213 f102 1"/>
              <a:gd name="f263" fmla="*/ f214 f103 1"/>
              <a:gd name="f264" fmla="*/ f215 f102 1"/>
              <a:gd name="f265" fmla="*/ f216 f103 1"/>
              <a:gd name="f266" fmla="*/ f217 f102 1"/>
              <a:gd name="f267" fmla="*/ f218 f103 1"/>
              <a:gd name="f268" fmla="*/ f219 f102 1"/>
              <a:gd name="f269" fmla="*/ f220 f103 1"/>
              <a:gd name="f270" fmla="*/ f221 f102 1"/>
              <a:gd name="f271" fmla="*/ f222 f103 1"/>
              <a:gd name="f272" fmla="*/ f223 f102 1"/>
              <a:gd name="f273" fmla="*/ f224 f103 1"/>
              <a:gd name="f274" fmla="*/ f225 f102 1"/>
              <a:gd name="f275" fmla="*/ f226 f103 1"/>
              <a:gd name="f276" fmla="*/ f227 f102 1"/>
              <a:gd name="f277" fmla="*/ f228 f103 1"/>
              <a:gd name="f278" fmla="*/ f229 f102 1"/>
              <a:gd name="f279" fmla="*/ f230 f103 1"/>
              <a:gd name="f280" fmla="*/ f231 f102 1"/>
              <a:gd name="f281" fmla="*/ f232 f103 1"/>
              <a:gd name="f282" fmla="*/ f233 f102 1"/>
              <a:gd name="f283" fmla="*/ f234 f103 1"/>
              <a:gd name="f284" fmla="*/ f235 f102 1"/>
              <a:gd name="f285" fmla="*/ f236 f103 1"/>
              <a:gd name="f286" fmla="*/ f237 f102 1"/>
              <a:gd name="f287" fmla="*/ f238 f103 1"/>
              <a:gd name="f288" fmla="*/ f239 f102 1"/>
              <a:gd name="f289" fmla="*/ f240 f103 1"/>
              <a:gd name="f290" fmla="*/ f241 f102 1"/>
              <a:gd name="f291" fmla="*/ f242 f103 1"/>
              <a:gd name="f292" fmla="*/ f243 f102 1"/>
              <a:gd name="f293" fmla="*/ f244 f103 1"/>
              <a:gd name="f294" fmla="*/ f245 f102 1"/>
              <a:gd name="f295" fmla="*/ f246 f103 1"/>
              <a:gd name="f296" fmla="*/ f247 f102 1"/>
              <a:gd name="f297" fmla="*/ f248 f103 1"/>
              <a:gd name="f298" fmla="*/ f249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4">
                <a:pos x="f254" y="f255"/>
              </a:cxn>
              <a:cxn ang="f204">
                <a:pos x="f256" y="f257"/>
              </a:cxn>
              <a:cxn ang="f204">
                <a:pos x="f258" y="f259"/>
              </a:cxn>
              <a:cxn ang="f204">
                <a:pos x="f260" y="f261"/>
              </a:cxn>
              <a:cxn ang="f204">
                <a:pos x="f262" y="f263"/>
              </a:cxn>
              <a:cxn ang="f204">
                <a:pos x="f264" y="f265"/>
              </a:cxn>
              <a:cxn ang="f204">
                <a:pos x="f266" y="f267"/>
              </a:cxn>
              <a:cxn ang="f204">
                <a:pos x="f268" y="f269"/>
              </a:cxn>
              <a:cxn ang="f204">
                <a:pos x="f270" y="f271"/>
              </a:cxn>
              <a:cxn ang="f204">
                <a:pos x="f272" y="f273"/>
              </a:cxn>
              <a:cxn ang="f204">
                <a:pos x="f274" y="f275"/>
              </a:cxn>
              <a:cxn ang="f204">
                <a:pos x="f276" y="f277"/>
              </a:cxn>
              <a:cxn ang="f204">
                <a:pos x="f278" y="f279"/>
              </a:cxn>
              <a:cxn ang="f204">
                <a:pos x="f280" y="f281"/>
              </a:cxn>
              <a:cxn ang="f204">
                <a:pos x="f282" y="f283"/>
              </a:cxn>
              <a:cxn ang="f204">
                <a:pos x="f284" y="f285"/>
              </a:cxn>
              <a:cxn ang="f204">
                <a:pos x="f286" y="f287"/>
              </a:cxn>
              <a:cxn ang="f204">
                <a:pos x="f288" y="f289"/>
              </a:cxn>
              <a:cxn ang="f204">
                <a:pos x="f290" y="f291"/>
              </a:cxn>
              <a:cxn ang="f204">
                <a:pos x="f292" y="f293"/>
              </a:cxn>
              <a:cxn ang="f204">
                <a:pos x="f294" y="f295"/>
              </a:cxn>
              <a:cxn ang="f204">
                <a:pos x="f296" y="f297"/>
              </a:cxn>
              <a:cxn ang="f204">
                <a:pos x="f288" y="f298"/>
              </a:cxn>
              <a:cxn ang="f204">
                <a:pos x="f254" y="f255"/>
              </a:cxn>
            </a:cxnLst>
            <a:rect l="f250" t="f253" r="f251" b="f252"/>
            <a:pathLst>
              <a:path w="204" h="148">
                <a:moveTo>
                  <a:pt x="f8" y="f7"/>
                </a:moveTo>
                <a:cubicBezTo>
                  <a:pt x="f9" y="f10"/>
                  <a:pt x="f6" y="f11"/>
                  <a:pt x="f12" y="f11"/>
                </a:cubicBezTo>
                <a:cubicBezTo>
                  <a:pt x="f13" y="f11"/>
                  <a:pt x="f14" y="f15"/>
                  <a:pt x="f7" y="f16"/>
                </a:cubicBezTo>
                <a:cubicBezTo>
                  <a:pt x="f10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26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28" y="f42"/>
                  <a:pt x="f18" y="f43"/>
                  <a:pt x="f44" y="f45"/>
                </a:cubicBezTo>
                <a:cubicBezTo>
                  <a:pt x="f46" y="f47"/>
                  <a:pt x="f48" y="f49"/>
                  <a:pt x="f38" y="f50"/>
                </a:cubicBezTo>
                <a:cubicBezTo>
                  <a:pt x="f51" y="f50"/>
                  <a:pt x="f51" y="f52"/>
                  <a:pt x="f53" y="f52"/>
                </a:cubicBezTo>
                <a:cubicBezTo>
                  <a:pt x="f54" y="f35"/>
                  <a:pt x="f17" y="f5"/>
                  <a:pt x="f55" y="f56"/>
                </a:cubicBezTo>
                <a:cubicBezTo>
                  <a:pt x="f25" y="f21"/>
                  <a:pt x="f57" y="f58"/>
                  <a:pt x="f59" y="f60"/>
                </a:cubicBezTo>
                <a:cubicBezTo>
                  <a:pt x="f59" y="f61"/>
                  <a:pt x="f62" y="f63"/>
                  <a:pt x="f35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57"/>
                  <a:pt x="f74" y="f75"/>
                </a:cubicBezTo>
                <a:cubicBezTo>
                  <a:pt x="f65" y="f76"/>
                  <a:pt x="f77" y="f78"/>
                  <a:pt x="f79" y="f21"/>
                </a:cubicBezTo>
                <a:cubicBezTo>
                  <a:pt x="f41" y="f29"/>
                  <a:pt x="f45" y="f80"/>
                  <a:pt x="f81" y="f80"/>
                </a:cubicBezTo>
                <a:cubicBezTo>
                  <a:pt x="f82" y="f80"/>
                  <a:pt x="f83" y="f84"/>
                  <a:pt x="f85" y="f86"/>
                </a:cubicBezTo>
                <a:cubicBezTo>
                  <a:pt x="f87" y="f86"/>
                  <a:pt x="f88" y="f89"/>
                  <a:pt x="f90" y="f91"/>
                </a:cubicBezTo>
                <a:cubicBezTo>
                  <a:pt x="f5" y="f92"/>
                  <a:pt x="f42" y="f92"/>
                  <a:pt x="f77" y="f28"/>
                </a:cubicBezTo>
                <a:cubicBezTo>
                  <a:pt x="f93" y="f31"/>
                  <a:pt x="f94" y="f53"/>
                  <a:pt x="f95" y="f96"/>
                </a:cubicBezTo>
                <a:cubicBezTo>
                  <a:pt x="f95" y="f97"/>
                  <a:pt x="f98" y="f99"/>
                  <a:pt x="f81" y="f26"/>
                </a:cubicBezTo>
                <a:cubicBezTo>
                  <a:pt x="f100" y="f96"/>
                  <a:pt x="f51" y="f26"/>
                  <a:pt x="f8" y="f7"/>
                </a:cubicBezTo>
                <a:close/>
              </a:path>
            </a:pathLst>
          </a:custGeom>
          <a:solidFill>
            <a:srgbClr val="55453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8" name="Freeform 88"/>
          <p:cNvSpPr/>
          <p:nvPr/>
        </p:nvSpPr>
        <p:spPr>
          <a:xfrm>
            <a:off x="8937043" y="1537115"/>
            <a:ext cx="2805653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3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2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3"/>
              <a:gd name="f30" fmla="*/ f4 1 2825"/>
              <a:gd name="f31" fmla="+- f7 0 f5"/>
              <a:gd name="f32" fmla="+- f6 0 f5"/>
              <a:gd name="f33" fmla="*/ f28 f0 1"/>
              <a:gd name="f34" fmla="*/ f32 1 2093"/>
              <a:gd name="f35" fmla="*/ f31 1 2825"/>
              <a:gd name="f36" fmla="*/ 145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093 f32 1"/>
              <a:gd name="f43" fmla="*/ 2627 f31 1"/>
              <a:gd name="f44" fmla="*/ 2825 f31 1"/>
              <a:gd name="f45" fmla="*/ 146 f32 1"/>
              <a:gd name="f46" fmla="*/ 0 f32 1"/>
              <a:gd name="f47" fmla="*/ 2628 f31 1"/>
              <a:gd name="f48" fmla="*/ 3 f32 1"/>
              <a:gd name="f49" fmla="*/ 198 f31 1"/>
              <a:gd name="f50" fmla="*/ f33 1 f2"/>
              <a:gd name="f51" fmla="*/ f36 1 2093"/>
              <a:gd name="f52" fmla="*/ f37 1 2825"/>
              <a:gd name="f53" fmla="*/ f38 1 2093"/>
              <a:gd name="f54" fmla="*/ f39 1 2825"/>
              <a:gd name="f55" fmla="*/ f40 1 2093"/>
              <a:gd name="f56" fmla="*/ f41 1 2825"/>
              <a:gd name="f57" fmla="*/ f42 1 2093"/>
              <a:gd name="f58" fmla="*/ f43 1 2825"/>
              <a:gd name="f59" fmla="*/ f44 1 2825"/>
              <a:gd name="f60" fmla="*/ f45 1 2093"/>
              <a:gd name="f61" fmla="*/ f46 1 2093"/>
              <a:gd name="f62" fmla="*/ f47 1 2825"/>
              <a:gd name="f63" fmla="*/ f48 1 2093"/>
              <a:gd name="f64" fmla="*/ f49 1 2825"/>
              <a:gd name="f65" fmla="*/ 0 1 f34"/>
              <a:gd name="f66" fmla="*/ f6 1 f34"/>
              <a:gd name="f67" fmla="*/ 0 1 f35"/>
              <a:gd name="f68" fmla="*/ f7 1 f35"/>
              <a:gd name="f69" fmla="+- f50 0 f1"/>
              <a:gd name="f70" fmla="*/ f51 1 f34"/>
              <a:gd name="f71" fmla="*/ f52 1 f35"/>
              <a:gd name="f72" fmla="*/ f53 1 f34"/>
              <a:gd name="f73" fmla="*/ f54 1 f35"/>
              <a:gd name="f74" fmla="*/ f55 1 f34"/>
              <a:gd name="f75" fmla="*/ f56 1 f35"/>
              <a:gd name="f76" fmla="*/ f57 1 f34"/>
              <a:gd name="f77" fmla="*/ f58 1 f35"/>
              <a:gd name="f78" fmla="*/ f59 1 f35"/>
              <a:gd name="f79" fmla="*/ f60 1 f34"/>
              <a:gd name="f80" fmla="*/ f61 1 f34"/>
              <a:gd name="f81" fmla="*/ f62 1 f35"/>
              <a:gd name="f82" fmla="*/ f63 1 f34"/>
              <a:gd name="f83" fmla="*/ f64 1 f35"/>
              <a:gd name="f84" fmla="*/ f65 f29 1"/>
              <a:gd name="f85" fmla="*/ f66 f29 1"/>
              <a:gd name="f86" fmla="*/ f68 f30 1"/>
              <a:gd name="f87" fmla="*/ f67 f30 1"/>
              <a:gd name="f88" fmla="*/ f70 f29 1"/>
              <a:gd name="f89" fmla="*/ f71 f30 1"/>
              <a:gd name="f90" fmla="*/ f72 f29 1"/>
              <a:gd name="f91" fmla="*/ f73 f30 1"/>
              <a:gd name="f92" fmla="*/ f74 f29 1"/>
              <a:gd name="f93" fmla="*/ f75 f30 1"/>
              <a:gd name="f94" fmla="*/ f76 f29 1"/>
              <a:gd name="f95" fmla="*/ f77 f30 1"/>
              <a:gd name="f96" fmla="*/ f78 f30 1"/>
              <a:gd name="f97" fmla="*/ f79 f29 1"/>
              <a:gd name="f98" fmla="*/ f80 f29 1"/>
              <a:gd name="f99" fmla="*/ f81 f30 1"/>
              <a:gd name="f100" fmla="*/ f82 f29 1"/>
              <a:gd name="f101" fmla="*/ f83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8" y="f89"/>
              </a:cxn>
              <a:cxn ang="f69">
                <a:pos x="f90" y="f91"/>
              </a:cxn>
              <a:cxn ang="f69">
                <a:pos x="f92" y="f93"/>
              </a:cxn>
              <a:cxn ang="f69">
                <a:pos x="f94" y="f95"/>
              </a:cxn>
              <a:cxn ang="f69">
                <a:pos x="f90" y="f96"/>
              </a:cxn>
              <a:cxn ang="f69">
                <a:pos x="f97" y="f96"/>
              </a:cxn>
              <a:cxn ang="f69">
                <a:pos x="f98" y="f99"/>
              </a:cxn>
              <a:cxn ang="f69">
                <a:pos x="f100" y="f101"/>
              </a:cxn>
              <a:cxn ang="f69">
                <a:pos x="f88" y="f89"/>
              </a:cxn>
            </a:cxnLst>
            <a:rect l="f84" t="f87" r="f85" b="f86"/>
            <a:pathLst>
              <a:path w="2093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9" y="f7"/>
                </a:cubicBezTo>
                <a:lnTo>
                  <a:pt x="f19" y="f7"/>
                </a:lnTo>
                <a:cubicBezTo>
                  <a:pt x="f20" y="f18"/>
                  <a:pt x="f21" y="f22"/>
                  <a:pt x="f5" y="f23"/>
                </a:cubicBezTo>
                <a:lnTo>
                  <a:pt x="f21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9" name="Freeform 89"/>
          <p:cNvSpPr/>
          <p:nvPr/>
        </p:nvSpPr>
        <p:spPr>
          <a:xfrm>
            <a:off x="9747851" y="4162586"/>
            <a:ext cx="205922" cy="167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"/>
              <a:gd name="f7" fmla="val 127"/>
              <a:gd name="f8" fmla="val 124"/>
              <a:gd name="f9" fmla="val 105"/>
              <a:gd name="f10" fmla="val 79"/>
              <a:gd name="f11" fmla="val 22"/>
              <a:gd name="f12" fmla="val 52"/>
              <a:gd name="f13" fmla="val 34"/>
              <a:gd name="f14" fmla="val 17"/>
              <a:gd name="f15" fmla="val 44"/>
              <a:gd name="f16" fmla="val 106"/>
              <a:gd name="f17" fmla="val 71"/>
              <a:gd name="f18" fmla="val 88"/>
              <a:gd name="f19" fmla="val 114"/>
              <a:gd name="f20" fmla="val 107"/>
              <a:gd name="f21" fmla="val 141"/>
              <a:gd name="f22" fmla="+- 0 0 -90"/>
              <a:gd name="f23" fmla="*/ f3 1 157"/>
              <a:gd name="f24" fmla="*/ f4 1 127"/>
              <a:gd name="f25" fmla="+- f7 0 f5"/>
              <a:gd name="f26" fmla="+- f6 0 f5"/>
              <a:gd name="f27" fmla="*/ f22 f0 1"/>
              <a:gd name="f28" fmla="*/ f26 1 157"/>
              <a:gd name="f29" fmla="*/ f25 1 127"/>
              <a:gd name="f30" fmla="*/ 157 f26 1"/>
              <a:gd name="f31" fmla="*/ 0 f25 1"/>
              <a:gd name="f32" fmla="*/ 124 f26 1"/>
              <a:gd name="f33" fmla="*/ 127 f25 1"/>
              <a:gd name="f34" fmla="*/ 105 f26 1"/>
              <a:gd name="f35" fmla="*/ 79 f26 1"/>
              <a:gd name="f36" fmla="*/ 22 f25 1"/>
              <a:gd name="f37" fmla="*/ 52 f26 1"/>
              <a:gd name="f38" fmla="*/ 34 f26 1"/>
              <a:gd name="f39" fmla="*/ 0 f26 1"/>
              <a:gd name="f40" fmla="*/ 17 f26 1"/>
              <a:gd name="f41" fmla="*/ 44 f26 1"/>
              <a:gd name="f42" fmla="*/ 106 f25 1"/>
              <a:gd name="f43" fmla="*/ 71 f26 1"/>
              <a:gd name="f44" fmla="*/ 88 f26 1"/>
              <a:gd name="f45" fmla="*/ 114 f26 1"/>
              <a:gd name="f46" fmla="*/ 107 f25 1"/>
              <a:gd name="f47" fmla="*/ 141 f26 1"/>
              <a:gd name="f48" fmla="*/ f27 1 f2"/>
              <a:gd name="f49" fmla="*/ f30 1 157"/>
              <a:gd name="f50" fmla="*/ f31 1 127"/>
              <a:gd name="f51" fmla="*/ f32 1 157"/>
              <a:gd name="f52" fmla="*/ f33 1 127"/>
              <a:gd name="f53" fmla="*/ f34 1 157"/>
              <a:gd name="f54" fmla="*/ f35 1 157"/>
              <a:gd name="f55" fmla="*/ f36 1 127"/>
              <a:gd name="f56" fmla="*/ f37 1 157"/>
              <a:gd name="f57" fmla="*/ f38 1 157"/>
              <a:gd name="f58" fmla="*/ f39 1 157"/>
              <a:gd name="f59" fmla="*/ f40 1 157"/>
              <a:gd name="f60" fmla="*/ f41 1 157"/>
              <a:gd name="f61" fmla="*/ f42 1 127"/>
              <a:gd name="f62" fmla="*/ f43 1 157"/>
              <a:gd name="f63" fmla="*/ f44 1 157"/>
              <a:gd name="f64" fmla="*/ f45 1 157"/>
              <a:gd name="f65" fmla="*/ f46 1 127"/>
              <a:gd name="f66" fmla="*/ f47 1 157"/>
              <a:gd name="f67" fmla="*/ 0 1 f28"/>
              <a:gd name="f68" fmla="*/ f6 1 f28"/>
              <a:gd name="f69" fmla="*/ 0 1 f29"/>
              <a:gd name="f70" fmla="*/ f7 1 f29"/>
              <a:gd name="f71" fmla="+- f48 0 f1"/>
              <a:gd name="f72" fmla="*/ f49 1 f28"/>
              <a:gd name="f73" fmla="*/ f50 1 f29"/>
              <a:gd name="f74" fmla="*/ f51 1 f28"/>
              <a:gd name="f75" fmla="*/ f52 1 f29"/>
              <a:gd name="f76" fmla="*/ f53 1 f28"/>
              <a:gd name="f77" fmla="*/ f54 1 f28"/>
              <a:gd name="f78" fmla="*/ f55 1 f29"/>
              <a:gd name="f79" fmla="*/ f56 1 f28"/>
              <a:gd name="f80" fmla="*/ f57 1 f28"/>
              <a:gd name="f81" fmla="*/ f58 1 f28"/>
              <a:gd name="f82" fmla="*/ f59 1 f28"/>
              <a:gd name="f83" fmla="*/ f60 1 f28"/>
              <a:gd name="f84" fmla="*/ f61 1 f29"/>
              <a:gd name="f85" fmla="*/ f62 1 f28"/>
              <a:gd name="f86" fmla="*/ f63 1 f28"/>
              <a:gd name="f87" fmla="*/ f64 1 f28"/>
              <a:gd name="f88" fmla="*/ f65 1 f29"/>
              <a:gd name="f89" fmla="*/ f66 1 f28"/>
              <a:gd name="f90" fmla="*/ f67 f23 1"/>
              <a:gd name="f91" fmla="*/ f68 f23 1"/>
              <a:gd name="f92" fmla="*/ f70 f24 1"/>
              <a:gd name="f93" fmla="*/ f69 f24 1"/>
              <a:gd name="f94" fmla="*/ f72 f23 1"/>
              <a:gd name="f95" fmla="*/ f73 f24 1"/>
              <a:gd name="f96" fmla="*/ f74 f23 1"/>
              <a:gd name="f97" fmla="*/ f75 f24 1"/>
              <a:gd name="f98" fmla="*/ f76 f23 1"/>
              <a:gd name="f99" fmla="*/ f77 f23 1"/>
              <a:gd name="f100" fmla="*/ f78 f24 1"/>
              <a:gd name="f101" fmla="*/ f79 f23 1"/>
              <a:gd name="f102" fmla="*/ f80 f23 1"/>
              <a:gd name="f103" fmla="*/ f81 f23 1"/>
              <a:gd name="f104" fmla="*/ f82 f23 1"/>
              <a:gd name="f105" fmla="*/ f83 f23 1"/>
              <a:gd name="f106" fmla="*/ f84 f24 1"/>
              <a:gd name="f107" fmla="*/ f85 f23 1"/>
              <a:gd name="f108" fmla="*/ f86 f23 1"/>
              <a:gd name="f109" fmla="*/ f87 f23 1"/>
              <a:gd name="f110" fmla="*/ f88 f24 1"/>
              <a:gd name="f111" fmla="*/ f89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4" y="f95"/>
              </a:cxn>
              <a:cxn ang="f71">
                <a:pos x="f96" y="f97"/>
              </a:cxn>
              <a:cxn ang="f71">
                <a:pos x="f98" y="f97"/>
              </a:cxn>
              <a:cxn ang="f71">
                <a:pos x="f99" y="f100"/>
              </a:cxn>
              <a:cxn ang="f71">
                <a:pos x="f101" y="f97"/>
              </a:cxn>
              <a:cxn ang="f71">
                <a:pos x="f102" y="f97"/>
              </a:cxn>
              <a:cxn ang="f71">
                <a:pos x="f103" y="f95"/>
              </a:cxn>
              <a:cxn ang="f71">
                <a:pos x="f104" y="f95"/>
              </a:cxn>
              <a:cxn ang="f71">
                <a:pos x="f105" y="f106"/>
              </a:cxn>
              <a:cxn ang="f71">
                <a:pos x="f107" y="f95"/>
              </a:cxn>
              <a:cxn ang="f71">
                <a:pos x="f108" y="f95"/>
              </a:cxn>
              <a:cxn ang="f71">
                <a:pos x="f109" y="f110"/>
              </a:cxn>
              <a:cxn ang="f71">
                <a:pos x="f111" y="f95"/>
              </a:cxn>
              <a:cxn ang="f71">
                <a:pos x="f94" y="f95"/>
              </a:cxn>
            </a:cxnLst>
            <a:rect l="f90" t="f93" r="f91" b="f92"/>
            <a:pathLst>
              <a:path w="157" h="127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19" y="f20"/>
                </a:lnTo>
                <a:lnTo>
                  <a:pt x="f21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0" name="Freeform 90"/>
          <p:cNvSpPr/>
          <p:nvPr/>
        </p:nvSpPr>
        <p:spPr>
          <a:xfrm>
            <a:off x="9966649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0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1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2"/>
              <a:gd name="f34" fmla="val 28"/>
              <a:gd name="f35" fmla="val 19"/>
              <a:gd name="f36" fmla="val 16"/>
              <a:gd name="f37" fmla="val 63"/>
              <a:gd name="f38" fmla="val 72"/>
              <a:gd name="f39" fmla="val 24"/>
              <a:gd name="f40" fmla="+- 0 0 -90"/>
              <a:gd name="f41" fmla="*/ f3 1 88"/>
              <a:gd name="f42" fmla="*/ f4 1 101"/>
              <a:gd name="f43" fmla="+- f7 0 f5"/>
              <a:gd name="f44" fmla="+- f6 0 f5"/>
              <a:gd name="f45" fmla="*/ f40 f0 1"/>
              <a:gd name="f46" fmla="*/ f44 1 88"/>
              <a:gd name="f47" fmla="*/ f43 1 101"/>
              <a:gd name="f48" fmla="*/ 88 f44 1"/>
              <a:gd name="f49" fmla="*/ 51 f43 1"/>
              <a:gd name="f50" fmla="*/ 76 f44 1"/>
              <a:gd name="f51" fmla="*/ 87 f43 1"/>
              <a:gd name="f52" fmla="*/ 44 f44 1"/>
              <a:gd name="f53" fmla="*/ 101 f43 1"/>
              <a:gd name="f54" fmla="*/ 12 f44 1"/>
              <a:gd name="f55" fmla="*/ 0 f44 1"/>
              <a:gd name="f56" fmla="*/ 14 f43 1"/>
              <a:gd name="f57" fmla="*/ 0 f43 1"/>
              <a:gd name="f58" fmla="*/ 71 f44 1"/>
              <a:gd name="f59" fmla="*/ 64 f44 1"/>
              <a:gd name="f60" fmla="*/ 23 f43 1"/>
              <a:gd name="f61" fmla="*/ 23 f44 1"/>
              <a:gd name="f62" fmla="*/ 16 f44 1"/>
              <a:gd name="f63" fmla="*/ 24 f44 1"/>
              <a:gd name="f64" fmla="*/ 78 f43 1"/>
              <a:gd name="f65" fmla="*/ f45 1 f2"/>
              <a:gd name="f66" fmla="*/ f48 1 88"/>
              <a:gd name="f67" fmla="*/ f49 1 101"/>
              <a:gd name="f68" fmla="*/ f50 1 88"/>
              <a:gd name="f69" fmla="*/ f51 1 101"/>
              <a:gd name="f70" fmla="*/ f52 1 88"/>
              <a:gd name="f71" fmla="*/ f53 1 101"/>
              <a:gd name="f72" fmla="*/ f54 1 88"/>
              <a:gd name="f73" fmla="*/ f55 1 88"/>
              <a:gd name="f74" fmla="*/ f56 1 101"/>
              <a:gd name="f75" fmla="*/ f57 1 101"/>
              <a:gd name="f76" fmla="*/ f58 1 88"/>
              <a:gd name="f77" fmla="*/ f59 1 88"/>
              <a:gd name="f78" fmla="*/ f60 1 101"/>
              <a:gd name="f79" fmla="*/ f61 1 88"/>
              <a:gd name="f80" fmla="*/ f62 1 88"/>
              <a:gd name="f81" fmla="*/ f63 1 88"/>
              <a:gd name="f82" fmla="*/ f64 1 101"/>
              <a:gd name="f83" fmla="*/ 0 1 f46"/>
              <a:gd name="f84" fmla="*/ f6 1 f46"/>
              <a:gd name="f85" fmla="*/ 0 1 f47"/>
              <a:gd name="f86" fmla="*/ f7 1 f47"/>
              <a:gd name="f87" fmla="+- f65 0 f1"/>
              <a:gd name="f88" fmla="*/ f66 1 f46"/>
              <a:gd name="f89" fmla="*/ f67 1 f47"/>
              <a:gd name="f90" fmla="*/ f68 1 f46"/>
              <a:gd name="f91" fmla="*/ f69 1 f47"/>
              <a:gd name="f92" fmla="*/ f70 1 f46"/>
              <a:gd name="f93" fmla="*/ f71 1 f47"/>
              <a:gd name="f94" fmla="*/ f72 1 f46"/>
              <a:gd name="f95" fmla="*/ f73 1 f46"/>
              <a:gd name="f96" fmla="*/ f74 1 f47"/>
              <a:gd name="f97" fmla="*/ f75 1 f47"/>
              <a:gd name="f98" fmla="*/ f76 1 f46"/>
              <a:gd name="f99" fmla="*/ f77 1 f46"/>
              <a:gd name="f100" fmla="*/ f78 1 f47"/>
              <a:gd name="f101" fmla="*/ f79 1 f46"/>
              <a:gd name="f102" fmla="*/ f80 1 f46"/>
              <a:gd name="f103" fmla="*/ f81 1 f46"/>
              <a:gd name="f104" fmla="*/ f82 1 f47"/>
              <a:gd name="f105" fmla="*/ f83 f41 1"/>
              <a:gd name="f106" fmla="*/ f84 f41 1"/>
              <a:gd name="f107" fmla="*/ f86 f42 1"/>
              <a:gd name="f108" fmla="*/ f85 f42 1"/>
              <a:gd name="f109" fmla="*/ f88 f41 1"/>
              <a:gd name="f110" fmla="*/ f89 f42 1"/>
              <a:gd name="f111" fmla="*/ f90 f41 1"/>
              <a:gd name="f112" fmla="*/ f91 f42 1"/>
              <a:gd name="f113" fmla="*/ f92 f41 1"/>
              <a:gd name="f114" fmla="*/ f93 f42 1"/>
              <a:gd name="f115" fmla="*/ f94 f41 1"/>
              <a:gd name="f116" fmla="*/ f95 f41 1"/>
              <a:gd name="f117" fmla="*/ f96 f42 1"/>
              <a:gd name="f118" fmla="*/ f97 f42 1"/>
              <a:gd name="f119" fmla="*/ f98 f41 1"/>
              <a:gd name="f120" fmla="*/ f99 f41 1"/>
              <a:gd name="f121" fmla="*/ f100 f42 1"/>
              <a:gd name="f122" fmla="*/ f101 f41 1"/>
              <a:gd name="f123" fmla="*/ f102 f41 1"/>
              <a:gd name="f124" fmla="*/ f103 f41 1"/>
              <a:gd name="f125" fmla="*/ f104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7">
                <a:pos x="f109" y="f110"/>
              </a:cxn>
              <a:cxn ang="f87">
                <a:pos x="f111" y="f112"/>
              </a:cxn>
              <a:cxn ang="f87">
                <a:pos x="f113" y="f114"/>
              </a:cxn>
              <a:cxn ang="f87">
                <a:pos x="f115" y="f112"/>
              </a:cxn>
              <a:cxn ang="f87">
                <a:pos x="f116" y="f110"/>
              </a:cxn>
              <a:cxn ang="f87">
                <a:pos x="f115" y="f117"/>
              </a:cxn>
              <a:cxn ang="f87">
                <a:pos x="f113" y="f118"/>
              </a:cxn>
              <a:cxn ang="f87">
                <a:pos x="f111" y="f117"/>
              </a:cxn>
              <a:cxn ang="f87">
                <a:pos x="f109" y="f110"/>
              </a:cxn>
              <a:cxn ang="f87">
                <a:pos x="f119" y="f110"/>
              </a:cxn>
              <a:cxn ang="f87">
                <a:pos x="f120" y="f121"/>
              </a:cxn>
              <a:cxn ang="f87">
                <a:pos x="f113" y="f117"/>
              </a:cxn>
              <a:cxn ang="f87">
                <a:pos x="f122" y="f121"/>
              </a:cxn>
              <a:cxn ang="f87">
                <a:pos x="f123" y="f110"/>
              </a:cxn>
              <a:cxn ang="f87">
                <a:pos x="f124" y="f125"/>
              </a:cxn>
              <a:cxn ang="f87">
                <a:pos x="f113" y="f112"/>
              </a:cxn>
              <a:cxn ang="f87">
                <a:pos x="f120" y="f125"/>
              </a:cxn>
              <a:cxn ang="f87">
                <a:pos x="f119" y="f110"/>
              </a:cxn>
            </a:cxnLst>
            <a:rect l="f105" t="f108" r="f106" b="f107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34" y="f32"/>
                  <a:pt x="f23" y="f23"/>
                </a:cubicBezTo>
                <a:cubicBezTo>
                  <a:pt x="f35" y="f29"/>
                  <a:pt x="f36" y="f27"/>
                  <a:pt x="f36" y="f8"/>
                </a:cubicBezTo>
                <a:cubicBezTo>
                  <a:pt x="f36" y="f37"/>
                  <a:pt x="f35" y="f38"/>
                  <a:pt x="f39" y="f11"/>
                </a:cubicBezTo>
                <a:cubicBezTo>
                  <a:pt x="f34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38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1" name="Rectangle 91"/>
          <p:cNvSpPr/>
          <p:nvPr/>
        </p:nvSpPr>
        <p:spPr>
          <a:xfrm>
            <a:off x="10121082" y="4149720"/>
            <a:ext cx="19302" cy="18018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2" name="Freeform 92"/>
          <p:cNvSpPr/>
          <p:nvPr/>
        </p:nvSpPr>
        <p:spPr>
          <a:xfrm>
            <a:off x="10172562" y="4149720"/>
            <a:ext cx="7722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9"/>
              <a:gd name="f11" fmla="val 16"/>
              <a:gd name="f12" fmla="val 56"/>
              <a:gd name="f13" fmla="val 54"/>
              <a:gd name="f14" fmla="val 15"/>
              <a:gd name="f15" fmla="val 51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1"/>
              <a:gd name="f31" fmla="val 24"/>
              <a:gd name="f32" fmla="val 10"/>
              <a:gd name="f33" fmla="val 25"/>
              <a:gd name="f34" fmla="val 3"/>
              <a:gd name="f35" fmla="val 33"/>
              <a:gd name="f36" fmla="val 44"/>
              <a:gd name="f37" fmla="val 47"/>
              <a:gd name="f38" fmla="val 1"/>
              <a:gd name="f39" fmla="val 53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60 f45 1"/>
              <a:gd name="f52" fmla="*/ 54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6 f45 1"/>
              <a:gd name="f59" fmla="*/ 36 f44 1"/>
              <a:gd name="f60" fmla="*/ 39 f44 1"/>
              <a:gd name="f61" fmla="*/ 55 f45 1"/>
              <a:gd name="f62" fmla="*/ 52 f44 1"/>
              <a:gd name="f63" fmla="*/ 27 f45 1"/>
              <a:gd name="f64" fmla="*/ 134 f44 1"/>
              <a:gd name="f65" fmla="*/ 11 f45 1"/>
              <a:gd name="f66" fmla="*/ 0 f45 1"/>
              <a:gd name="f67" fmla="*/ 19 f45 1"/>
              <a:gd name="f68" fmla="*/ 10 f44 1"/>
              <a:gd name="f69" fmla="*/ 44 f45 1"/>
              <a:gd name="f70" fmla="*/ 0 f44 1"/>
              <a:gd name="f71" fmla="*/ 53 f45 1"/>
              <a:gd name="f72" fmla="*/ 1 f44 1"/>
              <a:gd name="f73" fmla="*/ 2 f44 1"/>
              <a:gd name="f74" fmla="*/ f46 1 f2"/>
              <a:gd name="f75" fmla="*/ f49 1 61"/>
              <a:gd name="f76" fmla="*/ f50 1 134"/>
              <a:gd name="f77" fmla="*/ f51 1 61"/>
              <a:gd name="f78" fmla="*/ f52 1 61"/>
              <a:gd name="f79" fmla="*/ f53 1 134"/>
              <a:gd name="f80" fmla="*/ f54 1 61"/>
              <a:gd name="f81" fmla="*/ f55 1 134"/>
              <a:gd name="f82" fmla="*/ f56 1 61"/>
              <a:gd name="f83" fmla="*/ f57 1 134"/>
              <a:gd name="f84" fmla="*/ f58 1 61"/>
              <a:gd name="f85" fmla="*/ f59 1 134"/>
              <a:gd name="f86" fmla="*/ f60 1 134"/>
              <a:gd name="f87" fmla="*/ f61 1 61"/>
              <a:gd name="f88" fmla="*/ f62 1 134"/>
              <a:gd name="f89" fmla="*/ f63 1 61"/>
              <a:gd name="f90" fmla="*/ f64 1 134"/>
              <a:gd name="f91" fmla="*/ f65 1 61"/>
              <a:gd name="f92" fmla="*/ f66 1 61"/>
              <a:gd name="f93" fmla="*/ f67 1 61"/>
              <a:gd name="f94" fmla="*/ f68 1 134"/>
              <a:gd name="f95" fmla="*/ f69 1 61"/>
              <a:gd name="f96" fmla="*/ f70 1 134"/>
              <a:gd name="f97" fmla="*/ f71 1 61"/>
              <a:gd name="f98" fmla="*/ f72 1 134"/>
              <a:gd name="f99" fmla="*/ f73 1 134"/>
              <a:gd name="f100" fmla="*/ 0 1 f47"/>
              <a:gd name="f101" fmla="*/ f6 1 f47"/>
              <a:gd name="f102" fmla="*/ 0 1 f48"/>
              <a:gd name="f103" fmla="*/ f7 1 f48"/>
              <a:gd name="f104" fmla="+- f74 0 f1"/>
              <a:gd name="f105" fmla="*/ f75 1 f47"/>
              <a:gd name="f106" fmla="*/ f76 1 f48"/>
              <a:gd name="f107" fmla="*/ f77 1 f47"/>
              <a:gd name="f108" fmla="*/ f78 1 f47"/>
              <a:gd name="f109" fmla="*/ f79 1 f48"/>
              <a:gd name="f110" fmla="*/ f80 1 f47"/>
              <a:gd name="f111" fmla="*/ f81 1 f48"/>
              <a:gd name="f112" fmla="*/ f82 1 f47"/>
              <a:gd name="f113" fmla="*/ f83 1 f48"/>
              <a:gd name="f114" fmla="*/ f84 1 f47"/>
              <a:gd name="f115" fmla="*/ f85 1 f48"/>
              <a:gd name="f116" fmla="*/ f86 1 f48"/>
              <a:gd name="f117" fmla="*/ f87 1 f47"/>
              <a:gd name="f118" fmla="*/ f88 1 f48"/>
              <a:gd name="f119" fmla="*/ f89 1 f47"/>
              <a:gd name="f120" fmla="*/ f90 1 f48"/>
              <a:gd name="f121" fmla="*/ f91 1 f47"/>
              <a:gd name="f122" fmla="*/ f92 1 f47"/>
              <a:gd name="f123" fmla="*/ f93 1 f47"/>
              <a:gd name="f124" fmla="*/ f94 1 f48"/>
              <a:gd name="f125" fmla="*/ f95 1 f47"/>
              <a:gd name="f126" fmla="*/ f96 1 f48"/>
              <a:gd name="f127" fmla="*/ f97 1 f47"/>
              <a:gd name="f128" fmla="*/ f98 1 f48"/>
              <a:gd name="f129" fmla="*/ f99 1 f48"/>
              <a:gd name="f130" fmla="*/ f100 f42 1"/>
              <a:gd name="f131" fmla="*/ f101 f42 1"/>
              <a:gd name="f132" fmla="*/ f103 f43 1"/>
              <a:gd name="f133" fmla="*/ f102 f43 1"/>
              <a:gd name="f134" fmla="*/ f105 f42 1"/>
              <a:gd name="f135" fmla="*/ f106 f43 1"/>
              <a:gd name="f136" fmla="*/ f107 f42 1"/>
              <a:gd name="f137" fmla="*/ f108 f42 1"/>
              <a:gd name="f138" fmla="*/ f109 f43 1"/>
              <a:gd name="f139" fmla="*/ f110 f42 1"/>
              <a:gd name="f140" fmla="*/ f111 f43 1"/>
              <a:gd name="f141" fmla="*/ f112 f42 1"/>
              <a:gd name="f142" fmla="*/ f113 f43 1"/>
              <a:gd name="f143" fmla="*/ f114 f42 1"/>
              <a:gd name="f144" fmla="*/ f115 f43 1"/>
              <a:gd name="f145" fmla="*/ f116 f43 1"/>
              <a:gd name="f146" fmla="*/ f117 f42 1"/>
              <a:gd name="f147" fmla="*/ f118 f43 1"/>
              <a:gd name="f148" fmla="*/ f119 f42 1"/>
              <a:gd name="f149" fmla="*/ f120 f43 1"/>
              <a:gd name="f150" fmla="*/ f121 f42 1"/>
              <a:gd name="f151" fmla="*/ f122 f42 1"/>
              <a:gd name="f152" fmla="*/ f123 f42 1"/>
              <a:gd name="f153" fmla="*/ f124 f43 1"/>
              <a:gd name="f154" fmla="*/ f125 f42 1"/>
              <a:gd name="f155" fmla="*/ f126 f43 1"/>
              <a:gd name="f156" fmla="*/ f127 f42 1"/>
              <a:gd name="f157" fmla="*/ f128 f43 1"/>
              <a:gd name="f158" fmla="*/ f129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4">
                <a:pos x="f134" y="f135"/>
              </a:cxn>
              <a:cxn ang="f104">
                <a:pos x="f136" y="f135"/>
              </a:cxn>
              <a:cxn ang="f104">
                <a:pos x="f137" y="f138"/>
              </a:cxn>
              <a:cxn ang="f104">
                <a:pos x="f139" y="f140"/>
              </a:cxn>
              <a:cxn ang="f104">
                <a:pos x="f141" y="f142"/>
              </a:cxn>
              <a:cxn ang="f104">
                <a:pos x="f143" y="f144"/>
              </a:cxn>
              <a:cxn ang="f104">
                <a:pos x="f143" y="f145"/>
              </a:cxn>
              <a:cxn ang="f104">
                <a:pos x="f146" y="f145"/>
              </a:cxn>
              <a:cxn ang="f104">
                <a:pos x="f146" y="f147"/>
              </a:cxn>
              <a:cxn ang="f104">
                <a:pos x="f148" y="f147"/>
              </a:cxn>
              <a:cxn ang="f104">
                <a:pos x="f148" y="f149"/>
              </a:cxn>
              <a:cxn ang="f104">
                <a:pos x="f150" y="f149"/>
              </a:cxn>
              <a:cxn ang="f104">
                <a:pos x="f150" y="f147"/>
              </a:cxn>
              <a:cxn ang="f104">
                <a:pos x="f151" y="f147"/>
              </a:cxn>
              <a:cxn ang="f104">
                <a:pos x="f151" y="f145"/>
              </a:cxn>
              <a:cxn ang="f104">
                <a:pos x="f150" y="f145"/>
              </a:cxn>
              <a:cxn ang="f104">
                <a:pos x="f150" y="f144"/>
              </a:cxn>
              <a:cxn ang="f104">
                <a:pos x="f152" y="f153"/>
              </a:cxn>
              <a:cxn ang="f104">
                <a:pos x="f154" y="f155"/>
              </a:cxn>
              <a:cxn ang="f104">
                <a:pos x="f156" y="f157"/>
              </a:cxn>
              <a:cxn ang="f104">
                <a:pos x="f134" y="f158"/>
              </a:cxn>
              <a:cxn ang="f104">
                <a:pos x="f134" y="f135"/>
              </a:cxn>
            </a:cxnLst>
            <a:rect l="f130" t="f133" r="f131" b="f132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17" y="f11"/>
                  <a:pt x="f22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15" y="f38"/>
                  <a:pt x="f39" y="f38"/>
                </a:cubicBezTo>
                <a:cubicBezTo>
                  <a:pt x="f12" y="f38"/>
                  <a:pt x="f10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3" name="Freeform 93"/>
          <p:cNvSpPr/>
          <p:nvPr/>
        </p:nvSpPr>
        <p:spPr>
          <a:xfrm>
            <a:off x="10256221" y="4201201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"/>
              <a:gd name="f7" fmla="val 101"/>
              <a:gd name="f8" fmla="val 71"/>
              <a:gd name="f9" fmla="val 79"/>
              <a:gd name="f10" fmla="val 87"/>
              <a:gd name="f11" fmla="val 64"/>
              <a:gd name="f12" fmla="val 92"/>
              <a:gd name="f13" fmla="val 57"/>
              <a:gd name="f14" fmla="val 98"/>
              <a:gd name="f15" fmla="val 47"/>
              <a:gd name="f16" fmla="val 34"/>
              <a:gd name="f17" fmla="val 27"/>
              <a:gd name="f18" fmla="val 21"/>
              <a:gd name="f19" fmla="val 100"/>
              <a:gd name="f20" fmla="val 15"/>
              <a:gd name="f21" fmla="val 9"/>
              <a:gd name="f22" fmla="val 96"/>
              <a:gd name="f23" fmla="val 4"/>
              <a:gd name="f24" fmla="val 95"/>
              <a:gd name="f25" fmla="val 93"/>
              <a:gd name="f26" fmla="val 74"/>
              <a:gd name="f27" fmla="val 1"/>
              <a:gd name="f28" fmla="val 6"/>
              <a:gd name="f29" fmla="val 78"/>
              <a:gd name="f30" fmla="val 12"/>
              <a:gd name="f31" fmla="val 81"/>
              <a:gd name="f32" fmla="val 18"/>
              <a:gd name="f33" fmla="val 84"/>
              <a:gd name="f34" fmla="val 24"/>
              <a:gd name="f35" fmla="val 86"/>
              <a:gd name="f36" fmla="val 30"/>
              <a:gd name="f37" fmla="val 36"/>
              <a:gd name="f38" fmla="val 43"/>
              <a:gd name="f39" fmla="val 48"/>
              <a:gd name="f40" fmla="val 52"/>
              <a:gd name="f41" fmla="val 56"/>
              <a:gd name="f42" fmla="val 58"/>
              <a:gd name="f43" fmla="val 73"/>
              <a:gd name="f44" fmla="val 69"/>
              <a:gd name="f45" fmla="val 66"/>
              <a:gd name="f46" fmla="val 55"/>
              <a:gd name="f47" fmla="val 53"/>
              <a:gd name="f48" fmla="val 62"/>
              <a:gd name="f49" fmla="val 49"/>
              <a:gd name="f50" fmla="val 61"/>
              <a:gd name="f51" fmla="val 59"/>
              <a:gd name="f52" fmla="val 40"/>
              <a:gd name="f53" fmla="val 37"/>
              <a:gd name="f54" fmla="val 50"/>
              <a:gd name="f55" fmla="val 46"/>
              <a:gd name="f56" fmla="val 2"/>
              <a:gd name="f57" fmla="val 41"/>
              <a:gd name="f58" fmla="val 26"/>
              <a:gd name="f59" fmla="val 22"/>
              <a:gd name="f60" fmla="val 3"/>
              <a:gd name="f61" fmla="val 19"/>
              <a:gd name="f62" fmla="val 5"/>
              <a:gd name="f63" fmla="val 7"/>
              <a:gd name="f64" fmla="val 10"/>
              <a:gd name="f65" fmla="val 14"/>
              <a:gd name="f66" fmla="val 33"/>
              <a:gd name="f67" fmla="val 39"/>
              <a:gd name="f68" fmla="val 45"/>
              <a:gd name="f69" fmla="val 67"/>
              <a:gd name="f70" fmla="val 8"/>
              <a:gd name="f71" fmla="val 25"/>
              <a:gd name="f72" fmla="val 70"/>
              <a:gd name="f73" fmla="val 17"/>
              <a:gd name="f74" fmla="val 38"/>
              <a:gd name="f75" fmla="val 32"/>
              <a:gd name="f76" fmla="val 23"/>
              <a:gd name="f77" fmla="val 20"/>
              <a:gd name="f78" fmla="val 31"/>
              <a:gd name="f79" fmla="val 35"/>
              <a:gd name="f80" fmla="val 42"/>
              <a:gd name="f81" fmla="val 44"/>
              <a:gd name="f82" fmla="val 51"/>
              <a:gd name="f83" fmla="val 65"/>
              <a:gd name="f84" fmla="val 54"/>
              <a:gd name="f85" fmla="+- 0 0 -90"/>
              <a:gd name="f86" fmla="*/ f3 1 75"/>
              <a:gd name="f87" fmla="*/ f4 1 101"/>
              <a:gd name="f88" fmla="+- f7 0 f5"/>
              <a:gd name="f89" fmla="+- f6 0 f5"/>
              <a:gd name="f90" fmla="*/ f85 f0 1"/>
              <a:gd name="f91" fmla="*/ f89 1 75"/>
              <a:gd name="f92" fmla="*/ f88 1 101"/>
              <a:gd name="f93" fmla="*/ 75 f89 1"/>
              <a:gd name="f94" fmla="*/ 71 f88 1"/>
              <a:gd name="f95" fmla="*/ 64 f89 1"/>
              <a:gd name="f96" fmla="*/ 92 f88 1"/>
              <a:gd name="f97" fmla="*/ 34 f89 1"/>
              <a:gd name="f98" fmla="*/ 101 f88 1"/>
              <a:gd name="f99" fmla="*/ 15 f89 1"/>
              <a:gd name="f100" fmla="*/ 98 f88 1"/>
              <a:gd name="f101" fmla="*/ 0 f89 1"/>
              <a:gd name="f102" fmla="*/ 93 f88 1"/>
              <a:gd name="f103" fmla="*/ 74 f88 1"/>
              <a:gd name="f104" fmla="*/ 1 f89 1"/>
              <a:gd name="f105" fmla="*/ 18 f89 1"/>
              <a:gd name="f106" fmla="*/ 84 f88 1"/>
              <a:gd name="f107" fmla="*/ 36 f89 1"/>
              <a:gd name="f108" fmla="*/ 87 f88 1"/>
              <a:gd name="f109" fmla="*/ 52 f89 1"/>
              <a:gd name="f110" fmla="*/ 58 f89 1"/>
              <a:gd name="f111" fmla="*/ 73 f88 1"/>
              <a:gd name="f112" fmla="*/ 55 f89 1"/>
              <a:gd name="f113" fmla="*/ 64 f88 1"/>
              <a:gd name="f114" fmla="*/ 43 f89 1"/>
              <a:gd name="f115" fmla="*/ 59 f88 1"/>
              <a:gd name="f116" fmla="*/ 57 f88 1"/>
              <a:gd name="f117" fmla="*/ 24 f89 1"/>
              <a:gd name="f118" fmla="*/ 55 f88 1"/>
              <a:gd name="f119" fmla="*/ 6 f89 1"/>
              <a:gd name="f120" fmla="*/ 46 f88 1"/>
              <a:gd name="f121" fmla="*/ 30 f88 1"/>
              <a:gd name="f122" fmla="*/ 3 f89 1"/>
              <a:gd name="f123" fmla="*/ 19 f88 1"/>
              <a:gd name="f124" fmla="*/ 10 f89 1"/>
              <a:gd name="f125" fmla="*/ 9 f88 1"/>
              <a:gd name="f126" fmla="*/ 22 f89 1"/>
              <a:gd name="f127" fmla="*/ 3 f88 1"/>
              <a:gd name="f128" fmla="*/ 39 f89 1"/>
              <a:gd name="f129" fmla="*/ 0 f88 1"/>
              <a:gd name="f130" fmla="*/ 56 f89 1"/>
              <a:gd name="f131" fmla="*/ 71 f89 1"/>
              <a:gd name="f132" fmla="*/ 8 f88 1"/>
              <a:gd name="f133" fmla="*/ 25 f88 1"/>
              <a:gd name="f134" fmla="*/ 70 f89 1"/>
              <a:gd name="f135" fmla="*/ 17 f88 1"/>
              <a:gd name="f136" fmla="*/ 38 f89 1"/>
              <a:gd name="f137" fmla="*/ 14 f88 1"/>
              <a:gd name="f138" fmla="*/ 23 f89 1"/>
              <a:gd name="f139" fmla="*/ 17 f89 1"/>
              <a:gd name="f140" fmla="*/ 27 f88 1"/>
              <a:gd name="f141" fmla="*/ 21 f89 1"/>
              <a:gd name="f142" fmla="*/ 36 f88 1"/>
              <a:gd name="f143" fmla="*/ 32 f89 1"/>
              <a:gd name="f144" fmla="*/ 41 f88 1"/>
              <a:gd name="f145" fmla="*/ 42 f89 1"/>
              <a:gd name="f146" fmla="*/ 43 f88 1"/>
              <a:gd name="f147" fmla="*/ 51 f89 1"/>
              <a:gd name="f148" fmla="*/ 45 f88 1"/>
              <a:gd name="f149" fmla="*/ 69 f89 1"/>
              <a:gd name="f150" fmla="*/ 54 f88 1"/>
              <a:gd name="f151" fmla="*/ f90 1 f2"/>
              <a:gd name="f152" fmla="*/ f93 1 75"/>
              <a:gd name="f153" fmla="*/ f94 1 101"/>
              <a:gd name="f154" fmla="*/ f95 1 75"/>
              <a:gd name="f155" fmla="*/ f96 1 101"/>
              <a:gd name="f156" fmla="*/ f97 1 75"/>
              <a:gd name="f157" fmla="*/ f98 1 101"/>
              <a:gd name="f158" fmla="*/ f99 1 75"/>
              <a:gd name="f159" fmla="*/ f100 1 101"/>
              <a:gd name="f160" fmla="*/ f101 1 75"/>
              <a:gd name="f161" fmla="*/ f102 1 101"/>
              <a:gd name="f162" fmla="*/ f103 1 101"/>
              <a:gd name="f163" fmla="*/ f104 1 75"/>
              <a:gd name="f164" fmla="*/ f105 1 75"/>
              <a:gd name="f165" fmla="*/ f106 1 101"/>
              <a:gd name="f166" fmla="*/ f107 1 75"/>
              <a:gd name="f167" fmla="*/ f108 1 101"/>
              <a:gd name="f168" fmla="*/ f109 1 75"/>
              <a:gd name="f169" fmla="*/ f110 1 75"/>
              <a:gd name="f170" fmla="*/ f111 1 101"/>
              <a:gd name="f171" fmla="*/ f112 1 75"/>
              <a:gd name="f172" fmla="*/ f113 1 101"/>
              <a:gd name="f173" fmla="*/ f114 1 75"/>
              <a:gd name="f174" fmla="*/ f115 1 101"/>
              <a:gd name="f175" fmla="*/ f116 1 101"/>
              <a:gd name="f176" fmla="*/ f117 1 75"/>
              <a:gd name="f177" fmla="*/ f118 1 101"/>
              <a:gd name="f178" fmla="*/ f119 1 75"/>
              <a:gd name="f179" fmla="*/ f120 1 101"/>
              <a:gd name="f180" fmla="*/ f121 1 101"/>
              <a:gd name="f181" fmla="*/ f122 1 75"/>
              <a:gd name="f182" fmla="*/ f123 1 101"/>
              <a:gd name="f183" fmla="*/ f124 1 75"/>
              <a:gd name="f184" fmla="*/ f125 1 101"/>
              <a:gd name="f185" fmla="*/ f126 1 75"/>
              <a:gd name="f186" fmla="*/ f127 1 101"/>
              <a:gd name="f187" fmla="*/ f128 1 75"/>
              <a:gd name="f188" fmla="*/ f129 1 101"/>
              <a:gd name="f189" fmla="*/ f130 1 75"/>
              <a:gd name="f190" fmla="*/ f131 1 75"/>
              <a:gd name="f191" fmla="*/ f132 1 101"/>
              <a:gd name="f192" fmla="*/ f133 1 101"/>
              <a:gd name="f193" fmla="*/ f134 1 75"/>
              <a:gd name="f194" fmla="*/ f135 1 101"/>
              <a:gd name="f195" fmla="*/ f136 1 75"/>
              <a:gd name="f196" fmla="*/ f137 1 101"/>
              <a:gd name="f197" fmla="*/ f138 1 75"/>
              <a:gd name="f198" fmla="*/ f139 1 75"/>
              <a:gd name="f199" fmla="*/ f140 1 101"/>
              <a:gd name="f200" fmla="*/ f141 1 75"/>
              <a:gd name="f201" fmla="*/ f142 1 101"/>
              <a:gd name="f202" fmla="*/ f143 1 75"/>
              <a:gd name="f203" fmla="*/ f144 1 101"/>
              <a:gd name="f204" fmla="*/ f145 1 75"/>
              <a:gd name="f205" fmla="*/ f146 1 101"/>
              <a:gd name="f206" fmla="*/ f147 1 75"/>
              <a:gd name="f207" fmla="*/ f148 1 101"/>
              <a:gd name="f208" fmla="*/ f149 1 75"/>
              <a:gd name="f209" fmla="*/ f150 1 101"/>
              <a:gd name="f210" fmla="*/ 0 1 f91"/>
              <a:gd name="f211" fmla="*/ f6 1 f91"/>
              <a:gd name="f212" fmla="*/ 0 1 f92"/>
              <a:gd name="f213" fmla="*/ f7 1 f92"/>
              <a:gd name="f214" fmla="+- f151 0 f1"/>
              <a:gd name="f215" fmla="*/ f152 1 f91"/>
              <a:gd name="f216" fmla="*/ f153 1 f92"/>
              <a:gd name="f217" fmla="*/ f154 1 f91"/>
              <a:gd name="f218" fmla="*/ f155 1 f92"/>
              <a:gd name="f219" fmla="*/ f156 1 f91"/>
              <a:gd name="f220" fmla="*/ f157 1 f92"/>
              <a:gd name="f221" fmla="*/ f158 1 f91"/>
              <a:gd name="f222" fmla="*/ f159 1 f92"/>
              <a:gd name="f223" fmla="*/ f160 1 f91"/>
              <a:gd name="f224" fmla="*/ f161 1 f92"/>
              <a:gd name="f225" fmla="*/ f162 1 f92"/>
              <a:gd name="f226" fmla="*/ f163 1 f91"/>
              <a:gd name="f227" fmla="*/ f164 1 f91"/>
              <a:gd name="f228" fmla="*/ f165 1 f92"/>
              <a:gd name="f229" fmla="*/ f166 1 f91"/>
              <a:gd name="f230" fmla="*/ f167 1 f92"/>
              <a:gd name="f231" fmla="*/ f168 1 f91"/>
              <a:gd name="f232" fmla="*/ f169 1 f91"/>
              <a:gd name="f233" fmla="*/ f170 1 f92"/>
              <a:gd name="f234" fmla="*/ f171 1 f91"/>
              <a:gd name="f235" fmla="*/ f172 1 f92"/>
              <a:gd name="f236" fmla="*/ f173 1 f91"/>
              <a:gd name="f237" fmla="*/ f174 1 f92"/>
              <a:gd name="f238" fmla="*/ f175 1 f92"/>
              <a:gd name="f239" fmla="*/ f176 1 f91"/>
              <a:gd name="f240" fmla="*/ f177 1 f92"/>
              <a:gd name="f241" fmla="*/ f178 1 f91"/>
              <a:gd name="f242" fmla="*/ f179 1 f92"/>
              <a:gd name="f243" fmla="*/ f180 1 f92"/>
              <a:gd name="f244" fmla="*/ f181 1 f91"/>
              <a:gd name="f245" fmla="*/ f182 1 f92"/>
              <a:gd name="f246" fmla="*/ f183 1 f91"/>
              <a:gd name="f247" fmla="*/ f184 1 f92"/>
              <a:gd name="f248" fmla="*/ f185 1 f91"/>
              <a:gd name="f249" fmla="*/ f186 1 f92"/>
              <a:gd name="f250" fmla="*/ f187 1 f91"/>
              <a:gd name="f251" fmla="*/ f188 1 f92"/>
              <a:gd name="f252" fmla="*/ f189 1 f91"/>
              <a:gd name="f253" fmla="*/ f190 1 f91"/>
              <a:gd name="f254" fmla="*/ f191 1 f92"/>
              <a:gd name="f255" fmla="*/ f192 1 f92"/>
              <a:gd name="f256" fmla="*/ f193 1 f91"/>
              <a:gd name="f257" fmla="*/ f194 1 f92"/>
              <a:gd name="f258" fmla="*/ f195 1 f91"/>
              <a:gd name="f259" fmla="*/ f196 1 f92"/>
              <a:gd name="f260" fmla="*/ f197 1 f91"/>
              <a:gd name="f261" fmla="*/ f198 1 f91"/>
              <a:gd name="f262" fmla="*/ f199 1 f92"/>
              <a:gd name="f263" fmla="*/ f200 1 f91"/>
              <a:gd name="f264" fmla="*/ f201 1 f92"/>
              <a:gd name="f265" fmla="*/ f202 1 f91"/>
              <a:gd name="f266" fmla="*/ f203 1 f92"/>
              <a:gd name="f267" fmla="*/ f204 1 f91"/>
              <a:gd name="f268" fmla="*/ f205 1 f92"/>
              <a:gd name="f269" fmla="*/ f206 1 f91"/>
              <a:gd name="f270" fmla="*/ f207 1 f92"/>
              <a:gd name="f271" fmla="*/ f208 1 f91"/>
              <a:gd name="f272" fmla="*/ f209 1 f92"/>
              <a:gd name="f273" fmla="*/ f210 f86 1"/>
              <a:gd name="f274" fmla="*/ f211 f86 1"/>
              <a:gd name="f275" fmla="*/ f213 f87 1"/>
              <a:gd name="f276" fmla="*/ f212 f87 1"/>
              <a:gd name="f277" fmla="*/ f215 f86 1"/>
              <a:gd name="f278" fmla="*/ f216 f87 1"/>
              <a:gd name="f279" fmla="*/ f217 f86 1"/>
              <a:gd name="f280" fmla="*/ f218 f87 1"/>
              <a:gd name="f281" fmla="*/ f219 f86 1"/>
              <a:gd name="f282" fmla="*/ f220 f87 1"/>
              <a:gd name="f283" fmla="*/ f221 f86 1"/>
              <a:gd name="f284" fmla="*/ f222 f87 1"/>
              <a:gd name="f285" fmla="*/ f223 f86 1"/>
              <a:gd name="f286" fmla="*/ f224 f87 1"/>
              <a:gd name="f287" fmla="*/ f225 f87 1"/>
              <a:gd name="f288" fmla="*/ f226 f86 1"/>
              <a:gd name="f289" fmla="*/ f227 f86 1"/>
              <a:gd name="f290" fmla="*/ f228 f87 1"/>
              <a:gd name="f291" fmla="*/ f229 f86 1"/>
              <a:gd name="f292" fmla="*/ f230 f87 1"/>
              <a:gd name="f293" fmla="*/ f231 f86 1"/>
              <a:gd name="f294" fmla="*/ f232 f86 1"/>
              <a:gd name="f295" fmla="*/ f233 f87 1"/>
              <a:gd name="f296" fmla="*/ f234 f86 1"/>
              <a:gd name="f297" fmla="*/ f235 f87 1"/>
              <a:gd name="f298" fmla="*/ f236 f86 1"/>
              <a:gd name="f299" fmla="*/ f237 f87 1"/>
              <a:gd name="f300" fmla="*/ f238 f87 1"/>
              <a:gd name="f301" fmla="*/ f239 f86 1"/>
              <a:gd name="f302" fmla="*/ f240 f87 1"/>
              <a:gd name="f303" fmla="*/ f241 f86 1"/>
              <a:gd name="f304" fmla="*/ f242 f87 1"/>
              <a:gd name="f305" fmla="*/ f243 f87 1"/>
              <a:gd name="f306" fmla="*/ f244 f86 1"/>
              <a:gd name="f307" fmla="*/ f245 f87 1"/>
              <a:gd name="f308" fmla="*/ f246 f86 1"/>
              <a:gd name="f309" fmla="*/ f247 f87 1"/>
              <a:gd name="f310" fmla="*/ f248 f86 1"/>
              <a:gd name="f311" fmla="*/ f249 f87 1"/>
              <a:gd name="f312" fmla="*/ f250 f86 1"/>
              <a:gd name="f313" fmla="*/ f251 f87 1"/>
              <a:gd name="f314" fmla="*/ f252 f86 1"/>
              <a:gd name="f315" fmla="*/ f253 f86 1"/>
              <a:gd name="f316" fmla="*/ f254 f87 1"/>
              <a:gd name="f317" fmla="*/ f255 f87 1"/>
              <a:gd name="f318" fmla="*/ f256 f86 1"/>
              <a:gd name="f319" fmla="*/ f257 f87 1"/>
              <a:gd name="f320" fmla="*/ f258 f86 1"/>
              <a:gd name="f321" fmla="*/ f259 f87 1"/>
              <a:gd name="f322" fmla="*/ f260 f86 1"/>
              <a:gd name="f323" fmla="*/ f261 f86 1"/>
              <a:gd name="f324" fmla="*/ f262 f87 1"/>
              <a:gd name="f325" fmla="*/ f263 f86 1"/>
              <a:gd name="f326" fmla="*/ f264 f87 1"/>
              <a:gd name="f327" fmla="*/ f265 f86 1"/>
              <a:gd name="f328" fmla="*/ f266 f87 1"/>
              <a:gd name="f329" fmla="*/ f267 f86 1"/>
              <a:gd name="f330" fmla="*/ f268 f87 1"/>
              <a:gd name="f331" fmla="*/ f269 f86 1"/>
              <a:gd name="f332" fmla="*/ f270 f87 1"/>
              <a:gd name="f333" fmla="*/ f271 f86 1"/>
              <a:gd name="f334" fmla="*/ f272 f8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4">
                <a:pos x="f277" y="f278"/>
              </a:cxn>
              <a:cxn ang="f214">
                <a:pos x="f279" y="f280"/>
              </a:cxn>
              <a:cxn ang="f214">
                <a:pos x="f281" y="f282"/>
              </a:cxn>
              <a:cxn ang="f214">
                <a:pos x="f283" y="f284"/>
              </a:cxn>
              <a:cxn ang="f214">
                <a:pos x="f285" y="f286"/>
              </a:cxn>
              <a:cxn ang="f214">
                <a:pos x="f285" y="f287"/>
              </a:cxn>
              <a:cxn ang="f214">
                <a:pos x="f288" y="f287"/>
              </a:cxn>
              <a:cxn ang="f214">
                <a:pos x="f289" y="f290"/>
              </a:cxn>
              <a:cxn ang="f214">
                <a:pos x="f291" y="f292"/>
              </a:cxn>
              <a:cxn ang="f214">
                <a:pos x="f293" y="f290"/>
              </a:cxn>
              <a:cxn ang="f214">
                <a:pos x="f294" y="f295"/>
              </a:cxn>
              <a:cxn ang="f214">
                <a:pos x="f296" y="f297"/>
              </a:cxn>
              <a:cxn ang="f214">
                <a:pos x="f298" y="f299"/>
              </a:cxn>
              <a:cxn ang="f214">
                <a:pos x="f281" y="f300"/>
              </a:cxn>
              <a:cxn ang="f214">
                <a:pos x="f301" y="f302"/>
              </a:cxn>
              <a:cxn ang="f214">
                <a:pos x="f303" y="f304"/>
              </a:cxn>
              <a:cxn ang="f214">
                <a:pos x="f288" y="f305"/>
              </a:cxn>
              <a:cxn ang="f214">
                <a:pos x="f306" y="f307"/>
              </a:cxn>
              <a:cxn ang="f214">
                <a:pos x="f308" y="f309"/>
              </a:cxn>
              <a:cxn ang="f214">
                <a:pos x="f310" y="f311"/>
              </a:cxn>
              <a:cxn ang="f214">
                <a:pos x="f312" y="f313"/>
              </a:cxn>
              <a:cxn ang="f214">
                <a:pos x="f314" y="f311"/>
              </a:cxn>
              <a:cxn ang="f214">
                <a:pos x="f315" y="f316"/>
              </a:cxn>
              <a:cxn ang="f214">
                <a:pos x="f315" y="f317"/>
              </a:cxn>
              <a:cxn ang="f214">
                <a:pos x="f318" y="f317"/>
              </a:cxn>
              <a:cxn ang="f214">
                <a:pos x="f296" y="f319"/>
              </a:cxn>
              <a:cxn ang="f214">
                <a:pos x="f320" y="f321"/>
              </a:cxn>
              <a:cxn ang="f214">
                <a:pos x="f322" y="f319"/>
              </a:cxn>
              <a:cxn ang="f214">
                <a:pos x="f323" y="f324"/>
              </a:cxn>
              <a:cxn ang="f214">
                <a:pos x="f325" y="f326"/>
              </a:cxn>
              <a:cxn ang="f214">
                <a:pos x="f327" y="f328"/>
              </a:cxn>
              <a:cxn ang="f214">
                <a:pos x="f329" y="f330"/>
              </a:cxn>
              <a:cxn ang="f214">
                <a:pos x="f331" y="f332"/>
              </a:cxn>
              <a:cxn ang="f214">
                <a:pos x="f333" y="f334"/>
              </a:cxn>
              <a:cxn ang="f214">
                <a:pos x="f277" y="f278"/>
              </a:cxn>
            </a:cxnLst>
            <a:rect l="f273" t="f276" r="f274" b="f275"/>
            <a:pathLst>
              <a:path w="75" h="101">
                <a:moveTo>
                  <a:pt x="f6" y="f8"/>
                </a:moveTo>
                <a:cubicBezTo>
                  <a:pt x="f6" y="f9"/>
                  <a:pt x="f8" y="f10"/>
                  <a:pt x="f11" y="f12"/>
                </a:cubicBezTo>
                <a:cubicBezTo>
                  <a:pt x="f13" y="f14"/>
                  <a:pt x="f15" y="f7"/>
                  <a:pt x="f16" y="f7"/>
                </a:cubicBezTo>
                <a:cubicBezTo>
                  <a:pt x="f17" y="f7"/>
                  <a:pt x="f18" y="f19"/>
                  <a:pt x="f20" y="f14"/>
                </a:cubicBezTo>
                <a:cubicBezTo>
                  <a:pt x="f21" y="f22"/>
                  <a:pt x="f23" y="f24"/>
                  <a:pt x="f5" y="f25"/>
                </a:cubicBezTo>
                <a:lnTo>
                  <a:pt x="f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0"/>
                  <a:pt x="f37" y="f10"/>
                </a:cubicBezTo>
                <a:cubicBezTo>
                  <a:pt x="f38" y="f10"/>
                  <a:pt x="f39" y="f35"/>
                  <a:pt x="f40" y="f33"/>
                </a:cubicBezTo>
                <a:cubicBezTo>
                  <a:pt x="f41" y="f31"/>
                  <a:pt x="f42" y="f29"/>
                  <a:pt x="f42" y="f43"/>
                </a:cubicBezTo>
                <a:cubicBezTo>
                  <a:pt x="f42" y="f44"/>
                  <a:pt x="f13" y="f45"/>
                  <a:pt x="f46" y="f11"/>
                </a:cubicBezTo>
                <a:cubicBezTo>
                  <a:pt x="f47" y="f48"/>
                  <a:pt x="f49" y="f50"/>
                  <a:pt x="f38" y="f51"/>
                </a:cubicBezTo>
                <a:cubicBezTo>
                  <a:pt x="f52" y="f51"/>
                  <a:pt x="f53" y="f42"/>
                  <a:pt x="f16" y="f13"/>
                </a:cubicBezTo>
                <a:cubicBezTo>
                  <a:pt x="f36" y="f13"/>
                  <a:pt x="f17" y="f41"/>
                  <a:pt x="f34" y="f46"/>
                </a:cubicBezTo>
                <a:cubicBezTo>
                  <a:pt x="f20" y="f47"/>
                  <a:pt x="f21" y="f54"/>
                  <a:pt x="f28" y="f55"/>
                </a:cubicBezTo>
                <a:cubicBezTo>
                  <a:pt x="f56" y="f57"/>
                  <a:pt x="f27" y="f37"/>
                  <a:pt x="f27" y="f36"/>
                </a:cubicBezTo>
                <a:cubicBezTo>
                  <a:pt x="f27" y="f58"/>
                  <a:pt x="f27" y="f59"/>
                  <a:pt x="f60" y="f61"/>
                </a:cubicBezTo>
                <a:cubicBezTo>
                  <a:pt x="f62" y="f20"/>
                  <a:pt x="f63" y="f30"/>
                  <a:pt x="f64" y="f21"/>
                </a:cubicBezTo>
                <a:cubicBezTo>
                  <a:pt x="f65" y="f63"/>
                  <a:pt x="f32" y="f23"/>
                  <a:pt x="f59" y="f60"/>
                </a:cubicBezTo>
                <a:cubicBezTo>
                  <a:pt x="f17" y="f27"/>
                  <a:pt x="f66" y="f5"/>
                  <a:pt x="f67" y="f5"/>
                </a:cubicBezTo>
                <a:cubicBezTo>
                  <a:pt x="f68" y="f5"/>
                  <a:pt x="f54" y="f27"/>
                  <a:pt x="f41" y="f60"/>
                </a:cubicBezTo>
                <a:cubicBezTo>
                  <a:pt x="f48" y="f23"/>
                  <a:pt x="f69" y="f28"/>
                  <a:pt x="f8" y="f70"/>
                </a:cubicBezTo>
                <a:lnTo>
                  <a:pt x="f8" y="f71"/>
                </a:lnTo>
                <a:lnTo>
                  <a:pt x="f72" y="f71"/>
                </a:lnTo>
                <a:cubicBezTo>
                  <a:pt x="f45" y="f59"/>
                  <a:pt x="f50" y="f61"/>
                  <a:pt x="f46" y="f73"/>
                </a:cubicBezTo>
                <a:cubicBezTo>
                  <a:pt x="f49" y="f20"/>
                  <a:pt x="f38" y="f65"/>
                  <a:pt x="f74" y="f65"/>
                </a:cubicBezTo>
                <a:cubicBezTo>
                  <a:pt x="f75" y="f65"/>
                  <a:pt x="f17" y="f20"/>
                  <a:pt x="f76" y="f73"/>
                </a:cubicBezTo>
                <a:cubicBezTo>
                  <a:pt x="f61" y="f77"/>
                  <a:pt x="f73" y="f76"/>
                  <a:pt x="f73" y="f17"/>
                </a:cubicBezTo>
                <a:cubicBezTo>
                  <a:pt x="f73" y="f78"/>
                  <a:pt x="f32" y="f16"/>
                  <a:pt x="f18" y="f37"/>
                </a:cubicBezTo>
                <a:cubicBezTo>
                  <a:pt x="f76" y="f74"/>
                  <a:pt x="f17" y="f52"/>
                  <a:pt x="f75" y="f57"/>
                </a:cubicBezTo>
                <a:cubicBezTo>
                  <a:pt x="f79" y="f80"/>
                  <a:pt x="f74" y="f38"/>
                  <a:pt x="f80" y="f38"/>
                </a:cubicBezTo>
                <a:cubicBezTo>
                  <a:pt x="f55" y="f81"/>
                  <a:pt x="f49" y="f68"/>
                  <a:pt x="f82" y="f68"/>
                </a:cubicBezTo>
                <a:cubicBezTo>
                  <a:pt x="f51" y="f15"/>
                  <a:pt x="f83" y="f54"/>
                  <a:pt x="f44" y="f84"/>
                </a:cubicBezTo>
                <a:cubicBezTo>
                  <a:pt x="f43" y="f42"/>
                  <a:pt x="f6" y="f11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4" name="Freeform 94"/>
          <p:cNvSpPr/>
          <p:nvPr/>
        </p:nvSpPr>
        <p:spPr>
          <a:xfrm>
            <a:off x="10378485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3"/>
              <a:gd name="f34" fmla="val 24"/>
              <a:gd name="f35" fmla="val 19"/>
              <a:gd name="f36" fmla="val 63"/>
              <a:gd name="f37" fmla="+- 0 0 -90"/>
              <a:gd name="f38" fmla="*/ f3 1 88"/>
              <a:gd name="f39" fmla="*/ f4 1 101"/>
              <a:gd name="f40" fmla="+- f7 0 f5"/>
              <a:gd name="f41" fmla="+- f6 0 f5"/>
              <a:gd name="f42" fmla="*/ f37 f0 1"/>
              <a:gd name="f43" fmla="*/ f41 1 88"/>
              <a:gd name="f44" fmla="*/ f40 1 101"/>
              <a:gd name="f45" fmla="*/ 88 f41 1"/>
              <a:gd name="f46" fmla="*/ 51 f40 1"/>
              <a:gd name="f47" fmla="*/ 76 f41 1"/>
              <a:gd name="f48" fmla="*/ 87 f40 1"/>
              <a:gd name="f49" fmla="*/ 44 f41 1"/>
              <a:gd name="f50" fmla="*/ 101 f40 1"/>
              <a:gd name="f51" fmla="*/ 12 f41 1"/>
              <a:gd name="f52" fmla="*/ 0 f41 1"/>
              <a:gd name="f53" fmla="*/ 14 f40 1"/>
              <a:gd name="f54" fmla="*/ 0 f40 1"/>
              <a:gd name="f55" fmla="*/ 72 f41 1"/>
              <a:gd name="f56" fmla="*/ 64 f41 1"/>
              <a:gd name="f57" fmla="*/ 23 f40 1"/>
              <a:gd name="f58" fmla="*/ 24 f41 1"/>
              <a:gd name="f59" fmla="*/ 17 f41 1"/>
              <a:gd name="f60" fmla="*/ 78 f40 1"/>
              <a:gd name="f61" fmla="*/ f42 1 f2"/>
              <a:gd name="f62" fmla="*/ f45 1 88"/>
              <a:gd name="f63" fmla="*/ f46 1 101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88"/>
              <a:gd name="f70" fmla="*/ f53 1 101"/>
              <a:gd name="f71" fmla="*/ f54 1 101"/>
              <a:gd name="f72" fmla="*/ f55 1 88"/>
              <a:gd name="f73" fmla="*/ f56 1 88"/>
              <a:gd name="f74" fmla="*/ f57 1 101"/>
              <a:gd name="f75" fmla="*/ f58 1 88"/>
              <a:gd name="f76" fmla="*/ f59 1 88"/>
              <a:gd name="f77" fmla="*/ f60 1 101"/>
              <a:gd name="f78" fmla="*/ 0 1 f43"/>
              <a:gd name="f79" fmla="*/ f6 1 f43"/>
              <a:gd name="f80" fmla="*/ 0 1 f44"/>
              <a:gd name="f81" fmla="*/ f7 1 f44"/>
              <a:gd name="f82" fmla="+- f61 0 f1"/>
              <a:gd name="f83" fmla="*/ f62 1 f43"/>
              <a:gd name="f84" fmla="*/ f63 1 f44"/>
              <a:gd name="f85" fmla="*/ f64 1 f43"/>
              <a:gd name="f86" fmla="*/ f65 1 f44"/>
              <a:gd name="f87" fmla="*/ f66 1 f43"/>
              <a:gd name="f88" fmla="*/ f67 1 f44"/>
              <a:gd name="f89" fmla="*/ f68 1 f43"/>
              <a:gd name="f90" fmla="*/ f69 1 f43"/>
              <a:gd name="f91" fmla="*/ f70 1 f44"/>
              <a:gd name="f92" fmla="*/ f71 1 f44"/>
              <a:gd name="f93" fmla="*/ f72 1 f43"/>
              <a:gd name="f94" fmla="*/ f73 1 f43"/>
              <a:gd name="f95" fmla="*/ f74 1 f44"/>
              <a:gd name="f96" fmla="*/ f75 1 f43"/>
              <a:gd name="f97" fmla="*/ f76 1 f43"/>
              <a:gd name="f98" fmla="*/ f77 1 f44"/>
              <a:gd name="f99" fmla="*/ f78 f38 1"/>
              <a:gd name="f100" fmla="*/ f79 f38 1"/>
              <a:gd name="f101" fmla="*/ f81 f39 1"/>
              <a:gd name="f102" fmla="*/ f80 f39 1"/>
              <a:gd name="f103" fmla="*/ f83 f38 1"/>
              <a:gd name="f104" fmla="*/ f84 f39 1"/>
              <a:gd name="f105" fmla="*/ f85 f38 1"/>
              <a:gd name="f106" fmla="*/ f86 f39 1"/>
              <a:gd name="f107" fmla="*/ f87 f38 1"/>
              <a:gd name="f108" fmla="*/ f88 f39 1"/>
              <a:gd name="f109" fmla="*/ f89 f38 1"/>
              <a:gd name="f110" fmla="*/ f90 f38 1"/>
              <a:gd name="f111" fmla="*/ f91 f39 1"/>
              <a:gd name="f112" fmla="*/ f92 f39 1"/>
              <a:gd name="f113" fmla="*/ f93 f38 1"/>
              <a:gd name="f114" fmla="*/ f94 f38 1"/>
              <a:gd name="f115" fmla="*/ f95 f39 1"/>
              <a:gd name="f116" fmla="*/ f96 f38 1"/>
              <a:gd name="f117" fmla="*/ f97 f38 1"/>
              <a:gd name="f118" fmla="*/ f98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2">
                <a:pos x="f103" y="f104"/>
              </a:cxn>
              <a:cxn ang="f82">
                <a:pos x="f105" y="f106"/>
              </a:cxn>
              <a:cxn ang="f82">
                <a:pos x="f107" y="f108"/>
              </a:cxn>
              <a:cxn ang="f82">
                <a:pos x="f109" y="f106"/>
              </a:cxn>
              <a:cxn ang="f82">
                <a:pos x="f110" y="f104"/>
              </a:cxn>
              <a:cxn ang="f82">
                <a:pos x="f109" y="f111"/>
              </a:cxn>
              <a:cxn ang="f82">
                <a:pos x="f107" y="f112"/>
              </a:cxn>
              <a:cxn ang="f82">
                <a:pos x="f105" y="f111"/>
              </a:cxn>
              <a:cxn ang="f82">
                <a:pos x="f103" y="f104"/>
              </a:cxn>
              <a:cxn ang="f82">
                <a:pos x="f113" y="f104"/>
              </a:cxn>
              <a:cxn ang="f82">
                <a:pos x="f114" y="f115"/>
              </a:cxn>
              <a:cxn ang="f82">
                <a:pos x="f107" y="f111"/>
              </a:cxn>
              <a:cxn ang="f82">
                <a:pos x="f116" y="f115"/>
              </a:cxn>
              <a:cxn ang="f82">
                <a:pos x="f117" y="f104"/>
              </a:cxn>
              <a:cxn ang="f82">
                <a:pos x="f116" y="f118"/>
              </a:cxn>
              <a:cxn ang="f82">
                <a:pos x="f107" y="f106"/>
              </a:cxn>
              <a:cxn ang="f82">
                <a:pos x="f114" y="f118"/>
              </a:cxn>
              <a:cxn ang="f82">
                <a:pos x="f113" y="f104"/>
              </a:cxn>
            </a:cxnLst>
            <a:rect l="f99" t="f102" r="f100" b="f101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29" y="f32"/>
                  <a:pt x="f34" y="f23"/>
                </a:cubicBezTo>
                <a:cubicBezTo>
                  <a:pt x="f35" y="f29"/>
                  <a:pt x="f32" y="f27"/>
                  <a:pt x="f32" y="f8"/>
                </a:cubicBezTo>
                <a:cubicBezTo>
                  <a:pt x="f32" y="f36"/>
                  <a:pt x="f35" y="f26"/>
                  <a:pt x="f34" y="f11"/>
                </a:cubicBezTo>
                <a:cubicBezTo>
                  <a:pt x="f29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26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5" name="Freeform 95"/>
          <p:cNvSpPr/>
          <p:nvPr/>
        </p:nvSpPr>
        <p:spPr>
          <a:xfrm>
            <a:off x="10532927" y="4149720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5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58"/>
              <a:gd name="f17" fmla="val 59"/>
              <a:gd name="f18" fmla="val 55"/>
              <a:gd name="f19" fmla="val 57"/>
              <a:gd name="f20" fmla="val 53"/>
              <a:gd name="f21" fmla="val 54"/>
              <a:gd name="f22" fmla="val 52"/>
              <a:gd name="f23" fmla="val 51"/>
              <a:gd name="f24" fmla="val 48"/>
              <a:gd name="f25" fmla="val 50"/>
              <a:gd name="f26" fmla="val 44"/>
              <a:gd name="f27" fmla="val 39"/>
              <a:gd name="f28" fmla="val 35"/>
              <a:gd name="f29" fmla="val 30"/>
              <a:gd name="f30" fmla="val 25"/>
              <a:gd name="f31" fmla="val 56"/>
              <a:gd name="f32" fmla="val 21"/>
              <a:gd name="f33" fmla="val 16"/>
              <a:gd name="f34" fmla="val 26"/>
              <a:gd name="f35" fmla="val 41"/>
              <a:gd name="f36" fmla="val 32"/>
              <a:gd name="f37" fmla="val 37"/>
              <a:gd name="f38" fmla="val 36"/>
              <a:gd name="f39" fmla="val 43"/>
              <a:gd name="f40" fmla="val 66"/>
              <a:gd name="f41" fmla="val 38"/>
              <a:gd name="f42" fmla="val 72"/>
              <a:gd name="f43" fmla="val 77"/>
              <a:gd name="f44" fmla="val 71"/>
              <a:gd name="f45" fmla="+- 0 0 -90"/>
              <a:gd name="f46" fmla="*/ f3 1 80"/>
              <a:gd name="f47" fmla="*/ f4 1 133"/>
              <a:gd name="f48" fmla="+- f7 0 f5"/>
              <a:gd name="f49" fmla="+- f6 0 f5"/>
              <a:gd name="f50" fmla="*/ f45 f0 1"/>
              <a:gd name="f51" fmla="*/ f49 1 80"/>
              <a:gd name="f52" fmla="*/ f48 1 133"/>
              <a:gd name="f53" fmla="*/ 80 f49 1"/>
              <a:gd name="f54" fmla="*/ 133 f48 1"/>
              <a:gd name="f55" fmla="*/ 64 f49 1"/>
              <a:gd name="f56" fmla="*/ 79 f48 1"/>
              <a:gd name="f57" fmla="*/ 63 f49 1"/>
              <a:gd name="f58" fmla="*/ 67 f48 1"/>
              <a:gd name="f59" fmla="*/ 60 f49 1"/>
              <a:gd name="f60" fmla="*/ 58 f48 1"/>
              <a:gd name="f61" fmla="*/ 54 f49 1"/>
              <a:gd name="f62" fmla="*/ 52 f48 1"/>
              <a:gd name="f63" fmla="*/ 44 f49 1"/>
              <a:gd name="f64" fmla="*/ 50 f48 1"/>
              <a:gd name="f65" fmla="*/ 30 f49 1"/>
              <a:gd name="f66" fmla="*/ 54 f48 1"/>
              <a:gd name="f67" fmla="*/ 16 f49 1"/>
              <a:gd name="f68" fmla="*/ 62 f48 1"/>
              <a:gd name="f69" fmla="*/ 0 f49 1"/>
              <a:gd name="f70" fmla="*/ 0 f48 1"/>
              <a:gd name="f71" fmla="*/ 48 f48 1"/>
              <a:gd name="f72" fmla="*/ 32 f49 1"/>
              <a:gd name="f73" fmla="*/ 39 f48 1"/>
              <a:gd name="f74" fmla="*/ 48 f49 1"/>
              <a:gd name="f75" fmla="*/ 35 f48 1"/>
              <a:gd name="f76" fmla="*/ 72 f49 1"/>
              <a:gd name="f77" fmla="*/ 44 f48 1"/>
              <a:gd name="f78" fmla="*/ 71 f48 1"/>
              <a:gd name="f79" fmla="*/ f50 1 f2"/>
              <a:gd name="f80" fmla="*/ f53 1 80"/>
              <a:gd name="f81" fmla="*/ f54 1 133"/>
              <a:gd name="f82" fmla="*/ f55 1 80"/>
              <a:gd name="f83" fmla="*/ f56 1 133"/>
              <a:gd name="f84" fmla="*/ f57 1 80"/>
              <a:gd name="f85" fmla="*/ f58 1 133"/>
              <a:gd name="f86" fmla="*/ f59 1 80"/>
              <a:gd name="f87" fmla="*/ f60 1 133"/>
              <a:gd name="f88" fmla="*/ f61 1 80"/>
              <a:gd name="f89" fmla="*/ f62 1 133"/>
              <a:gd name="f90" fmla="*/ f63 1 80"/>
              <a:gd name="f91" fmla="*/ f64 1 133"/>
              <a:gd name="f92" fmla="*/ f65 1 80"/>
              <a:gd name="f93" fmla="*/ f66 1 133"/>
              <a:gd name="f94" fmla="*/ f67 1 80"/>
              <a:gd name="f95" fmla="*/ f68 1 133"/>
              <a:gd name="f96" fmla="*/ f69 1 80"/>
              <a:gd name="f97" fmla="*/ f70 1 133"/>
              <a:gd name="f98" fmla="*/ f71 1 133"/>
              <a:gd name="f99" fmla="*/ f72 1 80"/>
              <a:gd name="f100" fmla="*/ f73 1 133"/>
              <a:gd name="f101" fmla="*/ f74 1 80"/>
              <a:gd name="f102" fmla="*/ f75 1 133"/>
              <a:gd name="f103" fmla="*/ f76 1 80"/>
              <a:gd name="f104" fmla="*/ f77 1 133"/>
              <a:gd name="f105" fmla="*/ f78 1 133"/>
              <a:gd name="f106" fmla="*/ 0 1 f51"/>
              <a:gd name="f107" fmla="*/ f6 1 f51"/>
              <a:gd name="f108" fmla="*/ 0 1 f52"/>
              <a:gd name="f109" fmla="*/ f7 1 f52"/>
              <a:gd name="f110" fmla="+- f79 0 f1"/>
              <a:gd name="f111" fmla="*/ f80 1 f51"/>
              <a:gd name="f112" fmla="*/ f81 1 f52"/>
              <a:gd name="f113" fmla="*/ f82 1 f51"/>
              <a:gd name="f114" fmla="*/ f83 1 f52"/>
              <a:gd name="f115" fmla="*/ f84 1 f51"/>
              <a:gd name="f116" fmla="*/ f85 1 f52"/>
              <a:gd name="f117" fmla="*/ f86 1 f51"/>
              <a:gd name="f118" fmla="*/ f87 1 f52"/>
              <a:gd name="f119" fmla="*/ f88 1 f51"/>
              <a:gd name="f120" fmla="*/ f89 1 f52"/>
              <a:gd name="f121" fmla="*/ f90 1 f51"/>
              <a:gd name="f122" fmla="*/ f91 1 f52"/>
              <a:gd name="f123" fmla="*/ f92 1 f51"/>
              <a:gd name="f124" fmla="*/ f93 1 f52"/>
              <a:gd name="f125" fmla="*/ f94 1 f51"/>
              <a:gd name="f126" fmla="*/ f95 1 f52"/>
              <a:gd name="f127" fmla="*/ f96 1 f51"/>
              <a:gd name="f128" fmla="*/ f97 1 f52"/>
              <a:gd name="f129" fmla="*/ f98 1 f52"/>
              <a:gd name="f130" fmla="*/ f99 1 f51"/>
              <a:gd name="f131" fmla="*/ f100 1 f52"/>
              <a:gd name="f132" fmla="*/ f101 1 f51"/>
              <a:gd name="f133" fmla="*/ f102 1 f52"/>
              <a:gd name="f134" fmla="*/ f103 1 f51"/>
              <a:gd name="f135" fmla="*/ f104 1 f52"/>
              <a:gd name="f136" fmla="*/ f105 1 f52"/>
              <a:gd name="f137" fmla="*/ f106 f46 1"/>
              <a:gd name="f138" fmla="*/ f107 f46 1"/>
              <a:gd name="f139" fmla="*/ f109 f47 1"/>
              <a:gd name="f140" fmla="*/ f108 f47 1"/>
              <a:gd name="f141" fmla="*/ f111 f46 1"/>
              <a:gd name="f142" fmla="*/ f112 f47 1"/>
              <a:gd name="f143" fmla="*/ f113 f46 1"/>
              <a:gd name="f144" fmla="*/ f114 f47 1"/>
              <a:gd name="f145" fmla="*/ f115 f46 1"/>
              <a:gd name="f146" fmla="*/ f116 f47 1"/>
              <a:gd name="f147" fmla="*/ f117 f46 1"/>
              <a:gd name="f148" fmla="*/ f118 f47 1"/>
              <a:gd name="f149" fmla="*/ f119 f46 1"/>
              <a:gd name="f150" fmla="*/ f120 f47 1"/>
              <a:gd name="f151" fmla="*/ f121 f46 1"/>
              <a:gd name="f152" fmla="*/ f122 f47 1"/>
              <a:gd name="f153" fmla="*/ f123 f46 1"/>
              <a:gd name="f154" fmla="*/ f124 f47 1"/>
              <a:gd name="f155" fmla="*/ f125 f46 1"/>
              <a:gd name="f156" fmla="*/ f126 f47 1"/>
              <a:gd name="f157" fmla="*/ f127 f46 1"/>
              <a:gd name="f158" fmla="*/ f128 f47 1"/>
              <a:gd name="f159" fmla="*/ f129 f47 1"/>
              <a:gd name="f160" fmla="*/ f130 f46 1"/>
              <a:gd name="f161" fmla="*/ f131 f47 1"/>
              <a:gd name="f162" fmla="*/ f132 f46 1"/>
              <a:gd name="f163" fmla="*/ f133 f47 1"/>
              <a:gd name="f164" fmla="*/ f134 f46 1"/>
              <a:gd name="f165" fmla="*/ f135 f47 1"/>
              <a:gd name="f166" fmla="*/ f136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1" y="f142"/>
              </a:cxn>
              <a:cxn ang="f110">
                <a:pos x="f143" y="f142"/>
              </a:cxn>
              <a:cxn ang="f110">
                <a:pos x="f143" y="f144"/>
              </a:cxn>
              <a:cxn ang="f110">
                <a:pos x="f145" y="f146"/>
              </a:cxn>
              <a:cxn ang="f110">
                <a:pos x="f147" y="f148"/>
              </a:cxn>
              <a:cxn ang="f110">
                <a:pos x="f149" y="f150"/>
              </a:cxn>
              <a:cxn ang="f110">
                <a:pos x="f151" y="f152"/>
              </a:cxn>
              <a:cxn ang="f110">
                <a:pos x="f153" y="f154"/>
              </a:cxn>
              <a:cxn ang="f110">
                <a:pos x="f155" y="f156"/>
              </a:cxn>
              <a:cxn ang="f110">
                <a:pos x="f155" y="f142"/>
              </a:cxn>
              <a:cxn ang="f110">
                <a:pos x="f157" y="f142"/>
              </a:cxn>
              <a:cxn ang="f110">
                <a:pos x="f157" y="f158"/>
              </a:cxn>
              <a:cxn ang="f110">
                <a:pos x="f155" y="f158"/>
              </a:cxn>
              <a:cxn ang="f110">
                <a:pos x="f155" y="f159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64" y="f165"/>
              </a:cxn>
              <a:cxn ang="f110">
                <a:pos x="f141" y="f166"/>
              </a:cxn>
              <a:cxn ang="f110">
                <a:pos x="f141" y="f142"/>
              </a:cxn>
            </a:cxnLst>
            <a:rect l="f137" t="f140" r="f138" b="f139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3"/>
                  <a:pt x="f24" y="f25"/>
                  <a:pt x="f26" y="f25"/>
                </a:cubicBezTo>
                <a:cubicBezTo>
                  <a:pt x="f27" y="f25"/>
                  <a:pt x="f28" y="f22"/>
                  <a:pt x="f29" y="f21"/>
                </a:cubicBezTo>
                <a:cubicBezTo>
                  <a:pt x="f30" y="f31"/>
                  <a:pt x="f32" y="f17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24"/>
                </a:lnTo>
                <a:cubicBezTo>
                  <a:pt x="f32" y="f26"/>
                  <a:pt x="f34" y="f35"/>
                  <a:pt x="f36" y="f27"/>
                </a:cubicBezTo>
                <a:cubicBezTo>
                  <a:pt x="f37" y="f38"/>
                  <a:pt x="f39" y="f28"/>
                  <a:pt x="f24" y="f28"/>
                </a:cubicBezTo>
                <a:cubicBezTo>
                  <a:pt x="f16" y="f28"/>
                  <a:pt x="f40" y="f41"/>
                  <a:pt x="f42" y="f26"/>
                </a:cubicBezTo>
                <a:cubicBezTo>
                  <a:pt x="f43" y="f23"/>
                  <a:pt x="f6" y="f15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6" name="Freeform 96"/>
          <p:cNvSpPr/>
          <p:nvPr/>
        </p:nvSpPr>
        <p:spPr>
          <a:xfrm>
            <a:off x="10680923" y="4201201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7"/>
              <a:gd name="f16" fmla="val 44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0"/>
              <a:gd name="f38" fmla="val 52"/>
              <a:gd name="f39" fmla="val 55"/>
              <a:gd name="f40" fmla="val 57"/>
              <a:gd name="f41" fmla="+- 0 0 -90"/>
              <a:gd name="f42" fmla="*/ f3 1 59"/>
              <a:gd name="f43" fmla="*/ f4 1 95"/>
              <a:gd name="f44" fmla="+- f7 0 f5"/>
              <a:gd name="f45" fmla="+- f6 0 f5"/>
              <a:gd name="f46" fmla="*/ f41 f0 1"/>
              <a:gd name="f47" fmla="*/ f45 1 59"/>
              <a:gd name="f48" fmla="*/ f44 1 95"/>
              <a:gd name="f49" fmla="*/ 59 f45 1"/>
              <a:gd name="f50" fmla="*/ 17 f44 1"/>
              <a:gd name="f51" fmla="*/ 58 f45 1"/>
              <a:gd name="f52" fmla="*/ 51 f45 1"/>
              <a:gd name="f53" fmla="*/ 16 f44 1"/>
              <a:gd name="f54" fmla="*/ 44 f45 1"/>
              <a:gd name="f55" fmla="*/ 29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59"/>
              <a:gd name="f70" fmla="*/ f50 1 95"/>
              <a:gd name="f71" fmla="*/ f51 1 59"/>
              <a:gd name="f72" fmla="*/ f52 1 59"/>
              <a:gd name="f73" fmla="*/ f53 1 95"/>
              <a:gd name="f74" fmla="*/ f54 1 59"/>
              <a:gd name="f75" fmla="*/ f55 1 59"/>
              <a:gd name="f76" fmla="*/ f56 1 95"/>
              <a:gd name="f77" fmla="*/ f57 1 59"/>
              <a:gd name="f78" fmla="*/ f58 1 95"/>
              <a:gd name="f79" fmla="*/ f59 1 95"/>
              <a:gd name="f80" fmla="*/ f60 1 59"/>
              <a:gd name="f81" fmla="*/ f61 1 95"/>
              <a:gd name="f82" fmla="*/ f62 1 95"/>
              <a:gd name="f83" fmla="*/ f63 1 59"/>
              <a:gd name="f84" fmla="*/ f64 1 95"/>
              <a:gd name="f85" fmla="*/ f65 1 59"/>
              <a:gd name="f86" fmla="*/ f66 1 59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7" name="Freeform 97"/>
          <p:cNvSpPr/>
          <p:nvPr/>
        </p:nvSpPr>
        <p:spPr>
          <a:xfrm>
            <a:off x="10771019" y="4201201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5"/>
              <a:gd name="f40" fmla="val 74"/>
              <a:gd name="f41" fmla="val 97"/>
              <a:gd name="f42" fmla="val 98"/>
              <a:gd name="f43" fmla="val 62"/>
              <a:gd name="f44" fmla="val 34"/>
              <a:gd name="f45" fmla="val 22"/>
              <a:gd name="f46" fmla="val 96"/>
              <a:gd name="f47" fmla="val 13"/>
              <a:gd name="f48" fmla="val 88"/>
              <a:gd name="f49" fmla="val 4"/>
              <a:gd name="f50" fmla="val 67"/>
              <a:gd name="f51" fmla="val 51"/>
              <a:gd name="f52" fmla="val 35"/>
              <a:gd name="f53" fmla="val 14"/>
              <a:gd name="f54" fmla="val 5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30"/>
              <a:gd name="f61" fmla="val 43"/>
              <a:gd name="f62" fmla="val 71"/>
              <a:gd name="f63" fmla="val 40"/>
              <a:gd name="f64" fmla="val 31"/>
              <a:gd name="f65" fmla="val 25"/>
              <a:gd name="f66" fmla="val 64"/>
              <a:gd name="f67" fmla="val 20"/>
              <a:gd name="f68" fmla="val 60"/>
              <a:gd name="f69" fmla="val 54"/>
              <a:gd name="f70" fmla="+- 0 0 -90"/>
              <a:gd name="f71" fmla="*/ f3 1 87"/>
              <a:gd name="f72" fmla="*/ f4 1 100"/>
              <a:gd name="f73" fmla="+- f7 0 f5"/>
              <a:gd name="f74" fmla="+- f6 0 f5"/>
              <a:gd name="f75" fmla="*/ f70 f0 1"/>
              <a:gd name="f76" fmla="*/ f74 1 87"/>
              <a:gd name="f77" fmla="*/ f73 1 100"/>
              <a:gd name="f78" fmla="*/ 87 f74 1"/>
              <a:gd name="f79" fmla="*/ 52 f73 1"/>
              <a:gd name="f80" fmla="*/ 16 f74 1"/>
              <a:gd name="f81" fmla="*/ 19 f74 1"/>
              <a:gd name="f82" fmla="*/ 68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3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100 f73 1"/>
              <a:gd name="f98" fmla="*/ 13 f74 1"/>
              <a:gd name="f99" fmla="*/ 88 f73 1"/>
              <a:gd name="f100" fmla="*/ 0 f74 1"/>
              <a:gd name="f101" fmla="*/ 51 f73 1"/>
              <a:gd name="f102" fmla="*/ 14 f73 1"/>
              <a:gd name="f103" fmla="*/ 46 f74 1"/>
              <a:gd name="f104" fmla="*/ 0 f73 1"/>
              <a:gd name="f105" fmla="*/ 76 f74 1"/>
              <a:gd name="f106" fmla="*/ 11 f73 1"/>
              <a:gd name="f107" fmla="*/ 43 f73 1"/>
              <a:gd name="f108" fmla="*/ 71 f74 1"/>
              <a:gd name="f109" fmla="*/ 40 f73 1"/>
              <a:gd name="f110" fmla="*/ 64 f74 1"/>
              <a:gd name="f111" fmla="*/ 20 f73 1"/>
              <a:gd name="f112" fmla="*/ 45 f74 1"/>
              <a:gd name="f113" fmla="*/ 13 f73 1"/>
              <a:gd name="f114" fmla="*/ 25 f74 1"/>
              <a:gd name="f115" fmla="*/ 21 f73 1"/>
              <a:gd name="f116" fmla="*/ f75 1 f2"/>
              <a:gd name="f117" fmla="*/ f78 1 87"/>
              <a:gd name="f118" fmla="*/ f79 1 100"/>
              <a:gd name="f119" fmla="*/ f80 1 87"/>
              <a:gd name="f120" fmla="*/ f81 1 87"/>
              <a:gd name="f121" fmla="*/ f82 1 100"/>
              <a:gd name="f122" fmla="*/ f83 1 87"/>
              <a:gd name="f123" fmla="*/ f84 1 100"/>
              <a:gd name="f124" fmla="*/ f85 1 87"/>
              <a:gd name="f125" fmla="*/ f86 1 100"/>
              <a:gd name="f126" fmla="*/ f87 1 87"/>
              <a:gd name="f127" fmla="*/ f88 1 100"/>
              <a:gd name="f128" fmla="*/ f89 1 87"/>
              <a:gd name="f129" fmla="*/ f90 1 100"/>
              <a:gd name="f130" fmla="*/ f91 1 87"/>
              <a:gd name="f131" fmla="*/ f92 1 100"/>
              <a:gd name="f132" fmla="*/ f93 1 87"/>
              <a:gd name="f133" fmla="*/ f94 1 100"/>
              <a:gd name="f134" fmla="*/ f95 1 87"/>
              <a:gd name="f135" fmla="*/ f96 1 100"/>
              <a:gd name="f136" fmla="*/ f97 1 100"/>
              <a:gd name="f137" fmla="*/ f98 1 87"/>
              <a:gd name="f138" fmla="*/ f99 1 100"/>
              <a:gd name="f139" fmla="*/ f100 1 87"/>
              <a:gd name="f140" fmla="*/ f101 1 100"/>
              <a:gd name="f141" fmla="*/ f102 1 100"/>
              <a:gd name="f142" fmla="*/ f103 1 87"/>
              <a:gd name="f143" fmla="*/ f104 1 100"/>
              <a:gd name="f144" fmla="*/ f105 1 87"/>
              <a:gd name="f145" fmla="*/ f106 1 100"/>
              <a:gd name="f146" fmla="*/ f107 1 100"/>
              <a:gd name="f147" fmla="*/ f108 1 87"/>
              <a:gd name="f148" fmla="*/ f109 1 100"/>
              <a:gd name="f149" fmla="*/ f110 1 87"/>
              <a:gd name="f150" fmla="*/ f111 1 100"/>
              <a:gd name="f151" fmla="*/ f112 1 87"/>
              <a:gd name="f152" fmla="*/ f113 1 100"/>
              <a:gd name="f153" fmla="*/ f114 1 87"/>
              <a:gd name="f154" fmla="*/ f115 1 100"/>
              <a:gd name="f155" fmla="*/ 0 1 f76"/>
              <a:gd name="f156" fmla="*/ f6 1 f76"/>
              <a:gd name="f157" fmla="*/ 0 1 f77"/>
              <a:gd name="f158" fmla="*/ f7 1 f77"/>
              <a:gd name="f159" fmla="+- f116 0 f1"/>
              <a:gd name="f160" fmla="*/ f117 1 f76"/>
              <a:gd name="f161" fmla="*/ f118 1 f77"/>
              <a:gd name="f162" fmla="*/ f119 1 f76"/>
              <a:gd name="f163" fmla="*/ f120 1 f76"/>
              <a:gd name="f164" fmla="*/ f121 1 f77"/>
              <a:gd name="f165" fmla="*/ f122 1 f76"/>
              <a:gd name="f166" fmla="*/ f123 1 f77"/>
              <a:gd name="f167" fmla="*/ f124 1 f76"/>
              <a:gd name="f168" fmla="*/ f125 1 f77"/>
              <a:gd name="f169" fmla="*/ f126 1 f76"/>
              <a:gd name="f170" fmla="*/ f127 1 f77"/>
              <a:gd name="f171" fmla="*/ f128 1 f76"/>
              <a:gd name="f172" fmla="*/ f129 1 f77"/>
              <a:gd name="f173" fmla="*/ f130 1 f76"/>
              <a:gd name="f174" fmla="*/ f131 1 f77"/>
              <a:gd name="f175" fmla="*/ f132 1 f76"/>
              <a:gd name="f176" fmla="*/ f133 1 f77"/>
              <a:gd name="f177" fmla="*/ f134 1 f76"/>
              <a:gd name="f178" fmla="*/ f135 1 f77"/>
              <a:gd name="f179" fmla="*/ f136 1 f77"/>
              <a:gd name="f180" fmla="*/ f137 1 f76"/>
              <a:gd name="f181" fmla="*/ f138 1 f77"/>
              <a:gd name="f182" fmla="*/ f139 1 f76"/>
              <a:gd name="f183" fmla="*/ f140 1 f77"/>
              <a:gd name="f184" fmla="*/ f141 1 f77"/>
              <a:gd name="f185" fmla="*/ f142 1 f76"/>
              <a:gd name="f186" fmla="*/ f143 1 f77"/>
              <a:gd name="f187" fmla="*/ f144 1 f76"/>
              <a:gd name="f188" fmla="*/ f145 1 f77"/>
              <a:gd name="f189" fmla="*/ f146 1 f77"/>
              <a:gd name="f190" fmla="*/ f147 1 f76"/>
              <a:gd name="f191" fmla="*/ f148 1 f77"/>
              <a:gd name="f192" fmla="*/ f149 1 f76"/>
              <a:gd name="f193" fmla="*/ f150 1 f77"/>
              <a:gd name="f194" fmla="*/ f151 1 f76"/>
              <a:gd name="f195" fmla="*/ f152 1 f77"/>
              <a:gd name="f196" fmla="*/ f153 1 f76"/>
              <a:gd name="f197" fmla="*/ f154 1 f77"/>
              <a:gd name="f198" fmla="*/ f155 f71 1"/>
              <a:gd name="f199" fmla="*/ f156 f71 1"/>
              <a:gd name="f200" fmla="*/ f158 f72 1"/>
              <a:gd name="f201" fmla="*/ f157 f72 1"/>
              <a:gd name="f202" fmla="*/ f160 f71 1"/>
              <a:gd name="f203" fmla="*/ f161 f72 1"/>
              <a:gd name="f204" fmla="*/ f162 f71 1"/>
              <a:gd name="f205" fmla="*/ f163 f71 1"/>
              <a:gd name="f206" fmla="*/ f164 f72 1"/>
              <a:gd name="f207" fmla="*/ f165 f71 1"/>
              <a:gd name="f208" fmla="*/ f166 f72 1"/>
              <a:gd name="f209" fmla="*/ f167 f71 1"/>
              <a:gd name="f210" fmla="*/ f168 f72 1"/>
              <a:gd name="f211" fmla="*/ f169 f71 1"/>
              <a:gd name="f212" fmla="*/ f170 f72 1"/>
              <a:gd name="f213" fmla="*/ f171 f71 1"/>
              <a:gd name="f214" fmla="*/ f172 f72 1"/>
              <a:gd name="f215" fmla="*/ f173 f71 1"/>
              <a:gd name="f216" fmla="*/ f174 f72 1"/>
              <a:gd name="f217" fmla="*/ f175 f71 1"/>
              <a:gd name="f218" fmla="*/ f176 f72 1"/>
              <a:gd name="f219" fmla="*/ f177 f71 1"/>
              <a:gd name="f220" fmla="*/ f178 f72 1"/>
              <a:gd name="f221" fmla="*/ f179 f72 1"/>
              <a:gd name="f222" fmla="*/ f180 f71 1"/>
              <a:gd name="f223" fmla="*/ f181 f72 1"/>
              <a:gd name="f224" fmla="*/ f182 f71 1"/>
              <a:gd name="f225" fmla="*/ f183 f72 1"/>
              <a:gd name="f226" fmla="*/ f184 f72 1"/>
              <a:gd name="f227" fmla="*/ f185 f71 1"/>
              <a:gd name="f228" fmla="*/ f186 f72 1"/>
              <a:gd name="f229" fmla="*/ f187 f71 1"/>
              <a:gd name="f230" fmla="*/ f188 f72 1"/>
              <a:gd name="f231" fmla="*/ f189 f72 1"/>
              <a:gd name="f232" fmla="*/ f190 f71 1"/>
              <a:gd name="f233" fmla="*/ f191 f72 1"/>
              <a:gd name="f234" fmla="*/ f192 f71 1"/>
              <a:gd name="f235" fmla="*/ f193 f72 1"/>
              <a:gd name="f236" fmla="*/ f194 f71 1"/>
              <a:gd name="f237" fmla="*/ f195 f72 1"/>
              <a:gd name="f238" fmla="*/ f196 f71 1"/>
              <a:gd name="f239" fmla="*/ f197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9">
                <a:pos x="f202" y="f203"/>
              </a:cxn>
              <a:cxn ang="f159">
                <a:pos x="f204" y="f203"/>
              </a:cxn>
              <a:cxn ang="f159">
                <a:pos x="f205" y="f206"/>
              </a:cxn>
              <a:cxn ang="f159">
                <a:pos x="f207" y="f208"/>
              </a:cxn>
              <a:cxn ang="f159">
                <a:pos x="f209" y="f210"/>
              </a:cxn>
              <a:cxn ang="f159">
                <a:pos x="f211" y="f212"/>
              </a:cxn>
              <a:cxn ang="f159">
                <a:pos x="f213" y="f214"/>
              </a:cxn>
              <a:cxn ang="f159">
                <a:pos x="f215" y="f216"/>
              </a:cxn>
              <a:cxn ang="f159">
                <a:pos x="f217" y="f216"/>
              </a:cxn>
              <a:cxn ang="f159">
                <a:pos x="f217" y="f218"/>
              </a:cxn>
              <a:cxn ang="f159">
                <a:pos x="f219" y="f220"/>
              </a:cxn>
              <a:cxn ang="f159">
                <a:pos x="f211" y="f221"/>
              </a:cxn>
              <a:cxn ang="f159">
                <a:pos x="f222" y="f223"/>
              </a:cxn>
              <a:cxn ang="f159">
                <a:pos x="f224" y="f225"/>
              </a:cxn>
              <a:cxn ang="f159">
                <a:pos x="f222" y="f226"/>
              </a:cxn>
              <a:cxn ang="f159">
                <a:pos x="f227" y="f228"/>
              </a:cxn>
              <a:cxn ang="f159">
                <a:pos x="f229" y="f230"/>
              </a:cxn>
              <a:cxn ang="f159">
                <a:pos x="f202" y="f231"/>
              </a:cxn>
              <a:cxn ang="f159">
                <a:pos x="f202" y="f203"/>
              </a:cxn>
              <a:cxn ang="f159">
                <a:pos x="f232" y="f233"/>
              </a:cxn>
              <a:cxn ang="f159">
                <a:pos x="f234" y="f235"/>
              </a:cxn>
              <a:cxn ang="f159">
                <a:pos x="f236" y="f237"/>
              </a:cxn>
              <a:cxn ang="f159">
                <a:pos x="f238" y="f239"/>
              </a:cxn>
              <a:cxn ang="f159">
                <a:pos x="f204" y="f233"/>
              </a:cxn>
              <a:cxn ang="f159">
                <a:pos x="f232" y="f233"/>
              </a:cxn>
            </a:cxnLst>
            <a:rect l="f198" t="f201" r="f199" b="f200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24"/>
                </a:cubicBezTo>
                <a:cubicBezTo>
                  <a:pt x="f34" y="f35"/>
                  <a:pt x="f22" y="f36"/>
                  <a:pt x="f26" y="f18"/>
                </a:cubicBezTo>
                <a:lnTo>
                  <a:pt x="f32" y="f18"/>
                </a:lnTo>
                <a:lnTo>
                  <a:pt x="f32" y="f37"/>
                </a:lnTo>
                <a:cubicBezTo>
                  <a:pt x="f38" y="f39"/>
                  <a:pt x="f40" y="f41"/>
                  <a:pt x="f14" y="f42"/>
                </a:cubicBezTo>
                <a:cubicBezTo>
                  <a:pt x="f43" y="f7"/>
                  <a:pt x="f31" y="f7"/>
                  <a:pt x="f30" y="f7"/>
                </a:cubicBezTo>
                <a:cubicBezTo>
                  <a:pt x="f44" y="f7"/>
                  <a:pt x="f45" y="f46"/>
                  <a:pt x="f47" y="f48"/>
                </a:cubicBezTo>
                <a:cubicBezTo>
                  <a:pt x="f49" y="f38"/>
                  <a:pt x="f5" y="f50"/>
                  <a:pt x="f5" y="f51"/>
                </a:cubicBezTo>
                <a:cubicBezTo>
                  <a:pt x="f5" y="f52"/>
                  <a:pt x="f49" y="f17"/>
                  <a:pt x="f47" y="f53"/>
                </a:cubicBezTo>
                <a:cubicBezTo>
                  <a:pt x="f15" y="f54"/>
                  <a:pt x="f55" y="f5"/>
                  <a:pt x="f56" y="f5"/>
                </a:cubicBezTo>
                <a:cubicBezTo>
                  <a:pt x="f57" y="f5"/>
                  <a:pt x="f58" y="f49"/>
                  <a:pt x="f34" y="f59"/>
                </a:cubicBezTo>
                <a:cubicBezTo>
                  <a:pt x="f24" y="f13"/>
                  <a:pt x="f6" y="f60"/>
                  <a:pt x="f6" y="f61"/>
                </a:cubicBezTo>
                <a:lnTo>
                  <a:pt x="f6" y="f8"/>
                </a:lnTo>
                <a:close/>
                <a:moveTo>
                  <a:pt x="f62" y="f63"/>
                </a:moveTo>
                <a:cubicBezTo>
                  <a:pt x="f62" y="f64"/>
                  <a:pt x="f58" y="f65"/>
                  <a:pt x="f66" y="f67"/>
                </a:cubicBezTo>
                <a:cubicBezTo>
                  <a:pt x="f68" y="f9"/>
                  <a:pt x="f69" y="f47"/>
                  <a:pt x="f29" y="f47"/>
                </a:cubicBezTo>
                <a:cubicBezTo>
                  <a:pt x="f25" y="f47"/>
                  <a:pt x="f60" y="f9"/>
                  <a:pt x="f65" y="f15"/>
                </a:cubicBezTo>
                <a:cubicBezTo>
                  <a:pt x="f67" y="f19"/>
                  <a:pt x="f11" y="f55"/>
                  <a:pt x="f9" y="f63"/>
                </a:cubicBezTo>
                <a:lnTo>
                  <a:pt x="f62" y="f63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8" name="Freeform 98"/>
          <p:cNvSpPr/>
          <p:nvPr/>
        </p:nvSpPr>
        <p:spPr>
          <a:xfrm>
            <a:off x="10919024" y="420120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40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9"/>
              <a:gd name="f32" fmla="val 30"/>
              <a:gd name="f33" fmla="val 19"/>
              <a:gd name="f34" fmla="val 21"/>
              <a:gd name="f35" fmla="val 24"/>
              <a:gd name="f36" fmla="val 27"/>
              <a:gd name="f37" fmla="val 3"/>
              <a:gd name="f38" fmla="val 13"/>
              <a:gd name="f39" fmla="val 9"/>
              <a:gd name="f40" fmla="val 26"/>
              <a:gd name="f41" fmla="val 6"/>
              <a:gd name="f42" fmla="val 4"/>
              <a:gd name="f43" fmla="val 37"/>
              <a:gd name="f44" fmla="val 1"/>
              <a:gd name="f45" fmla="val 42"/>
              <a:gd name="f46" fmla="val 58"/>
              <a:gd name="f47" fmla="val 66"/>
              <a:gd name="f48" fmla="val 72"/>
              <a:gd name="f49" fmla="val 77"/>
              <a:gd name="f50" fmla="val 36"/>
              <a:gd name="f51" fmla="+- 0 0 -90"/>
              <a:gd name="f52" fmla="*/ f3 1 80"/>
              <a:gd name="f53" fmla="*/ f4 1 98"/>
              <a:gd name="f54" fmla="+- f7 0 f5"/>
              <a:gd name="f55" fmla="+- f6 0 f5"/>
              <a:gd name="f56" fmla="*/ f51 f0 1"/>
              <a:gd name="f57" fmla="*/ f55 1 80"/>
              <a:gd name="f58" fmla="*/ f54 1 98"/>
              <a:gd name="f59" fmla="*/ 80 f55 1"/>
              <a:gd name="f60" fmla="*/ 98 f54 1"/>
              <a:gd name="f61" fmla="*/ 64 f55 1"/>
              <a:gd name="f62" fmla="*/ 44 f54 1"/>
              <a:gd name="f63" fmla="*/ 63 f55 1"/>
              <a:gd name="f64" fmla="*/ 32 f54 1"/>
              <a:gd name="f65" fmla="*/ 60 f55 1"/>
              <a:gd name="f66" fmla="*/ 23 f54 1"/>
              <a:gd name="f67" fmla="*/ 54 f55 1"/>
              <a:gd name="f68" fmla="*/ 17 f54 1"/>
              <a:gd name="f69" fmla="*/ 43 f55 1"/>
              <a:gd name="f70" fmla="*/ 15 f54 1"/>
              <a:gd name="f71" fmla="*/ 30 f55 1"/>
              <a:gd name="f72" fmla="*/ 19 f54 1"/>
              <a:gd name="f73" fmla="*/ 16 f55 1"/>
              <a:gd name="f74" fmla="*/ 27 f54 1"/>
              <a:gd name="f75" fmla="*/ 0 f55 1"/>
              <a:gd name="f76" fmla="*/ 3 f54 1"/>
              <a:gd name="f77" fmla="*/ 13 f54 1"/>
              <a:gd name="f78" fmla="*/ 32 f55 1"/>
              <a:gd name="f79" fmla="*/ 4 f54 1"/>
              <a:gd name="f80" fmla="*/ 48 f55 1"/>
              <a:gd name="f81" fmla="*/ 0 f54 1"/>
              <a:gd name="f82" fmla="*/ 72 f55 1"/>
              <a:gd name="f83" fmla="*/ 9 f54 1"/>
              <a:gd name="f84" fmla="*/ 36 f54 1"/>
              <a:gd name="f85" fmla="*/ f56 1 f2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80"/>
              <a:gd name="f110" fmla="*/ f83 1 98"/>
              <a:gd name="f111" fmla="*/ f84 1 98"/>
              <a:gd name="f112" fmla="*/ 0 1 f57"/>
              <a:gd name="f113" fmla="*/ f6 1 f57"/>
              <a:gd name="f114" fmla="*/ 0 1 f58"/>
              <a:gd name="f115" fmla="*/ f7 1 f58"/>
              <a:gd name="f116" fmla="+- f85 0 f1"/>
              <a:gd name="f117" fmla="*/ f86 1 f57"/>
              <a:gd name="f118" fmla="*/ f87 1 f58"/>
              <a:gd name="f119" fmla="*/ f88 1 f57"/>
              <a:gd name="f120" fmla="*/ f89 1 f58"/>
              <a:gd name="f121" fmla="*/ f90 1 f57"/>
              <a:gd name="f122" fmla="*/ f91 1 f58"/>
              <a:gd name="f123" fmla="*/ f92 1 f57"/>
              <a:gd name="f124" fmla="*/ f93 1 f58"/>
              <a:gd name="f125" fmla="*/ f94 1 f57"/>
              <a:gd name="f126" fmla="*/ f95 1 f58"/>
              <a:gd name="f127" fmla="*/ f96 1 f57"/>
              <a:gd name="f128" fmla="*/ f97 1 f58"/>
              <a:gd name="f129" fmla="*/ f98 1 f57"/>
              <a:gd name="f130" fmla="*/ f99 1 f58"/>
              <a:gd name="f131" fmla="*/ f100 1 f57"/>
              <a:gd name="f132" fmla="*/ f101 1 f58"/>
              <a:gd name="f133" fmla="*/ f102 1 f57"/>
              <a:gd name="f134" fmla="*/ f103 1 f58"/>
              <a:gd name="f135" fmla="*/ f104 1 f58"/>
              <a:gd name="f136" fmla="*/ f105 1 f57"/>
              <a:gd name="f137" fmla="*/ f106 1 f58"/>
              <a:gd name="f138" fmla="*/ f107 1 f57"/>
              <a:gd name="f139" fmla="*/ f108 1 f58"/>
              <a:gd name="f140" fmla="*/ f109 1 f57"/>
              <a:gd name="f141" fmla="*/ f110 1 f58"/>
              <a:gd name="f142" fmla="*/ f111 1 f58"/>
              <a:gd name="f143" fmla="*/ f112 f52 1"/>
              <a:gd name="f144" fmla="*/ f113 f52 1"/>
              <a:gd name="f145" fmla="*/ f115 f53 1"/>
              <a:gd name="f146" fmla="*/ f114 f53 1"/>
              <a:gd name="f147" fmla="*/ f117 f52 1"/>
              <a:gd name="f148" fmla="*/ f118 f53 1"/>
              <a:gd name="f149" fmla="*/ f119 f52 1"/>
              <a:gd name="f150" fmla="*/ f120 f53 1"/>
              <a:gd name="f151" fmla="*/ f121 f52 1"/>
              <a:gd name="f152" fmla="*/ f122 f53 1"/>
              <a:gd name="f153" fmla="*/ f123 f52 1"/>
              <a:gd name="f154" fmla="*/ f124 f53 1"/>
              <a:gd name="f155" fmla="*/ f125 f52 1"/>
              <a:gd name="f156" fmla="*/ f126 f53 1"/>
              <a:gd name="f157" fmla="*/ f127 f52 1"/>
              <a:gd name="f158" fmla="*/ f128 f53 1"/>
              <a:gd name="f159" fmla="*/ f129 f52 1"/>
              <a:gd name="f160" fmla="*/ f130 f53 1"/>
              <a:gd name="f161" fmla="*/ f131 f52 1"/>
              <a:gd name="f162" fmla="*/ f132 f53 1"/>
              <a:gd name="f163" fmla="*/ f133 f52 1"/>
              <a:gd name="f164" fmla="*/ f134 f53 1"/>
              <a:gd name="f165" fmla="*/ f135 f53 1"/>
              <a:gd name="f166" fmla="*/ f136 f52 1"/>
              <a:gd name="f167" fmla="*/ f137 f53 1"/>
              <a:gd name="f168" fmla="*/ f138 f52 1"/>
              <a:gd name="f169" fmla="*/ f139 f53 1"/>
              <a:gd name="f170" fmla="*/ f140 f52 1"/>
              <a:gd name="f171" fmla="*/ f141 f53 1"/>
              <a:gd name="f172" fmla="*/ f14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6">
                <a:pos x="f147" y="f148"/>
              </a:cxn>
              <a:cxn ang="f116">
                <a:pos x="f149" y="f148"/>
              </a:cxn>
              <a:cxn ang="f116">
                <a:pos x="f149" y="f150"/>
              </a:cxn>
              <a:cxn ang="f116">
                <a:pos x="f151" y="f152"/>
              </a:cxn>
              <a:cxn ang="f116">
                <a:pos x="f153" y="f154"/>
              </a:cxn>
              <a:cxn ang="f116">
                <a:pos x="f155" y="f156"/>
              </a:cxn>
              <a:cxn ang="f116">
                <a:pos x="f157" y="f158"/>
              </a:cxn>
              <a:cxn ang="f116">
                <a:pos x="f159" y="f160"/>
              </a:cxn>
              <a:cxn ang="f116">
                <a:pos x="f161" y="f162"/>
              </a:cxn>
              <a:cxn ang="f116">
                <a:pos x="f161" y="f148"/>
              </a:cxn>
              <a:cxn ang="f116">
                <a:pos x="f163" y="f148"/>
              </a:cxn>
              <a:cxn ang="f116">
                <a:pos x="f163" y="f164"/>
              </a:cxn>
              <a:cxn ang="f116">
                <a:pos x="f161" y="f164"/>
              </a:cxn>
              <a:cxn ang="f116">
                <a:pos x="f161" y="f165"/>
              </a:cxn>
              <a:cxn ang="f116">
                <a:pos x="f166" y="f167"/>
              </a:cxn>
              <a:cxn ang="f116">
                <a:pos x="f168" y="f169"/>
              </a:cxn>
              <a:cxn ang="f116">
                <a:pos x="f170" y="f171"/>
              </a:cxn>
              <a:cxn ang="f116">
                <a:pos x="f147" y="f172"/>
              </a:cxn>
              <a:cxn ang="f116">
                <a:pos x="f147" y="f148"/>
              </a:cxn>
            </a:cxnLst>
            <a:rect l="f143" t="f146" r="f144" b="f145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31" y="f29"/>
                  <a:pt x="f12" y="f25"/>
                  <a:pt x="f32" y="f33"/>
                </a:cubicBezTo>
                <a:cubicBezTo>
                  <a:pt x="f17" y="f34"/>
                  <a:pt x="f21" y="f35"/>
                  <a:pt x="f27" y="f36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7"/>
                </a:lnTo>
                <a:lnTo>
                  <a:pt x="f27" y="f37"/>
                </a:lnTo>
                <a:lnTo>
                  <a:pt x="f27" y="f38"/>
                </a:lnTo>
                <a:cubicBezTo>
                  <a:pt x="f34" y="f39"/>
                  <a:pt x="f40" y="f41"/>
                  <a:pt x="f13" y="f42"/>
                </a:cubicBezTo>
                <a:cubicBezTo>
                  <a:pt x="f43" y="f44"/>
                  <a:pt x="f45" y="f5"/>
                  <a:pt x="f28" y="f5"/>
                </a:cubicBezTo>
                <a:cubicBezTo>
                  <a:pt x="f46" y="f5"/>
                  <a:pt x="f47" y="f37"/>
                  <a:pt x="f48" y="f39"/>
                </a:cubicBezTo>
                <a:cubicBezTo>
                  <a:pt x="f49" y="f27"/>
                  <a:pt x="f6" y="f17"/>
                  <a:pt x="f6" y="f50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9" name="Freeform 99"/>
          <p:cNvSpPr/>
          <p:nvPr/>
        </p:nvSpPr>
        <p:spPr>
          <a:xfrm>
            <a:off x="10088904" y="4452158"/>
            <a:ext cx="19302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0" name="Freeform 100"/>
          <p:cNvSpPr/>
          <p:nvPr/>
        </p:nvSpPr>
        <p:spPr>
          <a:xfrm>
            <a:off x="10153259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26"/>
              <a:gd name="f37" fmla="val 6"/>
              <a:gd name="f38" fmla="val 32"/>
              <a:gd name="f39" fmla="val 37"/>
              <a:gd name="f40" fmla="val 1"/>
              <a:gd name="f41" fmla="val 43"/>
              <a:gd name="f42" fmla="val 66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1 f49 1"/>
              <a:gd name="f60" fmla="*/ 60 f50 1"/>
              <a:gd name="f61" fmla="*/ 22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8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8 f50 1"/>
              <a:gd name="f75" fmla="*/ 0 f49 1"/>
              <a:gd name="f76" fmla="*/ 72 f50 1"/>
              <a:gd name="f77" fmla="*/ 9 f49 1"/>
              <a:gd name="f78" fmla="*/ 36 f49 1"/>
              <a:gd name="f79" fmla="*/ f51 1 f2"/>
              <a:gd name="f80" fmla="*/ f54 1 80"/>
              <a:gd name="f81" fmla="*/ f55 1 98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98"/>
              <a:gd name="f99" fmla="*/ f73 1 80"/>
              <a:gd name="f100" fmla="*/ f74 1 80"/>
              <a:gd name="f101" fmla="*/ f75 1 98"/>
              <a:gd name="f102" fmla="*/ f76 1 80"/>
              <a:gd name="f103" fmla="*/ f77 1 98"/>
              <a:gd name="f104" fmla="*/ f78 1 98"/>
              <a:gd name="f105" fmla="*/ 0 1 f52"/>
              <a:gd name="f106" fmla="*/ f6 1 f52"/>
              <a:gd name="f107" fmla="*/ 0 1 f53"/>
              <a:gd name="f108" fmla="*/ f7 1 f53"/>
              <a:gd name="f109" fmla="+- f79 0 f1"/>
              <a:gd name="f110" fmla="*/ f80 1 f52"/>
              <a:gd name="f111" fmla="*/ f81 1 f53"/>
              <a:gd name="f112" fmla="*/ f82 1 f52"/>
              <a:gd name="f113" fmla="*/ f83 1 f53"/>
              <a:gd name="f114" fmla="*/ f84 1 f52"/>
              <a:gd name="f115" fmla="*/ f85 1 f53"/>
              <a:gd name="f116" fmla="*/ f86 1 f52"/>
              <a:gd name="f117" fmla="*/ f87 1 f53"/>
              <a:gd name="f118" fmla="*/ f88 1 f52"/>
              <a:gd name="f119" fmla="*/ f89 1 f53"/>
              <a:gd name="f120" fmla="*/ f90 1 f52"/>
              <a:gd name="f121" fmla="*/ f91 1 f53"/>
              <a:gd name="f122" fmla="*/ f92 1 f52"/>
              <a:gd name="f123" fmla="*/ f93 1 f53"/>
              <a:gd name="f124" fmla="*/ f94 1 f52"/>
              <a:gd name="f125" fmla="*/ f95 1 f53"/>
              <a:gd name="f126" fmla="*/ f96 1 f52"/>
              <a:gd name="f127" fmla="*/ f97 1 f53"/>
              <a:gd name="f128" fmla="*/ f98 1 f53"/>
              <a:gd name="f129" fmla="*/ f99 1 f52"/>
              <a:gd name="f130" fmla="*/ f100 1 f52"/>
              <a:gd name="f131" fmla="*/ f101 1 f53"/>
              <a:gd name="f132" fmla="*/ f102 1 f52"/>
              <a:gd name="f133" fmla="*/ f103 1 f53"/>
              <a:gd name="f134" fmla="*/ f104 1 f53"/>
              <a:gd name="f135" fmla="*/ f105 f47 1"/>
              <a:gd name="f136" fmla="*/ f106 f47 1"/>
              <a:gd name="f137" fmla="*/ f108 f48 1"/>
              <a:gd name="f138" fmla="*/ f107 f48 1"/>
              <a:gd name="f139" fmla="*/ f110 f47 1"/>
              <a:gd name="f140" fmla="*/ f111 f48 1"/>
              <a:gd name="f141" fmla="*/ f112 f47 1"/>
              <a:gd name="f142" fmla="*/ f113 f48 1"/>
              <a:gd name="f143" fmla="*/ f114 f47 1"/>
              <a:gd name="f144" fmla="*/ f115 f48 1"/>
              <a:gd name="f145" fmla="*/ f116 f47 1"/>
              <a:gd name="f146" fmla="*/ f117 f48 1"/>
              <a:gd name="f147" fmla="*/ f118 f47 1"/>
              <a:gd name="f148" fmla="*/ f119 f48 1"/>
              <a:gd name="f149" fmla="*/ f120 f47 1"/>
              <a:gd name="f150" fmla="*/ f121 f48 1"/>
              <a:gd name="f151" fmla="*/ f122 f47 1"/>
              <a:gd name="f152" fmla="*/ f123 f48 1"/>
              <a:gd name="f153" fmla="*/ f124 f47 1"/>
              <a:gd name="f154" fmla="*/ f125 f48 1"/>
              <a:gd name="f155" fmla="*/ f126 f47 1"/>
              <a:gd name="f156" fmla="*/ f127 f48 1"/>
              <a:gd name="f157" fmla="*/ f128 f48 1"/>
              <a:gd name="f158" fmla="*/ f129 f47 1"/>
              <a:gd name="f159" fmla="*/ f130 f47 1"/>
              <a:gd name="f160" fmla="*/ f131 f48 1"/>
              <a:gd name="f161" fmla="*/ f132 f47 1"/>
              <a:gd name="f162" fmla="*/ f133 f48 1"/>
              <a:gd name="f163" fmla="*/ f134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9">
                <a:pos x="f139" y="f140"/>
              </a:cxn>
              <a:cxn ang="f109">
                <a:pos x="f141" y="f140"/>
              </a:cxn>
              <a:cxn ang="f109">
                <a:pos x="f141" y="f142"/>
              </a:cxn>
              <a:cxn ang="f109">
                <a:pos x="f143" y="f144"/>
              </a:cxn>
              <a:cxn ang="f109">
                <a:pos x="f145" y="f146"/>
              </a:cxn>
              <a:cxn ang="f109">
                <a:pos x="f147" y="f148"/>
              </a:cxn>
              <a:cxn ang="f109">
                <a:pos x="f149" y="f150"/>
              </a:cxn>
              <a:cxn ang="f109">
                <a:pos x="f151" y="f152"/>
              </a:cxn>
              <a:cxn ang="f109">
                <a:pos x="f153" y="f154"/>
              </a:cxn>
              <a:cxn ang="f109">
                <a:pos x="f153" y="f140"/>
              </a:cxn>
              <a:cxn ang="f109">
                <a:pos x="f155" y="f140"/>
              </a:cxn>
              <a:cxn ang="f109">
                <a:pos x="f155" y="f156"/>
              </a:cxn>
              <a:cxn ang="f109">
                <a:pos x="f153" y="f156"/>
              </a:cxn>
              <a:cxn ang="f109">
                <a:pos x="f153" y="f157"/>
              </a:cxn>
              <a:cxn ang="f109">
                <a:pos x="f158" y="f156"/>
              </a:cxn>
              <a:cxn ang="f109">
                <a:pos x="f159" y="f160"/>
              </a:cxn>
              <a:cxn ang="f109">
                <a:pos x="f161" y="f162"/>
              </a:cxn>
              <a:cxn ang="f109">
                <a:pos x="f139" y="f163"/>
              </a:cxn>
              <a:cxn ang="f109">
                <a:pos x="f139" y="f140"/>
              </a:cxn>
            </a:cxnLst>
            <a:rect l="f135" t="f138" r="f136" b="f137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36" y="f37"/>
                  <a:pt x="f38" y="f33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3"/>
                  <a:pt x="f43" y="f35"/>
                </a:cubicBezTo>
                <a:cubicBezTo>
                  <a:pt x="f44" y="f28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1" name="Freeform 101"/>
          <p:cNvSpPr/>
          <p:nvPr/>
        </p:nvSpPr>
        <p:spPr>
          <a:xfrm>
            <a:off x="10301264" y="4490773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2" name="Freeform 102"/>
          <p:cNvSpPr/>
          <p:nvPr/>
        </p:nvSpPr>
        <p:spPr>
          <a:xfrm>
            <a:off x="10442832" y="4490773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82"/>
              <a:gd name="f35" fmla="val 76"/>
              <a:gd name="f36" fmla="val 80"/>
              <a:gd name="f37" fmla="val 77"/>
              <a:gd name="f38" fmla="val 92"/>
              <a:gd name="f39" fmla="val 79"/>
              <a:gd name="f40" fmla="val 94"/>
              <a:gd name="f41" fmla="val 74"/>
              <a:gd name="f42" fmla="val 96"/>
              <a:gd name="f43" fmla="val 68"/>
              <a:gd name="f44" fmla="val 98"/>
              <a:gd name="f45" fmla="val 62"/>
              <a:gd name="f46" fmla="val 99"/>
              <a:gd name="f47" fmla="val 35"/>
              <a:gd name="f48" fmla="val 22"/>
              <a:gd name="f49" fmla="val 13"/>
              <a:gd name="f50" fmla="val 4"/>
              <a:gd name="f51" fmla="val 51"/>
              <a:gd name="f52" fmla="val 14"/>
              <a:gd name="f53" fmla="val 32"/>
              <a:gd name="f54" fmla="val 46"/>
              <a:gd name="f55" fmla="val 59"/>
              <a:gd name="f56" fmla="val 69"/>
              <a:gd name="f57" fmla="val 11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0"/>
              <a:gd name="f66" fmla="val 15"/>
              <a:gd name="f67" fmla="val 54"/>
              <a:gd name="f68" fmla="val 30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100 f72 1"/>
              <a:gd name="f97" fmla="*/ 13 f73 1"/>
              <a:gd name="f98" fmla="*/ 87 f72 1"/>
              <a:gd name="f99" fmla="*/ 0 f73 1"/>
              <a:gd name="f100" fmla="*/ 51 f72 1"/>
              <a:gd name="f101" fmla="*/ 14 f72 1"/>
              <a:gd name="f102" fmla="*/ 46 f73 1"/>
              <a:gd name="f103" fmla="*/ 0 f72 1"/>
              <a:gd name="f104" fmla="*/ 76 f73 1"/>
              <a:gd name="f105" fmla="*/ 11 f72 1"/>
              <a:gd name="f106" fmla="*/ 43 f72 1"/>
              <a:gd name="f107" fmla="*/ 71 f73 1"/>
              <a:gd name="f108" fmla="*/ 40 f72 1"/>
              <a:gd name="f109" fmla="*/ 65 f73 1"/>
              <a:gd name="f110" fmla="*/ 20 f72 1"/>
              <a:gd name="f111" fmla="*/ 45 f73 1"/>
              <a:gd name="f112" fmla="*/ 13 f72 1"/>
              <a:gd name="f113" fmla="*/ 25 f73 1"/>
              <a:gd name="f114" fmla="*/ 21 f72 1"/>
              <a:gd name="f115" fmla="*/ f74 1 f2"/>
              <a:gd name="f116" fmla="*/ f77 1 87"/>
              <a:gd name="f117" fmla="*/ f78 1 100"/>
              <a:gd name="f118" fmla="*/ f79 1 87"/>
              <a:gd name="f119" fmla="*/ f80 1 87"/>
              <a:gd name="f120" fmla="*/ f81 1 100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100"/>
              <a:gd name="f136" fmla="*/ f97 1 87"/>
              <a:gd name="f137" fmla="*/ f98 1 100"/>
              <a:gd name="f138" fmla="*/ f99 1 87"/>
              <a:gd name="f139" fmla="*/ f100 1 100"/>
              <a:gd name="f140" fmla="*/ f101 1 100"/>
              <a:gd name="f141" fmla="*/ f102 1 87"/>
              <a:gd name="f142" fmla="*/ f103 1 100"/>
              <a:gd name="f143" fmla="*/ f104 1 87"/>
              <a:gd name="f144" fmla="*/ f105 1 100"/>
              <a:gd name="f145" fmla="*/ f106 1 100"/>
              <a:gd name="f146" fmla="*/ f107 1 87"/>
              <a:gd name="f147" fmla="*/ f108 1 100"/>
              <a:gd name="f148" fmla="*/ f109 1 87"/>
              <a:gd name="f149" fmla="*/ f110 1 100"/>
              <a:gd name="f150" fmla="*/ f111 1 87"/>
              <a:gd name="f151" fmla="*/ f112 1 100"/>
              <a:gd name="f152" fmla="*/ f113 1 87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5"/>
              <a:gd name="f175" fmla="*/ f132 1 f76"/>
              <a:gd name="f176" fmla="*/ f133 1 f75"/>
              <a:gd name="f177" fmla="*/ f134 1 f76"/>
              <a:gd name="f178" fmla="*/ f135 1 f76"/>
              <a:gd name="f179" fmla="*/ f136 1 f75"/>
              <a:gd name="f180" fmla="*/ f137 1 f76"/>
              <a:gd name="f181" fmla="*/ f138 1 f75"/>
              <a:gd name="f182" fmla="*/ f139 1 f76"/>
              <a:gd name="f183" fmla="*/ f140 1 f76"/>
              <a:gd name="f184" fmla="*/ f141 1 f75"/>
              <a:gd name="f185" fmla="*/ f142 1 f76"/>
              <a:gd name="f186" fmla="*/ f143 1 f75"/>
              <a:gd name="f187" fmla="*/ f144 1 f76"/>
              <a:gd name="f188" fmla="*/ f145 1 f76"/>
              <a:gd name="f189" fmla="*/ f146 1 f75"/>
              <a:gd name="f190" fmla="*/ f147 1 f76"/>
              <a:gd name="f191" fmla="*/ f148 1 f75"/>
              <a:gd name="f192" fmla="*/ f149 1 f76"/>
              <a:gd name="f193" fmla="*/ f150 1 f75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0 1"/>
              <a:gd name="f217" fmla="*/ f175 f71 1"/>
              <a:gd name="f218" fmla="*/ f176 f70 1"/>
              <a:gd name="f219" fmla="*/ f177 f71 1"/>
              <a:gd name="f220" fmla="*/ f178 f71 1"/>
              <a:gd name="f221" fmla="*/ f179 f70 1"/>
              <a:gd name="f222" fmla="*/ f180 f71 1"/>
              <a:gd name="f223" fmla="*/ f181 f70 1"/>
              <a:gd name="f224" fmla="*/ f182 f71 1"/>
              <a:gd name="f225" fmla="*/ f183 f71 1"/>
              <a:gd name="f226" fmla="*/ f184 f70 1"/>
              <a:gd name="f227" fmla="*/ f185 f71 1"/>
              <a:gd name="f228" fmla="*/ f186 f70 1"/>
              <a:gd name="f229" fmla="*/ f187 f71 1"/>
              <a:gd name="f230" fmla="*/ f188 f71 1"/>
              <a:gd name="f231" fmla="*/ f189 f70 1"/>
              <a:gd name="f232" fmla="*/ f190 f71 1"/>
              <a:gd name="f233" fmla="*/ f191 f70 1"/>
              <a:gd name="f234" fmla="*/ f192 f71 1"/>
              <a:gd name="f235" fmla="*/ f193 f70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6" y="f215"/>
              </a:cxn>
              <a:cxn ang="f158">
                <a:pos x="f216" y="f217"/>
              </a:cxn>
              <a:cxn ang="f158">
                <a:pos x="f218" y="f219"/>
              </a:cxn>
              <a:cxn ang="f158">
                <a:pos x="f210" y="f220"/>
              </a:cxn>
              <a:cxn ang="f158">
                <a:pos x="f221" y="f222"/>
              </a:cxn>
              <a:cxn ang="f158">
                <a:pos x="f223" y="f224"/>
              </a:cxn>
              <a:cxn ang="f158">
                <a:pos x="f221" y="f225"/>
              </a:cxn>
              <a:cxn ang="f158">
                <a:pos x="f226" y="f227"/>
              </a:cxn>
              <a:cxn ang="f158">
                <a:pos x="f228" y="f229"/>
              </a:cxn>
              <a:cxn ang="f158">
                <a:pos x="f201" y="f230"/>
              </a:cxn>
              <a:cxn ang="f158">
                <a:pos x="f201" y="f202"/>
              </a:cxn>
              <a:cxn ang="f158">
                <a:pos x="f231" y="f232"/>
              </a:cxn>
              <a:cxn ang="f158">
                <a:pos x="f233" y="f234"/>
              </a:cxn>
              <a:cxn ang="f158">
                <a:pos x="f235" y="f236"/>
              </a:cxn>
              <a:cxn ang="f158">
                <a:pos x="f237" y="f238"/>
              </a:cxn>
              <a:cxn ang="f158">
                <a:pos x="f203" y="f232"/>
              </a:cxn>
              <a:cxn ang="f158">
                <a:pos x="f231" y="f232"/>
              </a:cxn>
            </a:cxnLst>
            <a:rect l="f197" t="f200" r="f198" b="f199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34"/>
                </a:cubicBezTo>
                <a:cubicBezTo>
                  <a:pt x="f35" y="f36"/>
                  <a:pt x="f22" y="f37"/>
                  <a:pt x="f26" y="f18"/>
                </a:cubicBezTo>
                <a:lnTo>
                  <a:pt x="f32" y="f18"/>
                </a:lnTo>
                <a:lnTo>
                  <a:pt x="f32" y="f38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31" y="f7"/>
                  <a:pt x="f30" y="f7"/>
                </a:cubicBezTo>
                <a:cubicBezTo>
                  <a:pt x="f47" y="f7"/>
                  <a:pt x="f48" y="f42"/>
                  <a:pt x="f49" y="f6"/>
                </a:cubicBezTo>
                <a:cubicBezTo>
                  <a:pt x="f50" y="f39"/>
                  <a:pt x="f5" y="f14"/>
                  <a:pt x="f5" y="f51"/>
                </a:cubicBezTo>
                <a:cubicBezTo>
                  <a:pt x="f5" y="f47"/>
                  <a:pt x="f50" y="f17"/>
                  <a:pt x="f49" y="f52"/>
                </a:cubicBezTo>
                <a:cubicBezTo>
                  <a:pt x="f15" y="f50"/>
                  <a:pt x="f53" y="f5"/>
                  <a:pt x="f54" y="f5"/>
                </a:cubicBezTo>
                <a:cubicBezTo>
                  <a:pt x="f55" y="f5"/>
                  <a:pt x="f56" y="f50"/>
                  <a:pt x="f35" y="f57"/>
                </a:cubicBezTo>
                <a:cubicBezTo>
                  <a:pt x="f24" y="f13"/>
                  <a:pt x="f6" y="f21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56" y="f62"/>
                  <a:pt x="f63" y="f64"/>
                </a:cubicBezTo>
                <a:cubicBezTo>
                  <a:pt x="f65" y="f66"/>
                  <a:pt x="f67" y="f49"/>
                  <a:pt x="f29" y="f49"/>
                </a:cubicBezTo>
                <a:cubicBezTo>
                  <a:pt x="f25" y="f49"/>
                  <a:pt x="f68" y="f9"/>
                  <a:pt x="f62" y="f15"/>
                </a:cubicBezTo>
                <a:cubicBezTo>
                  <a:pt x="f64" y="f19"/>
                  <a:pt x="f11" y="f53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3" name="Freeform 103"/>
          <p:cNvSpPr/>
          <p:nvPr/>
        </p:nvSpPr>
        <p:spPr>
          <a:xfrm>
            <a:off x="10590836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4" name="Freeform 104"/>
          <p:cNvSpPr/>
          <p:nvPr/>
        </p:nvSpPr>
        <p:spPr>
          <a:xfrm>
            <a:off x="10487875" y="2450884"/>
            <a:ext cx="534110" cy="6241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1"/>
              <a:gd name="f7" fmla="val 465"/>
              <a:gd name="f8" fmla="val 217"/>
              <a:gd name="f9" fmla="val 313"/>
              <a:gd name="f10" fmla="val 375"/>
              <a:gd name="f11" fmla="val 439"/>
              <a:gd name="f12" fmla="val 244"/>
              <a:gd name="f13" fmla="val 346"/>
              <a:gd name="f14" fmla="val 398"/>
              <a:gd name="f15" fmla="val 391"/>
              <a:gd name="f16" fmla="val 363"/>
              <a:gd name="f17" fmla="val 225"/>
              <a:gd name="f18" fmla="val 350"/>
              <a:gd name="f19" fmla="val 128"/>
              <a:gd name="f20" fmla="val 312"/>
              <a:gd name="f21" fmla="val 32"/>
              <a:gd name="f22" fmla="val 341"/>
              <a:gd name="f23" fmla="val 283"/>
              <a:gd name="f24" fmla="val 1"/>
              <a:gd name="f25" fmla="val 210"/>
              <a:gd name="f26" fmla="val 16"/>
              <a:gd name="f27" fmla="val 93"/>
              <a:gd name="f28" fmla="val 199"/>
              <a:gd name="f29" fmla="val 234"/>
              <a:gd name="f30" fmla="+- 0 0 -90"/>
              <a:gd name="f31" fmla="*/ f3 1 401"/>
              <a:gd name="f32" fmla="*/ f4 1 465"/>
              <a:gd name="f33" fmla="+- f7 0 f5"/>
              <a:gd name="f34" fmla="+- f6 0 f5"/>
              <a:gd name="f35" fmla="*/ f30 f0 1"/>
              <a:gd name="f36" fmla="*/ f34 1 401"/>
              <a:gd name="f37" fmla="*/ f33 1 465"/>
              <a:gd name="f38" fmla="*/ 217 f34 1"/>
              <a:gd name="f39" fmla="*/ 313 f33 1"/>
              <a:gd name="f40" fmla="*/ 401 f34 1"/>
              <a:gd name="f41" fmla="*/ 465 f33 1"/>
              <a:gd name="f42" fmla="*/ 350 f34 1"/>
              <a:gd name="f43" fmla="*/ 128 f33 1"/>
              <a:gd name="f44" fmla="*/ 283 f34 1"/>
              <a:gd name="f45" fmla="*/ 1 f33 1"/>
              <a:gd name="f46" fmla="*/ 0 f34 1"/>
              <a:gd name="f47" fmla="*/ 234 f33 1"/>
              <a:gd name="f48" fmla="*/ f35 1 f2"/>
              <a:gd name="f49" fmla="*/ f38 1 401"/>
              <a:gd name="f50" fmla="*/ f39 1 465"/>
              <a:gd name="f51" fmla="*/ f40 1 401"/>
              <a:gd name="f52" fmla="*/ f41 1 465"/>
              <a:gd name="f53" fmla="*/ f42 1 401"/>
              <a:gd name="f54" fmla="*/ f43 1 465"/>
              <a:gd name="f55" fmla="*/ f44 1 401"/>
              <a:gd name="f56" fmla="*/ f45 1 465"/>
              <a:gd name="f57" fmla="*/ f46 1 401"/>
              <a:gd name="f58" fmla="*/ f47 1 465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1" h="465">
                <a:moveTo>
                  <a:pt x="f8" y="f9"/>
                </a:moveTo>
                <a:cubicBezTo>
                  <a:pt x="f10" y="f11"/>
                  <a:pt x="f12" y="f13"/>
                  <a:pt x="f6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5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5" name="Freeform 105"/>
          <p:cNvSpPr/>
          <p:nvPr/>
        </p:nvSpPr>
        <p:spPr>
          <a:xfrm>
            <a:off x="9606284" y="2759759"/>
            <a:ext cx="1525091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0"/>
              <a:gd name="f7" fmla="val 816"/>
              <a:gd name="f8" fmla="val 24"/>
              <a:gd name="f9" fmla="val 720"/>
              <a:gd name="f10" fmla="val 67"/>
              <a:gd name="f11" fmla="val 124"/>
              <a:gd name="f12" fmla="val 722"/>
              <a:gd name="f13" fmla="val 122"/>
              <a:gd name="f14" fmla="val 714"/>
              <a:gd name="f15" fmla="val 702"/>
              <a:gd name="f16" fmla="val 109"/>
              <a:gd name="f17" fmla="val 677"/>
              <a:gd name="f18" fmla="val 105"/>
              <a:gd name="f19" fmla="val 663"/>
              <a:gd name="f20" fmla="val 100"/>
              <a:gd name="f21" fmla="val 648"/>
              <a:gd name="f22" fmla="val 96"/>
              <a:gd name="f23" fmla="val 633"/>
              <a:gd name="f24" fmla="val 93"/>
              <a:gd name="f25" fmla="val 618"/>
              <a:gd name="f26" fmla="val 89"/>
              <a:gd name="f27" fmla="val 603"/>
              <a:gd name="f28" fmla="val 87"/>
              <a:gd name="f29" fmla="val 588"/>
              <a:gd name="f30" fmla="val 85"/>
              <a:gd name="f31" fmla="val 572"/>
              <a:gd name="f32" fmla="val 84"/>
              <a:gd name="f33" fmla="val 556"/>
              <a:gd name="f34" fmla="val 83"/>
              <a:gd name="f35" fmla="val 540"/>
              <a:gd name="f36" fmla="val 524"/>
              <a:gd name="f37" fmla="val 267"/>
              <a:gd name="f38" fmla="val 301"/>
              <a:gd name="f39" fmla="val 58"/>
              <a:gd name="f40" fmla="val 570"/>
              <a:gd name="f41" fmla="val 839"/>
              <a:gd name="f42" fmla="val 1058"/>
              <a:gd name="f43" fmla="val 1054"/>
              <a:gd name="f44" fmla="val 1048"/>
              <a:gd name="f45" fmla="val 1041"/>
              <a:gd name="f46" fmla="val 1031"/>
              <a:gd name="f47" fmla="val 676"/>
              <a:gd name="f48" fmla="val 1018"/>
              <a:gd name="f49" fmla="val 704"/>
              <a:gd name="f50" fmla="val 1015"/>
              <a:gd name="f51" fmla="val 711"/>
              <a:gd name="f52" fmla="val 1007"/>
              <a:gd name="f53" fmla="val 1011"/>
              <a:gd name="f54" fmla="val 729"/>
              <a:gd name="f55" fmla="val 1012"/>
              <a:gd name="f56" fmla="val 732"/>
              <a:gd name="f57" fmla="val 1056"/>
              <a:gd name="f58" fmla="val 810"/>
              <a:gd name="f59" fmla="val 1115"/>
              <a:gd name="f60" fmla="val 1121"/>
              <a:gd name="f61" fmla="val 709"/>
              <a:gd name="f62" fmla="val 700"/>
              <a:gd name="f63" fmla="val 1123"/>
              <a:gd name="f64" fmla="val 692"/>
              <a:gd name="f65" fmla="val 1125"/>
              <a:gd name="f66" fmla="val 683"/>
              <a:gd name="f67" fmla="val 1126"/>
              <a:gd name="f68" fmla="val 674"/>
              <a:gd name="f69" fmla="val 1128"/>
              <a:gd name="f70" fmla="val 665"/>
              <a:gd name="f71" fmla="val 1130"/>
              <a:gd name="f72" fmla="val 656"/>
              <a:gd name="f73" fmla="val 1132"/>
              <a:gd name="f74" fmla="val 647"/>
              <a:gd name="f75" fmla="val 1133"/>
              <a:gd name="f76" fmla="val 638"/>
              <a:gd name="f77" fmla="val 1135"/>
              <a:gd name="f78" fmla="val 628"/>
              <a:gd name="f79" fmla="val 1136"/>
              <a:gd name="f80" fmla="val 619"/>
              <a:gd name="f81" fmla="val 1137"/>
              <a:gd name="f82" fmla="val 610"/>
              <a:gd name="f83" fmla="val 1138"/>
              <a:gd name="f84" fmla="val 601"/>
              <a:gd name="f85" fmla="val 1139"/>
              <a:gd name="f86" fmla="val 591"/>
              <a:gd name="f87" fmla="val 582"/>
              <a:gd name="f88" fmla="val 563"/>
              <a:gd name="f89" fmla="val 553"/>
              <a:gd name="f90" fmla="val 248"/>
              <a:gd name="f91" fmla="val 885"/>
              <a:gd name="f92" fmla="val 256"/>
              <a:gd name="f93" fmla="val 1"/>
              <a:gd name="f94" fmla="val 2"/>
              <a:gd name="f95" fmla="val 3"/>
              <a:gd name="f96" fmla="val 4"/>
              <a:gd name="f97" fmla="val 5"/>
              <a:gd name="f98" fmla="val 7"/>
              <a:gd name="f99" fmla="val 8"/>
              <a:gd name="f100" fmla="val 10"/>
              <a:gd name="f101" fmla="val 12"/>
              <a:gd name="f102" fmla="val 14"/>
              <a:gd name="f103" fmla="val 16"/>
              <a:gd name="f104" fmla="val 19"/>
              <a:gd name="f105" fmla="val 708"/>
              <a:gd name="f106" fmla="+- 0 0 -90"/>
              <a:gd name="f107" fmla="*/ f3 1 1140"/>
              <a:gd name="f108" fmla="*/ f4 1 816"/>
              <a:gd name="f109" fmla="+- f7 0 f5"/>
              <a:gd name="f110" fmla="+- f6 0 f5"/>
              <a:gd name="f111" fmla="*/ f106 f0 1"/>
              <a:gd name="f112" fmla="*/ f110 1 1140"/>
              <a:gd name="f113" fmla="*/ f109 1 816"/>
              <a:gd name="f114" fmla="*/ 24 f110 1"/>
              <a:gd name="f115" fmla="*/ 720 f109 1"/>
              <a:gd name="f116" fmla="*/ 122 f110 1"/>
              <a:gd name="f117" fmla="*/ 714 f109 1"/>
              <a:gd name="f118" fmla="*/ 105 f110 1"/>
              <a:gd name="f119" fmla="*/ 663 f109 1"/>
              <a:gd name="f120" fmla="*/ 93 f110 1"/>
              <a:gd name="f121" fmla="*/ 618 f109 1"/>
              <a:gd name="f122" fmla="*/ 85 f110 1"/>
              <a:gd name="f123" fmla="*/ 572 f109 1"/>
              <a:gd name="f124" fmla="*/ 83 f110 1"/>
              <a:gd name="f125" fmla="*/ 524 f109 1"/>
              <a:gd name="f126" fmla="*/ 570 f110 1"/>
              <a:gd name="f127" fmla="*/ 58 f109 1"/>
              <a:gd name="f128" fmla="*/ 1058 f110 1"/>
              <a:gd name="f129" fmla="*/ 1048 f110 1"/>
              <a:gd name="f130" fmla="*/ 1018 f110 1"/>
              <a:gd name="f131" fmla="*/ 704 f109 1"/>
              <a:gd name="f132" fmla="*/ 1011 f110 1"/>
              <a:gd name="f133" fmla="*/ 729 f109 1"/>
              <a:gd name="f134" fmla="*/ 1115 f110 1"/>
              <a:gd name="f135" fmla="*/ 1123 f110 1"/>
              <a:gd name="f136" fmla="*/ 692 f109 1"/>
              <a:gd name="f137" fmla="*/ 1128 f110 1"/>
              <a:gd name="f138" fmla="*/ 665 f109 1"/>
              <a:gd name="f139" fmla="*/ 1133 f110 1"/>
              <a:gd name="f140" fmla="*/ 638 f109 1"/>
              <a:gd name="f141" fmla="*/ 1137 f110 1"/>
              <a:gd name="f142" fmla="*/ 610 f109 1"/>
              <a:gd name="f143" fmla="*/ 1139 f110 1"/>
              <a:gd name="f144" fmla="*/ 582 f109 1"/>
              <a:gd name="f145" fmla="*/ 1140 f110 1"/>
              <a:gd name="f146" fmla="*/ 553 f109 1"/>
              <a:gd name="f147" fmla="*/ 0 f109 1"/>
              <a:gd name="f148" fmla="*/ 0 f110 1"/>
              <a:gd name="f149" fmla="*/ 1 f110 1"/>
              <a:gd name="f150" fmla="*/ 3 f110 1"/>
              <a:gd name="f151" fmla="*/ 7 f110 1"/>
              <a:gd name="f152" fmla="*/ 12 f110 1"/>
              <a:gd name="f153" fmla="*/ 16 f110 1"/>
              <a:gd name="f154" fmla="*/ f111 1 f2"/>
              <a:gd name="f155" fmla="*/ f114 1 1140"/>
              <a:gd name="f156" fmla="*/ f115 1 816"/>
              <a:gd name="f157" fmla="*/ f116 1 1140"/>
              <a:gd name="f158" fmla="*/ f117 1 816"/>
              <a:gd name="f159" fmla="*/ f118 1 1140"/>
              <a:gd name="f160" fmla="*/ f119 1 816"/>
              <a:gd name="f161" fmla="*/ f120 1 1140"/>
              <a:gd name="f162" fmla="*/ f121 1 816"/>
              <a:gd name="f163" fmla="*/ f122 1 1140"/>
              <a:gd name="f164" fmla="*/ f123 1 816"/>
              <a:gd name="f165" fmla="*/ f124 1 1140"/>
              <a:gd name="f166" fmla="*/ f125 1 816"/>
              <a:gd name="f167" fmla="*/ f126 1 1140"/>
              <a:gd name="f168" fmla="*/ f127 1 816"/>
              <a:gd name="f169" fmla="*/ f128 1 1140"/>
              <a:gd name="f170" fmla="*/ f129 1 1140"/>
              <a:gd name="f171" fmla="*/ f130 1 1140"/>
              <a:gd name="f172" fmla="*/ f131 1 816"/>
              <a:gd name="f173" fmla="*/ f132 1 1140"/>
              <a:gd name="f174" fmla="*/ f133 1 816"/>
              <a:gd name="f175" fmla="*/ f134 1 1140"/>
              <a:gd name="f176" fmla="*/ f135 1 1140"/>
              <a:gd name="f177" fmla="*/ f136 1 816"/>
              <a:gd name="f178" fmla="*/ f137 1 1140"/>
              <a:gd name="f179" fmla="*/ f138 1 816"/>
              <a:gd name="f180" fmla="*/ f139 1 1140"/>
              <a:gd name="f181" fmla="*/ f140 1 816"/>
              <a:gd name="f182" fmla="*/ f141 1 1140"/>
              <a:gd name="f183" fmla="*/ f142 1 816"/>
              <a:gd name="f184" fmla="*/ f143 1 1140"/>
              <a:gd name="f185" fmla="*/ f144 1 816"/>
              <a:gd name="f186" fmla="*/ f145 1 1140"/>
              <a:gd name="f187" fmla="*/ f146 1 816"/>
              <a:gd name="f188" fmla="*/ f147 1 816"/>
              <a:gd name="f189" fmla="*/ f148 1 1140"/>
              <a:gd name="f190" fmla="*/ f149 1 1140"/>
              <a:gd name="f191" fmla="*/ f150 1 1140"/>
              <a:gd name="f192" fmla="*/ f151 1 1140"/>
              <a:gd name="f193" fmla="*/ f152 1 1140"/>
              <a:gd name="f194" fmla="*/ f153 1 1140"/>
              <a:gd name="f195" fmla="*/ 0 1 f112"/>
              <a:gd name="f196" fmla="*/ f6 1 f112"/>
              <a:gd name="f197" fmla="*/ 0 1 f113"/>
              <a:gd name="f198" fmla="*/ f7 1 f113"/>
              <a:gd name="f199" fmla="+- f154 0 f1"/>
              <a:gd name="f200" fmla="*/ f155 1 f112"/>
              <a:gd name="f201" fmla="*/ f156 1 f113"/>
              <a:gd name="f202" fmla="*/ f157 1 f112"/>
              <a:gd name="f203" fmla="*/ f158 1 f113"/>
              <a:gd name="f204" fmla="*/ f159 1 f112"/>
              <a:gd name="f205" fmla="*/ f160 1 f113"/>
              <a:gd name="f206" fmla="*/ f161 1 f112"/>
              <a:gd name="f207" fmla="*/ f162 1 f113"/>
              <a:gd name="f208" fmla="*/ f163 1 f112"/>
              <a:gd name="f209" fmla="*/ f164 1 f113"/>
              <a:gd name="f210" fmla="*/ f165 1 f112"/>
              <a:gd name="f211" fmla="*/ f166 1 f113"/>
              <a:gd name="f212" fmla="*/ f167 1 f112"/>
              <a:gd name="f213" fmla="*/ f168 1 f113"/>
              <a:gd name="f214" fmla="*/ f169 1 f112"/>
              <a:gd name="f215" fmla="*/ f170 1 f112"/>
              <a:gd name="f216" fmla="*/ f171 1 f112"/>
              <a:gd name="f217" fmla="*/ f172 1 f113"/>
              <a:gd name="f218" fmla="*/ f173 1 f112"/>
              <a:gd name="f219" fmla="*/ f174 1 f113"/>
              <a:gd name="f220" fmla="*/ f175 1 f112"/>
              <a:gd name="f221" fmla="*/ f176 1 f112"/>
              <a:gd name="f222" fmla="*/ f177 1 f113"/>
              <a:gd name="f223" fmla="*/ f178 1 f112"/>
              <a:gd name="f224" fmla="*/ f179 1 f113"/>
              <a:gd name="f225" fmla="*/ f180 1 f112"/>
              <a:gd name="f226" fmla="*/ f181 1 f113"/>
              <a:gd name="f227" fmla="*/ f182 1 f112"/>
              <a:gd name="f228" fmla="*/ f183 1 f113"/>
              <a:gd name="f229" fmla="*/ f184 1 f112"/>
              <a:gd name="f230" fmla="*/ f185 1 f113"/>
              <a:gd name="f231" fmla="*/ f186 1 f112"/>
              <a:gd name="f232" fmla="*/ f187 1 f113"/>
              <a:gd name="f233" fmla="*/ f188 1 f113"/>
              <a:gd name="f234" fmla="*/ f189 1 f112"/>
              <a:gd name="f235" fmla="*/ f190 1 f112"/>
              <a:gd name="f236" fmla="*/ f191 1 f112"/>
              <a:gd name="f237" fmla="*/ f192 1 f112"/>
              <a:gd name="f238" fmla="*/ f193 1 f112"/>
              <a:gd name="f239" fmla="*/ f194 1 f112"/>
              <a:gd name="f240" fmla="*/ f195 f107 1"/>
              <a:gd name="f241" fmla="*/ f196 f107 1"/>
              <a:gd name="f242" fmla="*/ f198 f108 1"/>
              <a:gd name="f243" fmla="*/ f197 f108 1"/>
              <a:gd name="f244" fmla="*/ f200 f107 1"/>
              <a:gd name="f245" fmla="*/ f201 f108 1"/>
              <a:gd name="f246" fmla="*/ f202 f107 1"/>
              <a:gd name="f247" fmla="*/ f203 f108 1"/>
              <a:gd name="f248" fmla="*/ f204 f107 1"/>
              <a:gd name="f249" fmla="*/ f205 f108 1"/>
              <a:gd name="f250" fmla="*/ f206 f107 1"/>
              <a:gd name="f251" fmla="*/ f207 f108 1"/>
              <a:gd name="f252" fmla="*/ f208 f107 1"/>
              <a:gd name="f253" fmla="*/ f209 f108 1"/>
              <a:gd name="f254" fmla="*/ f210 f107 1"/>
              <a:gd name="f255" fmla="*/ f211 f108 1"/>
              <a:gd name="f256" fmla="*/ f212 f107 1"/>
              <a:gd name="f257" fmla="*/ f213 f108 1"/>
              <a:gd name="f258" fmla="*/ f214 f107 1"/>
              <a:gd name="f259" fmla="*/ f215 f107 1"/>
              <a:gd name="f260" fmla="*/ f216 f107 1"/>
              <a:gd name="f261" fmla="*/ f217 f108 1"/>
              <a:gd name="f262" fmla="*/ f218 f107 1"/>
              <a:gd name="f263" fmla="*/ f219 f108 1"/>
              <a:gd name="f264" fmla="*/ f220 f107 1"/>
              <a:gd name="f265" fmla="*/ f221 f107 1"/>
              <a:gd name="f266" fmla="*/ f222 f108 1"/>
              <a:gd name="f267" fmla="*/ f223 f107 1"/>
              <a:gd name="f268" fmla="*/ f224 f108 1"/>
              <a:gd name="f269" fmla="*/ f225 f107 1"/>
              <a:gd name="f270" fmla="*/ f226 f108 1"/>
              <a:gd name="f271" fmla="*/ f227 f107 1"/>
              <a:gd name="f272" fmla="*/ f228 f108 1"/>
              <a:gd name="f273" fmla="*/ f229 f107 1"/>
              <a:gd name="f274" fmla="*/ f230 f108 1"/>
              <a:gd name="f275" fmla="*/ f231 f107 1"/>
              <a:gd name="f276" fmla="*/ f232 f108 1"/>
              <a:gd name="f277" fmla="*/ f233 f108 1"/>
              <a:gd name="f278" fmla="*/ f234 f107 1"/>
              <a:gd name="f279" fmla="*/ f235 f107 1"/>
              <a:gd name="f280" fmla="*/ f236 f107 1"/>
              <a:gd name="f281" fmla="*/ f237 f107 1"/>
              <a:gd name="f282" fmla="*/ f238 f107 1"/>
              <a:gd name="f283" fmla="*/ f239 f10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4" y="f245"/>
              </a:cxn>
              <a:cxn ang="f199">
                <a:pos x="f246" y="f247"/>
              </a:cxn>
              <a:cxn ang="f199">
                <a:pos x="f248" y="f249"/>
              </a:cxn>
              <a:cxn ang="f199">
                <a:pos x="f250" y="f251"/>
              </a:cxn>
              <a:cxn ang="f199">
                <a:pos x="f252" y="f253"/>
              </a:cxn>
              <a:cxn ang="f199">
                <a:pos x="f254" y="f255"/>
              </a:cxn>
              <a:cxn ang="f199">
                <a:pos x="f256" y="f257"/>
              </a:cxn>
              <a:cxn ang="f199">
                <a:pos x="f258" y="f255"/>
              </a:cxn>
              <a:cxn ang="f199">
                <a:pos x="f259" y="f251"/>
              </a:cxn>
              <a:cxn ang="f199">
                <a:pos x="f260" y="f261"/>
              </a:cxn>
              <a:cxn ang="f199">
                <a:pos x="f262" y="f263"/>
              </a:cxn>
              <a:cxn ang="f199">
                <a:pos x="f264" y="f245"/>
              </a:cxn>
              <a:cxn ang="f199">
                <a:pos x="f265" y="f266"/>
              </a:cxn>
              <a:cxn ang="f199">
                <a:pos x="f267" y="f268"/>
              </a:cxn>
              <a:cxn ang="f199">
                <a:pos x="f269" y="f270"/>
              </a:cxn>
              <a:cxn ang="f199">
                <a:pos x="f271" y="f272"/>
              </a:cxn>
              <a:cxn ang="f199">
                <a:pos x="f273" y="f274"/>
              </a:cxn>
              <a:cxn ang="f199">
                <a:pos x="f275" y="f276"/>
              </a:cxn>
              <a:cxn ang="f199">
                <a:pos x="f256" y="f277"/>
              </a:cxn>
              <a:cxn ang="f199">
                <a:pos x="f278" y="f276"/>
              </a:cxn>
              <a:cxn ang="f199">
                <a:pos x="f279" y="f274"/>
              </a:cxn>
              <a:cxn ang="f199">
                <a:pos x="f280" y="f272"/>
              </a:cxn>
              <a:cxn ang="f199">
                <a:pos x="f281" y="f270"/>
              </a:cxn>
              <a:cxn ang="f199">
                <a:pos x="f282" y="f268"/>
              </a:cxn>
              <a:cxn ang="f199">
                <a:pos x="f283" y="f266"/>
              </a:cxn>
              <a:cxn ang="f199">
                <a:pos x="f244" y="f245"/>
              </a:cxn>
            </a:cxnLst>
            <a:rect l="f240" t="f243" r="f241" b="f242"/>
            <a:pathLst>
              <a:path w="1140" h="816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29"/>
                  <a:pt x="f44" y="f25"/>
                </a:cubicBezTo>
                <a:cubicBezTo>
                  <a:pt x="f45" y="f21"/>
                  <a:pt x="f46" y="f47"/>
                  <a:pt x="f48" y="f49"/>
                </a:cubicBezTo>
                <a:cubicBezTo>
                  <a:pt x="f50" y="f51"/>
                  <a:pt x="f52" y="f12"/>
                  <a:pt x="f53" y="f54"/>
                </a:cubicBezTo>
                <a:cubicBezTo>
                  <a:pt x="f55" y="f56"/>
                  <a:pt x="f57" y="f58"/>
                  <a:pt x="f59" y="f9"/>
                </a:cubicBezTo>
                <a:cubicBezTo>
                  <a:pt x="f60" y="f61"/>
                  <a:pt x="f60" y="f62"/>
                  <a:pt x="f63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83" y="f84"/>
                  <a:pt x="f85" y="f86"/>
                  <a:pt x="f85" y="f87"/>
                </a:cubicBezTo>
                <a:cubicBezTo>
                  <a:pt x="f6" y="f31"/>
                  <a:pt x="f6" y="f88"/>
                  <a:pt x="f6" y="f89"/>
                </a:cubicBezTo>
                <a:cubicBezTo>
                  <a:pt x="f6" y="f90"/>
                  <a:pt x="f91" y="f5"/>
                  <a:pt x="f40" y="f5"/>
                </a:cubicBezTo>
                <a:cubicBezTo>
                  <a:pt x="f92" y="f5"/>
                  <a:pt x="f5" y="f90"/>
                  <a:pt x="f5" y="f89"/>
                </a:cubicBezTo>
                <a:cubicBezTo>
                  <a:pt x="f5" y="f88"/>
                  <a:pt x="f93" y="f31"/>
                  <a:pt x="f93" y="f87"/>
                </a:cubicBezTo>
                <a:cubicBezTo>
                  <a:pt x="f94" y="f86"/>
                  <a:pt x="f94" y="f84"/>
                  <a:pt x="f95" y="f82"/>
                </a:cubicBezTo>
                <a:cubicBezTo>
                  <a:pt x="f96" y="f80"/>
                  <a:pt x="f97" y="f78"/>
                  <a:pt x="f98" y="f76"/>
                </a:cubicBezTo>
                <a:cubicBezTo>
                  <a:pt x="f99" y="f74"/>
                  <a:pt x="f100" y="f72"/>
                  <a:pt x="f101" y="f70"/>
                </a:cubicBezTo>
                <a:cubicBezTo>
                  <a:pt x="f102" y="f68"/>
                  <a:pt x="f102" y="f66"/>
                  <a:pt x="f103" y="f64"/>
                </a:cubicBezTo>
                <a:cubicBezTo>
                  <a:pt x="f104" y="f62"/>
                  <a:pt x="f104" y="f105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6" name="Freeform 106"/>
          <p:cNvSpPr/>
          <p:nvPr/>
        </p:nvSpPr>
        <p:spPr>
          <a:xfrm>
            <a:off x="9773591" y="2386529"/>
            <a:ext cx="546975" cy="6756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8"/>
              <a:gd name="f7" fmla="val 508"/>
              <a:gd name="f8" fmla="val 182"/>
              <a:gd name="f9" fmla="val 348"/>
              <a:gd name="f10" fmla="val 24"/>
              <a:gd name="f11" fmla="val 474"/>
              <a:gd name="f12" fmla="val 492"/>
              <a:gd name="f13" fmla="val 7"/>
              <a:gd name="f14" fmla="val 10"/>
              <a:gd name="f15" fmla="val 434"/>
              <a:gd name="f16" fmla="val 21"/>
              <a:gd name="f17" fmla="val 260"/>
              <a:gd name="f18" fmla="val 34"/>
              <a:gd name="f19" fmla="val 163"/>
              <a:gd name="f20" fmla="val 73"/>
              <a:gd name="f21" fmla="val 67"/>
              <a:gd name="f22" fmla="val 76"/>
              <a:gd name="f23" fmla="val 135"/>
              <a:gd name="f24" fmla="val 1"/>
              <a:gd name="f25" fmla="val 199"/>
              <a:gd name="f26" fmla="val 46"/>
              <a:gd name="f27" fmla="val 322"/>
              <a:gd name="f28" fmla="val 216"/>
              <a:gd name="f29" fmla="val 277"/>
              <a:gd name="f30" fmla="+- 0 0 -90"/>
              <a:gd name="f31" fmla="*/ f3 1 408"/>
              <a:gd name="f32" fmla="*/ f4 1 508"/>
              <a:gd name="f33" fmla="+- f7 0 f5"/>
              <a:gd name="f34" fmla="+- f6 0 f5"/>
              <a:gd name="f35" fmla="*/ f30 f0 1"/>
              <a:gd name="f36" fmla="*/ f34 1 408"/>
              <a:gd name="f37" fmla="*/ f33 1 508"/>
              <a:gd name="f38" fmla="*/ 182 f34 1"/>
              <a:gd name="f39" fmla="*/ 348 f33 1"/>
              <a:gd name="f40" fmla="*/ 7 f34 1"/>
              <a:gd name="f41" fmla="*/ 508 f33 1"/>
              <a:gd name="f42" fmla="*/ 34 f34 1"/>
              <a:gd name="f43" fmla="*/ 163 f33 1"/>
              <a:gd name="f44" fmla="*/ 135 f34 1"/>
              <a:gd name="f45" fmla="*/ 1 f33 1"/>
              <a:gd name="f46" fmla="*/ 408 f34 1"/>
              <a:gd name="f47" fmla="*/ 277 f33 1"/>
              <a:gd name="f48" fmla="*/ f35 1 f2"/>
              <a:gd name="f49" fmla="*/ f38 1 408"/>
              <a:gd name="f50" fmla="*/ f39 1 508"/>
              <a:gd name="f51" fmla="*/ f40 1 408"/>
              <a:gd name="f52" fmla="*/ f41 1 508"/>
              <a:gd name="f53" fmla="*/ f42 1 408"/>
              <a:gd name="f54" fmla="*/ f43 1 508"/>
              <a:gd name="f55" fmla="*/ f44 1 408"/>
              <a:gd name="f56" fmla="*/ f45 1 508"/>
              <a:gd name="f57" fmla="*/ f46 1 408"/>
              <a:gd name="f58" fmla="*/ f47 1 508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8" h="508">
                <a:moveTo>
                  <a:pt x="f8" y="f9"/>
                </a:moveTo>
                <a:cubicBezTo>
                  <a:pt x="f10" y="f11"/>
                  <a:pt x="f5" y="f12"/>
                  <a:pt x="f13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6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7" name="Freeform 107"/>
          <p:cNvSpPr/>
          <p:nvPr/>
        </p:nvSpPr>
        <p:spPr>
          <a:xfrm>
            <a:off x="9619158" y="2206355"/>
            <a:ext cx="1531528" cy="166023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140"/>
              <a:gd name="f8" fmla="val 1237"/>
              <a:gd name="f9" fmla="val 609"/>
              <a:gd name="f10" fmla="val 422"/>
              <a:gd name="f11" fmla="val 702"/>
              <a:gd name="f12" fmla="val 414"/>
              <a:gd name="f13" fmla="val 736"/>
              <a:gd name="f14" fmla="val 373"/>
              <a:gd name="f15" fmla="val 814"/>
              <a:gd name="f16" fmla="val 261"/>
              <a:gd name="f17" fmla="val 860"/>
              <a:gd name="f18" fmla="val 231"/>
              <a:gd name="f19" fmla="val 871"/>
              <a:gd name="f20" fmla="val 936"/>
              <a:gd name="f21" fmla="val 175"/>
              <a:gd name="f22" fmla="val 962"/>
              <a:gd name="f23" fmla="val 188"/>
              <a:gd name="f24" fmla="val 999"/>
              <a:gd name="f25" fmla="val 260"/>
              <a:gd name="f26" fmla="val 1047"/>
              <a:gd name="f27" fmla="val 658"/>
              <a:gd name="f28" fmla="val 115"/>
              <a:gd name="f29" fmla="val 635"/>
              <a:gd name="f30" fmla="val 145"/>
              <a:gd name="f31" fmla="val 171"/>
              <a:gd name="f32" fmla="val 203"/>
              <a:gd name="f33" fmla="val 349"/>
              <a:gd name="f34" fmla="val 230"/>
              <a:gd name="f35" fmla="val 390"/>
              <a:gd name="f36" fmla="val 278"/>
              <a:gd name="f37" fmla="val 492"/>
              <a:gd name="f38" fmla="val 533"/>
              <a:gd name="f39" fmla="val 426"/>
              <a:gd name="f40" fmla="val 24"/>
              <a:gd name="f41" fmla="val 1141"/>
              <a:gd name="f42" fmla="val 67"/>
              <a:gd name="f43" fmla="val 124"/>
              <a:gd name="f44" fmla="val 1143"/>
              <a:gd name="f45" fmla="val 122"/>
              <a:gd name="f46" fmla="val 1134"/>
              <a:gd name="f47" fmla="val 1123"/>
              <a:gd name="f48" fmla="val 109"/>
              <a:gd name="f49" fmla="val 1098"/>
              <a:gd name="f50" fmla="val 104"/>
              <a:gd name="f51" fmla="val 1083"/>
              <a:gd name="f52" fmla="val 100"/>
              <a:gd name="f53" fmla="val 1069"/>
              <a:gd name="f54" fmla="val 96"/>
              <a:gd name="f55" fmla="val 1054"/>
              <a:gd name="f56" fmla="val 92"/>
              <a:gd name="f57" fmla="val 1039"/>
              <a:gd name="f58" fmla="val 89"/>
              <a:gd name="f59" fmla="val 1024"/>
              <a:gd name="f60" fmla="val 87"/>
              <a:gd name="f61" fmla="val 1008"/>
              <a:gd name="f62" fmla="val 85"/>
              <a:gd name="f63" fmla="val 993"/>
              <a:gd name="f64" fmla="val 83"/>
              <a:gd name="f65" fmla="val 977"/>
              <a:gd name="f66" fmla="val 82"/>
              <a:gd name="f67" fmla="val 961"/>
              <a:gd name="f68" fmla="val 945"/>
              <a:gd name="f69" fmla="val 688"/>
              <a:gd name="f70" fmla="val 301"/>
              <a:gd name="f71" fmla="val 479"/>
              <a:gd name="f72" fmla="val 570"/>
              <a:gd name="f73" fmla="val 839"/>
              <a:gd name="f74" fmla="val 1057"/>
              <a:gd name="f75" fmla="val 1048"/>
              <a:gd name="f76" fmla="val 1041"/>
              <a:gd name="f77" fmla="val 1030"/>
              <a:gd name="f78" fmla="val 1097"/>
              <a:gd name="f79" fmla="val 1018"/>
              <a:gd name="f80" fmla="val 1125"/>
              <a:gd name="f81" fmla="val 1015"/>
              <a:gd name="f82" fmla="val 1131"/>
              <a:gd name="f83" fmla="val 1007"/>
              <a:gd name="f84" fmla="val 1011"/>
              <a:gd name="f85" fmla="val 1150"/>
              <a:gd name="f86" fmla="val 1012"/>
              <a:gd name="f87" fmla="val 1153"/>
              <a:gd name="f88" fmla="val 1056"/>
              <a:gd name="f89" fmla="val 1230"/>
              <a:gd name="f90" fmla="val 1114"/>
              <a:gd name="f91" fmla="val 1120"/>
              <a:gd name="f92" fmla="val 1130"/>
              <a:gd name="f93" fmla="val 1121"/>
              <a:gd name="f94" fmla="val 1112"/>
              <a:gd name="f95" fmla="val 1103"/>
              <a:gd name="f96" fmla="val 1126"/>
              <a:gd name="f97" fmla="val 1094"/>
              <a:gd name="f98" fmla="val 1128"/>
              <a:gd name="f99" fmla="val 1085"/>
              <a:gd name="f100" fmla="val 1076"/>
              <a:gd name="f101" fmla="val 1132"/>
              <a:gd name="f102" fmla="val 1067"/>
              <a:gd name="f103" fmla="val 1133"/>
              <a:gd name="f104" fmla="val 1058"/>
              <a:gd name="f105" fmla="val 1135"/>
              <a:gd name="f106" fmla="val 1049"/>
              <a:gd name="f107" fmla="val 1136"/>
              <a:gd name="f108" fmla="val 1040"/>
              <a:gd name="f109" fmla="val 1137"/>
              <a:gd name="f110" fmla="val 1031"/>
              <a:gd name="f111" fmla="val 1138"/>
              <a:gd name="f112" fmla="val 1021"/>
              <a:gd name="f113" fmla="val 1139"/>
              <a:gd name="f114" fmla="val 1002"/>
              <a:gd name="f115" fmla="val 984"/>
              <a:gd name="f116" fmla="val 974"/>
              <a:gd name="f117" fmla="val 668"/>
              <a:gd name="f118" fmla="val 884"/>
              <a:gd name="f119" fmla="val 421"/>
              <a:gd name="f120" fmla="val 255"/>
              <a:gd name="f121" fmla="val 1"/>
              <a:gd name="f122" fmla="val 2"/>
              <a:gd name="f123" fmla="val 3"/>
              <a:gd name="f124" fmla="val 4"/>
              <a:gd name="f125" fmla="val 5"/>
              <a:gd name="f126" fmla="val 7"/>
              <a:gd name="f127" fmla="val 8"/>
              <a:gd name="f128" fmla="val 10"/>
              <a:gd name="f129" fmla="val 12"/>
              <a:gd name="f130" fmla="val 14"/>
              <a:gd name="f131" fmla="val 16"/>
              <a:gd name="f132" fmla="val 19"/>
              <a:gd name="f133" fmla="+- 0 0 -90"/>
              <a:gd name="f134" fmla="*/ f4 1 1140"/>
              <a:gd name="f135" fmla="*/ f5 1 1237"/>
              <a:gd name="f136" fmla="+- f8 0 f6"/>
              <a:gd name="f137" fmla="+- f7 0 f6"/>
              <a:gd name="f138" fmla="*/ f133 f0 1"/>
              <a:gd name="f139" fmla="*/ f137 1 1140"/>
              <a:gd name="f140" fmla="*/ f136 1 1237"/>
              <a:gd name="f141" fmla="*/ 609 f137 1"/>
              <a:gd name="f142" fmla="*/ 422 f136 1"/>
              <a:gd name="f143" fmla="*/ 814 f137 1"/>
              <a:gd name="f144" fmla="*/ 261 f136 1"/>
              <a:gd name="f145" fmla="*/ 936 f137 1"/>
              <a:gd name="f146" fmla="*/ 175 f136 1"/>
              <a:gd name="f147" fmla="*/ 1047 f137 1"/>
              <a:gd name="f148" fmla="*/ 658 f136 1"/>
              <a:gd name="f149" fmla="*/ 115 f137 1"/>
              <a:gd name="f150" fmla="*/ 635 f136 1"/>
              <a:gd name="f151" fmla="*/ 349 f137 1"/>
              <a:gd name="f152" fmla="*/ 230 f136 1"/>
              <a:gd name="f153" fmla="*/ 533 f137 1"/>
              <a:gd name="f154" fmla="*/ 426 f136 1"/>
              <a:gd name="f155" fmla="*/ 24 f137 1"/>
              <a:gd name="f156" fmla="*/ 1141 f136 1"/>
              <a:gd name="f157" fmla="*/ 122 f137 1"/>
              <a:gd name="f158" fmla="*/ 1134 f136 1"/>
              <a:gd name="f159" fmla="*/ 104 f137 1"/>
              <a:gd name="f160" fmla="*/ 1083 f136 1"/>
              <a:gd name="f161" fmla="*/ 92 f137 1"/>
              <a:gd name="f162" fmla="*/ 1039 f136 1"/>
              <a:gd name="f163" fmla="*/ 85 f137 1"/>
              <a:gd name="f164" fmla="*/ 993 f136 1"/>
              <a:gd name="f165" fmla="*/ 82 f137 1"/>
              <a:gd name="f166" fmla="*/ 945 f136 1"/>
              <a:gd name="f167" fmla="*/ 570 f137 1"/>
              <a:gd name="f168" fmla="*/ 479 f136 1"/>
              <a:gd name="f169" fmla="*/ 1057 f137 1"/>
              <a:gd name="f170" fmla="*/ 1048 f137 1"/>
              <a:gd name="f171" fmla="*/ 1018 f137 1"/>
              <a:gd name="f172" fmla="*/ 1125 f136 1"/>
              <a:gd name="f173" fmla="*/ 1011 f137 1"/>
              <a:gd name="f174" fmla="*/ 1150 f136 1"/>
              <a:gd name="f175" fmla="*/ 1114 f137 1"/>
              <a:gd name="f176" fmla="*/ 1123 f137 1"/>
              <a:gd name="f177" fmla="*/ 1112 f136 1"/>
              <a:gd name="f178" fmla="*/ 1128 f137 1"/>
              <a:gd name="f179" fmla="*/ 1085 f136 1"/>
              <a:gd name="f180" fmla="*/ 1133 f137 1"/>
              <a:gd name="f181" fmla="*/ 1058 f136 1"/>
              <a:gd name="f182" fmla="*/ 1137 f137 1"/>
              <a:gd name="f183" fmla="*/ 1031 f136 1"/>
              <a:gd name="f184" fmla="*/ 1139 f137 1"/>
              <a:gd name="f185" fmla="*/ 1002 f136 1"/>
              <a:gd name="f186" fmla="*/ 1140 f137 1"/>
              <a:gd name="f187" fmla="*/ 974 f136 1"/>
              <a:gd name="f188" fmla="*/ 421 f136 1"/>
              <a:gd name="f189" fmla="*/ 0 f137 1"/>
              <a:gd name="f190" fmla="*/ 1 f137 1"/>
              <a:gd name="f191" fmla="*/ 3 f137 1"/>
              <a:gd name="f192" fmla="*/ 7 f137 1"/>
              <a:gd name="f193" fmla="*/ 12 f137 1"/>
              <a:gd name="f194" fmla="*/ 16 f137 1"/>
              <a:gd name="f195" fmla="*/ f138 1 f3"/>
              <a:gd name="f196" fmla="*/ f141 1 1140"/>
              <a:gd name="f197" fmla="*/ f142 1 1237"/>
              <a:gd name="f198" fmla="*/ f143 1 1140"/>
              <a:gd name="f199" fmla="*/ f144 1 1237"/>
              <a:gd name="f200" fmla="*/ f145 1 1140"/>
              <a:gd name="f201" fmla="*/ f146 1 1237"/>
              <a:gd name="f202" fmla="*/ f147 1 1140"/>
              <a:gd name="f203" fmla="*/ f148 1 1237"/>
              <a:gd name="f204" fmla="*/ f149 1 1140"/>
              <a:gd name="f205" fmla="*/ f150 1 1237"/>
              <a:gd name="f206" fmla="*/ f151 1 1140"/>
              <a:gd name="f207" fmla="*/ f152 1 1237"/>
              <a:gd name="f208" fmla="*/ f153 1 1140"/>
              <a:gd name="f209" fmla="*/ f154 1 1237"/>
              <a:gd name="f210" fmla="*/ f155 1 1140"/>
              <a:gd name="f211" fmla="*/ f156 1 1237"/>
              <a:gd name="f212" fmla="*/ f157 1 1140"/>
              <a:gd name="f213" fmla="*/ f158 1 1237"/>
              <a:gd name="f214" fmla="*/ f159 1 1140"/>
              <a:gd name="f215" fmla="*/ f160 1 1237"/>
              <a:gd name="f216" fmla="*/ f161 1 1140"/>
              <a:gd name="f217" fmla="*/ f162 1 1237"/>
              <a:gd name="f218" fmla="*/ f163 1 1140"/>
              <a:gd name="f219" fmla="*/ f164 1 1237"/>
              <a:gd name="f220" fmla="*/ f165 1 1140"/>
              <a:gd name="f221" fmla="*/ f166 1 1237"/>
              <a:gd name="f222" fmla="*/ f167 1 1140"/>
              <a:gd name="f223" fmla="*/ f168 1 1237"/>
              <a:gd name="f224" fmla="*/ f169 1 1140"/>
              <a:gd name="f225" fmla="*/ f170 1 1140"/>
              <a:gd name="f226" fmla="*/ f171 1 1140"/>
              <a:gd name="f227" fmla="*/ f172 1 1237"/>
              <a:gd name="f228" fmla="*/ f173 1 1140"/>
              <a:gd name="f229" fmla="*/ f174 1 1237"/>
              <a:gd name="f230" fmla="*/ f175 1 1140"/>
              <a:gd name="f231" fmla="*/ f176 1 1140"/>
              <a:gd name="f232" fmla="*/ f177 1 1237"/>
              <a:gd name="f233" fmla="*/ f178 1 1140"/>
              <a:gd name="f234" fmla="*/ f179 1 1237"/>
              <a:gd name="f235" fmla="*/ f180 1 1140"/>
              <a:gd name="f236" fmla="*/ f181 1 1237"/>
              <a:gd name="f237" fmla="*/ f182 1 1140"/>
              <a:gd name="f238" fmla="*/ f183 1 1237"/>
              <a:gd name="f239" fmla="*/ f184 1 1140"/>
              <a:gd name="f240" fmla="*/ f185 1 1237"/>
              <a:gd name="f241" fmla="*/ f186 1 1140"/>
              <a:gd name="f242" fmla="*/ f187 1 1237"/>
              <a:gd name="f243" fmla="*/ f188 1 1237"/>
              <a:gd name="f244" fmla="*/ f189 1 1140"/>
              <a:gd name="f245" fmla="*/ f190 1 1140"/>
              <a:gd name="f246" fmla="*/ f191 1 1140"/>
              <a:gd name="f247" fmla="*/ f192 1 1140"/>
              <a:gd name="f248" fmla="*/ f193 1 1140"/>
              <a:gd name="f249" fmla="*/ f194 1 1140"/>
              <a:gd name="f250" fmla="*/ 0 1 f139"/>
              <a:gd name="f251" fmla="*/ f7 1 f139"/>
              <a:gd name="f252" fmla="*/ 0 1 f140"/>
              <a:gd name="f253" fmla="*/ f8 1 f140"/>
              <a:gd name="f254" fmla="+- f195 0 f1"/>
              <a:gd name="f255" fmla="*/ f196 1 f139"/>
              <a:gd name="f256" fmla="*/ f197 1 f140"/>
              <a:gd name="f257" fmla="*/ f198 1 f139"/>
              <a:gd name="f258" fmla="*/ f199 1 f140"/>
              <a:gd name="f259" fmla="*/ f200 1 f139"/>
              <a:gd name="f260" fmla="*/ f201 1 f140"/>
              <a:gd name="f261" fmla="*/ f202 1 f139"/>
              <a:gd name="f262" fmla="*/ f203 1 f140"/>
              <a:gd name="f263" fmla="*/ f204 1 f139"/>
              <a:gd name="f264" fmla="*/ f205 1 f140"/>
              <a:gd name="f265" fmla="*/ f206 1 f139"/>
              <a:gd name="f266" fmla="*/ f207 1 f140"/>
              <a:gd name="f267" fmla="*/ f208 1 f139"/>
              <a:gd name="f268" fmla="*/ f209 1 f140"/>
              <a:gd name="f269" fmla="*/ f210 1 f139"/>
              <a:gd name="f270" fmla="*/ f211 1 f140"/>
              <a:gd name="f271" fmla="*/ f212 1 f139"/>
              <a:gd name="f272" fmla="*/ f213 1 f140"/>
              <a:gd name="f273" fmla="*/ f214 1 f139"/>
              <a:gd name="f274" fmla="*/ f215 1 f140"/>
              <a:gd name="f275" fmla="*/ f216 1 f139"/>
              <a:gd name="f276" fmla="*/ f217 1 f140"/>
              <a:gd name="f277" fmla="*/ f218 1 f139"/>
              <a:gd name="f278" fmla="*/ f219 1 f140"/>
              <a:gd name="f279" fmla="*/ f220 1 f139"/>
              <a:gd name="f280" fmla="*/ f221 1 f140"/>
              <a:gd name="f281" fmla="*/ f222 1 f139"/>
              <a:gd name="f282" fmla="*/ f223 1 f140"/>
              <a:gd name="f283" fmla="*/ f224 1 f139"/>
              <a:gd name="f284" fmla="*/ f225 1 f139"/>
              <a:gd name="f285" fmla="*/ f226 1 f139"/>
              <a:gd name="f286" fmla="*/ f227 1 f140"/>
              <a:gd name="f287" fmla="*/ f228 1 f139"/>
              <a:gd name="f288" fmla="*/ f229 1 f140"/>
              <a:gd name="f289" fmla="*/ f230 1 f139"/>
              <a:gd name="f290" fmla="*/ f231 1 f139"/>
              <a:gd name="f291" fmla="*/ f232 1 f140"/>
              <a:gd name="f292" fmla="*/ f233 1 f139"/>
              <a:gd name="f293" fmla="*/ f234 1 f140"/>
              <a:gd name="f294" fmla="*/ f235 1 f139"/>
              <a:gd name="f295" fmla="*/ f236 1 f140"/>
              <a:gd name="f296" fmla="*/ f237 1 f139"/>
              <a:gd name="f297" fmla="*/ f238 1 f140"/>
              <a:gd name="f298" fmla="*/ f239 1 f139"/>
              <a:gd name="f299" fmla="*/ f240 1 f140"/>
              <a:gd name="f300" fmla="*/ f241 1 f139"/>
              <a:gd name="f301" fmla="*/ f242 1 f140"/>
              <a:gd name="f302" fmla="*/ f243 1 f140"/>
              <a:gd name="f303" fmla="*/ f244 1 f139"/>
              <a:gd name="f304" fmla="*/ f245 1 f139"/>
              <a:gd name="f305" fmla="*/ f246 1 f139"/>
              <a:gd name="f306" fmla="*/ f247 1 f139"/>
              <a:gd name="f307" fmla="*/ f248 1 f139"/>
              <a:gd name="f308" fmla="*/ f249 1 f139"/>
              <a:gd name="f309" fmla="*/ f250 f134 1"/>
              <a:gd name="f310" fmla="*/ f251 f134 1"/>
              <a:gd name="f311" fmla="*/ f253 f135 1"/>
              <a:gd name="f312" fmla="*/ f252 f135 1"/>
              <a:gd name="f313" fmla="*/ f255 f134 1"/>
              <a:gd name="f314" fmla="*/ f256 f135 1"/>
              <a:gd name="f315" fmla="*/ f257 f134 1"/>
              <a:gd name="f316" fmla="*/ f258 f135 1"/>
              <a:gd name="f317" fmla="*/ f259 f134 1"/>
              <a:gd name="f318" fmla="*/ f260 f135 1"/>
              <a:gd name="f319" fmla="*/ f261 f134 1"/>
              <a:gd name="f320" fmla="*/ f262 f135 1"/>
              <a:gd name="f321" fmla="*/ f263 f134 1"/>
              <a:gd name="f322" fmla="*/ f264 f135 1"/>
              <a:gd name="f323" fmla="*/ f265 f134 1"/>
              <a:gd name="f324" fmla="*/ f266 f135 1"/>
              <a:gd name="f325" fmla="*/ f267 f134 1"/>
              <a:gd name="f326" fmla="*/ f268 f135 1"/>
              <a:gd name="f327" fmla="*/ f269 f134 1"/>
              <a:gd name="f328" fmla="*/ f270 f135 1"/>
              <a:gd name="f329" fmla="*/ f271 f134 1"/>
              <a:gd name="f330" fmla="*/ f272 f135 1"/>
              <a:gd name="f331" fmla="*/ f273 f134 1"/>
              <a:gd name="f332" fmla="*/ f274 f135 1"/>
              <a:gd name="f333" fmla="*/ f275 f134 1"/>
              <a:gd name="f334" fmla="*/ f276 f135 1"/>
              <a:gd name="f335" fmla="*/ f277 f134 1"/>
              <a:gd name="f336" fmla="*/ f278 f135 1"/>
              <a:gd name="f337" fmla="*/ f279 f134 1"/>
              <a:gd name="f338" fmla="*/ f280 f135 1"/>
              <a:gd name="f339" fmla="*/ f281 f134 1"/>
              <a:gd name="f340" fmla="*/ f282 f135 1"/>
              <a:gd name="f341" fmla="*/ f283 f134 1"/>
              <a:gd name="f342" fmla="*/ f284 f134 1"/>
              <a:gd name="f343" fmla="*/ f285 f134 1"/>
              <a:gd name="f344" fmla="*/ f286 f135 1"/>
              <a:gd name="f345" fmla="*/ f287 f134 1"/>
              <a:gd name="f346" fmla="*/ f288 f135 1"/>
              <a:gd name="f347" fmla="*/ f289 f134 1"/>
              <a:gd name="f348" fmla="*/ f290 f134 1"/>
              <a:gd name="f349" fmla="*/ f291 f135 1"/>
              <a:gd name="f350" fmla="*/ f292 f134 1"/>
              <a:gd name="f351" fmla="*/ f293 f135 1"/>
              <a:gd name="f352" fmla="*/ f294 f134 1"/>
              <a:gd name="f353" fmla="*/ f295 f135 1"/>
              <a:gd name="f354" fmla="*/ f296 f134 1"/>
              <a:gd name="f355" fmla="*/ f297 f135 1"/>
              <a:gd name="f356" fmla="*/ f298 f134 1"/>
              <a:gd name="f357" fmla="*/ f299 f135 1"/>
              <a:gd name="f358" fmla="*/ f300 f134 1"/>
              <a:gd name="f359" fmla="*/ f301 f135 1"/>
              <a:gd name="f360" fmla="*/ f302 f135 1"/>
              <a:gd name="f361" fmla="*/ f303 f134 1"/>
              <a:gd name="f362" fmla="*/ f304 f134 1"/>
              <a:gd name="f363" fmla="*/ f305 f134 1"/>
              <a:gd name="f364" fmla="*/ f306 f134 1"/>
              <a:gd name="f365" fmla="*/ f307 f134 1"/>
              <a:gd name="f366" fmla="*/ f308 f1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4">
                <a:pos x="f313" y="f314"/>
              </a:cxn>
              <a:cxn ang="f254">
                <a:pos x="f315" y="f316"/>
              </a:cxn>
              <a:cxn ang="f254">
                <a:pos x="f317" y="f318"/>
              </a:cxn>
              <a:cxn ang="f254">
                <a:pos x="f319" y="f320"/>
              </a:cxn>
              <a:cxn ang="f254">
                <a:pos x="f321" y="f322"/>
              </a:cxn>
              <a:cxn ang="f254">
                <a:pos x="f323" y="f324"/>
              </a:cxn>
              <a:cxn ang="f254">
                <a:pos x="f325" y="f326"/>
              </a:cxn>
              <a:cxn ang="f254">
                <a:pos x="f327" y="f328"/>
              </a:cxn>
              <a:cxn ang="f254">
                <a:pos x="f329" y="f330"/>
              </a:cxn>
              <a:cxn ang="f254">
                <a:pos x="f331" y="f332"/>
              </a:cxn>
              <a:cxn ang="f254">
                <a:pos x="f333" y="f334"/>
              </a:cxn>
              <a:cxn ang="f254">
                <a:pos x="f335" y="f336"/>
              </a:cxn>
              <a:cxn ang="f254">
                <a:pos x="f337" y="f338"/>
              </a:cxn>
              <a:cxn ang="f254">
                <a:pos x="f339" y="f340"/>
              </a:cxn>
              <a:cxn ang="f254">
                <a:pos x="f341" y="f338"/>
              </a:cxn>
              <a:cxn ang="f254">
                <a:pos x="f342" y="f334"/>
              </a:cxn>
              <a:cxn ang="f254">
                <a:pos x="f343" y="f344"/>
              </a:cxn>
              <a:cxn ang="f254">
                <a:pos x="f345" y="f346"/>
              </a:cxn>
              <a:cxn ang="f254">
                <a:pos x="f347" y="f328"/>
              </a:cxn>
              <a:cxn ang="f254">
                <a:pos x="f348" y="f349"/>
              </a:cxn>
              <a:cxn ang="f254">
                <a:pos x="f350" y="f351"/>
              </a:cxn>
              <a:cxn ang="f254">
                <a:pos x="f352" y="f353"/>
              </a:cxn>
              <a:cxn ang="f254">
                <a:pos x="f354" y="f355"/>
              </a:cxn>
              <a:cxn ang="f254">
                <a:pos x="f356" y="f357"/>
              </a:cxn>
              <a:cxn ang="f254">
                <a:pos x="f358" y="f359"/>
              </a:cxn>
              <a:cxn ang="f254">
                <a:pos x="f339" y="f360"/>
              </a:cxn>
              <a:cxn ang="f254">
                <a:pos x="f361" y="f359"/>
              </a:cxn>
              <a:cxn ang="f254">
                <a:pos x="f362" y="f357"/>
              </a:cxn>
              <a:cxn ang="f254">
                <a:pos x="f363" y="f355"/>
              </a:cxn>
              <a:cxn ang="f254">
                <a:pos x="f364" y="f353"/>
              </a:cxn>
              <a:cxn ang="f254">
                <a:pos x="f365" y="f351"/>
              </a:cxn>
              <a:cxn ang="f254">
                <a:pos x="f366" y="f349"/>
              </a:cxn>
              <a:cxn ang="f254">
                <a:pos x="f327" y="f328"/>
              </a:cxn>
            </a:cxnLst>
            <a:rect l="f309" t="f312" r="f310" b="f311"/>
            <a:pathLst>
              <a:path w="1140" h="1237">
                <a:moveTo>
                  <a:pt x="f9" y="f10"/>
                </a:move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3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moveTo>
                  <a:pt x="f28" y="f29"/>
                </a:moveTo>
                <a:cubicBezTo>
                  <a:pt x="f30" y="f31"/>
                  <a:pt x="f32" y="f6"/>
                  <a:pt x="f33" y="f34"/>
                </a:cubicBezTo>
                <a:cubicBezTo>
                  <a:pt x="f35" y="f36"/>
                  <a:pt x="f37" y="f2"/>
                  <a:pt x="f38" y="f39"/>
                </a:cubicBezTo>
                <a:moveTo>
                  <a:pt x="f40" y="f41"/>
                </a:moveTo>
                <a:cubicBezTo>
                  <a:pt x="f42" y="f8"/>
                  <a:pt x="f43" y="f44"/>
                  <a:pt x="f45" y="f46"/>
                </a:cubicBezTo>
                <a:cubicBezTo>
                  <a:pt x="f43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6" y="f68"/>
                </a:cubicBezTo>
                <a:cubicBezTo>
                  <a:pt x="f66" y="f69"/>
                  <a:pt x="f70" y="f71"/>
                  <a:pt x="f72" y="f71"/>
                </a:cubicBezTo>
                <a:cubicBezTo>
                  <a:pt x="f73" y="f71"/>
                  <a:pt x="f74" y="f69"/>
                  <a:pt x="f74" y="f68"/>
                </a:cubicBezTo>
                <a:cubicBezTo>
                  <a:pt x="f74" y="f65"/>
                  <a:pt x="f55" y="f61"/>
                  <a:pt x="f75" y="f57"/>
                </a:cubicBezTo>
                <a:cubicBezTo>
                  <a:pt x="f76" y="f53"/>
                  <a:pt x="f77" y="f78"/>
                  <a:pt x="f79" y="f80"/>
                </a:cubicBezTo>
                <a:cubicBezTo>
                  <a:pt x="f81" y="f82"/>
                  <a:pt x="f83" y="f44"/>
                  <a:pt x="f84" y="f85"/>
                </a:cubicBezTo>
                <a:cubicBezTo>
                  <a:pt x="f86" y="f87"/>
                  <a:pt x="f88" y="f89"/>
                  <a:pt x="f90" y="f41"/>
                </a:cubicBezTo>
                <a:cubicBezTo>
                  <a:pt x="f91" y="f92"/>
                  <a:pt x="f93" y="f93"/>
                  <a:pt x="f47" y="f94"/>
                </a:cubicBezTo>
                <a:cubicBezTo>
                  <a:pt x="f80" y="f95"/>
                  <a:pt x="f96" y="f97"/>
                  <a:pt x="f98" y="f99"/>
                </a:cubicBezTo>
                <a:cubicBezTo>
                  <a:pt x="f92" y="f100"/>
                  <a:pt x="f101" y="f102"/>
                  <a:pt x="f103" y="f104"/>
                </a:cubicBezTo>
                <a:cubicBezTo>
                  <a:pt x="f105" y="f106"/>
                  <a:pt x="f107" y="f108"/>
                  <a:pt x="f109" y="f110"/>
                </a:cubicBezTo>
                <a:cubicBezTo>
                  <a:pt x="f111" y="f112"/>
                  <a:pt x="f113" y="f86"/>
                  <a:pt x="f113" y="f114"/>
                </a:cubicBezTo>
                <a:cubicBezTo>
                  <a:pt x="f7" y="f63"/>
                  <a:pt x="f7" y="f115"/>
                  <a:pt x="f7" y="f116"/>
                </a:cubicBezTo>
                <a:cubicBezTo>
                  <a:pt x="f7" y="f117"/>
                  <a:pt x="f118" y="f119"/>
                  <a:pt x="f72" y="f119"/>
                </a:cubicBezTo>
                <a:cubicBezTo>
                  <a:pt x="f120" y="f119"/>
                  <a:pt x="f6" y="f117"/>
                  <a:pt x="f6" y="f116"/>
                </a:cubicBezTo>
                <a:cubicBezTo>
                  <a:pt x="f6" y="f115"/>
                  <a:pt x="f6" y="f63"/>
                  <a:pt x="f121" y="f114"/>
                </a:cubicBezTo>
                <a:cubicBezTo>
                  <a:pt x="f121" y="f86"/>
                  <a:pt x="f122" y="f112"/>
                  <a:pt x="f123" y="f110"/>
                </a:cubicBezTo>
                <a:cubicBezTo>
                  <a:pt x="f124" y="f108"/>
                  <a:pt x="f125" y="f106"/>
                  <a:pt x="f126" y="f104"/>
                </a:cubicBezTo>
                <a:cubicBezTo>
                  <a:pt x="f127" y="f102"/>
                  <a:pt x="f128" y="f100"/>
                  <a:pt x="f129" y="f99"/>
                </a:cubicBezTo>
                <a:cubicBezTo>
                  <a:pt x="f130" y="f97"/>
                  <a:pt x="f130" y="f95"/>
                  <a:pt x="f131" y="f94"/>
                </a:cubicBezTo>
                <a:cubicBezTo>
                  <a:pt x="f132" y="f93"/>
                  <a:pt x="f132" y="f98"/>
                  <a:pt x="f40" y="f41"/>
                </a:cubicBezTo>
                <a:close/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8" name="Freeform 200"/>
          <p:cNvSpPr/>
          <p:nvPr/>
        </p:nvSpPr>
        <p:spPr>
          <a:xfrm>
            <a:off x="6112087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4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945"/>
              <a:gd name="f20" fmla="val 146"/>
              <a:gd name="f21" fmla="val 65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4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627 f31 1"/>
              <a:gd name="f43" fmla="*/ 1945 f32 1"/>
              <a:gd name="f44" fmla="*/ 2825 f31 1"/>
              <a:gd name="f45" fmla="*/ 146 f32 1"/>
              <a:gd name="f46" fmla="*/ 0 f32 1"/>
              <a:gd name="f47" fmla="*/ 2628 f31 1"/>
              <a:gd name="f48" fmla="*/ 2 f32 1"/>
              <a:gd name="f49" fmla="*/ 198 f31 1"/>
              <a:gd name="f50" fmla="*/ f33 1 f2"/>
              <a:gd name="f51" fmla="*/ f36 1 2092"/>
              <a:gd name="f52" fmla="*/ f37 1 2825"/>
              <a:gd name="f53" fmla="*/ f38 1 2092"/>
              <a:gd name="f54" fmla="*/ f39 1 2825"/>
              <a:gd name="f55" fmla="*/ f40 1 2092"/>
              <a:gd name="f56" fmla="*/ f41 1 2825"/>
              <a:gd name="f57" fmla="*/ f42 1 2825"/>
              <a:gd name="f58" fmla="*/ f43 1 2092"/>
              <a:gd name="f59" fmla="*/ f44 1 2825"/>
              <a:gd name="f60" fmla="*/ f45 1 2092"/>
              <a:gd name="f61" fmla="*/ f46 1 2092"/>
              <a:gd name="f62" fmla="*/ f47 1 2825"/>
              <a:gd name="f63" fmla="*/ f48 1 2092"/>
              <a:gd name="f64" fmla="*/ f49 1 2825"/>
              <a:gd name="f65" fmla="*/ 0 1 f34"/>
              <a:gd name="f66" fmla="*/ f6 1 f34"/>
              <a:gd name="f67" fmla="*/ 0 1 f35"/>
              <a:gd name="f68" fmla="*/ f7 1 f35"/>
              <a:gd name="f69" fmla="+- f50 0 f1"/>
              <a:gd name="f70" fmla="*/ f51 1 f34"/>
              <a:gd name="f71" fmla="*/ f52 1 f35"/>
              <a:gd name="f72" fmla="*/ f53 1 f34"/>
              <a:gd name="f73" fmla="*/ f54 1 f35"/>
              <a:gd name="f74" fmla="*/ f55 1 f34"/>
              <a:gd name="f75" fmla="*/ f56 1 f35"/>
              <a:gd name="f76" fmla="*/ f57 1 f35"/>
              <a:gd name="f77" fmla="*/ f58 1 f34"/>
              <a:gd name="f78" fmla="*/ f59 1 f35"/>
              <a:gd name="f79" fmla="*/ f60 1 f34"/>
              <a:gd name="f80" fmla="*/ f61 1 f34"/>
              <a:gd name="f81" fmla="*/ f62 1 f35"/>
              <a:gd name="f82" fmla="*/ f63 1 f34"/>
              <a:gd name="f83" fmla="*/ f64 1 f35"/>
              <a:gd name="f84" fmla="*/ f65 f29 1"/>
              <a:gd name="f85" fmla="*/ f66 f29 1"/>
              <a:gd name="f86" fmla="*/ f68 f30 1"/>
              <a:gd name="f87" fmla="*/ f67 f30 1"/>
              <a:gd name="f88" fmla="*/ f70 f29 1"/>
              <a:gd name="f89" fmla="*/ f71 f30 1"/>
              <a:gd name="f90" fmla="*/ f72 f29 1"/>
              <a:gd name="f91" fmla="*/ f73 f30 1"/>
              <a:gd name="f92" fmla="*/ f74 f29 1"/>
              <a:gd name="f93" fmla="*/ f75 f30 1"/>
              <a:gd name="f94" fmla="*/ f76 f30 1"/>
              <a:gd name="f95" fmla="*/ f77 f29 1"/>
              <a:gd name="f96" fmla="*/ f78 f30 1"/>
              <a:gd name="f97" fmla="*/ f79 f29 1"/>
              <a:gd name="f98" fmla="*/ f80 f29 1"/>
              <a:gd name="f99" fmla="*/ f81 f30 1"/>
              <a:gd name="f100" fmla="*/ f82 f29 1"/>
              <a:gd name="f101" fmla="*/ f83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8" y="f89"/>
              </a:cxn>
              <a:cxn ang="f69">
                <a:pos x="f90" y="f91"/>
              </a:cxn>
              <a:cxn ang="f69">
                <a:pos x="f92" y="f93"/>
              </a:cxn>
              <a:cxn ang="f69">
                <a:pos x="f92" y="f94"/>
              </a:cxn>
              <a:cxn ang="f69">
                <a:pos x="f95" y="f96"/>
              </a:cxn>
              <a:cxn ang="f69">
                <a:pos x="f97" y="f96"/>
              </a:cxn>
              <a:cxn ang="f69">
                <a:pos x="f98" y="f99"/>
              </a:cxn>
              <a:cxn ang="f69">
                <a:pos x="f100" y="f101"/>
              </a:cxn>
              <a:cxn ang="f69">
                <a:pos x="f88" y="f89"/>
              </a:cxn>
            </a:cxnLst>
            <a:rect l="f84" t="f87" r="f85" b="f86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19" y="f7"/>
                </a:cubicBezTo>
                <a:lnTo>
                  <a:pt x="f20" y="f7"/>
                </a:lnTo>
                <a:cubicBezTo>
                  <a:pt x="f21" y="f18"/>
                  <a:pt x="f10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9" name="Freeform 201"/>
          <p:cNvSpPr/>
          <p:nvPr/>
        </p:nvSpPr>
        <p:spPr>
          <a:xfrm>
            <a:off x="6916457" y="4162586"/>
            <a:ext cx="212360" cy="167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"/>
              <a:gd name="f7" fmla="val 127"/>
              <a:gd name="f8" fmla="val 124"/>
              <a:gd name="f9" fmla="val 105"/>
              <a:gd name="f10" fmla="val 78"/>
              <a:gd name="f11" fmla="val 22"/>
              <a:gd name="f12" fmla="val 52"/>
              <a:gd name="f13" fmla="val 33"/>
              <a:gd name="f14" fmla="val 17"/>
              <a:gd name="f15" fmla="val 44"/>
              <a:gd name="f16" fmla="val 106"/>
              <a:gd name="f17" fmla="val 70"/>
              <a:gd name="f18" fmla="val 87"/>
              <a:gd name="f19" fmla="val 114"/>
              <a:gd name="f20" fmla="val 107"/>
              <a:gd name="f21" fmla="val 140"/>
              <a:gd name="f22" fmla="+- 0 0 -90"/>
              <a:gd name="f23" fmla="*/ f3 1 157"/>
              <a:gd name="f24" fmla="*/ f4 1 127"/>
              <a:gd name="f25" fmla="+- f7 0 f5"/>
              <a:gd name="f26" fmla="+- f6 0 f5"/>
              <a:gd name="f27" fmla="*/ f22 f0 1"/>
              <a:gd name="f28" fmla="*/ f26 1 157"/>
              <a:gd name="f29" fmla="*/ f25 1 127"/>
              <a:gd name="f30" fmla="*/ 157 f26 1"/>
              <a:gd name="f31" fmla="*/ 0 f25 1"/>
              <a:gd name="f32" fmla="*/ 124 f26 1"/>
              <a:gd name="f33" fmla="*/ 127 f25 1"/>
              <a:gd name="f34" fmla="*/ 105 f26 1"/>
              <a:gd name="f35" fmla="*/ 78 f26 1"/>
              <a:gd name="f36" fmla="*/ 22 f25 1"/>
              <a:gd name="f37" fmla="*/ 52 f26 1"/>
              <a:gd name="f38" fmla="*/ 33 f26 1"/>
              <a:gd name="f39" fmla="*/ 0 f26 1"/>
              <a:gd name="f40" fmla="*/ 17 f26 1"/>
              <a:gd name="f41" fmla="*/ 44 f26 1"/>
              <a:gd name="f42" fmla="*/ 106 f25 1"/>
              <a:gd name="f43" fmla="*/ 70 f26 1"/>
              <a:gd name="f44" fmla="*/ 87 f26 1"/>
              <a:gd name="f45" fmla="*/ 114 f26 1"/>
              <a:gd name="f46" fmla="*/ 107 f25 1"/>
              <a:gd name="f47" fmla="*/ 140 f26 1"/>
              <a:gd name="f48" fmla="*/ f27 1 f2"/>
              <a:gd name="f49" fmla="*/ f30 1 157"/>
              <a:gd name="f50" fmla="*/ f31 1 127"/>
              <a:gd name="f51" fmla="*/ f32 1 157"/>
              <a:gd name="f52" fmla="*/ f33 1 127"/>
              <a:gd name="f53" fmla="*/ f34 1 157"/>
              <a:gd name="f54" fmla="*/ f35 1 157"/>
              <a:gd name="f55" fmla="*/ f36 1 127"/>
              <a:gd name="f56" fmla="*/ f37 1 157"/>
              <a:gd name="f57" fmla="*/ f38 1 157"/>
              <a:gd name="f58" fmla="*/ f39 1 157"/>
              <a:gd name="f59" fmla="*/ f40 1 157"/>
              <a:gd name="f60" fmla="*/ f41 1 157"/>
              <a:gd name="f61" fmla="*/ f42 1 127"/>
              <a:gd name="f62" fmla="*/ f43 1 157"/>
              <a:gd name="f63" fmla="*/ f44 1 157"/>
              <a:gd name="f64" fmla="*/ f45 1 157"/>
              <a:gd name="f65" fmla="*/ f46 1 127"/>
              <a:gd name="f66" fmla="*/ f47 1 157"/>
              <a:gd name="f67" fmla="*/ 0 1 f28"/>
              <a:gd name="f68" fmla="*/ f6 1 f28"/>
              <a:gd name="f69" fmla="*/ 0 1 f29"/>
              <a:gd name="f70" fmla="*/ f7 1 f29"/>
              <a:gd name="f71" fmla="+- f48 0 f1"/>
              <a:gd name="f72" fmla="*/ f49 1 f28"/>
              <a:gd name="f73" fmla="*/ f50 1 f29"/>
              <a:gd name="f74" fmla="*/ f51 1 f28"/>
              <a:gd name="f75" fmla="*/ f52 1 f29"/>
              <a:gd name="f76" fmla="*/ f53 1 f28"/>
              <a:gd name="f77" fmla="*/ f54 1 f28"/>
              <a:gd name="f78" fmla="*/ f55 1 f29"/>
              <a:gd name="f79" fmla="*/ f56 1 f28"/>
              <a:gd name="f80" fmla="*/ f57 1 f28"/>
              <a:gd name="f81" fmla="*/ f58 1 f28"/>
              <a:gd name="f82" fmla="*/ f59 1 f28"/>
              <a:gd name="f83" fmla="*/ f60 1 f28"/>
              <a:gd name="f84" fmla="*/ f61 1 f29"/>
              <a:gd name="f85" fmla="*/ f62 1 f28"/>
              <a:gd name="f86" fmla="*/ f63 1 f28"/>
              <a:gd name="f87" fmla="*/ f64 1 f28"/>
              <a:gd name="f88" fmla="*/ f65 1 f29"/>
              <a:gd name="f89" fmla="*/ f66 1 f28"/>
              <a:gd name="f90" fmla="*/ f67 f23 1"/>
              <a:gd name="f91" fmla="*/ f68 f23 1"/>
              <a:gd name="f92" fmla="*/ f70 f24 1"/>
              <a:gd name="f93" fmla="*/ f69 f24 1"/>
              <a:gd name="f94" fmla="*/ f72 f23 1"/>
              <a:gd name="f95" fmla="*/ f73 f24 1"/>
              <a:gd name="f96" fmla="*/ f74 f23 1"/>
              <a:gd name="f97" fmla="*/ f75 f24 1"/>
              <a:gd name="f98" fmla="*/ f76 f23 1"/>
              <a:gd name="f99" fmla="*/ f77 f23 1"/>
              <a:gd name="f100" fmla="*/ f78 f24 1"/>
              <a:gd name="f101" fmla="*/ f79 f23 1"/>
              <a:gd name="f102" fmla="*/ f80 f23 1"/>
              <a:gd name="f103" fmla="*/ f81 f23 1"/>
              <a:gd name="f104" fmla="*/ f82 f23 1"/>
              <a:gd name="f105" fmla="*/ f83 f23 1"/>
              <a:gd name="f106" fmla="*/ f84 f24 1"/>
              <a:gd name="f107" fmla="*/ f85 f23 1"/>
              <a:gd name="f108" fmla="*/ f86 f23 1"/>
              <a:gd name="f109" fmla="*/ f87 f23 1"/>
              <a:gd name="f110" fmla="*/ f88 f24 1"/>
              <a:gd name="f111" fmla="*/ f89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4" y="f95"/>
              </a:cxn>
              <a:cxn ang="f71">
                <a:pos x="f96" y="f97"/>
              </a:cxn>
              <a:cxn ang="f71">
                <a:pos x="f98" y="f97"/>
              </a:cxn>
              <a:cxn ang="f71">
                <a:pos x="f99" y="f100"/>
              </a:cxn>
              <a:cxn ang="f71">
                <a:pos x="f101" y="f97"/>
              </a:cxn>
              <a:cxn ang="f71">
                <a:pos x="f102" y="f97"/>
              </a:cxn>
              <a:cxn ang="f71">
                <a:pos x="f103" y="f95"/>
              </a:cxn>
              <a:cxn ang="f71">
                <a:pos x="f104" y="f95"/>
              </a:cxn>
              <a:cxn ang="f71">
                <a:pos x="f105" y="f106"/>
              </a:cxn>
              <a:cxn ang="f71">
                <a:pos x="f107" y="f95"/>
              </a:cxn>
              <a:cxn ang="f71">
                <a:pos x="f108" y="f95"/>
              </a:cxn>
              <a:cxn ang="f71">
                <a:pos x="f109" y="f110"/>
              </a:cxn>
              <a:cxn ang="f71">
                <a:pos x="f111" y="f95"/>
              </a:cxn>
              <a:cxn ang="f71">
                <a:pos x="f94" y="f95"/>
              </a:cxn>
            </a:cxnLst>
            <a:rect l="f90" t="f93" r="f91" b="f92"/>
            <a:pathLst>
              <a:path w="157" h="127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19" y="f20"/>
                </a:lnTo>
                <a:lnTo>
                  <a:pt x="f21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0" name="Freeform 202"/>
          <p:cNvSpPr/>
          <p:nvPr/>
        </p:nvSpPr>
        <p:spPr>
          <a:xfrm>
            <a:off x="7135255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69"/>
              <a:gd name="f29" fmla="val 29"/>
              <a:gd name="f30" fmla="val 64"/>
              <a:gd name="f31" fmla="val 60"/>
              <a:gd name="f32" fmla="val 17"/>
              <a:gd name="f33" fmla="val 53"/>
              <a:gd name="f34" fmla="val 36"/>
              <a:gd name="f35" fmla="val 24"/>
              <a:gd name="f36" fmla="val 19"/>
              <a:gd name="f37" fmla="val 63"/>
              <a:gd name="f38" fmla="val 59"/>
              <a:gd name="f39" fmla="+- 0 0 -90"/>
              <a:gd name="f40" fmla="*/ f3 1 88"/>
              <a:gd name="f41" fmla="*/ f4 1 101"/>
              <a:gd name="f42" fmla="+- f7 0 f5"/>
              <a:gd name="f43" fmla="+- f6 0 f5"/>
              <a:gd name="f44" fmla="*/ f39 f0 1"/>
              <a:gd name="f45" fmla="*/ f43 1 88"/>
              <a:gd name="f46" fmla="*/ f42 1 101"/>
              <a:gd name="f47" fmla="*/ 88 f43 1"/>
              <a:gd name="f48" fmla="*/ 51 f42 1"/>
              <a:gd name="f49" fmla="*/ 76 f43 1"/>
              <a:gd name="f50" fmla="*/ 87 f42 1"/>
              <a:gd name="f51" fmla="*/ 44 f43 1"/>
              <a:gd name="f52" fmla="*/ 101 f42 1"/>
              <a:gd name="f53" fmla="*/ 12 f43 1"/>
              <a:gd name="f54" fmla="*/ 0 f43 1"/>
              <a:gd name="f55" fmla="*/ 14 f42 1"/>
              <a:gd name="f56" fmla="*/ 0 f42 1"/>
              <a:gd name="f57" fmla="*/ 72 f43 1"/>
              <a:gd name="f58" fmla="*/ 64 f43 1"/>
              <a:gd name="f59" fmla="*/ 23 f42 1"/>
              <a:gd name="f60" fmla="*/ 24 f43 1"/>
              <a:gd name="f61" fmla="*/ 17 f43 1"/>
              <a:gd name="f62" fmla="*/ 78 f42 1"/>
              <a:gd name="f63" fmla="*/ f44 1 f2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101"/>
              <a:gd name="f70" fmla="*/ f53 1 88"/>
              <a:gd name="f71" fmla="*/ f54 1 88"/>
              <a:gd name="f72" fmla="*/ f55 1 101"/>
              <a:gd name="f73" fmla="*/ f56 1 101"/>
              <a:gd name="f74" fmla="*/ f57 1 88"/>
              <a:gd name="f75" fmla="*/ f58 1 88"/>
              <a:gd name="f76" fmla="*/ f59 1 101"/>
              <a:gd name="f77" fmla="*/ f60 1 88"/>
              <a:gd name="f78" fmla="*/ f61 1 88"/>
              <a:gd name="f79" fmla="*/ f62 1 101"/>
              <a:gd name="f80" fmla="*/ 0 1 f45"/>
              <a:gd name="f81" fmla="*/ f6 1 f45"/>
              <a:gd name="f82" fmla="*/ 0 1 f46"/>
              <a:gd name="f83" fmla="*/ f7 1 f46"/>
              <a:gd name="f84" fmla="+- f63 0 f1"/>
              <a:gd name="f85" fmla="*/ f64 1 f45"/>
              <a:gd name="f86" fmla="*/ f65 1 f46"/>
              <a:gd name="f87" fmla="*/ f66 1 f45"/>
              <a:gd name="f88" fmla="*/ f67 1 f46"/>
              <a:gd name="f89" fmla="*/ f68 1 f45"/>
              <a:gd name="f90" fmla="*/ f69 1 f46"/>
              <a:gd name="f91" fmla="*/ f70 1 f45"/>
              <a:gd name="f92" fmla="*/ f71 1 f45"/>
              <a:gd name="f93" fmla="*/ f72 1 f46"/>
              <a:gd name="f94" fmla="*/ f73 1 f46"/>
              <a:gd name="f95" fmla="*/ f74 1 f45"/>
              <a:gd name="f96" fmla="*/ f75 1 f45"/>
              <a:gd name="f97" fmla="*/ f76 1 f46"/>
              <a:gd name="f98" fmla="*/ f77 1 f45"/>
              <a:gd name="f99" fmla="*/ f78 1 f45"/>
              <a:gd name="f100" fmla="*/ f79 1 f46"/>
              <a:gd name="f101" fmla="*/ f80 f40 1"/>
              <a:gd name="f102" fmla="*/ f81 f40 1"/>
              <a:gd name="f103" fmla="*/ f83 f41 1"/>
              <a:gd name="f104" fmla="*/ f82 f41 1"/>
              <a:gd name="f105" fmla="*/ f85 f40 1"/>
              <a:gd name="f106" fmla="*/ f86 f41 1"/>
              <a:gd name="f107" fmla="*/ f87 f40 1"/>
              <a:gd name="f108" fmla="*/ f88 f41 1"/>
              <a:gd name="f109" fmla="*/ f89 f40 1"/>
              <a:gd name="f110" fmla="*/ f90 f41 1"/>
              <a:gd name="f111" fmla="*/ f91 f40 1"/>
              <a:gd name="f112" fmla="*/ f92 f40 1"/>
              <a:gd name="f113" fmla="*/ f93 f41 1"/>
              <a:gd name="f114" fmla="*/ f94 f41 1"/>
              <a:gd name="f115" fmla="*/ f95 f40 1"/>
              <a:gd name="f116" fmla="*/ f96 f40 1"/>
              <a:gd name="f117" fmla="*/ f97 f41 1"/>
              <a:gd name="f118" fmla="*/ f98 f40 1"/>
              <a:gd name="f119" fmla="*/ f99 f40 1"/>
              <a:gd name="f120" fmla="*/ f10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08"/>
              </a:cxn>
              <a:cxn ang="f84">
                <a:pos x="f112" y="f106"/>
              </a:cxn>
              <a:cxn ang="f84">
                <a:pos x="f111" y="f113"/>
              </a:cxn>
              <a:cxn ang="f84">
                <a:pos x="f109" y="f114"/>
              </a:cxn>
              <a:cxn ang="f84">
                <a:pos x="f107" y="f113"/>
              </a:cxn>
              <a:cxn ang="f84">
                <a:pos x="f105" y="f106"/>
              </a:cxn>
              <a:cxn ang="f84">
                <a:pos x="f115" y="f106"/>
              </a:cxn>
              <a:cxn ang="f84">
                <a:pos x="f116" y="f117"/>
              </a:cxn>
              <a:cxn ang="f84">
                <a:pos x="f109" y="f113"/>
              </a:cxn>
              <a:cxn ang="f84">
                <a:pos x="f118" y="f117"/>
              </a:cxn>
              <a:cxn ang="f84">
                <a:pos x="f119" y="f106"/>
              </a:cxn>
              <a:cxn ang="f84">
                <a:pos x="f118" y="f120"/>
              </a:cxn>
              <a:cxn ang="f84">
                <a:pos x="f109" y="f108"/>
              </a:cxn>
              <a:cxn ang="f84">
                <a:pos x="f116" y="f120"/>
              </a:cxn>
              <a:cxn ang="f84">
                <a:pos x="f115" y="f106"/>
              </a:cxn>
            </a:cxnLst>
            <a:rect l="f101" t="f104" r="f102" b="f103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34" y="f24"/>
                  <a:pt x="f29" y="f32"/>
                  <a:pt x="f35" y="f23"/>
                </a:cubicBezTo>
                <a:cubicBezTo>
                  <a:pt x="f36" y="f29"/>
                  <a:pt x="f32" y="f27"/>
                  <a:pt x="f32" y="f8"/>
                </a:cubicBezTo>
                <a:cubicBezTo>
                  <a:pt x="f32" y="f37"/>
                  <a:pt x="f36" y="f26"/>
                  <a:pt x="f35" y="f11"/>
                </a:cubicBezTo>
                <a:cubicBezTo>
                  <a:pt x="f29" y="f10"/>
                  <a:pt x="f34" y="f13"/>
                  <a:pt x="f17" y="f13"/>
                </a:cubicBezTo>
                <a:cubicBezTo>
                  <a:pt x="f33" y="f13"/>
                  <a:pt x="f38" y="f10"/>
                  <a:pt x="f30" y="f11"/>
                </a:cubicBezTo>
                <a:cubicBezTo>
                  <a:pt x="f28" y="f26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1" name="Rectangle 203"/>
          <p:cNvSpPr/>
          <p:nvPr/>
        </p:nvSpPr>
        <p:spPr>
          <a:xfrm>
            <a:off x="7289688" y="4149720"/>
            <a:ext cx="19302" cy="18018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2" name="Freeform 204"/>
          <p:cNvSpPr/>
          <p:nvPr/>
        </p:nvSpPr>
        <p:spPr>
          <a:xfrm>
            <a:off x="7341168" y="4149720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"/>
              <a:gd name="f7" fmla="val 134"/>
              <a:gd name="f8" fmla="val 17"/>
              <a:gd name="f9" fmla="val 61"/>
              <a:gd name="f10" fmla="val 59"/>
              <a:gd name="f11" fmla="val 16"/>
              <a:gd name="f12" fmla="val 57"/>
              <a:gd name="f13" fmla="val 54"/>
              <a:gd name="f14" fmla="val 15"/>
              <a:gd name="f15" fmla="val 51"/>
              <a:gd name="f16" fmla="val 49"/>
              <a:gd name="f17" fmla="val 14"/>
              <a:gd name="f18" fmla="val 46"/>
              <a:gd name="f19" fmla="val 40"/>
              <a:gd name="f20" fmla="val 35"/>
              <a:gd name="f21" fmla="val 31"/>
              <a:gd name="f22" fmla="val 19"/>
              <a:gd name="f23" fmla="val 28"/>
              <a:gd name="f24" fmla="val 22"/>
              <a:gd name="f25" fmla="val 27"/>
              <a:gd name="f26" fmla="val 36"/>
              <a:gd name="f27" fmla="val 39"/>
              <a:gd name="f28" fmla="val 56"/>
              <a:gd name="f29" fmla="val 52"/>
              <a:gd name="f30" fmla="val 11"/>
              <a:gd name="f31" fmla="val 24"/>
              <a:gd name="f32" fmla="val 20"/>
              <a:gd name="f33" fmla="val 10"/>
              <a:gd name="f34" fmla="val 25"/>
              <a:gd name="f35" fmla="val 3"/>
              <a:gd name="f36" fmla="val 33"/>
              <a:gd name="f37" fmla="val 44"/>
              <a:gd name="f38" fmla="val 48"/>
              <a:gd name="f39" fmla="val 1"/>
              <a:gd name="f40" fmla="val 2"/>
              <a:gd name="f41" fmla="+- 0 0 -90"/>
              <a:gd name="f42" fmla="*/ f3 1 62"/>
              <a:gd name="f43" fmla="*/ f4 1 134"/>
              <a:gd name="f44" fmla="+- f7 0 f5"/>
              <a:gd name="f45" fmla="+- f6 0 f5"/>
              <a:gd name="f46" fmla="*/ f41 f0 1"/>
              <a:gd name="f47" fmla="*/ f45 1 62"/>
              <a:gd name="f48" fmla="*/ f44 1 134"/>
              <a:gd name="f49" fmla="*/ 62 f45 1"/>
              <a:gd name="f50" fmla="*/ 17 f44 1"/>
              <a:gd name="f51" fmla="*/ 61 f45 1"/>
              <a:gd name="f52" fmla="*/ 54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7 f45 1"/>
              <a:gd name="f59" fmla="*/ 36 f44 1"/>
              <a:gd name="f60" fmla="*/ 39 f44 1"/>
              <a:gd name="f61" fmla="*/ 56 f45 1"/>
              <a:gd name="f62" fmla="*/ 52 f44 1"/>
              <a:gd name="f63" fmla="*/ 134 f44 1"/>
              <a:gd name="f64" fmla="*/ 11 f45 1"/>
              <a:gd name="f65" fmla="*/ 0 f45 1"/>
              <a:gd name="f66" fmla="*/ 20 f45 1"/>
              <a:gd name="f67" fmla="*/ 10 f44 1"/>
              <a:gd name="f68" fmla="*/ 44 f45 1"/>
              <a:gd name="f69" fmla="*/ 0 f44 1"/>
              <a:gd name="f70" fmla="*/ 1 f44 1"/>
              <a:gd name="f71" fmla="*/ 2 f44 1"/>
              <a:gd name="f72" fmla="*/ f46 1 f2"/>
              <a:gd name="f73" fmla="*/ f49 1 62"/>
              <a:gd name="f74" fmla="*/ f50 1 134"/>
              <a:gd name="f75" fmla="*/ f51 1 62"/>
              <a:gd name="f76" fmla="*/ f52 1 62"/>
              <a:gd name="f77" fmla="*/ f53 1 134"/>
              <a:gd name="f78" fmla="*/ f54 1 62"/>
              <a:gd name="f79" fmla="*/ f55 1 134"/>
              <a:gd name="f80" fmla="*/ f56 1 62"/>
              <a:gd name="f81" fmla="*/ f57 1 134"/>
              <a:gd name="f82" fmla="*/ f58 1 62"/>
              <a:gd name="f83" fmla="*/ f59 1 134"/>
              <a:gd name="f84" fmla="*/ f60 1 134"/>
              <a:gd name="f85" fmla="*/ f61 1 62"/>
              <a:gd name="f86" fmla="*/ f62 1 134"/>
              <a:gd name="f87" fmla="*/ f63 1 134"/>
              <a:gd name="f88" fmla="*/ f64 1 62"/>
              <a:gd name="f89" fmla="*/ f65 1 62"/>
              <a:gd name="f90" fmla="*/ f66 1 62"/>
              <a:gd name="f91" fmla="*/ f67 1 134"/>
              <a:gd name="f92" fmla="*/ f68 1 62"/>
              <a:gd name="f93" fmla="*/ f69 1 134"/>
              <a:gd name="f94" fmla="*/ f70 1 134"/>
              <a:gd name="f95" fmla="*/ f71 1 134"/>
              <a:gd name="f96" fmla="*/ 0 1 f47"/>
              <a:gd name="f97" fmla="*/ f6 1 f47"/>
              <a:gd name="f98" fmla="*/ 0 1 f48"/>
              <a:gd name="f99" fmla="*/ f7 1 f48"/>
              <a:gd name="f100" fmla="+- f72 0 f1"/>
              <a:gd name="f101" fmla="*/ f73 1 f47"/>
              <a:gd name="f102" fmla="*/ f74 1 f48"/>
              <a:gd name="f103" fmla="*/ f75 1 f47"/>
              <a:gd name="f104" fmla="*/ f76 1 f47"/>
              <a:gd name="f105" fmla="*/ f77 1 f48"/>
              <a:gd name="f106" fmla="*/ f78 1 f47"/>
              <a:gd name="f107" fmla="*/ f79 1 f48"/>
              <a:gd name="f108" fmla="*/ f80 1 f47"/>
              <a:gd name="f109" fmla="*/ f81 1 f48"/>
              <a:gd name="f110" fmla="*/ f82 1 f47"/>
              <a:gd name="f111" fmla="*/ f83 1 f48"/>
              <a:gd name="f112" fmla="*/ f84 1 f48"/>
              <a:gd name="f113" fmla="*/ f85 1 f47"/>
              <a:gd name="f114" fmla="*/ f86 1 f48"/>
              <a:gd name="f115" fmla="*/ f87 1 f48"/>
              <a:gd name="f116" fmla="*/ f88 1 f47"/>
              <a:gd name="f117" fmla="*/ f89 1 f47"/>
              <a:gd name="f118" fmla="*/ f90 1 f47"/>
              <a:gd name="f119" fmla="*/ f91 1 f48"/>
              <a:gd name="f120" fmla="*/ f92 1 f47"/>
              <a:gd name="f121" fmla="*/ f93 1 f48"/>
              <a:gd name="f122" fmla="*/ f94 1 f48"/>
              <a:gd name="f123" fmla="*/ f95 1 f48"/>
              <a:gd name="f124" fmla="*/ f96 f42 1"/>
              <a:gd name="f125" fmla="*/ f97 f42 1"/>
              <a:gd name="f126" fmla="*/ f99 f43 1"/>
              <a:gd name="f127" fmla="*/ f98 f43 1"/>
              <a:gd name="f128" fmla="*/ f101 f42 1"/>
              <a:gd name="f129" fmla="*/ f102 f43 1"/>
              <a:gd name="f130" fmla="*/ f103 f42 1"/>
              <a:gd name="f131" fmla="*/ f104 f42 1"/>
              <a:gd name="f132" fmla="*/ f105 f43 1"/>
              <a:gd name="f133" fmla="*/ f106 f42 1"/>
              <a:gd name="f134" fmla="*/ f107 f43 1"/>
              <a:gd name="f135" fmla="*/ f108 f42 1"/>
              <a:gd name="f136" fmla="*/ f109 f43 1"/>
              <a:gd name="f137" fmla="*/ f110 f42 1"/>
              <a:gd name="f138" fmla="*/ f111 f43 1"/>
              <a:gd name="f139" fmla="*/ f112 f43 1"/>
              <a:gd name="f140" fmla="*/ f113 f42 1"/>
              <a:gd name="f141" fmla="*/ f114 f43 1"/>
              <a:gd name="f142" fmla="*/ f115 f43 1"/>
              <a:gd name="f143" fmla="*/ f116 f42 1"/>
              <a:gd name="f144" fmla="*/ f117 f42 1"/>
              <a:gd name="f145" fmla="*/ f118 f42 1"/>
              <a:gd name="f146" fmla="*/ f119 f43 1"/>
              <a:gd name="f147" fmla="*/ f120 f42 1"/>
              <a:gd name="f148" fmla="*/ f121 f43 1"/>
              <a:gd name="f149" fmla="*/ f122 f43 1"/>
              <a:gd name="f150" fmla="*/ f123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0">
                <a:pos x="f128" y="f129"/>
              </a:cxn>
              <a:cxn ang="f100">
                <a:pos x="f130" y="f129"/>
              </a:cxn>
              <a:cxn ang="f100">
                <a:pos x="f131" y="f132"/>
              </a:cxn>
              <a:cxn ang="f100">
                <a:pos x="f133" y="f134"/>
              </a:cxn>
              <a:cxn ang="f100">
                <a:pos x="f135" y="f136"/>
              </a:cxn>
              <a:cxn ang="f100">
                <a:pos x="f137" y="f138"/>
              </a:cxn>
              <a:cxn ang="f100">
                <a:pos x="f137" y="f139"/>
              </a:cxn>
              <a:cxn ang="f100">
                <a:pos x="f140" y="f139"/>
              </a:cxn>
              <a:cxn ang="f100">
                <a:pos x="f140" y="f141"/>
              </a:cxn>
              <a:cxn ang="f100">
                <a:pos x="f137" y="f141"/>
              </a:cxn>
              <a:cxn ang="f100">
                <a:pos x="f137" y="f142"/>
              </a:cxn>
              <a:cxn ang="f100">
                <a:pos x="f143" y="f142"/>
              </a:cxn>
              <a:cxn ang="f100">
                <a:pos x="f143" y="f141"/>
              </a:cxn>
              <a:cxn ang="f100">
                <a:pos x="f144" y="f141"/>
              </a:cxn>
              <a:cxn ang="f100">
                <a:pos x="f144" y="f139"/>
              </a:cxn>
              <a:cxn ang="f100">
                <a:pos x="f143" y="f139"/>
              </a:cxn>
              <a:cxn ang="f100">
                <a:pos x="f143" y="f138"/>
              </a:cxn>
              <a:cxn ang="f100">
                <a:pos x="f145" y="f146"/>
              </a:cxn>
              <a:cxn ang="f100">
                <a:pos x="f147" y="f148"/>
              </a:cxn>
              <a:cxn ang="f100">
                <a:pos x="f131" y="f149"/>
              </a:cxn>
              <a:cxn ang="f100">
                <a:pos x="f128" y="f150"/>
              </a:cxn>
              <a:cxn ang="f100">
                <a:pos x="f128" y="f129"/>
              </a:cxn>
            </a:cxnLst>
            <a:rect l="f124" t="f127" r="f125" b="f126"/>
            <a:pathLst>
              <a:path w="62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27"/>
                </a:lnTo>
                <a:lnTo>
                  <a:pt x="f28" y="f27"/>
                </a:lnTo>
                <a:lnTo>
                  <a:pt x="f28" y="f29"/>
                </a:lnTo>
                <a:lnTo>
                  <a:pt x="f25" y="f29"/>
                </a:lnTo>
                <a:lnTo>
                  <a:pt x="f25" y="f7"/>
                </a:lnTo>
                <a:lnTo>
                  <a:pt x="f30" y="f7"/>
                </a:lnTo>
                <a:lnTo>
                  <a:pt x="f30" y="f29"/>
                </a:lnTo>
                <a:lnTo>
                  <a:pt x="f5" y="f29"/>
                </a:lnTo>
                <a:lnTo>
                  <a:pt x="f5" y="f27"/>
                </a:lnTo>
                <a:lnTo>
                  <a:pt x="f30" y="f27"/>
                </a:lnTo>
                <a:lnTo>
                  <a:pt x="f30" y="f26"/>
                </a:lnTo>
                <a:cubicBezTo>
                  <a:pt x="f30" y="f31"/>
                  <a:pt x="f17" y="f11"/>
                  <a:pt x="f32" y="f33"/>
                </a:cubicBezTo>
                <a:cubicBezTo>
                  <a:pt x="f34" y="f35"/>
                  <a:pt x="f36" y="f5"/>
                  <a:pt x="f37" y="f5"/>
                </a:cubicBezTo>
                <a:cubicBezTo>
                  <a:pt x="f38" y="f5"/>
                  <a:pt x="f15" y="f39"/>
                  <a:pt x="f13" y="f39"/>
                </a:cubicBezTo>
                <a:cubicBezTo>
                  <a:pt x="f12" y="f39"/>
                  <a:pt x="f10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Freeform 206"/>
          <p:cNvSpPr/>
          <p:nvPr/>
        </p:nvSpPr>
        <p:spPr>
          <a:xfrm>
            <a:off x="7424827" y="4201201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"/>
              <a:gd name="f7" fmla="val 101"/>
              <a:gd name="f8" fmla="val 71"/>
              <a:gd name="f9" fmla="val 79"/>
              <a:gd name="f10" fmla="val 87"/>
              <a:gd name="f11" fmla="val 64"/>
              <a:gd name="f12" fmla="val 92"/>
              <a:gd name="f13" fmla="val 57"/>
              <a:gd name="f14" fmla="val 98"/>
              <a:gd name="f15" fmla="val 47"/>
              <a:gd name="f16" fmla="val 35"/>
              <a:gd name="f17" fmla="val 28"/>
              <a:gd name="f18" fmla="val 21"/>
              <a:gd name="f19" fmla="val 100"/>
              <a:gd name="f20" fmla="val 15"/>
              <a:gd name="f21" fmla="val 9"/>
              <a:gd name="f22" fmla="val 96"/>
              <a:gd name="f23" fmla="val 4"/>
              <a:gd name="f24" fmla="val 95"/>
              <a:gd name="f25" fmla="val 93"/>
              <a:gd name="f26" fmla="val 74"/>
              <a:gd name="f27" fmla="val 1"/>
              <a:gd name="f28" fmla="val 6"/>
              <a:gd name="f29" fmla="val 78"/>
              <a:gd name="f30" fmla="val 12"/>
              <a:gd name="f31" fmla="val 81"/>
              <a:gd name="f32" fmla="val 18"/>
              <a:gd name="f33" fmla="val 84"/>
              <a:gd name="f34" fmla="val 24"/>
              <a:gd name="f35" fmla="val 86"/>
              <a:gd name="f36" fmla="val 30"/>
              <a:gd name="f37" fmla="val 36"/>
              <a:gd name="f38" fmla="val 43"/>
              <a:gd name="f39" fmla="val 49"/>
              <a:gd name="f40" fmla="val 53"/>
              <a:gd name="f41" fmla="val 59"/>
              <a:gd name="f42" fmla="val 73"/>
              <a:gd name="f43" fmla="val 69"/>
              <a:gd name="f44" fmla="val 58"/>
              <a:gd name="f45" fmla="val 66"/>
              <a:gd name="f46" fmla="val 55"/>
              <a:gd name="f47" fmla="val 62"/>
              <a:gd name="f48" fmla="val 61"/>
              <a:gd name="f49" fmla="val 41"/>
              <a:gd name="f50" fmla="val 38"/>
              <a:gd name="f51" fmla="val 34"/>
              <a:gd name="f52" fmla="val 27"/>
              <a:gd name="f53" fmla="val 56"/>
              <a:gd name="f54" fmla="val 16"/>
              <a:gd name="f55" fmla="val 10"/>
              <a:gd name="f56" fmla="val 50"/>
              <a:gd name="f57" fmla="val 46"/>
              <a:gd name="f58" fmla="val 3"/>
              <a:gd name="f59" fmla="val 26"/>
              <a:gd name="f60" fmla="val 2"/>
              <a:gd name="f61" fmla="val 22"/>
              <a:gd name="f62" fmla="val 19"/>
              <a:gd name="f63" fmla="val 5"/>
              <a:gd name="f64" fmla="val 7"/>
              <a:gd name="f65" fmla="val 11"/>
              <a:gd name="f66" fmla="val 14"/>
              <a:gd name="f67" fmla="val 23"/>
              <a:gd name="f68" fmla="val 33"/>
              <a:gd name="f69" fmla="val 39"/>
              <a:gd name="f70" fmla="val 45"/>
              <a:gd name="f71" fmla="val 51"/>
              <a:gd name="f72" fmla="val 63"/>
              <a:gd name="f73" fmla="val 67"/>
              <a:gd name="f74" fmla="val 8"/>
              <a:gd name="f75" fmla="val 25"/>
              <a:gd name="f76" fmla="val 70"/>
              <a:gd name="f77" fmla="val 17"/>
              <a:gd name="f78" fmla="val 44"/>
              <a:gd name="f79" fmla="val 32"/>
              <a:gd name="f80" fmla="val 20"/>
              <a:gd name="f81" fmla="val 31"/>
              <a:gd name="f82" fmla="val 40"/>
              <a:gd name="f83" fmla="val 42"/>
              <a:gd name="f84" fmla="val 52"/>
              <a:gd name="f85" fmla="val 65"/>
              <a:gd name="f86" fmla="val 54"/>
              <a:gd name="f87" fmla="+- 0 0 -90"/>
              <a:gd name="f88" fmla="*/ f3 1 75"/>
              <a:gd name="f89" fmla="*/ f4 1 101"/>
              <a:gd name="f90" fmla="+- f7 0 f5"/>
              <a:gd name="f91" fmla="+- f6 0 f5"/>
              <a:gd name="f92" fmla="*/ f87 f0 1"/>
              <a:gd name="f93" fmla="*/ f91 1 75"/>
              <a:gd name="f94" fmla="*/ f90 1 101"/>
              <a:gd name="f95" fmla="*/ 75 f91 1"/>
              <a:gd name="f96" fmla="*/ 71 f90 1"/>
              <a:gd name="f97" fmla="*/ 64 f91 1"/>
              <a:gd name="f98" fmla="*/ 92 f90 1"/>
              <a:gd name="f99" fmla="*/ 35 f91 1"/>
              <a:gd name="f100" fmla="*/ 101 f90 1"/>
              <a:gd name="f101" fmla="*/ 15 f91 1"/>
              <a:gd name="f102" fmla="*/ 98 f90 1"/>
              <a:gd name="f103" fmla="*/ 0 f91 1"/>
              <a:gd name="f104" fmla="*/ 93 f90 1"/>
              <a:gd name="f105" fmla="*/ 74 f90 1"/>
              <a:gd name="f106" fmla="*/ 1 f91 1"/>
              <a:gd name="f107" fmla="*/ 18 f91 1"/>
              <a:gd name="f108" fmla="*/ 84 f90 1"/>
              <a:gd name="f109" fmla="*/ 36 f91 1"/>
              <a:gd name="f110" fmla="*/ 87 f90 1"/>
              <a:gd name="f111" fmla="*/ 53 f91 1"/>
              <a:gd name="f112" fmla="*/ 59 f91 1"/>
              <a:gd name="f113" fmla="*/ 73 f90 1"/>
              <a:gd name="f114" fmla="*/ 55 f91 1"/>
              <a:gd name="f115" fmla="*/ 64 f90 1"/>
              <a:gd name="f116" fmla="*/ 43 f91 1"/>
              <a:gd name="f117" fmla="*/ 59 f90 1"/>
              <a:gd name="f118" fmla="*/ 34 f91 1"/>
              <a:gd name="f119" fmla="*/ 57 f90 1"/>
              <a:gd name="f120" fmla="*/ 24 f91 1"/>
              <a:gd name="f121" fmla="*/ 55 f90 1"/>
              <a:gd name="f122" fmla="*/ 6 f91 1"/>
              <a:gd name="f123" fmla="*/ 46 f90 1"/>
              <a:gd name="f124" fmla="*/ 30 f90 1"/>
              <a:gd name="f125" fmla="*/ 3 f91 1"/>
              <a:gd name="f126" fmla="*/ 19 f90 1"/>
              <a:gd name="f127" fmla="*/ 11 f91 1"/>
              <a:gd name="f128" fmla="*/ 9 f90 1"/>
              <a:gd name="f129" fmla="*/ 23 f91 1"/>
              <a:gd name="f130" fmla="*/ 3 f90 1"/>
              <a:gd name="f131" fmla="*/ 39 f91 1"/>
              <a:gd name="f132" fmla="*/ 0 f90 1"/>
              <a:gd name="f133" fmla="*/ 57 f91 1"/>
              <a:gd name="f134" fmla="*/ 71 f91 1"/>
              <a:gd name="f135" fmla="*/ 8 f90 1"/>
              <a:gd name="f136" fmla="*/ 25 f90 1"/>
              <a:gd name="f137" fmla="*/ 70 f91 1"/>
              <a:gd name="f138" fmla="*/ 56 f91 1"/>
              <a:gd name="f139" fmla="*/ 17 f90 1"/>
              <a:gd name="f140" fmla="*/ 38 f91 1"/>
              <a:gd name="f141" fmla="*/ 14 f90 1"/>
              <a:gd name="f142" fmla="*/ 17 f91 1"/>
              <a:gd name="f143" fmla="*/ 27 f90 1"/>
              <a:gd name="f144" fmla="*/ 21 f91 1"/>
              <a:gd name="f145" fmla="*/ 36 f90 1"/>
              <a:gd name="f146" fmla="*/ 33 f91 1"/>
              <a:gd name="f147" fmla="*/ 41 f90 1"/>
              <a:gd name="f148" fmla="*/ 43 f90 1"/>
              <a:gd name="f149" fmla="*/ 52 f91 1"/>
              <a:gd name="f150" fmla="*/ 45 f90 1"/>
              <a:gd name="f151" fmla="*/ 69 f91 1"/>
              <a:gd name="f152" fmla="*/ 54 f90 1"/>
              <a:gd name="f153" fmla="*/ f92 1 f2"/>
              <a:gd name="f154" fmla="*/ f95 1 75"/>
              <a:gd name="f155" fmla="*/ f96 1 101"/>
              <a:gd name="f156" fmla="*/ f97 1 75"/>
              <a:gd name="f157" fmla="*/ f98 1 101"/>
              <a:gd name="f158" fmla="*/ f99 1 75"/>
              <a:gd name="f159" fmla="*/ f100 1 101"/>
              <a:gd name="f160" fmla="*/ f101 1 75"/>
              <a:gd name="f161" fmla="*/ f102 1 101"/>
              <a:gd name="f162" fmla="*/ f103 1 75"/>
              <a:gd name="f163" fmla="*/ f104 1 101"/>
              <a:gd name="f164" fmla="*/ f105 1 101"/>
              <a:gd name="f165" fmla="*/ f106 1 75"/>
              <a:gd name="f166" fmla="*/ f107 1 75"/>
              <a:gd name="f167" fmla="*/ f108 1 101"/>
              <a:gd name="f168" fmla="*/ f109 1 75"/>
              <a:gd name="f169" fmla="*/ f110 1 101"/>
              <a:gd name="f170" fmla="*/ f111 1 75"/>
              <a:gd name="f171" fmla="*/ f112 1 75"/>
              <a:gd name="f172" fmla="*/ f113 1 101"/>
              <a:gd name="f173" fmla="*/ f114 1 75"/>
              <a:gd name="f174" fmla="*/ f115 1 101"/>
              <a:gd name="f175" fmla="*/ f116 1 75"/>
              <a:gd name="f176" fmla="*/ f117 1 101"/>
              <a:gd name="f177" fmla="*/ f118 1 75"/>
              <a:gd name="f178" fmla="*/ f119 1 101"/>
              <a:gd name="f179" fmla="*/ f120 1 75"/>
              <a:gd name="f180" fmla="*/ f121 1 101"/>
              <a:gd name="f181" fmla="*/ f122 1 75"/>
              <a:gd name="f182" fmla="*/ f123 1 101"/>
              <a:gd name="f183" fmla="*/ f124 1 101"/>
              <a:gd name="f184" fmla="*/ f125 1 75"/>
              <a:gd name="f185" fmla="*/ f126 1 101"/>
              <a:gd name="f186" fmla="*/ f127 1 75"/>
              <a:gd name="f187" fmla="*/ f128 1 101"/>
              <a:gd name="f188" fmla="*/ f129 1 75"/>
              <a:gd name="f189" fmla="*/ f130 1 101"/>
              <a:gd name="f190" fmla="*/ f131 1 75"/>
              <a:gd name="f191" fmla="*/ f132 1 101"/>
              <a:gd name="f192" fmla="*/ f133 1 75"/>
              <a:gd name="f193" fmla="*/ f134 1 75"/>
              <a:gd name="f194" fmla="*/ f135 1 101"/>
              <a:gd name="f195" fmla="*/ f136 1 101"/>
              <a:gd name="f196" fmla="*/ f137 1 75"/>
              <a:gd name="f197" fmla="*/ f138 1 75"/>
              <a:gd name="f198" fmla="*/ f139 1 101"/>
              <a:gd name="f199" fmla="*/ f140 1 75"/>
              <a:gd name="f200" fmla="*/ f141 1 101"/>
              <a:gd name="f201" fmla="*/ f142 1 75"/>
              <a:gd name="f202" fmla="*/ f143 1 101"/>
              <a:gd name="f203" fmla="*/ f144 1 75"/>
              <a:gd name="f204" fmla="*/ f145 1 101"/>
              <a:gd name="f205" fmla="*/ f146 1 75"/>
              <a:gd name="f206" fmla="*/ f147 1 101"/>
              <a:gd name="f207" fmla="*/ f148 1 101"/>
              <a:gd name="f208" fmla="*/ f149 1 75"/>
              <a:gd name="f209" fmla="*/ f150 1 101"/>
              <a:gd name="f210" fmla="*/ f151 1 75"/>
              <a:gd name="f211" fmla="*/ f152 1 101"/>
              <a:gd name="f212" fmla="*/ 0 1 f93"/>
              <a:gd name="f213" fmla="*/ f6 1 f93"/>
              <a:gd name="f214" fmla="*/ 0 1 f94"/>
              <a:gd name="f215" fmla="*/ f7 1 f94"/>
              <a:gd name="f216" fmla="+- f153 0 f1"/>
              <a:gd name="f217" fmla="*/ f154 1 f93"/>
              <a:gd name="f218" fmla="*/ f155 1 f94"/>
              <a:gd name="f219" fmla="*/ f156 1 f93"/>
              <a:gd name="f220" fmla="*/ f157 1 f94"/>
              <a:gd name="f221" fmla="*/ f158 1 f93"/>
              <a:gd name="f222" fmla="*/ f159 1 f94"/>
              <a:gd name="f223" fmla="*/ f160 1 f93"/>
              <a:gd name="f224" fmla="*/ f161 1 f94"/>
              <a:gd name="f225" fmla="*/ f162 1 f93"/>
              <a:gd name="f226" fmla="*/ f163 1 f94"/>
              <a:gd name="f227" fmla="*/ f164 1 f94"/>
              <a:gd name="f228" fmla="*/ f165 1 f93"/>
              <a:gd name="f229" fmla="*/ f166 1 f93"/>
              <a:gd name="f230" fmla="*/ f167 1 f94"/>
              <a:gd name="f231" fmla="*/ f168 1 f93"/>
              <a:gd name="f232" fmla="*/ f169 1 f94"/>
              <a:gd name="f233" fmla="*/ f170 1 f93"/>
              <a:gd name="f234" fmla="*/ f171 1 f93"/>
              <a:gd name="f235" fmla="*/ f172 1 f94"/>
              <a:gd name="f236" fmla="*/ f173 1 f93"/>
              <a:gd name="f237" fmla="*/ f174 1 f94"/>
              <a:gd name="f238" fmla="*/ f175 1 f93"/>
              <a:gd name="f239" fmla="*/ f176 1 f94"/>
              <a:gd name="f240" fmla="*/ f177 1 f93"/>
              <a:gd name="f241" fmla="*/ f178 1 f94"/>
              <a:gd name="f242" fmla="*/ f179 1 f93"/>
              <a:gd name="f243" fmla="*/ f180 1 f94"/>
              <a:gd name="f244" fmla="*/ f181 1 f93"/>
              <a:gd name="f245" fmla="*/ f182 1 f94"/>
              <a:gd name="f246" fmla="*/ f183 1 f94"/>
              <a:gd name="f247" fmla="*/ f184 1 f93"/>
              <a:gd name="f248" fmla="*/ f185 1 f94"/>
              <a:gd name="f249" fmla="*/ f186 1 f93"/>
              <a:gd name="f250" fmla="*/ f187 1 f94"/>
              <a:gd name="f251" fmla="*/ f188 1 f93"/>
              <a:gd name="f252" fmla="*/ f189 1 f94"/>
              <a:gd name="f253" fmla="*/ f190 1 f93"/>
              <a:gd name="f254" fmla="*/ f191 1 f94"/>
              <a:gd name="f255" fmla="*/ f192 1 f93"/>
              <a:gd name="f256" fmla="*/ f193 1 f93"/>
              <a:gd name="f257" fmla="*/ f194 1 f94"/>
              <a:gd name="f258" fmla="*/ f195 1 f94"/>
              <a:gd name="f259" fmla="*/ f196 1 f93"/>
              <a:gd name="f260" fmla="*/ f197 1 f93"/>
              <a:gd name="f261" fmla="*/ f198 1 f94"/>
              <a:gd name="f262" fmla="*/ f199 1 f93"/>
              <a:gd name="f263" fmla="*/ f200 1 f94"/>
              <a:gd name="f264" fmla="*/ f201 1 f93"/>
              <a:gd name="f265" fmla="*/ f202 1 f94"/>
              <a:gd name="f266" fmla="*/ f203 1 f93"/>
              <a:gd name="f267" fmla="*/ f204 1 f94"/>
              <a:gd name="f268" fmla="*/ f205 1 f93"/>
              <a:gd name="f269" fmla="*/ f206 1 f94"/>
              <a:gd name="f270" fmla="*/ f207 1 f94"/>
              <a:gd name="f271" fmla="*/ f208 1 f93"/>
              <a:gd name="f272" fmla="*/ f209 1 f94"/>
              <a:gd name="f273" fmla="*/ f210 1 f93"/>
              <a:gd name="f274" fmla="*/ f211 1 f94"/>
              <a:gd name="f275" fmla="*/ f212 f88 1"/>
              <a:gd name="f276" fmla="*/ f213 f88 1"/>
              <a:gd name="f277" fmla="*/ f215 f89 1"/>
              <a:gd name="f278" fmla="*/ f214 f89 1"/>
              <a:gd name="f279" fmla="*/ f217 f88 1"/>
              <a:gd name="f280" fmla="*/ f218 f89 1"/>
              <a:gd name="f281" fmla="*/ f219 f88 1"/>
              <a:gd name="f282" fmla="*/ f220 f89 1"/>
              <a:gd name="f283" fmla="*/ f221 f88 1"/>
              <a:gd name="f284" fmla="*/ f222 f89 1"/>
              <a:gd name="f285" fmla="*/ f223 f88 1"/>
              <a:gd name="f286" fmla="*/ f224 f89 1"/>
              <a:gd name="f287" fmla="*/ f225 f88 1"/>
              <a:gd name="f288" fmla="*/ f226 f89 1"/>
              <a:gd name="f289" fmla="*/ f227 f89 1"/>
              <a:gd name="f290" fmla="*/ f228 f88 1"/>
              <a:gd name="f291" fmla="*/ f229 f88 1"/>
              <a:gd name="f292" fmla="*/ f230 f89 1"/>
              <a:gd name="f293" fmla="*/ f231 f88 1"/>
              <a:gd name="f294" fmla="*/ f232 f89 1"/>
              <a:gd name="f295" fmla="*/ f233 f88 1"/>
              <a:gd name="f296" fmla="*/ f234 f88 1"/>
              <a:gd name="f297" fmla="*/ f235 f89 1"/>
              <a:gd name="f298" fmla="*/ f236 f88 1"/>
              <a:gd name="f299" fmla="*/ f237 f89 1"/>
              <a:gd name="f300" fmla="*/ f238 f88 1"/>
              <a:gd name="f301" fmla="*/ f239 f89 1"/>
              <a:gd name="f302" fmla="*/ f240 f88 1"/>
              <a:gd name="f303" fmla="*/ f241 f89 1"/>
              <a:gd name="f304" fmla="*/ f242 f88 1"/>
              <a:gd name="f305" fmla="*/ f243 f89 1"/>
              <a:gd name="f306" fmla="*/ f244 f88 1"/>
              <a:gd name="f307" fmla="*/ f245 f89 1"/>
              <a:gd name="f308" fmla="*/ f246 f89 1"/>
              <a:gd name="f309" fmla="*/ f247 f88 1"/>
              <a:gd name="f310" fmla="*/ f248 f89 1"/>
              <a:gd name="f311" fmla="*/ f249 f88 1"/>
              <a:gd name="f312" fmla="*/ f250 f89 1"/>
              <a:gd name="f313" fmla="*/ f251 f88 1"/>
              <a:gd name="f314" fmla="*/ f252 f89 1"/>
              <a:gd name="f315" fmla="*/ f253 f88 1"/>
              <a:gd name="f316" fmla="*/ f254 f89 1"/>
              <a:gd name="f317" fmla="*/ f255 f88 1"/>
              <a:gd name="f318" fmla="*/ f256 f88 1"/>
              <a:gd name="f319" fmla="*/ f257 f89 1"/>
              <a:gd name="f320" fmla="*/ f258 f89 1"/>
              <a:gd name="f321" fmla="*/ f259 f88 1"/>
              <a:gd name="f322" fmla="*/ f260 f88 1"/>
              <a:gd name="f323" fmla="*/ f261 f89 1"/>
              <a:gd name="f324" fmla="*/ f262 f88 1"/>
              <a:gd name="f325" fmla="*/ f263 f89 1"/>
              <a:gd name="f326" fmla="*/ f264 f88 1"/>
              <a:gd name="f327" fmla="*/ f265 f89 1"/>
              <a:gd name="f328" fmla="*/ f266 f88 1"/>
              <a:gd name="f329" fmla="*/ f267 f89 1"/>
              <a:gd name="f330" fmla="*/ f268 f88 1"/>
              <a:gd name="f331" fmla="*/ f269 f89 1"/>
              <a:gd name="f332" fmla="*/ f270 f89 1"/>
              <a:gd name="f333" fmla="*/ f271 f88 1"/>
              <a:gd name="f334" fmla="*/ f272 f89 1"/>
              <a:gd name="f335" fmla="*/ f273 f88 1"/>
              <a:gd name="f336" fmla="*/ f274 f8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6">
                <a:pos x="f279" y="f280"/>
              </a:cxn>
              <a:cxn ang="f216">
                <a:pos x="f281" y="f282"/>
              </a:cxn>
              <a:cxn ang="f216">
                <a:pos x="f283" y="f284"/>
              </a:cxn>
              <a:cxn ang="f216">
                <a:pos x="f285" y="f286"/>
              </a:cxn>
              <a:cxn ang="f216">
                <a:pos x="f287" y="f288"/>
              </a:cxn>
              <a:cxn ang="f216">
                <a:pos x="f287" y="f289"/>
              </a:cxn>
              <a:cxn ang="f216">
                <a:pos x="f290" y="f289"/>
              </a:cxn>
              <a:cxn ang="f216">
                <a:pos x="f291" y="f292"/>
              </a:cxn>
              <a:cxn ang="f216">
                <a:pos x="f293" y="f294"/>
              </a:cxn>
              <a:cxn ang="f216">
                <a:pos x="f295" y="f292"/>
              </a:cxn>
              <a:cxn ang="f216">
                <a:pos x="f296" y="f297"/>
              </a:cxn>
              <a:cxn ang="f216">
                <a:pos x="f298" y="f299"/>
              </a:cxn>
              <a:cxn ang="f216">
                <a:pos x="f300" y="f301"/>
              </a:cxn>
              <a:cxn ang="f216">
                <a:pos x="f302" y="f303"/>
              </a:cxn>
              <a:cxn ang="f216">
                <a:pos x="f304" y="f305"/>
              </a:cxn>
              <a:cxn ang="f216">
                <a:pos x="f306" y="f307"/>
              </a:cxn>
              <a:cxn ang="f216">
                <a:pos x="f290" y="f308"/>
              </a:cxn>
              <a:cxn ang="f216">
                <a:pos x="f309" y="f310"/>
              </a:cxn>
              <a:cxn ang="f216">
                <a:pos x="f311" y="f312"/>
              </a:cxn>
              <a:cxn ang="f216">
                <a:pos x="f313" y="f314"/>
              </a:cxn>
              <a:cxn ang="f216">
                <a:pos x="f315" y="f316"/>
              </a:cxn>
              <a:cxn ang="f216">
                <a:pos x="f317" y="f314"/>
              </a:cxn>
              <a:cxn ang="f216">
                <a:pos x="f318" y="f319"/>
              </a:cxn>
              <a:cxn ang="f216">
                <a:pos x="f318" y="f320"/>
              </a:cxn>
              <a:cxn ang="f216">
                <a:pos x="f321" y="f320"/>
              </a:cxn>
              <a:cxn ang="f216">
                <a:pos x="f322" y="f323"/>
              </a:cxn>
              <a:cxn ang="f216">
                <a:pos x="f324" y="f325"/>
              </a:cxn>
              <a:cxn ang="f216">
                <a:pos x="f313" y="f323"/>
              </a:cxn>
              <a:cxn ang="f216">
                <a:pos x="f326" y="f327"/>
              </a:cxn>
              <a:cxn ang="f216">
                <a:pos x="f328" y="f329"/>
              </a:cxn>
              <a:cxn ang="f216">
                <a:pos x="f330" y="f331"/>
              </a:cxn>
              <a:cxn ang="f216">
                <a:pos x="f300" y="f332"/>
              </a:cxn>
              <a:cxn ang="f216">
                <a:pos x="f333" y="f334"/>
              </a:cxn>
              <a:cxn ang="f216">
                <a:pos x="f335" y="f336"/>
              </a:cxn>
              <a:cxn ang="f216">
                <a:pos x="f279" y="f280"/>
              </a:cxn>
            </a:cxnLst>
            <a:rect l="f275" t="f278" r="f276" b="f277"/>
            <a:pathLst>
              <a:path w="75" h="101">
                <a:moveTo>
                  <a:pt x="f6" y="f8"/>
                </a:moveTo>
                <a:cubicBezTo>
                  <a:pt x="f6" y="f9"/>
                  <a:pt x="f8" y="f10"/>
                  <a:pt x="f11" y="f12"/>
                </a:cubicBezTo>
                <a:cubicBezTo>
                  <a:pt x="f13" y="f14"/>
                  <a:pt x="f15" y="f7"/>
                  <a:pt x="f16" y="f7"/>
                </a:cubicBezTo>
                <a:cubicBezTo>
                  <a:pt x="f17" y="f7"/>
                  <a:pt x="f18" y="f19"/>
                  <a:pt x="f20" y="f14"/>
                </a:cubicBezTo>
                <a:cubicBezTo>
                  <a:pt x="f21" y="f22"/>
                  <a:pt x="f23" y="f24"/>
                  <a:pt x="f5" y="f25"/>
                </a:cubicBezTo>
                <a:lnTo>
                  <a:pt x="f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0"/>
                  <a:pt x="f37" y="f10"/>
                </a:cubicBezTo>
                <a:cubicBezTo>
                  <a:pt x="f38" y="f10"/>
                  <a:pt x="f39" y="f35"/>
                  <a:pt x="f40" y="f33"/>
                </a:cubicBezTo>
                <a:cubicBezTo>
                  <a:pt x="f13" y="f31"/>
                  <a:pt x="f41" y="f29"/>
                  <a:pt x="f41" y="f42"/>
                </a:cubicBezTo>
                <a:cubicBezTo>
                  <a:pt x="f41" y="f43"/>
                  <a:pt x="f44" y="f45"/>
                  <a:pt x="f46" y="f11"/>
                </a:cubicBezTo>
                <a:cubicBezTo>
                  <a:pt x="f40" y="f47"/>
                  <a:pt x="f39" y="f48"/>
                  <a:pt x="f38" y="f41"/>
                </a:cubicBezTo>
                <a:cubicBezTo>
                  <a:pt x="f49" y="f41"/>
                  <a:pt x="f50" y="f44"/>
                  <a:pt x="f51" y="f13"/>
                </a:cubicBezTo>
                <a:cubicBezTo>
                  <a:pt x="f36" y="f13"/>
                  <a:pt x="f52" y="f53"/>
                  <a:pt x="f34" y="f46"/>
                </a:cubicBezTo>
                <a:cubicBezTo>
                  <a:pt x="f54" y="f40"/>
                  <a:pt x="f55" y="f56"/>
                  <a:pt x="f28" y="f57"/>
                </a:cubicBezTo>
                <a:cubicBezTo>
                  <a:pt x="f58" y="f49"/>
                  <a:pt x="f27" y="f37"/>
                  <a:pt x="f27" y="f36"/>
                </a:cubicBezTo>
                <a:cubicBezTo>
                  <a:pt x="f27" y="f59"/>
                  <a:pt x="f60" y="f61"/>
                  <a:pt x="f58" y="f62"/>
                </a:cubicBezTo>
                <a:cubicBezTo>
                  <a:pt x="f63" y="f20"/>
                  <a:pt x="f64" y="f30"/>
                  <a:pt x="f65" y="f21"/>
                </a:cubicBezTo>
                <a:cubicBezTo>
                  <a:pt x="f66" y="f64"/>
                  <a:pt x="f32" y="f23"/>
                  <a:pt x="f67" y="f58"/>
                </a:cubicBezTo>
                <a:cubicBezTo>
                  <a:pt x="f17" y="f27"/>
                  <a:pt x="f68" y="f5"/>
                  <a:pt x="f69" y="f5"/>
                </a:cubicBezTo>
                <a:cubicBezTo>
                  <a:pt x="f70" y="f5"/>
                  <a:pt x="f71" y="f27"/>
                  <a:pt x="f13" y="f58"/>
                </a:cubicBezTo>
                <a:cubicBezTo>
                  <a:pt x="f72" y="f23"/>
                  <a:pt x="f73" y="f28"/>
                  <a:pt x="f8" y="f74"/>
                </a:cubicBezTo>
                <a:lnTo>
                  <a:pt x="f8" y="f75"/>
                </a:lnTo>
                <a:lnTo>
                  <a:pt x="f76" y="f75"/>
                </a:lnTo>
                <a:cubicBezTo>
                  <a:pt x="f45" y="f61"/>
                  <a:pt x="f48" y="f62"/>
                  <a:pt x="f53" y="f77"/>
                </a:cubicBezTo>
                <a:cubicBezTo>
                  <a:pt x="f56" y="f20"/>
                  <a:pt x="f78" y="f66"/>
                  <a:pt x="f50" y="f66"/>
                </a:cubicBezTo>
                <a:cubicBezTo>
                  <a:pt x="f79" y="f66"/>
                  <a:pt x="f52" y="f20"/>
                  <a:pt x="f67" y="f77"/>
                </a:cubicBezTo>
                <a:cubicBezTo>
                  <a:pt x="f62" y="f80"/>
                  <a:pt x="f77" y="f67"/>
                  <a:pt x="f77" y="f52"/>
                </a:cubicBezTo>
                <a:cubicBezTo>
                  <a:pt x="f77" y="f81"/>
                  <a:pt x="f62" y="f51"/>
                  <a:pt x="f18" y="f37"/>
                </a:cubicBezTo>
                <a:cubicBezTo>
                  <a:pt x="f67" y="f50"/>
                  <a:pt x="f52" y="f82"/>
                  <a:pt x="f68" y="f49"/>
                </a:cubicBezTo>
                <a:cubicBezTo>
                  <a:pt x="f37" y="f83"/>
                  <a:pt x="f69" y="f38"/>
                  <a:pt x="f38" y="f38"/>
                </a:cubicBezTo>
                <a:cubicBezTo>
                  <a:pt x="f57" y="f78"/>
                  <a:pt x="f39" y="f70"/>
                  <a:pt x="f84" y="f70"/>
                </a:cubicBezTo>
                <a:cubicBezTo>
                  <a:pt x="f41" y="f15"/>
                  <a:pt x="f85" y="f56"/>
                  <a:pt x="f43" y="f86"/>
                </a:cubicBezTo>
                <a:cubicBezTo>
                  <a:pt x="f42" y="f44"/>
                  <a:pt x="f6" y="f11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4" name="Freeform 207"/>
          <p:cNvSpPr/>
          <p:nvPr/>
        </p:nvSpPr>
        <p:spPr>
          <a:xfrm>
            <a:off x="7547091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9"/>
              <a:gd name="f7" fmla="val 101"/>
              <a:gd name="f8" fmla="val 51"/>
              <a:gd name="f9" fmla="val 66"/>
              <a:gd name="f10" fmla="val 85"/>
              <a:gd name="f11" fmla="val 78"/>
              <a:gd name="f12" fmla="val 77"/>
              <a:gd name="f13" fmla="val 87"/>
              <a:gd name="f14" fmla="val 69"/>
              <a:gd name="f15" fmla="val 96"/>
              <a:gd name="f16" fmla="val 58"/>
              <a:gd name="f17" fmla="val 45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70"/>
              <a:gd name="f29" fmla="val 29"/>
              <a:gd name="f30" fmla="val 65"/>
              <a:gd name="f31" fmla="val 60"/>
              <a:gd name="f32" fmla="val 17"/>
              <a:gd name="f33" fmla="val 53"/>
              <a:gd name="f34" fmla="val 36"/>
              <a:gd name="f35" fmla="val 24"/>
              <a:gd name="f36" fmla="val 19"/>
              <a:gd name="f37" fmla="val 63"/>
              <a:gd name="f38" fmla="val 84"/>
              <a:gd name="f39" fmla="+- 0 0 -90"/>
              <a:gd name="f40" fmla="*/ f3 1 89"/>
              <a:gd name="f41" fmla="*/ f4 1 101"/>
              <a:gd name="f42" fmla="+- f7 0 f5"/>
              <a:gd name="f43" fmla="+- f6 0 f5"/>
              <a:gd name="f44" fmla="*/ f39 f0 1"/>
              <a:gd name="f45" fmla="*/ f43 1 89"/>
              <a:gd name="f46" fmla="*/ f42 1 101"/>
              <a:gd name="f47" fmla="*/ 89 f43 1"/>
              <a:gd name="f48" fmla="*/ 51 f42 1"/>
              <a:gd name="f49" fmla="*/ 77 f43 1"/>
              <a:gd name="f50" fmla="*/ 87 f42 1"/>
              <a:gd name="f51" fmla="*/ 45 f43 1"/>
              <a:gd name="f52" fmla="*/ 101 f42 1"/>
              <a:gd name="f53" fmla="*/ 12 f43 1"/>
              <a:gd name="f54" fmla="*/ 0 f43 1"/>
              <a:gd name="f55" fmla="*/ 14 f42 1"/>
              <a:gd name="f56" fmla="*/ 0 f42 1"/>
              <a:gd name="f57" fmla="*/ 72 f43 1"/>
              <a:gd name="f58" fmla="*/ 65 f43 1"/>
              <a:gd name="f59" fmla="*/ 23 f42 1"/>
              <a:gd name="f60" fmla="*/ 24 f43 1"/>
              <a:gd name="f61" fmla="*/ 17 f43 1"/>
              <a:gd name="f62" fmla="*/ 78 f42 1"/>
              <a:gd name="f63" fmla="*/ f44 1 f2"/>
              <a:gd name="f64" fmla="*/ f47 1 89"/>
              <a:gd name="f65" fmla="*/ f48 1 101"/>
              <a:gd name="f66" fmla="*/ f49 1 89"/>
              <a:gd name="f67" fmla="*/ f50 1 101"/>
              <a:gd name="f68" fmla="*/ f51 1 89"/>
              <a:gd name="f69" fmla="*/ f52 1 101"/>
              <a:gd name="f70" fmla="*/ f53 1 89"/>
              <a:gd name="f71" fmla="*/ f54 1 89"/>
              <a:gd name="f72" fmla="*/ f55 1 101"/>
              <a:gd name="f73" fmla="*/ f56 1 101"/>
              <a:gd name="f74" fmla="*/ f57 1 89"/>
              <a:gd name="f75" fmla="*/ f58 1 89"/>
              <a:gd name="f76" fmla="*/ f59 1 101"/>
              <a:gd name="f77" fmla="*/ f60 1 89"/>
              <a:gd name="f78" fmla="*/ f61 1 89"/>
              <a:gd name="f79" fmla="*/ f62 1 101"/>
              <a:gd name="f80" fmla="*/ 0 1 f45"/>
              <a:gd name="f81" fmla="*/ f6 1 f45"/>
              <a:gd name="f82" fmla="*/ 0 1 f46"/>
              <a:gd name="f83" fmla="*/ f7 1 f46"/>
              <a:gd name="f84" fmla="+- f63 0 f1"/>
              <a:gd name="f85" fmla="*/ f64 1 f45"/>
              <a:gd name="f86" fmla="*/ f65 1 f46"/>
              <a:gd name="f87" fmla="*/ f66 1 f45"/>
              <a:gd name="f88" fmla="*/ f67 1 f46"/>
              <a:gd name="f89" fmla="*/ f68 1 f45"/>
              <a:gd name="f90" fmla="*/ f69 1 f46"/>
              <a:gd name="f91" fmla="*/ f70 1 f45"/>
              <a:gd name="f92" fmla="*/ f71 1 f45"/>
              <a:gd name="f93" fmla="*/ f72 1 f46"/>
              <a:gd name="f94" fmla="*/ f73 1 f46"/>
              <a:gd name="f95" fmla="*/ f74 1 f45"/>
              <a:gd name="f96" fmla="*/ f75 1 f45"/>
              <a:gd name="f97" fmla="*/ f76 1 f46"/>
              <a:gd name="f98" fmla="*/ f77 1 f45"/>
              <a:gd name="f99" fmla="*/ f78 1 f45"/>
              <a:gd name="f100" fmla="*/ f79 1 f46"/>
              <a:gd name="f101" fmla="*/ f80 f40 1"/>
              <a:gd name="f102" fmla="*/ f81 f40 1"/>
              <a:gd name="f103" fmla="*/ f83 f41 1"/>
              <a:gd name="f104" fmla="*/ f82 f41 1"/>
              <a:gd name="f105" fmla="*/ f85 f40 1"/>
              <a:gd name="f106" fmla="*/ f86 f41 1"/>
              <a:gd name="f107" fmla="*/ f87 f40 1"/>
              <a:gd name="f108" fmla="*/ f88 f41 1"/>
              <a:gd name="f109" fmla="*/ f89 f40 1"/>
              <a:gd name="f110" fmla="*/ f90 f41 1"/>
              <a:gd name="f111" fmla="*/ f91 f40 1"/>
              <a:gd name="f112" fmla="*/ f92 f40 1"/>
              <a:gd name="f113" fmla="*/ f93 f41 1"/>
              <a:gd name="f114" fmla="*/ f94 f41 1"/>
              <a:gd name="f115" fmla="*/ f95 f40 1"/>
              <a:gd name="f116" fmla="*/ f96 f40 1"/>
              <a:gd name="f117" fmla="*/ f97 f41 1"/>
              <a:gd name="f118" fmla="*/ f98 f40 1"/>
              <a:gd name="f119" fmla="*/ f99 f40 1"/>
              <a:gd name="f120" fmla="*/ f10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08"/>
              </a:cxn>
              <a:cxn ang="f84">
                <a:pos x="f112" y="f106"/>
              </a:cxn>
              <a:cxn ang="f84">
                <a:pos x="f111" y="f113"/>
              </a:cxn>
              <a:cxn ang="f84">
                <a:pos x="f109" y="f114"/>
              </a:cxn>
              <a:cxn ang="f84">
                <a:pos x="f107" y="f113"/>
              </a:cxn>
              <a:cxn ang="f84">
                <a:pos x="f105" y="f106"/>
              </a:cxn>
              <a:cxn ang="f84">
                <a:pos x="f115" y="f106"/>
              </a:cxn>
              <a:cxn ang="f84">
                <a:pos x="f116" y="f117"/>
              </a:cxn>
              <a:cxn ang="f84">
                <a:pos x="f109" y="f113"/>
              </a:cxn>
              <a:cxn ang="f84">
                <a:pos x="f118" y="f117"/>
              </a:cxn>
              <a:cxn ang="f84">
                <a:pos x="f119" y="f106"/>
              </a:cxn>
              <a:cxn ang="f84">
                <a:pos x="f118" y="f120"/>
              </a:cxn>
              <a:cxn ang="f84">
                <a:pos x="f109" y="f108"/>
              </a:cxn>
              <a:cxn ang="f84">
                <a:pos x="f116" y="f120"/>
              </a:cxn>
              <a:cxn ang="f84">
                <a:pos x="f115" y="f106"/>
              </a:cxn>
            </a:cxnLst>
            <a:rect l="f101" t="f104" r="f102" b="f103"/>
            <a:pathLst>
              <a:path w="89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34" y="f24"/>
                  <a:pt x="f29" y="f32"/>
                  <a:pt x="f35" y="f23"/>
                </a:cubicBezTo>
                <a:cubicBezTo>
                  <a:pt x="f36" y="f29"/>
                  <a:pt x="f32" y="f27"/>
                  <a:pt x="f32" y="f8"/>
                </a:cubicBezTo>
                <a:cubicBezTo>
                  <a:pt x="f32" y="f37"/>
                  <a:pt x="f36" y="f26"/>
                  <a:pt x="f35" y="f11"/>
                </a:cubicBezTo>
                <a:cubicBezTo>
                  <a:pt x="f29" y="f38"/>
                  <a:pt x="f34" y="f13"/>
                  <a:pt x="f17" y="f13"/>
                </a:cubicBezTo>
                <a:cubicBezTo>
                  <a:pt x="f33" y="f13"/>
                  <a:pt x="f31" y="f38"/>
                  <a:pt x="f30" y="f11"/>
                </a:cubicBezTo>
                <a:cubicBezTo>
                  <a:pt x="f14" y="f26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5" name="Freeform 208"/>
          <p:cNvSpPr/>
          <p:nvPr/>
        </p:nvSpPr>
        <p:spPr>
          <a:xfrm>
            <a:off x="7701534" y="4149720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5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61"/>
              <a:gd name="f17" fmla="val 58"/>
              <a:gd name="f18" fmla="val 59"/>
              <a:gd name="f19" fmla="val 55"/>
              <a:gd name="f20" fmla="val 57"/>
              <a:gd name="f21" fmla="val 53"/>
              <a:gd name="f22" fmla="val 54"/>
              <a:gd name="f23" fmla="val 52"/>
              <a:gd name="f24" fmla="val 51"/>
              <a:gd name="f25" fmla="val 48"/>
              <a:gd name="f26" fmla="val 50"/>
              <a:gd name="f27" fmla="val 44"/>
              <a:gd name="f28" fmla="val 40"/>
              <a:gd name="f29" fmla="val 35"/>
              <a:gd name="f30" fmla="val 30"/>
              <a:gd name="f31" fmla="val 26"/>
              <a:gd name="f32" fmla="val 56"/>
              <a:gd name="f33" fmla="val 21"/>
              <a:gd name="f34" fmla="val 17"/>
              <a:gd name="f35" fmla="val 22"/>
              <a:gd name="f36" fmla="val 27"/>
              <a:gd name="f37" fmla="val 41"/>
              <a:gd name="f38" fmla="val 32"/>
              <a:gd name="f39" fmla="val 39"/>
              <a:gd name="f40" fmla="val 37"/>
              <a:gd name="f41" fmla="val 36"/>
              <a:gd name="f42" fmla="val 43"/>
              <a:gd name="f43" fmla="val 49"/>
              <a:gd name="f44" fmla="val 38"/>
              <a:gd name="f45" fmla="val 72"/>
              <a:gd name="f46" fmla="val 78"/>
              <a:gd name="f47" fmla="val 71"/>
              <a:gd name="f48" fmla="+- 0 0 -90"/>
              <a:gd name="f49" fmla="*/ f3 1 80"/>
              <a:gd name="f50" fmla="*/ f4 1 133"/>
              <a:gd name="f51" fmla="+- f7 0 f5"/>
              <a:gd name="f52" fmla="+- f6 0 f5"/>
              <a:gd name="f53" fmla="*/ f48 f0 1"/>
              <a:gd name="f54" fmla="*/ f52 1 80"/>
              <a:gd name="f55" fmla="*/ f51 1 133"/>
              <a:gd name="f56" fmla="*/ 80 f52 1"/>
              <a:gd name="f57" fmla="*/ 133 f51 1"/>
              <a:gd name="f58" fmla="*/ 64 f52 1"/>
              <a:gd name="f59" fmla="*/ 79 f51 1"/>
              <a:gd name="f60" fmla="*/ 63 f52 1"/>
              <a:gd name="f61" fmla="*/ 67 f51 1"/>
              <a:gd name="f62" fmla="*/ 61 f52 1"/>
              <a:gd name="f63" fmla="*/ 58 f51 1"/>
              <a:gd name="f64" fmla="*/ 54 f52 1"/>
              <a:gd name="f65" fmla="*/ 52 f51 1"/>
              <a:gd name="f66" fmla="*/ 44 f52 1"/>
              <a:gd name="f67" fmla="*/ 50 f51 1"/>
              <a:gd name="f68" fmla="*/ 30 f52 1"/>
              <a:gd name="f69" fmla="*/ 54 f51 1"/>
              <a:gd name="f70" fmla="*/ 17 f52 1"/>
              <a:gd name="f71" fmla="*/ 62 f51 1"/>
              <a:gd name="f72" fmla="*/ 0 f52 1"/>
              <a:gd name="f73" fmla="*/ 0 f51 1"/>
              <a:gd name="f74" fmla="*/ 48 f51 1"/>
              <a:gd name="f75" fmla="*/ 32 f52 1"/>
              <a:gd name="f76" fmla="*/ 39 f51 1"/>
              <a:gd name="f77" fmla="*/ 49 f52 1"/>
              <a:gd name="f78" fmla="*/ 35 f51 1"/>
              <a:gd name="f79" fmla="*/ 72 f52 1"/>
              <a:gd name="f80" fmla="*/ 44 f51 1"/>
              <a:gd name="f81" fmla="*/ 71 f51 1"/>
              <a:gd name="f82" fmla="*/ f53 1 f2"/>
              <a:gd name="f83" fmla="*/ f56 1 80"/>
              <a:gd name="f84" fmla="*/ f57 1 133"/>
              <a:gd name="f85" fmla="*/ f58 1 80"/>
              <a:gd name="f86" fmla="*/ f59 1 133"/>
              <a:gd name="f87" fmla="*/ f60 1 80"/>
              <a:gd name="f88" fmla="*/ f61 1 133"/>
              <a:gd name="f89" fmla="*/ f62 1 80"/>
              <a:gd name="f90" fmla="*/ f63 1 133"/>
              <a:gd name="f91" fmla="*/ f64 1 80"/>
              <a:gd name="f92" fmla="*/ f65 1 133"/>
              <a:gd name="f93" fmla="*/ f66 1 80"/>
              <a:gd name="f94" fmla="*/ f67 1 133"/>
              <a:gd name="f95" fmla="*/ f68 1 80"/>
              <a:gd name="f96" fmla="*/ f69 1 133"/>
              <a:gd name="f97" fmla="*/ f70 1 80"/>
              <a:gd name="f98" fmla="*/ f71 1 133"/>
              <a:gd name="f99" fmla="*/ f72 1 80"/>
              <a:gd name="f100" fmla="*/ f73 1 133"/>
              <a:gd name="f101" fmla="*/ f74 1 133"/>
              <a:gd name="f102" fmla="*/ f75 1 80"/>
              <a:gd name="f103" fmla="*/ f76 1 133"/>
              <a:gd name="f104" fmla="*/ f77 1 80"/>
              <a:gd name="f105" fmla="*/ f78 1 133"/>
              <a:gd name="f106" fmla="*/ f79 1 80"/>
              <a:gd name="f107" fmla="*/ f80 1 133"/>
              <a:gd name="f108" fmla="*/ f81 1 133"/>
              <a:gd name="f109" fmla="*/ 0 1 f54"/>
              <a:gd name="f110" fmla="*/ f6 1 f54"/>
              <a:gd name="f111" fmla="*/ 0 1 f55"/>
              <a:gd name="f112" fmla="*/ f7 1 f55"/>
              <a:gd name="f113" fmla="+- f82 0 f1"/>
              <a:gd name="f114" fmla="*/ f83 1 f54"/>
              <a:gd name="f115" fmla="*/ f84 1 f55"/>
              <a:gd name="f116" fmla="*/ f85 1 f54"/>
              <a:gd name="f117" fmla="*/ f86 1 f55"/>
              <a:gd name="f118" fmla="*/ f87 1 f54"/>
              <a:gd name="f119" fmla="*/ f88 1 f55"/>
              <a:gd name="f120" fmla="*/ f89 1 f54"/>
              <a:gd name="f121" fmla="*/ f90 1 f55"/>
              <a:gd name="f122" fmla="*/ f91 1 f54"/>
              <a:gd name="f123" fmla="*/ f92 1 f55"/>
              <a:gd name="f124" fmla="*/ f93 1 f54"/>
              <a:gd name="f125" fmla="*/ f94 1 f55"/>
              <a:gd name="f126" fmla="*/ f95 1 f54"/>
              <a:gd name="f127" fmla="*/ f96 1 f55"/>
              <a:gd name="f128" fmla="*/ f97 1 f54"/>
              <a:gd name="f129" fmla="*/ f98 1 f55"/>
              <a:gd name="f130" fmla="*/ f99 1 f54"/>
              <a:gd name="f131" fmla="*/ f100 1 f55"/>
              <a:gd name="f132" fmla="*/ f101 1 f55"/>
              <a:gd name="f133" fmla="*/ f102 1 f54"/>
              <a:gd name="f134" fmla="*/ f103 1 f55"/>
              <a:gd name="f135" fmla="*/ f104 1 f54"/>
              <a:gd name="f136" fmla="*/ f105 1 f55"/>
              <a:gd name="f137" fmla="*/ f106 1 f54"/>
              <a:gd name="f138" fmla="*/ f107 1 f55"/>
              <a:gd name="f139" fmla="*/ f108 1 f55"/>
              <a:gd name="f140" fmla="*/ f109 f49 1"/>
              <a:gd name="f141" fmla="*/ f110 f49 1"/>
              <a:gd name="f142" fmla="*/ f112 f50 1"/>
              <a:gd name="f143" fmla="*/ f111 f50 1"/>
              <a:gd name="f144" fmla="*/ f114 f49 1"/>
              <a:gd name="f145" fmla="*/ f115 f50 1"/>
              <a:gd name="f146" fmla="*/ f116 f49 1"/>
              <a:gd name="f147" fmla="*/ f117 f50 1"/>
              <a:gd name="f148" fmla="*/ f118 f49 1"/>
              <a:gd name="f149" fmla="*/ f119 f50 1"/>
              <a:gd name="f150" fmla="*/ f120 f49 1"/>
              <a:gd name="f151" fmla="*/ f121 f50 1"/>
              <a:gd name="f152" fmla="*/ f122 f49 1"/>
              <a:gd name="f153" fmla="*/ f123 f50 1"/>
              <a:gd name="f154" fmla="*/ f124 f49 1"/>
              <a:gd name="f155" fmla="*/ f125 f50 1"/>
              <a:gd name="f156" fmla="*/ f126 f49 1"/>
              <a:gd name="f157" fmla="*/ f127 f50 1"/>
              <a:gd name="f158" fmla="*/ f128 f49 1"/>
              <a:gd name="f159" fmla="*/ f129 f50 1"/>
              <a:gd name="f160" fmla="*/ f130 f49 1"/>
              <a:gd name="f161" fmla="*/ f131 f50 1"/>
              <a:gd name="f162" fmla="*/ f132 f50 1"/>
              <a:gd name="f163" fmla="*/ f133 f49 1"/>
              <a:gd name="f164" fmla="*/ f134 f50 1"/>
              <a:gd name="f165" fmla="*/ f135 f49 1"/>
              <a:gd name="f166" fmla="*/ f136 f50 1"/>
              <a:gd name="f167" fmla="*/ f137 f49 1"/>
              <a:gd name="f168" fmla="*/ f138 f50 1"/>
              <a:gd name="f169" fmla="*/ f139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4" y="f145"/>
              </a:cxn>
              <a:cxn ang="f113">
                <a:pos x="f146" y="f145"/>
              </a:cxn>
              <a:cxn ang="f113">
                <a:pos x="f146" y="f147"/>
              </a:cxn>
              <a:cxn ang="f113">
                <a:pos x="f148" y="f149"/>
              </a:cxn>
              <a:cxn ang="f113">
                <a:pos x="f150" y="f151"/>
              </a:cxn>
              <a:cxn ang="f113">
                <a:pos x="f152" y="f153"/>
              </a:cxn>
              <a:cxn ang="f113">
                <a:pos x="f154" y="f155"/>
              </a:cxn>
              <a:cxn ang="f113">
                <a:pos x="f156" y="f157"/>
              </a:cxn>
              <a:cxn ang="f113">
                <a:pos x="f158" y="f159"/>
              </a:cxn>
              <a:cxn ang="f113">
                <a:pos x="f158" y="f145"/>
              </a:cxn>
              <a:cxn ang="f113">
                <a:pos x="f160" y="f145"/>
              </a:cxn>
              <a:cxn ang="f113">
                <a:pos x="f160" y="f161"/>
              </a:cxn>
              <a:cxn ang="f113">
                <a:pos x="f158" y="f161"/>
              </a:cxn>
              <a:cxn ang="f113">
                <a:pos x="f158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67" y="f168"/>
              </a:cxn>
              <a:cxn ang="f113">
                <a:pos x="f144" y="f169"/>
              </a:cxn>
              <a:cxn ang="f113">
                <a:pos x="f144" y="f145"/>
              </a:cxn>
            </a:cxnLst>
            <a:rect l="f140" t="f143" r="f141" b="f142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3" y="f24"/>
                  <a:pt x="f25" y="f26"/>
                  <a:pt x="f27" y="f26"/>
                </a:cubicBezTo>
                <a:cubicBezTo>
                  <a:pt x="f28" y="f26"/>
                  <a:pt x="f29" y="f23"/>
                  <a:pt x="f30" y="f22"/>
                </a:cubicBezTo>
                <a:cubicBezTo>
                  <a:pt x="f31" y="f32"/>
                  <a:pt x="f33" y="f18"/>
                  <a:pt x="f34" y="f14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lnTo>
                  <a:pt x="f34" y="f5"/>
                </a:lnTo>
                <a:lnTo>
                  <a:pt x="f34" y="f25"/>
                </a:lnTo>
                <a:cubicBezTo>
                  <a:pt x="f35" y="f27"/>
                  <a:pt x="f36" y="f37"/>
                  <a:pt x="f38" y="f39"/>
                </a:cubicBezTo>
                <a:cubicBezTo>
                  <a:pt x="f40" y="f41"/>
                  <a:pt x="f42" y="f29"/>
                  <a:pt x="f43" y="f29"/>
                </a:cubicBezTo>
                <a:cubicBezTo>
                  <a:pt x="f18" y="f29"/>
                  <a:pt x="f13" y="f44"/>
                  <a:pt x="f45" y="f27"/>
                </a:cubicBezTo>
                <a:cubicBezTo>
                  <a:pt x="f46" y="f24"/>
                  <a:pt x="f6" y="f15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6" name="Freeform 209"/>
          <p:cNvSpPr/>
          <p:nvPr/>
        </p:nvSpPr>
        <p:spPr>
          <a:xfrm>
            <a:off x="7849529" y="4201201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54"/>
              <a:gd name="f12" fmla="val 16"/>
              <a:gd name="f13" fmla="val 52"/>
              <a:gd name="f14" fmla="val 50"/>
              <a:gd name="f15" fmla="val 47"/>
              <a:gd name="f16" fmla="val 44"/>
              <a:gd name="f17" fmla="val 39"/>
              <a:gd name="f18" fmla="val 34"/>
              <a:gd name="f19" fmla="val 30"/>
              <a:gd name="f20" fmla="val 19"/>
              <a:gd name="f21" fmla="val 25"/>
              <a:gd name="f22" fmla="val 21"/>
              <a:gd name="f23" fmla="val 24"/>
              <a:gd name="f24" fmla="val 27"/>
              <a:gd name="f25" fmla="val 14"/>
              <a:gd name="f26" fmla="val 23"/>
              <a:gd name="f27" fmla="val 9"/>
              <a:gd name="f28" fmla="val 28"/>
              <a:gd name="f29" fmla="val 5"/>
              <a:gd name="f30" fmla="val 33"/>
              <a:gd name="f31" fmla="val 3"/>
              <a:gd name="f32" fmla="val 38"/>
              <a:gd name="f33" fmla="val 1"/>
              <a:gd name="f34" fmla="val 43"/>
              <a:gd name="f35" fmla="val 48"/>
              <a:gd name="f36" fmla="val 51"/>
              <a:gd name="f37" fmla="val 53"/>
              <a:gd name="f38" fmla="val 55"/>
              <a:gd name="f39" fmla="+- 0 0 -90"/>
              <a:gd name="f40" fmla="*/ f3 1 60"/>
              <a:gd name="f41" fmla="*/ f4 1 95"/>
              <a:gd name="f42" fmla="+- f7 0 f5"/>
              <a:gd name="f43" fmla="+- f6 0 f5"/>
              <a:gd name="f44" fmla="*/ f39 f0 1"/>
              <a:gd name="f45" fmla="*/ f43 1 60"/>
              <a:gd name="f46" fmla="*/ f42 1 95"/>
              <a:gd name="f47" fmla="*/ 60 f43 1"/>
              <a:gd name="f48" fmla="*/ 17 f42 1"/>
              <a:gd name="f49" fmla="*/ 59 f43 1"/>
              <a:gd name="f50" fmla="*/ 52 f43 1"/>
              <a:gd name="f51" fmla="*/ 16 f42 1"/>
              <a:gd name="f52" fmla="*/ 44 f43 1"/>
              <a:gd name="f53" fmla="*/ 30 f43 1"/>
              <a:gd name="f54" fmla="*/ 19 f42 1"/>
              <a:gd name="f55" fmla="*/ 16 f43 1"/>
              <a:gd name="f56" fmla="*/ 27 f42 1"/>
              <a:gd name="f57" fmla="*/ 95 f42 1"/>
              <a:gd name="f58" fmla="*/ 0 f43 1"/>
              <a:gd name="f59" fmla="*/ 0 f42 1"/>
              <a:gd name="f60" fmla="*/ 14 f42 1"/>
              <a:gd name="f61" fmla="*/ 33 f43 1"/>
              <a:gd name="f62" fmla="*/ 3 f42 1"/>
              <a:gd name="f63" fmla="*/ 48 f43 1"/>
              <a:gd name="f64" fmla="*/ 54 f43 1"/>
              <a:gd name="f65" fmla="*/ 1 f42 1"/>
              <a:gd name="f66" fmla="*/ f44 1 f2"/>
              <a:gd name="f67" fmla="*/ f47 1 60"/>
              <a:gd name="f68" fmla="*/ f48 1 95"/>
              <a:gd name="f69" fmla="*/ f49 1 60"/>
              <a:gd name="f70" fmla="*/ f50 1 60"/>
              <a:gd name="f71" fmla="*/ f51 1 95"/>
              <a:gd name="f72" fmla="*/ f52 1 60"/>
              <a:gd name="f73" fmla="*/ f53 1 60"/>
              <a:gd name="f74" fmla="*/ f54 1 95"/>
              <a:gd name="f75" fmla="*/ f55 1 60"/>
              <a:gd name="f76" fmla="*/ f56 1 95"/>
              <a:gd name="f77" fmla="*/ f57 1 95"/>
              <a:gd name="f78" fmla="*/ f58 1 60"/>
              <a:gd name="f79" fmla="*/ f59 1 95"/>
              <a:gd name="f80" fmla="*/ f60 1 95"/>
              <a:gd name="f81" fmla="*/ f61 1 60"/>
              <a:gd name="f82" fmla="*/ f62 1 95"/>
              <a:gd name="f83" fmla="*/ f63 1 60"/>
              <a:gd name="f84" fmla="*/ f64 1 60"/>
              <a:gd name="f85" fmla="*/ f65 1 95"/>
              <a:gd name="f86" fmla="*/ 0 1 f45"/>
              <a:gd name="f87" fmla="*/ f6 1 f45"/>
              <a:gd name="f88" fmla="*/ 0 1 f46"/>
              <a:gd name="f89" fmla="*/ f7 1 f46"/>
              <a:gd name="f90" fmla="+- f66 0 f1"/>
              <a:gd name="f91" fmla="*/ f67 1 f45"/>
              <a:gd name="f92" fmla="*/ f68 1 f46"/>
              <a:gd name="f93" fmla="*/ f69 1 f45"/>
              <a:gd name="f94" fmla="*/ f70 1 f45"/>
              <a:gd name="f95" fmla="*/ f71 1 f46"/>
              <a:gd name="f96" fmla="*/ f72 1 f45"/>
              <a:gd name="f97" fmla="*/ f73 1 f45"/>
              <a:gd name="f98" fmla="*/ f74 1 f46"/>
              <a:gd name="f99" fmla="*/ f75 1 f45"/>
              <a:gd name="f100" fmla="*/ f76 1 f46"/>
              <a:gd name="f101" fmla="*/ f77 1 f46"/>
              <a:gd name="f102" fmla="*/ f78 1 f45"/>
              <a:gd name="f103" fmla="*/ f79 1 f46"/>
              <a:gd name="f104" fmla="*/ f80 1 f46"/>
              <a:gd name="f105" fmla="*/ f81 1 f45"/>
              <a:gd name="f106" fmla="*/ f82 1 f46"/>
              <a:gd name="f107" fmla="*/ f83 1 f45"/>
              <a:gd name="f108" fmla="*/ f84 1 f45"/>
              <a:gd name="f109" fmla="*/ f85 1 f46"/>
              <a:gd name="f110" fmla="*/ f86 f40 1"/>
              <a:gd name="f111" fmla="*/ f87 f40 1"/>
              <a:gd name="f112" fmla="*/ f89 f41 1"/>
              <a:gd name="f113" fmla="*/ f88 f41 1"/>
              <a:gd name="f114" fmla="*/ f91 f40 1"/>
              <a:gd name="f115" fmla="*/ f92 f41 1"/>
              <a:gd name="f116" fmla="*/ f93 f40 1"/>
              <a:gd name="f117" fmla="*/ f94 f40 1"/>
              <a:gd name="f118" fmla="*/ f95 f41 1"/>
              <a:gd name="f119" fmla="*/ f96 f40 1"/>
              <a:gd name="f120" fmla="*/ f97 f40 1"/>
              <a:gd name="f121" fmla="*/ f98 f41 1"/>
              <a:gd name="f122" fmla="*/ f99 f40 1"/>
              <a:gd name="f123" fmla="*/ f100 f41 1"/>
              <a:gd name="f124" fmla="*/ f101 f41 1"/>
              <a:gd name="f125" fmla="*/ f102 f40 1"/>
              <a:gd name="f126" fmla="*/ f103 f41 1"/>
              <a:gd name="f127" fmla="*/ f104 f41 1"/>
              <a:gd name="f128" fmla="*/ f105 f40 1"/>
              <a:gd name="f129" fmla="*/ f106 f41 1"/>
              <a:gd name="f130" fmla="*/ f107 f40 1"/>
              <a:gd name="f131" fmla="*/ f108 f40 1"/>
              <a:gd name="f132" fmla="*/ f109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0">
                <a:pos x="f114" y="f115"/>
              </a:cxn>
              <a:cxn ang="f90">
                <a:pos x="f116" y="f115"/>
              </a:cxn>
              <a:cxn ang="f90">
                <a:pos x="f117" y="f118"/>
              </a:cxn>
              <a:cxn ang="f90">
                <a:pos x="f119" y="f118"/>
              </a:cxn>
              <a:cxn ang="f90">
                <a:pos x="f120" y="f121"/>
              </a:cxn>
              <a:cxn ang="f90">
                <a:pos x="f122" y="f123"/>
              </a:cxn>
              <a:cxn ang="f90">
                <a:pos x="f122" y="f124"/>
              </a:cxn>
              <a:cxn ang="f90">
                <a:pos x="f125" y="f124"/>
              </a:cxn>
              <a:cxn ang="f90">
                <a:pos x="f125" y="f126"/>
              </a:cxn>
              <a:cxn ang="f90">
                <a:pos x="f122" y="f126"/>
              </a:cxn>
              <a:cxn ang="f90">
                <a:pos x="f122" y="f127"/>
              </a:cxn>
              <a:cxn ang="f90">
                <a:pos x="f128" y="f129"/>
              </a:cxn>
              <a:cxn ang="f90">
                <a:pos x="f130" y="f126"/>
              </a:cxn>
              <a:cxn ang="f90">
                <a:pos x="f131" y="f126"/>
              </a:cxn>
              <a:cxn ang="f90">
                <a:pos x="f114" y="f132"/>
              </a:cxn>
              <a:cxn ang="f90">
                <a:pos x="f114" y="f115"/>
              </a:cxn>
            </a:cxnLst>
            <a:rect l="f110" t="f113" r="f111" b="f112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2" y="f23"/>
                  <a:pt x="f12" y="f24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10" y="f5"/>
                  <a:pt x="f6" y="f33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7" name="Freeform 210"/>
          <p:cNvSpPr/>
          <p:nvPr/>
        </p:nvSpPr>
        <p:spPr>
          <a:xfrm>
            <a:off x="7939625" y="4201201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77"/>
              <a:gd name="f36" fmla="val 80"/>
              <a:gd name="f37" fmla="val 92"/>
              <a:gd name="f38" fmla="val 95"/>
              <a:gd name="f39" fmla="val 74"/>
              <a:gd name="f40" fmla="val 97"/>
              <a:gd name="f41" fmla="val 98"/>
              <a:gd name="f42" fmla="val 35"/>
              <a:gd name="f43" fmla="val 96"/>
              <a:gd name="f44" fmla="val 14"/>
              <a:gd name="f45" fmla="val 88"/>
              <a:gd name="f46" fmla="val 5"/>
              <a:gd name="f47" fmla="val 79"/>
              <a:gd name="f48" fmla="val 67"/>
              <a:gd name="f49" fmla="val 13"/>
              <a:gd name="f50" fmla="val 22"/>
              <a:gd name="f51" fmla="val 47"/>
              <a:gd name="f52" fmla="val 60"/>
              <a:gd name="f53" fmla="val 69"/>
              <a:gd name="f54" fmla="val 4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6"/>
              <a:gd name="f66" fmla="val 54"/>
              <a:gd name="f67" fmla="val 26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7 f73 1"/>
              <a:gd name="f83" fmla="*/ 78 f72 1"/>
              <a:gd name="f84" fmla="*/ 37 f73 1"/>
              <a:gd name="f85" fmla="*/ 84 f72 1"/>
              <a:gd name="f86" fmla="*/ 51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100 f72 1"/>
              <a:gd name="f97" fmla="*/ 14 f73 1"/>
              <a:gd name="f98" fmla="*/ 88 f72 1"/>
              <a:gd name="f99" fmla="*/ 0 f73 1"/>
              <a:gd name="f100" fmla="*/ 51 f72 1"/>
              <a:gd name="f101" fmla="*/ 13 f73 1"/>
              <a:gd name="f102" fmla="*/ 14 f72 1"/>
              <a:gd name="f103" fmla="*/ 47 f73 1"/>
              <a:gd name="f104" fmla="*/ 0 f72 1"/>
              <a:gd name="f105" fmla="*/ 76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46 f73 1"/>
              <a:gd name="f113" fmla="*/ 13 f72 1"/>
              <a:gd name="f114" fmla="*/ 25 f73 1"/>
              <a:gd name="f115" fmla="*/ 21 f72 1"/>
              <a:gd name="f116" fmla="*/ f74 1 f2"/>
              <a:gd name="f117" fmla="*/ f77 1 87"/>
              <a:gd name="f118" fmla="*/ f78 1 100"/>
              <a:gd name="f119" fmla="*/ f79 1 87"/>
              <a:gd name="f120" fmla="*/ f80 1 87"/>
              <a:gd name="f121" fmla="*/ f81 1 100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100"/>
              <a:gd name="f137" fmla="*/ f97 1 87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100"/>
              <a:gd name="f148" fmla="*/ f108 1 87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0 1 f75"/>
              <a:gd name="f157" fmla="*/ f6 1 f75"/>
              <a:gd name="f158" fmla="*/ 0 1 f76"/>
              <a:gd name="f159" fmla="*/ f7 1 f76"/>
              <a:gd name="f160" fmla="+- f116 0 f1"/>
              <a:gd name="f161" fmla="*/ f117 1 f75"/>
              <a:gd name="f162" fmla="*/ f118 1 f76"/>
              <a:gd name="f163" fmla="*/ f119 1 f75"/>
              <a:gd name="f164" fmla="*/ f120 1 f75"/>
              <a:gd name="f165" fmla="*/ f121 1 f76"/>
              <a:gd name="f166" fmla="*/ f122 1 f75"/>
              <a:gd name="f167" fmla="*/ f123 1 f76"/>
              <a:gd name="f168" fmla="*/ f124 1 f75"/>
              <a:gd name="f169" fmla="*/ f125 1 f76"/>
              <a:gd name="f170" fmla="*/ f126 1 f75"/>
              <a:gd name="f171" fmla="*/ f127 1 f76"/>
              <a:gd name="f172" fmla="*/ f128 1 f75"/>
              <a:gd name="f173" fmla="*/ f129 1 f76"/>
              <a:gd name="f174" fmla="*/ f130 1 f75"/>
              <a:gd name="f175" fmla="*/ f131 1 f76"/>
              <a:gd name="f176" fmla="*/ f132 1 f75"/>
              <a:gd name="f177" fmla="*/ f133 1 f76"/>
              <a:gd name="f178" fmla="*/ f134 1 f75"/>
              <a:gd name="f179" fmla="*/ f135 1 f76"/>
              <a:gd name="f180" fmla="*/ f136 1 f76"/>
              <a:gd name="f181" fmla="*/ f137 1 f75"/>
              <a:gd name="f182" fmla="*/ f138 1 f76"/>
              <a:gd name="f183" fmla="*/ f139 1 f75"/>
              <a:gd name="f184" fmla="*/ f140 1 f76"/>
              <a:gd name="f185" fmla="*/ f141 1 f75"/>
              <a:gd name="f186" fmla="*/ f142 1 f76"/>
              <a:gd name="f187" fmla="*/ f143 1 f75"/>
              <a:gd name="f188" fmla="*/ f144 1 f76"/>
              <a:gd name="f189" fmla="*/ f145 1 f75"/>
              <a:gd name="f190" fmla="*/ f146 1 f76"/>
              <a:gd name="f191" fmla="*/ f147 1 f76"/>
              <a:gd name="f192" fmla="*/ f148 1 f75"/>
              <a:gd name="f193" fmla="*/ f149 1 f76"/>
              <a:gd name="f194" fmla="*/ f150 1 f75"/>
              <a:gd name="f195" fmla="*/ f151 1 f76"/>
              <a:gd name="f196" fmla="*/ f152 1 f75"/>
              <a:gd name="f197" fmla="*/ f153 1 f76"/>
              <a:gd name="f198" fmla="*/ f154 1 f75"/>
              <a:gd name="f199" fmla="*/ f155 1 f76"/>
              <a:gd name="f200" fmla="*/ f156 f70 1"/>
              <a:gd name="f201" fmla="*/ f157 f70 1"/>
              <a:gd name="f202" fmla="*/ f159 f71 1"/>
              <a:gd name="f203" fmla="*/ f158 f71 1"/>
              <a:gd name="f204" fmla="*/ f161 f70 1"/>
              <a:gd name="f205" fmla="*/ f162 f71 1"/>
              <a:gd name="f206" fmla="*/ f163 f70 1"/>
              <a:gd name="f207" fmla="*/ f164 f70 1"/>
              <a:gd name="f208" fmla="*/ f165 f71 1"/>
              <a:gd name="f209" fmla="*/ f166 f70 1"/>
              <a:gd name="f210" fmla="*/ f167 f71 1"/>
              <a:gd name="f211" fmla="*/ f168 f70 1"/>
              <a:gd name="f212" fmla="*/ f169 f71 1"/>
              <a:gd name="f213" fmla="*/ f170 f70 1"/>
              <a:gd name="f214" fmla="*/ f171 f71 1"/>
              <a:gd name="f215" fmla="*/ f172 f70 1"/>
              <a:gd name="f216" fmla="*/ f173 f71 1"/>
              <a:gd name="f217" fmla="*/ f174 f70 1"/>
              <a:gd name="f218" fmla="*/ f175 f71 1"/>
              <a:gd name="f219" fmla="*/ f176 f70 1"/>
              <a:gd name="f220" fmla="*/ f177 f71 1"/>
              <a:gd name="f221" fmla="*/ f178 f70 1"/>
              <a:gd name="f222" fmla="*/ f179 f71 1"/>
              <a:gd name="f223" fmla="*/ f180 f71 1"/>
              <a:gd name="f224" fmla="*/ f181 f70 1"/>
              <a:gd name="f225" fmla="*/ f182 f71 1"/>
              <a:gd name="f226" fmla="*/ f183 f70 1"/>
              <a:gd name="f227" fmla="*/ f184 f71 1"/>
              <a:gd name="f228" fmla="*/ f185 f70 1"/>
              <a:gd name="f229" fmla="*/ f186 f71 1"/>
              <a:gd name="f230" fmla="*/ f187 f70 1"/>
              <a:gd name="f231" fmla="*/ f188 f71 1"/>
              <a:gd name="f232" fmla="*/ f189 f70 1"/>
              <a:gd name="f233" fmla="*/ f190 f71 1"/>
              <a:gd name="f234" fmla="*/ f191 f71 1"/>
              <a:gd name="f235" fmla="*/ f192 f70 1"/>
              <a:gd name="f236" fmla="*/ f193 f71 1"/>
              <a:gd name="f237" fmla="*/ f194 f70 1"/>
              <a:gd name="f238" fmla="*/ f195 f71 1"/>
              <a:gd name="f239" fmla="*/ f196 f70 1"/>
              <a:gd name="f240" fmla="*/ f197 f71 1"/>
              <a:gd name="f241" fmla="*/ f198 f70 1"/>
              <a:gd name="f242" fmla="*/ f199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4" y="f205"/>
              </a:cxn>
              <a:cxn ang="f160">
                <a:pos x="f206" y="f205"/>
              </a:cxn>
              <a:cxn ang="f160">
                <a:pos x="f207" y="f208"/>
              </a:cxn>
              <a:cxn ang="f160">
                <a:pos x="f209" y="f210"/>
              </a:cxn>
              <a:cxn ang="f160">
                <a:pos x="f211" y="f212"/>
              </a:cxn>
              <a:cxn ang="f160">
                <a:pos x="f213" y="f214"/>
              </a:cxn>
              <a:cxn ang="f160">
                <a:pos x="f215" y="f216"/>
              </a:cxn>
              <a:cxn ang="f160">
                <a:pos x="f217" y="f218"/>
              </a:cxn>
              <a:cxn ang="f160">
                <a:pos x="f219" y="f218"/>
              </a:cxn>
              <a:cxn ang="f160">
                <a:pos x="f219" y="f220"/>
              </a:cxn>
              <a:cxn ang="f160">
                <a:pos x="f221" y="f222"/>
              </a:cxn>
              <a:cxn ang="f160">
                <a:pos x="f213" y="f223"/>
              </a:cxn>
              <a:cxn ang="f160">
                <a:pos x="f224" y="f225"/>
              </a:cxn>
              <a:cxn ang="f160">
                <a:pos x="f226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32" y="f233"/>
              </a:cxn>
              <a:cxn ang="f160">
                <a:pos x="f204" y="f234"/>
              </a:cxn>
              <a:cxn ang="f160">
                <a:pos x="f204" y="f205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41" y="f242"/>
              </a:cxn>
              <a:cxn ang="f160">
                <a:pos x="f206" y="f236"/>
              </a:cxn>
              <a:cxn ang="f160">
                <a:pos x="f235" y="f236"/>
              </a:cxn>
            </a:cxnLst>
            <a:rect l="f200" t="f203" r="f201" b="f20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24"/>
                </a:cubicBezTo>
                <a:cubicBezTo>
                  <a:pt x="f35" y="f36"/>
                  <a:pt x="f22" y="f35"/>
                  <a:pt x="f26" y="f18"/>
                </a:cubicBezTo>
                <a:lnTo>
                  <a:pt x="f33" y="f18"/>
                </a:lnTo>
                <a:lnTo>
                  <a:pt x="f33" y="f37"/>
                </a:lnTo>
                <a:cubicBezTo>
                  <a:pt x="f36" y="f38"/>
                  <a:pt x="f39" y="f40"/>
                  <a:pt x="f14" y="f41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2" y="f7"/>
                  <a:pt x="f17" y="f43"/>
                  <a:pt x="f44" y="f45"/>
                </a:cubicBezTo>
                <a:cubicBezTo>
                  <a:pt x="f46" y="f47"/>
                  <a:pt x="f5" y="f48"/>
                  <a:pt x="f5" y="f30"/>
                </a:cubicBezTo>
                <a:cubicBezTo>
                  <a:pt x="f5" y="f42"/>
                  <a:pt x="f46" y="f17"/>
                  <a:pt x="f49" y="f44"/>
                </a:cubicBezTo>
                <a:cubicBezTo>
                  <a:pt x="f50" y="f46"/>
                  <a:pt x="f23" y="f5"/>
                  <a:pt x="f51" y="f5"/>
                </a:cubicBezTo>
                <a:cubicBezTo>
                  <a:pt x="f52" y="f5"/>
                  <a:pt x="f53" y="f54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3" y="f61"/>
                  <a:pt x="f62" y="f63"/>
                </a:cubicBezTo>
                <a:cubicBezTo>
                  <a:pt x="f64" y="f65"/>
                  <a:pt x="f66" y="f49"/>
                  <a:pt x="f29" y="f49"/>
                </a:cubicBezTo>
                <a:cubicBezTo>
                  <a:pt x="f25" y="f49"/>
                  <a:pt x="f21" y="f65"/>
                  <a:pt x="f61" y="f15"/>
                </a:cubicBezTo>
                <a:cubicBezTo>
                  <a:pt x="f63" y="f67"/>
                  <a:pt x="f9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8" name="Freeform 211"/>
          <p:cNvSpPr/>
          <p:nvPr/>
        </p:nvSpPr>
        <p:spPr>
          <a:xfrm>
            <a:off x="8087630" y="420120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40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0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9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6"/>
              <a:gd name="f39" fmla="val 4"/>
              <a:gd name="f40" fmla="val 37"/>
              <a:gd name="f41" fmla="val 1"/>
              <a:gd name="f42" fmla="val 43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4 f50 1"/>
              <a:gd name="f59" fmla="*/ 63 f51 1"/>
              <a:gd name="f60" fmla="*/ 32 f50 1"/>
              <a:gd name="f61" fmla="*/ 60 f51 1"/>
              <a:gd name="f62" fmla="*/ 23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9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2 f51 1"/>
              <a:gd name="f75" fmla="*/ 4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29" y="f28"/>
                  <a:pt x="f11" y="f24"/>
                  <a:pt x="f30" y="f31"/>
                </a:cubicBezTo>
                <a:cubicBezTo>
                  <a:pt x="f16" y="f32"/>
                  <a:pt x="f32" y="f33"/>
                  <a:pt x="f26" y="f3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2" y="f37"/>
                  <a:pt x="f34" y="f38"/>
                  <a:pt x="f13" y="f39"/>
                </a:cubicBezTo>
                <a:cubicBezTo>
                  <a:pt x="f40" y="f41"/>
                  <a:pt x="f42" y="f5"/>
                  <a:pt x="f27" y="f5"/>
                </a:cubicBezTo>
                <a:cubicBezTo>
                  <a:pt x="f19" y="f5"/>
                  <a:pt x="f43" y="f35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9" name="Freeform 212"/>
          <p:cNvSpPr/>
          <p:nvPr/>
        </p:nvSpPr>
        <p:spPr>
          <a:xfrm>
            <a:off x="7212467" y="4490773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59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2"/>
              <a:gd name="f22" fmla="val 96"/>
              <a:gd name="f23" fmla="val 50"/>
              <a:gd name="f24" fmla="val 97"/>
              <a:gd name="f25" fmla="val 47"/>
              <a:gd name="f26" fmla="val 43"/>
              <a:gd name="f27" fmla="val 99"/>
              <a:gd name="f28" fmla="val 40"/>
              <a:gd name="f29" fmla="val 100"/>
              <a:gd name="f30" fmla="val 36"/>
              <a:gd name="f31" fmla="val 31"/>
              <a:gd name="f32" fmla="val 22"/>
              <a:gd name="f33" fmla="val 15"/>
              <a:gd name="f34" fmla="val 9"/>
              <a:gd name="f35" fmla="val 3"/>
              <a:gd name="f36" fmla="val 86"/>
              <a:gd name="f37" fmla="val 79"/>
              <a:gd name="f38" fmla="val 70"/>
              <a:gd name="f39" fmla="val 63"/>
              <a:gd name="f40" fmla="val 2"/>
              <a:gd name="f41" fmla="val 5"/>
              <a:gd name="f42" fmla="val 53"/>
              <a:gd name="f43" fmla="val 8"/>
              <a:gd name="f44" fmla="val 48"/>
              <a:gd name="f45" fmla="val 12"/>
              <a:gd name="f46" fmla="val 45"/>
              <a:gd name="f47" fmla="val 18"/>
              <a:gd name="f48" fmla="val 42"/>
              <a:gd name="f49" fmla="val 24"/>
              <a:gd name="f50" fmla="val 38"/>
              <a:gd name="f51" fmla="val 39"/>
              <a:gd name="f52" fmla="val 37"/>
              <a:gd name="f53" fmla="val 56"/>
              <a:gd name="f54" fmla="val 35"/>
              <a:gd name="f55" fmla="val 32"/>
              <a:gd name="f56" fmla="val 29"/>
              <a:gd name="f57" fmla="val 26"/>
              <a:gd name="f58" fmla="val 23"/>
              <a:gd name="f59" fmla="val 21"/>
              <a:gd name="f60" fmla="val 60"/>
              <a:gd name="f61" fmla="val 19"/>
              <a:gd name="f62" fmla="val 58"/>
              <a:gd name="f63" fmla="val 16"/>
              <a:gd name="f64" fmla="val 49"/>
              <a:gd name="f65" fmla="val 46"/>
              <a:gd name="f66" fmla="val 14"/>
              <a:gd name="f67" fmla="val 25"/>
              <a:gd name="f68" fmla="val 20"/>
              <a:gd name="f69" fmla="val 17"/>
              <a:gd name="f70" fmla="val 4"/>
              <a:gd name="f71" fmla="val 28"/>
              <a:gd name="f72" fmla="val 1"/>
              <a:gd name="f73" fmla="val 34"/>
              <a:gd name="f74" fmla="val 66"/>
              <a:gd name="f75" fmla="val 74"/>
              <a:gd name="f76" fmla="val 10"/>
              <a:gd name="f77" fmla="val 76"/>
              <a:gd name="f78" fmla="val 78"/>
              <a:gd name="f79" fmla="val 80"/>
              <a:gd name="f80" fmla="val 27"/>
              <a:gd name="f81" fmla="val 33"/>
              <a:gd name="f82" fmla="val 54"/>
              <a:gd name="f83" fmla="val 41"/>
              <a:gd name="f84" fmla="val 51"/>
              <a:gd name="f85" fmla="val 61"/>
              <a:gd name="f86" fmla="val 69"/>
              <a:gd name="f87" fmla="val 75"/>
              <a:gd name="f88" fmla="val 82"/>
              <a:gd name="f89" fmla="val 84"/>
              <a:gd name="f90" fmla="val 30"/>
              <a:gd name="f91" fmla="val 85"/>
              <a:gd name="f92" fmla="+- 0 0 -90"/>
              <a:gd name="f93" fmla="*/ f3 1 81"/>
              <a:gd name="f94" fmla="*/ f4 1 101"/>
              <a:gd name="f95" fmla="+- f7 0 f5"/>
              <a:gd name="f96" fmla="+- f6 0 f5"/>
              <a:gd name="f97" fmla="*/ f92 f0 1"/>
              <a:gd name="f98" fmla="*/ f96 1 81"/>
              <a:gd name="f99" fmla="*/ f95 1 101"/>
              <a:gd name="f100" fmla="*/ 81 f96 1"/>
              <a:gd name="f101" fmla="*/ 98 f95 1"/>
              <a:gd name="f102" fmla="*/ 65 f96 1"/>
              <a:gd name="f103" fmla="*/ 88 f95 1"/>
              <a:gd name="f104" fmla="*/ 59 f96 1"/>
              <a:gd name="f105" fmla="*/ 92 f95 1"/>
              <a:gd name="f106" fmla="*/ 52 f96 1"/>
              <a:gd name="f107" fmla="*/ 96 f95 1"/>
              <a:gd name="f108" fmla="*/ 43 f96 1"/>
              <a:gd name="f109" fmla="*/ 99 f95 1"/>
              <a:gd name="f110" fmla="*/ 31 f96 1"/>
              <a:gd name="f111" fmla="*/ 101 f95 1"/>
              <a:gd name="f112" fmla="*/ 9 f96 1"/>
              <a:gd name="f113" fmla="*/ 0 f96 1"/>
              <a:gd name="f114" fmla="*/ 70 f95 1"/>
              <a:gd name="f115" fmla="*/ 5 f96 1"/>
              <a:gd name="f116" fmla="*/ 53 f95 1"/>
              <a:gd name="f117" fmla="*/ 18 f96 1"/>
              <a:gd name="f118" fmla="*/ 42 f95 1"/>
              <a:gd name="f119" fmla="*/ 39 f96 1"/>
              <a:gd name="f120" fmla="*/ 37 f95 1"/>
              <a:gd name="f121" fmla="*/ 35 f95 1"/>
              <a:gd name="f122" fmla="*/ 32 f95 1"/>
              <a:gd name="f123" fmla="*/ 63 f96 1"/>
              <a:gd name="f124" fmla="*/ 23 f95 1"/>
              <a:gd name="f125" fmla="*/ 58 f96 1"/>
              <a:gd name="f126" fmla="*/ 18 f95 1"/>
              <a:gd name="f127" fmla="*/ 49 f96 1"/>
              <a:gd name="f128" fmla="*/ 15 f95 1"/>
              <a:gd name="f129" fmla="*/ 14 f95 1"/>
              <a:gd name="f130" fmla="*/ 25 f96 1"/>
              <a:gd name="f131" fmla="*/ 16 f95 1"/>
              <a:gd name="f132" fmla="*/ 21 f95 1"/>
              <a:gd name="f133" fmla="*/ 8 f96 1"/>
              <a:gd name="f134" fmla="*/ 5 f95 1"/>
              <a:gd name="f135" fmla="*/ 22 f96 1"/>
              <a:gd name="f136" fmla="*/ 2 f95 1"/>
              <a:gd name="f137" fmla="*/ 40 f96 1"/>
              <a:gd name="f138" fmla="*/ 0 f95 1"/>
              <a:gd name="f139" fmla="*/ 57 f96 1"/>
              <a:gd name="f140" fmla="*/ 70 f96 1"/>
              <a:gd name="f141" fmla="*/ 8 f95 1"/>
              <a:gd name="f142" fmla="*/ 78 f96 1"/>
              <a:gd name="f143" fmla="*/ 33 f95 1"/>
              <a:gd name="f144" fmla="*/ 74 f95 1"/>
              <a:gd name="f145" fmla="*/ 48 f95 1"/>
              <a:gd name="f146" fmla="*/ 48 f96 1"/>
              <a:gd name="f147" fmla="*/ 49 f95 1"/>
              <a:gd name="f148" fmla="*/ 32 f96 1"/>
              <a:gd name="f149" fmla="*/ 52 f95 1"/>
              <a:gd name="f150" fmla="*/ 21 f96 1"/>
              <a:gd name="f151" fmla="*/ 58 f95 1"/>
              <a:gd name="f152" fmla="*/ 17 f96 1"/>
              <a:gd name="f153" fmla="*/ 69 f95 1"/>
              <a:gd name="f154" fmla="*/ 82 f95 1"/>
              <a:gd name="f155" fmla="*/ 37 f96 1"/>
              <a:gd name="f156" fmla="*/ 86 f95 1"/>
              <a:gd name="f157" fmla="*/ f97 1 f2"/>
              <a:gd name="f158" fmla="*/ f100 1 81"/>
              <a:gd name="f159" fmla="*/ f101 1 101"/>
              <a:gd name="f160" fmla="*/ f102 1 81"/>
              <a:gd name="f161" fmla="*/ f103 1 101"/>
              <a:gd name="f162" fmla="*/ f104 1 81"/>
              <a:gd name="f163" fmla="*/ f105 1 101"/>
              <a:gd name="f164" fmla="*/ f106 1 81"/>
              <a:gd name="f165" fmla="*/ f107 1 101"/>
              <a:gd name="f166" fmla="*/ f108 1 81"/>
              <a:gd name="f167" fmla="*/ f109 1 101"/>
              <a:gd name="f168" fmla="*/ f110 1 81"/>
              <a:gd name="f169" fmla="*/ f111 1 101"/>
              <a:gd name="f170" fmla="*/ f112 1 81"/>
              <a:gd name="f171" fmla="*/ f113 1 81"/>
              <a:gd name="f172" fmla="*/ f114 1 101"/>
              <a:gd name="f173" fmla="*/ f115 1 81"/>
              <a:gd name="f174" fmla="*/ f116 1 101"/>
              <a:gd name="f175" fmla="*/ f117 1 81"/>
              <a:gd name="f176" fmla="*/ f118 1 101"/>
              <a:gd name="f177" fmla="*/ f119 1 81"/>
              <a:gd name="f178" fmla="*/ f120 1 101"/>
              <a:gd name="f179" fmla="*/ f121 1 101"/>
              <a:gd name="f180" fmla="*/ f122 1 101"/>
              <a:gd name="f181" fmla="*/ f123 1 81"/>
              <a:gd name="f182" fmla="*/ f124 1 101"/>
              <a:gd name="f183" fmla="*/ f125 1 81"/>
              <a:gd name="f184" fmla="*/ f126 1 101"/>
              <a:gd name="f185" fmla="*/ f127 1 81"/>
              <a:gd name="f186" fmla="*/ f128 1 101"/>
              <a:gd name="f187" fmla="*/ f129 1 101"/>
              <a:gd name="f188" fmla="*/ f130 1 81"/>
              <a:gd name="f189" fmla="*/ f131 1 101"/>
              <a:gd name="f190" fmla="*/ f132 1 101"/>
              <a:gd name="f191" fmla="*/ f133 1 81"/>
              <a:gd name="f192" fmla="*/ f134 1 101"/>
              <a:gd name="f193" fmla="*/ f135 1 81"/>
              <a:gd name="f194" fmla="*/ f136 1 101"/>
              <a:gd name="f195" fmla="*/ f137 1 81"/>
              <a:gd name="f196" fmla="*/ f138 1 101"/>
              <a:gd name="f197" fmla="*/ f139 1 81"/>
              <a:gd name="f198" fmla="*/ f140 1 81"/>
              <a:gd name="f199" fmla="*/ f141 1 101"/>
              <a:gd name="f200" fmla="*/ f142 1 81"/>
              <a:gd name="f201" fmla="*/ f143 1 101"/>
              <a:gd name="f202" fmla="*/ f144 1 101"/>
              <a:gd name="f203" fmla="*/ f145 1 101"/>
              <a:gd name="f204" fmla="*/ f146 1 81"/>
              <a:gd name="f205" fmla="*/ f147 1 101"/>
              <a:gd name="f206" fmla="*/ f148 1 81"/>
              <a:gd name="f207" fmla="*/ f149 1 101"/>
              <a:gd name="f208" fmla="*/ f150 1 81"/>
              <a:gd name="f209" fmla="*/ f151 1 101"/>
              <a:gd name="f210" fmla="*/ f152 1 81"/>
              <a:gd name="f211" fmla="*/ f153 1 101"/>
              <a:gd name="f212" fmla="*/ f154 1 101"/>
              <a:gd name="f213" fmla="*/ f155 1 81"/>
              <a:gd name="f214" fmla="*/ f156 1 101"/>
              <a:gd name="f215" fmla="*/ 0 1 f98"/>
              <a:gd name="f216" fmla="*/ f6 1 f98"/>
              <a:gd name="f217" fmla="*/ 0 1 f99"/>
              <a:gd name="f218" fmla="*/ f7 1 f99"/>
              <a:gd name="f219" fmla="+- f157 0 f1"/>
              <a:gd name="f220" fmla="*/ f158 1 f98"/>
              <a:gd name="f221" fmla="*/ f159 1 f99"/>
              <a:gd name="f222" fmla="*/ f160 1 f98"/>
              <a:gd name="f223" fmla="*/ f161 1 f99"/>
              <a:gd name="f224" fmla="*/ f162 1 f98"/>
              <a:gd name="f225" fmla="*/ f163 1 f99"/>
              <a:gd name="f226" fmla="*/ f164 1 f98"/>
              <a:gd name="f227" fmla="*/ f165 1 f99"/>
              <a:gd name="f228" fmla="*/ f166 1 f98"/>
              <a:gd name="f229" fmla="*/ f167 1 f99"/>
              <a:gd name="f230" fmla="*/ f168 1 f98"/>
              <a:gd name="f231" fmla="*/ f169 1 f99"/>
              <a:gd name="f232" fmla="*/ f170 1 f98"/>
              <a:gd name="f233" fmla="*/ f171 1 f98"/>
              <a:gd name="f234" fmla="*/ f172 1 f99"/>
              <a:gd name="f235" fmla="*/ f173 1 f98"/>
              <a:gd name="f236" fmla="*/ f174 1 f99"/>
              <a:gd name="f237" fmla="*/ f175 1 f98"/>
              <a:gd name="f238" fmla="*/ f176 1 f99"/>
              <a:gd name="f239" fmla="*/ f177 1 f98"/>
              <a:gd name="f240" fmla="*/ f178 1 f99"/>
              <a:gd name="f241" fmla="*/ f179 1 f99"/>
              <a:gd name="f242" fmla="*/ f180 1 f99"/>
              <a:gd name="f243" fmla="*/ f181 1 f98"/>
              <a:gd name="f244" fmla="*/ f182 1 f99"/>
              <a:gd name="f245" fmla="*/ f183 1 f98"/>
              <a:gd name="f246" fmla="*/ f184 1 f99"/>
              <a:gd name="f247" fmla="*/ f185 1 f98"/>
              <a:gd name="f248" fmla="*/ f186 1 f99"/>
              <a:gd name="f249" fmla="*/ f187 1 f99"/>
              <a:gd name="f250" fmla="*/ f188 1 f98"/>
              <a:gd name="f251" fmla="*/ f189 1 f99"/>
              <a:gd name="f252" fmla="*/ f190 1 f99"/>
              <a:gd name="f253" fmla="*/ f191 1 f98"/>
              <a:gd name="f254" fmla="*/ f192 1 f99"/>
              <a:gd name="f255" fmla="*/ f193 1 f98"/>
              <a:gd name="f256" fmla="*/ f194 1 f99"/>
              <a:gd name="f257" fmla="*/ f195 1 f98"/>
              <a:gd name="f258" fmla="*/ f196 1 f99"/>
              <a:gd name="f259" fmla="*/ f197 1 f98"/>
              <a:gd name="f260" fmla="*/ f198 1 f98"/>
              <a:gd name="f261" fmla="*/ f199 1 f99"/>
              <a:gd name="f262" fmla="*/ f200 1 f98"/>
              <a:gd name="f263" fmla="*/ f201 1 f99"/>
              <a:gd name="f264" fmla="*/ f202 1 f99"/>
              <a:gd name="f265" fmla="*/ f203 1 f99"/>
              <a:gd name="f266" fmla="*/ f204 1 f98"/>
              <a:gd name="f267" fmla="*/ f205 1 f99"/>
              <a:gd name="f268" fmla="*/ f206 1 f98"/>
              <a:gd name="f269" fmla="*/ f207 1 f99"/>
              <a:gd name="f270" fmla="*/ f208 1 f98"/>
              <a:gd name="f271" fmla="*/ f209 1 f99"/>
              <a:gd name="f272" fmla="*/ f210 1 f98"/>
              <a:gd name="f273" fmla="*/ f211 1 f99"/>
              <a:gd name="f274" fmla="*/ f212 1 f99"/>
              <a:gd name="f275" fmla="*/ f213 1 f98"/>
              <a:gd name="f276" fmla="*/ f214 1 f99"/>
              <a:gd name="f277" fmla="*/ f215 f93 1"/>
              <a:gd name="f278" fmla="*/ f216 f93 1"/>
              <a:gd name="f279" fmla="*/ f218 f94 1"/>
              <a:gd name="f280" fmla="*/ f217 f94 1"/>
              <a:gd name="f281" fmla="*/ f220 f93 1"/>
              <a:gd name="f282" fmla="*/ f221 f94 1"/>
              <a:gd name="f283" fmla="*/ f222 f93 1"/>
              <a:gd name="f284" fmla="*/ f223 f94 1"/>
              <a:gd name="f285" fmla="*/ f224 f93 1"/>
              <a:gd name="f286" fmla="*/ f225 f94 1"/>
              <a:gd name="f287" fmla="*/ f226 f93 1"/>
              <a:gd name="f288" fmla="*/ f227 f94 1"/>
              <a:gd name="f289" fmla="*/ f228 f93 1"/>
              <a:gd name="f290" fmla="*/ f229 f94 1"/>
              <a:gd name="f291" fmla="*/ f230 f93 1"/>
              <a:gd name="f292" fmla="*/ f231 f94 1"/>
              <a:gd name="f293" fmla="*/ f232 f93 1"/>
              <a:gd name="f294" fmla="*/ f233 f93 1"/>
              <a:gd name="f295" fmla="*/ f234 f94 1"/>
              <a:gd name="f296" fmla="*/ f235 f93 1"/>
              <a:gd name="f297" fmla="*/ f236 f94 1"/>
              <a:gd name="f298" fmla="*/ f237 f93 1"/>
              <a:gd name="f299" fmla="*/ f238 f94 1"/>
              <a:gd name="f300" fmla="*/ f239 f93 1"/>
              <a:gd name="f301" fmla="*/ f240 f94 1"/>
              <a:gd name="f302" fmla="*/ f241 f94 1"/>
              <a:gd name="f303" fmla="*/ f242 f94 1"/>
              <a:gd name="f304" fmla="*/ f243 f93 1"/>
              <a:gd name="f305" fmla="*/ f244 f94 1"/>
              <a:gd name="f306" fmla="*/ f245 f93 1"/>
              <a:gd name="f307" fmla="*/ f246 f94 1"/>
              <a:gd name="f308" fmla="*/ f247 f93 1"/>
              <a:gd name="f309" fmla="*/ f248 f94 1"/>
              <a:gd name="f310" fmla="*/ f249 f94 1"/>
              <a:gd name="f311" fmla="*/ f250 f93 1"/>
              <a:gd name="f312" fmla="*/ f251 f94 1"/>
              <a:gd name="f313" fmla="*/ f252 f94 1"/>
              <a:gd name="f314" fmla="*/ f253 f93 1"/>
              <a:gd name="f315" fmla="*/ f254 f94 1"/>
              <a:gd name="f316" fmla="*/ f255 f93 1"/>
              <a:gd name="f317" fmla="*/ f256 f94 1"/>
              <a:gd name="f318" fmla="*/ f257 f93 1"/>
              <a:gd name="f319" fmla="*/ f258 f94 1"/>
              <a:gd name="f320" fmla="*/ f259 f93 1"/>
              <a:gd name="f321" fmla="*/ f260 f93 1"/>
              <a:gd name="f322" fmla="*/ f261 f94 1"/>
              <a:gd name="f323" fmla="*/ f262 f93 1"/>
              <a:gd name="f324" fmla="*/ f263 f94 1"/>
              <a:gd name="f325" fmla="*/ f264 f94 1"/>
              <a:gd name="f326" fmla="*/ f265 f94 1"/>
              <a:gd name="f327" fmla="*/ f266 f93 1"/>
              <a:gd name="f328" fmla="*/ f267 f94 1"/>
              <a:gd name="f329" fmla="*/ f268 f93 1"/>
              <a:gd name="f330" fmla="*/ f269 f94 1"/>
              <a:gd name="f331" fmla="*/ f270 f93 1"/>
              <a:gd name="f332" fmla="*/ f271 f94 1"/>
              <a:gd name="f333" fmla="*/ f272 f93 1"/>
              <a:gd name="f334" fmla="*/ f273 f94 1"/>
              <a:gd name="f335" fmla="*/ f274 f94 1"/>
              <a:gd name="f336" fmla="*/ f275 f93 1"/>
              <a:gd name="f337" fmla="*/ f276 f9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81" y="f282"/>
              </a:cxn>
              <a:cxn ang="f219">
                <a:pos x="f283" y="f282"/>
              </a:cxn>
              <a:cxn ang="f219">
                <a:pos x="f283" y="f284"/>
              </a:cxn>
              <a:cxn ang="f219">
                <a:pos x="f285" y="f286"/>
              </a:cxn>
              <a:cxn ang="f219">
                <a:pos x="f287" y="f288"/>
              </a:cxn>
              <a:cxn ang="f219">
                <a:pos x="f289" y="f290"/>
              </a:cxn>
              <a:cxn ang="f219">
                <a:pos x="f291" y="f292"/>
              </a:cxn>
              <a:cxn ang="f219">
                <a:pos x="f293" y="f286"/>
              </a:cxn>
              <a:cxn ang="f219">
                <a:pos x="f294" y="f295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283" y="f302"/>
              </a:cxn>
              <a:cxn ang="f219">
                <a:pos x="f283" y="f303"/>
              </a:cxn>
              <a:cxn ang="f219">
                <a:pos x="f304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00" y="f310"/>
              </a:cxn>
              <a:cxn ang="f219">
                <a:pos x="f311" y="f312"/>
              </a:cxn>
              <a:cxn ang="f219">
                <a:pos x="f293" y="f313"/>
              </a:cxn>
              <a:cxn ang="f219">
                <a:pos x="f314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18" y="f319"/>
              </a:cxn>
              <a:cxn ang="f219">
                <a:pos x="f320" y="f317"/>
              </a:cxn>
              <a:cxn ang="f219">
                <a:pos x="f321" y="f322"/>
              </a:cxn>
              <a:cxn ang="f219">
                <a:pos x="f323" y="f307"/>
              </a:cxn>
              <a:cxn ang="f219">
                <a:pos x="f281" y="f324"/>
              </a:cxn>
              <a:cxn ang="f219">
                <a:pos x="f281" y="f282"/>
              </a:cxn>
              <a:cxn ang="f219">
                <a:pos x="f283" y="f325"/>
              </a:cxn>
              <a:cxn ang="f219">
                <a:pos x="f283" y="f326"/>
              </a:cxn>
              <a:cxn ang="f219">
                <a:pos x="f327" y="f328"/>
              </a:cxn>
              <a:cxn ang="f219">
                <a:pos x="f329" y="f330"/>
              </a:cxn>
              <a:cxn ang="f219">
                <a:pos x="f331" y="f332"/>
              </a:cxn>
              <a:cxn ang="f219">
                <a:pos x="f333" y="f334"/>
              </a:cxn>
              <a:cxn ang="f219">
                <a:pos x="f316" y="f335"/>
              </a:cxn>
              <a:cxn ang="f219">
                <a:pos x="f336" y="f337"/>
              </a:cxn>
              <a:cxn ang="f219">
                <a:pos x="f287" y="f335"/>
              </a:cxn>
              <a:cxn ang="f219">
                <a:pos x="f283" y="f325"/>
              </a:cxn>
            </a:cxnLst>
            <a:rect l="f277" t="f280" r="f278" b="f279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7"/>
                  <a:pt x="f31" y="f7"/>
                </a:cubicBezTo>
                <a:cubicBezTo>
                  <a:pt x="f32" y="f7"/>
                  <a:pt x="f33" y="f8"/>
                  <a:pt x="f34" y="f16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17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28"/>
                  <a:pt x="f31" y="f50"/>
                  <a:pt x="f51" y="f52"/>
                </a:cubicBezTo>
                <a:cubicBezTo>
                  <a:pt x="f25" y="f30"/>
                  <a:pt x="f53" y="f54"/>
                  <a:pt x="f9" y="f54"/>
                </a:cubicBezTo>
                <a:lnTo>
                  <a:pt x="f9" y="f55"/>
                </a:lnTo>
                <a:cubicBezTo>
                  <a:pt x="f9" y="f56"/>
                  <a:pt x="f11" y="f57"/>
                  <a:pt x="f39" y="f58"/>
                </a:cubicBezTo>
                <a:cubicBezTo>
                  <a:pt x="f13" y="f59"/>
                  <a:pt x="f60" y="f61"/>
                  <a:pt x="f62" y="f47"/>
                </a:cubicBezTo>
                <a:cubicBezTo>
                  <a:pt x="f19" y="f63"/>
                  <a:pt x="f42" y="f63"/>
                  <a:pt x="f64" y="f33"/>
                </a:cubicBezTo>
                <a:cubicBezTo>
                  <a:pt x="f65" y="f33"/>
                  <a:pt x="f26" y="f66"/>
                  <a:pt x="f51" y="f66"/>
                </a:cubicBezTo>
                <a:cubicBezTo>
                  <a:pt x="f54" y="f66"/>
                  <a:pt x="f31" y="f33"/>
                  <a:pt x="f67" y="f63"/>
                </a:cubicBezTo>
                <a:cubicBezTo>
                  <a:pt x="f68" y="f69"/>
                  <a:pt x="f33" y="f61"/>
                  <a:pt x="f34" y="f59"/>
                </a:cubicBezTo>
                <a:lnTo>
                  <a:pt x="f43" y="f59"/>
                </a:lnTo>
                <a:lnTo>
                  <a:pt x="f43" y="f41"/>
                </a:lnTo>
                <a:cubicBezTo>
                  <a:pt x="f45" y="f70"/>
                  <a:pt x="f63" y="f35"/>
                  <a:pt x="f32" y="f40"/>
                </a:cubicBezTo>
                <a:cubicBezTo>
                  <a:pt x="f71" y="f72"/>
                  <a:pt x="f73" y="f5"/>
                  <a:pt x="f28" y="f5"/>
                </a:cubicBezTo>
                <a:cubicBezTo>
                  <a:pt x="f65" y="f5"/>
                  <a:pt x="f21" y="f72"/>
                  <a:pt x="f17" y="f40"/>
                </a:cubicBezTo>
                <a:cubicBezTo>
                  <a:pt x="f13" y="f35"/>
                  <a:pt x="f74" y="f41"/>
                  <a:pt x="f38" y="f43"/>
                </a:cubicBezTo>
                <a:cubicBezTo>
                  <a:pt x="f75" y="f76"/>
                  <a:pt x="f77" y="f66"/>
                  <a:pt x="f78" y="f47"/>
                </a:cubicBezTo>
                <a:cubicBezTo>
                  <a:pt x="f79" y="f32"/>
                  <a:pt x="f6" y="f80"/>
                  <a:pt x="f6" y="f81"/>
                </a:cubicBezTo>
                <a:lnTo>
                  <a:pt x="f6" y="f8"/>
                </a:lnTo>
                <a:close/>
                <a:moveTo>
                  <a:pt x="f9" y="f75"/>
                </a:moveTo>
                <a:lnTo>
                  <a:pt x="f9" y="f44"/>
                </a:lnTo>
                <a:cubicBezTo>
                  <a:pt x="f60" y="f44"/>
                  <a:pt x="f82" y="f64"/>
                  <a:pt x="f44" y="f64"/>
                </a:cubicBezTo>
                <a:cubicBezTo>
                  <a:pt x="f83" y="f23"/>
                  <a:pt x="f30" y="f84"/>
                  <a:pt x="f55" y="f21"/>
                </a:cubicBezTo>
                <a:cubicBezTo>
                  <a:pt x="f80" y="f42"/>
                  <a:pt x="f49" y="f19"/>
                  <a:pt x="f59" y="f62"/>
                </a:cubicBezTo>
                <a:cubicBezTo>
                  <a:pt x="f47" y="f85"/>
                  <a:pt x="f69" y="f11"/>
                  <a:pt x="f69" y="f86"/>
                </a:cubicBezTo>
                <a:cubicBezTo>
                  <a:pt x="f69" y="f87"/>
                  <a:pt x="f47" y="f37"/>
                  <a:pt x="f32" y="f88"/>
                </a:cubicBezTo>
                <a:cubicBezTo>
                  <a:pt x="f67" y="f89"/>
                  <a:pt x="f90" y="f36"/>
                  <a:pt x="f52" y="f36"/>
                </a:cubicBezTo>
                <a:cubicBezTo>
                  <a:pt x="f48" y="f36"/>
                  <a:pt x="f25" y="f91"/>
                  <a:pt x="f21" y="f88"/>
                </a:cubicBezTo>
                <a:cubicBezTo>
                  <a:pt x="f17" y="f79"/>
                  <a:pt x="f85" y="f78"/>
                  <a:pt x="f9" y="f7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0" name="Freeform 213"/>
          <p:cNvSpPr/>
          <p:nvPr/>
        </p:nvSpPr>
        <p:spPr>
          <a:xfrm>
            <a:off x="7360471" y="449721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5"/>
              <a:gd name="f9" fmla="val 63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7"/>
              <a:gd name="f20" fmla="val 31"/>
              <a:gd name="f21" fmla="val 21"/>
              <a:gd name="f22" fmla="val 13"/>
              <a:gd name="f23" fmla="val 8"/>
              <a:gd name="f24" fmla="val 88"/>
              <a:gd name="f25" fmla="val 2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6"/>
              <a:gd name="f33" fmla="val 17"/>
              <a:gd name="f34" fmla="val 70"/>
              <a:gd name="f35" fmla="val 18"/>
              <a:gd name="f36" fmla="val 19"/>
              <a:gd name="f37" fmla="val 75"/>
              <a:gd name="f38" fmla="val 78"/>
              <a:gd name="f39" fmla="val 23"/>
              <a:gd name="f40" fmla="val 25"/>
              <a:gd name="f41" fmla="val 81"/>
              <a:gd name="f42" fmla="val 28"/>
              <a:gd name="f43" fmla="val 36"/>
              <a:gd name="f44" fmla="val 40"/>
              <a:gd name="f45" fmla="val 45"/>
              <a:gd name="f46" fmla="val 49"/>
              <a:gd name="f47" fmla="val 77"/>
              <a:gd name="f48" fmla="val 74"/>
              <a:gd name="f49" fmla="val 71"/>
              <a:gd name="f50" fmla="+- 0 0 -90"/>
              <a:gd name="f51" fmla="*/ f3 1 79"/>
              <a:gd name="f52" fmla="*/ f4 1 98"/>
              <a:gd name="f53" fmla="+- f7 0 f5"/>
              <a:gd name="f54" fmla="+- f6 0 f5"/>
              <a:gd name="f55" fmla="*/ f50 f0 1"/>
              <a:gd name="f56" fmla="*/ f54 1 79"/>
              <a:gd name="f57" fmla="*/ f53 1 98"/>
              <a:gd name="f58" fmla="*/ 79 f54 1"/>
              <a:gd name="f59" fmla="*/ 95 f53 1"/>
              <a:gd name="f60" fmla="*/ 63 f54 1"/>
              <a:gd name="f61" fmla="*/ 84 f53 1"/>
              <a:gd name="f62" fmla="*/ 48 f54 1"/>
              <a:gd name="f63" fmla="*/ 94 f53 1"/>
              <a:gd name="f64" fmla="*/ 31 f54 1"/>
              <a:gd name="f65" fmla="*/ 98 f53 1"/>
              <a:gd name="f66" fmla="*/ 8 f54 1"/>
              <a:gd name="f67" fmla="*/ 88 f53 1"/>
              <a:gd name="f68" fmla="*/ 0 f54 1"/>
              <a:gd name="f69" fmla="*/ 61 f53 1"/>
              <a:gd name="f70" fmla="*/ 0 f53 1"/>
              <a:gd name="f71" fmla="*/ 16 f54 1"/>
              <a:gd name="f72" fmla="*/ 54 f53 1"/>
              <a:gd name="f73" fmla="*/ 66 f53 1"/>
              <a:gd name="f74" fmla="*/ 19 f54 1"/>
              <a:gd name="f75" fmla="*/ 75 f53 1"/>
              <a:gd name="f76" fmla="*/ 25 f54 1"/>
              <a:gd name="f77" fmla="*/ 81 f53 1"/>
              <a:gd name="f78" fmla="*/ 36 f54 1"/>
              <a:gd name="f79" fmla="*/ 82 f53 1"/>
              <a:gd name="f80" fmla="*/ 49 f54 1"/>
              <a:gd name="f81" fmla="*/ 79 f53 1"/>
              <a:gd name="f82" fmla="*/ 71 f53 1"/>
              <a:gd name="f83" fmla="*/ f55 1 f2"/>
              <a:gd name="f84" fmla="*/ f58 1 79"/>
              <a:gd name="f85" fmla="*/ f59 1 98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98"/>
              <a:gd name="f109" fmla="*/ 0 1 f56"/>
              <a:gd name="f110" fmla="*/ f6 1 f56"/>
              <a:gd name="f111" fmla="*/ 0 1 f57"/>
              <a:gd name="f112" fmla="*/ f7 1 f57"/>
              <a:gd name="f113" fmla="+- f83 0 f1"/>
              <a:gd name="f114" fmla="*/ f84 1 f56"/>
              <a:gd name="f115" fmla="*/ f85 1 f57"/>
              <a:gd name="f116" fmla="*/ f86 1 f56"/>
              <a:gd name="f117" fmla="*/ f87 1 f57"/>
              <a:gd name="f118" fmla="*/ f88 1 f56"/>
              <a:gd name="f119" fmla="*/ f89 1 f57"/>
              <a:gd name="f120" fmla="*/ f90 1 f56"/>
              <a:gd name="f121" fmla="*/ f91 1 f57"/>
              <a:gd name="f122" fmla="*/ f92 1 f56"/>
              <a:gd name="f123" fmla="*/ f93 1 f57"/>
              <a:gd name="f124" fmla="*/ f94 1 f56"/>
              <a:gd name="f125" fmla="*/ f95 1 f57"/>
              <a:gd name="f126" fmla="*/ f96 1 f57"/>
              <a:gd name="f127" fmla="*/ f97 1 f56"/>
              <a:gd name="f128" fmla="*/ f98 1 f57"/>
              <a:gd name="f129" fmla="*/ f99 1 f57"/>
              <a:gd name="f130" fmla="*/ f100 1 f56"/>
              <a:gd name="f131" fmla="*/ f101 1 f57"/>
              <a:gd name="f132" fmla="*/ f102 1 f56"/>
              <a:gd name="f133" fmla="*/ f103 1 f57"/>
              <a:gd name="f134" fmla="*/ f104 1 f56"/>
              <a:gd name="f135" fmla="*/ f105 1 f57"/>
              <a:gd name="f136" fmla="*/ f106 1 f56"/>
              <a:gd name="f137" fmla="*/ f107 1 f57"/>
              <a:gd name="f138" fmla="*/ f108 1 f57"/>
              <a:gd name="f139" fmla="*/ f109 f51 1"/>
              <a:gd name="f140" fmla="*/ f110 f51 1"/>
              <a:gd name="f141" fmla="*/ f112 f52 1"/>
              <a:gd name="f142" fmla="*/ f111 f52 1"/>
              <a:gd name="f143" fmla="*/ f114 f51 1"/>
              <a:gd name="f144" fmla="*/ f115 f52 1"/>
              <a:gd name="f145" fmla="*/ f116 f51 1"/>
              <a:gd name="f146" fmla="*/ f117 f52 1"/>
              <a:gd name="f147" fmla="*/ f118 f51 1"/>
              <a:gd name="f148" fmla="*/ f119 f52 1"/>
              <a:gd name="f149" fmla="*/ f120 f51 1"/>
              <a:gd name="f150" fmla="*/ f121 f52 1"/>
              <a:gd name="f151" fmla="*/ f122 f51 1"/>
              <a:gd name="f152" fmla="*/ f123 f52 1"/>
              <a:gd name="f153" fmla="*/ f124 f51 1"/>
              <a:gd name="f154" fmla="*/ f125 f52 1"/>
              <a:gd name="f155" fmla="*/ f126 f52 1"/>
              <a:gd name="f156" fmla="*/ f127 f51 1"/>
              <a:gd name="f157" fmla="*/ f128 f52 1"/>
              <a:gd name="f158" fmla="*/ f129 f52 1"/>
              <a:gd name="f159" fmla="*/ f130 f51 1"/>
              <a:gd name="f160" fmla="*/ f131 f52 1"/>
              <a:gd name="f161" fmla="*/ f132 f51 1"/>
              <a:gd name="f162" fmla="*/ f133 f52 1"/>
              <a:gd name="f163" fmla="*/ f134 f51 1"/>
              <a:gd name="f164" fmla="*/ f135 f52 1"/>
              <a:gd name="f165" fmla="*/ f136 f51 1"/>
              <a:gd name="f166" fmla="*/ f137 f52 1"/>
              <a:gd name="f167" fmla="*/ f138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3" y="f144"/>
              </a:cxn>
              <a:cxn ang="f113">
                <a:pos x="f145" y="f144"/>
              </a:cxn>
              <a:cxn ang="f113">
                <a:pos x="f145" y="f146"/>
              </a:cxn>
              <a:cxn ang="f113">
                <a:pos x="f147" y="f148"/>
              </a:cxn>
              <a:cxn ang="f113">
                <a:pos x="f149" y="f150"/>
              </a:cxn>
              <a:cxn ang="f113">
                <a:pos x="f151" y="f152"/>
              </a:cxn>
              <a:cxn ang="f113">
                <a:pos x="f153" y="f154"/>
              </a:cxn>
              <a:cxn ang="f113">
                <a:pos x="f153" y="f155"/>
              </a:cxn>
              <a:cxn ang="f113">
                <a:pos x="f156" y="f155"/>
              </a:cxn>
              <a:cxn ang="f113">
                <a:pos x="f156" y="f157"/>
              </a:cxn>
              <a:cxn ang="f113">
                <a:pos x="f156" y="f158"/>
              </a:cxn>
              <a:cxn ang="f113">
                <a:pos x="f159" y="f160"/>
              </a:cxn>
              <a:cxn ang="f113">
                <a:pos x="f161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45" y="f167"/>
              </a:cxn>
              <a:cxn ang="f113">
                <a:pos x="f145" y="f155"/>
              </a:cxn>
              <a:cxn ang="f113">
                <a:pos x="f143" y="f155"/>
              </a:cxn>
              <a:cxn ang="f113">
                <a:pos x="f143" y="f144"/>
              </a:cxn>
            </a:cxnLst>
            <a:rect l="f139" t="f142" r="f140" b="f141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9"/>
                  <a:pt x="f29" y="f32"/>
                </a:cubicBezTo>
                <a:cubicBezTo>
                  <a:pt x="f33" y="f34"/>
                  <a:pt x="f35" y="f27"/>
                  <a:pt x="f36" y="f37"/>
                </a:cubicBezTo>
                <a:cubicBezTo>
                  <a:pt x="f21" y="f38"/>
                  <a:pt x="f39" y="f6"/>
                  <a:pt x="f40" y="f41"/>
                </a:cubicBezTo>
                <a:cubicBezTo>
                  <a:pt x="f42" y="f26"/>
                  <a:pt x="f20" y="f26"/>
                  <a:pt x="f43" y="f26"/>
                </a:cubicBezTo>
                <a:cubicBezTo>
                  <a:pt x="f44" y="f26"/>
                  <a:pt x="f45" y="f41"/>
                  <a:pt x="f46" y="f6"/>
                </a:cubicBezTo>
                <a:cubicBezTo>
                  <a:pt x="f30" y="f47"/>
                  <a:pt x="f31" y="f48"/>
                  <a:pt x="f9" y="f49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1" name="Freeform 214"/>
          <p:cNvSpPr/>
          <p:nvPr/>
        </p:nvSpPr>
        <p:spPr>
          <a:xfrm>
            <a:off x="7508476" y="4445730"/>
            <a:ext cx="115827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93"/>
              <a:gd name="f9" fmla="val 105"/>
              <a:gd name="f10" fmla="val 80"/>
              <a:gd name="f11" fmla="val 115"/>
              <a:gd name="f12" fmla="val 72"/>
              <a:gd name="f13" fmla="val 124"/>
              <a:gd name="f14" fmla="val 64"/>
              <a:gd name="f15" fmla="val 132"/>
              <a:gd name="f16" fmla="val 54"/>
              <a:gd name="f17" fmla="val 42"/>
              <a:gd name="f18" fmla="val 39"/>
              <a:gd name="f19" fmla="val 36"/>
              <a:gd name="f20" fmla="val 33"/>
              <a:gd name="f21" fmla="val 135"/>
              <a:gd name="f22" fmla="val 30"/>
              <a:gd name="f23" fmla="val 27"/>
              <a:gd name="f24" fmla="val 134"/>
              <a:gd name="f25" fmla="val 25"/>
              <a:gd name="f26" fmla="val 120"/>
              <a:gd name="f27" fmla="val 26"/>
              <a:gd name="f28" fmla="val 28"/>
              <a:gd name="f29" fmla="val 121"/>
              <a:gd name="f30" fmla="val 31"/>
              <a:gd name="f31" fmla="val 122"/>
              <a:gd name="f32" fmla="val 34"/>
              <a:gd name="f33" fmla="val 37"/>
              <a:gd name="f34" fmla="val 123"/>
              <a:gd name="f35" fmla="val 40"/>
              <a:gd name="f36" fmla="val 43"/>
              <a:gd name="f37" fmla="val 47"/>
              <a:gd name="f38" fmla="val 51"/>
              <a:gd name="f39" fmla="val 57"/>
              <a:gd name="f40" fmla="val 119"/>
              <a:gd name="f41" fmla="val 59"/>
              <a:gd name="f42" fmla="val 117"/>
              <a:gd name="f43" fmla="val 61"/>
              <a:gd name="f44" fmla="val 114"/>
              <a:gd name="f45" fmla="val 63"/>
              <a:gd name="f46" fmla="val 111"/>
              <a:gd name="f47" fmla="val 65"/>
              <a:gd name="f48" fmla="val 108"/>
              <a:gd name="f49" fmla="val 66"/>
              <a:gd name="f50" fmla="val 104"/>
              <a:gd name="f51" fmla="val 67"/>
              <a:gd name="f52" fmla="val 101"/>
              <a:gd name="f53" fmla="val 97"/>
              <a:gd name="f54" fmla="val 92"/>
              <a:gd name="f55" fmla="val 83"/>
              <a:gd name="f56" fmla="val 76"/>
              <a:gd name="f57" fmla="val 58"/>
              <a:gd name="f58" fmla="val 71"/>
              <a:gd name="f59" fmla="val 52"/>
              <a:gd name="f60" fmla="val 32"/>
              <a:gd name="f61" fmla="val 41"/>
              <a:gd name="f62" fmla="val 48"/>
              <a:gd name="f63" fmla="val 49"/>
              <a:gd name="f64" fmla="val 46"/>
              <a:gd name="f65" fmla="val 56"/>
              <a:gd name="f66" fmla="val 24"/>
              <a:gd name="f67" fmla="val 22"/>
              <a:gd name="f68" fmla="val 20"/>
              <a:gd name="f69" fmla="val 18"/>
              <a:gd name="f70" fmla="val 53"/>
              <a:gd name="f71" fmla="val 17"/>
              <a:gd name="f72" fmla="val 15"/>
              <a:gd name="f73" fmla="val 14"/>
              <a:gd name="f74" fmla="val 13"/>
              <a:gd name="f75" fmla="val 16"/>
              <a:gd name="f76" fmla="val 23"/>
              <a:gd name="f77" fmla="val 19"/>
              <a:gd name="f78" fmla="val 21"/>
              <a:gd name="f79" fmla="val 35"/>
              <a:gd name="f80" fmla="val 1"/>
              <a:gd name="f81" fmla="val 29"/>
              <a:gd name="f82" fmla="val 3"/>
              <a:gd name="f83" fmla="val 5"/>
              <a:gd name="f84" fmla="val 8"/>
              <a:gd name="f85" fmla="val 12"/>
              <a:gd name="f86" fmla="val 10"/>
              <a:gd name="f87" fmla="val 7"/>
              <a:gd name="f88" fmla="val 4"/>
              <a:gd name="f89" fmla="val 50"/>
              <a:gd name="f90" fmla="val 75"/>
              <a:gd name="f91" fmla="val 73"/>
              <a:gd name="f92" fmla="val 69"/>
              <a:gd name="f93" fmla="val 45"/>
              <a:gd name="f94" fmla="val 60"/>
              <a:gd name="f95" fmla="val 55"/>
              <a:gd name="f96" fmla="val 70"/>
              <a:gd name="f97" fmla="val 81"/>
              <a:gd name="f98" fmla="+- 0 0 -90"/>
              <a:gd name="f99" fmla="*/ f3 1 84"/>
              <a:gd name="f100" fmla="*/ f4 1 136"/>
              <a:gd name="f101" fmla="+- f7 0 f5"/>
              <a:gd name="f102" fmla="+- f6 0 f5"/>
              <a:gd name="f103" fmla="*/ f98 f0 1"/>
              <a:gd name="f104" fmla="*/ f102 1 84"/>
              <a:gd name="f105" fmla="*/ f101 1 136"/>
              <a:gd name="f106" fmla="*/ 84 f102 1"/>
              <a:gd name="f107" fmla="*/ 93 f101 1"/>
              <a:gd name="f108" fmla="*/ 72 f102 1"/>
              <a:gd name="f109" fmla="*/ 124 f101 1"/>
              <a:gd name="f110" fmla="*/ 42 f102 1"/>
              <a:gd name="f111" fmla="*/ 136 f101 1"/>
              <a:gd name="f112" fmla="*/ 33 f102 1"/>
              <a:gd name="f113" fmla="*/ 135 f101 1"/>
              <a:gd name="f114" fmla="*/ 25 f102 1"/>
              <a:gd name="f115" fmla="*/ 134 f101 1"/>
              <a:gd name="f116" fmla="*/ 120 f101 1"/>
              <a:gd name="f117" fmla="*/ 26 f102 1"/>
              <a:gd name="f118" fmla="*/ 34 f102 1"/>
              <a:gd name="f119" fmla="*/ 122 f101 1"/>
              <a:gd name="f120" fmla="*/ 43 f102 1"/>
              <a:gd name="f121" fmla="*/ 123 f101 1"/>
              <a:gd name="f122" fmla="*/ 54 f102 1"/>
              <a:gd name="f123" fmla="*/ 121 f101 1"/>
              <a:gd name="f124" fmla="*/ 61 f102 1"/>
              <a:gd name="f125" fmla="*/ 114 f101 1"/>
              <a:gd name="f126" fmla="*/ 66 f102 1"/>
              <a:gd name="f127" fmla="*/ 104 f101 1"/>
              <a:gd name="f128" fmla="*/ 67 f102 1"/>
              <a:gd name="f129" fmla="*/ 92 f101 1"/>
              <a:gd name="f130" fmla="*/ 58 f102 1"/>
              <a:gd name="f131" fmla="*/ 71 f101 1"/>
              <a:gd name="f132" fmla="*/ 32 f102 1"/>
              <a:gd name="f133" fmla="*/ 64 f101 1"/>
              <a:gd name="f134" fmla="*/ 51 f101 1"/>
              <a:gd name="f135" fmla="*/ 52 f102 1"/>
              <a:gd name="f136" fmla="*/ 46 f101 1"/>
              <a:gd name="f137" fmla="*/ 59 f102 1"/>
              <a:gd name="f138" fmla="*/ 30 f101 1"/>
              <a:gd name="f139" fmla="*/ 24 f101 1"/>
              <a:gd name="f140" fmla="*/ 18 f101 1"/>
              <a:gd name="f141" fmla="*/ 48 f102 1"/>
              <a:gd name="f142" fmla="*/ 14 f101 1"/>
              <a:gd name="f143" fmla="*/ 39 f102 1"/>
              <a:gd name="f144" fmla="*/ 13 f101 1"/>
              <a:gd name="f145" fmla="*/ 30 f102 1"/>
              <a:gd name="f146" fmla="*/ 23 f102 1"/>
              <a:gd name="f147" fmla="*/ 19 f101 1"/>
              <a:gd name="f148" fmla="*/ 18 f102 1"/>
              <a:gd name="f149" fmla="*/ 27 f101 1"/>
              <a:gd name="f150" fmla="*/ 16 f102 1"/>
              <a:gd name="f151" fmla="*/ 41 f101 1"/>
              <a:gd name="f152" fmla="*/ 0 f102 1"/>
              <a:gd name="f153" fmla="*/ 42 f101 1"/>
              <a:gd name="f154" fmla="*/ 3 f102 1"/>
              <a:gd name="f155" fmla="*/ 23 f101 1"/>
              <a:gd name="f156" fmla="*/ 12 f102 1"/>
              <a:gd name="f157" fmla="*/ 10 f101 1"/>
              <a:gd name="f158" fmla="*/ 24 f102 1"/>
              <a:gd name="f159" fmla="*/ 3 f101 1"/>
              <a:gd name="f160" fmla="*/ 40 f102 1"/>
              <a:gd name="f161" fmla="*/ 0 f101 1"/>
              <a:gd name="f162" fmla="*/ 65 f102 1"/>
              <a:gd name="f163" fmla="*/ 8 f101 1"/>
              <a:gd name="f164" fmla="*/ 75 f102 1"/>
              <a:gd name="f165" fmla="*/ 28 f101 1"/>
              <a:gd name="f166" fmla="*/ 69 f102 1"/>
              <a:gd name="f167" fmla="*/ 45 f101 1"/>
              <a:gd name="f168" fmla="*/ 53 f102 1"/>
              <a:gd name="f169" fmla="*/ 55 f101 1"/>
              <a:gd name="f170" fmla="*/ 56 f101 1"/>
              <a:gd name="f171" fmla="*/ 76 f102 1"/>
              <a:gd name="f172" fmla="*/ 69 f101 1"/>
              <a:gd name="f173" fmla="*/ f103 1 f2"/>
              <a:gd name="f174" fmla="*/ f106 1 84"/>
              <a:gd name="f175" fmla="*/ f107 1 136"/>
              <a:gd name="f176" fmla="*/ f108 1 84"/>
              <a:gd name="f177" fmla="*/ f109 1 136"/>
              <a:gd name="f178" fmla="*/ f110 1 84"/>
              <a:gd name="f179" fmla="*/ f111 1 136"/>
              <a:gd name="f180" fmla="*/ f112 1 84"/>
              <a:gd name="f181" fmla="*/ f113 1 136"/>
              <a:gd name="f182" fmla="*/ f114 1 84"/>
              <a:gd name="f183" fmla="*/ f115 1 136"/>
              <a:gd name="f184" fmla="*/ f116 1 136"/>
              <a:gd name="f185" fmla="*/ f117 1 84"/>
              <a:gd name="f186" fmla="*/ f118 1 84"/>
              <a:gd name="f187" fmla="*/ f119 1 136"/>
              <a:gd name="f188" fmla="*/ f120 1 84"/>
              <a:gd name="f189" fmla="*/ f121 1 136"/>
              <a:gd name="f190" fmla="*/ f122 1 84"/>
              <a:gd name="f191" fmla="*/ f123 1 136"/>
              <a:gd name="f192" fmla="*/ f124 1 84"/>
              <a:gd name="f193" fmla="*/ f125 1 136"/>
              <a:gd name="f194" fmla="*/ f126 1 84"/>
              <a:gd name="f195" fmla="*/ f127 1 136"/>
              <a:gd name="f196" fmla="*/ f128 1 84"/>
              <a:gd name="f197" fmla="*/ f129 1 136"/>
              <a:gd name="f198" fmla="*/ f130 1 84"/>
              <a:gd name="f199" fmla="*/ f131 1 136"/>
              <a:gd name="f200" fmla="*/ f132 1 84"/>
              <a:gd name="f201" fmla="*/ f133 1 136"/>
              <a:gd name="f202" fmla="*/ f134 1 136"/>
              <a:gd name="f203" fmla="*/ f135 1 84"/>
              <a:gd name="f204" fmla="*/ f136 1 136"/>
              <a:gd name="f205" fmla="*/ f137 1 84"/>
              <a:gd name="f206" fmla="*/ f138 1 136"/>
              <a:gd name="f207" fmla="*/ f139 1 136"/>
              <a:gd name="f208" fmla="*/ f140 1 136"/>
              <a:gd name="f209" fmla="*/ f141 1 84"/>
              <a:gd name="f210" fmla="*/ f142 1 136"/>
              <a:gd name="f211" fmla="*/ f143 1 84"/>
              <a:gd name="f212" fmla="*/ f144 1 136"/>
              <a:gd name="f213" fmla="*/ f145 1 84"/>
              <a:gd name="f214" fmla="*/ f146 1 84"/>
              <a:gd name="f215" fmla="*/ f147 1 136"/>
              <a:gd name="f216" fmla="*/ f148 1 84"/>
              <a:gd name="f217" fmla="*/ f149 1 136"/>
              <a:gd name="f218" fmla="*/ f150 1 84"/>
              <a:gd name="f219" fmla="*/ f151 1 136"/>
              <a:gd name="f220" fmla="*/ f152 1 84"/>
              <a:gd name="f221" fmla="*/ f153 1 136"/>
              <a:gd name="f222" fmla="*/ f154 1 84"/>
              <a:gd name="f223" fmla="*/ f155 1 136"/>
              <a:gd name="f224" fmla="*/ f156 1 84"/>
              <a:gd name="f225" fmla="*/ f157 1 136"/>
              <a:gd name="f226" fmla="*/ f158 1 84"/>
              <a:gd name="f227" fmla="*/ f159 1 136"/>
              <a:gd name="f228" fmla="*/ f160 1 84"/>
              <a:gd name="f229" fmla="*/ f161 1 136"/>
              <a:gd name="f230" fmla="*/ f162 1 84"/>
              <a:gd name="f231" fmla="*/ f163 1 136"/>
              <a:gd name="f232" fmla="*/ f164 1 84"/>
              <a:gd name="f233" fmla="*/ f165 1 136"/>
              <a:gd name="f234" fmla="*/ f166 1 84"/>
              <a:gd name="f235" fmla="*/ f167 1 136"/>
              <a:gd name="f236" fmla="*/ f168 1 84"/>
              <a:gd name="f237" fmla="*/ f169 1 136"/>
              <a:gd name="f238" fmla="*/ f170 1 136"/>
              <a:gd name="f239" fmla="*/ f171 1 84"/>
              <a:gd name="f240" fmla="*/ f172 1 136"/>
              <a:gd name="f241" fmla="*/ 0 1 f104"/>
              <a:gd name="f242" fmla="*/ f6 1 f104"/>
              <a:gd name="f243" fmla="*/ 0 1 f105"/>
              <a:gd name="f244" fmla="*/ f7 1 f105"/>
              <a:gd name="f245" fmla="+- f173 0 f1"/>
              <a:gd name="f246" fmla="*/ f174 1 f104"/>
              <a:gd name="f247" fmla="*/ f175 1 f105"/>
              <a:gd name="f248" fmla="*/ f176 1 f104"/>
              <a:gd name="f249" fmla="*/ f177 1 f105"/>
              <a:gd name="f250" fmla="*/ f178 1 f104"/>
              <a:gd name="f251" fmla="*/ f179 1 f105"/>
              <a:gd name="f252" fmla="*/ f180 1 f104"/>
              <a:gd name="f253" fmla="*/ f181 1 f105"/>
              <a:gd name="f254" fmla="*/ f182 1 f104"/>
              <a:gd name="f255" fmla="*/ f183 1 f105"/>
              <a:gd name="f256" fmla="*/ f184 1 f105"/>
              <a:gd name="f257" fmla="*/ f185 1 f104"/>
              <a:gd name="f258" fmla="*/ f186 1 f104"/>
              <a:gd name="f259" fmla="*/ f187 1 f105"/>
              <a:gd name="f260" fmla="*/ f188 1 f104"/>
              <a:gd name="f261" fmla="*/ f189 1 f105"/>
              <a:gd name="f262" fmla="*/ f190 1 f104"/>
              <a:gd name="f263" fmla="*/ f191 1 f105"/>
              <a:gd name="f264" fmla="*/ f192 1 f104"/>
              <a:gd name="f265" fmla="*/ f193 1 f105"/>
              <a:gd name="f266" fmla="*/ f194 1 f104"/>
              <a:gd name="f267" fmla="*/ f195 1 f105"/>
              <a:gd name="f268" fmla="*/ f196 1 f104"/>
              <a:gd name="f269" fmla="*/ f197 1 f105"/>
              <a:gd name="f270" fmla="*/ f198 1 f104"/>
              <a:gd name="f271" fmla="*/ f199 1 f105"/>
              <a:gd name="f272" fmla="*/ f200 1 f104"/>
              <a:gd name="f273" fmla="*/ f201 1 f105"/>
              <a:gd name="f274" fmla="*/ f202 1 f105"/>
              <a:gd name="f275" fmla="*/ f203 1 f104"/>
              <a:gd name="f276" fmla="*/ f204 1 f105"/>
              <a:gd name="f277" fmla="*/ f205 1 f104"/>
              <a:gd name="f278" fmla="*/ f206 1 f105"/>
              <a:gd name="f279" fmla="*/ f207 1 f105"/>
              <a:gd name="f280" fmla="*/ f208 1 f105"/>
              <a:gd name="f281" fmla="*/ f209 1 f104"/>
              <a:gd name="f282" fmla="*/ f210 1 f105"/>
              <a:gd name="f283" fmla="*/ f211 1 f104"/>
              <a:gd name="f284" fmla="*/ f212 1 f105"/>
              <a:gd name="f285" fmla="*/ f213 1 f104"/>
              <a:gd name="f286" fmla="*/ f214 1 f104"/>
              <a:gd name="f287" fmla="*/ f215 1 f105"/>
              <a:gd name="f288" fmla="*/ f216 1 f104"/>
              <a:gd name="f289" fmla="*/ f217 1 f105"/>
              <a:gd name="f290" fmla="*/ f218 1 f104"/>
              <a:gd name="f291" fmla="*/ f219 1 f105"/>
              <a:gd name="f292" fmla="*/ f220 1 f104"/>
              <a:gd name="f293" fmla="*/ f221 1 f105"/>
              <a:gd name="f294" fmla="*/ f222 1 f104"/>
              <a:gd name="f295" fmla="*/ f223 1 f105"/>
              <a:gd name="f296" fmla="*/ f224 1 f104"/>
              <a:gd name="f297" fmla="*/ f225 1 f105"/>
              <a:gd name="f298" fmla="*/ f226 1 f104"/>
              <a:gd name="f299" fmla="*/ f227 1 f105"/>
              <a:gd name="f300" fmla="*/ f228 1 f104"/>
              <a:gd name="f301" fmla="*/ f229 1 f105"/>
              <a:gd name="f302" fmla="*/ f230 1 f104"/>
              <a:gd name="f303" fmla="*/ f231 1 f105"/>
              <a:gd name="f304" fmla="*/ f232 1 f104"/>
              <a:gd name="f305" fmla="*/ f233 1 f105"/>
              <a:gd name="f306" fmla="*/ f234 1 f104"/>
              <a:gd name="f307" fmla="*/ f235 1 f105"/>
              <a:gd name="f308" fmla="*/ f236 1 f104"/>
              <a:gd name="f309" fmla="*/ f237 1 f105"/>
              <a:gd name="f310" fmla="*/ f238 1 f105"/>
              <a:gd name="f311" fmla="*/ f239 1 f104"/>
              <a:gd name="f312" fmla="*/ f240 1 f105"/>
              <a:gd name="f313" fmla="*/ f241 f99 1"/>
              <a:gd name="f314" fmla="*/ f242 f99 1"/>
              <a:gd name="f315" fmla="*/ f244 f100 1"/>
              <a:gd name="f316" fmla="*/ f243 f100 1"/>
              <a:gd name="f317" fmla="*/ f246 f99 1"/>
              <a:gd name="f318" fmla="*/ f247 f100 1"/>
              <a:gd name="f319" fmla="*/ f248 f99 1"/>
              <a:gd name="f320" fmla="*/ f249 f100 1"/>
              <a:gd name="f321" fmla="*/ f250 f99 1"/>
              <a:gd name="f322" fmla="*/ f251 f100 1"/>
              <a:gd name="f323" fmla="*/ f252 f99 1"/>
              <a:gd name="f324" fmla="*/ f253 f100 1"/>
              <a:gd name="f325" fmla="*/ f254 f99 1"/>
              <a:gd name="f326" fmla="*/ f255 f100 1"/>
              <a:gd name="f327" fmla="*/ f256 f100 1"/>
              <a:gd name="f328" fmla="*/ f257 f99 1"/>
              <a:gd name="f329" fmla="*/ f258 f99 1"/>
              <a:gd name="f330" fmla="*/ f259 f100 1"/>
              <a:gd name="f331" fmla="*/ f260 f99 1"/>
              <a:gd name="f332" fmla="*/ f261 f100 1"/>
              <a:gd name="f333" fmla="*/ f262 f99 1"/>
              <a:gd name="f334" fmla="*/ f263 f100 1"/>
              <a:gd name="f335" fmla="*/ f264 f99 1"/>
              <a:gd name="f336" fmla="*/ f265 f100 1"/>
              <a:gd name="f337" fmla="*/ f266 f99 1"/>
              <a:gd name="f338" fmla="*/ f267 f100 1"/>
              <a:gd name="f339" fmla="*/ f268 f99 1"/>
              <a:gd name="f340" fmla="*/ f269 f100 1"/>
              <a:gd name="f341" fmla="*/ f270 f99 1"/>
              <a:gd name="f342" fmla="*/ f271 f100 1"/>
              <a:gd name="f343" fmla="*/ f272 f99 1"/>
              <a:gd name="f344" fmla="*/ f273 f100 1"/>
              <a:gd name="f345" fmla="*/ f274 f100 1"/>
              <a:gd name="f346" fmla="*/ f275 f99 1"/>
              <a:gd name="f347" fmla="*/ f276 f100 1"/>
              <a:gd name="f348" fmla="*/ f277 f99 1"/>
              <a:gd name="f349" fmla="*/ f278 f100 1"/>
              <a:gd name="f350" fmla="*/ f279 f100 1"/>
              <a:gd name="f351" fmla="*/ f280 f100 1"/>
              <a:gd name="f352" fmla="*/ f281 f99 1"/>
              <a:gd name="f353" fmla="*/ f282 f100 1"/>
              <a:gd name="f354" fmla="*/ f283 f99 1"/>
              <a:gd name="f355" fmla="*/ f284 f100 1"/>
              <a:gd name="f356" fmla="*/ f285 f99 1"/>
              <a:gd name="f357" fmla="*/ f286 f99 1"/>
              <a:gd name="f358" fmla="*/ f287 f100 1"/>
              <a:gd name="f359" fmla="*/ f288 f99 1"/>
              <a:gd name="f360" fmla="*/ f289 f100 1"/>
              <a:gd name="f361" fmla="*/ f290 f99 1"/>
              <a:gd name="f362" fmla="*/ f291 f100 1"/>
              <a:gd name="f363" fmla="*/ f292 f99 1"/>
              <a:gd name="f364" fmla="*/ f293 f100 1"/>
              <a:gd name="f365" fmla="*/ f294 f99 1"/>
              <a:gd name="f366" fmla="*/ f295 f100 1"/>
              <a:gd name="f367" fmla="*/ f296 f99 1"/>
              <a:gd name="f368" fmla="*/ f297 f100 1"/>
              <a:gd name="f369" fmla="*/ f298 f99 1"/>
              <a:gd name="f370" fmla="*/ f299 f100 1"/>
              <a:gd name="f371" fmla="*/ f300 f99 1"/>
              <a:gd name="f372" fmla="*/ f301 f100 1"/>
              <a:gd name="f373" fmla="*/ f302 f99 1"/>
              <a:gd name="f374" fmla="*/ f303 f100 1"/>
              <a:gd name="f375" fmla="*/ f304 f99 1"/>
              <a:gd name="f376" fmla="*/ f305 f100 1"/>
              <a:gd name="f377" fmla="*/ f306 f99 1"/>
              <a:gd name="f378" fmla="*/ f307 f100 1"/>
              <a:gd name="f379" fmla="*/ f308 f99 1"/>
              <a:gd name="f380" fmla="*/ f309 f100 1"/>
              <a:gd name="f381" fmla="*/ f310 f100 1"/>
              <a:gd name="f382" fmla="*/ f311 f99 1"/>
              <a:gd name="f383" fmla="*/ f312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5">
                <a:pos x="f317" y="f318"/>
              </a:cxn>
              <a:cxn ang="f245">
                <a:pos x="f319" y="f320"/>
              </a:cxn>
              <a:cxn ang="f245">
                <a:pos x="f321" y="f322"/>
              </a:cxn>
              <a:cxn ang="f245">
                <a:pos x="f323" y="f324"/>
              </a:cxn>
              <a:cxn ang="f245">
                <a:pos x="f325" y="f326"/>
              </a:cxn>
              <a:cxn ang="f245">
                <a:pos x="f325" y="f327"/>
              </a:cxn>
              <a:cxn ang="f245">
                <a:pos x="f328" y="f327"/>
              </a:cxn>
              <a:cxn ang="f245">
                <a:pos x="f329" y="f330"/>
              </a:cxn>
              <a:cxn ang="f245">
                <a:pos x="f331" y="f332"/>
              </a:cxn>
              <a:cxn ang="f245">
                <a:pos x="f333" y="f334"/>
              </a:cxn>
              <a:cxn ang="f245">
                <a:pos x="f335" y="f336"/>
              </a:cxn>
              <a:cxn ang="f245">
                <a:pos x="f337" y="f338"/>
              </a:cxn>
              <a:cxn ang="f245">
                <a:pos x="f339" y="f340"/>
              </a:cxn>
              <a:cxn ang="f245">
                <a:pos x="f341" y="f342"/>
              </a:cxn>
              <a:cxn ang="f245">
                <a:pos x="f343" y="f344"/>
              </a:cxn>
              <a:cxn ang="f245">
                <a:pos x="f343" y="f345"/>
              </a:cxn>
              <a:cxn ang="f245">
                <a:pos x="f346" y="f347"/>
              </a:cxn>
              <a:cxn ang="f245">
                <a:pos x="f348" y="f349"/>
              </a:cxn>
              <a:cxn ang="f245">
                <a:pos x="f341" y="f350"/>
              </a:cxn>
              <a:cxn ang="f245">
                <a:pos x="f333" y="f351"/>
              </a:cxn>
              <a:cxn ang="f245">
                <a:pos x="f352" y="f353"/>
              </a:cxn>
              <a:cxn ang="f245">
                <a:pos x="f354" y="f355"/>
              </a:cxn>
              <a:cxn ang="f245">
                <a:pos x="f356" y="f353"/>
              </a:cxn>
              <a:cxn ang="f245">
                <a:pos x="f357" y="f358"/>
              </a:cxn>
              <a:cxn ang="f245">
                <a:pos x="f359" y="f360"/>
              </a:cxn>
              <a:cxn ang="f245">
                <a:pos x="f361" y="f362"/>
              </a:cxn>
              <a:cxn ang="f245">
                <a:pos x="f361" y="f326"/>
              </a:cxn>
              <a:cxn ang="f245">
                <a:pos x="f363" y="f326"/>
              </a:cxn>
              <a:cxn ang="f245">
                <a:pos x="f363" y="f364"/>
              </a:cxn>
              <a:cxn ang="f245">
                <a:pos x="f365" y="f366"/>
              </a:cxn>
              <a:cxn ang="f245">
                <a:pos x="f367" y="f368"/>
              </a:cxn>
              <a:cxn ang="f245">
                <a:pos x="f369" y="f370"/>
              </a:cxn>
              <a:cxn ang="f245">
                <a:pos x="f371" y="f372"/>
              </a:cxn>
              <a:cxn ang="f245">
                <a:pos x="f373" y="f374"/>
              </a:cxn>
              <a:cxn ang="f245">
                <a:pos x="f375" y="f376"/>
              </a:cxn>
              <a:cxn ang="f245">
                <a:pos x="f377" y="f378"/>
              </a:cxn>
              <a:cxn ang="f245">
                <a:pos x="f379" y="f380"/>
              </a:cxn>
              <a:cxn ang="f245">
                <a:pos x="f379" y="f381"/>
              </a:cxn>
              <a:cxn ang="f245">
                <a:pos x="f382" y="f383"/>
              </a:cxn>
              <a:cxn ang="f245">
                <a:pos x="f317" y="f318"/>
              </a:cxn>
            </a:cxnLst>
            <a:rect l="f313" t="f316" r="f314" b="f315"/>
            <a:pathLst>
              <a:path w="84" h="136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1"/>
                  <a:pt x="f23" y="f24"/>
                  <a:pt x="f25" y="f24"/>
                </a:cubicBezTo>
                <a:lnTo>
                  <a:pt x="f2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1"/>
                </a:cubicBezTo>
                <a:cubicBezTo>
                  <a:pt x="f33" y="f34"/>
                  <a:pt x="f35" y="f34"/>
                  <a:pt x="f36" y="f34"/>
                </a:cubicBezTo>
                <a:cubicBezTo>
                  <a:pt x="f37" y="f34"/>
                  <a:pt x="f38" y="f31"/>
                  <a:pt x="f16" y="f29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51" y="f53"/>
                  <a:pt x="f51" y="f54"/>
                </a:cubicBezTo>
                <a:cubicBezTo>
                  <a:pt x="f51" y="f55"/>
                  <a:pt x="f14" y="f56"/>
                  <a:pt x="f57" y="f58"/>
                </a:cubicBezTo>
                <a:cubicBezTo>
                  <a:pt x="f59" y="f49"/>
                  <a:pt x="f36" y="f14"/>
                  <a:pt x="f60" y="f14"/>
                </a:cubicBezTo>
                <a:lnTo>
                  <a:pt x="f60" y="f38"/>
                </a:lnTo>
                <a:cubicBezTo>
                  <a:pt x="f61" y="f38"/>
                  <a:pt x="f62" y="f63"/>
                  <a:pt x="f59" y="f64"/>
                </a:cubicBezTo>
                <a:cubicBezTo>
                  <a:pt x="f65" y="f17"/>
                  <a:pt x="f41" y="f33"/>
                  <a:pt x="f41" y="f22"/>
                </a:cubicBezTo>
                <a:cubicBezTo>
                  <a:pt x="f41" y="f28"/>
                  <a:pt x="f57" y="f27"/>
                  <a:pt x="f57" y="f66"/>
                </a:cubicBezTo>
                <a:cubicBezTo>
                  <a:pt x="f39" y="f67"/>
                  <a:pt x="f65" y="f68"/>
                  <a:pt x="f16" y="f69"/>
                </a:cubicBezTo>
                <a:cubicBezTo>
                  <a:pt x="f70" y="f71"/>
                  <a:pt x="f38" y="f72"/>
                  <a:pt x="f62" y="f73"/>
                </a:cubicBezTo>
                <a:cubicBezTo>
                  <a:pt x="f64" y="f74"/>
                  <a:pt x="f36" y="f74"/>
                  <a:pt x="f18" y="f74"/>
                </a:cubicBezTo>
                <a:cubicBezTo>
                  <a:pt x="f19" y="f74"/>
                  <a:pt x="f20" y="f74"/>
                  <a:pt x="f22" y="f73"/>
                </a:cubicBezTo>
                <a:cubicBezTo>
                  <a:pt x="f28" y="f72"/>
                  <a:pt x="f25" y="f75"/>
                  <a:pt x="f76" y="f77"/>
                </a:cubicBezTo>
                <a:cubicBezTo>
                  <a:pt x="f78" y="f78"/>
                  <a:pt x="f77" y="f66"/>
                  <a:pt x="f69" y="f23"/>
                </a:cubicBezTo>
                <a:cubicBezTo>
                  <a:pt x="f71" y="f30"/>
                  <a:pt x="f75" y="f19"/>
                  <a:pt x="f75" y="f61"/>
                </a:cubicBezTo>
                <a:lnTo>
                  <a:pt x="f75" y="f24"/>
                </a:lnTo>
                <a:lnTo>
                  <a:pt x="f5" y="f24"/>
                </a:lnTo>
                <a:lnTo>
                  <a:pt x="f5" y="f17"/>
                </a:lnTo>
                <a:cubicBezTo>
                  <a:pt x="f5" y="f79"/>
                  <a:pt x="f80" y="f81"/>
                  <a:pt x="f82" y="f76"/>
                </a:cubicBezTo>
                <a:cubicBezTo>
                  <a:pt x="f83" y="f69"/>
                  <a:pt x="f84" y="f73"/>
                  <a:pt x="f85" y="f86"/>
                </a:cubicBezTo>
                <a:cubicBezTo>
                  <a:pt x="f72" y="f87"/>
                  <a:pt x="f77" y="f88"/>
                  <a:pt x="f66" y="f82"/>
                </a:cubicBezTo>
                <a:cubicBezTo>
                  <a:pt x="f81" y="f80"/>
                  <a:pt x="f79" y="f5"/>
                  <a:pt x="f35" y="f5"/>
                </a:cubicBezTo>
                <a:cubicBezTo>
                  <a:pt x="f89" y="f5"/>
                  <a:pt x="f41" y="f82"/>
                  <a:pt x="f47" y="f84"/>
                </a:cubicBezTo>
                <a:cubicBezTo>
                  <a:pt x="f12" y="f74"/>
                  <a:pt x="f90" y="f77"/>
                  <a:pt x="f90" y="f28"/>
                </a:cubicBezTo>
                <a:cubicBezTo>
                  <a:pt x="f90" y="f32"/>
                  <a:pt x="f91" y="f35"/>
                  <a:pt x="f92" y="f93"/>
                </a:cubicBezTo>
                <a:cubicBezTo>
                  <a:pt x="f47" y="f89"/>
                  <a:pt x="f94" y="f16"/>
                  <a:pt x="f70" y="f95"/>
                </a:cubicBezTo>
                <a:lnTo>
                  <a:pt x="f70" y="f65"/>
                </a:lnTo>
                <a:cubicBezTo>
                  <a:pt x="f45" y="f57"/>
                  <a:pt x="f96" y="f45"/>
                  <a:pt x="f56" y="f92"/>
                </a:cubicBezTo>
                <a:cubicBezTo>
                  <a:pt x="f97" y="f90"/>
                  <a:pt x="f6" y="f55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2" name="Freeform 215"/>
          <p:cNvSpPr/>
          <p:nvPr/>
        </p:nvSpPr>
        <p:spPr>
          <a:xfrm>
            <a:off x="7643615" y="4490773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82"/>
              <a:gd name="f35" fmla="val 76"/>
              <a:gd name="f36" fmla="val 80"/>
              <a:gd name="f37" fmla="val 77"/>
              <a:gd name="f38" fmla="val 92"/>
              <a:gd name="f39" fmla="val 79"/>
              <a:gd name="f40" fmla="val 94"/>
              <a:gd name="f41" fmla="val 74"/>
              <a:gd name="f42" fmla="val 96"/>
              <a:gd name="f43" fmla="val 68"/>
              <a:gd name="f44" fmla="val 98"/>
              <a:gd name="f45" fmla="val 62"/>
              <a:gd name="f46" fmla="val 99"/>
              <a:gd name="f47" fmla="val 56"/>
              <a:gd name="f48" fmla="val 34"/>
              <a:gd name="f49" fmla="val 22"/>
              <a:gd name="f50" fmla="val 13"/>
              <a:gd name="f51" fmla="val 4"/>
              <a:gd name="f52" fmla="val 51"/>
              <a:gd name="f53" fmla="val 35"/>
              <a:gd name="f54" fmla="val 14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43"/>
              <a:gd name="f61" fmla="val 71"/>
              <a:gd name="f62" fmla="val 40"/>
              <a:gd name="f63" fmla="val 31"/>
              <a:gd name="f64" fmla="val 25"/>
              <a:gd name="f65" fmla="val 64"/>
              <a:gd name="f66" fmla="val 20"/>
              <a:gd name="f67" fmla="val 60"/>
              <a:gd name="f68" fmla="val 15"/>
              <a:gd name="f69" fmla="val 54"/>
              <a:gd name="f70" fmla="val 30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6 f75 1"/>
              <a:gd name="f82" fmla="*/ 19 f75 1"/>
              <a:gd name="f83" fmla="*/ 67 f74 1"/>
              <a:gd name="f84" fmla="*/ 26 f75 1"/>
              <a:gd name="f85" fmla="*/ 78 f74 1"/>
              <a:gd name="f86" fmla="*/ 37 f75 1"/>
              <a:gd name="f87" fmla="*/ 84 f74 1"/>
              <a:gd name="f88" fmla="*/ 50 f75 1"/>
              <a:gd name="f89" fmla="*/ 86 f74 1"/>
              <a:gd name="f90" fmla="*/ 70 f75 1"/>
              <a:gd name="f91" fmla="*/ 82 f74 1"/>
              <a:gd name="f92" fmla="*/ 84 f75 1"/>
              <a:gd name="f93" fmla="*/ 75 f74 1"/>
              <a:gd name="f94" fmla="*/ 85 f75 1"/>
              <a:gd name="f95" fmla="*/ 92 f74 1"/>
              <a:gd name="f96" fmla="*/ 68 f75 1"/>
              <a:gd name="f97" fmla="*/ 98 f74 1"/>
              <a:gd name="f98" fmla="*/ 100 f74 1"/>
              <a:gd name="f99" fmla="*/ 13 f75 1"/>
              <a:gd name="f100" fmla="*/ 87 f74 1"/>
              <a:gd name="f101" fmla="*/ 0 f75 1"/>
              <a:gd name="f102" fmla="*/ 51 f74 1"/>
              <a:gd name="f103" fmla="*/ 14 f74 1"/>
              <a:gd name="f104" fmla="*/ 46 f75 1"/>
              <a:gd name="f105" fmla="*/ 0 f74 1"/>
              <a:gd name="f106" fmla="*/ 76 f75 1"/>
              <a:gd name="f107" fmla="*/ 11 f74 1"/>
              <a:gd name="f108" fmla="*/ 43 f74 1"/>
              <a:gd name="f109" fmla="*/ 71 f75 1"/>
              <a:gd name="f110" fmla="*/ 40 f74 1"/>
              <a:gd name="f111" fmla="*/ 64 f75 1"/>
              <a:gd name="f112" fmla="*/ 20 f74 1"/>
              <a:gd name="f113" fmla="*/ 45 f75 1"/>
              <a:gd name="f114" fmla="*/ 13 f74 1"/>
              <a:gd name="f115" fmla="*/ 25 f75 1"/>
              <a:gd name="f116" fmla="*/ 21 f74 1"/>
              <a:gd name="f117" fmla="*/ f76 1 f2"/>
              <a:gd name="f118" fmla="*/ f79 1 87"/>
              <a:gd name="f119" fmla="*/ f80 1 100"/>
              <a:gd name="f120" fmla="*/ f81 1 87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87"/>
              <a:gd name="f136" fmla="*/ f97 1 100"/>
              <a:gd name="f137" fmla="*/ f98 1 100"/>
              <a:gd name="f138" fmla="*/ f99 1 87"/>
              <a:gd name="f139" fmla="*/ f100 1 100"/>
              <a:gd name="f140" fmla="*/ f101 1 87"/>
              <a:gd name="f141" fmla="*/ f102 1 100"/>
              <a:gd name="f142" fmla="*/ f103 1 100"/>
              <a:gd name="f143" fmla="*/ f104 1 87"/>
              <a:gd name="f144" fmla="*/ f105 1 100"/>
              <a:gd name="f145" fmla="*/ f106 1 87"/>
              <a:gd name="f146" fmla="*/ f107 1 100"/>
              <a:gd name="f147" fmla="*/ f108 1 100"/>
              <a:gd name="f148" fmla="*/ f109 1 87"/>
              <a:gd name="f149" fmla="*/ f110 1 100"/>
              <a:gd name="f150" fmla="*/ f111 1 87"/>
              <a:gd name="f151" fmla="*/ f112 1 100"/>
              <a:gd name="f152" fmla="*/ f113 1 87"/>
              <a:gd name="f153" fmla="*/ f114 1 100"/>
              <a:gd name="f154" fmla="*/ f115 1 87"/>
              <a:gd name="f155" fmla="*/ f116 1 100"/>
              <a:gd name="f156" fmla="*/ 0 1 f77"/>
              <a:gd name="f157" fmla="*/ f6 1 f77"/>
              <a:gd name="f158" fmla="*/ 0 1 f78"/>
              <a:gd name="f159" fmla="*/ f7 1 f78"/>
              <a:gd name="f160" fmla="+- f117 0 f1"/>
              <a:gd name="f161" fmla="*/ f118 1 f77"/>
              <a:gd name="f162" fmla="*/ f119 1 f78"/>
              <a:gd name="f163" fmla="*/ f120 1 f77"/>
              <a:gd name="f164" fmla="*/ f121 1 f77"/>
              <a:gd name="f165" fmla="*/ f122 1 f78"/>
              <a:gd name="f166" fmla="*/ f123 1 f77"/>
              <a:gd name="f167" fmla="*/ f124 1 f78"/>
              <a:gd name="f168" fmla="*/ f125 1 f77"/>
              <a:gd name="f169" fmla="*/ f126 1 f78"/>
              <a:gd name="f170" fmla="*/ f127 1 f77"/>
              <a:gd name="f171" fmla="*/ f128 1 f78"/>
              <a:gd name="f172" fmla="*/ f129 1 f77"/>
              <a:gd name="f173" fmla="*/ f130 1 f78"/>
              <a:gd name="f174" fmla="*/ f131 1 f77"/>
              <a:gd name="f175" fmla="*/ f132 1 f78"/>
              <a:gd name="f176" fmla="*/ f133 1 f77"/>
              <a:gd name="f177" fmla="*/ f134 1 f78"/>
              <a:gd name="f178" fmla="*/ f135 1 f77"/>
              <a:gd name="f179" fmla="*/ f136 1 f78"/>
              <a:gd name="f180" fmla="*/ f137 1 f78"/>
              <a:gd name="f181" fmla="*/ f138 1 f77"/>
              <a:gd name="f182" fmla="*/ f139 1 f78"/>
              <a:gd name="f183" fmla="*/ f140 1 f77"/>
              <a:gd name="f184" fmla="*/ f141 1 f78"/>
              <a:gd name="f185" fmla="*/ f142 1 f78"/>
              <a:gd name="f186" fmla="*/ f143 1 f77"/>
              <a:gd name="f187" fmla="*/ f144 1 f78"/>
              <a:gd name="f188" fmla="*/ f145 1 f77"/>
              <a:gd name="f189" fmla="*/ f146 1 f78"/>
              <a:gd name="f190" fmla="*/ f147 1 f78"/>
              <a:gd name="f191" fmla="*/ f148 1 f77"/>
              <a:gd name="f192" fmla="*/ f149 1 f78"/>
              <a:gd name="f193" fmla="*/ f150 1 f77"/>
              <a:gd name="f194" fmla="*/ f151 1 f78"/>
              <a:gd name="f195" fmla="*/ f152 1 f77"/>
              <a:gd name="f196" fmla="*/ f153 1 f78"/>
              <a:gd name="f197" fmla="*/ f154 1 f77"/>
              <a:gd name="f198" fmla="*/ f155 1 f78"/>
              <a:gd name="f199" fmla="*/ f156 f72 1"/>
              <a:gd name="f200" fmla="*/ f157 f72 1"/>
              <a:gd name="f201" fmla="*/ f159 f73 1"/>
              <a:gd name="f202" fmla="*/ f158 f73 1"/>
              <a:gd name="f203" fmla="*/ f161 f72 1"/>
              <a:gd name="f204" fmla="*/ f162 f73 1"/>
              <a:gd name="f205" fmla="*/ f163 f72 1"/>
              <a:gd name="f206" fmla="*/ f164 f72 1"/>
              <a:gd name="f207" fmla="*/ f165 f73 1"/>
              <a:gd name="f208" fmla="*/ f166 f72 1"/>
              <a:gd name="f209" fmla="*/ f167 f73 1"/>
              <a:gd name="f210" fmla="*/ f168 f72 1"/>
              <a:gd name="f211" fmla="*/ f169 f73 1"/>
              <a:gd name="f212" fmla="*/ f170 f72 1"/>
              <a:gd name="f213" fmla="*/ f171 f73 1"/>
              <a:gd name="f214" fmla="*/ f172 f72 1"/>
              <a:gd name="f215" fmla="*/ f173 f73 1"/>
              <a:gd name="f216" fmla="*/ f174 f72 1"/>
              <a:gd name="f217" fmla="*/ f175 f73 1"/>
              <a:gd name="f218" fmla="*/ f176 f72 1"/>
              <a:gd name="f219" fmla="*/ f177 f73 1"/>
              <a:gd name="f220" fmla="*/ f178 f72 1"/>
              <a:gd name="f221" fmla="*/ f179 f73 1"/>
              <a:gd name="f222" fmla="*/ f180 f73 1"/>
              <a:gd name="f223" fmla="*/ f181 f72 1"/>
              <a:gd name="f224" fmla="*/ f182 f73 1"/>
              <a:gd name="f225" fmla="*/ f183 f72 1"/>
              <a:gd name="f226" fmla="*/ f184 f73 1"/>
              <a:gd name="f227" fmla="*/ f185 f73 1"/>
              <a:gd name="f228" fmla="*/ f186 f72 1"/>
              <a:gd name="f229" fmla="*/ f187 f73 1"/>
              <a:gd name="f230" fmla="*/ f188 f72 1"/>
              <a:gd name="f231" fmla="*/ f189 f73 1"/>
              <a:gd name="f232" fmla="*/ f190 f73 1"/>
              <a:gd name="f233" fmla="*/ f191 f72 1"/>
              <a:gd name="f234" fmla="*/ f192 f73 1"/>
              <a:gd name="f235" fmla="*/ f193 f72 1"/>
              <a:gd name="f236" fmla="*/ f194 f73 1"/>
              <a:gd name="f237" fmla="*/ f195 f72 1"/>
              <a:gd name="f238" fmla="*/ f196 f73 1"/>
              <a:gd name="f239" fmla="*/ f197 f72 1"/>
              <a:gd name="f240" fmla="*/ f198 f7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3" y="f204"/>
              </a:cxn>
              <a:cxn ang="f160">
                <a:pos x="f205" y="f204"/>
              </a:cxn>
              <a:cxn ang="f160">
                <a:pos x="f206" y="f207"/>
              </a:cxn>
              <a:cxn ang="f160">
                <a:pos x="f208" y="f209"/>
              </a:cxn>
              <a:cxn ang="f160">
                <a:pos x="f210" y="f211"/>
              </a:cxn>
              <a:cxn ang="f160">
                <a:pos x="f212" y="f213"/>
              </a:cxn>
              <a:cxn ang="f160">
                <a:pos x="f214" y="f215"/>
              </a:cxn>
              <a:cxn ang="f160">
                <a:pos x="f216" y="f217"/>
              </a:cxn>
              <a:cxn ang="f160">
                <a:pos x="f218" y="f217"/>
              </a:cxn>
              <a:cxn ang="f160">
                <a:pos x="f218" y="f219"/>
              </a:cxn>
              <a:cxn ang="f160">
                <a:pos x="f220" y="f221"/>
              </a:cxn>
              <a:cxn ang="f160">
                <a:pos x="f212" y="f222"/>
              </a:cxn>
              <a:cxn ang="f160">
                <a:pos x="f223" y="f224"/>
              </a:cxn>
              <a:cxn ang="f160">
                <a:pos x="f225" y="f226"/>
              </a:cxn>
              <a:cxn ang="f160">
                <a:pos x="f223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03" y="f232"/>
              </a:cxn>
              <a:cxn ang="f160">
                <a:pos x="f203" y="f204"/>
              </a:cxn>
              <a:cxn ang="f160">
                <a:pos x="f233" y="f234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05" y="f234"/>
              </a:cxn>
              <a:cxn ang="f160">
                <a:pos x="f233" y="f234"/>
              </a:cxn>
            </a:cxnLst>
            <a:rect l="f199" t="f202" r="f200" b="f201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34"/>
                </a:cubicBezTo>
                <a:cubicBezTo>
                  <a:pt x="f35" y="f36"/>
                  <a:pt x="f22" y="f37"/>
                  <a:pt x="f26" y="f18"/>
                </a:cubicBezTo>
                <a:lnTo>
                  <a:pt x="f32" y="f18"/>
                </a:lnTo>
                <a:lnTo>
                  <a:pt x="f32" y="f38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7"/>
                  <a:pt x="f30" y="f7"/>
                </a:cubicBezTo>
                <a:cubicBezTo>
                  <a:pt x="f48" y="f7"/>
                  <a:pt x="f49" y="f42"/>
                  <a:pt x="f50" y="f6"/>
                </a:cubicBezTo>
                <a:cubicBezTo>
                  <a:pt x="f51" y="f39"/>
                  <a:pt x="f5" y="f14"/>
                  <a:pt x="f5" y="f52"/>
                </a:cubicBezTo>
                <a:cubicBezTo>
                  <a:pt x="f5" y="f53"/>
                  <a:pt x="f51" y="f17"/>
                  <a:pt x="f50" y="f54"/>
                </a:cubicBezTo>
                <a:cubicBezTo>
                  <a:pt x="f15" y="f51"/>
                  <a:pt x="f55" y="f5"/>
                  <a:pt x="f56" y="f5"/>
                </a:cubicBezTo>
                <a:cubicBezTo>
                  <a:pt x="f57" y="f5"/>
                  <a:pt x="f58" y="f51"/>
                  <a:pt x="f35" y="f59"/>
                </a:cubicBezTo>
                <a:cubicBezTo>
                  <a:pt x="f24" y="f13"/>
                  <a:pt x="f6" y="f21"/>
                  <a:pt x="f6" y="f60"/>
                </a:cubicBezTo>
                <a:lnTo>
                  <a:pt x="f6" y="f8"/>
                </a:lnTo>
                <a:close/>
                <a:moveTo>
                  <a:pt x="f61" y="f62"/>
                </a:moveTo>
                <a:cubicBezTo>
                  <a:pt x="f61" y="f63"/>
                  <a:pt x="f58" y="f64"/>
                  <a:pt x="f65" y="f66"/>
                </a:cubicBezTo>
                <a:cubicBezTo>
                  <a:pt x="f67" y="f68"/>
                  <a:pt x="f69" y="f50"/>
                  <a:pt x="f29" y="f50"/>
                </a:cubicBezTo>
                <a:cubicBezTo>
                  <a:pt x="f25" y="f50"/>
                  <a:pt x="f70" y="f9"/>
                  <a:pt x="f64" y="f15"/>
                </a:cubicBezTo>
                <a:cubicBezTo>
                  <a:pt x="f66" y="f19"/>
                  <a:pt x="f11" y="f55"/>
                  <a:pt x="f9" y="f62"/>
                </a:cubicBezTo>
                <a:lnTo>
                  <a:pt x="f61" y="f62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Freeform 216"/>
          <p:cNvSpPr/>
          <p:nvPr/>
        </p:nvSpPr>
        <p:spPr>
          <a:xfrm>
            <a:off x="7798048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4"/>
              <a:gd name="f32" fmla="val 30"/>
              <a:gd name="f33" fmla="val 25"/>
              <a:gd name="f34" fmla="val 21"/>
              <a:gd name="f35" fmla="val 23"/>
              <a:gd name="f36" fmla="val 3"/>
              <a:gd name="f37" fmla="val 13"/>
              <a:gd name="f38" fmla="val 9"/>
              <a:gd name="f39" fmla="val 26"/>
              <a:gd name="f40" fmla="val 6"/>
              <a:gd name="f41" fmla="val 37"/>
              <a:gd name="f42" fmla="val 1"/>
              <a:gd name="f43" fmla="val 42"/>
              <a:gd name="f44" fmla="val 58"/>
              <a:gd name="f45" fmla="val 66"/>
              <a:gd name="f46" fmla="val 72"/>
              <a:gd name="f47" fmla="val 77"/>
              <a:gd name="f48" fmla="val 36"/>
              <a:gd name="f49" fmla="+- 0 0 -90"/>
              <a:gd name="f50" fmla="*/ f3 1 80"/>
              <a:gd name="f51" fmla="*/ f4 1 98"/>
              <a:gd name="f52" fmla="+- f7 0 f5"/>
              <a:gd name="f53" fmla="+- f6 0 f5"/>
              <a:gd name="f54" fmla="*/ f49 f0 1"/>
              <a:gd name="f55" fmla="*/ f53 1 80"/>
              <a:gd name="f56" fmla="*/ f52 1 98"/>
              <a:gd name="f57" fmla="*/ 80 f53 1"/>
              <a:gd name="f58" fmla="*/ 98 f52 1"/>
              <a:gd name="f59" fmla="*/ 64 f53 1"/>
              <a:gd name="f60" fmla="*/ 44 f52 1"/>
              <a:gd name="f61" fmla="*/ 63 f53 1"/>
              <a:gd name="f62" fmla="*/ 31 f52 1"/>
              <a:gd name="f63" fmla="*/ 60 f53 1"/>
              <a:gd name="f64" fmla="*/ 22 f52 1"/>
              <a:gd name="f65" fmla="*/ 54 f53 1"/>
              <a:gd name="f66" fmla="*/ 17 f52 1"/>
              <a:gd name="f67" fmla="*/ 43 f53 1"/>
              <a:gd name="f68" fmla="*/ 15 f52 1"/>
              <a:gd name="f69" fmla="*/ 30 f53 1"/>
              <a:gd name="f70" fmla="*/ 18 f52 1"/>
              <a:gd name="f71" fmla="*/ 16 f53 1"/>
              <a:gd name="f72" fmla="*/ 27 f52 1"/>
              <a:gd name="f73" fmla="*/ 0 f53 1"/>
              <a:gd name="f74" fmla="*/ 3 f52 1"/>
              <a:gd name="f75" fmla="*/ 13 f52 1"/>
              <a:gd name="f76" fmla="*/ 31 f53 1"/>
              <a:gd name="f77" fmla="*/ 48 f53 1"/>
              <a:gd name="f78" fmla="*/ 0 f52 1"/>
              <a:gd name="f79" fmla="*/ 72 f53 1"/>
              <a:gd name="f80" fmla="*/ 9 f52 1"/>
              <a:gd name="f81" fmla="*/ 36 f52 1"/>
              <a:gd name="f82" fmla="*/ f54 1 f2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80"/>
              <a:gd name="f98" fmla="*/ f72 1 98"/>
              <a:gd name="f99" fmla="*/ f73 1 80"/>
              <a:gd name="f100" fmla="*/ f74 1 98"/>
              <a:gd name="f101" fmla="*/ f75 1 98"/>
              <a:gd name="f102" fmla="*/ f76 1 80"/>
              <a:gd name="f103" fmla="*/ f77 1 80"/>
              <a:gd name="f104" fmla="*/ f78 1 98"/>
              <a:gd name="f105" fmla="*/ f79 1 80"/>
              <a:gd name="f106" fmla="*/ f80 1 98"/>
              <a:gd name="f107" fmla="*/ f81 1 98"/>
              <a:gd name="f108" fmla="*/ 0 1 f55"/>
              <a:gd name="f109" fmla="*/ f6 1 f55"/>
              <a:gd name="f110" fmla="*/ 0 1 f56"/>
              <a:gd name="f111" fmla="*/ f7 1 f56"/>
              <a:gd name="f112" fmla="+- f82 0 f1"/>
              <a:gd name="f113" fmla="*/ f83 1 f55"/>
              <a:gd name="f114" fmla="*/ f84 1 f56"/>
              <a:gd name="f115" fmla="*/ f85 1 f55"/>
              <a:gd name="f116" fmla="*/ f86 1 f56"/>
              <a:gd name="f117" fmla="*/ f87 1 f55"/>
              <a:gd name="f118" fmla="*/ f88 1 f56"/>
              <a:gd name="f119" fmla="*/ f89 1 f55"/>
              <a:gd name="f120" fmla="*/ f90 1 f56"/>
              <a:gd name="f121" fmla="*/ f91 1 f55"/>
              <a:gd name="f122" fmla="*/ f92 1 f56"/>
              <a:gd name="f123" fmla="*/ f93 1 f55"/>
              <a:gd name="f124" fmla="*/ f94 1 f56"/>
              <a:gd name="f125" fmla="*/ f95 1 f55"/>
              <a:gd name="f126" fmla="*/ f96 1 f56"/>
              <a:gd name="f127" fmla="*/ f97 1 f55"/>
              <a:gd name="f128" fmla="*/ f98 1 f56"/>
              <a:gd name="f129" fmla="*/ f99 1 f55"/>
              <a:gd name="f130" fmla="*/ f100 1 f56"/>
              <a:gd name="f131" fmla="*/ f101 1 f56"/>
              <a:gd name="f132" fmla="*/ f102 1 f55"/>
              <a:gd name="f133" fmla="*/ f103 1 f55"/>
              <a:gd name="f134" fmla="*/ f104 1 f56"/>
              <a:gd name="f135" fmla="*/ f105 1 f55"/>
              <a:gd name="f136" fmla="*/ f106 1 f56"/>
              <a:gd name="f137" fmla="*/ f107 1 f56"/>
              <a:gd name="f138" fmla="*/ f108 f50 1"/>
              <a:gd name="f139" fmla="*/ f109 f50 1"/>
              <a:gd name="f140" fmla="*/ f111 f51 1"/>
              <a:gd name="f141" fmla="*/ f110 f51 1"/>
              <a:gd name="f142" fmla="*/ f113 f50 1"/>
              <a:gd name="f143" fmla="*/ f114 f51 1"/>
              <a:gd name="f144" fmla="*/ f115 f50 1"/>
              <a:gd name="f145" fmla="*/ f116 f51 1"/>
              <a:gd name="f146" fmla="*/ f117 f50 1"/>
              <a:gd name="f147" fmla="*/ f118 f51 1"/>
              <a:gd name="f148" fmla="*/ f119 f50 1"/>
              <a:gd name="f149" fmla="*/ f120 f51 1"/>
              <a:gd name="f150" fmla="*/ f121 f50 1"/>
              <a:gd name="f151" fmla="*/ f122 f51 1"/>
              <a:gd name="f152" fmla="*/ f123 f50 1"/>
              <a:gd name="f153" fmla="*/ f124 f51 1"/>
              <a:gd name="f154" fmla="*/ f125 f50 1"/>
              <a:gd name="f155" fmla="*/ f126 f51 1"/>
              <a:gd name="f156" fmla="*/ f127 f50 1"/>
              <a:gd name="f157" fmla="*/ f128 f51 1"/>
              <a:gd name="f158" fmla="*/ f129 f50 1"/>
              <a:gd name="f159" fmla="*/ f130 f51 1"/>
              <a:gd name="f160" fmla="*/ f131 f51 1"/>
              <a:gd name="f161" fmla="*/ f132 f50 1"/>
              <a:gd name="f162" fmla="*/ f133 f50 1"/>
              <a:gd name="f163" fmla="*/ f134 f51 1"/>
              <a:gd name="f164" fmla="*/ f135 f50 1"/>
              <a:gd name="f165" fmla="*/ f136 f51 1"/>
              <a:gd name="f166" fmla="*/ f137 f5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2" y="f143"/>
              </a:cxn>
              <a:cxn ang="f112">
                <a:pos x="f144" y="f143"/>
              </a:cxn>
              <a:cxn ang="f112">
                <a:pos x="f144" y="f145"/>
              </a:cxn>
              <a:cxn ang="f112">
                <a:pos x="f146" y="f147"/>
              </a:cxn>
              <a:cxn ang="f112">
                <a:pos x="f148" y="f149"/>
              </a:cxn>
              <a:cxn ang="f112">
                <a:pos x="f150" y="f151"/>
              </a:cxn>
              <a:cxn ang="f112">
                <a:pos x="f152" y="f153"/>
              </a:cxn>
              <a:cxn ang="f112">
                <a:pos x="f154" y="f155"/>
              </a:cxn>
              <a:cxn ang="f112">
                <a:pos x="f156" y="f157"/>
              </a:cxn>
              <a:cxn ang="f112">
                <a:pos x="f156" y="f143"/>
              </a:cxn>
              <a:cxn ang="f112">
                <a:pos x="f158" y="f143"/>
              </a:cxn>
              <a:cxn ang="f112">
                <a:pos x="f158" y="f159"/>
              </a:cxn>
              <a:cxn ang="f112">
                <a:pos x="f156" y="f159"/>
              </a:cxn>
              <a:cxn ang="f112">
                <a:pos x="f156" y="f160"/>
              </a:cxn>
              <a:cxn ang="f112">
                <a:pos x="f161" y="f159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42" y="f166"/>
              </a:cxn>
              <a:cxn ang="f112">
                <a:pos x="f142" y="f143"/>
              </a:cxn>
            </a:cxnLst>
            <a:rect l="f138" t="f141" r="f139" b="f140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10" y="f29"/>
                  <a:pt x="f31" y="f27"/>
                  <a:pt x="f32" y="f23"/>
                </a:cubicBezTo>
                <a:cubicBezTo>
                  <a:pt x="f33" y="f34"/>
                  <a:pt x="f21" y="f35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6"/>
                </a:lnTo>
                <a:lnTo>
                  <a:pt x="f27" y="f36"/>
                </a:lnTo>
                <a:lnTo>
                  <a:pt x="f27" y="f37"/>
                </a:lnTo>
                <a:cubicBezTo>
                  <a:pt x="f34" y="f38"/>
                  <a:pt x="f39" y="f40"/>
                  <a:pt x="f13" y="f36"/>
                </a:cubicBezTo>
                <a:cubicBezTo>
                  <a:pt x="f41" y="f42"/>
                  <a:pt x="f43" y="f5"/>
                  <a:pt x="f28" y="f5"/>
                </a:cubicBezTo>
                <a:cubicBezTo>
                  <a:pt x="f44" y="f5"/>
                  <a:pt x="f45" y="f36"/>
                  <a:pt x="f46" y="f38"/>
                </a:cubicBezTo>
                <a:cubicBezTo>
                  <a:pt x="f47" y="f29"/>
                  <a:pt x="f6" y="f17"/>
                  <a:pt x="f6" y="f48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Freeform 217"/>
          <p:cNvSpPr/>
          <p:nvPr/>
        </p:nvSpPr>
        <p:spPr>
          <a:xfrm>
            <a:off x="6916457" y="2450884"/>
            <a:ext cx="534110" cy="6241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1"/>
              <a:gd name="f7" fmla="val 465"/>
              <a:gd name="f8" fmla="val 185"/>
              <a:gd name="f9" fmla="val 313"/>
              <a:gd name="f10" fmla="val 26"/>
              <a:gd name="f11" fmla="val 439"/>
              <a:gd name="f12" fmla="val 158"/>
              <a:gd name="f13" fmla="val 346"/>
              <a:gd name="f14" fmla="val 3"/>
              <a:gd name="f15" fmla="val 391"/>
              <a:gd name="f16" fmla="val 39"/>
              <a:gd name="f17" fmla="val 225"/>
              <a:gd name="f18" fmla="val 52"/>
              <a:gd name="f19" fmla="val 128"/>
              <a:gd name="f20" fmla="val 90"/>
              <a:gd name="f21" fmla="val 32"/>
              <a:gd name="f22" fmla="val 60"/>
              <a:gd name="f23" fmla="val 119"/>
              <a:gd name="f24" fmla="val 1"/>
              <a:gd name="f25" fmla="val 191"/>
              <a:gd name="f26" fmla="val 16"/>
              <a:gd name="f27" fmla="val 308"/>
              <a:gd name="f28" fmla="val 199"/>
              <a:gd name="f29" fmla="val 234"/>
              <a:gd name="f30" fmla="+- 0 0 -90"/>
              <a:gd name="f31" fmla="*/ f3 1 401"/>
              <a:gd name="f32" fmla="*/ f4 1 465"/>
              <a:gd name="f33" fmla="+- f7 0 f5"/>
              <a:gd name="f34" fmla="+- f6 0 f5"/>
              <a:gd name="f35" fmla="*/ f30 f0 1"/>
              <a:gd name="f36" fmla="*/ f34 1 401"/>
              <a:gd name="f37" fmla="*/ f33 1 465"/>
              <a:gd name="f38" fmla="*/ 185 f34 1"/>
              <a:gd name="f39" fmla="*/ 313 f33 1"/>
              <a:gd name="f40" fmla="*/ 0 f34 1"/>
              <a:gd name="f41" fmla="*/ 465 f33 1"/>
              <a:gd name="f42" fmla="*/ 52 f34 1"/>
              <a:gd name="f43" fmla="*/ 128 f33 1"/>
              <a:gd name="f44" fmla="*/ 119 f34 1"/>
              <a:gd name="f45" fmla="*/ 1 f33 1"/>
              <a:gd name="f46" fmla="*/ 401 f34 1"/>
              <a:gd name="f47" fmla="*/ 234 f33 1"/>
              <a:gd name="f48" fmla="*/ f35 1 f2"/>
              <a:gd name="f49" fmla="*/ f38 1 401"/>
              <a:gd name="f50" fmla="*/ f39 1 465"/>
              <a:gd name="f51" fmla="*/ f40 1 401"/>
              <a:gd name="f52" fmla="*/ f41 1 465"/>
              <a:gd name="f53" fmla="*/ f42 1 401"/>
              <a:gd name="f54" fmla="*/ f43 1 465"/>
              <a:gd name="f55" fmla="*/ f44 1 401"/>
              <a:gd name="f56" fmla="*/ f45 1 465"/>
              <a:gd name="f57" fmla="*/ f46 1 401"/>
              <a:gd name="f58" fmla="*/ f47 1 465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1" h="465">
                <a:moveTo>
                  <a:pt x="f8" y="f9"/>
                </a:moveTo>
                <a:cubicBezTo>
                  <a:pt x="f10" y="f11"/>
                  <a:pt x="f12" y="f13"/>
                  <a:pt x="f5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6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5" name="Freeform 218"/>
          <p:cNvSpPr/>
          <p:nvPr/>
        </p:nvSpPr>
        <p:spPr>
          <a:xfrm>
            <a:off x="6807067" y="2759759"/>
            <a:ext cx="1525091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0"/>
              <a:gd name="f7" fmla="val 816"/>
              <a:gd name="f8" fmla="val 1116"/>
              <a:gd name="f9" fmla="val 720"/>
              <a:gd name="f10" fmla="val 1073"/>
              <a:gd name="f11" fmla="val 1016"/>
              <a:gd name="f12" fmla="val 722"/>
              <a:gd name="f13" fmla="val 1018"/>
              <a:gd name="f14" fmla="val 714"/>
              <a:gd name="f15" fmla="val 702"/>
              <a:gd name="f16" fmla="val 1031"/>
              <a:gd name="f17" fmla="val 677"/>
              <a:gd name="f18" fmla="val 1036"/>
              <a:gd name="f19" fmla="val 663"/>
              <a:gd name="f20" fmla="val 1040"/>
              <a:gd name="f21" fmla="val 648"/>
              <a:gd name="f22" fmla="val 1044"/>
              <a:gd name="f23" fmla="val 633"/>
              <a:gd name="f24" fmla="val 1048"/>
              <a:gd name="f25" fmla="val 618"/>
              <a:gd name="f26" fmla="val 1051"/>
              <a:gd name="f27" fmla="val 603"/>
              <a:gd name="f28" fmla="val 1053"/>
              <a:gd name="f29" fmla="val 588"/>
              <a:gd name="f30" fmla="val 1055"/>
              <a:gd name="f31" fmla="val 572"/>
              <a:gd name="f32" fmla="val 1057"/>
              <a:gd name="f33" fmla="val 556"/>
              <a:gd name="f34" fmla="val 1058"/>
              <a:gd name="f35" fmla="val 540"/>
              <a:gd name="f36" fmla="val 524"/>
              <a:gd name="f37" fmla="val 267"/>
              <a:gd name="f38" fmla="val 839"/>
              <a:gd name="f39" fmla="val 58"/>
              <a:gd name="f40" fmla="val 570"/>
              <a:gd name="f41" fmla="val 301"/>
              <a:gd name="f42" fmla="val 83"/>
              <a:gd name="f43" fmla="val 86"/>
              <a:gd name="f44" fmla="val 93"/>
              <a:gd name="f45" fmla="val 99"/>
              <a:gd name="f46" fmla="val 110"/>
              <a:gd name="f47" fmla="val 676"/>
              <a:gd name="f48" fmla="val 122"/>
              <a:gd name="f49" fmla="val 704"/>
              <a:gd name="f50" fmla="val 125"/>
              <a:gd name="f51" fmla="val 711"/>
              <a:gd name="f52" fmla="val 133"/>
              <a:gd name="f53" fmla="val 130"/>
              <a:gd name="f54" fmla="val 729"/>
              <a:gd name="f55" fmla="val 128"/>
              <a:gd name="f56" fmla="val 732"/>
              <a:gd name="f57" fmla="val 84"/>
              <a:gd name="f58" fmla="val 810"/>
              <a:gd name="f59" fmla="val 26"/>
              <a:gd name="f60" fmla="val 20"/>
              <a:gd name="f61" fmla="val 709"/>
              <a:gd name="f62" fmla="val 700"/>
              <a:gd name="f63" fmla="val 17"/>
              <a:gd name="f64" fmla="val 692"/>
              <a:gd name="f65" fmla="val 15"/>
              <a:gd name="f66" fmla="val 683"/>
              <a:gd name="f67" fmla="val 14"/>
              <a:gd name="f68" fmla="val 674"/>
              <a:gd name="f69" fmla="val 12"/>
              <a:gd name="f70" fmla="val 665"/>
              <a:gd name="f71" fmla="val 10"/>
              <a:gd name="f72" fmla="val 656"/>
              <a:gd name="f73" fmla="val 8"/>
              <a:gd name="f74" fmla="val 647"/>
              <a:gd name="f75" fmla="val 7"/>
              <a:gd name="f76" fmla="val 638"/>
              <a:gd name="f77" fmla="val 5"/>
              <a:gd name="f78" fmla="val 628"/>
              <a:gd name="f79" fmla="val 4"/>
              <a:gd name="f80" fmla="val 619"/>
              <a:gd name="f81" fmla="val 3"/>
              <a:gd name="f82" fmla="val 610"/>
              <a:gd name="f83" fmla="val 2"/>
              <a:gd name="f84" fmla="val 601"/>
              <a:gd name="f85" fmla="val 591"/>
              <a:gd name="f86" fmla="val 1"/>
              <a:gd name="f87" fmla="val 582"/>
              <a:gd name="f88" fmla="val 563"/>
              <a:gd name="f89" fmla="val 553"/>
              <a:gd name="f90" fmla="val 248"/>
              <a:gd name="f91" fmla="val 256"/>
              <a:gd name="f92" fmla="val 885"/>
              <a:gd name="f93" fmla="val 1139"/>
              <a:gd name="f94" fmla="val 1138"/>
              <a:gd name="f95" fmla="val 1137"/>
              <a:gd name="f96" fmla="val 1136"/>
              <a:gd name="f97" fmla="val 1135"/>
              <a:gd name="f98" fmla="val 1133"/>
              <a:gd name="f99" fmla="val 1132"/>
              <a:gd name="f100" fmla="val 1130"/>
              <a:gd name="f101" fmla="val 1128"/>
              <a:gd name="f102" fmla="val 1127"/>
              <a:gd name="f103" fmla="val 1126"/>
              <a:gd name="f104" fmla="val 1124"/>
              <a:gd name="f105" fmla="val 1121"/>
              <a:gd name="f106" fmla="val 1122"/>
              <a:gd name="f107" fmla="val 708"/>
              <a:gd name="f108" fmla="+- 0 0 -90"/>
              <a:gd name="f109" fmla="*/ f3 1 1140"/>
              <a:gd name="f110" fmla="*/ f4 1 816"/>
              <a:gd name="f111" fmla="+- f7 0 f5"/>
              <a:gd name="f112" fmla="+- f6 0 f5"/>
              <a:gd name="f113" fmla="*/ f108 f0 1"/>
              <a:gd name="f114" fmla="*/ f112 1 1140"/>
              <a:gd name="f115" fmla="*/ f111 1 816"/>
              <a:gd name="f116" fmla="*/ 1116 f112 1"/>
              <a:gd name="f117" fmla="*/ 720 f111 1"/>
              <a:gd name="f118" fmla="*/ 1018 f112 1"/>
              <a:gd name="f119" fmla="*/ 714 f111 1"/>
              <a:gd name="f120" fmla="*/ 1036 f112 1"/>
              <a:gd name="f121" fmla="*/ 663 f111 1"/>
              <a:gd name="f122" fmla="*/ 1048 f112 1"/>
              <a:gd name="f123" fmla="*/ 618 f111 1"/>
              <a:gd name="f124" fmla="*/ 1055 f112 1"/>
              <a:gd name="f125" fmla="*/ 572 f111 1"/>
              <a:gd name="f126" fmla="*/ 1058 f112 1"/>
              <a:gd name="f127" fmla="*/ 524 f111 1"/>
              <a:gd name="f128" fmla="*/ 570 f112 1"/>
              <a:gd name="f129" fmla="*/ 58 f111 1"/>
              <a:gd name="f130" fmla="*/ 83 f112 1"/>
              <a:gd name="f131" fmla="*/ 93 f112 1"/>
              <a:gd name="f132" fmla="*/ 122 f112 1"/>
              <a:gd name="f133" fmla="*/ 704 f111 1"/>
              <a:gd name="f134" fmla="*/ 130 f112 1"/>
              <a:gd name="f135" fmla="*/ 729 f111 1"/>
              <a:gd name="f136" fmla="*/ 26 f112 1"/>
              <a:gd name="f137" fmla="*/ 17 f112 1"/>
              <a:gd name="f138" fmla="*/ 692 f111 1"/>
              <a:gd name="f139" fmla="*/ 12 f112 1"/>
              <a:gd name="f140" fmla="*/ 665 f111 1"/>
              <a:gd name="f141" fmla="*/ 7 f112 1"/>
              <a:gd name="f142" fmla="*/ 638 f111 1"/>
              <a:gd name="f143" fmla="*/ 3 f112 1"/>
              <a:gd name="f144" fmla="*/ 610 f111 1"/>
              <a:gd name="f145" fmla="*/ 1 f112 1"/>
              <a:gd name="f146" fmla="*/ 582 f111 1"/>
              <a:gd name="f147" fmla="*/ 0 f112 1"/>
              <a:gd name="f148" fmla="*/ 553 f111 1"/>
              <a:gd name="f149" fmla="*/ 0 f111 1"/>
              <a:gd name="f150" fmla="*/ 1140 f112 1"/>
              <a:gd name="f151" fmla="*/ 1139 f112 1"/>
              <a:gd name="f152" fmla="*/ 1137 f112 1"/>
              <a:gd name="f153" fmla="*/ 1133 f112 1"/>
              <a:gd name="f154" fmla="*/ 1128 f112 1"/>
              <a:gd name="f155" fmla="*/ 1124 f112 1"/>
              <a:gd name="f156" fmla="*/ f113 1 f2"/>
              <a:gd name="f157" fmla="*/ f116 1 1140"/>
              <a:gd name="f158" fmla="*/ f117 1 816"/>
              <a:gd name="f159" fmla="*/ f118 1 1140"/>
              <a:gd name="f160" fmla="*/ f119 1 816"/>
              <a:gd name="f161" fmla="*/ f120 1 1140"/>
              <a:gd name="f162" fmla="*/ f121 1 816"/>
              <a:gd name="f163" fmla="*/ f122 1 1140"/>
              <a:gd name="f164" fmla="*/ f123 1 816"/>
              <a:gd name="f165" fmla="*/ f124 1 1140"/>
              <a:gd name="f166" fmla="*/ f125 1 816"/>
              <a:gd name="f167" fmla="*/ f126 1 1140"/>
              <a:gd name="f168" fmla="*/ f127 1 816"/>
              <a:gd name="f169" fmla="*/ f128 1 1140"/>
              <a:gd name="f170" fmla="*/ f129 1 816"/>
              <a:gd name="f171" fmla="*/ f130 1 1140"/>
              <a:gd name="f172" fmla="*/ f131 1 1140"/>
              <a:gd name="f173" fmla="*/ f132 1 1140"/>
              <a:gd name="f174" fmla="*/ f133 1 816"/>
              <a:gd name="f175" fmla="*/ f134 1 1140"/>
              <a:gd name="f176" fmla="*/ f135 1 816"/>
              <a:gd name="f177" fmla="*/ f136 1 1140"/>
              <a:gd name="f178" fmla="*/ f137 1 1140"/>
              <a:gd name="f179" fmla="*/ f138 1 816"/>
              <a:gd name="f180" fmla="*/ f139 1 1140"/>
              <a:gd name="f181" fmla="*/ f140 1 816"/>
              <a:gd name="f182" fmla="*/ f141 1 1140"/>
              <a:gd name="f183" fmla="*/ f142 1 816"/>
              <a:gd name="f184" fmla="*/ f143 1 1140"/>
              <a:gd name="f185" fmla="*/ f144 1 816"/>
              <a:gd name="f186" fmla="*/ f145 1 1140"/>
              <a:gd name="f187" fmla="*/ f146 1 816"/>
              <a:gd name="f188" fmla="*/ f147 1 1140"/>
              <a:gd name="f189" fmla="*/ f148 1 816"/>
              <a:gd name="f190" fmla="*/ f149 1 816"/>
              <a:gd name="f191" fmla="*/ f150 1 1140"/>
              <a:gd name="f192" fmla="*/ f151 1 1140"/>
              <a:gd name="f193" fmla="*/ f152 1 1140"/>
              <a:gd name="f194" fmla="*/ f153 1 1140"/>
              <a:gd name="f195" fmla="*/ f154 1 1140"/>
              <a:gd name="f196" fmla="*/ f155 1 1140"/>
              <a:gd name="f197" fmla="*/ 0 1 f114"/>
              <a:gd name="f198" fmla="*/ f6 1 f114"/>
              <a:gd name="f199" fmla="*/ 0 1 f115"/>
              <a:gd name="f200" fmla="*/ f7 1 f115"/>
              <a:gd name="f201" fmla="+- f156 0 f1"/>
              <a:gd name="f202" fmla="*/ f157 1 f114"/>
              <a:gd name="f203" fmla="*/ f158 1 f115"/>
              <a:gd name="f204" fmla="*/ f159 1 f114"/>
              <a:gd name="f205" fmla="*/ f160 1 f115"/>
              <a:gd name="f206" fmla="*/ f161 1 f114"/>
              <a:gd name="f207" fmla="*/ f162 1 f115"/>
              <a:gd name="f208" fmla="*/ f163 1 f114"/>
              <a:gd name="f209" fmla="*/ f164 1 f115"/>
              <a:gd name="f210" fmla="*/ f165 1 f114"/>
              <a:gd name="f211" fmla="*/ f166 1 f115"/>
              <a:gd name="f212" fmla="*/ f167 1 f114"/>
              <a:gd name="f213" fmla="*/ f168 1 f115"/>
              <a:gd name="f214" fmla="*/ f169 1 f114"/>
              <a:gd name="f215" fmla="*/ f170 1 f115"/>
              <a:gd name="f216" fmla="*/ f171 1 f114"/>
              <a:gd name="f217" fmla="*/ f172 1 f114"/>
              <a:gd name="f218" fmla="*/ f173 1 f114"/>
              <a:gd name="f219" fmla="*/ f174 1 f115"/>
              <a:gd name="f220" fmla="*/ f175 1 f114"/>
              <a:gd name="f221" fmla="*/ f176 1 f115"/>
              <a:gd name="f222" fmla="*/ f177 1 f114"/>
              <a:gd name="f223" fmla="*/ f178 1 f114"/>
              <a:gd name="f224" fmla="*/ f179 1 f115"/>
              <a:gd name="f225" fmla="*/ f180 1 f114"/>
              <a:gd name="f226" fmla="*/ f181 1 f115"/>
              <a:gd name="f227" fmla="*/ f182 1 f114"/>
              <a:gd name="f228" fmla="*/ f183 1 f115"/>
              <a:gd name="f229" fmla="*/ f184 1 f114"/>
              <a:gd name="f230" fmla="*/ f185 1 f115"/>
              <a:gd name="f231" fmla="*/ f186 1 f114"/>
              <a:gd name="f232" fmla="*/ f187 1 f115"/>
              <a:gd name="f233" fmla="*/ f188 1 f114"/>
              <a:gd name="f234" fmla="*/ f189 1 f115"/>
              <a:gd name="f235" fmla="*/ f190 1 f115"/>
              <a:gd name="f236" fmla="*/ f191 1 f114"/>
              <a:gd name="f237" fmla="*/ f192 1 f114"/>
              <a:gd name="f238" fmla="*/ f193 1 f114"/>
              <a:gd name="f239" fmla="*/ f194 1 f114"/>
              <a:gd name="f240" fmla="*/ f195 1 f114"/>
              <a:gd name="f241" fmla="*/ f196 1 f114"/>
              <a:gd name="f242" fmla="*/ f197 f109 1"/>
              <a:gd name="f243" fmla="*/ f198 f109 1"/>
              <a:gd name="f244" fmla="*/ f200 f110 1"/>
              <a:gd name="f245" fmla="*/ f199 f110 1"/>
              <a:gd name="f246" fmla="*/ f202 f109 1"/>
              <a:gd name="f247" fmla="*/ f203 f110 1"/>
              <a:gd name="f248" fmla="*/ f204 f109 1"/>
              <a:gd name="f249" fmla="*/ f205 f110 1"/>
              <a:gd name="f250" fmla="*/ f206 f109 1"/>
              <a:gd name="f251" fmla="*/ f207 f110 1"/>
              <a:gd name="f252" fmla="*/ f208 f109 1"/>
              <a:gd name="f253" fmla="*/ f209 f110 1"/>
              <a:gd name="f254" fmla="*/ f210 f109 1"/>
              <a:gd name="f255" fmla="*/ f211 f110 1"/>
              <a:gd name="f256" fmla="*/ f212 f109 1"/>
              <a:gd name="f257" fmla="*/ f213 f110 1"/>
              <a:gd name="f258" fmla="*/ f214 f109 1"/>
              <a:gd name="f259" fmla="*/ f215 f110 1"/>
              <a:gd name="f260" fmla="*/ f216 f109 1"/>
              <a:gd name="f261" fmla="*/ f217 f109 1"/>
              <a:gd name="f262" fmla="*/ f218 f109 1"/>
              <a:gd name="f263" fmla="*/ f219 f110 1"/>
              <a:gd name="f264" fmla="*/ f220 f109 1"/>
              <a:gd name="f265" fmla="*/ f221 f110 1"/>
              <a:gd name="f266" fmla="*/ f222 f109 1"/>
              <a:gd name="f267" fmla="*/ f223 f109 1"/>
              <a:gd name="f268" fmla="*/ f224 f110 1"/>
              <a:gd name="f269" fmla="*/ f225 f109 1"/>
              <a:gd name="f270" fmla="*/ f226 f110 1"/>
              <a:gd name="f271" fmla="*/ f227 f109 1"/>
              <a:gd name="f272" fmla="*/ f228 f110 1"/>
              <a:gd name="f273" fmla="*/ f229 f109 1"/>
              <a:gd name="f274" fmla="*/ f230 f110 1"/>
              <a:gd name="f275" fmla="*/ f231 f109 1"/>
              <a:gd name="f276" fmla="*/ f232 f110 1"/>
              <a:gd name="f277" fmla="*/ f233 f109 1"/>
              <a:gd name="f278" fmla="*/ f234 f110 1"/>
              <a:gd name="f279" fmla="*/ f235 f110 1"/>
              <a:gd name="f280" fmla="*/ f236 f109 1"/>
              <a:gd name="f281" fmla="*/ f237 f109 1"/>
              <a:gd name="f282" fmla="*/ f238 f109 1"/>
              <a:gd name="f283" fmla="*/ f239 f109 1"/>
              <a:gd name="f284" fmla="*/ f240 f109 1"/>
              <a:gd name="f285" fmla="*/ f241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1">
                <a:pos x="f246" y="f247"/>
              </a:cxn>
              <a:cxn ang="f201">
                <a:pos x="f248" y="f249"/>
              </a:cxn>
              <a:cxn ang="f201">
                <a:pos x="f250" y="f251"/>
              </a:cxn>
              <a:cxn ang="f201">
                <a:pos x="f252" y="f253"/>
              </a:cxn>
              <a:cxn ang="f201">
                <a:pos x="f254" y="f255"/>
              </a:cxn>
              <a:cxn ang="f201">
                <a:pos x="f256" y="f257"/>
              </a:cxn>
              <a:cxn ang="f201">
                <a:pos x="f258" y="f259"/>
              </a:cxn>
              <a:cxn ang="f201">
                <a:pos x="f260" y="f257"/>
              </a:cxn>
              <a:cxn ang="f201">
                <a:pos x="f261" y="f253"/>
              </a:cxn>
              <a:cxn ang="f201">
                <a:pos x="f262" y="f263"/>
              </a:cxn>
              <a:cxn ang="f201">
                <a:pos x="f264" y="f265"/>
              </a:cxn>
              <a:cxn ang="f201">
                <a:pos x="f266" y="f247"/>
              </a:cxn>
              <a:cxn ang="f201">
                <a:pos x="f267" y="f268"/>
              </a:cxn>
              <a:cxn ang="f201">
                <a:pos x="f269" y="f270"/>
              </a:cxn>
              <a:cxn ang="f201">
                <a:pos x="f271" y="f272"/>
              </a:cxn>
              <a:cxn ang="f201">
                <a:pos x="f273" y="f274"/>
              </a:cxn>
              <a:cxn ang="f201">
                <a:pos x="f275" y="f276"/>
              </a:cxn>
              <a:cxn ang="f201">
                <a:pos x="f277" y="f278"/>
              </a:cxn>
              <a:cxn ang="f201">
                <a:pos x="f258" y="f279"/>
              </a:cxn>
              <a:cxn ang="f201">
                <a:pos x="f280" y="f278"/>
              </a:cxn>
              <a:cxn ang="f201">
                <a:pos x="f281" y="f276"/>
              </a:cxn>
              <a:cxn ang="f201">
                <a:pos x="f282" y="f274"/>
              </a:cxn>
              <a:cxn ang="f201">
                <a:pos x="f283" y="f272"/>
              </a:cxn>
              <a:cxn ang="f201">
                <a:pos x="f284" y="f270"/>
              </a:cxn>
              <a:cxn ang="f201">
                <a:pos x="f285" y="f268"/>
              </a:cxn>
              <a:cxn ang="f201">
                <a:pos x="f246" y="f247"/>
              </a:cxn>
            </a:cxnLst>
            <a:rect l="f242" t="f245" r="f243" b="f244"/>
            <a:pathLst>
              <a:path w="1140" h="816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29"/>
                  <a:pt x="f44" y="f25"/>
                </a:cubicBezTo>
                <a:cubicBezTo>
                  <a:pt x="f45" y="f21"/>
                  <a:pt x="f46" y="f47"/>
                  <a:pt x="f48" y="f49"/>
                </a:cubicBezTo>
                <a:cubicBezTo>
                  <a:pt x="f50" y="f51"/>
                  <a:pt x="f52" y="f12"/>
                  <a:pt x="f53" y="f54"/>
                </a:cubicBezTo>
                <a:cubicBezTo>
                  <a:pt x="f55" y="f56"/>
                  <a:pt x="f57" y="f58"/>
                  <a:pt x="f59" y="f9"/>
                </a:cubicBezTo>
                <a:cubicBezTo>
                  <a:pt x="f60" y="f61"/>
                  <a:pt x="f60" y="f62"/>
                  <a:pt x="f63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83" y="f84"/>
                  <a:pt x="f83" y="f85"/>
                  <a:pt x="f86" y="f87"/>
                </a:cubicBezTo>
                <a:cubicBezTo>
                  <a:pt x="f86" y="f31"/>
                  <a:pt x="f5" y="f88"/>
                  <a:pt x="f5" y="f89"/>
                </a:cubicBezTo>
                <a:cubicBezTo>
                  <a:pt x="f5" y="f90"/>
                  <a:pt x="f91" y="f5"/>
                  <a:pt x="f40" y="f5"/>
                </a:cubicBezTo>
                <a:cubicBezTo>
                  <a:pt x="f92" y="f5"/>
                  <a:pt x="f6" y="f90"/>
                  <a:pt x="f6" y="f89"/>
                </a:cubicBezTo>
                <a:cubicBezTo>
                  <a:pt x="f6" y="f88"/>
                  <a:pt x="f6" y="f31"/>
                  <a:pt x="f93" y="f87"/>
                </a:cubicBezTo>
                <a:cubicBezTo>
                  <a:pt x="f93" y="f85"/>
                  <a:pt x="f94" y="f84"/>
                  <a:pt x="f95" y="f82"/>
                </a:cubicBezTo>
                <a:cubicBezTo>
                  <a:pt x="f96" y="f80"/>
                  <a:pt x="f97" y="f78"/>
                  <a:pt x="f98" y="f76"/>
                </a:cubicBezTo>
                <a:cubicBezTo>
                  <a:pt x="f99" y="f74"/>
                  <a:pt x="f100" y="f72"/>
                  <a:pt x="f101" y="f70"/>
                </a:cubicBezTo>
                <a:cubicBezTo>
                  <a:pt x="f102" y="f68"/>
                  <a:pt x="f103" y="f66"/>
                  <a:pt x="f104" y="f64"/>
                </a:cubicBezTo>
                <a:cubicBezTo>
                  <a:pt x="f105" y="f62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6" name="Freeform 219"/>
          <p:cNvSpPr/>
          <p:nvPr/>
        </p:nvSpPr>
        <p:spPr>
          <a:xfrm>
            <a:off x="6993678" y="2534533"/>
            <a:ext cx="321749" cy="4761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3"/>
              <a:gd name="f7" fmla="val 358"/>
              <a:gd name="f8" fmla="val 131"/>
              <a:gd name="f9" fmla="val 248"/>
              <a:gd name="f10" fmla="val 132"/>
              <a:gd name="f11" fmla="val 252"/>
              <a:gd name="f12" fmla="val 3"/>
              <a:gd name="f13" fmla="val 284"/>
              <a:gd name="f14" fmla="val 22"/>
              <a:gd name="f15" fmla="val 231"/>
              <a:gd name="f16" fmla="val 35"/>
              <a:gd name="f17" fmla="val 135"/>
              <a:gd name="f18" fmla="val 73"/>
              <a:gd name="f19" fmla="val 38"/>
              <a:gd name="f20" fmla="val 77"/>
              <a:gd name="f21" fmla="val 1"/>
              <a:gd name="f22" fmla="val 78"/>
              <a:gd name="f23" fmla="val 98"/>
              <a:gd name="f24" fmla="val 55"/>
              <a:gd name="f25" fmla="val 205"/>
              <a:gd name="f26" fmla="val 241"/>
              <a:gd name="f27" fmla="val 202"/>
              <a:gd name="f28" fmla="+- 0 0 -90"/>
              <a:gd name="f29" fmla="*/ f3 1 243"/>
              <a:gd name="f30" fmla="*/ f4 1 358"/>
              <a:gd name="f31" fmla="+- f7 0 f5"/>
              <a:gd name="f32" fmla="+- f6 0 f5"/>
              <a:gd name="f33" fmla="*/ f28 f0 1"/>
              <a:gd name="f34" fmla="*/ f32 1 243"/>
              <a:gd name="f35" fmla="*/ f31 1 358"/>
              <a:gd name="f36" fmla="*/ 131 f32 1"/>
              <a:gd name="f37" fmla="*/ 248 f31 1"/>
              <a:gd name="f38" fmla="*/ 0 f32 1"/>
              <a:gd name="f39" fmla="*/ 358 f31 1"/>
              <a:gd name="f40" fmla="*/ 35 f32 1"/>
              <a:gd name="f41" fmla="*/ 135 f31 1"/>
              <a:gd name="f42" fmla="*/ 78 f32 1"/>
              <a:gd name="f43" fmla="*/ 0 f31 1"/>
              <a:gd name="f44" fmla="*/ 241 f32 1"/>
              <a:gd name="f45" fmla="*/ 202 f31 1"/>
              <a:gd name="f46" fmla="*/ f33 1 f2"/>
              <a:gd name="f47" fmla="*/ f36 1 243"/>
              <a:gd name="f48" fmla="*/ f37 1 358"/>
              <a:gd name="f49" fmla="*/ f38 1 243"/>
              <a:gd name="f50" fmla="*/ f39 1 358"/>
              <a:gd name="f51" fmla="*/ f40 1 243"/>
              <a:gd name="f52" fmla="*/ f41 1 358"/>
              <a:gd name="f53" fmla="*/ f42 1 243"/>
              <a:gd name="f54" fmla="*/ f43 1 358"/>
              <a:gd name="f55" fmla="*/ f44 1 243"/>
              <a:gd name="f56" fmla="*/ f45 1 358"/>
              <a:gd name="f57" fmla="*/ 0 1 f34"/>
              <a:gd name="f58" fmla="*/ f6 1 f34"/>
              <a:gd name="f59" fmla="*/ 0 1 f35"/>
              <a:gd name="f60" fmla="*/ f7 1 f35"/>
              <a:gd name="f61" fmla="+- f46 0 f1"/>
              <a:gd name="f62" fmla="*/ f47 1 f34"/>
              <a:gd name="f63" fmla="*/ f48 1 f35"/>
              <a:gd name="f64" fmla="*/ f49 1 f34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f29 1"/>
              <a:gd name="f73" fmla="*/ f58 f29 1"/>
              <a:gd name="f74" fmla="*/ f60 f30 1"/>
              <a:gd name="f75" fmla="*/ f59 f30 1"/>
              <a:gd name="f76" fmla="*/ f62 f29 1"/>
              <a:gd name="f77" fmla="*/ f63 f30 1"/>
              <a:gd name="f78" fmla="*/ f64 f29 1"/>
              <a:gd name="f79" fmla="*/ f65 f30 1"/>
              <a:gd name="f80" fmla="*/ f66 f29 1"/>
              <a:gd name="f81" fmla="*/ f67 f30 1"/>
              <a:gd name="f82" fmla="*/ f68 f29 1"/>
              <a:gd name="f83" fmla="*/ f69 f30 1"/>
              <a:gd name="f84" fmla="*/ f70 f29 1"/>
              <a:gd name="f85" fmla="*/ f71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6" y="f77"/>
              </a:cxn>
              <a:cxn ang="f61">
                <a:pos x="f78" y="f79"/>
              </a:cxn>
              <a:cxn ang="f61">
                <a:pos x="f80" y="f81"/>
              </a:cxn>
              <a:cxn ang="f61">
                <a:pos x="f82" y="f83"/>
              </a:cxn>
              <a:cxn ang="f61">
                <a:pos x="f84" y="f85"/>
              </a:cxn>
              <a:cxn ang="f61">
                <a:pos x="f76" y="f77"/>
              </a:cxn>
            </a:cxnLst>
            <a:rect l="f72" t="f75" r="f73" b="f74"/>
            <a:pathLst>
              <a:path w="243" h="358">
                <a:moveTo>
                  <a:pt x="f8" y="f9"/>
                </a:moveTo>
                <a:cubicBezTo>
                  <a:pt x="f10" y="f11"/>
                  <a:pt x="f5" y="f7"/>
                  <a:pt x="f5" y="f7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5"/>
                </a:cubicBezTo>
                <a:cubicBezTo>
                  <a:pt x="f23" y="f24"/>
                  <a:pt x="f6" y="f25"/>
                  <a:pt x="f26" y="f27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7" name="Freeform 220"/>
          <p:cNvSpPr/>
          <p:nvPr/>
        </p:nvSpPr>
        <p:spPr>
          <a:xfrm>
            <a:off x="7617875" y="2386529"/>
            <a:ext cx="546975" cy="6756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8"/>
              <a:gd name="f7" fmla="val 508"/>
              <a:gd name="f8" fmla="val 226"/>
              <a:gd name="f9" fmla="val 348"/>
              <a:gd name="f10" fmla="val 385"/>
              <a:gd name="f11" fmla="val 474"/>
              <a:gd name="f12" fmla="val 492"/>
              <a:gd name="f13" fmla="val 401"/>
              <a:gd name="f14" fmla="val 398"/>
              <a:gd name="f15" fmla="val 434"/>
              <a:gd name="f16" fmla="val 387"/>
              <a:gd name="f17" fmla="val 260"/>
              <a:gd name="f18" fmla="val 374"/>
              <a:gd name="f19" fmla="val 163"/>
              <a:gd name="f20" fmla="val 336"/>
              <a:gd name="f21" fmla="val 67"/>
              <a:gd name="f22" fmla="val 332"/>
              <a:gd name="f23" fmla="val 273"/>
              <a:gd name="f24" fmla="val 1"/>
              <a:gd name="f25" fmla="val 209"/>
              <a:gd name="f26" fmla="val 46"/>
              <a:gd name="f27" fmla="val 87"/>
              <a:gd name="f28" fmla="val 216"/>
              <a:gd name="f29" fmla="val 277"/>
              <a:gd name="f30" fmla="+- 0 0 -90"/>
              <a:gd name="f31" fmla="*/ f3 1 408"/>
              <a:gd name="f32" fmla="*/ f4 1 508"/>
              <a:gd name="f33" fmla="+- f7 0 f5"/>
              <a:gd name="f34" fmla="+- f6 0 f5"/>
              <a:gd name="f35" fmla="*/ f30 f0 1"/>
              <a:gd name="f36" fmla="*/ f34 1 408"/>
              <a:gd name="f37" fmla="*/ f33 1 508"/>
              <a:gd name="f38" fmla="*/ 226 f34 1"/>
              <a:gd name="f39" fmla="*/ 348 f33 1"/>
              <a:gd name="f40" fmla="*/ 401 f34 1"/>
              <a:gd name="f41" fmla="*/ 508 f33 1"/>
              <a:gd name="f42" fmla="*/ 374 f34 1"/>
              <a:gd name="f43" fmla="*/ 163 f33 1"/>
              <a:gd name="f44" fmla="*/ 273 f34 1"/>
              <a:gd name="f45" fmla="*/ 1 f33 1"/>
              <a:gd name="f46" fmla="*/ 0 f34 1"/>
              <a:gd name="f47" fmla="*/ 277 f33 1"/>
              <a:gd name="f48" fmla="*/ f35 1 f2"/>
              <a:gd name="f49" fmla="*/ f38 1 408"/>
              <a:gd name="f50" fmla="*/ f39 1 508"/>
              <a:gd name="f51" fmla="*/ f40 1 408"/>
              <a:gd name="f52" fmla="*/ f41 1 508"/>
              <a:gd name="f53" fmla="*/ f42 1 408"/>
              <a:gd name="f54" fmla="*/ f43 1 508"/>
              <a:gd name="f55" fmla="*/ f44 1 408"/>
              <a:gd name="f56" fmla="*/ f45 1 508"/>
              <a:gd name="f57" fmla="*/ f46 1 408"/>
              <a:gd name="f58" fmla="*/ f47 1 508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8" h="508">
                <a:moveTo>
                  <a:pt x="f8" y="f9"/>
                </a:moveTo>
                <a:cubicBezTo>
                  <a:pt x="f10" y="f11"/>
                  <a:pt x="f6" y="f12"/>
                  <a:pt x="f13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5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8" name="Freeform 221"/>
          <p:cNvSpPr/>
          <p:nvPr/>
        </p:nvSpPr>
        <p:spPr>
          <a:xfrm>
            <a:off x="7707962" y="2495927"/>
            <a:ext cx="392533" cy="4954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1"/>
              <a:gd name="f7" fmla="val 370"/>
              <a:gd name="f8" fmla="val 167"/>
              <a:gd name="f9" fmla="val 270"/>
              <a:gd name="f10" fmla="val 165"/>
              <a:gd name="f11" fmla="val 273"/>
              <a:gd name="f12" fmla="val 288"/>
              <a:gd name="f13" fmla="val 297"/>
              <a:gd name="f14" fmla="val 263"/>
              <a:gd name="f15" fmla="val 241"/>
              <a:gd name="f16" fmla="val 250"/>
              <a:gd name="f17" fmla="val 144"/>
              <a:gd name="f18" fmla="val 141"/>
              <a:gd name="f19" fmla="val 228"/>
              <a:gd name="f20" fmla="val 41"/>
              <a:gd name="f21" fmla="val 211"/>
              <a:gd name="f22" fmla="val 166"/>
              <a:gd name="f23" fmla="val 15"/>
              <a:gd name="f24" fmla="val 157"/>
              <a:gd name="f25" fmla="val 124"/>
              <a:gd name="f26" fmla="val 205"/>
              <a:gd name="f27" fmla="+- 0 0 -90"/>
              <a:gd name="f28" fmla="*/ f3 1 291"/>
              <a:gd name="f29" fmla="*/ f4 1 370"/>
              <a:gd name="f30" fmla="+- f7 0 f5"/>
              <a:gd name="f31" fmla="+- f6 0 f5"/>
              <a:gd name="f32" fmla="*/ f27 f0 1"/>
              <a:gd name="f33" fmla="*/ f31 1 291"/>
              <a:gd name="f34" fmla="*/ f30 1 370"/>
              <a:gd name="f35" fmla="*/ 167 f31 1"/>
              <a:gd name="f36" fmla="*/ 270 f30 1"/>
              <a:gd name="f37" fmla="*/ 291 f31 1"/>
              <a:gd name="f38" fmla="*/ 370 f30 1"/>
              <a:gd name="f39" fmla="*/ 250 f31 1"/>
              <a:gd name="f40" fmla="*/ 144 f30 1"/>
              <a:gd name="f41" fmla="*/ 211 f31 1"/>
              <a:gd name="f42" fmla="*/ 0 f30 1"/>
              <a:gd name="f43" fmla="*/ 0 f31 1"/>
              <a:gd name="f44" fmla="*/ 205 f30 1"/>
              <a:gd name="f45" fmla="*/ f32 1 f2"/>
              <a:gd name="f46" fmla="*/ f35 1 291"/>
              <a:gd name="f47" fmla="*/ f36 1 370"/>
              <a:gd name="f48" fmla="*/ f37 1 291"/>
              <a:gd name="f49" fmla="*/ f38 1 370"/>
              <a:gd name="f50" fmla="*/ f39 1 291"/>
              <a:gd name="f51" fmla="*/ f40 1 370"/>
              <a:gd name="f52" fmla="*/ f41 1 291"/>
              <a:gd name="f53" fmla="*/ f42 1 370"/>
              <a:gd name="f54" fmla="*/ f43 1 291"/>
              <a:gd name="f55" fmla="*/ f44 1 370"/>
              <a:gd name="f56" fmla="*/ 0 1 f33"/>
              <a:gd name="f57" fmla="*/ f6 1 f33"/>
              <a:gd name="f58" fmla="*/ 0 1 f34"/>
              <a:gd name="f59" fmla="*/ f7 1 f34"/>
              <a:gd name="f60" fmla="+- f45 0 f1"/>
              <a:gd name="f61" fmla="*/ f46 1 f33"/>
              <a:gd name="f62" fmla="*/ f47 1 f34"/>
              <a:gd name="f63" fmla="*/ f48 1 f33"/>
              <a:gd name="f64" fmla="*/ f49 1 f34"/>
              <a:gd name="f65" fmla="*/ f50 1 f33"/>
              <a:gd name="f66" fmla="*/ f51 1 f34"/>
              <a:gd name="f67" fmla="*/ f52 1 f33"/>
              <a:gd name="f68" fmla="*/ f53 1 f34"/>
              <a:gd name="f69" fmla="*/ f54 1 f33"/>
              <a:gd name="f70" fmla="*/ f55 1 f34"/>
              <a:gd name="f71" fmla="*/ f56 f28 1"/>
              <a:gd name="f72" fmla="*/ f57 f28 1"/>
              <a:gd name="f73" fmla="*/ f59 f29 1"/>
              <a:gd name="f74" fmla="*/ f58 f29 1"/>
              <a:gd name="f75" fmla="*/ f61 f28 1"/>
              <a:gd name="f76" fmla="*/ f62 f29 1"/>
              <a:gd name="f77" fmla="*/ f63 f28 1"/>
              <a:gd name="f78" fmla="*/ f64 f29 1"/>
              <a:gd name="f79" fmla="*/ f65 f28 1"/>
              <a:gd name="f80" fmla="*/ f66 f29 1"/>
              <a:gd name="f81" fmla="*/ f67 f28 1"/>
              <a:gd name="f82" fmla="*/ f68 f29 1"/>
              <a:gd name="f83" fmla="*/ f69 f28 1"/>
              <a:gd name="f84" fmla="*/ f70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5" y="f76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5" y="f76"/>
              </a:cxn>
            </a:cxnLst>
            <a:rect l="f71" t="f74" r="f72" b="f73"/>
            <a:pathLst>
              <a:path w="291" h="370">
                <a:moveTo>
                  <a:pt x="f8" y="f9"/>
                </a:moveTo>
                <a:cubicBezTo>
                  <a:pt x="f10" y="f11"/>
                  <a:pt x="f6" y="f7"/>
                  <a:pt x="f6" y="f7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6" y="f18"/>
                  <a:pt x="f19" y="f20"/>
                  <a:pt x="f21" y="f5"/>
                </a:cubicBezTo>
                <a:cubicBezTo>
                  <a:pt x="f22" y="f23"/>
                  <a:pt x="f24" y="f25"/>
                  <a:pt x="f5" y="f26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9" name="Freeform 222"/>
          <p:cNvSpPr/>
          <p:nvPr/>
        </p:nvSpPr>
        <p:spPr>
          <a:xfrm>
            <a:off x="6794193" y="2206355"/>
            <a:ext cx="1525091" cy="166023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139"/>
              <a:gd name="f8" fmla="val 1237"/>
              <a:gd name="f9" fmla="val 530"/>
              <a:gd name="f10" fmla="val 422"/>
              <a:gd name="f11" fmla="val 438"/>
              <a:gd name="f12" fmla="val 414"/>
              <a:gd name="f13" fmla="val 403"/>
              <a:gd name="f14" fmla="val 373"/>
              <a:gd name="f15" fmla="val 325"/>
              <a:gd name="f16" fmla="val 261"/>
              <a:gd name="f17" fmla="val 280"/>
              <a:gd name="f18" fmla="val 231"/>
              <a:gd name="f19" fmla="val 268"/>
              <a:gd name="f20" fmla="val 203"/>
              <a:gd name="f21" fmla="val 175"/>
              <a:gd name="f22" fmla="val 178"/>
              <a:gd name="f23" fmla="val 188"/>
              <a:gd name="f24" fmla="val 141"/>
              <a:gd name="f25" fmla="val 260"/>
              <a:gd name="f26" fmla="val 92"/>
              <a:gd name="f27" fmla="val 658"/>
              <a:gd name="f28" fmla="val 1024"/>
              <a:gd name="f29" fmla="val 635"/>
              <a:gd name="f30" fmla="val 994"/>
              <a:gd name="f31" fmla="val 171"/>
              <a:gd name="f32" fmla="val 936"/>
              <a:gd name="f33" fmla="val 790"/>
              <a:gd name="f34" fmla="val 230"/>
              <a:gd name="f35" fmla="val 749"/>
              <a:gd name="f36" fmla="val 278"/>
              <a:gd name="f37" fmla="val 647"/>
              <a:gd name="f38" fmla="val 607"/>
              <a:gd name="f39" fmla="val 426"/>
              <a:gd name="f40" fmla="val 1115"/>
              <a:gd name="f41" fmla="val 1141"/>
              <a:gd name="f42" fmla="val 1073"/>
              <a:gd name="f43" fmla="val 1016"/>
              <a:gd name="f44" fmla="val 1143"/>
              <a:gd name="f45" fmla="val 1017"/>
              <a:gd name="f46" fmla="val 1134"/>
              <a:gd name="f47" fmla="val 1123"/>
              <a:gd name="f48" fmla="val 1030"/>
              <a:gd name="f49" fmla="val 1098"/>
              <a:gd name="f50" fmla="val 1035"/>
              <a:gd name="f51" fmla="val 1083"/>
              <a:gd name="f52" fmla="val 1040"/>
              <a:gd name="f53" fmla="val 1069"/>
              <a:gd name="f54" fmla="val 1044"/>
              <a:gd name="f55" fmla="val 1054"/>
              <a:gd name="f56" fmla="val 1047"/>
              <a:gd name="f57" fmla="val 1039"/>
              <a:gd name="f58" fmla="val 1050"/>
              <a:gd name="f59" fmla="val 1053"/>
              <a:gd name="f60" fmla="val 1008"/>
              <a:gd name="f61" fmla="val 993"/>
              <a:gd name="f62" fmla="val 1056"/>
              <a:gd name="f63" fmla="val 977"/>
              <a:gd name="f64" fmla="val 1057"/>
              <a:gd name="f65" fmla="val 961"/>
              <a:gd name="f66" fmla="val 945"/>
              <a:gd name="f67" fmla="val 688"/>
              <a:gd name="f68" fmla="val 838"/>
              <a:gd name="f69" fmla="val 479"/>
              <a:gd name="f70" fmla="val 569"/>
              <a:gd name="f71" fmla="val 300"/>
              <a:gd name="f72" fmla="val 82"/>
              <a:gd name="f73" fmla="val 85"/>
              <a:gd name="f74" fmla="val 98"/>
              <a:gd name="f75" fmla="val 109"/>
              <a:gd name="f76" fmla="val 1097"/>
              <a:gd name="f77" fmla="val 121"/>
              <a:gd name="f78" fmla="val 1125"/>
              <a:gd name="f79" fmla="val 124"/>
              <a:gd name="f80" fmla="val 1131"/>
              <a:gd name="f81" fmla="val 132"/>
              <a:gd name="f82" fmla="val 129"/>
              <a:gd name="f83" fmla="val 1150"/>
              <a:gd name="f84" fmla="val 127"/>
              <a:gd name="f85" fmla="val 1153"/>
              <a:gd name="f86" fmla="val 83"/>
              <a:gd name="f87" fmla="val 1230"/>
              <a:gd name="f88" fmla="val 25"/>
              <a:gd name="f89" fmla="val 19"/>
              <a:gd name="f90" fmla="val 1130"/>
              <a:gd name="f91" fmla="val 1121"/>
              <a:gd name="f92" fmla="val 16"/>
              <a:gd name="f93" fmla="val 1112"/>
              <a:gd name="f94" fmla="val 14"/>
              <a:gd name="f95" fmla="val 1103"/>
              <a:gd name="f96" fmla="val 13"/>
              <a:gd name="f97" fmla="val 1094"/>
              <a:gd name="f98" fmla="val 11"/>
              <a:gd name="f99" fmla="val 1085"/>
              <a:gd name="f100" fmla="val 9"/>
              <a:gd name="f101" fmla="val 1076"/>
              <a:gd name="f102" fmla="val 8"/>
              <a:gd name="f103" fmla="val 1067"/>
              <a:gd name="f104" fmla="val 6"/>
              <a:gd name="f105" fmla="val 1058"/>
              <a:gd name="f106" fmla="val 5"/>
              <a:gd name="f107" fmla="val 1049"/>
              <a:gd name="f108" fmla="val 3"/>
              <a:gd name="f109" fmla="val 2"/>
              <a:gd name="f110" fmla="val 1031"/>
              <a:gd name="f111" fmla="val 1"/>
              <a:gd name="f112" fmla="val 1021"/>
              <a:gd name="f113" fmla="val 1012"/>
              <a:gd name="f114" fmla="val 1002"/>
              <a:gd name="f115" fmla="val 984"/>
              <a:gd name="f116" fmla="val 974"/>
              <a:gd name="f117" fmla="val 668"/>
              <a:gd name="f118" fmla="val 255"/>
              <a:gd name="f119" fmla="val 421"/>
              <a:gd name="f120" fmla="val 884"/>
              <a:gd name="f121" fmla="val 1138"/>
              <a:gd name="f122" fmla="val 1137"/>
              <a:gd name="f123" fmla="val 1136"/>
              <a:gd name="f124" fmla="val 1135"/>
              <a:gd name="f125" fmla="val 1133"/>
              <a:gd name="f126" fmla="val 1128"/>
              <a:gd name="f127" fmla="val 1126"/>
              <a:gd name="f128" fmla="+- 0 0 -90"/>
              <a:gd name="f129" fmla="*/ f4 1 1139"/>
              <a:gd name="f130" fmla="*/ f5 1 1237"/>
              <a:gd name="f131" fmla="+- f8 0 f6"/>
              <a:gd name="f132" fmla="+- f7 0 f6"/>
              <a:gd name="f133" fmla="*/ f128 f0 1"/>
              <a:gd name="f134" fmla="*/ f132 1 1139"/>
              <a:gd name="f135" fmla="*/ f131 1 1237"/>
              <a:gd name="f136" fmla="*/ 530 f132 1"/>
              <a:gd name="f137" fmla="*/ 422 f131 1"/>
              <a:gd name="f138" fmla="*/ 325 f132 1"/>
              <a:gd name="f139" fmla="*/ 261 f131 1"/>
              <a:gd name="f140" fmla="*/ 203 f132 1"/>
              <a:gd name="f141" fmla="*/ 175 f131 1"/>
              <a:gd name="f142" fmla="*/ 92 f132 1"/>
              <a:gd name="f143" fmla="*/ 658 f131 1"/>
              <a:gd name="f144" fmla="*/ 1024 f132 1"/>
              <a:gd name="f145" fmla="*/ 635 f131 1"/>
              <a:gd name="f146" fmla="*/ 790 f132 1"/>
              <a:gd name="f147" fmla="*/ 230 f131 1"/>
              <a:gd name="f148" fmla="*/ 607 f132 1"/>
              <a:gd name="f149" fmla="*/ 426 f131 1"/>
              <a:gd name="f150" fmla="*/ 1115 f132 1"/>
              <a:gd name="f151" fmla="*/ 1141 f131 1"/>
              <a:gd name="f152" fmla="*/ 1017 f132 1"/>
              <a:gd name="f153" fmla="*/ 1134 f131 1"/>
              <a:gd name="f154" fmla="*/ 1035 f132 1"/>
              <a:gd name="f155" fmla="*/ 1083 f131 1"/>
              <a:gd name="f156" fmla="*/ 1047 f132 1"/>
              <a:gd name="f157" fmla="*/ 1039 f131 1"/>
              <a:gd name="f158" fmla="*/ 1054 f132 1"/>
              <a:gd name="f159" fmla="*/ 993 f131 1"/>
              <a:gd name="f160" fmla="*/ 1057 f132 1"/>
              <a:gd name="f161" fmla="*/ 945 f131 1"/>
              <a:gd name="f162" fmla="*/ 569 f132 1"/>
              <a:gd name="f163" fmla="*/ 479 f131 1"/>
              <a:gd name="f164" fmla="*/ 82 f132 1"/>
              <a:gd name="f165" fmla="*/ 121 f132 1"/>
              <a:gd name="f166" fmla="*/ 1125 f131 1"/>
              <a:gd name="f167" fmla="*/ 129 f132 1"/>
              <a:gd name="f168" fmla="*/ 1150 f131 1"/>
              <a:gd name="f169" fmla="*/ 25 f132 1"/>
              <a:gd name="f170" fmla="*/ 16 f132 1"/>
              <a:gd name="f171" fmla="*/ 1112 f131 1"/>
              <a:gd name="f172" fmla="*/ 11 f132 1"/>
              <a:gd name="f173" fmla="*/ 1085 f131 1"/>
              <a:gd name="f174" fmla="*/ 6 f132 1"/>
              <a:gd name="f175" fmla="*/ 1058 f131 1"/>
              <a:gd name="f176" fmla="*/ 2 f132 1"/>
              <a:gd name="f177" fmla="*/ 1031 f131 1"/>
              <a:gd name="f178" fmla="*/ 0 f132 1"/>
              <a:gd name="f179" fmla="*/ 1002 f131 1"/>
              <a:gd name="f180" fmla="*/ 974 f131 1"/>
              <a:gd name="f181" fmla="*/ 421 f131 1"/>
              <a:gd name="f182" fmla="*/ 1139 f132 1"/>
              <a:gd name="f183" fmla="*/ 1138 f132 1"/>
              <a:gd name="f184" fmla="*/ 1136 f132 1"/>
              <a:gd name="f185" fmla="*/ 1133 f132 1"/>
              <a:gd name="f186" fmla="*/ 1128 f132 1"/>
              <a:gd name="f187" fmla="*/ 1123 f132 1"/>
              <a:gd name="f188" fmla="*/ f133 1 f3"/>
              <a:gd name="f189" fmla="*/ f136 1 1139"/>
              <a:gd name="f190" fmla="*/ f137 1 1237"/>
              <a:gd name="f191" fmla="*/ f138 1 1139"/>
              <a:gd name="f192" fmla="*/ f139 1 1237"/>
              <a:gd name="f193" fmla="*/ f140 1 1139"/>
              <a:gd name="f194" fmla="*/ f141 1 1237"/>
              <a:gd name="f195" fmla="*/ f142 1 1139"/>
              <a:gd name="f196" fmla="*/ f143 1 1237"/>
              <a:gd name="f197" fmla="*/ f144 1 1139"/>
              <a:gd name="f198" fmla="*/ f145 1 1237"/>
              <a:gd name="f199" fmla="*/ f146 1 1139"/>
              <a:gd name="f200" fmla="*/ f147 1 1237"/>
              <a:gd name="f201" fmla="*/ f148 1 1139"/>
              <a:gd name="f202" fmla="*/ f149 1 1237"/>
              <a:gd name="f203" fmla="*/ f150 1 1139"/>
              <a:gd name="f204" fmla="*/ f151 1 1237"/>
              <a:gd name="f205" fmla="*/ f152 1 1139"/>
              <a:gd name="f206" fmla="*/ f153 1 1237"/>
              <a:gd name="f207" fmla="*/ f154 1 1139"/>
              <a:gd name="f208" fmla="*/ f155 1 1237"/>
              <a:gd name="f209" fmla="*/ f156 1 1139"/>
              <a:gd name="f210" fmla="*/ f157 1 1237"/>
              <a:gd name="f211" fmla="*/ f158 1 1139"/>
              <a:gd name="f212" fmla="*/ f159 1 1237"/>
              <a:gd name="f213" fmla="*/ f160 1 1139"/>
              <a:gd name="f214" fmla="*/ f161 1 1237"/>
              <a:gd name="f215" fmla="*/ f162 1 1139"/>
              <a:gd name="f216" fmla="*/ f163 1 1237"/>
              <a:gd name="f217" fmla="*/ f164 1 1139"/>
              <a:gd name="f218" fmla="*/ f165 1 1139"/>
              <a:gd name="f219" fmla="*/ f166 1 1237"/>
              <a:gd name="f220" fmla="*/ f167 1 1139"/>
              <a:gd name="f221" fmla="*/ f168 1 1237"/>
              <a:gd name="f222" fmla="*/ f169 1 1139"/>
              <a:gd name="f223" fmla="*/ f170 1 1139"/>
              <a:gd name="f224" fmla="*/ f171 1 1237"/>
              <a:gd name="f225" fmla="*/ f172 1 1139"/>
              <a:gd name="f226" fmla="*/ f173 1 1237"/>
              <a:gd name="f227" fmla="*/ f174 1 1139"/>
              <a:gd name="f228" fmla="*/ f175 1 1237"/>
              <a:gd name="f229" fmla="*/ f176 1 1139"/>
              <a:gd name="f230" fmla="*/ f177 1 1237"/>
              <a:gd name="f231" fmla="*/ f178 1 1139"/>
              <a:gd name="f232" fmla="*/ f179 1 1237"/>
              <a:gd name="f233" fmla="*/ f180 1 1237"/>
              <a:gd name="f234" fmla="*/ f181 1 1237"/>
              <a:gd name="f235" fmla="*/ f182 1 1139"/>
              <a:gd name="f236" fmla="*/ f183 1 1139"/>
              <a:gd name="f237" fmla="*/ f184 1 1139"/>
              <a:gd name="f238" fmla="*/ f185 1 1139"/>
              <a:gd name="f239" fmla="*/ f186 1 1139"/>
              <a:gd name="f240" fmla="*/ f187 1 1139"/>
              <a:gd name="f241" fmla="*/ 0 1 f134"/>
              <a:gd name="f242" fmla="*/ f7 1 f134"/>
              <a:gd name="f243" fmla="*/ 0 1 f135"/>
              <a:gd name="f244" fmla="*/ f8 1 f135"/>
              <a:gd name="f245" fmla="+- f188 0 f1"/>
              <a:gd name="f246" fmla="*/ f189 1 f134"/>
              <a:gd name="f247" fmla="*/ f190 1 f135"/>
              <a:gd name="f248" fmla="*/ f191 1 f134"/>
              <a:gd name="f249" fmla="*/ f192 1 f135"/>
              <a:gd name="f250" fmla="*/ f193 1 f134"/>
              <a:gd name="f251" fmla="*/ f194 1 f135"/>
              <a:gd name="f252" fmla="*/ f195 1 f134"/>
              <a:gd name="f253" fmla="*/ f196 1 f135"/>
              <a:gd name="f254" fmla="*/ f197 1 f134"/>
              <a:gd name="f255" fmla="*/ f198 1 f135"/>
              <a:gd name="f256" fmla="*/ f199 1 f134"/>
              <a:gd name="f257" fmla="*/ f200 1 f135"/>
              <a:gd name="f258" fmla="*/ f201 1 f134"/>
              <a:gd name="f259" fmla="*/ f202 1 f135"/>
              <a:gd name="f260" fmla="*/ f203 1 f134"/>
              <a:gd name="f261" fmla="*/ f204 1 f135"/>
              <a:gd name="f262" fmla="*/ f205 1 f134"/>
              <a:gd name="f263" fmla="*/ f206 1 f135"/>
              <a:gd name="f264" fmla="*/ f207 1 f134"/>
              <a:gd name="f265" fmla="*/ f208 1 f135"/>
              <a:gd name="f266" fmla="*/ f209 1 f134"/>
              <a:gd name="f267" fmla="*/ f210 1 f135"/>
              <a:gd name="f268" fmla="*/ f211 1 f134"/>
              <a:gd name="f269" fmla="*/ f212 1 f135"/>
              <a:gd name="f270" fmla="*/ f213 1 f134"/>
              <a:gd name="f271" fmla="*/ f214 1 f135"/>
              <a:gd name="f272" fmla="*/ f215 1 f134"/>
              <a:gd name="f273" fmla="*/ f216 1 f135"/>
              <a:gd name="f274" fmla="*/ f217 1 f134"/>
              <a:gd name="f275" fmla="*/ f218 1 f134"/>
              <a:gd name="f276" fmla="*/ f219 1 f135"/>
              <a:gd name="f277" fmla="*/ f220 1 f134"/>
              <a:gd name="f278" fmla="*/ f221 1 f135"/>
              <a:gd name="f279" fmla="*/ f222 1 f134"/>
              <a:gd name="f280" fmla="*/ f223 1 f134"/>
              <a:gd name="f281" fmla="*/ f224 1 f135"/>
              <a:gd name="f282" fmla="*/ f225 1 f134"/>
              <a:gd name="f283" fmla="*/ f226 1 f135"/>
              <a:gd name="f284" fmla="*/ f227 1 f134"/>
              <a:gd name="f285" fmla="*/ f228 1 f135"/>
              <a:gd name="f286" fmla="*/ f229 1 f134"/>
              <a:gd name="f287" fmla="*/ f230 1 f135"/>
              <a:gd name="f288" fmla="*/ f231 1 f134"/>
              <a:gd name="f289" fmla="*/ f232 1 f135"/>
              <a:gd name="f290" fmla="*/ f233 1 f135"/>
              <a:gd name="f291" fmla="*/ f234 1 f135"/>
              <a:gd name="f292" fmla="*/ f235 1 f134"/>
              <a:gd name="f293" fmla="*/ f236 1 f134"/>
              <a:gd name="f294" fmla="*/ f237 1 f134"/>
              <a:gd name="f295" fmla="*/ f238 1 f134"/>
              <a:gd name="f296" fmla="*/ f239 1 f134"/>
              <a:gd name="f297" fmla="*/ f240 1 f134"/>
              <a:gd name="f298" fmla="*/ f241 f129 1"/>
              <a:gd name="f299" fmla="*/ f242 f129 1"/>
              <a:gd name="f300" fmla="*/ f244 f130 1"/>
              <a:gd name="f301" fmla="*/ f243 f130 1"/>
              <a:gd name="f302" fmla="*/ f246 f129 1"/>
              <a:gd name="f303" fmla="*/ f247 f130 1"/>
              <a:gd name="f304" fmla="*/ f248 f129 1"/>
              <a:gd name="f305" fmla="*/ f249 f130 1"/>
              <a:gd name="f306" fmla="*/ f250 f129 1"/>
              <a:gd name="f307" fmla="*/ f251 f130 1"/>
              <a:gd name="f308" fmla="*/ f252 f129 1"/>
              <a:gd name="f309" fmla="*/ f253 f130 1"/>
              <a:gd name="f310" fmla="*/ f254 f129 1"/>
              <a:gd name="f311" fmla="*/ f255 f130 1"/>
              <a:gd name="f312" fmla="*/ f256 f129 1"/>
              <a:gd name="f313" fmla="*/ f257 f130 1"/>
              <a:gd name="f314" fmla="*/ f258 f129 1"/>
              <a:gd name="f315" fmla="*/ f259 f130 1"/>
              <a:gd name="f316" fmla="*/ f260 f129 1"/>
              <a:gd name="f317" fmla="*/ f261 f130 1"/>
              <a:gd name="f318" fmla="*/ f262 f129 1"/>
              <a:gd name="f319" fmla="*/ f263 f130 1"/>
              <a:gd name="f320" fmla="*/ f264 f129 1"/>
              <a:gd name="f321" fmla="*/ f265 f130 1"/>
              <a:gd name="f322" fmla="*/ f266 f129 1"/>
              <a:gd name="f323" fmla="*/ f267 f130 1"/>
              <a:gd name="f324" fmla="*/ f268 f129 1"/>
              <a:gd name="f325" fmla="*/ f269 f130 1"/>
              <a:gd name="f326" fmla="*/ f270 f129 1"/>
              <a:gd name="f327" fmla="*/ f271 f130 1"/>
              <a:gd name="f328" fmla="*/ f272 f129 1"/>
              <a:gd name="f329" fmla="*/ f273 f130 1"/>
              <a:gd name="f330" fmla="*/ f274 f129 1"/>
              <a:gd name="f331" fmla="*/ f275 f129 1"/>
              <a:gd name="f332" fmla="*/ f276 f130 1"/>
              <a:gd name="f333" fmla="*/ f277 f129 1"/>
              <a:gd name="f334" fmla="*/ f278 f130 1"/>
              <a:gd name="f335" fmla="*/ f279 f129 1"/>
              <a:gd name="f336" fmla="*/ f280 f129 1"/>
              <a:gd name="f337" fmla="*/ f281 f130 1"/>
              <a:gd name="f338" fmla="*/ f282 f129 1"/>
              <a:gd name="f339" fmla="*/ f283 f130 1"/>
              <a:gd name="f340" fmla="*/ f284 f129 1"/>
              <a:gd name="f341" fmla="*/ f285 f130 1"/>
              <a:gd name="f342" fmla="*/ f286 f129 1"/>
              <a:gd name="f343" fmla="*/ f287 f130 1"/>
              <a:gd name="f344" fmla="*/ f288 f129 1"/>
              <a:gd name="f345" fmla="*/ f289 f130 1"/>
              <a:gd name="f346" fmla="*/ f290 f130 1"/>
              <a:gd name="f347" fmla="*/ f291 f130 1"/>
              <a:gd name="f348" fmla="*/ f292 f129 1"/>
              <a:gd name="f349" fmla="*/ f293 f129 1"/>
              <a:gd name="f350" fmla="*/ f294 f129 1"/>
              <a:gd name="f351" fmla="*/ f295 f129 1"/>
              <a:gd name="f352" fmla="*/ f296 f129 1"/>
              <a:gd name="f353" fmla="*/ f297 f1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5">
                <a:pos x="f302" y="f303"/>
              </a:cxn>
              <a:cxn ang="f245">
                <a:pos x="f304" y="f305"/>
              </a:cxn>
              <a:cxn ang="f245">
                <a:pos x="f306" y="f307"/>
              </a:cxn>
              <a:cxn ang="f245">
                <a:pos x="f308" y="f309"/>
              </a:cxn>
              <a:cxn ang="f245">
                <a:pos x="f310" y="f311"/>
              </a:cxn>
              <a:cxn ang="f245">
                <a:pos x="f312" y="f313"/>
              </a:cxn>
              <a:cxn ang="f245">
                <a:pos x="f314" y="f315"/>
              </a:cxn>
              <a:cxn ang="f245">
                <a:pos x="f316" y="f317"/>
              </a:cxn>
              <a:cxn ang="f245">
                <a:pos x="f318" y="f319"/>
              </a:cxn>
              <a:cxn ang="f245">
                <a:pos x="f320" y="f321"/>
              </a:cxn>
              <a:cxn ang="f245">
                <a:pos x="f322" y="f323"/>
              </a:cxn>
              <a:cxn ang="f245">
                <a:pos x="f324" y="f325"/>
              </a:cxn>
              <a:cxn ang="f245">
                <a:pos x="f326" y="f327"/>
              </a:cxn>
              <a:cxn ang="f245">
                <a:pos x="f328" y="f329"/>
              </a:cxn>
              <a:cxn ang="f245">
                <a:pos x="f330" y="f327"/>
              </a:cxn>
              <a:cxn ang="f245">
                <a:pos x="f308" y="f323"/>
              </a:cxn>
              <a:cxn ang="f245">
                <a:pos x="f331" y="f332"/>
              </a:cxn>
              <a:cxn ang="f245">
                <a:pos x="f333" y="f334"/>
              </a:cxn>
              <a:cxn ang="f245">
                <a:pos x="f335" y="f317"/>
              </a:cxn>
              <a:cxn ang="f245">
                <a:pos x="f336" y="f337"/>
              </a:cxn>
              <a:cxn ang="f245">
                <a:pos x="f338" y="f339"/>
              </a:cxn>
              <a:cxn ang="f245">
                <a:pos x="f340" y="f341"/>
              </a:cxn>
              <a:cxn ang="f245">
                <a:pos x="f342" y="f343"/>
              </a:cxn>
              <a:cxn ang="f245">
                <a:pos x="f344" y="f345"/>
              </a:cxn>
              <a:cxn ang="f245">
                <a:pos x="f344" y="f346"/>
              </a:cxn>
              <a:cxn ang="f245">
                <a:pos x="f328" y="f347"/>
              </a:cxn>
              <a:cxn ang="f245">
                <a:pos x="f348" y="f346"/>
              </a:cxn>
              <a:cxn ang="f245">
                <a:pos x="f349" y="f345"/>
              </a:cxn>
              <a:cxn ang="f245">
                <a:pos x="f350" y="f343"/>
              </a:cxn>
              <a:cxn ang="f245">
                <a:pos x="f351" y="f341"/>
              </a:cxn>
              <a:cxn ang="f245">
                <a:pos x="f352" y="f339"/>
              </a:cxn>
              <a:cxn ang="f245">
                <a:pos x="f353" y="f337"/>
              </a:cxn>
              <a:cxn ang="f245">
                <a:pos x="f316" y="f317"/>
              </a:cxn>
            </a:cxnLst>
            <a:rect l="f298" t="f301" r="f299" b="f300"/>
            <a:pathLst>
              <a:path w="1139" h="1237">
                <a:moveTo>
                  <a:pt x="f9" y="f10"/>
                </a:move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3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moveTo>
                  <a:pt x="f28" y="f29"/>
                </a:moveTo>
                <a:cubicBezTo>
                  <a:pt x="f30" y="f31"/>
                  <a:pt x="f32" y="f6"/>
                  <a:pt x="f33" y="f34"/>
                </a:cubicBezTo>
                <a:cubicBezTo>
                  <a:pt x="f35" y="f36"/>
                  <a:pt x="f37" y="f2"/>
                  <a:pt x="f38" y="f39"/>
                </a:cubicBezTo>
                <a:moveTo>
                  <a:pt x="f40" y="f41"/>
                </a:moveTo>
                <a:cubicBezTo>
                  <a:pt x="f42" y="f8"/>
                  <a:pt x="f43" y="f44"/>
                  <a:pt x="f45" y="f46"/>
                </a:cubicBezTo>
                <a:cubicBezTo>
                  <a:pt x="f43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28"/>
                  <a:pt x="f59" y="f60"/>
                  <a:pt x="f55" y="f61"/>
                </a:cubicBezTo>
                <a:cubicBezTo>
                  <a:pt x="f62" y="f63"/>
                  <a:pt x="f64" y="f65"/>
                  <a:pt x="f64" y="f66"/>
                </a:cubicBezTo>
                <a:cubicBezTo>
                  <a:pt x="f64" y="f67"/>
                  <a:pt x="f68" y="f69"/>
                  <a:pt x="f70" y="f69"/>
                </a:cubicBezTo>
                <a:cubicBezTo>
                  <a:pt x="f71" y="f69"/>
                  <a:pt x="f72" y="f67"/>
                  <a:pt x="f72" y="f66"/>
                </a:cubicBezTo>
                <a:cubicBezTo>
                  <a:pt x="f72" y="f63"/>
                  <a:pt x="f73" y="f60"/>
                  <a:pt x="f26" y="f57"/>
                </a:cubicBezTo>
                <a:cubicBezTo>
                  <a:pt x="f74" y="f53"/>
                  <a:pt x="f75" y="f76"/>
                  <a:pt x="f77" y="f78"/>
                </a:cubicBezTo>
                <a:cubicBezTo>
                  <a:pt x="f79" y="f80"/>
                  <a:pt x="f81" y="f44"/>
                  <a:pt x="f82" y="f83"/>
                </a:cubicBezTo>
                <a:cubicBezTo>
                  <a:pt x="f84" y="f85"/>
                  <a:pt x="f86" y="f87"/>
                  <a:pt x="f88" y="f41"/>
                </a:cubicBezTo>
                <a:cubicBezTo>
                  <a:pt x="f89" y="f90"/>
                  <a:pt x="f89" y="f91"/>
                  <a:pt x="f92" y="f93"/>
                </a:cubicBezTo>
                <a:cubicBezTo>
                  <a:pt x="f94" y="f95"/>
                  <a:pt x="f96" y="f97"/>
                  <a:pt x="f98" y="f99"/>
                </a:cubicBezTo>
                <a:cubicBezTo>
                  <a:pt x="f100" y="f101"/>
                  <a:pt x="f102" y="f103"/>
                  <a:pt x="f104" y="f105"/>
                </a:cubicBezTo>
                <a:cubicBezTo>
                  <a:pt x="f106" y="f107"/>
                  <a:pt x="f108" y="f52"/>
                  <a:pt x="f109" y="f110"/>
                </a:cubicBezTo>
                <a:cubicBezTo>
                  <a:pt x="f111" y="f112"/>
                  <a:pt x="f111" y="f113"/>
                  <a:pt x="f6" y="f114"/>
                </a:cubicBezTo>
                <a:cubicBezTo>
                  <a:pt x="f6" y="f61"/>
                  <a:pt x="f6" y="f115"/>
                  <a:pt x="f6" y="f116"/>
                </a:cubicBezTo>
                <a:cubicBezTo>
                  <a:pt x="f6" y="f117"/>
                  <a:pt x="f118" y="f119"/>
                  <a:pt x="f70" y="f119"/>
                </a:cubicBezTo>
                <a:cubicBezTo>
                  <a:pt x="f120" y="f119"/>
                  <a:pt x="f7" y="f117"/>
                  <a:pt x="f7" y="f116"/>
                </a:cubicBezTo>
                <a:cubicBezTo>
                  <a:pt x="f7" y="f115"/>
                  <a:pt x="f7" y="f61"/>
                  <a:pt x="f121" y="f114"/>
                </a:cubicBezTo>
                <a:cubicBezTo>
                  <a:pt x="f121" y="f113"/>
                  <a:pt x="f122" y="f112"/>
                  <a:pt x="f123" y="f110"/>
                </a:cubicBezTo>
                <a:cubicBezTo>
                  <a:pt x="f124" y="f52"/>
                  <a:pt x="f46" y="f107"/>
                  <a:pt x="f125" y="f105"/>
                </a:cubicBezTo>
                <a:cubicBezTo>
                  <a:pt x="f80" y="f103"/>
                  <a:pt x="f90" y="f101"/>
                  <a:pt x="f126" y="f99"/>
                </a:cubicBezTo>
                <a:cubicBezTo>
                  <a:pt x="f127" y="f97"/>
                  <a:pt x="f78" y="f95"/>
                  <a:pt x="f47" y="f93"/>
                </a:cubicBezTo>
                <a:cubicBezTo>
                  <a:pt x="f91" y="f91"/>
                  <a:pt x="f91" y="f126"/>
                  <a:pt x="f40" y="f41"/>
                </a:cubicBezTo>
                <a:close/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0" name="Freeform 223"/>
          <p:cNvSpPr/>
          <p:nvPr/>
        </p:nvSpPr>
        <p:spPr>
          <a:xfrm>
            <a:off x="6987241" y="2528105"/>
            <a:ext cx="341052" cy="482629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257"/>
              <a:gd name="f8" fmla="val 3"/>
              <a:gd name="f9" fmla="val 332"/>
              <a:gd name="f10" fmla="val 35"/>
              <a:gd name="f11" fmla="val 230"/>
              <a:gd name="f12" fmla="val 28"/>
              <a:gd name="f13" fmla="val 200"/>
              <a:gd name="f14" fmla="val 124"/>
              <a:gd name="f15" fmla="val 67"/>
              <a:gd name="f16" fmla="val 101"/>
              <a:gd name="f17" fmla="val 72"/>
              <a:gd name="f18" fmla="val 1"/>
              <a:gd name="f19" fmla="val 89"/>
              <a:gd name="f20" fmla="val 127"/>
              <a:gd name="f21" fmla="val 49"/>
              <a:gd name="f22" fmla="val 129"/>
              <a:gd name="f23" fmla="val 66"/>
              <a:gd name="f24" fmla="val 140"/>
              <a:gd name="f25" fmla="val 90"/>
              <a:gd name="f26" fmla="val 161"/>
              <a:gd name="f27" fmla="val 110"/>
              <a:gd name="f28" fmla="val 171"/>
              <a:gd name="f29" fmla="val 135"/>
              <a:gd name="f30" fmla="val 196"/>
              <a:gd name="f31" fmla="val 156"/>
              <a:gd name="f32" fmla="val 229"/>
              <a:gd name="f33" fmla="val 195"/>
              <a:gd name="f34" fmla="val 211"/>
              <a:gd name="f35" fmla="+- 0 0 -90"/>
              <a:gd name="f36" fmla="*/ f4 1 257"/>
              <a:gd name="f37" fmla="*/ f5 1 360"/>
              <a:gd name="f38" fmla="+- f2 0 f6"/>
              <a:gd name="f39" fmla="+- f7 0 f6"/>
              <a:gd name="f40" fmla="*/ f35 f0 1"/>
              <a:gd name="f41" fmla="*/ f39 1 257"/>
              <a:gd name="f42" fmla="*/ f38 1 360"/>
              <a:gd name="f43" fmla="*/ 0 f39 1"/>
              <a:gd name="f44" fmla="*/ 360 f38 1"/>
              <a:gd name="f45" fmla="*/ 28 f39 1"/>
              <a:gd name="f46" fmla="*/ 200 f38 1"/>
              <a:gd name="f47" fmla="*/ 72 f39 1"/>
              <a:gd name="f48" fmla="*/ 1 f38 1"/>
              <a:gd name="f49" fmla="*/ 129 f39 1"/>
              <a:gd name="f50" fmla="*/ 66 f38 1"/>
              <a:gd name="f51" fmla="*/ 171 f39 1"/>
              <a:gd name="f52" fmla="*/ 135 f38 1"/>
              <a:gd name="f53" fmla="*/ 257 f39 1"/>
              <a:gd name="f54" fmla="*/ 211 f38 1"/>
              <a:gd name="f55" fmla="*/ f40 1 f3"/>
              <a:gd name="f56" fmla="*/ f43 1 257"/>
              <a:gd name="f57" fmla="*/ f44 1 360"/>
              <a:gd name="f58" fmla="*/ f45 1 257"/>
              <a:gd name="f59" fmla="*/ f46 1 360"/>
              <a:gd name="f60" fmla="*/ f47 1 257"/>
              <a:gd name="f61" fmla="*/ f48 1 360"/>
              <a:gd name="f62" fmla="*/ f49 1 257"/>
              <a:gd name="f63" fmla="*/ f50 1 360"/>
              <a:gd name="f64" fmla="*/ f51 1 257"/>
              <a:gd name="f65" fmla="*/ f52 1 360"/>
              <a:gd name="f66" fmla="*/ f53 1 257"/>
              <a:gd name="f67" fmla="*/ f54 1 360"/>
              <a:gd name="f68" fmla="*/ 0 1 f41"/>
              <a:gd name="f69" fmla="*/ f7 1 f41"/>
              <a:gd name="f70" fmla="*/ 0 1 f42"/>
              <a:gd name="f71" fmla="*/ f2 1 f42"/>
              <a:gd name="f72" fmla="+- f55 0 f1"/>
              <a:gd name="f73" fmla="*/ f56 1 f41"/>
              <a:gd name="f74" fmla="*/ f57 1 f42"/>
              <a:gd name="f75" fmla="*/ f58 1 f41"/>
              <a:gd name="f76" fmla="*/ f59 1 f42"/>
              <a:gd name="f77" fmla="*/ f60 1 f41"/>
              <a:gd name="f78" fmla="*/ f61 1 f42"/>
              <a:gd name="f79" fmla="*/ f62 1 f41"/>
              <a:gd name="f80" fmla="*/ f63 1 f42"/>
              <a:gd name="f81" fmla="*/ f64 1 f41"/>
              <a:gd name="f82" fmla="*/ f65 1 f42"/>
              <a:gd name="f83" fmla="*/ f66 1 f41"/>
              <a:gd name="f84" fmla="*/ f67 1 f42"/>
              <a:gd name="f85" fmla="*/ f68 f36 1"/>
              <a:gd name="f86" fmla="*/ f69 f36 1"/>
              <a:gd name="f87" fmla="*/ f71 f37 1"/>
              <a:gd name="f88" fmla="*/ f70 f37 1"/>
              <a:gd name="f89" fmla="*/ f73 f36 1"/>
              <a:gd name="f90" fmla="*/ f74 f37 1"/>
              <a:gd name="f91" fmla="*/ f75 f36 1"/>
              <a:gd name="f92" fmla="*/ f76 f37 1"/>
              <a:gd name="f93" fmla="*/ f77 f36 1"/>
              <a:gd name="f94" fmla="*/ f78 f37 1"/>
              <a:gd name="f95" fmla="*/ f79 f36 1"/>
              <a:gd name="f96" fmla="*/ f80 f37 1"/>
              <a:gd name="f97" fmla="*/ f81 f36 1"/>
              <a:gd name="f98" fmla="*/ f82 f37 1"/>
              <a:gd name="f99" fmla="*/ f83 f36 1"/>
              <a:gd name="f100" fmla="*/ f84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">
                <a:pos x="f89" y="f90"/>
              </a:cxn>
              <a:cxn ang="f72">
                <a:pos x="f91" y="f92"/>
              </a:cxn>
              <a:cxn ang="f72">
                <a:pos x="f93" y="f94"/>
              </a:cxn>
              <a:cxn ang="f72">
                <a:pos x="f95" y="f96"/>
              </a:cxn>
              <a:cxn ang="f72">
                <a:pos x="f97" y="f98"/>
              </a:cxn>
              <a:cxn ang="f72">
                <a:pos x="f99" y="f100"/>
              </a:cxn>
            </a:cxnLst>
            <a:rect l="f85" t="f88" r="f86" b="f87"/>
            <a:pathLst>
              <a:path w="257" h="360">
                <a:moveTo>
                  <a:pt x="f6" y="f2"/>
                </a:moveTo>
                <a:cubicBezTo>
                  <a:pt x="f8" y="f9"/>
                  <a:pt x="f10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6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cubicBezTo>
                  <a:pt x="f30" y="f31"/>
                  <a:pt x="f32" y="f33"/>
                  <a:pt x="f7" y="f34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1" name="Freeform 224"/>
          <p:cNvSpPr/>
          <p:nvPr/>
        </p:nvSpPr>
        <p:spPr>
          <a:xfrm>
            <a:off x="7669356" y="2483053"/>
            <a:ext cx="431148" cy="5083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1"/>
              <a:gd name="f7" fmla="val 376"/>
              <a:gd name="f8" fmla="val 318"/>
              <a:gd name="f9" fmla="val 348"/>
              <a:gd name="f10" fmla="val 283"/>
              <a:gd name="f11" fmla="val 230"/>
              <a:gd name="f12" fmla="val 291"/>
              <a:gd name="f13" fmla="val 200"/>
              <a:gd name="f14" fmla="val 290"/>
              <a:gd name="f15" fmla="val 124"/>
              <a:gd name="f16" fmla="val 251"/>
              <a:gd name="f17" fmla="val 101"/>
              <a:gd name="f18" fmla="val 247"/>
              <a:gd name="f19" fmla="val 1"/>
              <a:gd name="f20" fmla="val 229"/>
              <a:gd name="f21" fmla="val 191"/>
              <a:gd name="f22" fmla="val 49"/>
              <a:gd name="f23" fmla="val 189"/>
              <a:gd name="f24" fmla="val 66"/>
              <a:gd name="f25" fmla="val 179"/>
              <a:gd name="f26" fmla="val 90"/>
              <a:gd name="f27" fmla="val 157"/>
              <a:gd name="f28" fmla="val 110"/>
              <a:gd name="f29" fmla="val 148"/>
              <a:gd name="f30" fmla="val 135"/>
              <a:gd name="f31" fmla="val 123"/>
              <a:gd name="f32" fmla="val 156"/>
              <a:gd name="f33" fmla="val 28"/>
              <a:gd name="f34" fmla="val 201"/>
              <a:gd name="f35" fmla="val 217"/>
              <a:gd name="f36" fmla="+- 0 0 -90"/>
              <a:gd name="f37" fmla="*/ f3 1 321"/>
              <a:gd name="f38" fmla="*/ f4 1 376"/>
              <a:gd name="f39" fmla="+- f7 0 f5"/>
              <a:gd name="f40" fmla="+- f6 0 f5"/>
              <a:gd name="f41" fmla="*/ f36 f0 1"/>
              <a:gd name="f42" fmla="*/ f40 1 321"/>
              <a:gd name="f43" fmla="*/ f39 1 376"/>
              <a:gd name="f44" fmla="*/ 321 f40 1"/>
              <a:gd name="f45" fmla="*/ 376 f39 1"/>
              <a:gd name="f46" fmla="*/ 291 f40 1"/>
              <a:gd name="f47" fmla="*/ 200 f39 1"/>
              <a:gd name="f48" fmla="*/ 247 f40 1"/>
              <a:gd name="f49" fmla="*/ 1 f39 1"/>
              <a:gd name="f50" fmla="*/ 189 f40 1"/>
              <a:gd name="f51" fmla="*/ 66 f39 1"/>
              <a:gd name="f52" fmla="*/ 148 f40 1"/>
              <a:gd name="f53" fmla="*/ 135 f39 1"/>
              <a:gd name="f54" fmla="*/ 0 f40 1"/>
              <a:gd name="f55" fmla="*/ 217 f39 1"/>
              <a:gd name="f56" fmla="*/ f41 1 f2"/>
              <a:gd name="f57" fmla="*/ f44 1 321"/>
              <a:gd name="f58" fmla="*/ f45 1 376"/>
              <a:gd name="f59" fmla="*/ f46 1 321"/>
              <a:gd name="f60" fmla="*/ f47 1 376"/>
              <a:gd name="f61" fmla="*/ f48 1 321"/>
              <a:gd name="f62" fmla="*/ f49 1 376"/>
              <a:gd name="f63" fmla="*/ f50 1 321"/>
              <a:gd name="f64" fmla="*/ f51 1 376"/>
              <a:gd name="f65" fmla="*/ f52 1 321"/>
              <a:gd name="f66" fmla="*/ f53 1 376"/>
              <a:gd name="f67" fmla="*/ f54 1 321"/>
              <a:gd name="f68" fmla="*/ f55 1 376"/>
              <a:gd name="f69" fmla="*/ 0 1 f42"/>
              <a:gd name="f70" fmla="*/ f6 1 f42"/>
              <a:gd name="f71" fmla="*/ 0 1 f43"/>
              <a:gd name="f72" fmla="*/ f7 1 f43"/>
              <a:gd name="f73" fmla="+- f56 0 f1"/>
              <a:gd name="f74" fmla="*/ f57 1 f42"/>
              <a:gd name="f75" fmla="*/ f58 1 f43"/>
              <a:gd name="f76" fmla="*/ f59 1 f42"/>
              <a:gd name="f77" fmla="*/ f60 1 f43"/>
              <a:gd name="f78" fmla="*/ f61 1 f42"/>
              <a:gd name="f79" fmla="*/ f62 1 f43"/>
              <a:gd name="f80" fmla="*/ f63 1 f42"/>
              <a:gd name="f81" fmla="*/ f64 1 f43"/>
              <a:gd name="f82" fmla="*/ f65 1 f42"/>
              <a:gd name="f83" fmla="*/ f66 1 f43"/>
              <a:gd name="f84" fmla="*/ f67 1 f42"/>
              <a:gd name="f85" fmla="*/ f68 1 f43"/>
              <a:gd name="f86" fmla="*/ f69 f37 1"/>
              <a:gd name="f87" fmla="*/ f70 f37 1"/>
              <a:gd name="f88" fmla="*/ f72 f38 1"/>
              <a:gd name="f89" fmla="*/ f71 f38 1"/>
              <a:gd name="f90" fmla="*/ f74 f37 1"/>
              <a:gd name="f91" fmla="*/ f75 f38 1"/>
              <a:gd name="f92" fmla="*/ f76 f37 1"/>
              <a:gd name="f93" fmla="*/ f77 f38 1"/>
              <a:gd name="f94" fmla="*/ f78 f37 1"/>
              <a:gd name="f95" fmla="*/ f79 f38 1"/>
              <a:gd name="f96" fmla="*/ f80 f37 1"/>
              <a:gd name="f97" fmla="*/ f81 f38 1"/>
              <a:gd name="f98" fmla="*/ f82 f37 1"/>
              <a:gd name="f99" fmla="*/ f83 f38 1"/>
              <a:gd name="f100" fmla="*/ f84 f37 1"/>
              <a:gd name="f101" fmla="*/ f85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3">
                <a:pos x="f90" y="f91"/>
              </a:cxn>
              <a:cxn ang="f73">
                <a:pos x="f92" y="f93"/>
              </a:cxn>
              <a:cxn ang="f73">
                <a:pos x="f94" y="f95"/>
              </a:cxn>
              <a:cxn ang="f73">
                <a:pos x="f96" y="f97"/>
              </a:cxn>
              <a:cxn ang="f73">
                <a:pos x="f98" y="f99"/>
              </a:cxn>
              <a:cxn ang="f73">
                <a:pos x="f100" y="f101"/>
              </a:cxn>
            </a:cxnLst>
            <a:rect l="f86" t="f89" r="f87" b="f88"/>
            <a:pathLst>
              <a:path w="321" h="376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5"/>
                  <a:pt x="f21" y="f22"/>
                  <a:pt x="f23" y="f24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5" y="f35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2" name="Freeform 84"/>
          <p:cNvSpPr/>
          <p:nvPr/>
        </p:nvSpPr>
        <p:spPr>
          <a:xfrm>
            <a:off x="3686101" y="2161303"/>
            <a:ext cx="2110672" cy="18597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6"/>
              <a:gd name="f7" fmla="val 1389"/>
              <a:gd name="f8" fmla="val 341"/>
              <a:gd name="f9" fmla="val 755"/>
              <a:gd name="f10" fmla="val 242"/>
              <a:gd name="f11" fmla="val 756"/>
              <a:gd name="f12" fmla="val 177"/>
              <a:gd name="f13" fmla="val 671"/>
              <a:gd name="f14" fmla="val 113"/>
              <a:gd name="f15" fmla="val 608"/>
              <a:gd name="f16" fmla="val 84"/>
              <a:gd name="f17" fmla="val 550"/>
              <a:gd name="f18" fmla="val 497"/>
              <a:gd name="f19" fmla="val 4"/>
              <a:gd name="f20" fmla="val 433"/>
              <a:gd name="f21" fmla="val 35"/>
              <a:gd name="f22" fmla="val 380"/>
              <a:gd name="f23" fmla="val 151"/>
              <a:gd name="f24" fmla="val 417"/>
              <a:gd name="f25" fmla="val 214"/>
              <a:gd name="f26" fmla="val 399"/>
              <a:gd name="f27" fmla="val 292"/>
              <a:gd name="f28" fmla="val 391"/>
              <a:gd name="f29" fmla="val 372"/>
              <a:gd name="f30" fmla="val 434"/>
              <a:gd name="f31" fmla="val 413"/>
              <a:gd name="f32" fmla="val 501"/>
              <a:gd name="f33" fmla="val 469"/>
              <a:gd name="f34" fmla="val 562"/>
              <a:gd name="f35" fmla="val 500"/>
              <a:gd name="f36" fmla="val 507"/>
              <a:gd name="f37" fmla="val 514"/>
              <a:gd name="f38" fmla="val 423"/>
              <a:gd name="f39" fmla="val 528"/>
              <a:gd name="f40" fmla="val 332"/>
              <a:gd name="f41" fmla="val 517"/>
              <a:gd name="f42" fmla="val 241"/>
              <a:gd name="f43" fmla="val 520"/>
              <a:gd name="f44" fmla="val 150"/>
              <a:gd name="f45" fmla="val 68"/>
              <a:gd name="f46" fmla="val 603"/>
              <a:gd name="f47" fmla="val 17"/>
              <a:gd name="f48" fmla="val 640"/>
              <a:gd name="f49" fmla="val 91"/>
              <a:gd name="f50" fmla="val 680"/>
              <a:gd name="f51" fmla="val 145"/>
              <a:gd name="f52" fmla="val 629"/>
              <a:gd name="f53" fmla="val 218"/>
              <a:gd name="f54" fmla="val 653"/>
              <a:gd name="f55" fmla="val 276"/>
              <a:gd name="f56" fmla="val 663"/>
              <a:gd name="f57" fmla="val 338"/>
              <a:gd name="f58" fmla="val 728"/>
              <a:gd name="f59" fmla="val 383"/>
              <a:gd name="f60" fmla="val 789"/>
              <a:gd name="f61" fmla="val 361"/>
              <a:gd name="f62" fmla="val 873"/>
              <a:gd name="f63" fmla="val 337"/>
              <a:gd name="f64" fmla="val 921"/>
              <a:gd name="f65" fmla="val 238"/>
              <a:gd name="f66" fmla="val 896"/>
              <a:gd name="f67" fmla="val 156"/>
              <a:gd name="f68" fmla="val 894"/>
              <a:gd name="f69" fmla="val 976"/>
              <a:gd name="f70" fmla="val 1019"/>
              <a:gd name="f71" fmla="val 80"/>
              <a:gd name="f72" fmla="val 1040"/>
              <a:gd name="f73" fmla="val 161"/>
              <a:gd name="f74" fmla="val 1000"/>
              <a:gd name="f75" fmla="val 244"/>
              <a:gd name="f76" fmla="val 1025"/>
              <a:gd name="f77" fmla="val 325"/>
              <a:gd name="f78" fmla="val 1041"/>
              <a:gd name="f79" fmla="val 387"/>
              <a:gd name="f80" fmla="val 1016"/>
              <a:gd name="f81" fmla="val 512"/>
              <a:gd name="f82" fmla="val 1116"/>
              <a:gd name="f83" fmla="val 503"/>
              <a:gd name="f84" fmla="val 1209"/>
              <a:gd name="f85" fmla="val 496"/>
              <a:gd name="f86" fmla="val 1218"/>
              <a:gd name="f87" fmla="val 412"/>
              <a:gd name="f88" fmla="val 1266"/>
              <a:gd name="f89" fmla="val 390"/>
              <a:gd name="f90" fmla="val 1312"/>
              <a:gd name="f91" fmla="val 359"/>
              <a:gd name="f92" fmla="val 1357"/>
              <a:gd name="f93" fmla="val 356"/>
              <a:gd name="f94" fmla="val 1423"/>
              <a:gd name="f95" fmla="val 351"/>
              <a:gd name="f96" fmla="val 1487"/>
              <a:gd name="f97" fmla="val 346"/>
              <a:gd name="f98" fmla="val 1527"/>
              <a:gd name="f99" fmla="val 468"/>
              <a:gd name="f100" fmla="val 1494"/>
              <a:gd name="f101" fmla="val 551"/>
              <a:gd name="f102" fmla="val 1433"/>
              <a:gd name="f103" fmla="val 620"/>
              <a:gd name="f104" fmla="val 1368"/>
              <a:gd name="f105" fmla="val 1318"/>
              <a:gd name="f106" fmla="val 737"/>
              <a:gd name="f107" fmla="val 1236"/>
              <a:gd name="f108" fmla="val 714"/>
              <a:gd name="f109" fmla="val 1179"/>
              <a:gd name="f110" fmla="val 739"/>
              <a:gd name="f111" fmla="val 219"/>
              <a:gd name="f112" fmla="val 1293"/>
              <a:gd name="f113" fmla="val 262"/>
              <a:gd name="f114" fmla="val 320"/>
              <a:gd name="f115" fmla="val 1294"/>
              <a:gd name="f116" fmla="val 318"/>
              <a:gd name="f117" fmla="val 1286"/>
              <a:gd name="f118" fmla="val 1274"/>
              <a:gd name="f119" fmla="val 305"/>
              <a:gd name="f120" fmla="val 1249"/>
              <a:gd name="f121" fmla="val 300"/>
              <a:gd name="f122" fmla="val 1235"/>
              <a:gd name="f123" fmla="val 295"/>
              <a:gd name="f124" fmla="val 1220"/>
              <a:gd name="f125" fmla="val 291"/>
              <a:gd name="f126" fmla="val 1205"/>
              <a:gd name="f127" fmla="val 288"/>
              <a:gd name="f128" fmla="val 1190"/>
              <a:gd name="f129" fmla="val 285"/>
              <a:gd name="f130" fmla="val 1175"/>
              <a:gd name="f131" fmla="val 282"/>
              <a:gd name="f132" fmla="val 1159"/>
              <a:gd name="f133" fmla="val 281"/>
              <a:gd name="f134" fmla="val 1143"/>
              <a:gd name="f135" fmla="val 279"/>
              <a:gd name="f136" fmla="val 1128"/>
              <a:gd name="f137" fmla="val 278"/>
              <a:gd name="f138" fmla="val 1112"/>
              <a:gd name="f139" fmla="val 1095"/>
              <a:gd name="f140" fmla="val 836"/>
              <a:gd name="f141" fmla="val 498"/>
              <a:gd name="f142" fmla="val 626"/>
              <a:gd name="f143" fmla="val 769"/>
              <a:gd name="f144" fmla="val 1039"/>
              <a:gd name="f145" fmla="val 1259"/>
              <a:gd name="f146" fmla="val 1256"/>
              <a:gd name="f147" fmla="val 1243"/>
              <a:gd name="f148" fmla="val 1232"/>
              <a:gd name="f149" fmla="val 1248"/>
              <a:gd name="f150" fmla="val 1276"/>
              <a:gd name="f151" fmla="val 1217"/>
              <a:gd name="f152" fmla="val 1283"/>
              <a:gd name="f153" fmla="val 1212"/>
              <a:gd name="f154" fmla="val 1301"/>
              <a:gd name="f155" fmla="val 1213"/>
              <a:gd name="f156" fmla="val 1304"/>
              <a:gd name="f157" fmla="val 1258"/>
              <a:gd name="f158" fmla="val 1383"/>
              <a:gd name="f159" fmla="val 1317"/>
              <a:gd name="f160" fmla="val 1323"/>
              <a:gd name="f161" fmla="val 1281"/>
              <a:gd name="f162" fmla="val 1273"/>
              <a:gd name="f163" fmla="val 1325"/>
              <a:gd name="f164" fmla="val 1264"/>
              <a:gd name="f165" fmla="val 1328"/>
              <a:gd name="f166" fmla="val 1255"/>
              <a:gd name="f167" fmla="val 1329"/>
              <a:gd name="f168" fmla="val 1246"/>
              <a:gd name="f169" fmla="val 1331"/>
              <a:gd name="f170" fmla="val 1237"/>
              <a:gd name="f171" fmla="val 1332"/>
              <a:gd name="f172" fmla="val 1228"/>
              <a:gd name="f173" fmla="val 1334"/>
              <a:gd name="f174" fmla="val 1219"/>
              <a:gd name="f175" fmla="val 1336"/>
              <a:gd name="f176" fmla="val 1337"/>
              <a:gd name="f177" fmla="val 1200"/>
              <a:gd name="f178" fmla="val 1338"/>
              <a:gd name="f179" fmla="val 1191"/>
              <a:gd name="f180" fmla="val 1339"/>
              <a:gd name="f181" fmla="val 1182"/>
              <a:gd name="f182" fmla="val 1340"/>
              <a:gd name="f183" fmla="val 1172"/>
              <a:gd name="f184" fmla="val 1341"/>
              <a:gd name="f185" fmla="val 1163"/>
              <a:gd name="f186" fmla="val 1153"/>
              <a:gd name="f187" fmla="val 1342"/>
              <a:gd name="f188" fmla="val 1144"/>
              <a:gd name="f189" fmla="val 1134"/>
              <a:gd name="f190" fmla="val 1125"/>
              <a:gd name="f191" fmla="val 817"/>
              <a:gd name="f192" fmla="val 1085"/>
              <a:gd name="f193" fmla="val 568"/>
              <a:gd name="f194" fmla="val 452"/>
              <a:gd name="f195" fmla="val 195"/>
              <a:gd name="f196" fmla="val 196"/>
              <a:gd name="f197" fmla="val 197"/>
              <a:gd name="f198" fmla="val 198"/>
              <a:gd name="f199" fmla="val 199"/>
              <a:gd name="f200" fmla="val 200"/>
              <a:gd name="f201" fmla="val 202"/>
              <a:gd name="f202" fmla="val 203"/>
              <a:gd name="f203" fmla="val 205"/>
              <a:gd name="f204" fmla="val 207"/>
              <a:gd name="f205" fmla="val 209"/>
              <a:gd name="f206" fmla="val 211"/>
              <a:gd name="f207" fmla="val 1280"/>
              <a:gd name="f208" fmla="val 1169"/>
              <a:gd name="f209" fmla="val 729"/>
              <a:gd name="f210" fmla="val 700"/>
              <a:gd name="f211" fmla="val 1048"/>
              <a:gd name="f212" fmla="val 482"/>
              <a:gd name="f213" fmla="val 1046"/>
              <a:gd name="f214" fmla="val 467"/>
              <a:gd name="f215" fmla="val 505"/>
              <a:gd name="f216" fmla="val 470"/>
              <a:gd name="f217" fmla="val 499"/>
              <a:gd name="f218" fmla="val 492"/>
              <a:gd name="f219" fmla="val 557"/>
              <a:gd name="f220" fmla="val 457"/>
              <a:gd name="f221" fmla="val 600"/>
              <a:gd name="f222" fmla="val 416"/>
              <a:gd name="f223" fmla="val 639"/>
              <a:gd name="f224" fmla="val 347"/>
              <a:gd name="f225" fmla="val 660"/>
              <a:gd name="f226" fmla="val 336"/>
              <a:gd name="f227" fmla="val 718"/>
              <a:gd name="f228" fmla="val 731"/>
              <a:gd name="f229" fmla="val 330"/>
              <a:gd name="f230" fmla="val 743"/>
              <a:gd name="f231" fmla="val 331"/>
              <a:gd name="f232" fmla="+- 0 0 -90"/>
              <a:gd name="f233" fmla="*/ f3 1 1576"/>
              <a:gd name="f234" fmla="*/ f4 1 1389"/>
              <a:gd name="f235" fmla="+- f7 0 f5"/>
              <a:gd name="f236" fmla="+- f6 0 f5"/>
              <a:gd name="f237" fmla="*/ f232 f0 1"/>
              <a:gd name="f238" fmla="*/ f236 1 1576"/>
              <a:gd name="f239" fmla="*/ f235 1 1389"/>
              <a:gd name="f240" fmla="*/ 341 f236 1"/>
              <a:gd name="f241" fmla="*/ 755 f235 1"/>
              <a:gd name="f242" fmla="*/ 113 f236 1"/>
              <a:gd name="f243" fmla="*/ 608 f235 1"/>
              <a:gd name="f244" fmla="*/ 4 f236 1"/>
              <a:gd name="f245" fmla="*/ 433 f235 1"/>
              <a:gd name="f246" fmla="*/ 214 f236 1"/>
              <a:gd name="f247" fmla="*/ 399 f235 1"/>
              <a:gd name="f248" fmla="*/ 413 f236 1"/>
              <a:gd name="f249" fmla="*/ 501 f235 1"/>
              <a:gd name="f250" fmla="*/ 514 f236 1"/>
              <a:gd name="f251" fmla="*/ 423 f235 1"/>
              <a:gd name="f252" fmla="*/ 520 f236 1"/>
              <a:gd name="f253" fmla="*/ 150 f235 1"/>
              <a:gd name="f254" fmla="*/ 640 f236 1"/>
              <a:gd name="f255" fmla="*/ 91 f235 1"/>
              <a:gd name="f256" fmla="*/ 653 f236 1"/>
              <a:gd name="f257" fmla="*/ 276 f235 1"/>
              <a:gd name="f258" fmla="*/ 789 f236 1"/>
              <a:gd name="f259" fmla="*/ 361 f235 1"/>
              <a:gd name="f260" fmla="*/ 896 f236 1"/>
              <a:gd name="f261" fmla="*/ 156 f235 1"/>
              <a:gd name="f262" fmla="*/ 1019 f236 1"/>
              <a:gd name="f263" fmla="*/ 80 f235 1"/>
              <a:gd name="f264" fmla="*/ 1025 f236 1"/>
              <a:gd name="f265" fmla="*/ 325 f235 1"/>
              <a:gd name="f266" fmla="*/ 1116 f236 1"/>
              <a:gd name="f267" fmla="*/ 503 f235 1"/>
              <a:gd name="f268" fmla="*/ 1266 f236 1"/>
              <a:gd name="f269" fmla="*/ 390 f235 1"/>
              <a:gd name="f270" fmla="*/ 1423 f236 1"/>
              <a:gd name="f271" fmla="*/ 351 f235 1"/>
              <a:gd name="f272" fmla="*/ 1527 f236 1"/>
              <a:gd name="f273" fmla="*/ 468 f235 1"/>
              <a:gd name="f274" fmla="*/ 1368 f236 1"/>
              <a:gd name="f275" fmla="*/ 680 f235 1"/>
              <a:gd name="f276" fmla="*/ 1179 f236 1"/>
              <a:gd name="f277" fmla="*/ 739 f235 1"/>
              <a:gd name="f278" fmla="*/ 219 f236 1"/>
              <a:gd name="f279" fmla="*/ 1293 f235 1"/>
              <a:gd name="f280" fmla="*/ 318 f236 1"/>
              <a:gd name="f281" fmla="*/ 1286 f235 1"/>
              <a:gd name="f282" fmla="*/ 300 f236 1"/>
              <a:gd name="f283" fmla="*/ 1235 f235 1"/>
              <a:gd name="f284" fmla="*/ 288 f236 1"/>
              <a:gd name="f285" fmla="*/ 1190 f235 1"/>
              <a:gd name="f286" fmla="*/ 281 f236 1"/>
              <a:gd name="f287" fmla="*/ 1143 f235 1"/>
              <a:gd name="f288" fmla="*/ 278 f236 1"/>
              <a:gd name="f289" fmla="*/ 1095 f235 1"/>
              <a:gd name="f290" fmla="*/ 769 f236 1"/>
              <a:gd name="f291" fmla="*/ 626 f235 1"/>
              <a:gd name="f292" fmla="*/ 1259 f236 1"/>
              <a:gd name="f293" fmla="*/ 1249 f236 1"/>
              <a:gd name="f294" fmla="*/ 1220 f236 1"/>
              <a:gd name="f295" fmla="*/ 1276 f235 1"/>
              <a:gd name="f296" fmla="*/ 1212 f236 1"/>
              <a:gd name="f297" fmla="*/ 1301 f235 1"/>
              <a:gd name="f298" fmla="*/ 1317 f236 1"/>
              <a:gd name="f299" fmla="*/ 1325 f236 1"/>
              <a:gd name="f300" fmla="*/ 1264 f235 1"/>
              <a:gd name="f301" fmla="*/ 1331 f236 1"/>
              <a:gd name="f302" fmla="*/ 1237 f235 1"/>
              <a:gd name="f303" fmla="*/ 1336 f236 1"/>
              <a:gd name="f304" fmla="*/ 1209 f235 1"/>
              <a:gd name="f305" fmla="*/ 1339 f236 1"/>
              <a:gd name="f306" fmla="*/ 1182 f235 1"/>
              <a:gd name="f307" fmla="*/ 1341 f236 1"/>
              <a:gd name="f308" fmla="*/ 1153 f235 1"/>
              <a:gd name="f309" fmla="*/ 1342 f236 1"/>
              <a:gd name="f310" fmla="*/ 1125 f235 1"/>
              <a:gd name="f311" fmla="*/ 568 f235 1"/>
              <a:gd name="f312" fmla="*/ 195 f236 1"/>
              <a:gd name="f313" fmla="*/ 196 f236 1"/>
              <a:gd name="f314" fmla="*/ 198 f236 1"/>
              <a:gd name="f315" fmla="*/ 202 f236 1"/>
              <a:gd name="f316" fmla="*/ 207 f236 1"/>
              <a:gd name="f317" fmla="*/ 211 f236 1"/>
              <a:gd name="f318" fmla="*/ 1169 f236 1"/>
              <a:gd name="f319" fmla="*/ 729 f235 1"/>
              <a:gd name="f320" fmla="*/ 1046 f236 1"/>
              <a:gd name="f321" fmla="*/ 467 f235 1"/>
              <a:gd name="f322" fmla="*/ 505 f236 1"/>
              <a:gd name="f323" fmla="*/ 470 f235 1"/>
              <a:gd name="f324" fmla="*/ 457 f236 1"/>
              <a:gd name="f325" fmla="*/ 600 f235 1"/>
              <a:gd name="f326" fmla="*/ 336 f236 1"/>
              <a:gd name="f327" fmla="*/ 718 f235 1"/>
              <a:gd name="f328" fmla="*/ 331 f236 1"/>
              <a:gd name="f329" fmla="*/ 756 f235 1"/>
              <a:gd name="f330" fmla="*/ f237 1 f2"/>
              <a:gd name="f331" fmla="*/ f240 1 1576"/>
              <a:gd name="f332" fmla="*/ f241 1 1389"/>
              <a:gd name="f333" fmla="*/ f242 1 1576"/>
              <a:gd name="f334" fmla="*/ f243 1 1389"/>
              <a:gd name="f335" fmla="*/ f244 1 1576"/>
              <a:gd name="f336" fmla="*/ f245 1 1389"/>
              <a:gd name="f337" fmla="*/ f246 1 1576"/>
              <a:gd name="f338" fmla="*/ f247 1 1389"/>
              <a:gd name="f339" fmla="*/ f248 1 1576"/>
              <a:gd name="f340" fmla="*/ f249 1 1389"/>
              <a:gd name="f341" fmla="*/ f250 1 1576"/>
              <a:gd name="f342" fmla="*/ f251 1 1389"/>
              <a:gd name="f343" fmla="*/ f252 1 1576"/>
              <a:gd name="f344" fmla="*/ f253 1 1389"/>
              <a:gd name="f345" fmla="*/ f254 1 1576"/>
              <a:gd name="f346" fmla="*/ f255 1 1389"/>
              <a:gd name="f347" fmla="*/ f256 1 1576"/>
              <a:gd name="f348" fmla="*/ f257 1 1389"/>
              <a:gd name="f349" fmla="*/ f258 1 1576"/>
              <a:gd name="f350" fmla="*/ f259 1 1389"/>
              <a:gd name="f351" fmla="*/ f260 1 1576"/>
              <a:gd name="f352" fmla="*/ f261 1 1389"/>
              <a:gd name="f353" fmla="*/ f262 1 1576"/>
              <a:gd name="f354" fmla="*/ f263 1 1389"/>
              <a:gd name="f355" fmla="*/ f264 1 1576"/>
              <a:gd name="f356" fmla="*/ f265 1 1389"/>
              <a:gd name="f357" fmla="*/ f266 1 1576"/>
              <a:gd name="f358" fmla="*/ f267 1 1389"/>
              <a:gd name="f359" fmla="*/ f268 1 1576"/>
              <a:gd name="f360" fmla="*/ f269 1 1389"/>
              <a:gd name="f361" fmla="*/ f270 1 1576"/>
              <a:gd name="f362" fmla="*/ f271 1 1389"/>
              <a:gd name="f363" fmla="*/ f272 1 1576"/>
              <a:gd name="f364" fmla="*/ f273 1 1389"/>
              <a:gd name="f365" fmla="*/ f274 1 1576"/>
              <a:gd name="f366" fmla="*/ f275 1 1389"/>
              <a:gd name="f367" fmla="*/ f276 1 1576"/>
              <a:gd name="f368" fmla="*/ f277 1 1389"/>
              <a:gd name="f369" fmla="*/ f278 1 1576"/>
              <a:gd name="f370" fmla="*/ f279 1 1389"/>
              <a:gd name="f371" fmla="*/ f280 1 1576"/>
              <a:gd name="f372" fmla="*/ f281 1 1389"/>
              <a:gd name="f373" fmla="*/ f282 1 1576"/>
              <a:gd name="f374" fmla="*/ f283 1 1389"/>
              <a:gd name="f375" fmla="*/ f284 1 1576"/>
              <a:gd name="f376" fmla="*/ f285 1 1389"/>
              <a:gd name="f377" fmla="*/ f286 1 1576"/>
              <a:gd name="f378" fmla="*/ f287 1 1389"/>
              <a:gd name="f379" fmla="*/ f288 1 1576"/>
              <a:gd name="f380" fmla="*/ f289 1 1389"/>
              <a:gd name="f381" fmla="*/ f290 1 1576"/>
              <a:gd name="f382" fmla="*/ f291 1 1389"/>
              <a:gd name="f383" fmla="*/ f292 1 1576"/>
              <a:gd name="f384" fmla="*/ f293 1 1576"/>
              <a:gd name="f385" fmla="*/ f294 1 1576"/>
              <a:gd name="f386" fmla="*/ f295 1 1389"/>
              <a:gd name="f387" fmla="*/ f296 1 1576"/>
              <a:gd name="f388" fmla="*/ f297 1 1389"/>
              <a:gd name="f389" fmla="*/ f298 1 1576"/>
              <a:gd name="f390" fmla="*/ f299 1 1576"/>
              <a:gd name="f391" fmla="*/ f300 1 1389"/>
              <a:gd name="f392" fmla="*/ f301 1 1576"/>
              <a:gd name="f393" fmla="*/ f302 1 1389"/>
              <a:gd name="f394" fmla="*/ f303 1 1576"/>
              <a:gd name="f395" fmla="*/ f304 1 1389"/>
              <a:gd name="f396" fmla="*/ f305 1 1576"/>
              <a:gd name="f397" fmla="*/ f306 1 1389"/>
              <a:gd name="f398" fmla="*/ f307 1 1576"/>
              <a:gd name="f399" fmla="*/ f308 1 1389"/>
              <a:gd name="f400" fmla="*/ f309 1 1576"/>
              <a:gd name="f401" fmla="*/ f310 1 1389"/>
              <a:gd name="f402" fmla="*/ f311 1 1389"/>
              <a:gd name="f403" fmla="*/ f312 1 1576"/>
              <a:gd name="f404" fmla="*/ f313 1 1576"/>
              <a:gd name="f405" fmla="*/ f314 1 1576"/>
              <a:gd name="f406" fmla="*/ f315 1 1576"/>
              <a:gd name="f407" fmla="*/ f316 1 1576"/>
              <a:gd name="f408" fmla="*/ f317 1 1576"/>
              <a:gd name="f409" fmla="*/ f318 1 1576"/>
              <a:gd name="f410" fmla="*/ f319 1 1389"/>
              <a:gd name="f411" fmla="*/ f320 1 1576"/>
              <a:gd name="f412" fmla="*/ f321 1 1389"/>
              <a:gd name="f413" fmla="*/ f322 1 1576"/>
              <a:gd name="f414" fmla="*/ f323 1 1389"/>
              <a:gd name="f415" fmla="*/ f324 1 1576"/>
              <a:gd name="f416" fmla="*/ f325 1 1389"/>
              <a:gd name="f417" fmla="*/ f326 1 1576"/>
              <a:gd name="f418" fmla="*/ f327 1 1389"/>
              <a:gd name="f419" fmla="*/ f328 1 1576"/>
              <a:gd name="f420" fmla="*/ f329 1 1389"/>
              <a:gd name="f421" fmla="*/ 0 1 f238"/>
              <a:gd name="f422" fmla="*/ f6 1 f238"/>
              <a:gd name="f423" fmla="*/ 0 1 f239"/>
              <a:gd name="f424" fmla="*/ f7 1 f239"/>
              <a:gd name="f425" fmla="+- f330 0 f1"/>
              <a:gd name="f426" fmla="*/ f331 1 f238"/>
              <a:gd name="f427" fmla="*/ f332 1 f239"/>
              <a:gd name="f428" fmla="*/ f333 1 f238"/>
              <a:gd name="f429" fmla="*/ f334 1 f239"/>
              <a:gd name="f430" fmla="*/ f335 1 f238"/>
              <a:gd name="f431" fmla="*/ f336 1 f239"/>
              <a:gd name="f432" fmla="*/ f337 1 f238"/>
              <a:gd name="f433" fmla="*/ f338 1 f239"/>
              <a:gd name="f434" fmla="*/ f339 1 f238"/>
              <a:gd name="f435" fmla="*/ f340 1 f239"/>
              <a:gd name="f436" fmla="*/ f341 1 f238"/>
              <a:gd name="f437" fmla="*/ f342 1 f239"/>
              <a:gd name="f438" fmla="*/ f343 1 f238"/>
              <a:gd name="f439" fmla="*/ f344 1 f239"/>
              <a:gd name="f440" fmla="*/ f345 1 f238"/>
              <a:gd name="f441" fmla="*/ f346 1 f239"/>
              <a:gd name="f442" fmla="*/ f347 1 f238"/>
              <a:gd name="f443" fmla="*/ f348 1 f239"/>
              <a:gd name="f444" fmla="*/ f349 1 f238"/>
              <a:gd name="f445" fmla="*/ f350 1 f239"/>
              <a:gd name="f446" fmla="*/ f351 1 f238"/>
              <a:gd name="f447" fmla="*/ f352 1 f239"/>
              <a:gd name="f448" fmla="*/ f353 1 f238"/>
              <a:gd name="f449" fmla="*/ f354 1 f239"/>
              <a:gd name="f450" fmla="*/ f355 1 f238"/>
              <a:gd name="f451" fmla="*/ f356 1 f239"/>
              <a:gd name="f452" fmla="*/ f357 1 f238"/>
              <a:gd name="f453" fmla="*/ f358 1 f239"/>
              <a:gd name="f454" fmla="*/ f359 1 f238"/>
              <a:gd name="f455" fmla="*/ f360 1 f239"/>
              <a:gd name="f456" fmla="*/ f361 1 f238"/>
              <a:gd name="f457" fmla="*/ f362 1 f239"/>
              <a:gd name="f458" fmla="*/ f363 1 f238"/>
              <a:gd name="f459" fmla="*/ f364 1 f239"/>
              <a:gd name="f460" fmla="*/ f365 1 f238"/>
              <a:gd name="f461" fmla="*/ f366 1 f239"/>
              <a:gd name="f462" fmla="*/ f367 1 f238"/>
              <a:gd name="f463" fmla="*/ f368 1 f239"/>
              <a:gd name="f464" fmla="*/ f369 1 f238"/>
              <a:gd name="f465" fmla="*/ f370 1 f239"/>
              <a:gd name="f466" fmla="*/ f371 1 f238"/>
              <a:gd name="f467" fmla="*/ f372 1 f239"/>
              <a:gd name="f468" fmla="*/ f373 1 f238"/>
              <a:gd name="f469" fmla="*/ f374 1 f239"/>
              <a:gd name="f470" fmla="*/ f375 1 f238"/>
              <a:gd name="f471" fmla="*/ f376 1 f239"/>
              <a:gd name="f472" fmla="*/ f377 1 f238"/>
              <a:gd name="f473" fmla="*/ f378 1 f239"/>
              <a:gd name="f474" fmla="*/ f379 1 f238"/>
              <a:gd name="f475" fmla="*/ f380 1 f239"/>
              <a:gd name="f476" fmla="*/ f381 1 f238"/>
              <a:gd name="f477" fmla="*/ f382 1 f239"/>
              <a:gd name="f478" fmla="*/ f383 1 f238"/>
              <a:gd name="f479" fmla="*/ f384 1 f238"/>
              <a:gd name="f480" fmla="*/ f385 1 f238"/>
              <a:gd name="f481" fmla="*/ f386 1 f239"/>
              <a:gd name="f482" fmla="*/ f387 1 f238"/>
              <a:gd name="f483" fmla="*/ f388 1 f239"/>
              <a:gd name="f484" fmla="*/ f389 1 f238"/>
              <a:gd name="f485" fmla="*/ f390 1 f238"/>
              <a:gd name="f486" fmla="*/ f391 1 f239"/>
              <a:gd name="f487" fmla="*/ f392 1 f238"/>
              <a:gd name="f488" fmla="*/ f393 1 f239"/>
              <a:gd name="f489" fmla="*/ f394 1 f238"/>
              <a:gd name="f490" fmla="*/ f395 1 f239"/>
              <a:gd name="f491" fmla="*/ f396 1 f238"/>
              <a:gd name="f492" fmla="*/ f397 1 f239"/>
              <a:gd name="f493" fmla="*/ f398 1 f238"/>
              <a:gd name="f494" fmla="*/ f399 1 f239"/>
              <a:gd name="f495" fmla="*/ f400 1 f238"/>
              <a:gd name="f496" fmla="*/ f401 1 f239"/>
              <a:gd name="f497" fmla="*/ f402 1 f239"/>
              <a:gd name="f498" fmla="*/ f403 1 f238"/>
              <a:gd name="f499" fmla="*/ f404 1 f238"/>
              <a:gd name="f500" fmla="*/ f405 1 f238"/>
              <a:gd name="f501" fmla="*/ f406 1 f238"/>
              <a:gd name="f502" fmla="*/ f407 1 f238"/>
              <a:gd name="f503" fmla="*/ f408 1 f238"/>
              <a:gd name="f504" fmla="*/ f409 1 f238"/>
              <a:gd name="f505" fmla="*/ f410 1 f239"/>
              <a:gd name="f506" fmla="*/ f411 1 f238"/>
              <a:gd name="f507" fmla="*/ f412 1 f239"/>
              <a:gd name="f508" fmla="*/ f413 1 f238"/>
              <a:gd name="f509" fmla="*/ f414 1 f239"/>
              <a:gd name="f510" fmla="*/ f415 1 f238"/>
              <a:gd name="f511" fmla="*/ f416 1 f239"/>
              <a:gd name="f512" fmla="*/ f417 1 f238"/>
              <a:gd name="f513" fmla="*/ f418 1 f239"/>
              <a:gd name="f514" fmla="*/ f419 1 f238"/>
              <a:gd name="f515" fmla="*/ f420 1 f239"/>
              <a:gd name="f516" fmla="*/ f421 f233 1"/>
              <a:gd name="f517" fmla="*/ f422 f233 1"/>
              <a:gd name="f518" fmla="*/ f424 f234 1"/>
              <a:gd name="f519" fmla="*/ f423 f234 1"/>
              <a:gd name="f520" fmla="*/ f426 f233 1"/>
              <a:gd name="f521" fmla="*/ f427 f234 1"/>
              <a:gd name="f522" fmla="*/ f428 f233 1"/>
              <a:gd name="f523" fmla="*/ f429 f234 1"/>
              <a:gd name="f524" fmla="*/ f430 f233 1"/>
              <a:gd name="f525" fmla="*/ f431 f234 1"/>
              <a:gd name="f526" fmla="*/ f432 f233 1"/>
              <a:gd name="f527" fmla="*/ f433 f234 1"/>
              <a:gd name="f528" fmla="*/ f434 f233 1"/>
              <a:gd name="f529" fmla="*/ f435 f234 1"/>
              <a:gd name="f530" fmla="*/ f436 f233 1"/>
              <a:gd name="f531" fmla="*/ f437 f234 1"/>
              <a:gd name="f532" fmla="*/ f438 f233 1"/>
              <a:gd name="f533" fmla="*/ f439 f234 1"/>
              <a:gd name="f534" fmla="*/ f440 f233 1"/>
              <a:gd name="f535" fmla="*/ f441 f234 1"/>
              <a:gd name="f536" fmla="*/ f442 f233 1"/>
              <a:gd name="f537" fmla="*/ f443 f234 1"/>
              <a:gd name="f538" fmla="*/ f444 f233 1"/>
              <a:gd name="f539" fmla="*/ f445 f234 1"/>
              <a:gd name="f540" fmla="*/ f446 f233 1"/>
              <a:gd name="f541" fmla="*/ f447 f234 1"/>
              <a:gd name="f542" fmla="*/ f448 f233 1"/>
              <a:gd name="f543" fmla="*/ f449 f234 1"/>
              <a:gd name="f544" fmla="*/ f450 f233 1"/>
              <a:gd name="f545" fmla="*/ f451 f234 1"/>
              <a:gd name="f546" fmla="*/ f452 f233 1"/>
              <a:gd name="f547" fmla="*/ f453 f234 1"/>
              <a:gd name="f548" fmla="*/ f454 f233 1"/>
              <a:gd name="f549" fmla="*/ f455 f234 1"/>
              <a:gd name="f550" fmla="*/ f456 f233 1"/>
              <a:gd name="f551" fmla="*/ f457 f234 1"/>
              <a:gd name="f552" fmla="*/ f458 f233 1"/>
              <a:gd name="f553" fmla="*/ f459 f234 1"/>
              <a:gd name="f554" fmla="*/ f460 f233 1"/>
              <a:gd name="f555" fmla="*/ f461 f234 1"/>
              <a:gd name="f556" fmla="*/ f462 f233 1"/>
              <a:gd name="f557" fmla="*/ f463 f234 1"/>
              <a:gd name="f558" fmla="*/ f464 f233 1"/>
              <a:gd name="f559" fmla="*/ f465 f234 1"/>
              <a:gd name="f560" fmla="*/ f466 f233 1"/>
              <a:gd name="f561" fmla="*/ f467 f234 1"/>
              <a:gd name="f562" fmla="*/ f468 f233 1"/>
              <a:gd name="f563" fmla="*/ f469 f234 1"/>
              <a:gd name="f564" fmla="*/ f470 f233 1"/>
              <a:gd name="f565" fmla="*/ f471 f234 1"/>
              <a:gd name="f566" fmla="*/ f472 f233 1"/>
              <a:gd name="f567" fmla="*/ f473 f234 1"/>
              <a:gd name="f568" fmla="*/ f474 f233 1"/>
              <a:gd name="f569" fmla="*/ f475 f234 1"/>
              <a:gd name="f570" fmla="*/ f476 f233 1"/>
              <a:gd name="f571" fmla="*/ f477 f234 1"/>
              <a:gd name="f572" fmla="*/ f478 f233 1"/>
              <a:gd name="f573" fmla="*/ f479 f233 1"/>
              <a:gd name="f574" fmla="*/ f480 f233 1"/>
              <a:gd name="f575" fmla="*/ f481 f234 1"/>
              <a:gd name="f576" fmla="*/ f482 f233 1"/>
              <a:gd name="f577" fmla="*/ f483 f234 1"/>
              <a:gd name="f578" fmla="*/ f484 f233 1"/>
              <a:gd name="f579" fmla="*/ f485 f233 1"/>
              <a:gd name="f580" fmla="*/ f486 f234 1"/>
              <a:gd name="f581" fmla="*/ f487 f233 1"/>
              <a:gd name="f582" fmla="*/ f488 f234 1"/>
              <a:gd name="f583" fmla="*/ f489 f233 1"/>
              <a:gd name="f584" fmla="*/ f490 f234 1"/>
              <a:gd name="f585" fmla="*/ f491 f233 1"/>
              <a:gd name="f586" fmla="*/ f492 f234 1"/>
              <a:gd name="f587" fmla="*/ f493 f233 1"/>
              <a:gd name="f588" fmla="*/ f494 f234 1"/>
              <a:gd name="f589" fmla="*/ f495 f233 1"/>
              <a:gd name="f590" fmla="*/ f496 f234 1"/>
              <a:gd name="f591" fmla="*/ f497 f234 1"/>
              <a:gd name="f592" fmla="*/ f498 f233 1"/>
              <a:gd name="f593" fmla="*/ f499 f233 1"/>
              <a:gd name="f594" fmla="*/ f500 f233 1"/>
              <a:gd name="f595" fmla="*/ f501 f233 1"/>
              <a:gd name="f596" fmla="*/ f502 f233 1"/>
              <a:gd name="f597" fmla="*/ f503 f233 1"/>
              <a:gd name="f598" fmla="*/ f504 f233 1"/>
              <a:gd name="f599" fmla="*/ f505 f234 1"/>
              <a:gd name="f600" fmla="*/ f506 f233 1"/>
              <a:gd name="f601" fmla="*/ f507 f234 1"/>
              <a:gd name="f602" fmla="*/ f508 f233 1"/>
              <a:gd name="f603" fmla="*/ f509 f234 1"/>
              <a:gd name="f604" fmla="*/ f510 f233 1"/>
              <a:gd name="f605" fmla="*/ f511 f234 1"/>
              <a:gd name="f606" fmla="*/ f512 f233 1"/>
              <a:gd name="f607" fmla="*/ f513 f234 1"/>
              <a:gd name="f608" fmla="*/ f514 f233 1"/>
              <a:gd name="f609" fmla="*/ f515 f2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5">
                <a:pos x="f520" y="f521"/>
              </a:cxn>
              <a:cxn ang="f425">
                <a:pos x="f522" y="f523"/>
              </a:cxn>
              <a:cxn ang="f425">
                <a:pos x="f524" y="f525"/>
              </a:cxn>
              <a:cxn ang="f425">
                <a:pos x="f526" y="f527"/>
              </a:cxn>
              <a:cxn ang="f425">
                <a:pos x="f528" y="f529"/>
              </a:cxn>
              <a:cxn ang="f425">
                <a:pos x="f530" y="f531"/>
              </a:cxn>
              <a:cxn ang="f425">
                <a:pos x="f532" y="f533"/>
              </a:cxn>
              <a:cxn ang="f425">
                <a:pos x="f534" y="f535"/>
              </a:cxn>
              <a:cxn ang="f425">
                <a:pos x="f536" y="f537"/>
              </a:cxn>
              <a:cxn ang="f425">
                <a:pos x="f538" y="f539"/>
              </a:cxn>
              <a:cxn ang="f425">
                <a:pos x="f540" y="f541"/>
              </a:cxn>
              <a:cxn ang="f425">
                <a:pos x="f542" y="f543"/>
              </a:cxn>
              <a:cxn ang="f425">
                <a:pos x="f544" y="f545"/>
              </a:cxn>
              <a:cxn ang="f425">
                <a:pos x="f546" y="f547"/>
              </a:cxn>
              <a:cxn ang="f425">
                <a:pos x="f548" y="f549"/>
              </a:cxn>
              <a:cxn ang="f425">
                <a:pos x="f550" y="f551"/>
              </a:cxn>
              <a:cxn ang="f425">
                <a:pos x="f552" y="f553"/>
              </a:cxn>
              <a:cxn ang="f425">
                <a:pos x="f554" y="f555"/>
              </a:cxn>
              <a:cxn ang="f425">
                <a:pos x="f556" y="f557"/>
              </a:cxn>
              <a:cxn ang="f425">
                <a:pos x="f558" y="f559"/>
              </a:cxn>
              <a:cxn ang="f425">
                <a:pos x="f560" y="f561"/>
              </a:cxn>
              <a:cxn ang="f425">
                <a:pos x="f562" y="f563"/>
              </a:cxn>
              <a:cxn ang="f425">
                <a:pos x="f564" y="f565"/>
              </a:cxn>
              <a:cxn ang="f425">
                <a:pos x="f566" y="f567"/>
              </a:cxn>
              <a:cxn ang="f425">
                <a:pos x="f568" y="f569"/>
              </a:cxn>
              <a:cxn ang="f425">
                <a:pos x="f570" y="f571"/>
              </a:cxn>
              <a:cxn ang="f425">
                <a:pos x="f572" y="f569"/>
              </a:cxn>
              <a:cxn ang="f425">
                <a:pos x="f573" y="f565"/>
              </a:cxn>
              <a:cxn ang="f425">
                <a:pos x="f574" y="f575"/>
              </a:cxn>
              <a:cxn ang="f425">
                <a:pos x="f576" y="f577"/>
              </a:cxn>
              <a:cxn ang="f425">
                <a:pos x="f578" y="f559"/>
              </a:cxn>
              <a:cxn ang="f425">
                <a:pos x="f579" y="f580"/>
              </a:cxn>
              <a:cxn ang="f425">
                <a:pos x="f581" y="f582"/>
              </a:cxn>
              <a:cxn ang="f425">
                <a:pos x="f583" y="f584"/>
              </a:cxn>
              <a:cxn ang="f425">
                <a:pos x="f585" y="f586"/>
              </a:cxn>
              <a:cxn ang="f425">
                <a:pos x="f587" y="f588"/>
              </a:cxn>
              <a:cxn ang="f425">
                <a:pos x="f589" y="f590"/>
              </a:cxn>
              <a:cxn ang="f425">
                <a:pos x="f570" y="f591"/>
              </a:cxn>
              <a:cxn ang="f425">
                <a:pos x="f592" y="f590"/>
              </a:cxn>
              <a:cxn ang="f425">
                <a:pos x="f593" y="f588"/>
              </a:cxn>
              <a:cxn ang="f425">
                <a:pos x="f594" y="f586"/>
              </a:cxn>
              <a:cxn ang="f425">
                <a:pos x="f595" y="f584"/>
              </a:cxn>
              <a:cxn ang="f425">
                <a:pos x="f596" y="f582"/>
              </a:cxn>
              <a:cxn ang="f425">
                <a:pos x="f597" y="f580"/>
              </a:cxn>
              <a:cxn ang="f425">
                <a:pos x="f558" y="f559"/>
              </a:cxn>
              <a:cxn ang="f425">
                <a:pos x="f598" y="f599"/>
              </a:cxn>
              <a:cxn ang="f425">
                <a:pos x="f600" y="f601"/>
              </a:cxn>
              <a:cxn ang="f425">
                <a:pos x="f602" y="f603"/>
              </a:cxn>
              <a:cxn ang="f425">
                <a:pos x="f604" y="f605"/>
              </a:cxn>
              <a:cxn ang="f425">
                <a:pos x="f606" y="f607"/>
              </a:cxn>
              <a:cxn ang="f425">
                <a:pos x="f608" y="f609"/>
              </a:cxn>
            </a:cxnLst>
            <a:rect l="f516" t="f519" r="f517" b="f518"/>
            <a:pathLst>
              <a:path w="1576" h="138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5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36" y="f45"/>
                  <a:pt x="f46" y="f47"/>
                  <a:pt x="f48" y="f49"/>
                </a:cubicBez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cubicBezTo>
                  <a:pt x="f68" y="f45"/>
                  <a:pt x="f69" y="f5"/>
                  <a:pt x="f70" y="f71"/>
                </a:cubicBezTo>
                <a:cubicBezTo>
                  <a:pt x="f72" y="f73"/>
                  <a:pt x="f74" y="f75"/>
                  <a:pt x="f76" y="f77"/>
                </a:cubicBezTo>
                <a:cubicBezTo>
                  <a:pt x="f78" y="f79"/>
                  <a:pt x="f80" y="f81"/>
                  <a:pt x="f82" y="f83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95"/>
                </a:cubicBezTo>
                <a:cubicBezTo>
                  <a:pt x="f96" y="f97"/>
                  <a:pt x="f6" y="f95"/>
                  <a:pt x="f98" y="f99"/>
                </a:cubicBezTo>
                <a:cubicBezTo>
                  <a:pt x="f100" y="f101"/>
                  <a:pt x="f102" y="f103"/>
                  <a:pt x="f104" y="f50"/>
                </a:cubicBezTo>
                <a:cubicBezTo>
                  <a:pt x="f105" y="f106"/>
                  <a:pt x="f107" y="f108"/>
                  <a:pt x="f109" y="f110"/>
                </a:cubicBezTo>
                <a:moveTo>
                  <a:pt x="f111" y="f112"/>
                </a:moveTo>
                <a:cubicBezTo>
                  <a:pt x="f113" y="f7"/>
                  <a:pt x="f114" y="f115"/>
                  <a:pt x="f116" y="f117"/>
                </a:cubicBezTo>
                <a:cubicBezTo>
                  <a:pt x="f114" y="f118"/>
                  <a:pt x="f119" y="f120"/>
                  <a:pt x="f121" y="f122"/>
                </a:cubicBezTo>
                <a:cubicBezTo>
                  <a:pt x="f123" y="f124"/>
                  <a:pt x="f125" y="f126"/>
                  <a:pt x="f127" y="f128"/>
                </a:cubicBezTo>
                <a:cubicBezTo>
                  <a:pt x="f129" y="f130"/>
                  <a:pt x="f131" y="f132"/>
                  <a:pt x="f133" y="f134"/>
                </a:cubicBezTo>
                <a:cubicBezTo>
                  <a:pt x="f135" y="f136"/>
                  <a:pt x="f137" y="f138"/>
                  <a:pt x="f137" y="f139"/>
                </a:cubicBezTo>
                <a:cubicBezTo>
                  <a:pt x="f137" y="f140"/>
                  <a:pt x="f141" y="f142"/>
                  <a:pt x="f143" y="f142"/>
                </a:cubicBezTo>
                <a:cubicBezTo>
                  <a:pt x="f144" y="f142"/>
                  <a:pt x="f145" y="f140"/>
                  <a:pt x="f145" y="f139"/>
                </a:cubicBezTo>
                <a:cubicBezTo>
                  <a:pt x="f145" y="f136"/>
                  <a:pt x="f146" y="f132"/>
                  <a:pt x="f120" y="f128"/>
                </a:cubicBezTo>
                <a:cubicBezTo>
                  <a:pt x="f147" y="f124"/>
                  <a:pt x="f148" y="f149"/>
                  <a:pt x="f124" y="f150"/>
                </a:cubicBezTo>
                <a:cubicBezTo>
                  <a:pt x="f151" y="f152"/>
                  <a:pt x="f84" y="f115"/>
                  <a:pt x="f153" y="f154"/>
                </a:cubicBezTo>
                <a:cubicBezTo>
                  <a:pt x="f155" y="f156"/>
                  <a:pt x="f157" y="f158"/>
                  <a:pt x="f159" y="f112"/>
                </a:cubicBezTo>
                <a:cubicBezTo>
                  <a:pt x="f160" y="f161"/>
                  <a:pt x="f160" y="f162"/>
                  <a:pt x="f163" y="f164"/>
                </a:cubicBezTo>
                <a:cubicBezTo>
                  <a:pt x="f165" y="f166"/>
                  <a:pt x="f167" y="f168"/>
                  <a:pt x="f169" y="f170"/>
                </a:cubicBezTo>
                <a:cubicBezTo>
                  <a:pt x="f171" y="f172"/>
                  <a:pt x="f173" y="f174"/>
                  <a:pt x="f175" y="f84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184" y="f186"/>
                </a:cubicBezTo>
                <a:cubicBezTo>
                  <a:pt x="f187" y="f188"/>
                  <a:pt x="f187" y="f189"/>
                  <a:pt x="f187" y="f190"/>
                </a:cubicBezTo>
                <a:cubicBezTo>
                  <a:pt x="f187" y="f191"/>
                  <a:pt x="f192" y="f193"/>
                  <a:pt x="f143" y="f193"/>
                </a:cubicBezTo>
                <a:cubicBezTo>
                  <a:pt x="f194" y="f193"/>
                  <a:pt x="f195" y="f191"/>
                  <a:pt x="f195" y="f190"/>
                </a:cubicBezTo>
                <a:cubicBezTo>
                  <a:pt x="f195" y="f189"/>
                  <a:pt x="f195" y="f188"/>
                  <a:pt x="f196" y="f186"/>
                </a:cubicBezTo>
                <a:cubicBezTo>
                  <a:pt x="f196" y="f185"/>
                  <a:pt x="f197" y="f183"/>
                  <a:pt x="f198" y="f181"/>
                </a:cubicBezTo>
                <a:cubicBezTo>
                  <a:pt x="f199" y="f179"/>
                  <a:pt x="f200" y="f177"/>
                  <a:pt x="f201" y="f84"/>
                </a:cubicBezTo>
                <a:cubicBezTo>
                  <a:pt x="f202" y="f174"/>
                  <a:pt x="f203" y="f172"/>
                  <a:pt x="f204" y="f170"/>
                </a:cubicBezTo>
                <a:cubicBezTo>
                  <a:pt x="f205" y="f168"/>
                  <a:pt x="f205" y="f166"/>
                  <a:pt x="f206" y="f164"/>
                </a:cubicBezTo>
                <a:cubicBezTo>
                  <a:pt x="f25" y="f162"/>
                  <a:pt x="f25" y="f207"/>
                  <a:pt x="f111" y="f112"/>
                </a:cubicBezTo>
                <a:close/>
                <a:moveTo>
                  <a:pt x="f208" y="f209"/>
                </a:moveTo>
                <a:cubicBezTo>
                  <a:pt x="f132" y="f210"/>
                  <a:pt x="f211" y="f212"/>
                  <a:pt x="f213" y="f214"/>
                </a:cubicBezTo>
                <a:moveTo>
                  <a:pt x="f215" y="f216"/>
                </a:moveTo>
                <a:cubicBezTo>
                  <a:pt x="f217" y="f43"/>
                  <a:pt x="f218" y="f219"/>
                  <a:pt x="f220" y="f221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57" y="f228"/>
                  <a:pt x="f229" y="f230"/>
                  <a:pt x="f231" y="f11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3" name="Freeform 45"/>
          <p:cNvSpPr/>
          <p:nvPr/>
        </p:nvSpPr>
        <p:spPr>
          <a:xfrm>
            <a:off x="816092" y="2161303"/>
            <a:ext cx="2110672" cy="18597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6"/>
              <a:gd name="f7" fmla="val 1389"/>
              <a:gd name="f8" fmla="val 1235"/>
              <a:gd name="f9" fmla="val 755"/>
              <a:gd name="f10" fmla="val 1334"/>
              <a:gd name="f11" fmla="val 756"/>
              <a:gd name="f12" fmla="val 1399"/>
              <a:gd name="f13" fmla="val 671"/>
              <a:gd name="f14" fmla="val 1463"/>
              <a:gd name="f15" fmla="val 608"/>
              <a:gd name="f16" fmla="val 1492"/>
              <a:gd name="f17" fmla="val 550"/>
              <a:gd name="f18" fmla="val 497"/>
              <a:gd name="f19" fmla="val 1572"/>
              <a:gd name="f20" fmla="val 433"/>
              <a:gd name="f21" fmla="val 1541"/>
              <a:gd name="f22" fmla="val 380"/>
              <a:gd name="f23" fmla="val 1425"/>
              <a:gd name="f24" fmla="val 417"/>
              <a:gd name="f25" fmla="val 1362"/>
              <a:gd name="f26" fmla="val 399"/>
              <a:gd name="f27" fmla="val 1284"/>
              <a:gd name="f28" fmla="val 391"/>
              <a:gd name="f29" fmla="val 1204"/>
              <a:gd name="f30" fmla="val 434"/>
              <a:gd name="f31" fmla="val 1163"/>
              <a:gd name="f32" fmla="val 501"/>
              <a:gd name="f33" fmla="val 1107"/>
              <a:gd name="f34" fmla="val 562"/>
              <a:gd name="f35" fmla="val 1076"/>
              <a:gd name="f36" fmla="val 507"/>
              <a:gd name="f37" fmla="val 1062"/>
              <a:gd name="f38" fmla="val 423"/>
              <a:gd name="f39" fmla="val 1048"/>
              <a:gd name="f40" fmla="val 332"/>
              <a:gd name="f41" fmla="val 1059"/>
              <a:gd name="f42" fmla="val 241"/>
              <a:gd name="f43" fmla="val 1056"/>
              <a:gd name="f44" fmla="val 150"/>
              <a:gd name="f45" fmla="val 1069"/>
              <a:gd name="f46" fmla="val 68"/>
              <a:gd name="f47" fmla="val 973"/>
              <a:gd name="f48" fmla="val 17"/>
              <a:gd name="f49" fmla="val 936"/>
              <a:gd name="f50" fmla="val 91"/>
              <a:gd name="f51" fmla="val 896"/>
              <a:gd name="f52" fmla="val 145"/>
              <a:gd name="f53" fmla="val 947"/>
              <a:gd name="f54" fmla="val 218"/>
              <a:gd name="f55" fmla="val 923"/>
              <a:gd name="f56" fmla="val 276"/>
              <a:gd name="f57" fmla="val 913"/>
              <a:gd name="f58" fmla="val 338"/>
              <a:gd name="f59" fmla="val 848"/>
              <a:gd name="f60" fmla="val 383"/>
              <a:gd name="f61" fmla="val 787"/>
              <a:gd name="f62" fmla="val 361"/>
              <a:gd name="f63" fmla="val 703"/>
              <a:gd name="f64" fmla="val 337"/>
              <a:gd name="f65" fmla="val 655"/>
              <a:gd name="f66" fmla="val 238"/>
              <a:gd name="f67" fmla="val 680"/>
              <a:gd name="f68" fmla="val 156"/>
              <a:gd name="f69" fmla="val 682"/>
              <a:gd name="f70" fmla="val 600"/>
              <a:gd name="f71" fmla="val 557"/>
              <a:gd name="f72" fmla="val 80"/>
              <a:gd name="f73" fmla="val 536"/>
              <a:gd name="f74" fmla="val 161"/>
              <a:gd name="f75" fmla="val 576"/>
              <a:gd name="f76" fmla="val 244"/>
              <a:gd name="f77" fmla="val 551"/>
              <a:gd name="f78" fmla="val 325"/>
              <a:gd name="f79" fmla="val 535"/>
              <a:gd name="f80" fmla="val 387"/>
              <a:gd name="f81" fmla="val 560"/>
              <a:gd name="f82" fmla="val 512"/>
              <a:gd name="f83" fmla="val 460"/>
              <a:gd name="f84" fmla="val 503"/>
              <a:gd name="f85" fmla="val 367"/>
              <a:gd name="f86" fmla="val 496"/>
              <a:gd name="f87" fmla="val 358"/>
              <a:gd name="f88" fmla="val 412"/>
              <a:gd name="f89" fmla="val 310"/>
              <a:gd name="f90" fmla="val 390"/>
              <a:gd name="f91" fmla="val 264"/>
              <a:gd name="f92" fmla="val 359"/>
              <a:gd name="f93" fmla="val 219"/>
              <a:gd name="f94" fmla="val 356"/>
              <a:gd name="f95" fmla="val 153"/>
              <a:gd name="f96" fmla="val 351"/>
              <a:gd name="f97" fmla="val 89"/>
              <a:gd name="f98" fmla="val 346"/>
              <a:gd name="f99" fmla="val 49"/>
              <a:gd name="f100" fmla="val 468"/>
              <a:gd name="f101" fmla="val 82"/>
              <a:gd name="f102" fmla="val 143"/>
              <a:gd name="f103" fmla="val 620"/>
              <a:gd name="f104" fmla="val 208"/>
              <a:gd name="f105" fmla="val 258"/>
              <a:gd name="f106" fmla="val 737"/>
              <a:gd name="f107" fmla="val 340"/>
              <a:gd name="f108" fmla="val 714"/>
              <a:gd name="f109" fmla="val 397"/>
              <a:gd name="f110" fmla="val 739"/>
              <a:gd name="f111" fmla="val 1357"/>
              <a:gd name="f112" fmla="val 1293"/>
              <a:gd name="f113" fmla="val 1314"/>
              <a:gd name="f114" fmla="val 1256"/>
              <a:gd name="f115" fmla="val 1294"/>
              <a:gd name="f116" fmla="val 1258"/>
              <a:gd name="f117" fmla="val 1286"/>
              <a:gd name="f118" fmla="val 1274"/>
              <a:gd name="f119" fmla="val 1271"/>
              <a:gd name="f120" fmla="val 1249"/>
              <a:gd name="f121" fmla="val 1276"/>
              <a:gd name="f122" fmla="val 1281"/>
              <a:gd name="f123" fmla="val 1220"/>
              <a:gd name="f124" fmla="val 1285"/>
              <a:gd name="f125" fmla="val 1205"/>
              <a:gd name="f126" fmla="val 1288"/>
              <a:gd name="f127" fmla="val 1190"/>
              <a:gd name="f128" fmla="val 1291"/>
              <a:gd name="f129" fmla="val 1175"/>
              <a:gd name="f130" fmla="val 1159"/>
              <a:gd name="f131" fmla="val 1295"/>
              <a:gd name="f132" fmla="val 1143"/>
              <a:gd name="f133" fmla="val 1297"/>
              <a:gd name="f134" fmla="val 1128"/>
              <a:gd name="f135" fmla="val 1298"/>
              <a:gd name="f136" fmla="val 1112"/>
              <a:gd name="f137" fmla="val 1095"/>
              <a:gd name="f138" fmla="val 836"/>
              <a:gd name="f139" fmla="val 1078"/>
              <a:gd name="f140" fmla="val 626"/>
              <a:gd name="f141" fmla="val 807"/>
              <a:gd name="f142" fmla="val 317"/>
              <a:gd name="f143" fmla="val 320"/>
              <a:gd name="f144" fmla="val 327"/>
              <a:gd name="f145" fmla="val 333"/>
              <a:gd name="f146" fmla="val 344"/>
              <a:gd name="f147" fmla="val 1248"/>
              <a:gd name="f148" fmla="val 1283"/>
              <a:gd name="f149" fmla="val 364"/>
              <a:gd name="f150" fmla="val 1301"/>
              <a:gd name="f151" fmla="val 363"/>
              <a:gd name="f152" fmla="val 1304"/>
              <a:gd name="f153" fmla="val 318"/>
              <a:gd name="f154" fmla="val 1383"/>
              <a:gd name="f155" fmla="val 259"/>
              <a:gd name="f156" fmla="val 253"/>
              <a:gd name="f157" fmla="val 1273"/>
              <a:gd name="f158" fmla="val 251"/>
              <a:gd name="f159" fmla="val 1264"/>
              <a:gd name="f160" fmla="val 248"/>
              <a:gd name="f161" fmla="val 1255"/>
              <a:gd name="f162" fmla="val 247"/>
              <a:gd name="f163" fmla="val 1246"/>
              <a:gd name="f164" fmla="val 245"/>
              <a:gd name="f165" fmla="val 1237"/>
              <a:gd name="f166" fmla="val 1228"/>
              <a:gd name="f167" fmla="val 242"/>
              <a:gd name="f168" fmla="val 1219"/>
              <a:gd name="f169" fmla="val 240"/>
              <a:gd name="f170" fmla="val 1209"/>
              <a:gd name="f171" fmla="val 239"/>
              <a:gd name="f172" fmla="val 1200"/>
              <a:gd name="f173" fmla="val 1191"/>
              <a:gd name="f174" fmla="val 237"/>
              <a:gd name="f175" fmla="val 1182"/>
              <a:gd name="f176" fmla="val 236"/>
              <a:gd name="f177" fmla="val 1172"/>
              <a:gd name="f178" fmla="val 235"/>
              <a:gd name="f179" fmla="val 1153"/>
              <a:gd name="f180" fmla="val 234"/>
              <a:gd name="f181" fmla="val 1144"/>
              <a:gd name="f182" fmla="val 1134"/>
              <a:gd name="f183" fmla="val 1125"/>
              <a:gd name="f184" fmla="val 817"/>
              <a:gd name="f185" fmla="val 491"/>
              <a:gd name="f186" fmla="val 568"/>
              <a:gd name="f187" fmla="val 1124"/>
              <a:gd name="f188" fmla="val 1381"/>
              <a:gd name="f189" fmla="val 1380"/>
              <a:gd name="f190" fmla="val 1379"/>
              <a:gd name="f191" fmla="val 1378"/>
              <a:gd name="f192" fmla="val 1377"/>
              <a:gd name="f193" fmla="val 1376"/>
              <a:gd name="f194" fmla="val 1374"/>
              <a:gd name="f195" fmla="val 1373"/>
              <a:gd name="f196" fmla="val 1371"/>
              <a:gd name="f197" fmla="val 1369"/>
              <a:gd name="f198" fmla="val 1367"/>
              <a:gd name="f199" fmla="val 1364"/>
              <a:gd name="f200" fmla="val 1280"/>
              <a:gd name="f201" fmla="val 407"/>
              <a:gd name="f202" fmla="val 727"/>
              <a:gd name="f203" fmla="val 410"/>
              <a:gd name="f204" fmla="val 707"/>
              <a:gd name="f205" fmla="val 409"/>
              <a:gd name="f206" fmla="val 683"/>
              <a:gd name="f207" fmla="val 432"/>
              <a:gd name="f208" fmla="val 498"/>
              <a:gd name="f209" fmla="val 587"/>
              <a:gd name="f210" fmla="val 474"/>
              <a:gd name="f211" fmla="val 431"/>
              <a:gd name="f212" fmla="val 585"/>
              <a:gd name="f213" fmla="val 345"/>
              <a:gd name="f214" fmla="val 323"/>
              <a:gd name="f215" fmla="val 528"/>
              <a:gd name="f216" fmla="val 324"/>
              <a:gd name="f217" fmla="val 342"/>
              <a:gd name="f218" fmla="val 472"/>
              <a:gd name="f219" fmla="val 282"/>
              <a:gd name="f220" fmla="val 442"/>
              <a:gd name="f221" fmla="val 215"/>
              <a:gd name="f222" fmla="val 404"/>
              <a:gd name="f223" fmla="val 167"/>
              <a:gd name="f224" fmla="val 401"/>
              <a:gd name="f225" fmla="val 139"/>
              <a:gd name="f226" fmla="val 398"/>
              <a:gd name="f227" fmla="val 109"/>
              <a:gd name="f228" fmla="val 389"/>
              <a:gd name="f229" fmla="val 85"/>
              <a:gd name="f230" fmla="val 406"/>
              <a:gd name="f231" fmla="val 69"/>
              <a:gd name="f232" fmla="val 424"/>
              <a:gd name="f233" fmla="val 78"/>
              <a:gd name="f234" fmla="val 428"/>
              <a:gd name="f235" fmla="val 446"/>
              <a:gd name="f236" fmla="val 480"/>
              <a:gd name="f237" fmla="val 124"/>
              <a:gd name="f238" fmla="val 545"/>
              <a:gd name="f239" fmla="val 175"/>
              <a:gd name="f240" fmla="val 575"/>
              <a:gd name="f241" fmla="val 212"/>
              <a:gd name="f242" fmla="val 594"/>
              <a:gd name="f243" fmla="val 288"/>
              <a:gd name="f244" fmla="val 664"/>
              <a:gd name="f245" fmla="val 349"/>
              <a:gd name="f246" fmla="val 687"/>
              <a:gd name="f247" fmla="val 681"/>
              <a:gd name="f248" fmla="val 478"/>
              <a:gd name="f249" fmla="val 596"/>
              <a:gd name="f250" fmla="val 565"/>
              <a:gd name="f251" fmla="val 514"/>
              <a:gd name="f252" fmla="val 518"/>
              <a:gd name="f253" fmla="val 524"/>
              <a:gd name="f254" fmla="val 489"/>
              <a:gd name="f255" fmla="val 482"/>
              <a:gd name="f256" fmla="val 530"/>
              <a:gd name="f257" fmla="val 467"/>
              <a:gd name="f258" fmla="val 1071"/>
              <a:gd name="f259" fmla="val 470"/>
              <a:gd name="f260" fmla="val 1077"/>
              <a:gd name="f261" fmla="val 520"/>
              <a:gd name="f262" fmla="val 1084"/>
              <a:gd name="f263" fmla="val 1118"/>
              <a:gd name="f264" fmla="val 1160"/>
              <a:gd name="f265" fmla="val 639"/>
              <a:gd name="f266" fmla="val 1229"/>
              <a:gd name="f267" fmla="val 660"/>
              <a:gd name="f268" fmla="val 1240"/>
              <a:gd name="f269" fmla="val 718"/>
              <a:gd name="f270" fmla="val 1238"/>
              <a:gd name="f271" fmla="val 731"/>
              <a:gd name="f272" fmla="val 743"/>
              <a:gd name="f273" fmla="val 1245"/>
              <a:gd name="f274" fmla="val 689"/>
              <a:gd name="f275" fmla="val 653"/>
              <a:gd name="f276" fmla="val 1309"/>
              <a:gd name="f277" fmla="val 635"/>
              <a:gd name="f278" fmla="val 1332"/>
              <a:gd name="f279" fmla="val 1395"/>
              <a:gd name="f280" fmla="val 559"/>
              <a:gd name="f281" fmla="val 1451"/>
              <a:gd name="f282" fmla="val 1464"/>
              <a:gd name="f283" fmla="val 484"/>
              <a:gd name="f284" fmla="val 1496"/>
              <a:gd name="f285" fmla="val 463"/>
              <a:gd name="f286" fmla="val 1499"/>
              <a:gd name="f287" fmla="val 448"/>
              <a:gd name="f288" fmla="val 1384"/>
              <a:gd name="f289" fmla="val 1321"/>
              <a:gd name="f290" fmla="val 453"/>
              <a:gd name="f291" fmla="val 1197"/>
              <a:gd name="f292" fmla="val 516"/>
              <a:gd name="f293" fmla="val 1116"/>
              <a:gd name="f294" fmla="+- 0 0 -90"/>
              <a:gd name="f295" fmla="*/ f3 1 1576"/>
              <a:gd name="f296" fmla="*/ f4 1 1389"/>
              <a:gd name="f297" fmla="+- f7 0 f5"/>
              <a:gd name="f298" fmla="+- f6 0 f5"/>
              <a:gd name="f299" fmla="*/ f294 f0 1"/>
              <a:gd name="f300" fmla="*/ f298 1 1576"/>
              <a:gd name="f301" fmla="*/ f297 1 1389"/>
              <a:gd name="f302" fmla="*/ 1463 f298 1"/>
              <a:gd name="f303" fmla="*/ 608 f297 1"/>
              <a:gd name="f304" fmla="*/ 1362 f298 1"/>
              <a:gd name="f305" fmla="*/ 399 f297 1"/>
              <a:gd name="f306" fmla="*/ 1062 f298 1"/>
              <a:gd name="f307" fmla="*/ 423 f297 1"/>
              <a:gd name="f308" fmla="*/ 936 f298 1"/>
              <a:gd name="f309" fmla="*/ 91 f297 1"/>
              <a:gd name="f310" fmla="*/ 787 f298 1"/>
              <a:gd name="f311" fmla="*/ 361 f297 1"/>
              <a:gd name="f312" fmla="*/ 557 f298 1"/>
              <a:gd name="f313" fmla="*/ 80 f297 1"/>
              <a:gd name="f314" fmla="*/ 460 f298 1"/>
              <a:gd name="f315" fmla="*/ 503 f297 1"/>
              <a:gd name="f316" fmla="*/ 153 f298 1"/>
              <a:gd name="f317" fmla="*/ 351 f297 1"/>
              <a:gd name="f318" fmla="*/ 208 f298 1"/>
              <a:gd name="f319" fmla="*/ 680 f297 1"/>
              <a:gd name="f320" fmla="*/ 1357 f298 1"/>
              <a:gd name="f321" fmla="*/ 1293 f297 1"/>
              <a:gd name="f322" fmla="*/ 1276 f298 1"/>
              <a:gd name="f323" fmla="*/ 1235 f297 1"/>
              <a:gd name="f324" fmla="*/ 1295 f298 1"/>
              <a:gd name="f325" fmla="*/ 1143 f297 1"/>
              <a:gd name="f326" fmla="*/ 807 f298 1"/>
              <a:gd name="f327" fmla="*/ 626 f297 1"/>
              <a:gd name="f328" fmla="*/ 327 f298 1"/>
              <a:gd name="f329" fmla="*/ 1190 f297 1"/>
              <a:gd name="f330" fmla="*/ 364 f298 1"/>
              <a:gd name="f331" fmla="*/ 1301 f297 1"/>
              <a:gd name="f332" fmla="*/ 251 f298 1"/>
              <a:gd name="f333" fmla="*/ 1264 f297 1"/>
              <a:gd name="f334" fmla="*/ 240 f298 1"/>
              <a:gd name="f335" fmla="*/ 1209 f297 1"/>
              <a:gd name="f336" fmla="*/ 235 f298 1"/>
              <a:gd name="f337" fmla="*/ 1153 f297 1"/>
              <a:gd name="f338" fmla="*/ 568 f297 1"/>
              <a:gd name="f339" fmla="*/ 1380 f298 1"/>
              <a:gd name="f340" fmla="*/ 1374 f298 1"/>
              <a:gd name="f341" fmla="*/ 1364 f298 1"/>
              <a:gd name="f342" fmla="*/ 407 f298 1"/>
              <a:gd name="f343" fmla="*/ 727 f297 1"/>
              <a:gd name="f344" fmla="*/ 474 f298 1"/>
              <a:gd name="f345" fmla="*/ 587 f297 1"/>
              <a:gd name="f346" fmla="*/ 282 f298 1"/>
              <a:gd name="f347" fmla="*/ 442 f297 1"/>
              <a:gd name="f348" fmla="*/ 85 f298 1"/>
              <a:gd name="f349" fmla="*/ 406 f297 1"/>
              <a:gd name="f350" fmla="*/ 145 f298 1"/>
              <a:gd name="f351" fmla="*/ 545 f297 1"/>
              <a:gd name="f352" fmla="*/ 410 f298 1"/>
              <a:gd name="f353" fmla="*/ 681 f297 1"/>
              <a:gd name="f354" fmla="*/ 514 f298 1"/>
              <a:gd name="f355" fmla="*/ 518 f297 1"/>
              <a:gd name="f356" fmla="*/ 1071 f298 1"/>
              <a:gd name="f357" fmla="*/ 470 f297 1"/>
              <a:gd name="f358" fmla="*/ 1240 f298 1"/>
              <a:gd name="f359" fmla="*/ 718 f297 1"/>
              <a:gd name="f360" fmla="*/ 1237 f298 1"/>
              <a:gd name="f361" fmla="*/ 689 f297 1"/>
              <a:gd name="f362" fmla="*/ 1451 f298 1"/>
              <a:gd name="f363" fmla="*/ 1321 f298 1"/>
              <a:gd name="f364" fmla="*/ 453 f297 1"/>
              <a:gd name="f365" fmla="*/ f299 1 f2"/>
              <a:gd name="f366" fmla="*/ f302 1 1576"/>
              <a:gd name="f367" fmla="*/ f303 1 1389"/>
              <a:gd name="f368" fmla="*/ f304 1 1576"/>
              <a:gd name="f369" fmla="*/ f305 1 1389"/>
              <a:gd name="f370" fmla="*/ f306 1 1576"/>
              <a:gd name="f371" fmla="*/ f307 1 1389"/>
              <a:gd name="f372" fmla="*/ f308 1 1576"/>
              <a:gd name="f373" fmla="*/ f309 1 1389"/>
              <a:gd name="f374" fmla="*/ f310 1 1576"/>
              <a:gd name="f375" fmla="*/ f311 1 1389"/>
              <a:gd name="f376" fmla="*/ f312 1 1576"/>
              <a:gd name="f377" fmla="*/ f313 1 1389"/>
              <a:gd name="f378" fmla="*/ f314 1 1576"/>
              <a:gd name="f379" fmla="*/ f315 1 1389"/>
              <a:gd name="f380" fmla="*/ f316 1 1576"/>
              <a:gd name="f381" fmla="*/ f317 1 1389"/>
              <a:gd name="f382" fmla="*/ f318 1 1576"/>
              <a:gd name="f383" fmla="*/ f319 1 1389"/>
              <a:gd name="f384" fmla="*/ f320 1 1576"/>
              <a:gd name="f385" fmla="*/ f321 1 1389"/>
              <a:gd name="f386" fmla="*/ f322 1 1576"/>
              <a:gd name="f387" fmla="*/ f323 1 1389"/>
              <a:gd name="f388" fmla="*/ f324 1 1576"/>
              <a:gd name="f389" fmla="*/ f325 1 1389"/>
              <a:gd name="f390" fmla="*/ f326 1 1576"/>
              <a:gd name="f391" fmla="*/ f327 1 1389"/>
              <a:gd name="f392" fmla="*/ f328 1 1576"/>
              <a:gd name="f393" fmla="*/ f329 1 1389"/>
              <a:gd name="f394" fmla="*/ f330 1 1576"/>
              <a:gd name="f395" fmla="*/ f331 1 1389"/>
              <a:gd name="f396" fmla="*/ f332 1 1576"/>
              <a:gd name="f397" fmla="*/ f333 1 1389"/>
              <a:gd name="f398" fmla="*/ f334 1 1576"/>
              <a:gd name="f399" fmla="*/ f335 1 1389"/>
              <a:gd name="f400" fmla="*/ f336 1 1576"/>
              <a:gd name="f401" fmla="*/ f337 1 1389"/>
              <a:gd name="f402" fmla="*/ f338 1 1389"/>
              <a:gd name="f403" fmla="*/ f339 1 1576"/>
              <a:gd name="f404" fmla="*/ f340 1 1576"/>
              <a:gd name="f405" fmla="*/ f341 1 1576"/>
              <a:gd name="f406" fmla="*/ f342 1 1576"/>
              <a:gd name="f407" fmla="*/ f343 1 1389"/>
              <a:gd name="f408" fmla="*/ f344 1 1576"/>
              <a:gd name="f409" fmla="*/ f345 1 1389"/>
              <a:gd name="f410" fmla="*/ f346 1 1576"/>
              <a:gd name="f411" fmla="*/ f347 1 1389"/>
              <a:gd name="f412" fmla="*/ f348 1 1576"/>
              <a:gd name="f413" fmla="*/ f349 1 1389"/>
              <a:gd name="f414" fmla="*/ f350 1 1576"/>
              <a:gd name="f415" fmla="*/ f351 1 1389"/>
              <a:gd name="f416" fmla="*/ f352 1 1576"/>
              <a:gd name="f417" fmla="*/ f353 1 1389"/>
              <a:gd name="f418" fmla="*/ f354 1 1576"/>
              <a:gd name="f419" fmla="*/ f355 1 1389"/>
              <a:gd name="f420" fmla="*/ f356 1 1576"/>
              <a:gd name="f421" fmla="*/ f357 1 1389"/>
              <a:gd name="f422" fmla="*/ f358 1 1576"/>
              <a:gd name="f423" fmla="*/ f359 1 1389"/>
              <a:gd name="f424" fmla="*/ f360 1 1576"/>
              <a:gd name="f425" fmla="*/ f361 1 1389"/>
              <a:gd name="f426" fmla="*/ f362 1 1576"/>
              <a:gd name="f427" fmla="*/ f363 1 1576"/>
              <a:gd name="f428" fmla="*/ f364 1 1389"/>
              <a:gd name="f429" fmla="*/ 0 1 f300"/>
              <a:gd name="f430" fmla="*/ f6 1 f300"/>
              <a:gd name="f431" fmla="*/ 0 1 f301"/>
              <a:gd name="f432" fmla="*/ f7 1 f301"/>
              <a:gd name="f433" fmla="+- f365 0 f1"/>
              <a:gd name="f434" fmla="*/ f366 1 f300"/>
              <a:gd name="f435" fmla="*/ f367 1 f301"/>
              <a:gd name="f436" fmla="*/ f368 1 f300"/>
              <a:gd name="f437" fmla="*/ f369 1 f301"/>
              <a:gd name="f438" fmla="*/ f370 1 f300"/>
              <a:gd name="f439" fmla="*/ f371 1 f301"/>
              <a:gd name="f440" fmla="*/ f372 1 f300"/>
              <a:gd name="f441" fmla="*/ f373 1 f301"/>
              <a:gd name="f442" fmla="*/ f374 1 f300"/>
              <a:gd name="f443" fmla="*/ f375 1 f301"/>
              <a:gd name="f444" fmla="*/ f376 1 f300"/>
              <a:gd name="f445" fmla="*/ f377 1 f301"/>
              <a:gd name="f446" fmla="*/ f378 1 f300"/>
              <a:gd name="f447" fmla="*/ f379 1 f301"/>
              <a:gd name="f448" fmla="*/ f380 1 f300"/>
              <a:gd name="f449" fmla="*/ f381 1 f301"/>
              <a:gd name="f450" fmla="*/ f382 1 f300"/>
              <a:gd name="f451" fmla="*/ f383 1 f301"/>
              <a:gd name="f452" fmla="*/ f384 1 f300"/>
              <a:gd name="f453" fmla="*/ f385 1 f301"/>
              <a:gd name="f454" fmla="*/ f386 1 f300"/>
              <a:gd name="f455" fmla="*/ f387 1 f301"/>
              <a:gd name="f456" fmla="*/ f388 1 f300"/>
              <a:gd name="f457" fmla="*/ f389 1 f301"/>
              <a:gd name="f458" fmla="*/ f390 1 f300"/>
              <a:gd name="f459" fmla="*/ f391 1 f301"/>
              <a:gd name="f460" fmla="*/ f392 1 f300"/>
              <a:gd name="f461" fmla="*/ f393 1 f301"/>
              <a:gd name="f462" fmla="*/ f394 1 f300"/>
              <a:gd name="f463" fmla="*/ f395 1 f301"/>
              <a:gd name="f464" fmla="*/ f396 1 f300"/>
              <a:gd name="f465" fmla="*/ f397 1 f301"/>
              <a:gd name="f466" fmla="*/ f398 1 f300"/>
              <a:gd name="f467" fmla="*/ f399 1 f301"/>
              <a:gd name="f468" fmla="*/ f400 1 f300"/>
              <a:gd name="f469" fmla="*/ f401 1 f301"/>
              <a:gd name="f470" fmla="*/ f402 1 f301"/>
              <a:gd name="f471" fmla="*/ f403 1 f300"/>
              <a:gd name="f472" fmla="*/ f404 1 f300"/>
              <a:gd name="f473" fmla="*/ f405 1 f300"/>
              <a:gd name="f474" fmla="*/ f406 1 f300"/>
              <a:gd name="f475" fmla="*/ f407 1 f301"/>
              <a:gd name="f476" fmla="*/ f408 1 f300"/>
              <a:gd name="f477" fmla="*/ f409 1 f301"/>
              <a:gd name="f478" fmla="*/ f410 1 f300"/>
              <a:gd name="f479" fmla="*/ f411 1 f301"/>
              <a:gd name="f480" fmla="*/ f412 1 f300"/>
              <a:gd name="f481" fmla="*/ f413 1 f301"/>
              <a:gd name="f482" fmla="*/ f414 1 f300"/>
              <a:gd name="f483" fmla="*/ f415 1 f301"/>
              <a:gd name="f484" fmla="*/ f416 1 f300"/>
              <a:gd name="f485" fmla="*/ f417 1 f301"/>
              <a:gd name="f486" fmla="*/ f418 1 f300"/>
              <a:gd name="f487" fmla="*/ f419 1 f301"/>
              <a:gd name="f488" fmla="*/ f420 1 f300"/>
              <a:gd name="f489" fmla="*/ f421 1 f301"/>
              <a:gd name="f490" fmla="*/ f422 1 f300"/>
              <a:gd name="f491" fmla="*/ f423 1 f301"/>
              <a:gd name="f492" fmla="*/ f424 1 f300"/>
              <a:gd name="f493" fmla="*/ f425 1 f301"/>
              <a:gd name="f494" fmla="*/ f426 1 f300"/>
              <a:gd name="f495" fmla="*/ f427 1 f300"/>
              <a:gd name="f496" fmla="*/ f428 1 f301"/>
              <a:gd name="f497" fmla="*/ f429 f295 1"/>
              <a:gd name="f498" fmla="*/ f430 f295 1"/>
              <a:gd name="f499" fmla="*/ f432 f296 1"/>
              <a:gd name="f500" fmla="*/ f431 f296 1"/>
              <a:gd name="f501" fmla="*/ f434 f295 1"/>
              <a:gd name="f502" fmla="*/ f435 f296 1"/>
              <a:gd name="f503" fmla="*/ f436 f295 1"/>
              <a:gd name="f504" fmla="*/ f437 f296 1"/>
              <a:gd name="f505" fmla="*/ f438 f295 1"/>
              <a:gd name="f506" fmla="*/ f439 f296 1"/>
              <a:gd name="f507" fmla="*/ f440 f295 1"/>
              <a:gd name="f508" fmla="*/ f441 f296 1"/>
              <a:gd name="f509" fmla="*/ f442 f295 1"/>
              <a:gd name="f510" fmla="*/ f443 f296 1"/>
              <a:gd name="f511" fmla="*/ f444 f295 1"/>
              <a:gd name="f512" fmla="*/ f445 f296 1"/>
              <a:gd name="f513" fmla="*/ f446 f295 1"/>
              <a:gd name="f514" fmla="*/ f447 f296 1"/>
              <a:gd name="f515" fmla="*/ f448 f295 1"/>
              <a:gd name="f516" fmla="*/ f449 f296 1"/>
              <a:gd name="f517" fmla="*/ f450 f295 1"/>
              <a:gd name="f518" fmla="*/ f451 f296 1"/>
              <a:gd name="f519" fmla="*/ f452 f295 1"/>
              <a:gd name="f520" fmla="*/ f453 f296 1"/>
              <a:gd name="f521" fmla="*/ f454 f295 1"/>
              <a:gd name="f522" fmla="*/ f455 f296 1"/>
              <a:gd name="f523" fmla="*/ f456 f295 1"/>
              <a:gd name="f524" fmla="*/ f457 f296 1"/>
              <a:gd name="f525" fmla="*/ f458 f295 1"/>
              <a:gd name="f526" fmla="*/ f459 f296 1"/>
              <a:gd name="f527" fmla="*/ f460 f295 1"/>
              <a:gd name="f528" fmla="*/ f461 f296 1"/>
              <a:gd name="f529" fmla="*/ f462 f295 1"/>
              <a:gd name="f530" fmla="*/ f463 f296 1"/>
              <a:gd name="f531" fmla="*/ f464 f295 1"/>
              <a:gd name="f532" fmla="*/ f465 f296 1"/>
              <a:gd name="f533" fmla="*/ f466 f295 1"/>
              <a:gd name="f534" fmla="*/ f467 f296 1"/>
              <a:gd name="f535" fmla="*/ f468 f295 1"/>
              <a:gd name="f536" fmla="*/ f469 f296 1"/>
              <a:gd name="f537" fmla="*/ f470 f296 1"/>
              <a:gd name="f538" fmla="*/ f471 f295 1"/>
              <a:gd name="f539" fmla="*/ f472 f295 1"/>
              <a:gd name="f540" fmla="*/ f473 f295 1"/>
              <a:gd name="f541" fmla="*/ f474 f295 1"/>
              <a:gd name="f542" fmla="*/ f475 f296 1"/>
              <a:gd name="f543" fmla="*/ f476 f295 1"/>
              <a:gd name="f544" fmla="*/ f477 f296 1"/>
              <a:gd name="f545" fmla="*/ f478 f295 1"/>
              <a:gd name="f546" fmla="*/ f479 f296 1"/>
              <a:gd name="f547" fmla="*/ f480 f295 1"/>
              <a:gd name="f548" fmla="*/ f481 f296 1"/>
              <a:gd name="f549" fmla="*/ f482 f295 1"/>
              <a:gd name="f550" fmla="*/ f483 f296 1"/>
              <a:gd name="f551" fmla="*/ f484 f295 1"/>
              <a:gd name="f552" fmla="*/ f485 f296 1"/>
              <a:gd name="f553" fmla="*/ f486 f295 1"/>
              <a:gd name="f554" fmla="*/ f487 f296 1"/>
              <a:gd name="f555" fmla="*/ f488 f295 1"/>
              <a:gd name="f556" fmla="*/ f489 f296 1"/>
              <a:gd name="f557" fmla="*/ f490 f295 1"/>
              <a:gd name="f558" fmla="*/ f491 f296 1"/>
              <a:gd name="f559" fmla="*/ f492 f295 1"/>
              <a:gd name="f560" fmla="*/ f493 f296 1"/>
              <a:gd name="f561" fmla="*/ f494 f295 1"/>
              <a:gd name="f562" fmla="*/ f495 f295 1"/>
              <a:gd name="f563" fmla="*/ f496 f2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3">
                <a:pos x="f501" y="f502"/>
              </a:cxn>
              <a:cxn ang="f433">
                <a:pos x="f503" y="f504"/>
              </a:cxn>
              <a:cxn ang="f433">
                <a:pos x="f505" y="f506"/>
              </a:cxn>
              <a:cxn ang="f433">
                <a:pos x="f507" y="f508"/>
              </a:cxn>
              <a:cxn ang="f433">
                <a:pos x="f509" y="f510"/>
              </a:cxn>
              <a:cxn ang="f433">
                <a:pos x="f511" y="f512"/>
              </a:cxn>
              <a:cxn ang="f433">
                <a:pos x="f513" y="f514"/>
              </a:cxn>
              <a:cxn ang="f433">
                <a:pos x="f515" y="f516"/>
              </a:cxn>
              <a:cxn ang="f433">
                <a:pos x="f517" y="f518"/>
              </a:cxn>
              <a:cxn ang="f433">
                <a:pos x="f519" y="f520"/>
              </a:cxn>
              <a:cxn ang="f433">
                <a:pos x="f521" y="f522"/>
              </a:cxn>
              <a:cxn ang="f433">
                <a:pos x="f523" y="f524"/>
              </a:cxn>
              <a:cxn ang="f433">
                <a:pos x="f525" y="f526"/>
              </a:cxn>
              <a:cxn ang="f433">
                <a:pos x="f527" y="f528"/>
              </a:cxn>
              <a:cxn ang="f433">
                <a:pos x="f529" y="f530"/>
              </a:cxn>
              <a:cxn ang="f433">
                <a:pos x="f531" y="f532"/>
              </a:cxn>
              <a:cxn ang="f433">
                <a:pos x="f533" y="f534"/>
              </a:cxn>
              <a:cxn ang="f433">
                <a:pos x="f535" y="f536"/>
              </a:cxn>
              <a:cxn ang="f433">
                <a:pos x="f525" y="f537"/>
              </a:cxn>
              <a:cxn ang="f433">
                <a:pos x="f538" y="f536"/>
              </a:cxn>
              <a:cxn ang="f433">
                <a:pos x="f539" y="f534"/>
              </a:cxn>
              <a:cxn ang="f433">
                <a:pos x="f540" y="f532"/>
              </a:cxn>
              <a:cxn ang="f433">
                <a:pos x="f541" y="f542"/>
              </a:cxn>
              <a:cxn ang="f433">
                <a:pos x="f543" y="f544"/>
              </a:cxn>
              <a:cxn ang="f433">
                <a:pos x="f545" y="f546"/>
              </a:cxn>
              <a:cxn ang="f433">
                <a:pos x="f547" y="f548"/>
              </a:cxn>
              <a:cxn ang="f433">
                <a:pos x="f549" y="f550"/>
              </a:cxn>
              <a:cxn ang="f433">
                <a:pos x="f551" y="f552"/>
              </a:cxn>
              <a:cxn ang="f433">
                <a:pos x="f553" y="f554"/>
              </a:cxn>
              <a:cxn ang="f433">
                <a:pos x="f555" y="f556"/>
              </a:cxn>
              <a:cxn ang="f433">
                <a:pos x="f557" y="f558"/>
              </a:cxn>
              <a:cxn ang="f433">
                <a:pos x="f559" y="f560"/>
              </a:cxn>
              <a:cxn ang="f433">
                <a:pos x="f561" y="f514"/>
              </a:cxn>
              <a:cxn ang="f433">
                <a:pos x="f562" y="f563"/>
              </a:cxn>
            </a:cxnLst>
            <a:rect l="f497" t="f500" r="f498" b="f499"/>
            <a:pathLst>
              <a:path w="1576" h="138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6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53" y="f54"/>
                  <a:pt x="f55" y="f56"/>
                </a:cubicBezTo>
                <a:cubicBezTo>
                  <a:pt x="f57" y="f58"/>
                  <a:pt x="f59" y="f60"/>
                  <a:pt x="f61" y="f62"/>
                </a:cubicBezTo>
                <a:cubicBezTo>
                  <a:pt x="f63" y="f64"/>
                  <a:pt x="f65" y="f66"/>
                  <a:pt x="f67" y="f68"/>
                </a:cubicBezTo>
                <a:cubicBezTo>
                  <a:pt x="f69" y="f46"/>
                  <a:pt x="f70" y="f5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5" y="f96"/>
                  <a:pt x="f99" y="f100"/>
                </a:cubicBezTo>
                <a:cubicBezTo>
                  <a:pt x="f101" y="f77"/>
                  <a:pt x="f102" y="f103"/>
                  <a:pt x="f104" y="f67"/>
                </a:cubicBezTo>
                <a:cubicBezTo>
                  <a:pt x="f105" y="f106"/>
                  <a:pt x="f107" y="f108"/>
                  <a:pt x="f109" y="f110"/>
                </a:cubicBezTo>
                <a:moveTo>
                  <a:pt x="f111" y="f112"/>
                </a:moveTo>
                <a:cubicBezTo>
                  <a:pt x="f113" y="f7"/>
                  <a:pt x="f114" y="f115"/>
                  <a:pt x="f116" y="f117"/>
                </a:cubicBezTo>
                <a:cubicBezTo>
                  <a:pt x="f114" y="f118"/>
                  <a:pt x="f119" y="f120"/>
                  <a:pt x="f121" y="f8"/>
                </a:cubicBezTo>
                <a:cubicBezTo>
                  <a:pt x="f122" y="f123"/>
                  <a:pt x="f124" y="f125"/>
                  <a:pt x="f126" y="f127"/>
                </a:cubicBezTo>
                <a:cubicBezTo>
                  <a:pt x="f128" y="f129"/>
                  <a:pt x="f115" y="f130"/>
                  <a:pt x="f131" y="f132"/>
                </a:cubicBezTo>
                <a:cubicBezTo>
                  <a:pt x="f133" y="f134"/>
                  <a:pt x="f135" y="f136"/>
                  <a:pt x="f135" y="f137"/>
                </a:cubicBezTo>
                <a:cubicBezTo>
                  <a:pt x="f135" y="f138"/>
                  <a:pt x="f139" y="f140"/>
                  <a:pt x="f141" y="f140"/>
                </a:cubicBezTo>
                <a:cubicBezTo>
                  <a:pt x="f73" y="f140"/>
                  <a:pt x="f142" y="f138"/>
                  <a:pt x="f142" y="f137"/>
                </a:cubicBezTo>
                <a:cubicBezTo>
                  <a:pt x="f142" y="f134"/>
                  <a:pt x="f143" y="f130"/>
                  <a:pt x="f144" y="f127"/>
                </a:cubicBezTo>
                <a:cubicBezTo>
                  <a:pt x="f145" y="f123"/>
                  <a:pt x="f146" y="f147"/>
                  <a:pt x="f94" y="f121"/>
                </a:cubicBezTo>
                <a:cubicBezTo>
                  <a:pt x="f92" y="f148"/>
                  <a:pt x="f85" y="f115"/>
                  <a:pt x="f149" y="f150"/>
                </a:cubicBezTo>
                <a:cubicBezTo>
                  <a:pt x="f151" y="f152"/>
                  <a:pt x="f153" y="f154"/>
                  <a:pt x="f155" y="f112"/>
                </a:cubicBezTo>
                <a:cubicBezTo>
                  <a:pt x="f156" y="f122"/>
                  <a:pt x="f156" y="f157"/>
                  <a:pt x="f158" y="f159"/>
                </a:cubicBezTo>
                <a:cubicBezTo>
                  <a:pt x="f160" y="f161"/>
                  <a:pt x="f162" y="f163"/>
                  <a:pt x="f164" y="f165"/>
                </a:cubicBezTo>
                <a:cubicBezTo>
                  <a:pt x="f76" y="f166"/>
                  <a:pt x="f167" y="f168"/>
                  <a:pt x="f169" y="f170"/>
                </a:cubicBezTo>
                <a:cubicBezTo>
                  <a:pt x="f171" y="f172"/>
                  <a:pt x="f66" y="f173"/>
                  <a:pt x="f174" y="f175"/>
                </a:cubicBezTo>
                <a:cubicBezTo>
                  <a:pt x="f176" y="f177"/>
                  <a:pt x="f178" y="f31"/>
                  <a:pt x="f178" y="f179"/>
                </a:cubicBezTo>
                <a:cubicBezTo>
                  <a:pt x="f180" y="f181"/>
                  <a:pt x="f180" y="f182"/>
                  <a:pt x="f180" y="f183"/>
                </a:cubicBezTo>
                <a:cubicBezTo>
                  <a:pt x="f180" y="f184"/>
                  <a:pt x="f185" y="f186"/>
                  <a:pt x="f141" y="f186"/>
                </a:cubicBezTo>
                <a:cubicBezTo>
                  <a:pt x="f187" y="f186"/>
                  <a:pt x="f188" y="f184"/>
                  <a:pt x="f188" y="f183"/>
                </a:cubicBezTo>
                <a:cubicBezTo>
                  <a:pt x="f188" y="f182"/>
                  <a:pt x="f188" y="f181"/>
                  <a:pt x="f189" y="f179"/>
                </a:cubicBezTo>
                <a:cubicBezTo>
                  <a:pt x="f189" y="f31"/>
                  <a:pt x="f190" y="f177"/>
                  <a:pt x="f191" y="f175"/>
                </a:cubicBezTo>
                <a:cubicBezTo>
                  <a:pt x="f192" y="f173"/>
                  <a:pt x="f193" y="f172"/>
                  <a:pt x="f194" y="f170"/>
                </a:cubicBezTo>
                <a:cubicBezTo>
                  <a:pt x="f195" y="f168"/>
                  <a:pt x="f196" y="f166"/>
                  <a:pt x="f197" y="f165"/>
                </a:cubicBezTo>
                <a:cubicBezTo>
                  <a:pt x="f198" y="f163"/>
                  <a:pt x="f198" y="f161"/>
                  <a:pt x="f199" y="f159"/>
                </a:cubicBezTo>
                <a:cubicBezTo>
                  <a:pt x="f25" y="f157"/>
                  <a:pt x="f25" y="f200"/>
                  <a:pt x="f111" y="f112"/>
                </a:cubicBezTo>
                <a:close/>
                <a:moveTo>
                  <a:pt x="f201" y="f202"/>
                </a:moveTo>
                <a:cubicBezTo>
                  <a:pt x="f201" y="f63"/>
                  <a:pt x="f203" y="f204"/>
                  <a:pt x="f205" y="f206"/>
                </a:cubicBezTo>
                <a:cubicBezTo>
                  <a:pt x="f207" y="f69"/>
                  <a:pt x="f208" y="f209"/>
                  <a:pt x="f210" y="f209"/>
                </a:cubicBezTo>
                <a:cubicBezTo>
                  <a:pt x="f211" y="f212"/>
                  <a:pt x="f213" y="f34"/>
                  <a:pt x="f214" y="f215"/>
                </a:cubicBezTo>
                <a:cubicBezTo>
                  <a:pt x="f216" y="f100"/>
                  <a:pt x="f217" y="f218"/>
                  <a:pt x="f219" y="f220"/>
                </a:cubicBezTo>
                <a:cubicBezTo>
                  <a:pt x="f164" y="f205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97" y="f235"/>
                </a:cubicBezTo>
                <a:cubicBezTo>
                  <a:pt x="f227" y="f236"/>
                  <a:pt x="f237" y="f82"/>
                  <a:pt x="f52" y="f238"/>
                </a:cubicBezTo>
                <a:cubicBezTo>
                  <a:pt x="f239" y="f240"/>
                  <a:pt x="f241" y="f242"/>
                  <a:pt x="f169" y="f140"/>
                </a:cubicBezTo>
                <a:cubicBezTo>
                  <a:pt x="f243" y="f244"/>
                  <a:pt x="f245" y="f246"/>
                  <a:pt x="f203" y="f247"/>
                </a:cubicBezTo>
                <a:moveTo>
                  <a:pt x="f248" y="f249"/>
                </a:moveTo>
                <a:cubicBezTo>
                  <a:pt x="f185" y="f250"/>
                  <a:pt x="f36" y="f77"/>
                  <a:pt x="f251" y="f252"/>
                </a:cubicBezTo>
                <a:cubicBezTo>
                  <a:pt x="f253" y="f254"/>
                  <a:pt x="f215" y="f255"/>
                  <a:pt x="f256" y="f257"/>
                </a:cubicBezTo>
                <a:moveTo>
                  <a:pt x="f258" y="f259"/>
                </a:moveTo>
                <a:cubicBezTo>
                  <a:pt x="f260" y="f261"/>
                  <a:pt x="f262" y="f71"/>
                  <a:pt x="f263" y="f70"/>
                </a:cubicBezTo>
                <a:cubicBezTo>
                  <a:pt x="f264" y="f265"/>
                  <a:pt x="f266" y="f267"/>
                  <a:pt x="f268" y="f269"/>
                </a:cubicBezTo>
                <a:cubicBezTo>
                  <a:pt x="f270" y="f271"/>
                  <a:pt x="f163" y="f272"/>
                  <a:pt x="f273" y="f11"/>
                </a:cubicBezTo>
                <a:moveTo>
                  <a:pt x="f165" y="f274"/>
                </a:moveTo>
                <a:cubicBezTo>
                  <a:pt x="f159" y="f275"/>
                  <a:pt x="f276" y="f277"/>
                  <a:pt x="f278" y="f249"/>
                </a:cubicBezTo>
                <a:cubicBezTo>
                  <a:pt x="f279" y="f280"/>
                  <a:pt x="f193" y="f79"/>
                  <a:pt x="f281" y="f84"/>
                </a:cubicBezTo>
                <a:cubicBezTo>
                  <a:pt x="f282" y="f185"/>
                  <a:pt x="f16" y="f283"/>
                  <a:pt x="f284" y="f285"/>
                </a:cubicBezTo>
                <a:cubicBezTo>
                  <a:pt x="f286" y="f287"/>
                  <a:pt x="f288" y="f235"/>
                  <a:pt x="f289" y="f290"/>
                </a:cubicBezTo>
                <a:cubicBezTo>
                  <a:pt x="f291" y="f248"/>
                  <a:pt x="f115" y="f292"/>
                  <a:pt x="f293" y="f249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4" name="Textfeld 962"/>
          <p:cNvSpPr txBox="1"/>
          <p:nvPr/>
        </p:nvSpPr>
        <p:spPr>
          <a:xfrm>
            <a:off x="5097459" y="432310"/>
            <a:ext cx="199708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Ohren</a:t>
            </a:r>
          </a:p>
        </p:txBody>
      </p:sp>
      <p:sp>
        <p:nvSpPr>
          <p:cNvPr id="115" name="Rechteck 142"/>
          <p:cNvSpPr/>
          <p:nvPr/>
        </p:nvSpPr>
        <p:spPr>
          <a:xfrm>
            <a:off x="8450875" y="6177457"/>
            <a:ext cx="2651942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www.matameko.de/Vier-Möglichkeiten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16" name="Gruppieren 45"/>
          <p:cNvGrpSpPr/>
          <p:nvPr/>
        </p:nvGrpSpPr>
        <p:grpSpPr>
          <a:xfrm>
            <a:off x="1693331" y="3252319"/>
            <a:ext cx="394801" cy="720528"/>
            <a:chOff x="1693331" y="3252319"/>
            <a:chExt cx="394801" cy="720528"/>
          </a:xfrm>
        </p:grpSpPr>
        <p:sp>
          <p:nvSpPr>
            <p:cNvPr id="117" name="Freeform 15"/>
            <p:cNvSpPr/>
            <p:nvPr/>
          </p:nvSpPr>
          <p:spPr>
            <a:xfrm>
              <a:off x="1738411" y="330248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8" name="Freeform 16"/>
            <p:cNvSpPr/>
            <p:nvPr/>
          </p:nvSpPr>
          <p:spPr>
            <a:xfrm>
              <a:off x="1693331" y="325231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/>
          <p:nvPr/>
        </p:nvSpPr>
        <p:spPr>
          <a:xfrm>
            <a:off x="449299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4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945"/>
              <a:gd name="f20" fmla="val 145"/>
              <a:gd name="f21" fmla="val 65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4 f32 1"/>
              <a:gd name="f37" fmla="*/ 0 f31 1"/>
              <a:gd name="f38" fmla="*/ 1946 f32 1"/>
              <a:gd name="f39" fmla="*/ 2 f31 1"/>
              <a:gd name="f40" fmla="*/ 2091 f32 1"/>
              <a:gd name="f41" fmla="*/ 197 f31 1"/>
              <a:gd name="f42" fmla="*/ 2092 f32 1"/>
              <a:gd name="f43" fmla="*/ 2627 f31 1"/>
              <a:gd name="f44" fmla="*/ 1945 f32 1"/>
              <a:gd name="f45" fmla="*/ 2825 f31 1"/>
              <a:gd name="f46" fmla="*/ 145 f32 1"/>
              <a:gd name="f47" fmla="*/ 0 f32 1"/>
              <a:gd name="f48" fmla="*/ 2628 f31 1"/>
              <a:gd name="f49" fmla="*/ 2 f32 1"/>
              <a:gd name="f50" fmla="*/ 198 f31 1"/>
              <a:gd name="f51" fmla="*/ f33 1 f2"/>
              <a:gd name="f52" fmla="*/ f36 1 2092"/>
              <a:gd name="f53" fmla="*/ f37 1 2825"/>
              <a:gd name="f54" fmla="*/ f38 1 2092"/>
              <a:gd name="f55" fmla="*/ f39 1 2825"/>
              <a:gd name="f56" fmla="*/ f40 1 2092"/>
              <a:gd name="f57" fmla="*/ f41 1 2825"/>
              <a:gd name="f58" fmla="*/ f42 1 2092"/>
              <a:gd name="f59" fmla="*/ f43 1 2825"/>
              <a:gd name="f60" fmla="*/ f44 1 2092"/>
              <a:gd name="f61" fmla="*/ f45 1 2825"/>
              <a:gd name="f62" fmla="*/ f46 1 2092"/>
              <a:gd name="f63" fmla="*/ f47 1 2092"/>
              <a:gd name="f64" fmla="*/ f48 1 2825"/>
              <a:gd name="f65" fmla="*/ f49 1 2092"/>
              <a:gd name="f66" fmla="*/ f50 1 2825"/>
              <a:gd name="f67" fmla="*/ 0 1 f34"/>
              <a:gd name="f68" fmla="*/ f6 1 f34"/>
              <a:gd name="f69" fmla="*/ 0 1 f35"/>
              <a:gd name="f70" fmla="*/ f7 1 f35"/>
              <a:gd name="f71" fmla="+- f51 0 f1"/>
              <a:gd name="f72" fmla="*/ f52 1 f34"/>
              <a:gd name="f73" fmla="*/ f53 1 f35"/>
              <a:gd name="f74" fmla="*/ f54 1 f34"/>
              <a:gd name="f75" fmla="*/ f55 1 f35"/>
              <a:gd name="f76" fmla="*/ f56 1 f34"/>
              <a:gd name="f77" fmla="*/ f57 1 f35"/>
              <a:gd name="f78" fmla="*/ f58 1 f34"/>
              <a:gd name="f79" fmla="*/ f59 1 f35"/>
              <a:gd name="f80" fmla="*/ f60 1 f34"/>
              <a:gd name="f81" fmla="*/ f61 1 f35"/>
              <a:gd name="f82" fmla="*/ f62 1 f34"/>
              <a:gd name="f83" fmla="*/ f63 1 f34"/>
              <a:gd name="f84" fmla="*/ f64 1 f35"/>
              <a:gd name="f85" fmla="*/ f65 1 f34"/>
              <a:gd name="f86" fmla="*/ f66 1 f35"/>
              <a:gd name="f87" fmla="*/ f67 f29 1"/>
              <a:gd name="f88" fmla="*/ f68 f29 1"/>
              <a:gd name="f89" fmla="*/ f70 f30 1"/>
              <a:gd name="f90" fmla="*/ f69 f30 1"/>
              <a:gd name="f91" fmla="*/ f72 f29 1"/>
              <a:gd name="f92" fmla="*/ f73 f30 1"/>
              <a:gd name="f93" fmla="*/ f74 f29 1"/>
              <a:gd name="f94" fmla="*/ f75 f30 1"/>
              <a:gd name="f95" fmla="*/ f76 f29 1"/>
              <a:gd name="f96" fmla="*/ f77 f30 1"/>
              <a:gd name="f97" fmla="*/ f78 f29 1"/>
              <a:gd name="f98" fmla="*/ f79 f30 1"/>
              <a:gd name="f99" fmla="*/ f80 f29 1"/>
              <a:gd name="f100" fmla="*/ f81 f30 1"/>
              <a:gd name="f101" fmla="*/ f82 f29 1"/>
              <a:gd name="f102" fmla="*/ f83 f29 1"/>
              <a:gd name="f103" fmla="*/ f84 f30 1"/>
              <a:gd name="f104" fmla="*/ f85 f29 1"/>
              <a:gd name="f105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1" y="f92"/>
              </a:cxn>
              <a:cxn ang="f71">
                <a:pos x="f93" y="f94"/>
              </a:cxn>
              <a:cxn ang="f71">
                <a:pos x="f95" y="f96"/>
              </a:cxn>
              <a:cxn ang="f71">
                <a:pos x="f97" y="f98"/>
              </a:cxn>
              <a:cxn ang="f71">
                <a:pos x="f99" y="f100"/>
              </a:cxn>
              <a:cxn ang="f71">
                <a:pos x="f101" y="f100"/>
              </a:cxn>
              <a:cxn ang="f71">
                <a:pos x="f102" y="f103"/>
              </a:cxn>
              <a:cxn ang="f71">
                <a:pos x="f104" y="f105"/>
              </a:cxn>
              <a:cxn ang="f71">
                <a:pos x="f91" y="f92"/>
              </a:cxn>
            </a:cxnLst>
            <a:rect l="f87" t="f90" r="f88" b="f89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19" y="f7"/>
                </a:cubicBezTo>
                <a:lnTo>
                  <a:pt x="f20" y="f7"/>
                </a:lnTo>
                <a:cubicBezTo>
                  <a:pt x="f21" y="f18"/>
                  <a:pt x="f10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reeform 21"/>
          <p:cNvSpPr/>
          <p:nvPr/>
        </p:nvSpPr>
        <p:spPr>
          <a:xfrm>
            <a:off x="1092799" y="4317028"/>
            <a:ext cx="148004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"/>
              <a:gd name="f7" fmla="val 132"/>
              <a:gd name="f8" fmla="val 120"/>
              <a:gd name="f9" fmla="val 107"/>
              <a:gd name="f10" fmla="val 123"/>
              <a:gd name="f11" fmla="val 99"/>
              <a:gd name="f12" fmla="val 126"/>
              <a:gd name="f13" fmla="val 91"/>
              <a:gd name="f14" fmla="val 128"/>
              <a:gd name="f15" fmla="val 83"/>
              <a:gd name="f16" fmla="val 131"/>
              <a:gd name="f17" fmla="val 75"/>
              <a:gd name="f18" fmla="val 67"/>
              <a:gd name="f19" fmla="val 57"/>
              <a:gd name="f20" fmla="val 48"/>
              <a:gd name="f21" fmla="val 130"/>
              <a:gd name="f22" fmla="val 40"/>
              <a:gd name="f23" fmla="val 31"/>
              <a:gd name="f24" fmla="val 125"/>
              <a:gd name="f25" fmla="val 24"/>
              <a:gd name="f26" fmla="val 121"/>
              <a:gd name="f27" fmla="val 19"/>
              <a:gd name="f28" fmla="val 115"/>
              <a:gd name="f29" fmla="val 13"/>
              <a:gd name="f30" fmla="val 110"/>
              <a:gd name="f31" fmla="val 8"/>
              <a:gd name="f32" fmla="val 103"/>
              <a:gd name="f33" fmla="val 5"/>
              <a:gd name="f34" fmla="val 95"/>
              <a:gd name="f35" fmla="val 2"/>
              <a:gd name="f36" fmla="val 86"/>
              <a:gd name="f37" fmla="val 77"/>
              <a:gd name="f38" fmla="val 65"/>
              <a:gd name="f39" fmla="val 45"/>
              <a:gd name="f40" fmla="val 6"/>
              <a:gd name="f41" fmla="val 29"/>
              <a:gd name="f42" fmla="val 18"/>
              <a:gd name="f43" fmla="val 17"/>
              <a:gd name="f44" fmla="val 30"/>
              <a:gd name="f45" fmla="val 46"/>
              <a:gd name="f46" fmla="val 74"/>
              <a:gd name="f47" fmla="val 82"/>
              <a:gd name="f48" fmla="val 1"/>
              <a:gd name="f49" fmla="val 89"/>
              <a:gd name="f50" fmla="val 97"/>
              <a:gd name="f51" fmla="val 4"/>
              <a:gd name="f52" fmla="val 105"/>
              <a:gd name="f53" fmla="val 7"/>
              <a:gd name="f54" fmla="val 113"/>
              <a:gd name="f55" fmla="val 11"/>
              <a:gd name="f56" fmla="val 112"/>
              <a:gd name="f57" fmla="val 108"/>
              <a:gd name="f58" fmla="val 28"/>
              <a:gd name="f59" fmla="val 104"/>
              <a:gd name="f60" fmla="val 26"/>
              <a:gd name="f61" fmla="val 101"/>
              <a:gd name="f62" fmla="val 98"/>
              <a:gd name="f63" fmla="val 22"/>
              <a:gd name="f64" fmla="val 94"/>
              <a:gd name="f65" fmla="val 20"/>
              <a:gd name="f66" fmla="val 90"/>
              <a:gd name="f67" fmla="val 81"/>
              <a:gd name="f68" fmla="val 16"/>
              <a:gd name="f69" fmla="val 76"/>
              <a:gd name="f70" fmla="val 15"/>
              <a:gd name="f71" fmla="val 70"/>
              <a:gd name="f72" fmla="val 14"/>
              <a:gd name="f73" fmla="val 64"/>
              <a:gd name="f74" fmla="val 50"/>
              <a:gd name="f75" fmla="val 38"/>
              <a:gd name="f76" fmla="val 37"/>
              <a:gd name="f77" fmla="val 49"/>
              <a:gd name="f78" fmla="val 39"/>
              <a:gd name="f79" fmla="val 51"/>
              <a:gd name="f80" fmla="val 117"/>
              <a:gd name="f81" fmla="val 66"/>
              <a:gd name="f82" fmla="val 72"/>
              <a:gd name="f83" fmla="val 88"/>
              <a:gd name="f84" fmla="val 93"/>
              <a:gd name="f85" fmla="val 111"/>
              <a:gd name="f86" fmla="val 80"/>
              <a:gd name="f87" fmla="val 63"/>
              <a:gd name="f88" fmla="+- 0 0 -90"/>
              <a:gd name="f89" fmla="*/ f3 1 114"/>
              <a:gd name="f90" fmla="*/ f4 1 132"/>
              <a:gd name="f91" fmla="+- f7 0 f5"/>
              <a:gd name="f92" fmla="+- f6 0 f5"/>
              <a:gd name="f93" fmla="*/ f88 f0 1"/>
              <a:gd name="f94" fmla="*/ f92 1 114"/>
              <a:gd name="f95" fmla="*/ f91 1 132"/>
              <a:gd name="f96" fmla="*/ 114 f92 1"/>
              <a:gd name="f97" fmla="*/ 120 f91 1"/>
              <a:gd name="f98" fmla="*/ 91 f92 1"/>
              <a:gd name="f99" fmla="*/ 128 f91 1"/>
              <a:gd name="f100" fmla="*/ 67 f92 1"/>
              <a:gd name="f101" fmla="*/ 132 f91 1"/>
              <a:gd name="f102" fmla="*/ 40 f92 1"/>
              <a:gd name="f103" fmla="*/ 19 f92 1"/>
              <a:gd name="f104" fmla="*/ 115 f91 1"/>
              <a:gd name="f105" fmla="*/ 5 f92 1"/>
              <a:gd name="f106" fmla="*/ 95 f91 1"/>
              <a:gd name="f107" fmla="*/ 0 f92 1"/>
              <a:gd name="f108" fmla="*/ 65 f91 1"/>
              <a:gd name="f109" fmla="*/ 18 f92 1"/>
              <a:gd name="f110" fmla="*/ 17 f91 1"/>
              <a:gd name="f111" fmla="*/ 0 f91 1"/>
              <a:gd name="f112" fmla="*/ 89 f92 1"/>
              <a:gd name="f113" fmla="*/ 2 f91 1"/>
              <a:gd name="f114" fmla="*/ 113 f92 1"/>
              <a:gd name="f115" fmla="*/ 11 f91 1"/>
              <a:gd name="f116" fmla="*/ 31 f91 1"/>
              <a:gd name="f117" fmla="*/ 112 f92 1"/>
              <a:gd name="f118" fmla="*/ 104 f92 1"/>
              <a:gd name="f119" fmla="*/ 26 f91 1"/>
              <a:gd name="f120" fmla="*/ 94 f92 1"/>
              <a:gd name="f121" fmla="*/ 20 f91 1"/>
              <a:gd name="f122" fmla="*/ 81 f92 1"/>
              <a:gd name="f123" fmla="*/ 16 f91 1"/>
              <a:gd name="f124" fmla="*/ 64 f92 1"/>
              <a:gd name="f125" fmla="*/ 14 f91 1"/>
              <a:gd name="f126" fmla="*/ 30 f92 1"/>
              <a:gd name="f127" fmla="*/ 28 f91 1"/>
              <a:gd name="f128" fmla="*/ 31 f92 1"/>
              <a:gd name="f129" fmla="*/ 103 f91 1"/>
              <a:gd name="f130" fmla="*/ 66 f92 1"/>
              <a:gd name="f131" fmla="*/ 117 f91 1"/>
              <a:gd name="f132" fmla="*/ 82 f92 1"/>
              <a:gd name="f133" fmla="*/ 97 f92 1"/>
              <a:gd name="f134" fmla="*/ 111 f91 1"/>
              <a:gd name="f135" fmla="*/ 80 f91 1"/>
              <a:gd name="f136" fmla="*/ 63 f92 1"/>
              <a:gd name="f137" fmla="*/ f93 1 f2"/>
              <a:gd name="f138" fmla="*/ f96 1 114"/>
              <a:gd name="f139" fmla="*/ f97 1 132"/>
              <a:gd name="f140" fmla="*/ f98 1 114"/>
              <a:gd name="f141" fmla="*/ f99 1 132"/>
              <a:gd name="f142" fmla="*/ f100 1 114"/>
              <a:gd name="f143" fmla="*/ f101 1 132"/>
              <a:gd name="f144" fmla="*/ f102 1 114"/>
              <a:gd name="f145" fmla="*/ f103 1 114"/>
              <a:gd name="f146" fmla="*/ f104 1 132"/>
              <a:gd name="f147" fmla="*/ f105 1 114"/>
              <a:gd name="f148" fmla="*/ f106 1 132"/>
              <a:gd name="f149" fmla="*/ f107 1 114"/>
              <a:gd name="f150" fmla="*/ f108 1 132"/>
              <a:gd name="f151" fmla="*/ f109 1 114"/>
              <a:gd name="f152" fmla="*/ f110 1 132"/>
              <a:gd name="f153" fmla="*/ f111 1 132"/>
              <a:gd name="f154" fmla="*/ f112 1 114"/>
              <a:gd name="f155" fmla="*/ f113 1 132"/>
              <a:gd name="f156" fmla="*/ f114 1 114"/>
              <a:gd name="f157" fmla="*/ f115 1 132"/>
              <a:gd name="f158" fmla="*/ f116 1 132"/>
              <a:gd name="f159" fmla="*/ f117 1 114"/>
              <a:gd name="f160" fmla="*/ f118 1 114"/>
              <a:gd name="f161" fmla="*/ f119 1 132"/>
              <a:gd name="f162" fmla="*/ f120 1 114"/>
              <a:gd name="f163" fmla="*/ f121 1 132"/>
              <a:gd name="f164" fmla="*/ f122 1 114"/>
              <a:gd name="f165" fmla="*/ f123 1 132"/>
              <a:gd name="f166" fmla="*/ f124 1 114"/>
              <a:gd name="f167" fmla="*/ f125 1 132"/>
              <a:gd name="f168" fmla="*/ f126 1 114"/>
              <a:gd name="f169" fmla="*/ f127 1 132"/>
              <a:gd name="f170" fmla="*/ f128 1 114"/>
              <a:gd name="f171" fmla="*/ f129 1 132"/>
              <a:gd name="f172" fmla="*/ f130 1 114"/>
              <a:gd name="f173" fmla="*/ f131 1 132"/>
              <a:gd name="f174" fmla="*/ f132 1 114"/>
              <a:gd name="f175" fmla="*/ f133 1 114"/>
              <a:gd name="f176" fmla="*/ f134 1 132"/>
              <a:gd name="f177" fmla="*/ f135 1 132"/>
              <a:gd name="f178" fmla="*/ f136 1 114"/>
              <a:gd name="f179" fmla="*/ 0 1 f94"/>
              <a:gd name="f180" fmla="*/ f6 1 f94"/>
              <a:gd name="f181" fmla="*/ 0 1 f95"/>
              <a:gd name="f182" fmla="*/ f7 1 f95"/>
              <a:gd name="f183" fmla="+- f137 0 f1"/>
              <a:gd name="f184" fmla="*/ f138 1 f94"/>
              <a:gd name="f185" fmla="*/ f139 1 f95"/>
              <a:gd name="f186" fmla="*/ f140 1 f94"/>
              <a:gd name="f187" fmla="*/ f141 1 f95"/>
              <a:gd name="f188" fmla="*/ f142 1 f94"/>
              <a:gd name="f189" fmla="*/ f143 1 f95"/>
              <a:gd name="f190" fmla="*/ f144 1 f94"/>
              <a:gd name="f191" fmla="*/ f145 1 f94"/>
              <a:gd name="f192" fmla="*/ f146 1 f95"/>
              <a:gd name="f193" fmla="*/ f147 1 f94"/>
              <a:gd name="f194" fmla="*/ f148 1 f95"/>
              <a:gd name="f195" fmla="*/ f149 1 f94"/>
              <a:gd name="f196" fmla="*/ f150 1 f95"/>
              <a:gd name="f197" fmla="*/ f151 1 f94"/>
              <a:gd name="f198" fmla="*/ f152 1 f95"/>
              <a:gd name="f199" fmla="*/ f153 1 f95"/>
              <a:gd name="f200" fmla="*/ f154 1 f94"/>
              <a:gd name="f201" fmla="*/ f155 1 f95"/>
              <a:gd name="f202" fmla="*/ f156 1 f94"/>
              <a:gd name="f203" fmla="*/ f157 1 f95"/>
              <a:gd name="f204" fmla="*/ f158 1 f95"/>
              <a:gd name="f205" fmla="*/ f159 1 f94"/>
              <a:gd name="f206" fmla="*/ f160 1 f94"/>
              <a:gd name="f207" fmla="*/ f161 1 f95"/>
              <a:gd name="f208" fmla="*/ f162 1 f94"/>
              <a:gd name="f209" fmla="*/ f163 1 f95"/>
              <a:gd name="f210" fmla="*/ f164 1 f94"/>
              <a:gd name="f211" fmla="*/ f165 1 f95"/>
              <a:gd name="f212" fmla="*/ f166 1 f94"/>
              <a:gd name="f213" fmla="*/ f167 1 f95"/>
              <a:gd name="f214" fmla="*/ f168 1 f94"/>
              <a:gd name="f215" fmla="*/ f169 1 f95"/>
              <a:gd name="f216" fmla="*/ f170 1 f94"/>
              <a:gd name="f217" fmla="*/ f171 1 f95"/>
              <a:gd name="f218" fmla="*/ f172 1 f94"/>
              <a:gd name="f219" fmla="*/ f173 1 f95"/>
              <a:gd name="f220" fmla="*/ f174 1 f94"/>
              <a:gd name="f221" fmla="*/ f175 1 f94"/>
              <a:gd name="f222" fmla="*/ f176 1 f95"/>
              <a:gd name="f223" fmla="*/ f177 1 f95"/>
              <a:gd name="f224" fmla="*/ f178 1 f94"/>
              <a:gd name="f225" fmla="*/ f179 f89 1"/>
              <a:gd name="f226" fmla="*/ f180 f89 1"/>
              <a:gd name="f227" fmla="*/ f182 f90 1"/>
              <a:gd name="f228" fmla="*/ f181 f90 1"/>
              <a:gd name="f229" fmla="*/ f184 f89 1"/>
              <a:gd name="f230" fmla="*/ f185 f90 1"/>
              <a:gd name="f231" fmla="*/ f186 f89 1"/>
              <a:gd name="f232" fmla="*/ f187 f90 1"/>
              <a:gd name="f233" fmla="*/ f188 f89 1"/>
              <a:gd name="f234" fmla="*/ f189 f90 1"/>
              <a:gd name="f235" fmla="*/ f190 f89 1"/>
              <a:gd name="f236" fmla="*/ f191 f89 1"/>
              <a:gd name="f237" fmla="*/ f192 f90 1"/>
              <a:gd name="f238" fmla="*/ f193 f89 1"/>
              <a:gd name="f239" fmla="*/ f194 f90 1"/>
              <a:gd name="f240" fmla="*/ f195 f89 1"/>
              <a:gd name="f241" fmla="*/ f196 f90 1"/>
              <a:gd name="f242" fmla="*/ f197 f89 1"/>
              <a:gd name="f243" fmla="*/ f198 f90 1"/>
              <a:gd name="f244" fmla="*/ f199 f90 1"/>
              <a:gd name="f245" fmla="*/ f200 f89 1"/>
              <a:gd name="f246" fmla="*/ f201 f90 1"/>
              <a:gd name="f247" fmla="*/ f202 f89 1"/>
              <a:gd name="f248" fmla="*/ f203 f90 1"/>
              <a:gd name="f249" fmla="*/ f204 f90 1"/>
              <a:gd name="f250" fmla="*/ f205 f89 1"/>
              <a:gd name="f251" fmla="*/ f206 f89 1"/>
              <a:gd name="f252" fmla="*/ f207 f90 1"/>
              <a:gd name="f253" fmla="*/ f208 f89 1"/>
              <a:gd name="f254" fmla="*/ f209 f90 1"/>
              <a:gd name="f255" fmla="*/ f210 f89 1"/>
              <a:gd name="f256" fmla="*/ f211 f90 1"/>
              <a:gd name="f257" fmla="*/ f212 f89 1"/>
              <a:gd name="f258" fmla="*/ f213 f90 1"/>
              <a:gd name="f259" fmla="*/ f214 f89 1"/>
              <a:gd name="f260" fmla="*/ f215 f90 1"/>
              <a:gd name="f261" fmla="*/ f216 f89 1"/>
              <a:gd name="f262" fmla="*/ f217 f90 1"/>
              <a:gd name="f263" fmla="*/ f218 f89 1"/>
              <a:gd name="f264" fmla="*/ f219 f90 1"/>
              <a:gd name="f265" fmla="*/ f220 f89 1"/>
              <a:gd name="f266" fmla="*/ f221 f89 1"/>
              <a:gd name="f267" fmla="*/ f222 f90 1"/>
              <a:gd name="f268" fmla="*/ f223 f90 1"/>
              <a:gd name="f269" fmla="*/ f224 f8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3">
                <a:pos x="f229" y="f230"/>
              </a:cxn>
              <a:cxn ang="f183">
                <a:pos x="f231" y="f232"/>
              </a:cxn>
              <a:cxn ang="f183">
                <a:pos x="f233" y="f234"/>
              </a:cxn>
              <a:cxn ang="f183">
                <a:pos x="f235" y="f232"/>
              </a:cxn>
              <a:cxn ang="f183">
                <a:pos x="f236" y="f237"/>
              </a:cxn>
              <a:cxn ang="f183">
                <a:pos x="f238" y="f239"/>
              </a:cxn>
              <a:cxn ang="f183">
                <a:pos x="f240" y="f241"/>
              </a:cxn>
              <a:cxn ang="f183">
                <a:pos x="f242" y="f243"/>
              </a:cxn>
              <a:cxn ang="f183">
                <a:pos x="f233" y="f244"/>
              </a:cxn>
              <a:cxn ang="f183">
                <a:pos x="f245" y="f246"/>
              </a:cxn>
              <a:cxn ang="f183">
                <a:pos x="f247" y="f248"/>
              </a:cxn>
              <a:cxn ang="f183">
                <a:pos x="f247" y="f249"/>
              </a:cxn>
              <a:cxn ang="f183">
                <a:pos x="f250" y="f249"/>
              </a:cxn>
              <a:cxn ang="f183">
                <a:pos x="f251" y="f252"/>
              </a:cxn>
              <a:cxn ang="f183">
                <a:pos x="f253" y="f254"/>
              </a:cxn>
              <a:cxn ang="f183">
                <a:pos x="f255" y="f256"/>
              </a:cxn>
              <a:cxn ang="f183">
                <a:pos x="f257" y="f258"/>
              </a:cxn>
              <a:cxn ang="f183">
                <a:pos x="f259" y="f260"/>
              </a:cxn>
              <a:cxn ang="f183">
                <a:pos x="f242" y="f241"/>
              </a:cxn>
              <a:cxn ang="f183">
                <a:pos x="f261" y="f262"/>
              </a:cxn>
              <a:cxn ang="f183">
                <a:pos x="f263" y="f264"/>
              </a:cxn>
              <a:cxn ang="f183">
                <a:pos x="f265" y="f237"/>
              </a:cxn>
              <a:cxn ang="f183">
                <a:pos x="f266" y="f267"/>
              </a:cxn>
              <a:cxn ang="f183">
                <a:pos x="f266" y="f268"/>
              </a:cxn>
              <a:cxn ang="f183">
                <a:pos x="f269" y="f268"/>
              </a:cxn>
              <a:cxn ang="f183">
                <a:pos x="f269" y="f241"/>
              </a:cxn>
              <a:cxn ang="f183">
                <a:pos x="f229" y="f241"/>
              </a:cxn>
              <a:cxn ang="f183">
                <a:pos x="f229" y="f230"/>
              </a:cxn>
            </a:cxnLst>
            <a:rect l="f225" t="f228" r="f226" b="f227"/>
            <a:pathLst>
              <a:path w="114" h="132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21"/>
                  <a:pt x="f22" y="f14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41"/>
                  <a:pt x="f42" y="f43"/>
                </a:cubicBezTo>
                <a:cubicBezTo>
                  <a:pt x="f44" y="f40"/>
                  <a:pt x="f45" y="f5"/>
                  <a:pt x="f18" y="f5"/>
                </a:cubicBezTo>
                <a:cubicBezTo>
                  <a:pt x="f46" y="f5"/>
                  <a:pt x="f47" y="f48"/>
                  <a:pt x="f49" y="f35"/>
                </a:cubicBezTo>
                <a:cubicBezTo>
                  <a:pt x="f50" y="f51"/>
                  <a:pt x="f52" y="f53"/>
                  <a:pt x="f54" y="f55"/>
                </a:cubicBezTo>
                <a:lnTo>
                  <a:pt x="f54" y="f23"/>
                </a:lnTo>
                <a:lnTo>
                  <a:pt x="f56" y="f23"/>
                </a:lnTo>
                <a:cubicBezTo>
                  <a:pt x="f30" y="f44"/>
                  <a:pt x="f57" y="f58"/>
                  <a:pt x="f59" y="f60"/>
                </a:cubicBezTo>
                <a:cubicBezTo>
                  <a:pt x="f61" y="f25"/>
                  <a:pt x="f62" y="f63"/>
                  <a:pt x="f64" y="f65"/>
                </a:cubicBezTo>
                <a:cubicBezTo>
                  <a:pt x="f66" y="f27"/>
                  <a:pt x="f36" y="f43"/>
                  <a:pt x="f67" y="f68"/>
                </a:cubicBezTo>
                <a:cubicBezTo>
                  <a:pt x="f69" y="f70"/>
                  <a:pt x="f71" y="f72"/>
                  <a:pt x="f73" y="f72"/>
                </a:cubicBezTo>
                <a:cubicBezTo>
                  <a:pt x="f74" y="f72"/>
                  <a:pt x="f75" y="f27"/>
                  <a:pt x="f44" y="f58"/>
                </a:cubicBezTo>
                <a:cubicBezTo>
                  <a:pt x="f63" y="f76"/>
                  <a:pt x="f42" y="f77"/>
                  <a:pt x="f42" y="f38"/>
                </a:cubicBezTo>
                <a:cubicBezTo>
                  <a:pt x="f42" y="f67"/>
                  <a:pt x="f63" y="f64"/>
                  <a:pt x="f23" y="f32"/>
                </a:cubicBezTo>
                <a:cubicBezTo>
                  <a:pt x="f78" y="f54"/>
                  <a:pt x="f79" y="f80"/>
                  <a:pt x="f81" y="f80"/>
                </a:cubicBezTo>
                <a:cubicBezTo>
                  <a:pt x="f82" y="f80"/>
                  <a:pt x="f37" y="f80"/>
                  <a:pt x="f47" y="f28"/>
                </a:cubicBezTo>
                <a:cubicBezTo>
                  <a:pt x="f83" y="f6"/>
                  <a:pt x="f84" y="f54"/>
                  <a:pt x="f50" y="f85"/>
                </a:cubicBezTo>
                <a:lnTo>
                  <a:pt x="f50" y="f86"/>
                </a:lnTo>
                <a:lnTo>
                  <a:pt x="f87" y="f86"/>
                </a:lnTo>
                <a:lnTo>
                  <a:pt x="f87" y="f38"/>
                </a:lnTo>
                <a:lnTo>
                  <a:pt x="f6" y="f38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reeform 22"/>
          <p:cNvSpPr/>
          <p:nvPr/>
        </p:nvSpPr>
        <p:spPr>
          <a:xfrm>
            <a:off x="1279410" y="4317028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eform 23"/>
          <p:cNvSpPr/>
          <p:nvPr/>
        </p:nvSpPr>
        <p:spPr>
          <a:xfrm>
            <a:off x="1343765" y="4362072"/>
            <a:ext cx="8365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6"/>
              <a:gd name="f11" fmla="val 54"/>
              <a:gd name="f12" fmla="val 16"/>
              <a:gd name="f13" fmla="val 52"/>
              <a:gd name="f14" fmla="val 49"/>
              <a:gd name="f15" fmla="val 47"/>
              <a:gd name="f16" fmla="val 44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val 57"/>
              <a:gd name="f41" fmla="+- 0 0 -90"/>
              <a:gd name="f42" fmla="*/ f3 1 60"/>
              <a:gd name="f43" fmla="*/ f4 1 95"/>
              <a:gd name="f44" fmla="+- f7 0 f5"/>
              <a:gd name="f45" fmla="+- f6 0 f5"/>
              <a:gd name="f46" fmla="*/ f41 f0 1"/>
              <a:gd name="f47" fmla="*/ f45 1 60"/>
              <a:gd name="f48" fmla="*/ f44 1 95"/>
              <a:gd name="f49" fmla="*/ 60 f45 1"/>
              <a:gd name="f50" fmla="*/ 17 f44 1"/>
              <a:gd name="f51" fmla="*/ 59 f45 1"/>
              <a:gd name="f52" fmla="*/ 52 f45 1"/>
              <a:gd name="f53" fmla="*/ 16 f44 1"/>
              <a:gd name="f54" fmla="*/ 44 f45 1"/>
              <a:gd name="f55" fmla="*/ 29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60"/>
              <a:gd name="f70" fmla="*/ f50 1 95"/>
              <a:gd name="f71" fmla="*/ f51 1 60"/>
              <a:gd name="f72" fmla="*/ f52 1 60"/>
              <a:gd name="f73" fmla="*/ f53 1 95"/>
              <a:gd name="f74" fmla="*/ f54 1 60"/>
              <a:gd name="f75" fmla="*/ f55 1 60"/>
              <a:gd name="f76" fmla="*/ f56 1 95"/>
              <a:gd name="f77" fmla="*/ f57 1 60"/>
              <a:gd name="f78" fmla="*/ f58 1 95"/>
              <a:gd name="f79" fmla="*/ f59 1 95"/>
              <a:gd name="f80" fmla="*/ f60 1 60"/>
              <a:gd name="f81" fmla="*/ f61 1 95"/>
              <a:gd name="f82" fmla="*/ f62 1 95"/>
              <a:gd name="f83" fmla="*/ f63 1 60"/>
              <a:gd name="f84" fmla="*/ f64 1 95"/>
              <a:gd name="f85" fmla="*/ f65 1 60"/>
              <a:gd name="f86" fmla="*/ f66 1 60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eform 24"/>
          <p:cNvSpPr/>
          <p:nvPr/>
        </p:nvSpPr>
        <p:spPr>
          <a:xfrm>
            <a:off x="1433852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59"/>
              <a:gd name="f16" fmla="val 92"/>
              <a:gd name="f17" fmla="val 57"/>
              <a:gd name="f18" fmla="val 94"/>
              <a:gd name="f19" fmla="val 54"/>
              <a:gd name="f20" fmla="val 95"/>
              <a:gd name="f21" fmla="val 52"/>
              <a:gd name="f22" fmla="val 96"/>
              <a:gd name="f23" fmla="val 49"/>
              <a:gd name="f24" fmla="val 46"/>
              <a:gd name="f25" fmla="val 99"/>
              <a:gd name="f26" fmla="val 43"/>
              <a:gd name="f27" fmla="val 100"/>
              <a:gd name="f28" fmla="val 39"/>
              <a:gd name="f29" fmla="val 35"/>
              <a:gd name="f30" fmla="val 31"/>
              <a:gd name="f31" fmla="val 22"/>
              <a:gd name="f32" fmla="val 15"/>
              <a:gd name="f33" fmla="val 9"/>
              <a:gd name="f34" fmla="val 3"/>
              <a:gd name="f35" fmla="val 87"/>
              <a:gd name="f36" fmla="val 79"/>
              <a:gd name="f37" fmla="val 71"/>
              <a:gd name="f38" fmla="val 63"/>
              <a:gd name="f39" fmla="val 1"/>
              <a:gd name="f40" fmla="val 4"/>
              <a:gd name="f41" fmla="val 53"/>
              <a:gd name="f42" fmla="val 8"/>
              <a:gd name="f43" fmla="val 12"/>
              <a:gd name="f44" fmla="val 45"/>
              <a:gd name="f45" fmla="val 18"/>
              <a:gd name="f46" fmla="val 42"/>
              <a:gd name="f47" fmla="val 24"/>
              <a:gd name="f48" fmla="val 40"/>
              <a:gd name="f49" fmla="val 38"/>
              <a:gd name="f50" fmla="val 37"/>
              <a:gd name="f51" fmla="val 47"/>
              <a:gd name="f52" fmla="val 36"/>
              <a:gd name="f53" fmla="val 56"/>
              <a:gd name="f54" fmla="val 33"/>
              <a:gd name="f55" fmla="val 29"/>
              <a:gd name="f56" fmla="val 26"/>
              <a:gd name="f57" fmla="val 21"/>
              <a:gd name="f58" fmla="val 60"/>
              <a:gd name="f59" fmla="val 19"/>
              <a:gd name="f60" fmla="val 58"/>
              <a:gd name="f61" fmla="val 55"/>
              <a:gd name="f62" fmla="val 17"/>
              <a:gd name="f63" fmla="val 16"/>
              <a:gd name="f64" fmla="val 30"/>
              <a:gd name="f65" fmla="val 25"/>
              <a:gd name="f66" fmla="val 20"/>
              <a:gd name="f67" fmla="val 5"/>
              <a:gd name="f68" fmla="val 11"/>
              <a:gd name="f69" fmla="val 2"/>
              <a:gd name="f70" fmla="val 28"/>
              <a:gd name="f71" fmla="val 34"/>
              <a:gd name="f72" fmla="val 66"/>
              <a:gd name="f73" fmla="val 70"/>
              <a:gd name="f74" fmla="val 74"/>
              <a:gd name="f75" fmla="val 10"/>
              <a:gd name="f76" fmla="val 76"/>
              <a:gd name="f77" fmla="val 14"/>
              <a:gd name="f78" fmla="val 78"/>
              <a:gd name="f79" fmla="val 80"/>
              <a:gd name="f80" fmla="val 27"/>
              <a:gd name="f81" fmla="val 75"/>
              <a:gd name="f82" fmla="val 48"/>
              <a:gd name="f83" fmla="val 41"/>
              <a:gd name="f84" fmla="val 50"/>
              <a:gd name="f85" fmla="val 51"/>
              <a:gd name="f86" fmla="val 32"/>
              <a:gd name="f87" fmla="val 61"/>
              <a:gd name="f88" fmla="val 69"/>
              <a:gd name="f89" fmla="val 82"/>
              <a:gd name="f90" fmla="val 85"/>
              <a:gd name="f91" fmla="val 86"/>
              <a:gd name="f92" fmla="val 83"/>
              <a:gd name="f93" fmla="+- 0 0 -90"/>
              <a:gd name="f94" fmla="*/ f3 1 81"/>
              <a:gd name="f95" fmla="*/ f4 1 101"/>
              <a:gd name="f96" fmla="+- f7 0 f5"/>
              <a:gd name="f97" fmla="+- f6 0 f5"/>
              <a:gd name="f98" fmla="*/ f93 f0 1"/>
              <a:gd name="f99" fmla="*/ f97 1 81"/>
              <a:gd name="f100" fmla="*/ f96 1 101"/>
              <a:gd name="f101" fmla="*/ 81 f97 1"/>
              <a:gd name="f102" fmla="*/ 98 f96 1"/>
              <a:gd name="f103" fmla="*/ 65 f97 1"/>
              <a:gd name="f104" fmla="*/ 88 f96 1"/>
              <a:gd name="f105" fmla="*/ 59 f97 1"/>
              <a:gd name="f106" fmla="*/ 92 f96 1"/>
              <a:gd name="f107" fmla="*/ 52 f97 1"/>
              <a:gd name="f108" fmla="*/ 96 f96 1"/>
              <a:gd name="f109" fmla="*/ 43 f97 1"/>
              <a:gd name="f110" fmla="*/ 100 f96 1"/>
              <a:gd name="f111" fmla="*/ 31 f97 1"/>
              <a:gd name="f112" fmla="*/ 101 f96 1"/>
              <a:gd name="f113" fmla="*/ 9 f97 1"/>
              <a:gd name="f114" fmla="*/ 0 f97 1"/>
              <a:gd name="f115" fmla="*/ 71 f96 1"/>
              <a:gd name="f116" fmla="*/ 4 f97 1"/>
              <a:gd name="f117" fmla="*/ 53 f96 1"/>
              <a:gd name="f118" fmla="*/ 18 f97 1"/>
              <a:gd name="f119" fmla="*/ 42 f96 1"/>
              <a:gd name="f120" fmla="*/ 39 f97 1"/>
              <a:gd name="f121" fmla="*/ 37 f96 1"/>
              <a:gd name="f122" fmla="*/ 35 f96 1"/>
              <a:gd name="f123" fmla="*/ 33 f96 1"/>
              <a:gd name="f124" fmla="*/ 63 f97 1"/>
              <a:gd name="f125" fmla="*/ 24 f96 1"/>
              <a:gd name="f126" fmla="*/ 58 f97 1"/>
              <a:gd name="f127" fmla="*/ 18 f96 1"/>
              <a:gd name="f128" fmla="*/ 49 f97 1"/>
              <a:gd name="f129" fmla="*/ 15 f96 1"/>
              <a:gd name="f130" fmla="*/ 25 f97 1"/>
              <a:gd name="f131" fmla="*/ 16 f96 1"/>
              <a:gd name="f132" fmla="*/ 21 f96 1"/>
              <a:gd name="f133" fmla="*/ 8 f97 1"/>
              <a:gd name="f134" fmla="*/ 5 f96 1"/>
              <a:gd name="f135" fmla="*/ 22 f97 1"/>
              <a:gd name="f136" fmla="*/ 2 f96 1"/>
              <a:gd name="f137" fmla="*/ 0 f96 1"/>
              <a:gd name="f138" fmla="*/ 57 f97 1"/>
              <a:gd name="f139" fmla="*/ 70 f97 1"/>
              <a:gd name="f140" fmla="*/ 8 f96 1"/>
              <a:gd name="f141" fmla="*/ 78 f97 1"/>
              <a:gd name="f142" fmla="*/ 75 f96 1"/>
              <a:gd name="f143" fmla="*/ 48 f96 1"/>
              <a:gd name="f144" fmla="*/ 48 f97 1"/>
              <a:gd name="f145" fmla="*/ 49 f96 1"/>
              <a:gd name="f146" fmla="*/ 32 f97 1"/>
              <a:gd name="f147" fmla="*/ 52 f96 1"/>
              <a:gd name="f148" fmla="*/ 21 f97 1"/>
              <a:gd name="f149" fmla="*/ 58 f96 1"/>
              <a:gd name="f150" fmla="*/ 16 f97 1"/>
              <a:gd name="f151" fmla="*/ 69 f96 1"/>
              <a:gd name="f152" fmla="*/ 82 f96 1"/>
              <a:gd name="f153" fmla="*/ 37 f97 1"/>
              <a:gd name="f154" fmla="*/ 86 f96 1"/>
              <a:gd name="f155" fmla="*/ 83 f96 1"/>
              <a:gd name="f156" fmla="*/ f98 1 f2"/>
              <a:gd name="f157" fmla="*/ f101 1 81"/>
              <a:gd name="f158" fmla="*/ f102 1 101"/>
              <a:gd name="f159" fmla="*/ f103 1 81"/>
              <a:gd name="f160" fmla="*/ f104 1 101"/>
              <a:gd name="f161" fmla="*/ f105 1 81"/>
              <a:gd name="f162" fmla="*/ f106 1 101"/>
              <a:gd name="f163" fmla="*/ f107 1 81"/>
              <a:gd name="f164" fmla="*/ f108 1 101"/>
              <a:gd name="f165" fmla="*/ f109 1 81"/>
              <a:gd name="f166" fmla="*/ f110 1 101"/>
              <a:gd name="f167" fmla="*/ f111 1 81"/>
              <a:gd name="f168" fmla="*/ f112 1 101"/>
              <a:gd name="f169" fmla="*/ f113 1 81"/>
              <a:gd name="f170" fmla="*/ f114 1 81"/>
              <a:gd name="f171" fmla="*/ f115 1 101"/>
              <a:gd name="f172" fmla="*/ f116 1 81"/>
              <a:gd name="f173" fmla="*/ f117 1 101"/>
              <a:gd name="f174" fmla="*/ f118 1 81"/>
              <a:gd name="f175" fmla="*/ f119 1 101"/>
              <a:gd name="f176" fmla="*/ f120 1 81"/>
              <a:gd name="f177" fmla="*/ f121 1 101"/>
              <a:gd name="f178" fmla="*/ f122 1 101"/>
              <a:gd name="f179" fmla="*/ f123 1 101"/>
              <a:gd name="f180" fmla="*/ f124 1 81"/>
              <a:gd name="f181" fmla="*/ f125 1 101"/>
              <a:gd name="f182" fmla="*/ f126 1 81"/>
              <a:gd name="f183" fmla="*/ f127 1 101"/>
              <a:gd name="f184" fmla="*/ f128 1 81"/>
              <a:gd name="f185" fmla="*/ f129 1 101"/>
              <a:gd name="f186" fmla="*/ f130 1 81"/>
              <a:gd name="f187" fmla="*/ f131 1 101"/>
              <a:gd name="f188" fmla="*/ f132 1 101"/>
              <a:gd name="f189" fmla="*/ f133 1 81"/>
              <a:gd name="f190" fmla="*/ f134 1 101"/>
              <a:gd name="f191" fmla="*/ f135 1 81"/>
              <a:gd name="f192" fmla="*/ f136 1 101"/>
              <a:gd name="f193" fmla="*/ f137 1 101"/>
              <a:gd name="f194" fmla="*/ f138 1 81"/>
              <a:gd name="f195" fmla="*/ f139 1 81"/>
              <a:gd name="f196" fmla="*/ f140 1 101"/>
              <a:gd name="f197" fmla="*/ f141 1 81"/>
              <a:gd name="f198" fmla="*/ f142 1 101"/>
              <a:gd name="f199" fmla="*/ f143 1 101"/>
              <a:gd name="f200" fmla="*/ f144 1 81"/>
              <a:gd name="f201" fmla="*/ f145 1 101"/>
              <a:gd name="f202" fmla="*/ f146 1 81"/>
              <a:gd name="f203" fmla="*/ f147 1 101"/>
              <a:gd name="f204" fmla="*/ f148 1 81"/>
              <a:gd name="f205" fmla="*/ f149 1 101"/>
              <a:gd name="f206" fmla="*/ f150 1 81"/>
              <a:gd name="f207" fmla="*/ f151 1 101"/>
              <a:gd name="f208" fmla="*/ f152 1 101"/>
              <a:gd name="f209" fmla="*/ f153 1 81"/>
              <a:gd name="f210" fmla="*/ f154 1 101"/>
              <a:gd name="f211" fmla="*/ f155 1 101"/>
              <a:gd name="f212" fmla="*/ 0 1 f99"/>
              <a:gd name="f213" fmla="*/ f6 1 f99"/>
              <a:gd name="f214" fmla="*/ 0 1 f100"/>
              <a:gd name="f215" fmla="*/ f7 1 f100"/>
              <a:gd name="f216" fmla="+- f156 0 f1"/>
              <a:gd name="f217" fmla="*/ f157 1 f99"/>
              <a:gd name="f218" fmla="*/ f158 1 f100"/>
              <a:gd name="f219" fmla="*/ f159 1 f99"/>
              <a:gd name="f220" fmla="*/ f160 1 f100"/>
              <a:gd name="f221" fmla="*/ f161 1 f99"/>
              <a:gd name="f222" fmla="*/ f162 1 f100"/>
              <a:gd name="f223" fmla="*/ f163 1 f99"/>
              <a:gd name="f224" fmla="*/ f164 1 f100"/>
              <a:gd name="f225" fmla="*/ f165 1 f99"/>
              <a:gd name="f226" fmla="*/ f166 1 f100"/>
              <a:gd name="f227" fmla="*/ f167 1 f99"/>
              <a:gd name="f228" fmla="*/ f168 1 f100"/>
              <a:gd name="f229" fmla="*/ f169 1 f99"/>
              <a:gd name="f230" fmla="*/ f170 1 f99"/>
              <a:gd name="f231" fmla="*/ f171 1 f100"/>
              <a:gd name="f232" fmla="*/ f172 1 f99"/>
              <a:gd name="f233" fmla="*/ f173 1 f100"/>
              <a:gd name="f234" fmla="*/ f174 1 f99"/>
              <a:gd name="f235" fmla="*/ f175 1 f100"/>
              <a:gd name="f236" fmla="*/ f176 1 f99"/>
              <a:gd name="f237" fmla="*/ f177 1 f100"/>
              <a:gd name="f238" fmla="*/ f178 1 f100"/>
              <a:gd name="f239" fmla="*/ f179 1 f100"/>
              <a:gd name="f240" fmla="*/ f180 1 f99"/>
              <a:gd name="f241" fmla="*/ f181 1 f100"/>
              <a:gd name="f242" fmla="*/ f182 1 f99"/>
              <a:gd name="f243" fmla="*/ f183 1 f100"/>
              <a:gd name="f244" fmla="*/ f184 1 f99"/>
              <a:gd name="f245" fmla="*/ f185 1 f100"/>
              <a:gd name="f246" fmla="*/ f186 1 f99"/>
              <a:gd name="f247" fmla="*/ f187 1 f100"/>
              <a:gd name="f248" fmla="*/ f188 1 f100"/>
              <a:gd name="f249" fmla="*/ f189 1 f99"/>
              <a:gd name="f250" fmla="*/ f190 1 f100"/>
              <a:gd name="f251" fmla="*/ f191 1 f99"/>
              <a:gd name="f252" fmla="*/ f192 1 f100"/>
              <a:gd name="f253" fmla="*/ f193 1 f100"/>
              <a:gd name="f254" fmla="*/ f194 1 f99"/>
              <a:gd name="f255" fmla="*/ f195 1 f99"/>
              <a:gd name="f256" fmla="*/ f196 1 f100"/>
              <a:gd name="f257" fmla="*/ f197 1 f99"/>
              <a:gd name="f258" fmla="*/ f198 1 f100"/>
              <a:gd name="f259" fmla="*/ f199 1 f100"/>
              <a:gd name="f260" fmla="*/ f200 1 f99"/>
              <a:gd name="f261" fmla="*/ f201 1 f100"/>
              <a:gd name="f262" fmla="*/ f202 1 f99"/>
              <a:gd name="f263" fmla="*/ f203 1 f100"/>
              <a:gd name="f264" fmla="*/ f204 1 f99"/>
              <a:gd name="f265" fmla="*/ f205 1 f100"/>
              <a:gd name="f266" fmla="*/ f206 1 f99"/>
              <a:gd name="f267" fmla="*/ f207 1 f100"/>
              <a:gd name="f268" fmla="*/ f208 1 f100"/>
              <a:gd name="f269" fmla="*/ f209 1 f99"/>
              <a:gd name="f270" fmla="*/ f210 1 f100"/>
              <a:gd name="f271" fmla="*/ f211 1 f100"/>
              <a:gd name="f272" fmla="*/ f212 f94 1"/>
              <a:gd name="f273" fmla="*/ f213 f94 1"/>
              <a:gd name="f274" fmla="*/ f215 f95 1"/>
              <a:gd name="f275" fmla="*/ f214 f95 1"/>
              <a:gd name="f276" fmla="*/ f217 f94 1"/>
              <a:gd name="f277" fmla="*/ f218 f95 1"/>
              <a:gd name="f278" fmla="*/ f219 f94 1"/>
              <a:gd name="f279" fmla="*/ f220 f95 1"/>
              <a:gd name="f280" fmla="*/ f221 f94 1"/>
              <a:gd name="f281" fmla="*/ f222 f95 1"/>
              <a:gd name="f282" fmla="*/ f223 f94 1"/>
              <a:gd name="f283" fmla="*/ f224 f95 1"/>
              <a:gd name="f284" fmla="*/ f225 f94 1"/>
              <a:gd name="f285" fmla="*/ f226 f95 1"/>
              <a:gd name="f286" fmla="*/ f227 f94 1"/>
              <a:gd name="f287" fmla="*/ f228 f95 1"/>
              <a:gd name="f288" fmla="*/ f229 f94 1"/>
              <a:gd name="f289" fmla="*/ f230 f94 1"/>
              <a:gd name="f290" fmla="*/ f231 f95 1"/>
              <a:gd name="f291" fmla="*/ f232 f94 1"/>
              <a:gd name="f292" fmla="*/ f233 f95 1"/>
              <a:gd name="f293" fmla="*/ f234 f94 1"/>
              <a:gd name="f294" fmla="*/ f235 f95 1"/>
              <a:gd name="f295" fmla="*/ f236 f94 1"/>
              <a:gd name="f296" fmla="*/ f237 f95 1"/>
              <a:gd name="f297" fmla="*/ f238 f95 1"/>
              <a:gd name="f298" fmla="*/ f239 f95 1"/>
              <a:gd name="f299" fmla="*/ f240 f94 1"/>
              <a:gd name="f300" fmla="*/ f241 f95 1"/>
              <a:gd name="f301" fmla="*/ f242 f94 1"/>
              <a:gd name="f302" fmla="*/ f243 f95 1"/>
              <a:gd name="f303" fmla="*/ f244 f94 1"/>
              <a:gd name="f304" fmla="*/ f245 f95 1"/>
              <a:gd name="f305" fmla="*/ f246 f94 1"/>
              <a:gd name="f306" fmla="*/ f247 f95 1"/>
              <a:gd name="f307" fmla="*/ f248 f95 1"/>
              <a:gd name="f308" fmla="*/ f249 f94 1"/>
              <a:gd name="f309" fmla="*/ f250 f95 1"/>
              <a:gd name="f310" fmla="*/ f251 f94 1"/>
              <a:gd name="f311" fmla="*/ f252 f95 1"/>
              <a:gd name="f312" fmla="*/ f253 f95 1"/>
              <a:gd name="f313" fmla="*/ f254 f94 1"/>
              <a:gd name="f314" fmla="*/ f255 f94 1"/>
              <a:gd name="f315" fmla="*/ f256 f95 1"/>
              <a:gd name="f316" fmla="*/ f257 f94 1"/>
              <a:gd name="f317" fmla="*/ f258 f95 1"/>
              <a:gd name="f318" fmla="*/ f259 f95 1"/>
              <a:gd name="f319" fmla="*/ f260 f94 1"/>
              <a:gd name="f320" fmla="*/ f261 f95 1"/>
              <a:gd name="f321" fmla="*/ f262 f94 1"/>
              <a:gd name="f322" fmla="*/ f263 f95 1"/>
              <a:gd name="f323" fmla="*/ f264 f94 1"/>
              <a:gd name="f324" fmla="*/ f265 f95 1"/>
              <a:gd name="f325" fmla="*/ f266 f94 1"/>
              <a:gd name="f326" fmla="*/ f267 f95 1"/>
              <a:gd name="f327" fmla="*/ f268 f95 1"/>
              <a:gd name="f328" fmla="*/ f269 f94 1"/>
              <a:gd name="f329" fmla="*/ f270 f95 1"/>
              <a:gd name="f330" fmla="*/ f271 f9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6">
                <a:pos x="f276" y="f277"/>
              </a:cxn>
              <a:cxn ang="f216">
                <a:pos x="f278" y="f277"/>
              </a:cxn>
              <a:cxn ang="f216">
                <a:pos x="f278" y="f279"/>
              </a:cxn>
              <a:cxn ang="f216">
                <a:pos x="f280" y="f281"/>
              </a:cxn>
              <a:cxn ang="f216">
                <a:pos x="f282" y="f283"/>
              </a:cxn>
              <a:cxn ang="f216">
                <a:pos x="f284" y="f285"/>
              </a:cxn>
              <a:cxn ang="f216">
                <a:pos x="f286" y="f287"/>
              </a:cxn>
              <a:cxn ang="f216">
                <a:pos x="f288" y="f281"/>
              </a:cxn>
              <a:cxn ang="f216">
                <a:pos x="f289" y="f290"/>
              </a:cxn>
              <a:cxn ang="f216">
                <a:pos x="f291" y="f292"/>
              </a:cxn>
              <a:cxn ang="f216">
                <a:pos x="f293" y="f294"/>
              </a:cxn>
              <a:cxn ang="f216">
                <a:pos x="f295" y="f296"/>
              </a:cxn>
              <a:cxn ang="f216">
                <a:pos x="f278" y="f297"/>
              </a:cxn>
              <a:cxn ang="f216">
                <a:pos x="f278" y="f298"/>
              </a:cxn>
              <a:cxn ang="f216">
                <a:pos x="f299" y="f300"/>
              </a:cxn>
              <a:cxn ang="f216">
                <a:pos x="f301" y="f302"/>
              </a:cxn>
              <a:cxn ang="f216">
                <a:pos x="f303" y="f304"/>
              </a:cxn>
              <a:cxn ang="f216">
                <a:pos x="f295" y="f304"/>
              </a:cxn>
              <a:cxn ang="f216">
                <a:pos x="f305" y="f306"/>
              </a:cxn>
              <a:cxn ang="f216">
                <a:pos x="f288" y="f307"/>
              </a:cxn>
              <a:cxn ang="f216">
                <a:pos x="f308" y="f307"/>
              </a:cxn>
              <a:cxn ang="f216">
                <a:pos x="f308" y="f309"/>
              </a:cxn>
              <a:cxn ang="f216">
                <a:pos x="f310" y="f311"/>
              </a:cxn>
              <a:cxn ang="f216">
                <a:pos x="f295" y="f312"/>
              </a:cxn>
              <a:cxn ang="f216">
                <a:pos x="f313" y="f311"/>
              </a:cxn>
              <a:cxn ang="f216">
                <a:pos x="f314" y="f315"/>
              </a:cxn>
              <a:cxn ang="f216">
                <a:pos x="f316" y="f302"/>
              </a:cxn>
              <a:cxn ang="f216">
                <a:pos x="f276" y="f298"/>
              </a:cxn>
              <a:cxn ang="f216">
                <a:pos x="f276" y="f277"/>
              </a:cxn>
              <a:cxn ang="f216">
                <a:pos x="f278" y="f317"/>
              </a:cxn>
              <a:cxn ang="f216">
                <a:pos x="f278" y="f318"/>
              </a:cxn>
              <a:cxn ang="f216">
                <a:pos x="f319" y="f320"/>
              </a:cxn>
              <a:cxn ang="f216">
                <a:pos x="f321" y="f322"/>
              </a:cxn>
              <a:cxn ang="f216">
                <a:pos x="f323" y="f324"/>
              </a:cxn>
              <a:cxn ang="f216">
                <a:pos x="f325" y="f326"/>
              </a:cxn>
              <a:cxn ang="f216">
                <a:pos x="f323" y="f327"/>
              </a:cxn>
              <a:cxn ang="f216">
                <a:pos x="f328" y="f329"/>
              </a:cxn>
              <a:cxn ang="f216">
                <a:pos x="f282" y="f330"/>
              </a:cxn>
              <a:cxn ang="f216">
                <a:pos x="f278" y="f317"/>
              </a:cxn>
            </a:cxnLst>
            <a:rect l="f272" t="f275" r="f273" b="f274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8"/>
                  <a:pt x="f24" y="f25"/>
                  <a:pt x="f26" y="f27"/>
                </a:cubicBezTo>
                <a:cubicBezTo>
                  <a:pt x="f28" y="f27"/>
                  <a:pt x="f29" y="f7"/>
                  <a:pt x="f30" y="f7"/>
                </a:cubicBezTo>
                <a:cubicBezTo>
                  <a:pt x="f31" y="f7"/>
                  <a:pt x="f32" y="f8"/>
                  <a:pt x="f33" y="f16"/>
                </a:cubicBezTo>
                <a:cubicBezTo>
                  <a:pt x="f34" y="f35"/>
                  <a:pt x="f5" y="f36"/>
                  <a:pt x="f5" y="f37"/>
                </a:cubicBezTo>
                <a:cubicBezTo>
                  <a:pt x="f5" y="f38"/>
                  <a:pt x="f39" y="f17"/>
                  <a:pt x="f40" y="f41"/>
                </a:cubicBezTo>
                <a:cubicBezTo>
                  <a:pt x="f42" y="f23"/>
                  <a:pt x="f43" y="f44"/>
                  <a:pt x="f45" y="f46"/>
                </a:cubicBezTo>
                <a:cubicBezTo>
                  <a:pt x="f47" y="f48"/>
                  <a:pt x="f30" y="f49"/>
                  <a:pt x="f28" y="f50"/>
                </a:cubicBezTo>
                <a:cubicBezTo>
                  <a:pt x="f51" y="f52"/>
                  <a:pt x="f53" y="f52"/>
                  <a:pt x="f9" y="f29"/>
                </a:cubicBezTo>
                <a:lnTo>
                  <a:pt x="f9" y="f54"/>
                </a:lnTo>
                <a:cubicBezTo>
                  <a:pt x="f9" y="f55"/>
                  <a:pt x="f11" y="f56"/>
                  <a:pt x="f38" y="f47"/>
                </a:cubicBezTo>
                <a:cubicBezTo>
                  <a:pt x="f13" y="f57"/>
                  <a:pt x="f58" y="f59"/>
                  <a:pt x="f60" y="f45"/>
                </a:cubicBezTo>
                <a:cubicBezTo>
                  <a:pt x="f61" y="f62"/>
                  <a:pt x="f41" y="f63"/>
                  <a:pt x="f23" y="f32"/>
                </a:cubicBezTo>
                <a:cubicBezTo>
                  <a:pt x="f24" y="f32"/>
                  <a:pt x="f26" y="f32"/>
                  <a:pt x="f28" y="f32"/>
                </a:cubicBezTo>
                <a:cubicBezTo>
                  <a:pt x="f29" y="f32"/>
                  <a:pt x="f64" y="f32"/>
                  <a:pt x="f65" y="f63"/>
                </a:cubicBezTo>
                <a:cubicBezTo>
                  <a:pt x="f66" y="f62"/>
                  <a:pt x="f32" y="f59"/>
                  <a:pt x="f33" y="f57"/>
                </a:cubicBezTo>
                <a:lnTo>
                  <a:pt x="f42" y="f57"/>
                </a:lnTo>
                <a:lnTo>
                  <a:pt x="f42" y="f67"/>
                </a:lnTo>
                <a:cubicBezTo>
                  <a:pt x="f68" y="f40"/>
                  <a:pt x="f63" y="f34"/>
                  <a:pt x="f31" y="f69"/>
                </a:cubicBezTo>
                <a:cubicBezTo>
                  <a:pt x="f70" y="f39"/>
                  <a:pt x="f71" y="f5"/>
                  <a:pt x="f28" y="f5"/>
                </a:cubicBezTo>
                <a:cubicBezTo>
                  <a:pt x="f24" y="f5"/>
                  <a:pt x="f21" y="f39"/>
                  <a:pt x="f17" y="f69"/>
                </a:cubicBezTo>
                <a:cubicBezTo>
                  <a:pt x="f13" y="f34"/>
                  <a:pt x="f72" y="f67"/>
                  <a:pt x="f73" y="f42"/>
                </a:cubicBezTo>
                <a:cubicBezTo>
                  <a:pt x="f74" y="f75"/>
                  <a:pt x="f76" y="f77"/>
                  <a:pt x="f78" y="f45"/>
                </a:cubicBezTo>
                <a:cubicBezTo>
                  <a:pt x="f79" y="f31"/>
                  <a:pt x="f6" y="f80"/>
                  <a:pt x="f6" y="f54"/>
                </a:cubicBezTo>
                <a:lnTo>
                  <a:pt x="f6" y="f8"/>
                </a:lnTo>
                <a:close/>
                <a:moveTo>
                  <a:pt x="f9" y="f81"/>
                </a:moveTo>
                <a:lnTo>
                  <a:pt x="f9" y="f82"/>
                </a:lnTo>
                <a:cubicBezTo>
                  <a:pt x="f58" y="f82"/>
                  <a:pt x="f19" y="f23"/>
                  <a:pt x="f82" y="f23"/>
                </a:cubicBezTo>
                <a:cubicBezTo>
                  <a:pt x="f83" y="f84"/>
                  <a:pt x="f52" y="f85"/>
                  <a:pt x="f86" y="f21"/>
                </a:cubicBezTo>
                <a:cubicBezTo>
                  <a:pt x="f80" y="f41"/>
                  <a:pt x="f47" y="f61"/>
                  <a:pt x="f57" y="f60"/>
                </a:cubicBezTo>
                <a:cubicBezTo>
                  <a:pt x="f45" y="f87"/>
                  <a:pt x="f63" y="f9"/>
                  <a:pt x="f63" y="f88"/>
                </a:cubicBezTo>
                <a:cubicBezTo>
                  <a:pt x="f63" y="f81"/>
                  <a:pt x="f45" y="f36"/>
                  <a:pt x="f57" y="f89"/>
                </a:cubicBezTo>
                <a:cubicBezTo>
                  <a:pt x="f65" y="f90"/>
                  <a:pt x="f64" y="f91"/>
                  <a:pt x="f50" y="f91"/>
                </a:cubicBezTo>
                <a:cubicBezTo>
                  <a:pt x="f46" y="f91"/>
                  <a:pt x="f51" y="f90"/>
                  <a:pt x="f21" y="f92"/>
                </a:cubicBezTo>
                <a:cubicBezTo>
                  <a:pt x="f17" y="f79"/>
                  <a:pt x="f87" y="f78"/>
                  <a:pt x="f9" y="f81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eform 25"/>
          <p:cNvSpPr/>
          <p:nvPr/>
        </p:nvSpPr>
        <p:spPr>
          <a:xfrm>
            <a:off x="1568982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59"/>
              <a:gd name="f10" fmla="val 16"/>
              <a:gd name="f11" fmla="val 57"/>
              <a:gd name="f12" fmla="val 54"/>
              <a:gd name="f13" fmla="val 15"/>
              <a:gd name="f14" fmla="val 51"/>
              <a:gd name="f15" fmla="val 48"/>
              <a:gd name="f16" fmla="val 14"/>
              <a:gd name="f17" fmla="val 46"/>
              <a:gd name="f18" fmla="val 39"/>
              <a:gd name="f19" fmla="val 34"/>
              <a:gd name="f20" fmla="val 31"/>
              <a:gd name="f21" fmla="val 19"/>
              <a:gd name="f22" fmla="val 28"/>
              <a:gd name="f23" fmla="val 22"/>
              <a:gd name="f24" fmla="val 26"/>
              <a:gd name="f25" fmla="val 36"/>
              <a:gd name="f26" fmla="val 55"/>
              <a:gd name="f27" fmla="val 52"/>
              <a:gd name="f28" fmla="val 27"/>
              <a:gd name="f29" fmla="val 11"/>
              <a:gd name="f30" fmla="val 24"/>
              <a:gd name="f31" fmla="val 10"/>
              <a:gd name="f32" fmla="val 25"/>
              <a:gd name="f33" fmla="val 3"/>
              <a:gd name="f34" fmla="val 33"/>
              <a:gd name="f35" fmla="val 44"/>
              <a:gd name="f36" fmla="val 47"/>
              <a:gd name="f37" fmla="val 1"/>
              <a:gd name="f38" fmla="val 53"/>
              <a:gd name="f39" fmla="val 56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54 f45 1"/>
              <a:gd name="f52" fmla="*/ 15 f44 1"/>
              <a:gd name="f53" fmla="*/ 46 f45 1"/>
              <a:gd name="f54" fmla="*/ 14 f44 1"/>
              <a:gd name="f55" fmla="*/ 31 f45 1"/>
              <a:gd name="f56" fmla="*/ 19 f44 1"/>
              <a:gd name="f57" fmla="*/ 26 f45 1"/>
              <a:gd name="f58" fmla="*/ 36 f44 1"/>
              <a:gd name="f59" fmla="*/ 39 f44 1"/>
              <a:gd name="f60" fmla="*/ 55 f45 1"/>
              <a:gd name="f61" fmla="*/ 52 f44 1"/>
              <a:gd name="f62" fmla="*/ 27 f45 1"/>
              <a:gd name="f63" fmla="*/ 134 f44 1"/>
              <a:gd name="f64" fmla="*/ 11 f45 1"/>
              <a:gd name="f65" fmla="*/ 0 f45 1"/>
              <a:gd name="f66" fmla="*/ 19 f45 1"/>
              <a:gd name="f67" fmla="*/ 10 f44 1"/>
              <a:gd name="f68" fmla="*/ 44 f45 1"/>
              <a:gd name="f69" fmla="*/ 0 f44 1"/>
              <a:gd name="f70" fmla="*/ 53 f45 1"/>
              <a:gd name="f71" fmla="*/ 1 f44 1"/>
              <a:gd name="f72" fmla="*/ 2 f44 1"/>
              <a:gd name="f73" fmla="*/ f46 1 f2"/>
              <a:gd name="f74" fmla="*/ f49 1 61"/>
              <a:gd name="f75" fmla="*/ f50 1 134"/>
              <a:gd name="f76" fmla="*/ f51 1 61"/>
              <a:gd name="f77" fmla="*/ f52 1 134"/>
              <a:gd name="f78" fmla="*/ f53 1 61"/>
              <a:gd name="f79" fmla="*/ f54 1 134"/>
              <a:gd name="f80" fmla="*/ f55 1 61"/>
              <a:gd name="f81" fmla="*/ f56 1 134"/>
              <a:gd name="f82" fmla="*/ f57 1 61"/>
              <a:gd name="f83" fmla="*/ f58 1 134"/>
              <a:gd name="f84" fmla="*/ f59 1 134"/>
              <a:gd name="f85" fmla="*/ f60 1 61"/>
              <a:gd name="f86" fmla="*/ f61 1 134"/>
              <a:gd name="f87" fmla="*/ f62 1 61"/>
              <a:gd name="f88" fmla="*/ f63 1 134"/>
              <a:gd name="f89" fmla="*/ f64 1 61"/>
              <a:gd name="f90" fmla="*/ f65 1 61"/>
              <a:gd name="f91" fmla="*/ f66 1 61"/>
              <a:gd name="f92" fmla="*/ f67 1 134"/>
              <a:gd name="f93" fmla="*/ f68 1 61"/>
              <a:gd name="f94" fmla="*/ f69 1 134"/>
              <a:gd name="f95" fmla="*/ f70 1 61"/>
              <a:gd name="f96" fmla="*/ f71 1 134"/>
              <a:gd name="f97" fmla="*/ f72 1 134"/>
              <a:gd name="f98" fmla="*/ 0 1 f47"/>
              <a:gd name="f99" fmla="*/ f6 1 f47"/>
              <a:gd name="f100" fmla="*/ 0 1 f48"/>
              <a:gd name="f101" fmla="*/ f7 1 f48"/>
              <a:gd name="f102" fmla="+- f73 0 f1"/>
              <a:gd name="f103" fmla="*/ f74 1 f47"/>
              <a:gd name="f104" fmla="*/ f75 1 f48"/>
              <a:gd name="f105" fmla="*/ f76 1 f47"/>
              <a:gd name="f106" fmla="*/ f77 1 f48"/>
              <a:gd name="f107" fmla="*/ f78 1 f47"/>
              <a:gd name="f108" fmla="*/ f79 1 f48"/>
              <a:gd name="f109" fmla="*/ f80 1 f47"/>
              <a:gd name="f110" fmla="*/ f81 1 f48"/>
              <a:gd name="f111" fmla="*/ f82 1 f47"/>
              <a:gd name="f112" fmla="*/ f83 1 f48"/>
              <a:gd name="f113" fmla="*/ f84 1 f48"/>
              <a:gd name="f114" fmla="*/ f85 1 f47"/>
              <a:gd name="f115" fmla="*/ f86 1 f48"/>
              <a:gd name="f116" fmla="*/ f87 1 f47"/>
              <a:gd name="f117" fmla="*/ f88 1 f48"/>
              <a:gd name="f118" fmla="*/ f89 1 f47"/>
              <a:gd name="f119" fmla="*/ f90 1 f47"/>
              <a:gd name="f120" fmla="*/ f91 1 f47"/>
              <a:gd name="f121" fmla="*/ f92 1 f48"/>
              <a:gd name="f122" fmla="*/ f93 1 f47"/>
              <a:gd name="f123" fmla="*/ f94 1 f48"/>
              <a:gd name="f124" fmla="*/ f95 1 f47"/>
              <a:gd name="f125" fmla="*/ f96 1 f48"/>
              <a:gd name="f126" fmla="*/ f97 1 f48"/>
              <a:gd name="f127" fmla="*/ f98 f42 1"/>
              <a:gd name="f128" fmla="*/ f99 f42 1"/>
              <a:gd name="f129" fmla="*/ f101 f43 1"/>
              <a:gd name="f130" fmla="*/ f100 f43 1"/>
              <a:gd name="f131" fmla="*/ f103 f42 1"/>
              <a:gd name="f132" fmla="*/ f104 f43 1"/>
              <a:gd name="f133" fmla="*/ f105 f42 1"/>
              <a:gd name="f134" fmla="*/ f106 f43 1"/>
              <a:gd name="f135" fmla="*/ f107 f42 1"/>
              <a:gd name="f136" fmla="*/ f108 f43 1"/>
              <a:gd name="f137" fmla="*/ f109 f42 1"/>
              <a:gd name="f138" fmla="*/ f110 f43 1"/>
              <a:gd name="f139" fmla="*/ f111 f42 1"/>
              <a:gd name="f140" fmla="*/ f112 f43 1"/>
              <a:gd name="f141" fmla="*/ f113 f43 1"/>
              <a:gd name="f142" fmla="*/ f114 f42 1"/>
              <a:gd name="f143" fmla="*/ f115 f43 1"/>
              <a:gd name="f144" fmla="*/ f116 f42 1"/>
              <a:gd name="f145" fmla="*/ f117 f43 1"/>
              <a:gd name="f146" fmla="*/ f118 f42 1"/>
              <a:gd name="f147" fmla="*/ f119 f42 1"/>
              <a:gd name="f148" fmla="*/ f120 f42 1"/>
              <a:gd name="f149" fmla="*/ f121 f43 1"/>
              <a:gd name="f150" fmla="*/ f122 f42 1"/>
              <a:gd name="f151" fmla="*/ f123 f43 1"/>
              <a:gd name="f152" fmla="*/ f124 f42 1"/>
              <a:gd name="f153" fmla="*/ f125 f43 1"/>
              <a:gd name="f154" fmla="*/ f126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2">
                <a:pos x="f131" y="f132"/>
              </a:cxn>
              <a:cxn ang="f102">
                <a:pos x="f131" y="f132"/>
              </a:cxn>
              <a:cxn ang="f102">
                <a:pos x="f133" y="f134"/>
              </a:cxn>
              <a:cxn ang="f102">
                <a:pos x="f135" y="f136"/>
              </a:cxn>
              <a:cxn ang="f102">
                <a:pos x="f137" y="f138"/>
              </a:cxn>
              <a:cxn ang="f102">
                <a:pos x="f139" y="f140"/>
              </a:cxn>
              <a:cxn ang="f102">
                <a:pos x="f139" y="f141"/>
              </a:cxn>
              <a:cxn ang="f102">
                <a:pos x="f142" y="f141"/>
              </a:cxn>
              <a:cxn ang="f102">
                <a:pos x="f142" y="f143"/>
              </a:cxn>
              <a:cxn ang="f102">
                <a:pos x="f144" y="f143"/>
              </a:cxn>
              <a:cxn ang="f102">
                <a:pos x="f144" y="f145"/>
              </a:cxn>
              <a:cxn ang="f102">
                <a:pos x="f146" y="f145"/>
              </a:cxn>
              <a:cxn ang="f102">
                <a:pos x="f146" y="f143"/>
              </a:cxn>
              <a:cxn ang="f102">
                <a:pos x="f147" y="f143"/>
              </a:cxn>
              <a:cxn ang="f102">
                <a:pos x="f147" y="f141"/>
              </a:cxn>
              <a:cxn ang="f102">
                <a:pos x="f146" y="f141"/>
              </a:cxn>
              <a:cxn ang="f102">
                <a:pos x="f146" y="f140"/>
              </a:cxn>
              <a:cxn ang="f102">
                <a:pos x="f148" y="f149"/>
              </a:cxn>
              <a:cxn ang="f102">
                <a:pos x="f150" y="f151"/>
              </a:cxn>
              <a:cxn ang="f102">
                <a:pos x="f152" y="f153"/>
              </a:cxn>
              <a:cxn ang="f102">
                <a:pos x="f131" y="f154"/>
              </a:cxn>
              <a:cxn ang="f102">
                <a:pos x="f131" y="f132"/>
              </a:cxn>
            </a:cxnLst>
            <a:rect l="f127" t="f130" r="f128" b="f129"/>
            <a:pathLst>
              <a:path w="61" h="134">
                <a:moveTo>
                  <a:pt x="f6" y="f8"/>
                </a:moveTo>
                <a:lnTo>
                  <a:pt x="f6" y="f8"/>
                </a:lnTo>
                <a:cubicBezTo>
                  <a:pt x="f9" y="f10"/>
                  <a:pt x="f11" y="f10"/>
                  <a:pt x="f12" y="f13"/>
                </a:cubicBezTo>
                <a:cubicBezTo>
                  <a:pt x="f14" y="f13"/>
                  <a:pt x="f15" y="f16"/>
                  <a:pt x="f17" y="f16"/>
                </a:cubicBezTo>
                <a:cubicBezTo>
                  <a:pt x="f18" y="f16"/>
                  <a:pt x="f19" y="f10"/>
                  <a:pt x="f20" y="f21"/>
                </a:cubicBezTo>
                <a:cubicBezTo>
                  <a:pt x="f22" y="f23"/>
                  <a:pt x="f24" y="f22"/>
                  <a:pt x="f24" y="f25"/>
                </a:cubicBezTo>
                <a:lnTo>
                  <a:pt x="f24" y="f18"/>
                </a:lnTo>
                <a:lnTo>
                  <a:pt x="f26" y="f18"/>
                </a:lnTo>
                <a:lnTo>
                  <a:pt x="f26" y="f27"/>
                </a:lnTo>
                <a:lnTo>
                  <a:pt x="f28" y="f27"/>
                </a:lnTo>
                <a:lnTo>
                  <a:pt x="f28" y="f7"/>
                </a:lnTo>
                <a:lnTo>
                  <a:pt x="f29" y="f7"/>
                </a:lnTo>
                <a:lnTo>
                  <a:pt x="f29" y="f27"/>
                </a:lnTo>
                <a:lnTo>
                  <a:pt x="f5" y="f27"/>
                </a:lnTo>
                <a:lnTo>
                  <a:pt x="f5" y="f18"/>
                </a:lnTo>
                <a:lnTo>
                  <a:pt x="f29" y="f18"/>
                </a:lnTo>
                <a:lnTo>
                  <a:pt x="f29" y="f25"/>
                </a:lnTo>
                <a:cubicBezTo>
                  <a:pt x="f29" y="f30"/>
                  <a:pt x="f16" y="f10"/>
                  <a:pt x="f21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14" y="f37"/>
                  <a:pt x="f38" y="f37"/>
                </a:cubicBezTo>
                <a:cubicBezTo>
                  <a:pt x="f39" y="f37"/>
                  <a:pt x="f9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reeform 26"/>
          <p:cNvSpPr/>
          <p:nvPr/>
        </p:nvSpPr>
        <p:spPr>
          <a:xfrm>
            <a:off x="1652640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8"/>
              <a:gd name="f11" fmla="val 16"/>
              <a:gd name="f12" fmla="val 56"/>
              <a:gd name="f13" fmla="val 53"/>
              <a:gd name="f14" fmla="val 15"/>
              <a:gd name="f15" fmla="val 50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0"/>
              <a:gd name="f31" fmla="val 24"/>
              <a:gd name="f32" fmla="val 13"/>
              <a:gd name="f33" fmla="val 25"/>
              <a:gd name="f34" fmla="val 3"/>
              <a:gd name="f35" fmla="val 33"/>
              <a:gd name="f36" fmla="val 43"/>
              <a:gd name="f37" fmla="val 47"/>
              <a:gd name="f38" fmla="val 1"/>
              <a:gd name="f39" fmla="val 59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60 f45 1"/>
              <a:gd name="f52" fmla="*/ 53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6 f45 1"/>
              <a:gd name="f59" fmla="*/ 36 f44 1"/>
              <a:gd name="f60" fmla="*/ 39 f44 1"/>
              <a:gd name="f61" fmla="*/ 55 f45 1"/>
              <a:gd name="f62" fmla="*/ 52 f44 1"/>
              <a:gd name="f63" fmla="*/ 27 f45 1"/>
              <a:gd name="f64" fmla="*/ 134 f44 1"/>
              <a:gd name="f65" fmla="*/ 10 f45 1"/>
              <a:gd name="f66" fmla="*/ 0 f45 1"/>
              <a:gd name="f67" fmla="*/ 19 f45 1"/>
              <a:gd name="f68" fmla="*/ 10 f44 1"/>
              <a:gd name="f69" fmla="*/ 43 f45 1"/>
              <a:gd name="f70" fmla="*/ 0 f44 1"/>
              <a:gd name="f71" fmla="*/ 1 f44 1"/>
              <a:gd name="f72" fmla="*/ 2 f44 1"/>
              <a:gd name="f73" fmla="*/ f46 1 f2"/>
              <a:gd name="f74" fmla="*/ f49 1 61"/>
              <a:gd name="f75" fmla="*/ f50 1 134"/>
              <a:gd name="f76" fmla="*/ f51 1 61"/>
              <a:gd name="f77" fmla="*/ f52 1 61"/>
              <a:gd name="f78" fmla="*/ f53 1 134"/>
              <a:gd name="f79" fmla="*/ f54 1 61"/>
              <a:gd name="f80" fmla="*/ f55 1 134"/>
              <a:gd name="f81" fmla="*/ f56 1 61"/>
              <a:gd name="f82" fmla="*/ f57 1 134"/>
              <a:gd name="f83" fmla="*/ f58 1 61"/>
              <a:gd name="f84" fmla="*/ f59 1 134"/>
              <a:gd name="f85" fmla="*/ f60 1 134"/>
              <a:gd name="f86" fmla="*/ f61 1 61"/>
              <a:gd name="f87" fmla="*/ f62 1 134"/>
              <a:gd name="f88" fmla="*/ f63 1 61"/>
              <a:gd name="f89" fmla="*/ f64 1 134"/>
              <a:gd name="f90" fmla="*/ f65 1 61"/>
              <a:gd name="f91" fmla="*/ f66 1 61"/>
              <a:gd name="f92" fmla="*/ f67 1 61"/>
              <a:gd name="f93" fmla="*/ f68 1 134"/>
              <a:gd name="f94" fmla="*/ f69 1 61"/>
              <a:gd name="f95" fmla="*/ f70 1 134"/>
              <a:gd name="f96" fmla="*/ f71 1 134"/>
              <a:gd name="f97" fmla="*/ f72 1 134"/>
              <a:gd name="f98" fmla="*/ 0 1 f47"/>
              <a:gd name="f99" fmla="*/ f6 1 f47"/>
              <a:gd name="f100" fmla="*/ 0 1 f48"/>
              <a:gd name="f101" fmla="*/ f7 1 f48"/>
              <a:gd name="f102" fmla="+- f73 0 f1"/>
              <a:gd name="f103" fmla="*/ f74 1 f47"/>
              <a:gd name="f104" fmla="*/ f75 1 f48"/>
              <a:gd name="f105" fmla="*/ f76 1 f47"/>
              <a:gd name="f106" fmla="*/ f77 1 f47"/>
              <a:gd name="f107" fmla="*/ f78 1 f48"/>
              <a:gd name="f108" fmla="*/ f79 1 f47"/>
              <a:gd name="f109" fmla="*/ f80 1 f48"/>
              <a:gd name="f110" fmla="*/ f81 1 f47"/>
              <a:gd name="f111" fmla="*/ f82 1 f48"/>
              <a:gd name="f112" fmla="*/ f83 1 f47"/>
              <a:gd name="f113" fmla="*/ f84 1 f48"/>
              <a:gd name="f114" fmla="*/ f85 1 f48"/>
              <a:gd name="f115" fmla="*/ f86 1 f47"/>
              <a:gd name="f116" fmla="*/ f87 1 f48"/>
              <a:gd name="f117" fmla="*/ f88 1 f47"/>
              <a:gd name="f118" fmla="*/ f89 1 f48"/>
              <a:gd name="f119" fmla="*/ f90 1 f47"/>
              <a:gd name="f120" fmla="*/ f91 1 f47"/>
              <a:gd name="f121" fmla="*/ f92 1 f47"/>
              <a:gd name="f122" fmla="*/ f93 1 f48"/>
              <a:gd name="f123" fmla="*/ f94 1 f47"/>
              <a:gd name="f124" fmla="*/ f95 1 f48"/>
              <a:gd name="f125" fmla="*/ f96 1 f48"/>
              <a:gd name="f126" fmla="*/ f97 1 f48"/>
              <a:gd name="f127" fmla="*/ f98 f42 1"/>
              <a:gd name="f128" fmla="*/ f99 f42 1"/>
              <a:gd name="f129" fmla="*/ f101 f43 1"/>
              <a:gd name="f130" fmla="*/ f100 f43 1"/>
              <a:gd name="f131" fmla="*/ f103 f42 1"/>
              <a:gd name="f132" fmla="*/ f104 f43 1"/>
              <a:gd name="f133" fmla="*/ f105 f42 1"/>
              <a:gd name="f134" fmla="*/ f106 f42 1"/>
              <a:gd name="f135" fmla="*/ f107 f43 1"/>
              <a:gd name="f136" fmla="*/ f108 f42 1"/>
              <a:gd name="f137" fmla="*/ f109 f43 1"/>
              <a:gd name="f138" fmla="*/ f110 f42 1"/>
              <a:gd name="f139" fmla="*/ f111 f43 1"/>
              <a:gd name="f140" fmla="*/ f112 f42 1"/>
              <a:gd name="f141" fmla="*/ f113 f43 1"/>
              <a:gd name="f142" fmla="*/ f114 f43 1"/>
              <a:gd name="f143" fmla="*/ f115 f42 1"/>
              <a:gd name="f144" fmla="*/ f116 f43 1"/>
              <a:gd name="f145" fmla="*/ f117 f42 1"/>
              <a:gd name="f146" fmla="*/ f118 f43 1"/>
              <a:gd name="f147" fmla="*/ f119 f42 1"/>
              <a:gd name="f148" fmla="*/ f120 f42 1"/>
              <a:gd name="f149" fmla="*/ f121 f42 1"/>
              <a:gd name="f150" fmla="*/ f122 f43 1"/>
              <a:gd name="f151" fmla="*/ f123 f42 1"/>
              <a:gd name="f152" fmla="*/ f124 f43 1"/>
              <a:gd name="f153" fmla="*/ f125 f43 1"/>
              <a:gd name="f154" fmla="*/ f126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2">
                <a:pos x="f131" y="f132"/>
              </a:cxn>
              <a:cxn ang="f102">
                <a:pos x="f133" y="f132"/>
              </a:cxn>
              <a:cxn ang="f102">
                <a:pos x="f134" y="f135"/>
              </a:cxn>
              <a:cxn ang="f102">
                <a:pos x="f136" y="f137"/>
              </a:cxn>
              <a:cxn ang="f102">
                <a:pos x="f138" y="f139"/>
              </a:cxn>
              <a:cxn ang="f102">
                <a:pos x="f140" y="f141"/>
              </a:cxn>
              <a:cxn ang="f102">
                <a:pos x="f140" y="f142"/>
              </a:cxn>
              <a:cxn ang="f102">
                <a:pos x="f143" y="f142"/>
              </a:cxn>
              <a:cxn ang="f102">
                <a:pos x="f143" y="f144"/>
              </a:cxn>
              <a:cxn ang="f102">
                <a:pos x="f145" y="f144"/>
              </a:cxn>
              <a:cxn ang="f102">
                <a:pos x="f145" y="f146"/>
              </a:cxn>
              <a:cxn ang="f102">
                <a:pos x="f147" y="f146"/>
              </a:cxn>
              <a:cxn ang="f102">
                <a:pos x="f147" y="f144"/>
              </a:cxn>
              <a:cxn ang="f102">
                <a:pos x="f148" y="f144"/>
              </a:cxn>
              <a:cxn ang="f102">
                <a:pos x="f148" y="f142"/>
              </a:cxn>
              <a:cxn ang="f102">
                <a:pos x="f147" y="f142"/>
              </a:cxn>
              <a:cxn ang="f102">
                <a:pos x="f147" y="f141"/>
              </a:cxn>
              <a:cxn ang="f102">
                <a:pos x="f149" y="f150"/>
              </a:cxn>
              <a:cxn ang="f102">
                <a:pos x="f151" y="f152"/>
              </a:cxn>
              <a:cxn ang="f102">
                <a:pos x="f134" y="f153"/>
              </a:cxn>
              <a:cxn ang="f102">
                <a:pos x="f131" y="f154"/>
              </a:cxn>
              <a:cxn ang="f102">
                <a:pos x="f131" y="f132"/>
              </a:cxn>
            </a:cxnLst>
            <a:rect l="f127" t="f130" r="f128" b="f129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32" y="f11"/>
                  <a:pt x="f22" y="f30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15" y="f38"/>
                  <a:pt x="f13" y="f38"/>
                </a:cubicBezTo>
                <a:cubicBezTo>
                  <a:pt x="f12" y="f38"/>
                  <a:pt x="f39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1736299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4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77"/>
              <a:gd name="f36" fmla="val 80"/>
              <a:gd name="f37" fmla="val 92"/>
              <a:gd name="f38" fmla="val 95"/>
              <a:gd name="f39" fmla="val 74"/>
              <a:gd name="f40" fmla="val 97"/>
              <a:gd name="f41" fmla="val 69"/>
              <a:gd name="f42" fmla="val 98"/>
              <a:gd name="f43" fmla="val 35"/>
              <a:gd name="f44" fmla="val 23"/>
              <a:gd name="f45" fmla="val 96"/>
              <a:gd name="f46" fmla="val 14"/>
              <a:gd name="f47" fmla="val 88"/>
              <a:gd name="f48" fmla="val 5"/>
              <a:gd name="f49" fmla="val 79"/>
              <a:gd name="f50" fmla="val 67"/>
              <a:gd name="f51" fmla="val 13"/>
              <a:gd name="f52" fmla="val 22"/>
              <a:gd name="f53" fmla="val 47"/>
              <a:gd name="f54" fmla="val 60"/>
              <a:gd name="f55" fmla="val 4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6"/>
              <a:gd name="f66" fmla="val 54"/>
              <a:gd name="f67" fmla="val 26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7 f73 1"/>
              <a:gd name="f83" fmla="*/ 78 f72 1"/>
              <a:gd name="f84" fmla="*/ 37 f73 1"/>
              <a:gd name="f85" fmla="*/ 84 f72 1"/>
              <a:gd name="f86" fmla="*/ 51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9 f73 1"/>
              <a:gd name="f95" fmla="*/ 98 f72 1"/>
              <a:gd name="f96" fmla="*/ 100 f72 1"/>
              <a:gd name="f97" fmla="*/ 14 f73 1"/>
              <a:gd name="f98" fmla="*/ 88 f72 1"/>
              <a:gd name="f99" fmla="*/ 0 f73 1"/>
              <a:gd name="f100" fmla="*/ 51 f72 1"/>
              <a:gd name="f101" fmla="*/ 13 f73 1"/>
              <a:gd name="f102" fmla="*/ 14 f72 1"/>
              <a:gd name="f103" fmla="*/ 47 f73 1"/>
              <a:gd name="f104" fmla="*/ 0 f72 1"/>
              <a:gd name="f105" fmla="*/ 77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46 f73 1"/>
              <a:gd name="f113" fmla="*/ 13 f72 1"/>
              <a:gd name="f114" fmla="*/ 25 f73 1"/>
              <a:gd name="f115" fmla="*/ 21 f72 1"/>
              <a:gd name="f116" fmla="*/ f74 1 f2"/>
              <a:gd name="f117" fmla="*/ f77 1 87"/>
              <a:gd name="f118" fmla="*/ f78 1 100"/>
              <a:gd name="f119" fmla="*/ f79 1 87"/>
              <a:gd name="f120" fmla="*/ f80 1 87"/>
              <a:gd name="f121" fmla="*/ f81 1 100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100"/>
              <a:gd name="f137" fmla="*/ f97 1 87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100"/>
              <a:gd name="f148" fmla="*/ f108 1 87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0 1 f75"/>
              <a:gd name="f157" fmla="*/ f6 1 f75"/>
              <a:gd name="f158" fmla="*/ 0 1 f76"/>
              <a:gd name="f159" fmla="*/ f7 1 f76"/>
              <a:gd name="f160" fmla="+- f116 0 f1"/>
              <a:gd name="f161" fmla="*/ f117 1 f75"/>
              <a:gd name="f162" fmla="*/ f118 1 f76"/>
              <a:gd name="f163" fmla="*/ f119 1 f75"/>
              <a:gd name="f164" fmla="*/ f120 1 f75"/>
              <a:gd name="f165" fmla="*/ f121 1 f76"/>
              <a:gd name="f166" fmla="*/ f122 1 f75"/>
              <a:gd name="f167" fmla="*/ f123 1 f76"/>
              <a:gd name="f168" fmla="*/ f124 1 f75"/>
              <a:gd name="f169" fmla="*/ f125 1 f76"/>
              <a:gd name="f170" fmla="*/ f126 1 f75"/>
              <a:gd name="f171" fmla="*/ f127 1 f76"/>
              <a:gd name="f172" fmla="*/ f128 1 f75"/>
              <a:gd name="f173" fmla="*/ f129 1 f76"/>
              <a:gd name="f174" fmla="*/ f130 1 f75"/>
              <a:gd name="f175" fmla="*/ f131 1 f76"/>
              <a:gd name="f176" fmla="*/ f132 1 f75"/>
              <a:gd name="f177" fmla="*/ f133 1 f76"/>
              <a:gd name="f178" fmla="*/ f134 1 f75"/>
              <a:gd name="f179" fmla="*/ f135 1 f76"/>
              <a:gd name="f180" fmla="*/ f136 1 f76"/>
              <a:gd name="f181" fmla="*/ f137 1 f75"/>
              <a:gd name="f182" fmla="*/ f138 1 f76"/>
              <a:gd name="f183" fmla="*/ f139 1 f75"/>
              <a:gd name="f184" fmla="*/ f140 1 f76"/>
              <a:gd name="f185" fmla="*/ f141 1 f75"/>
              <a:gd name="f186" fmla="*/ f142 1 f76"/>
              <a:gd name="f187" fmla="*/ f143 1 f75"/>
              <a:gd name="f188" fmla="*/ f144 1 f76"/>
              <a:gd name="f189" fmla="*/ f145 1 f75"/>
              <a:gd name="f190" fmla="*/ f146 1 f76"/>
              <a:gd name="f191" fmla="*/ f147 1 f76"/>
              <a:gd name="f192" fmla="*/ f148 1 f75"/>
              <a:gd name="f193" fmla="*/ f149 1 f76"/>
              <a:gd name="f194" fmla="*/ f150 1 f75"/>
              <a:gd name="f195" fmla="*/ f151 1 f76"/>
              <a:gd name="f196" fmla="*/ f152 1 f75"/>
              <a:gd name="f197" fmla="*/ f153 1 f76"/>
              <a:gd name="f198" fmla="*/ f154 1 f75"/>
              <a:gd name="f199" fmla="*/ f155 1 f76"/>
              <a:gd name="f200" fmla="*/ f156 f70 1"/>
              <a:gd name="f201" fmla="*/ f157 f70 1"/>
              <a:gd name="f202" fmla="*/ f159 f71 1"/>
              <a:gd name="f203" fmla="*/ f158 f71 1"/>
              <a:gd name="f204" fmla="*/ f161 f70 1"/>
              <a:gd name="f205" fmla="*/ f162 f71 1"/>
              <a:gd name="f206" fmla="*/ f163 f70 1"/>
              <a:gd name="f207" fmla="*/ f164 f70 1"/>
              <a:gd name="f208" fmla="*/ f165 f71 1"/>
              <a:gd name="f209" fmla="*/ f166 f70 1"/>
              <a:gd name="f210" fmla="*/ f167 f71 1"/>
              <a:gd name="f211" fmla="*/ f168 f70 1"/>
              <a:gd name="f212" fmla="*/ f169 f71 1"/>
              <a:gd name="f213" fmla="*/ f170 f70 1"/>
              <a:gd name="f214" fmla="*/ f171 f71 1"/>
              <a:gd name="f215" fmla="*/ f172 f70 1"/>
              <a:gd name="f216" fmla="*/ f173 f71 1"/>
              <a:gd name="f217" fmla="*/ f174 f70 1"/>
              <a:gd name="f218" fmla="*/ f175 f71 1"/>
              <a:gd name="f219" fmla="*/ f176 f70 1"/>
              <a:gd name="f220" fmla="*/ f177 f71 1"/>
              <a:gd name="f221" fmla="*/ f178 f70 1"/>
              <a:gd name="f222" fmla="*/ f179 f71 1"/>
              <a:gd name="f223" fmla="*/ f180 f71 1"/>
              <a:gd name="f224" fmla="*/ f181 f70 1"/>
              <a:gd name="f225" fmla="*/ f182 f71 1"/>
              <a:gd name="f226" fmla="*/ f183 f70 1"/>
              <a:gd name="f227" fmla="*/ f184 f71 1"/>
              <a:gd name="f228" fmla="*/ f185 f70 1"/>
              <a:gd name="f229" fmla="*/ f186 f71 1"/>
              <a:gd name="f230" fmla="*/ f187 f70 1"/>
              <a:gd name="f231" fmla="*/ f188 f71 1"/>
              <a:gd name="f232" fmla="*/ f189 f70 1"/>
              <a:gd name="f233" fmla="*/ f190 f71 1"/>
              <a:gd name="f234" fmla="*/ f191 f71 1"/>
              <a:gd name="f235" fmla="*/ f192 f70 1"/>
              <a:gd name="f236" fmla="*/ f193 f71 1"/>
              <a:gd name="f237" fmla="*/ f194 f70 1"/>
              <a:gd name="f238" fmla="*/ f195 f71 1"/>
              <a:gd name="f239" fmla="*/ f196 f70 1"/>
              <a:gd name="f240" fmla="*/ f197 f71 1"/>
              <a:gd name="f241" fmla="*/ f198 f70 1"/>
              <a:gd name="f242" fmla="*/ f199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4" y="f205"/>
              </a:cxn>
              <a:cxn ang="f160">
                <a:pos x="f206" y="f205"/>
              </a:cxn>
              <a:cxn ang="f160">
                <a:pos x="f207" y="f208"/>
              </a:cxn>
              <a:cxn ang="f160">
                <a:pos x="f209" y="f210"/>
              </a:cxn>
              <a:cxn ang="f160">
                <a:pos x="f211" y="f212"/>
              </a:cxn>
              <a:cxn ang="f160">
                <a:pos x="f213" y="f214"/>
              </a:cxn>
              <a:cxn ang="f160">
                <a:pos x="f215" y="f216"/>
              </a:cxn>
              <a:cxn ang="f160">
                <a:pos x="f217" y="f218"/>
              </a:cxn>
              <a:cxn ang="f160">
                <a:pos x="f219" y="f218"/>
              </a:cxn>
              <a:cxn ang="f160">
                <a:pos x="f219" y="f220"/>
              </a:cxn>
              <a:cxn ang="f160">
                <a:pos x="f221" y="f222"/>
              </a:cxn>
              <a:cxn ang="f160">
                <a:pos x="f213" y="f223"/>
              </a:cxn>
              <a:cxn ang="f160">
                <a:pos x="f224" y="f225"/>
              </a:cxn>
              <a:cxn ang="f160">
                <a:pos x="f226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32" y="f233"/>
              </a:cxn>
              <a:cxn ang="f160">
                <a:pos x="f204" y="f234"/>
              </a:cxn>
              <a:cxn ang="f160">
                <a:pos x="f204" y="f205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41" y="f242"/>
              </a:cxn>
              <a:cxn ang="f160">
                <a:pos x="f206" y="f236"/>
              </a:cxn>
              <a:cxn ang="f160">
                <a:pos x="f235" y="f236"/>
              </a:cxn>
            </a:cxnLst>
            <a:rect l="f200" t="f203" r="f201" b="f20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24"/>
                </a:cubicBezTo>
                <a:cubicBezTo>
                  <a:pt x="f35" y="f36"/>
                  <a:pt x="f22" y="f35"/>
                  <a:pt x="f26" y="f18"/>
                </a:cubicBezTo>
                <a:lnTo>
                  <a:pt x="f33" y="f18"/>
                </a:lnTo>
                <a:lnTo>
                  <a:pt x="f33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3" y="f7"/>
                  <a:pt x="f44" y="f45"/>
                  <a:pt x="f46" y="f47"/>
                </a:cubicBezTo>
                <a:cubicBezTo>
                  <a:pt x="f48" y="f49"/>
                  <a:pt x="f5" y="f50"/>
                  <a:pt x="f5" y="f30"/>
                </a:cubicBezTo>
                <a:cubicBezTo>
                  <a:pt x="f5" y="f43"/>
                  <a:pt x="f48" y="f44"/>
                  <a:pt x="f51" y="f46"/>
                </a:cubicBezTo>
                <a:cubicBezTo>
                  <a:pt x="f52" y="f48"/>
                  <a:pt x="f23" y="f5"/>
                  <a:pt x="f53" y="f5"/>
                </a:cubicBezTo>
                <a:cubicBezTo>
                  <a:pt x="f54" y="f5"/>
                  <a:pt x="f34" y="f55"/>
                  <a:pt x="f35" y="f56"/>
                </a:cubicBezTo>
                <a:cubicBezTo>
                  <a:pt x="f26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41" y="f61"/>
                  <a:pt x="f62" y="f63"/>
                </a:cubicBezTo>
                <a:cubicBezTo>
                  <a:pt x="f64" y="f65"/>
                  <a:pt x="f66" y="f51"/>
                  <a:pt x="f29" y="f51"/>
                </a:cubicBezTo>
                <a:cubicBezTo>
                  <a:pt x="f25" y="f51"/>
                  <a:pt x="f21" y="f65"/>
                  <a:pt x="f61" y="f15"/>
                </a:cubicBezTo>
                <a:cubicBezTo>
                  <a:pt x="f63" y="f67"/>
                  <a:pt x="f9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Freeform 28"/>
          <p:cNvSpPr/>
          <p:nvPr/>
        </p:nvSpPr>
        <p:spPr>
          <a:xfrm>
            <a:off x="1884304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1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40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6"/>
              <a:gd name="f39" fmla="val 4"/>
              <a:gd name="f40" fmla="val 37"/>
              <a:gd name="f41" fmla="val 1"/>
              <a:gd name="f42" fmla="val 43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4 f50 1"/>
              <a:gd name="f59" fmla="*/ 63 f51 1"/>
              <a:gd name="f60" fmla="*/ 32 f50 1"/>
              <a:gd name="f61" fmla="*/ 61 f51 1"/>
              <a:gd name="f62" fmla="*/ 23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9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2 f51 1"/>
              <a:gd name="f75" fmla="*/ 4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29" y="f28"/>
                  <a:pt x="f11" y="f24"/>
                  <a:pt x="f30" y="f31"/>
                </a:cubicBezTo>
                <a:cubicBezTo>
                  <a:pt x="f16" y="f32"/>
                  <a:pt x="f32" y="f33"/>
                  <a:pt x="f26" y="f3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2" y="f37"/>
                  <a:pt x="f34" y="f38"/>
                  <a:pt x="f13" y="f39"/>
                </a:cubicBezTo>
                <a:cubicBezTo>
                  <a:pt x="f40" y="f41"/>
                  <a:pt x="f42" y="f5"/>
                  <a:pt x="f27" y="f5"/>
                </a:cubicBezTo>
                <a:cubicBezTo>
                  <a:pt x="f19" y="f5"/>
                  <a:pt x="f43" y="f35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 29"/>
          <p:cNvSpPr/>
          <p:nvPr/>
        </p:nvSpPr>
        <p:spPr>
          <a:xfrm>
            <a:off x="2025871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9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29"/>
              <a:gd name="f29" fmla="val 65"/>
              <a:gd name="f30" fmla="val 60"/>
              <a:gd name="f31" fmla="val 17"/>
              <a:gd name="f32" fmla="val 53"/>
              <a:gd name="f33" fmla="val 36"/>
              <a:gd name="f34" fmla="val 24"/>
              <a:gd name="f35" fmla="val 19"/>
              <a:gd name="f36" fmla="val 63"/>
              <a:gd name="f37" fmla="+- 0 0 -90"/>
              <a:gd name="f38" fmla="*/ f3 1 88"/>
              <a:gd name="f39" fmla="*/ f4 1 101"/>
              <a:gd name="f40" fmla="+- f7 0 f5"/>
              <a:gd name="f41" fmla="+- f6 0 f5"/>
              <a:gd name="f42" fmla="*/ f37 f0 1"/>
              <a:gd name="f43" fmla="*/ f41 1 88"/>
              <a:gd name="f44" fmla="*/ f40 1 101"/>
              <a:gd name="f45" fmla="*/ 88 f41 1"/>
              <a:gd name="f46" fmla="*/ 51 f40 1"/>
              <a:gd name="f47" fmla="*/ 76 f41 1"/>
              <a:gd name="f48" fmla="*/ 87 f40 1"/>
              <a:gd name="f49" fmla="*/ 44 f41 1"/>
              <a:gd name="f50" fmla="*/ 101 f40 1"/>
              <a:gd name="f51" fmla="*/ 12 f41 1"/>
              <a:gd name="f52" fmla="*/ 0 f41 1"/>
              <a:gd name="f53" fmla="*/ 14 f40 1"/>
              <a:gd name="f54" fmla="*/ 0 f40 1"/>
              <a:gd name="f55" fmla="*/ 72 f41 1"/>
              <a:gd name="f56" fmla="*/ 65 f41 1"/>
              <a:gd name="f57" fmla="*/ 23 f40 1"/>
              <a:gd name="f58" fmla="*/ 24 f41 1"/>
              <a:gd name="f59" fmla="*/ 17 f41 1"/>
              <a:gd name="f60" fmla="*/ 78 f40 1"/>
              <a:gd name="f61" fmla="*/ f42 1 f2"/>
              <a:gd name="f62" fmla="*/ f45 1 88"/>
              <a:gd name="f63" fmla="*/ f46 1 101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88"/>
              <a:gd name="f70" fmla="*/ f53 1 101"/>
              <a:gd name="f71" fmla="*/ f54 1 101"/>
              <a:gd name="f72" fmla="*/ f55 1 88"/>
              <a:gd name="f73" fmla="*/ f56 1 88"/>
              <a:gd name="f74" fmla="*/ f57 1 101"/>
              <a:gd name="f75" fmla="*/ f58 1 88"/>
              <a:gd name="f76" fmla="*/ f59 1 88"/>
              <a:gd name="f77" fmla="*/ f60 1 101"/>
              <a:gd name="f78" fmla="*/ 0 1 f43"/>
              <a:gd name="f79" fmla="*/ f6 1 f43"/>
              <a:gd name="f80" fmla="*/ 0 1 f44"/>
              <a:gd name="f81" fmla="*/ f7 1 f44"/>
              <a:gd name="f82" fmla="+- f61 0 f1"/>
              <a:gd name="f83" fmla="*/ f62 1 f43"/>
              <a:gd name="f84" fmla="*/ f63 1 f44"/>
              <a:gd name="f85" fmla="*/ f64 1 f43"/>
              <a:gd name="f86" fmla="*/ f65 1 f44"/>
              <a:gd name="f87" fmla="*/ f66 1 f43"/>
              <a:gd name="f88" fmla="*/ f67 1 f44"/>
              <a:gd name="f89" fmla="*/ f68 1 f43"/>
              <a:gd name="f90" fmla="*/ f69 1 f43"/>
              <a:gd name="f91" fmla="*/ f70 1 f44"/>
              <a:gd name="f92" fmla="*/ f71 1 f44"/>
              <a:gd name="f93" fmla="*/ f72 1 f43"/>
              <a:gd name="f94" fmla="*/ f73 1 f43"/>
              <a:gd name="f95" fmla="*/ f74 1 f44"/>
              <a:gd name="f96" fmla="*/ f75 1 f43"/>
              <a:gd name="f97" fmla="*/ f76 1 f43"/>
              <a:gd name="f98" fmla="*/ f77 1 f44"/>
              <a:gd name="f99" fmla="*/ f78 f38 1"/>
              <a:gd name="f100" fmla="*/ f79 f38 1"/>
              <a:gd name="f101" fmla="*/ f81 f39 1"/>
              <a:gd name="f102" fmla="*/ f80 f39 1"/>
              <a:gd name="f103" fmla="*/ f83 f38 1"/>
              <a:gd name="f104" fmla="*/ f84 f39 1"/>
              <a:gd name="f105" fmla="*/ f85 f38 1"/>
              <a:gd name="f106" fmla="*/ f86 f39 1"/>
              <a:gd name="f107" fmla="*/ f87 f38 1"/>
              <a:gd name="f108" fmla="*/ f88 f39 1"/>
              <a:gd name="f109" fmla="*/ f89 f38 1"/>
              <a:gd name="f110" fmla="*/ f90 f38 1"/>
              <a:gd name="f111" fmla="*/ f91 f39 1"/>
              <a:gd name="f112" fmla="*/ f92 f39 1"/>
              <a:gd name="f113" fmla="*/ f93 f38 1"/>
              <a:gd name="f114" fmla="*/ f94 f38 1"/>
              <a:gd name="f115" fmla="*/ f95 f39 1"/>
              <a:gd name="f116" fmla="*/ f96 f38 1"/>
              <a:gd name="f117" fmla="*/ f97 f38 1"/>
              <a:gd name="f118" fmla="*/ f98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2">
                <a:pos x="f103" y="f104"/>
              </a:cxn>
              <a:cxn ang="f82">
                <a:pos x="f105" y="f106"/>
              </a:cxn>
              <a:cxn ang="f82">
                <a:pos x="f107" y="f108"/>
              </a:cxn>
              <a:cxn ang="f82">
                <a:pos x="f109" y="f106"/>
              </a:cxn>
              <a:cxn ang="f82">
                <a:pos x="f110" y="f104"/>
              </a:cxn>
              <a:cxn ang="f82">
                <a:pos x="f109" y="f111"/>
              </a:cxn>
              <a:cxn ang="f82">
                <a:pos x="f107" y="f112"/>
              </a:cxn>
              <a:cxn ang="f82">
                <a:pos x="f105" y="f111"/>
              </a:cxn>
              <a:cxn ang="f82">
                <a:pos x="f103" y="f104"/>
              </a:cxn>
              <a:cxn ang="f82">
                <a:pos x="f113" y="f104"/>
              </a:cxn>
              <a:cxn ang="f82">
                <a:pos x="f114" y="f115"/>
              </a:cxn>
              <a:cxn ang="f82">
                <a:pos x="f107" y="f111"/>
              </a:cxn>
              <a:cxn ang="f82">
                <a:pos x="f116" y="f115"/>
              </a:cxn>
              <a:cxn ang="f82">
                <a:pos x="f117" y="f104"/>
              </a:cxn>
              <a:cxn ang="f82">
                <a:pos x="f116" y="f118"/>
              </a:cxn>
              <a:cxn ang="f82">
                <a:pos x="f107" y="f106"/>
              </a:cxn>
              <a:cxn ang="f82">
                <a:pos x="f114" y="f118"/>
              </a:cxn>
              <a:cxn ang="f82">
                <a:pos x="f113" y="f104"/>
              </a:cxn>
            </a:cxnLst>
            <a:rect l="f99" t="f102" r="f100" b="f101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14" y="f28"/>
                  <a:pt x="f29" y="f23"/>
                </a:cubicBezTo>
                <a:cubicBezTo>
                  <a:pt x="f30" y="f31"/>
                  <a:pt x="f32" y="f24"/>
                  <a:pt x="f17" y="f24"/>
                </a:cubicBezTo>
                <a:cubicBezTo>
                  <a:pt x="f33" y="f24"/>
                  <a:pt x="f28" y="f31"/>
                  <a:pt x="f34" y="f23"/>
                </a:cubicBezTo>
                <a:cubicBezTo>
                  <a:pt x="f35" y="f28"/>
                  <a:pt x="f31" y="f27"/>
                  <a:pt x="f31" y="f8"/>
                </a:cubicBezTo>
                <a:cubicBezTo>
                  <a:pt x="f31" y="f36"/>
                  <a:pt x="f35" y="f26"/>
                  <a:pt x="f34" y="f11"/>
                </a:cubicBezTo>
                <a:cubicBezTo>
                  <a:pt x="f28" y="f10"/>
                  <a:pt x="f33" y="f13"/>
                  <a:pt x="f17" y="f13"/>
                </a:cubicBezTo>
                <a:cubicBezTo>
                  <a:pt x="f32" y="f13"/>
                  <a:pt x="f30" y="f10"/>
                  <a:pt x="f29" y="f11"/>
                </a:cubicBezTo>
                <a:cubicBezTo>
                  <a:pt x="f14" y="f26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reeform 30"/>
          <p:cNvSpPr/>
          <p:nvPr/>
        </p:nvSpPr>
        <p:spPr>
          <a:xfrm>
            <a:off x="2180313" y="4310591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4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61"/>
              <a:gd name="f17" fmla="val 58"/>
              <a:gd name="f18" fmla="val 59"/>
              <a:gd name="f19" fmla="val 55"/>
              <a:gd name="f20" fmla="val 57"/>
              <a:gd name="f21" fmla="val 53"/>
              <a:gd name="f22" fmla="val 54"/>
              <a:gd name="f23" fmla="val 52"/>
              <a:gd name="f24" fmla="val 51"/>
              <a:gd name="f25" fmla="val 48"/>
              <a:gd name="f26" fmla="val 50"/>
              <a:gd name="f27" fmla="val 44"/>
              <a:gd name="f28" fmla="val 40"/>
              <a:gd name="f29" fmla="val 35"/>
              <a:gd name="f30" fmla="val 30"/>
              <a:gd name="f31" fmla="val 25"/>
              <a:gd name="f32" fmla="val 56"/>
              <a:gd name="f33" fmla="val 21"/>
              <a:gd name="f34" fmla="val 16"/>
              <a:gd name="f35" fmla="val 27"/>
              <a:gd name="f36" fmla="val 41"/>
              <a:gd name="f37" fmla="val 32"/>
              <a:gd name="f38" fmla="val 39"/>
              <a:gd name="f39" fmla="val 37"/>
              <a:gd name="f40" fmla="val 36"/>
              <a:gd name="f41" fmla="val 43"/>
              <a:gd name="f42" fmla="val 49"/>
              <a:gd name="f43" fmla="val 38"/>
              <a:gd name="f44" fmla="val 72"/>
              <a:gd name="f45" fmla="val 78"/>
              <a:gd name="f46" fmla="val 71"/>
              <a:gd name="f47" fmla="+- 0 0 -90"/>
              <a:gd name="f48" fmla="*/ f3 1 80"/>
              <a:gd name="f49" fmla="*/ f4 1 133"/>
              <a:gd name="f50" fmla="+- f7 0 f5"/>
              <a:gd name="f51" fmla="+- f6 0 f5"/>
              <a:gd name="f52" fmla="*/ f47 f0 1"/>
              <a:gd name="f53" fmla="*/ f51 1 80"/>
              <a:gd name="f54" fmla="*/ f50 1 133"/>
              <a:gd name="f55" fmla="*/ 80 f51 1"/>
              <a:gd name="f56" fmla="*/ 133 f50 1"/>
              <a:gd name="f57" fmla="*/ 64 f51 1"/>
              <a:gd name="f58" fmla="*/ 79 f50 1"/>
              <a:gd name="f59" fmla="*/ 63 f51 1"/>
              <a:gd name="f60" fmla="*/ 67 f50 1"/>
              <a:gd name="f61" fmla="*/ 61 f51 1"/>
              <a:gd name="f62" fmla="*/ 58 f50 1"/>
              <a:gd name="f63" fmla="*/ 54 f51 1"/>
              <a:gd name="f64" fmla="*/ 52 f50 1"/>
              <a:gd name="f65" fmla="*/ 44 f51 1"/>
              <a:gd name="f66" fmla="*/ 50 f50 1"/>
              <a:gd name="f67" fmla="*/ 30 f51 1"/>
              <a:gd name="f68" fmla="*/ 54 f50 1"/>
              <a:gd name="f69" fmla="*/ 16 f51 1"/>
              <a:gd name="f70" fmla="*/ 62 f50 1"/>
              <a:gd name="f71" fmla="*/ 0 f51 1"/>
              <a:gd name="f72" fmla="*/ 0 f50 1"/>
              <a:gd name="f73" fmla="*/ 48 f50 1"/>
              <a:gd name="f74" fmla="*/ 32 f51 1"/>
              <a:gd name="f75" fmla="*/ 39 f50 1"/>
              <a:gd name="f76" fmla="*/ 49 f51 1"/>
              <a:gd name="f77" fmla="*/ 35 f50 1"/>
              <a:gd name="f78" fmla="*/ 72 f51 1"/>
              <a:gd name="f79" fmla="*/ 44 f50 1"/>
              <a:gd name="f80" fmla="*/ 71 f50 1"/>
              <a:gd name="f81" fmla="*/ f52 1 f2"/>
              <a:gd name="f82" fmla="*/ f55 1 80"/>
              <a:gd name="f83" fmla="*/ f56 1 133"/>
              <a:gd name="f84" fmla="*/ f57 1 80"/>
              <a:gd name="f85" fmla="*/ f58 1 133"/>
              <a:gd name="f86" fmla="*/ f59 1 80"/>
              <a:gd name="f87" fmla="*/ f60 1 133"/>
              <a:gd name="f88" fmla="*/ f61 1 80"/>
              <a:gd name="f89" fmla="*/ f62 1 133"/>
              <a:gd name="f90" fmla="*/ f63 1 80"/>
              <a:gd name="f91" fmla="*/ f64 1 133"/>
              <a:gd name="f92" fmla="*/ f65 1 80"/>
              <a:gd name="f93" fmla="*/ f66 1 133"/>
              <a:gd name="f94" fmla="*/ f67 1 80"/>
              <a:gd name="f95" fmla="*/ f68 1 133"/>
              <a:gd name="f96" fmla="*/ f69 1 80"/>
              <a:gd name="f97" fmla="*/ f70 1 133"/>
              <a:gd name="f98" fmla="*/ f71 1 80"/>
              <a:gd name="f99" fmla="*/ f72 1 133"/>
              <a:gd name="f100" fmla="*/ f73 1 133"/>
              <a:gd name="f101" fmla="*/ f74 1 80"/>
              <a:gd name="f102" fmla="*/ f75 1 133"/>
              <a:gd name="f103" fmla="*/ f76 1 80"/>
              <a:gd name="f104" fmla="*/ f77 1 133"/>
              <a:gd name="f105" fmla="*/ f78 1 80"/>
              <a:gd name="f106" fmla="*/ f79 1 133"/>
              <a:gd name="f107" fmla="*/ f80 1 133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3" y="f24"/>
                  <a:pt x="f25" y="f26"/>
                  <a:pt x="f27" y="f26"/>
                </a:cubicBezTo>
                <a:cubicBezTo>
                  <a:pt x="f28" y="f26"/>
                  <a:pt x="f29" y="f23"/>
                  <a:pt x="f30" y="f22"/>
                </a:cubicBezTo>
                <a:cubicBezTo>
                  <a:pt x="f31" y="f32"/>
                  <a:pt x="f33" y="f18"/>
                  <a:pt x="f34" y="f14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lnTo>
                  <a:pt x="f34" y="f5"/>
                </a:lnTo>
                <a:lnTo>
                  <a:pt x="f34" y="f25"/>
                </a:lnTo>
                <a:cubicBezTo>
                  <a:pt x="f33" y="f27"/>
                  <a:pt x="f35" y="f36"/>
                  <a:pt x="f37" y="f38"/>
                </a:cubicBezTo>
                <a:cubicBezTo>
                  <a:pt x="f39" y="f40"/>
                  <a:pt x="f41" y="f29"/>
                  <a:pt x="f42" y="f29"/>
                </a:cubicBezTo>
                <a:cubicBezTo>
                  <a:pt x="f18" y="f29"/>
                  <a:pt x="f13" y="f43"/>
                  <a:pt x="f44" y="f27"/>
                </a:cubicBezTo>
                <a:cubicBezTo>
                  <a:pt x="f45" y="f24"/>
                  <a:pt x="f6" y="f15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reeform 31"/>
          <p:cNvSpPr/>
          <p:nvPr/>
        </p:nvSpPr>
        <p:spPr>
          <a:xfrm>
            <a:off x="2328318" y="4362072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6"/>
              <a:gd name="f11" fmla="val 54"/>
              <a:gd name="f12" fmla="val 16"/>
              <a:gd name="f13" fmla="val 52"/>
              <a:gd name="f14" fmla="val 50"/>
              <a:gd name="f15" fmla="val 47"/>
              <a:gd name="f16" fmla="val 44"/>
              <a:gd name="f17" fmla="val 39"/>
              <a:gd name="f18" fmla="val 34"/>
              <a:gd name="f19" fmla="val 30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val 57"/>
              <a:gd name="f41" fmla="+- 0 0 -90"/>
              <a:gd name="f42" fmla="*/ f3 1 60"/>
              <a:gd name="f43" fmla="*/ f4 1 95"/>
              <a:gd name="f44" fmla="+- f7 0 f5"/>
              <a:gd name="f45" fmla="+- f6 0 f5"/>
              <a:gd name="f46" fmla="*/ f41 f0 1"/>
              <a:gd name="f47" fmla="*/ f45 1 60"/>
              <a:gd name="f48" fmla="*/ f44 1 95"/>
              <a:gd name="f49" fmla="*/ 60 f45 1"/>
              <a:gd name="f50" fmla="*/ 17 f44 1"/>
              <a:gd name="f51" fmla="*/ 59 f45 1"/>
              <a:gd name="f52" fmla="*/ 52 f45 1"/>
              <a:gd name="f53" fmla="*/ 16 f44 1"/>
              <a:gd name="f54" fmla="*/ 44 f45 1"/>
              <a:gd name="f55" fmla="*/ 30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60"/>
              <a:gd name="f70" fmla="*/ f50 1 95"/>
              <a:gd name="f71" fmla="*/ f51 1 60"/>
              <a:gd name="f72" fmla="*/ f52 1 60"/>
              <a:gd name="f73" fmla="*/ f53 1 95"/>
              <a:gd name="f74" fmla="*/ f54 1 60"/>
              <a:gd name="f75" fmla="*/ f55 1 60"/>
              <a:gd name="f76" fmla="*/ f56 1 95"/>
              <a:gd name="f77" fmla="*/ f57 1 60"/>
              <a:gd name="f78" fmla="*/ f58 1 95"/>
              <a:gd name="f79" fmla="*/ f59 1 95"/>
              <a:gd name="f80" fmla="*/ f60 1 60"/>
              <a:gd name="f81" fmla="*/ f61 1 95"/>
              <a:gd name="f82" fmla="*/ f62 1 95"/>
              <a:gd name="f83" fmla="*/ f63 1 60"/>
              <a:gd name="f84" fmla="*/ f64 1 95"/>
              <a:gd name="f85" fmla="*/ f65 1 60"/>
              <a:gd name="f86" fmla="*/ f66 1 60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Freeform 32"/>
          <p:cNvSpPr/>
          <p:nvPr/>
        </p:nvSpPr>
        <p:spPr>
          <a:xfrm>
            <a:off x="2418405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63"/>
              <a:gd name="f12" fmla="val 19"/>
              <a:gd name="f13" fmla="val 68"/>
              <a:gd name="f14" fmla="val 21"/>
              <a:gd name="f15" fmla="val 72"/>
              <a:gd name="f16" fmla="val 23"/>
              <a:gd name="f17" fmla="val 75"/>
              <a:gd name="f18" fmla="val 26"/>
              <a:gd name="f19" fmla="val 78"/>
              <a:gd name="f20" fmla="val 29"/>
              <a:gd name="f21" fmla="val 81"/>
              <a:gd name="f22" fmla="val 33"/>
              <a:gd name="f23" fmla="val 83"/>
              <a:gd name="f24" fmla="val 37"/>
              <a:gd name="f25" fmla="val 84"/>
              <a:gd name="f26" fmla="val 41"/>
              <a:gd name="f27" fmla="val 86"/>
              <a:gd name="f28" fmla="val 46"/>
              <a:gd name="f29" fmla="val 50"/>
              <a:gd name="f30" fmla="val 57"/>
              <a:gd name="f31" fmla="val 64"/>
              <a:gd name="f32" fmla="val 85"/>
              <a:gd name="f33" fmla="val 70"/>
              <a:gd name="f34" fmla="val 77"/>
              <a:gd name="f35" fmla="val 80"/>
              <a:gd name="f36" fmla="val 92"/>
              <a:gd name="f37" fmla="val 95"/>
              <a:gd name="f38" fmla="val 74"/>
              <a:gd name="f39" fmla="val 97"/>
              <a:gd name="f40" fmla="val 98"/>
              <a:gd name="f41" fmla="val 51"/>
              <a:gd name="f42" fmla="val 35"/>
              <a:gd name="f43" fmla="val 22"/>
              <a:gd name="f44" fmla="val 96"/>
              <a:gd name="f45" fmla="val 14"/>
              <a:gd name="f46" fmla="val 88"/>
              <a:gd name="f47" fmla="val 5"/>
              <a:gd name="f48" fmla="val 79"/>
              <a:gd name="f49" fmla="val 67"/>
              <a:gd name="f50" fmla="val 4"/>
              <a:gd name="f51" fmla="val 13"/>
              <a:gd name="f52" fmla="val 47"/>
              <a:gd name="f53" fmla="val 60"/>
              <a:gd name="f54" fmla="val 69"/>
              <a:gd name="f55" fmla="val 76"/>
              <a:gd name="f56" fmla="val 11"/>
              <a:gd name="f57" fmla="val 30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1"/>
              <a:gd name="f66" fmla="val 16"/>
              <a:gd name="f67" fmla="val 54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4 f73 1"/>
              <a:gd name="f99" fmla="*/ 88 f72 1"/>
              <a:gd name="f100" fmla="*/ 0 f73 1"/>
              <a:gd name="f101" fmla="*/ 51 f72 1"/>
              <a:gd name="f102" fmla="*/ 13 f73 1"/>
              <a:gd name="f103" fmla="*/ 14 f72 1"/>
              <a:gd name="f104" fmla="*/ 47 f73 1"/>
              <a:gd name="f105" fmla="*/ 0 f72 1"/>
              <a:gd name="f106" fmla="*/ 76 f73 1"/>
              <a:gd name="f107" fmla="*/ 11 f72 1"/>
              <a:gd name="f108" fmla="*/ 43 f72 1"/>
              <a:gd name="f109" fmla="*/ 71 f73 1"/>
              <a:gd name="f110" fmla="*/ 40 f72 1"/>
              <a:gd name="f111" fmla="*/ 65 f73 1"/>
              <a:gd name="f112" fmla="*/ 20 f72 1"/>
              <a:gd name="f113" fmla="*/ 46 f73 1"/>
              <a:gd name="f114" fmla="*/ 13 f72 1"/>
              <a:gd name="f115" fmla="*/ 25 f73 1"/>
              <a:gd name="f116" fmla="*/ 21 f72 1"/>
              <a:gd name="f117" fmla="*/ f74 1 f2"/>
              <a:gd name="f118" fmla="*/ f77 1 87"/>
              <a:gd name="f119" fmla="*/ f78 1 100"/>
              <a:gd name="f120" fmla="*/ f79 1 87"/>
              <a:gd name="f121" fmla="*/ f80 1 87"/>
              <a:gd name="f122" fmla="*/ f81 1 100"/>
              <a:gd name="f123" fmla="*/ f82 1 87"/>
              <a:gd name="f124" fmla="*/ f83 1 100"/>
              <a:gd name="f125" fmla="*/ f84 1 87"/>
              <a:gd name="f126" fmla="*/ f85 1 100"/>
              <a:gd name="f127" fmla="*/ f86 1 87"/>
              <a:gd name="f128" fmla="*/ f87 1 100"/>
              <a:gd name="f129" fmla="*/ f88 1 87"/>
              <a:gd name="f130" fmla="*/ f89 1 100"/>
              <a:gd name="f131" fmla="*/ f90 1 87"/>
              <a:gd name="f132" fmla="*/ f91 1 100"/>
              <a:gd name="f133" fmla="*/ f92 1 87"/>
              <a:gd name="f134" fmla="*/ f93 1 100"/>
              <a:gd name="f135" fmla="*/ f94 1 87"/>
              <a:gd name="f136" fmla="*/ f95 1 100"/>
              <a:gd name="f137" fmla="*/ f96 1 87"/>
              <a:gd name="f138" fmla="*/ f97 1 100"/>
              <a:gd name="f139" fmla="*/ f98 1 87"/>
              <a:gd name="f140" fmla="*/ f99 1 100"/>
              <a:gd name="f141" fmla="*/ f100 1 87"/>
              <a:gd name="f142" fmla="*/ f101 1 100"/>
              <a:gd name="f143" fmla="*/ f102 1 87"/>
              <a:gd name="f144" fmla="*/ f103 1 100"/>
              <a:gd name="f145" fmla="*/ f104 1 87"/>
              <a:gd name="f146" fmla="*/ f105 1 100"/>
              <a:gd name="f147" fmla="*/ f106 1 87"/>
              <a:gd name="f148" fmla="*/ f107 1 100"/>
              <a:gd name="f149" fmla="*/ f108 1 100"/>
              <a:gd name="f150" fmla="*/ f109 1 87"/>
              <a:gd name="f151" fmla="*/ f110 1 100"/>
              <a:gd name="f152" fmla="*/ f111 1 87"/>
              <a:gd name="f153" fmla="*/ f112 1 100"/>
              <a:gd name="f154" fmla="*/ f113 1 87"/>
              <a:gd name="f155" fmla="*/ f114 1 100"/>
              <a:gd name="f156" fmla="*/ f115 1 87"/>
              <a:gd name="f157" fmla="*/ f116 1 100"/>
              <a:gd name="f158" fmla="*/ 0 1 f75"/>
              <a:gd name="f159" fmla="*/ f6 1 f75"/>
              <a:gd name="f160" fmla="*/ 0 1 f76"/>
              <a:gd name="f161" fmla="*/ f7 1 f76"/>
              <a:gd name="f162" fmla="+- f117 0 f1"/>
              <a:gd name="f163" fmla="*/ f118 1 f75"/>
              <a:gd name="f164" fmla="*/ f119 1 f76"/>
              <a:gd name="f165" fmla="*/ f120 1 f75"/>
              <a:gd name="f166" fmla="*/ f121 1 f75"/>
              <a:gd name="f167" fmla="*/ f122 1 f76"/>
              <a:gd name="f168" fmla="*/ f123 1 f75"/>
              <a:gd name="f169" fmla="*/ f124 1 f76"/>
              <a:gd name="f170" fmla="*/ f125 1 f75"/>
              <a:gd name="f171" fmla="*/ f126 1 f76"/>
              <a:gd name="f172" fmla="*/ f127 1 f75"/>
              <a:gd name="f173" fmla="*/ f128 1 f76"/>
              <a:gd name="f174" fmla="*/ f129 1 f75"/>
              <a:gd name="f175" fmla="*/ f130 1 f76"/>
              <a:gd name="f176" fmla="*/ f131 1 f75"/>
              <a:gd name="f177" fmla="*/ f132 1 f76"/>
              <a:gd name="f178" fmla="*/ f133 1 f75"/>
              <a:gd name="f179" fmla="*/ f134 1 f76"/>
              <a:gd name="f180" fmla="*/ f135 1 f75"/>
              <a:gd name="f181" fmla="*/ f136 1 f76"/>
              <a:gd name="f182" fmla="*/ f137 1 f75"/>
              <a:gd name="f183" fmla="*/ f138 1 f76"/>
              <a:gd name="f184" fmla="*/ f139 1 f75"/>
              <a:gd name="f185" fmla="*/ f140 1 f76"/>
              <a:gd name="f186" fmla="*/ f141 1 f75"/>
              <a:gd name="f187" fmla="*/ f142 1 f76"/>
              <a:gd name="f188" fmla="*/ f143 1 f75"/>
              <a:gd name="f189" fmla="*/ f144 1 f76"/>
              <a:gd name="f190" fmla="*/ f145 1 f75"/>
              <a:gd name="f191" fmla="*/ f146 1 f76"/>
              <a:gd name="f192" fmla="*/ f147 1 f75"/>
              <a:gd name="f193" fmla="*/ f148 1 f76"/>
              <a:gd name="f194" fmla="*/ f149 1 f76"/>
              <a:gd name="f195" fmla="*/ f150 1 f75"/>
              <a:gd name="f196" fmla="*/ f151 1 f76"/>
              <a:gd name="f197" fmla="*/ f152 1 f75"/>
              <a:gd name="f198" fmla="*/ f153 1 f76"/>
              <a:gd name="f199" fmla="*/ f154 1 f75"/>
              <a:gd name="f200" fmla="*/ f155 1 f76"/>
              <a:gd name="f201" fmla="*/ f156 1 f75"/>
              <a:gd name="f202" fmla="*/ f157 1 f76"/>
              <a:gd name="f203" fmla="*/ f158 f70 1"/>
              <a:gd name="f204" fmla="*/ f159 f70 1"/>
              <a:gd name="f205" fmla="*/ f161 f71 1"/>
              <a:gd name="f206" fmla="*/ f160 f71 1"/>
              <a:gd name="f207" fmla="*/ f163 f70 1"/>
              <a:gd name="f208" fmla="*/ f164 f71 1"/>
              <a:gd name="f209" fmla="*/ f165 f70 1"/>
              <a:gd name="f210" fmla="*/ f166 f70 1"/>
              <a:gd name="f211" fmla="*/ f167 f71 1"/>
              <a:gd name="f212" fmla="*/ f168 f70 1"/>
              <a:gd name="f213" fmla="*/ f169 f71 1"/>
              <a:gd name="f214" fmla="*/ f170 f70 1"/>
              <a:gd name="f215" fmla="*/ f171 f71 1"/>
              <a:gd name="f216" fmla="*/ f172 f70 1"/>
              <a:gd name="f217" fmla="*/ f173 f71 1"/>
              <a:gd name="f218" fmla="*/ f174 f70 1"/>
              <a:gd name="f219" fmla="*/ f175 f71 1"/>
              <a:gd name="f220" fmla="*/ f176 f70 1"/>
              <a:gd name="f221" fmla="*/ f177 f71 1"/>
              <a:gd name="f222" fmla="*/ f178 f70 1"/>
              <a:gd name="f223" fmla="*/ f179 f71 1"/>
              <a:gd name="f224" fmla="*/ f180 f70 1"/>
              <a:gd name="f225" fmla="*/ f181 f71 1"/>
              <a:gd name="f226" fmla="*/ f182 f70 1"/>
              <a:gd name="f227" fmla="*/ f183 f71 1"/>
              <a:gd name="f228" fmla="*/ f184 f70 1"/>
              <a:gd name="f229" fmla="*/ f185 f71 1"/>
              <a:gd name="f230" fmla="*/ f186 f70 1"/>
              <a:gd name="f231" fmla="*/ f187 f71 1"/>
              <a:gd name="f232" fmla="*/ f188 f70 1"/>
              <a:gd name="f233" fmla="*/ f189 f71 1"/>
              <a:gd name="f234" fmla="*/ f190 f70 1"/>
              <a:gd name="f235" fmla="*/ f191 f71 1"/>
              <a:gd name="f236" fmla="*/ f192 f70 1"/>
              <a:gd name="f237" fmla="*/ f193 f71 1"/>
              <a:gd name="f238" fmla="*/ f194 f71 1"/>
              <a:gd name="f239" fmla="*/ f195 f70 1"/>
              <a:gd name="f240" fmla="*/ f196 f71 1"/>
              <a:gd name="f241" fmla="*/ f197 f70 1"/>
              <a:gd name="f242" fmla="*/ f198 f71 1"/>
              <a:gd name="f243" fmla="*/ f199 f70 1"/>
              <a:gd name="f244" fmla="*/ f200 f71 1"/>
              <a:gd name="f245" fmla="*/ f201 f70 1"/>
              <a:gd name="f246" fmla="*/ f202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7" y="f208"/>
              </a:cxn>
              <a:cxn ang="f162">
                <a:pos x="f209" y="f208"/>
              </a:cxn>
              <a:cxn ang="f162">
                <a:pos x="f210" y="f211"/>
              </a:cxn>
              <a:cxn ang="f162">
                <a:pos x="f212" y="f213"/>
              </a:cxn>
              <a:cxn ang="f162">
                <a:pos x="f214" y="f215"/>
              </a:cxn>
              <a:cxn ang="f162">
                <a:pos x="f216" y="f217"/>
              </a:cxn>
              <a:cxn ang="f162">
                <a:pos x="f218" y="f219"/>
              </a:cxn>
              <a:cxn ang="f162">
                <a:pos x="f220" y="f221"/>
              </a:cxn>
              <a:cxn ang="f162">
                <a:pos x="f222" y="f221"/>
              </a:cxn>
              <a:cxn ang="f162">
                <a:pos x="f222" y="f223"/>
              </a:cxn>
              <a:cxn ang="f162">
                <a:pos x="f224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36" y="f237"/>
              </a:cxn>
              <a:cxn ang="f162">
                <a:pos x="f207" y="f238"/>
              </a:cxn>
              <a:cxn ang="f162">
                <a:pos x="f207" y="f20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45" y="f246"/>
              </a:cxn>
              <a:cxn ang="f162">
                <a:pos x="f209" y="f240"/>
              </a:cxn>
              <a:cxn ang="f162">
                <a:pos x="f239" y="f240"/>
              </a:cxn>
            </a:cxnLst>
            <a:rect l="f203" t="f206" r="f204" b="f20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9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7"/>
                  <a:pt x="f29" y="f27"/>
                </a:cubicBezTo>
                <a:cubicBezTo>
                  <a:pt x="f30" y="f27"/>
                  <a:pt x="f31" y="f32"/>
                  <a:pt x="f33" y="f23"/>
                </a:cubicBezTo>
                <a:cubicBezTo>
                  <a:pt x="f34" y="f35"/>
                  <a:pt x="f21" y="f34"/>
                  <a:pt x="f25" y="f17"/>
                </a:cubicBezTo>
                <a:lnTo>
                  <a:pt x="f32" y="f17"/>
                </a:lnTo>
                <a:lnTo>
                  <a:pt x="f32" y="f36"/>
                </a:lnTo>
                <a:cubicBezTo>
                  <a:pt x="f35" y="f37"/>
                  <a:pt x="f38" y="f39"/>
                  <a:pt x="f13" y="f40"/>
                </a:cubicBezTo>
                <a:cubicBezTo>
                  <a:pt x="f11" y="f7"/>
                  <a:pt x="f30" y="f7"/>
                  <a:pt x="f41" y="f7"/>
                </a:cubicBezTo>
                <a:cubicBezTo>
                  <a:pt x="f42" y="f7"/>
                  <a:pt x="f43" y="f44"/>
                  <a:pt x="f45" y="f46"/>
                </a:cubicBezTo>
                <a:cubicBezTo>
                  <a:pt x="f47" y="f48"/>
                  <a:pt x="f5" y="f49"/>
                  <a:pt x="f5" y="f41"/>
                </a:cubicBezTo>
                <a:cubicBezTo>
                  <a:pt x="f5" y="f42"/>
                  <a:pt x="f50" y="f16"/>
                  <a:pt x="f51" y="f45"/>
                </a:cubicBezTo>
                <a:cubicBezTo>
                  <a:pt x="f43" y="f47"/>
                  <a:pt x="f22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3" y="f12"/>
                  <a:pt x="f6" y="f57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54" y="f62"/>
                  <a:pt x="f63" y="f64"/>
                </a:cubicBezTo>
                <a:cubicBezTo>
                  <a:pt x="f65" y="f66"/>
                  <a:pt x="f67" y="f51"/>
                  <a:pt x="f28" y="f51"/>
                </a:cubicBezTo>
                <a:cubicBezTo>
                  <a:pt x="f24" y="f51"/>
                  <a:pt x="f57" y="f66"/>
                  <a:pt x="f62" y="f14"/>
                </a:cubicBezTo>
                <a:cubicBezTo>
                  <a:pt x="f64" y="f18"/>
                  <a:pt x="f9" y="f68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2566409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0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19"/>
              <a:gd name="f31" fmla="val 21"/>
              <a:gd name="f32" fmla="val 24"/>
              <a:gd name="f33" fmla="val 27"/>
              <a:gd name="f34" fmla="val 3"/>
              <a:gd name="f35" fmla="val 13"/>
              <a:gd name="f36" fmla="val 9"/>
              <a:gd name="f37" fmla="val 6"/>
              <a:gd name="f38" fmla="val 4"/>
              <a:gd name="f39" fmla="val 37"/>
              <a:gd name="f40" fmla="val 1"/>
              <a:gd name="f41" fmla="val 43"/>
              <a:gd name="f42" fmla="val 67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2 f49 1"/>
              <a:gd name="f60" fmla="*/ 60 f50 1"/>
              <a:gd name="f61" fmla="*/ 23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9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 f49 1"/>
              <a:gd name="f75" fmla="*/ 48 f50 1"/>
              <a:gd name="f76" fmla="*/ 0 f49 1"/>
              <a:gd name="f77" fmla="*/ 72 f50 1"/>
              <a:gd name="f78" fmla="*/ 9 f49 1"/>
              <a:gd name="f79" fmla="*/ 36 f49 1"/>
              <a:gd name="f80" fmla="*/ f51 1 f2"/>
              <a:gd name="f81" fmla="*/ f54 1 80"/>
              <a:gd name="f82" fmla="*/ f55 1 98"/>
              <a:gd name="f83" fmla="*/ f56 1 80"/>
              <a:gd name="f84" fmla="*/ f57 1 98"/>
              <a:gd name="f85" fmla="*/ f58 1 80"/>
              <a:gd name="f86" fmla="*/ f59 1 98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80"/>
              <a:gd name="f105" fmla="*/ f78 1 98"/>
              <a:gd name="f106" fmla="*/ f79 1 98"/>
              <a:gd name="f107" fmla="*/ 0 1 f52"/>
              <a:gd name="f108" fmla="*/ f6 1 f52"/>
              <a:gd name="f109" fmla="*/ 0 1 f53"/>
              <a:gd name="f110" fmla="*/ f7 1 f53"/>
              <a:gd name="f111" fmla="+- f80 0 f1"/>
              <a:gd name="f112" fmla="*/ f81 1 f52"/>
              <a:gd name="f113" fmla="*/ f82 1 f53"/>
              <a:gd name="f114" fmla="*/ f83 1 f52"/>
              <a:gd name="f115" fmla="*/ f84 1 f53"/>
              <a:gd name="f116" fmla="*/ f85 1 f52"/>
              <a:gd name="f117" fmla="*/ f86 1 f53"/>
              <a:gd name="f118" fmla="*/ f87 1 f52"/>
              <a:gd name="f119" fmla="*/ f88 1 f53"/>
              <a:gd name="f120" fmla="*/ f89 1 f52"/>
              <a:gd name="f121" fmla="*/ f90 1 f53"/>
              <a:gd name="f122" fmla="*/ f91 1 f52"/>
              <a:gd name="f123" fmla="*/ f92 1 f53"/>
              <a:gd name="f124" fmla="*/ f93 1 f52"/>
              <a:gd name="f125" fmla="*/ f94 1 f53"/>
              <a:gd name="f126" fmla="*/ f95 1 f52"/>
              <a:gd name="f127" fmla="*/ f96 1 f53"/>
              <a:gd name="f128" fmla="*/ f97 1 f52"/>
              <a:gd name="f129" fmla="*/ f98 1 f53"/>
              <a:gd name="f130" fmla="*/ f99 1 f53"/>
              <a:gd name="f131" fmla="*/ f100 1 f52"/>
              <a:gd name="f132" fmla="*/ f101 1 f53"/>
              <a:gd name="f133" fmla="*/ f102 1 f52"/>
              <a:gd name="f134" fmla="*/ f103 1 f53"/>
              <a:gd name="f135" fmla="*/ f104 1 f52"/>
              <a:gd name="f136" fmla="*/ f105 1 f53"/>
              <a:gd name="f137" fmla="*/ f106 1 f53"/>
              <a:gd name="f138" fmla="*/ f107 f47 1"/>
              <a:gd name="f139" fmla="*/ f108 f47 1"/>
              <a:gd name="f140" fmla="*/ f110 f48 1"/>
              <a:gd name="f141" fmla="*/ f109 f48 1"/>
              <a:gd name="f142" fmla="*/ f112 f47 1"/>
              <a:gd name="f143" fmla="*/ f113 f48 1"/>
              <a:gd name="f144" fmla="*/ f114 f47 1"/>
              <a:gd name="f145" fmla="*/ f115 f48 1"/>
              <a:gd name="f146" fmla="*/ f116 f47 1"/>
              <a:gd name="f147" fmla="*/ f117 f48 1"/>
              <a:gd name="f148" fmla="*/ f118 f47 1"/>
              <a:gd name="f149" fmla="*/ f119 f48 1"/>
              <a:gd name="f150" fmla="*/ f120 f47 1"/>
              <a:gd name="f151" fmla="*/ f121 f48 1"/>
              <a:gd name="f152" fmla="*/ f122 f47 1"/>
              <a:gd name="f153" fmla="*/ f123 f48 1"/>
              <a:gd name="f154" fmla="*/ f124 f47 1"/>
              <a:gd name="f155" fmla="*/ f125 f48 1"/>
              <a:gd name="f156" fmla="*/ f126 f47 1"/>
              <a:gd name="f157" fmla="*/ f127 f48 1"/>
              <a:gd name="f158" fmla="*/ f128 f47 1"/>
              <a:gd name="f159" fmla="*/ f129 f48 1"/>
              <a:gd name="f160" fmla="*/ f130 f48 1"/>
              <a:gd name="f161" fmla="*/ f131 f47 1"/>
              <a:gd name="f162" fmla="*/ f132 f48 1"/>
              <a:gd name="f163" fmla="*/ f133 f47 1"/>
              <a:gd name="f164" fmla="*/ f134 f48 1"/>
              <a:gd name="f165" fmla="*/ f135 f47 1"/>
              <a:gd name="f166" fmla="*/ f136 f48 1"/>
              <a:gd name="f167" fmla="*/ f137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2" y="f143"/>
              </a:cxn>
              <a:cxn ang="f111">
                <a:pos x="f144" y="f143"/>
              </a:cxn>
              <a:cxn ang="f111">
                <a:pos x="f144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6" y="f157"/>
              </a:cxn>
              <a:cxn ang="f111">
                <a:pos x="f156" y="f143"/>
              </a:cxn>
              <a:cxn ang="f111">
                <a:pos x="f158" y="f143"/>
              </a:cxn>
              <a:cxn ang="f111">
                <a:pos x="f158" y="f159"/>
              </a:cxn>
              <a:cxn ang="f111">
                <a:pos x="f156" y="f159"/>
              </a:cxn>
              <a:cxn ang="f111">
                <a:pos x="f156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65" y="f166"/>
              </a:cxn>
              <a:cxn ang="f111">
                <a:pos x="f142" y="f167"/>
              </a:cxn>
              <a:cxn ang="f111">
                <a:pos x="f142" y="f143"/>
              </a:cxn>
            </a:cxnLst>
            <a:rect l="f138" t="f141" r="f139" b="f140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4"/>
                  <a:pt x="f29" y="f30"/>
                </a:cubicBezTo>
                <a:cubicBezTo>
                  <a:pt x="f16" y="f31"/>
                  <a:pt x="f31" y="f32"/>
                  <a:pt x="f26" y="f33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4"/>
                </a:lnTo>
                <a:lnTo>
                  <a:pt x="f26" y="f34"/>
                </a:lnTo>
                <a:lnTo>
                  <a:pt x="f26" y="f35"/>
                </a:lnTo>
                <a:cubicBezTo>
                  <a:pt x="f31" y="f36"/>
                  <a:pt x="f33" y="f37"/>
                  <a:pt x="f13" y="f38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4"/>
                  <a:pt x="f43" y="f36"/>
                </a:cubicBezTo>
                <a:cubicBezTo>
                  <a:pt x="f44" y="f26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reeform 34"/>
          <p:cNvSpPr/>
          <p:nvPr/>
        </p:nvSpPr>
        <p:spPr>
          <a:xfrm>
            <a:off x="1536813" y="465164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60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3"/>
              <a:gd name="f22" fmla="val 96"/>
              <a:gd name="f23" fmla="val 50"/>
              <a:gd name="f24" fmla="val 97"/>
              <a:gd name="f25" fmla="val 47"/>
              <a:gd name="f26" fmla="val 43"/>
              <a:gd name="f27" fmla="val 99"/>
              <a:gd name="f28" fmla="val 40"/>
              <a:gd name="f29" fmla="val 100"/>
              <a:gd name="f30" fmla="val 36"/>
              <a:gd name="f31" fmla="val 31"/>
              <a:gd name="f32" fmla="val 23"/>
              <a:gd name="f33" fmla="val 15"/>
              <a:gd name="f34" fmla="val 9"/>
              <a:gd name="f35" fmla="val 3"/>
              <a:gd name="f36" fmla="val 86"/>
              <a:gd name="f37" fmla="val 79"/>
              <a:gd name="f38" fmla="val 70"/>
              <a:gd name="f39" fmla="val 63"/>
              <a:gd name="f40" fmla="val 2"/>
              <a:gd name="f41" fmla="val 5"/>
              <a:gd name="f42" fmla="val 8"/>
              <a:gd name="f43" fmla="val 48"/>
              <a:gd name="f44" fmla="val 12"/>
              <a:gd name="f45" fmla="val 45"/>
              <a:gd name="f46" fmla="val 18"/>
              <a:gd name="f47" fmla="val 42"/>
              <a:gd name="f48" fmla="val 24"/>
              <a:gd name="f49" fmla="val 38"/>
              <a:gd name="f50" fmla="val 39"/>
              <a:gd name="f51" fmla="val 37"/>
              <a:gd name="f52" fmla="val 56"/>
              <a:gd name="f53" fmla="val 35"/>
              <a:gd name="f54" fmla="val 32"/>
              <a:gd name="f55" fmla="val 29"/>
              <a:gd name="f56" fmla="val 26"/>
              <a:gd name="f57" fmla="val 21"/>
              <a:gd name="f58" fmla="val 19"/>
              <a:gd name="f59" fmla="val 58"/>
              <a:gd name="f60" fmla="val 16"/>
              <a:gd name="f61" fmla="val 14"/>
              <a:gd name="f62" fmla="val 20"/>
              <a:gd name="f63" fmla="val 17"/>
              <a:gd name="f64" fmla="val 10"/>
              <a:gd name="f65" fmla="val 4"/>
              <a:gd name="f66" fmla="val 22"/>
              <a:gd name="f67" fmla="val 28"/>
              <a:gd name="f68" fmla="val 1"/>
              <a:gd name="f69" fmla="val 34"/>
              <a:gd name="f70" fmla="val 52"/>
              <a:gd name="f71" fmla="val 67"/>
              <a:gd name="f72" fmla="val 74"/>
              <a:gd name="f73" fmla="val 77"/>
              <a:gd name="f74" fmla="val 80"/>
              <a:gd name="f75" fmla="val 27"/>
              <a:gd name="f76" fmla="val 33"/>
              <a:gd name="f77" fmla="val 61"/>
              <a:gd name="f78" fmla="val 49"/>
              <a:gd name="f79" fmla="val 41"/>
              <a:gd name="f80" fmla="val 51"/>
              <a:gd name="f81" fmla="val 69"/>
              <a:gd name="f82" fmla="val 75"/>
              <a:gd name="f83" fmla="val 82"/>
              <a:gd name="f84" fmla="val 25"/>
              <a:gd name="f85" fmla="val 84"/>
              <a:gd name="f86" fmla="val 30"/>
              <a:gd name="f87" fmla="val 85"/>
              <a:gd name="f88" fmla="val 78"/>
              <a:gd name="f89" fmla="+- 0 0 -90"/>
              <a:gd name="f90" fmla="*/ f3 1 81"/>
              <a:gd name="f91" fmla="*/ f4 1 101"/>
              <a:gd name="f92" fmla="+- f7 0 f5"/>
              <a:gd name="f93" fmla="+- f6 0 f5"/>
              <a:gd name="f94" fmla="*/ f89 f0 1"/>
              <a:gd name="f95" fmla="*/ f93 1 81"/>
              <a:gd name="f96" fmla="*/ f92 1 101"/>
              <a:gd name="f97" fmla="*/ 81 f93 1"/>
              <a:gd name="f98" fmla="*/ 98 f92 1"/>
              <a:gd name="f99" fmla="*/ 65 f93 1"/>
              <a:gd name="f100" fmla="*/ 88 f92 1"/>
              <a:gd name="f101" fmla="*/ 60 f93 1"/>
              <a:gd name="f102" fmla="*/ 92 f92 1"/>
              <a:gd name="f103" fmla="*/ 53 f93 1"/>
              <a:gd name="f104" fmla="*/ 96 f92 1"/>
              <a:gd name="f105" fmla="*/ 43 f93 1"/>
              <a:gd name="f106" fmla="*/ 99 f92 1"/>
              <a:gd name="f107" fmla="*/ 31 f93 1"/>
              <a:gd name="f108" fmla="*/ 101 f92 1"/>
              <a:gd name="f109" fmla="*/ 9 f93 1"/>
              <a:gd name="f110" fmla="*/ 0 f93 1"/>
              <a:gd name="f111" fmla="*/ 70 f92 1"/>
              <a:gd name="f112" fmla="*/ 5 f93 1"/>
              <a:gd name="f113" fmla="*/ 53 f92 1"/>
              <a:gd name="f114" fmla="*/ 18 f93 1"/>
              <a:gd name="f115" fmla="*/ 42 f92 1"/>
              <a:gd name="f116" fmla="*/ 39 f93 1"/>
              <a:gd name="f117" fmla="*/ 37 f92 1"/>
              <a:gd name="f118" fmla="*/ 35 f92 1"/>
              <a:gd name="f119" fmla="*/ 32 f92 1"/>
              <a:gd name="f120" fmla="*/ 63 f93 1"/>
              <a:gd name="f121" fmla="*/ 23 f92 1"/>
              <a:gd name="f122" fmla="*/ 58 f93 1"/>
              <a:gd name="f123" fmla="*/ 18 f92 1"/>
              <a:gd name="f124" fmla="*/ 50 f93 1"/>
              <a:gd name="f125" fmla="*/ 15 f92 1"/>
              <a:gd name="f126" fmla="*/ 40 f93 1"/>
              <a:gd name="f127" fmla="*/ 14 f92 1"/>
              <a:gd name="f128" fmla="*/ 26 f93 1"/>
              <a:gd name="f129" fmla="*/ 16 f92 1"/>
              <a:gd name="f130" fmla="*/ 10 f93 1"/>
              <a:gd name="f131" fmla="*/ 21 f92 1"/>
              <a:gd name="f132" fmla="*/ 5 f92 1"/>
              <a:gd name="f133" fmla="*/ 22 f93 1"/>
              <a:gd name="f134" fmla="*/ 2 f92 1"/>
              <a:gd name="f135" fmla="*/ 0 f92 1"/>
              <a:gd name="f136" fmla="*/ 57 f93 1"/>
              <a:gd name="f137" fmla="*/ 70 f93 1"/>
              <a:gd name="f138" fmla="*/ 8 f92 1"/>
              <a:gd name="f139" fmla="*/ 79 f93 1"/>
              <a:gd name="f140" fmla="*/ 33 f92 1"/>
              <a:gd name="f141" fmla="*/ 74 f92 1"/>
              <a:gd name="f142" fmla="*/ 48 f92 1"/>
              <a:gd name="f143" fmla="*/ 48 f93 1"/>
              <a:gd name="f144" fmla="*/ 49 f92 1"/>
              <a:gd name="f145" fmla="*/ 32 f93 1"/>
              <a:gd name="f146" fmla="*/ 52 f92 1"/>
              <a:gd name="f147" fmla="*/ 21 f93 1"/>
              <a:gd name="f148" fmla="*/ 58 f92 1"/>
              <a:gd name="f149" fmla="*/ 17 f93 1"/>
              <a:gd name="f150" fmla="*/ 69 f92 1"/>
              <a:gd name="f151" fmla="*/ 82 f92 1"/>
              <a:gd name="f152" fmla="*/ 37 f93 1"/>
              <a:gd name="f153" fmla="*/ 86 f92 1"/>
              <a:gd name="f154" fmla="*/ 52 f93 1"/>
              <a:gd name="f155" fmla="*/ f94 1 f2"/>
              <a:gd name="f156" fmla="*/ f97 1 81"/>
              <a:gd name="f157" fmla="*/ f98 1 101"/>
              <a:gd name="f158" fmla="*/ f99 1 81"/>
              <a:gd name="f159" fmla="*/ f100 1 101"/>
              <a:gd name="f160" fmla="*/ f101 1 81"/>
              <a:gd name="f161" fmla="*/ f102 1 101"/>
              <a:gd name="f162" fmla="*/ f103 1 81"/>
              <a:gd name="f163" fmla="*/ f104 1 101"/>
              <a:gd name="f164" fmla="*/ f105 1 81"/>
              <a:gd name="f165" fmla="*/ f106 1 101"/>
              <a:gd name="f166" fmla="*/ f107 1 81"/>
              <a:gd name="f167" fmla="*/ f108 1 101"/>
              <a:gd name="f168" fmla="*/ f109 1 81"/>
              <a:gd name="f169" fmla="*/ f110 1 81"/>
              <a:gd name="f170" fmla="*/ f111 1 101"/>
              <a:gd name="f171" fmla="*/ f112 1 81"/>
              <a:gd name="f172" fmla="*/ f113 1 101"/>
              <a:gd name="f173" fmla="*/ f114 1 81"/>
              <a:gd name="f174" fmla="*/ f115 1 101"/>
              <a:gd name="f175" fmla="*/ f116 1 81"/>
              <a:gd name="f176" fmla="*/ f117 1 101"/>
              <a:gd name="f177" fmla="*/ f118 1 101"/>
              <a:gd name="f178" fmla="*/ f119 1 101"/>
              <a:gd name="f179" fmla="*/ f120 1 81"/>
              <a:gd name="f180" fmla="*/ f121 1 101"/>
              <a:gd name="f181" fmla="*/ f122 1 81"/>
              <a:gd name="f182" fmla="*/ f123 1 101"/>
              <a:gd name="f183" fmla="*/ f124 1 81"/>
              <a:gd name="f184" fmla="*/ f125 1 101"/>
              <a:gd name="f185" fmla="*/ f126 1 81"/>
              <a:gd name="f186" fmla="*/ f127 1 101"/>
              <a:gd name="f187" fmla="*/ f128 1 81"/>
              <a:gd name="f188" fmla="*/ f129 1 101"/>
              <a:gd name="f189" fmla="*/ f130 1 81"/>
              <a:gd name="f190" fmla="*/ f131 1 101"/>
              <a:gd name="f191" fmla="*/ f132 1 101"/>
              <a:gd name="f192" fmla="*/ f133 1 81"/>
              <a:gd name="f193" fmla="*/ f134 1 101"/>
              <a:gd name="f194" fmla="*/ f135 1 101"/>
              <a:gd name="f195" fmla="*/ f136 1 81"/>
              <a:gd name="f196" fmla="*/ f137 1 81"/>
              <a:gd name="f197" fmla="*/ f138 1 101"/>
              <a:gd name="f198" fmla="*/ f139 1 81"/>
              <a:gd name="f199" fmla="*/ f140 1 101"/>
              <a:gd name="f200" fmla="*/ f141 1 101"/>
              <a:gd name="f201" fmla="*/ f142 1 101"/>
              <a:gd name="f202" fmla="*/ f143 1 81"/>
              <a:gd name="f203" fmla="*/ f144 1 101"/>
              <a:gd name="f204" fmla="*/ f145 1 81"/>
              <a:gd name="f205" fmla="*/ f146 1 101"/>
              <a:gd name="f206" fmla="*/ f147 1 81"/>
              <a:gd name="f207" fmla="*/ f148 1 101"/>
              <a:gd name="f208" fmla="*/ f149 1 81"/>
              <a:gd name="f209" fmla="*/ f150 1 101"/>
              <a:gd name="f210" fmla="*/ f151 1 101"/>
              <a:gd name="f211" fmla="*/ f152 1 81"/>
              <a:gd name="f212" fmla="*/ f153 1 101"/>
              <a:gd name="f213" fmla="*/ f154 1 81"/>
              <a:gd name="f214" fmla="*/ 0 1 f95"/>
              <a:gd name="f215" fmla="*/ f6 1 f95"/>
              <a:gd name="f216" fmla="*/ 0 1 f96"/>
              <a:gd name="f217" fmla="*/ f7 1 f96"/>
              <a:gd name="f218" fmla="+- f155 0 f1"/>
              <a:gd name="f219" fmla="*/ f156 1 f95"/>
              <a:gd name="f220" fmla="*/ f157 1 f96"/>
              <a:gd name="f221" fmla="*/ f158 1 f95"/>
              <a:gd name="f222" fmla="*/ f159 1 f96"/>
              <a:gd name="f223" fmla="*/ f160 1 f95"/>
              <a:gd name="f224" fmla="*/ f161 1 f96"/>
              <a:gd name="f225" fmla="*/ f162 1 f95"/>
              <a:gd name="f226" fmla="*/ f163 1 f96"/>
              <a:gd name="f227" fmla="*/ f164 1 f95"/>
              <a:gd name="f228" fmla="*/ f165 1 f96"/>
              <a:gd name="f229" fmla="*/ f166 1 f95"/>
              <a:gd name="f230" fmla="*/ f167 1 f96"/>
              <a:gd name="f231" fmla="*/ f168 1 f95"/>
              <a:gd name="f232" fmla="*/ f169 1 f95"/>
              <a:gd name="f233" fmla="*/ f170 1 f96"/>
              <a:gd name="f234" fmla="*/ f171 1 f95"/>
              <a:gd name="f235" fmla="*/ f172 1 f96"/>
              <a:gd name="f236" fmla="*/ f173 1 f95"/>
              <a:gd name="f237" fmla="*/ f174 1 f96"/>
              <a:gd name="f238" fmla="*/ f175 1 f95"/>
              <a:gd name="f239" fmla="*/ f176 1 f96"/>
              <a:gd name="f240" fmla="*/ f177 1 f96"/>
              <a:gd name="f241" fmla="*/ f178 1 f96"/>
              <a:gd name="f242" fmla="*/ f179 1 f95"/>
              <a:gd name="f243" fmla="*/ f180 1 f96"/>
              <a:gd name="f244" fmla="*/ f181 1 f95"/>
              <a:gd name="f245" fmla="*/ f182 1 f96"/>
              <a:gd name="f246" fmla="*/ f183 1 f95"/>
              <a:gd name="f247" fmla="*/ f184 1 f96"/>
              <a:gd name="f248" fmla="*/ f185 1 f95"/>
              <a:gd name="f249" fmla="*/ f186 1 f96"/>
              <a:gd name="f250" fmla="*/ f187 1 f95"/>
              <a:gd name="f251" fmla="*/ f188 1 f96"/>
              <a:gd name="f252" fmla="*/ f189 1 f95"/>
              <a:gd name="f253" fmla="*/ f190 1 f96"/>
              <a:gd name="f254" fmla="*/ f191 1 f96"/>
              <a:gd name="f255" fmla="*/ f192 1 f95"/>
              <a:gd name="f256" fmla="*/ f193 1 f96"/>
              <a:gd name="f257" fmla="*/ f194 1 f96"/>
              <a:gd name="f258" fmla="*/ f195 1 f95"/>
              <a:gd name="f259" fmla="*/ f196 1 f95"/>
              <a:gd name="f260" fmla="*/ f197 1 f96"/>
              <a:gd name="f261" fmla="*/ f198 1 f95"/>
              <a:gd name="f262" fmla="*/ f199 1 f96"/>
              <a:gd name="f263" fmla="*/ f200 1 f96"/>
              <a:gd name="f264" fmla="*/ f201 1 f96"/>
              <a:gd name="f265" fmla="*/ f202 1 f95"/>
              <a:gd name="f266" fmla="*/ f203 1 f96"/>
              <a:gd name="f267" fmla="*/ f204 1 f95"/>
              <a:gd name="f268" fmla="*/ f205 1 f96"/>
              <a:gd name="f269" fmla="*/ f206 1 f95"/>
              <a:gd name="f270" fmla="*/ f207 1 f96"/>
              <a:gd name="f271" fmla="*/ f208 1 f95"/>
              <a:gd name="f272" fmla="*/ f209 1 f96"/>
              <a:gd name="f273" fmla="*/ f210 1 f96"/>
              <a:gd name="f274" fmla="*/ f211 1 f95"/>
              <a:gd name="f275" fmla="*/ f212 1 f96"/>
              <a:gd name="f276" fmla="*/ f213 1 f95"/>
              <a:gd name="f277" fmla="*/ f214 f90 1"/>
              <a:gd name="f278" fmla="*/ f215 f90 1"/>
              <a:gd name="f279" fmla="*/ f217 f91 1"/>
              <a:gd name="f280" fmla="*/ f216 f91 1"/>
              <a:gd name="f281" fmla="*/ f219 f90 1"/>
              <a:gd name="f282" fmla="*/ f220 f91 1"/>
              <a:gd name="f283" fmla="*/ f221 f90 1"/>
              <a:gd name="f284" fmla="*/ f222 f91 1"/>
              <a:gd name="f285" fmla="*/ f223 f90 1"/>
              <a:gd name="f286" fmla="*/ f224 f91 1"/>
              <a:gd name="f287" fmla="*/ f225 f90 1"/>
              <a:gd name="f288" fmla="*/ f226 f91 1"/>
              <a:gd name="f289" fmla="*/ f227 f90 1"/>
              <a:gd name="f290" fmla="*/ f228 f91 1"/>
              <a:gd name="f291" fmla="*/ f229 f90 1"/>
              <a:gd name="f292" fmla="*/ f230 f91 1"/>
              <a:gd name="f293" fmla="*/ f231 f90 1"/>
              <a:gd name="f294" fmla="*/ f232 f90 1"/>
              <a:gd name="f295" fmla="*/ f233 f91 1"/>
              <a:gd name="f296" fmla="*/ f234 f90 1"/>
              <a:gd name="f297" fmla="*/ f235 f91 1"/>
              <a:gd name="f298" fmla="*/ f236 f90 1"/>
              <a:gd name="f299" fmla="*/ f237 f91 1"/>
              <a:gd name="f300" fmla="*/ f238 f90 1"/>
              <a:gd name="f301" fmla="*/ f239 f91 1"/>
              <a:gd name="f302" fmla="*/ f240 f91 1"/>
              <a:gd name="f303" fmla="*/ f241 f91 1"/>
              <a:gd name="f304" fmla="*/ f242 f90 1"/>
              <a:gd name="f305" fmla="*/ f243 f91 1"/>
              <a:gd name="f306" fmla="*/ f244 f90 1"/>
              <a:gd name="f307" fmla="*/ f245 f91 1"/>
              <a:gd name="f308" fmla="*/ f246 f90 1"/>
              <a:gd name="f309" fmla="*/ f247 f91 1"/>
              <a:gd name="f310" fmla="*/ f248 f90 1"/>
              <a:gd name="f311" fmla="*/ f249 f91 1"/>
              <a:gd name="f312" fmla="*/ f250 f90 1"/>
              <a:gd name="f313" fmla="*/ f251 f91 1"/>
              <a:gd name="f314" fmla="*/ f252 f90 1"/>
              <a:gd name="f315" fmla="*/ f253 f91 1"/>
              <a:gd name="f316" fmla="*/ f254 f91 1"/>
              <a:gd name="f317" fmla="*/ f255 f90 1"/>
              <a:gd name="f318" fmla="*/ f256 f91 1"/>
              <a:gd name="f319" fmla="*/ f257 f91 1"/>
              <a:gd name="f320" fmla="*/ f258 f90 1"/>
              <a:gd name="f321" fmla="*/ f259 f90 1"/>
              <a:gd name="f322" fmla="*/ f260 f91 1"/>
              <a:gd name="f323" fmla="*/ f261 f90 1"/>
              <a:gd name="f324" fmla="*/ f262 f91 1"/>
              <a:gd name="f325" fmla="*/ f263 f91 1"/>
              <a:gd name="f326" fmla="*/ f264 f91 1"/>
              <a:gd name="f327" fmla="*/ f265 f90 1"/>
              <a:gd name="f328" fmla="*/ f266 f91 1"/>
              <a:gd name="f329" fmla="*/ f267 f90 1"/>
              <a:gd name="f330" fmla="*/ f268 f91 1"/>
              <a:gd name="f331" fmla="*/ f269 f90 1"/>
              <a:gd name="f332" fmla="*/ f270 f91 1"/>
              <a:gd name="f333" fmla="*/ f271 f90 1"/>
              <a:gd name="f334" fmla="*/ f272 f91 1"/>
              <a:gd name="f335" fmla="*/ f273 f91 1"/>
              <a:gd name="f336" fmla="*/ f274 f90 1"/>
              <a:gd name="f337" fmla="*/ f275 f91 1"/>
              <a:gd name="f338" fmla="*/ f276 f9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8">
                <a:pos x="f281" y="f282"/>
              </a:cxn>
              <a:cxn ang="f218">
                <a:pos x="f283" y="f282"/>
              </a:cxn>
              <a:cxn ang="f218">
                <a:pos x="f283" y="f284"/>
              </a:cxn>
              <a:cxn ang="f218">
                <a:pos x="f285" y="f286"/>
              </a:cxn>
              <a:cxn ang="f218">
                <a:pos x="f287" y="f288"/>
              </a:cxn>
              <a:cxn ang="f218">
                <a:pos x="f289" y="f290"/>
              </a:cxn>
              <a:cxn ang="f218">
                <a:pos x="f291" y="f292"/>
              </a:cxn>
              <a:cxn ang="f218">
                <a:pos x="f293" y="f286"/>
              </a:cxn>
              <a:cxn ang="f218">
                <a:pos x="f294" y="f295"/>
              </a:cxn>
              <a:cxn ang="f218">
                <a:pos x="f296" y="f297"/>
              </a:cxn>
              <a:cxn ang="f218">
                <a:pos x="f298" y="f299"/>
              </a:cxn>
              <a:cxn ang="f218">
                <a:pos x="f300" y="f301"/>
              </a:cxn>
              <a:cxn ang="f218">
                <a:pos x="f283" y="f302"/>
              </a:cxn>
              <a:cxn ang="f218">
                <a:pos x="f283" y="f303"/>
              </a:cxn>
              <a:cxn ang="f218">
                <a:pos x="f304" y="f305"/>
              </a:cxn>
              <a:cxn ang="f218">
                <a:pos x="f306" y="f307"/>
              </a:cxn>
              <a:cxn ang="f218">
                <a:pos x="f308" y="f309"/>
              </a:cxn>
              <a:cxn ang="f218">
                <a:pos x="f310" y="f311"/>
              </a:cxn>
              <a:cxn ang="f218">
                <a:pos x="f312" y="f313"/>
              </a:cxn>
              <a:cxn ang="f218">
                <a:pos x="f314" y="f315"/>
              </a:cxn>
              <a:cxn ang="f218">
                <a:pos x="f293" y="f315"/>
              </a:cxn>
              <a:cxn ang="f218">
                <a:pos x="f293" y="f316"/>
              </a:cxn>
              <a:cxn ang="f218">
                <a:pos x="f317" y="f318"/>
              </a:cxn>
              <a:cxn ang="f218">
                <a:pos x="f310" y="f319"/>
              </a:cxn>
              <a:cxn ang="f218">
                <a:pos x="f320" y="f318"/>
              </a:cxn>
              <a:cxn ang="f218">
                <a:pos x="f321" y="f322"/>
              </a:cxn>
              <a:cxn ang="f218">
                <a:pos x="f323" y="f307"/>
              </a:cxn>
              <a:cxn ang="f218">
                <a:pos x="f281" y="f324"/>
              </a:cxn>
              <a:cxn ang="f218">
                <a:pos x="f281" y="f282"/>
              </a:cxn>
              <a:cxn ang="f218">
                <a:pos x="f283" y="f325"/>
              </a:cxn>
              <a:cxn ang="f218">
                <a:pos x="f283" y="f326"/>
              </a:cxn>
              <a:cxn ang="f218">
                <a:pos x="f327" y="f328"/>
              </a:cxn>
              <a:cxn ang="f218">
                <a:pos x="f329" y="f330"/>
              </a:cxn>
              <a:cxn ang="f218">
                <a:pos x="f331" y="f332"/>
              </a:cxn>
              <a:cxn ang="f218">
                <a:pos x="f333" y="f334"/>
              </a:cxn>
              <a:cxn ang="f218">
                <a:pos x="f317" y="f335"/>
              </a:cxn>
              <a:cxn ang="f218">
                <a:pos x="f336" y="f337"/>
              </a:cxn>
              <a:cxn ang="f218">
                <a:pos x="f338" y="f335"/>
              </a:cxn>
              <a:cxn ang="f218">
                <a:pos x="f283" y="f325"/>
              </a:cxn>
            </a:cxnLst>
            <a:rect l="f277" t="f280" r="f278" b="f279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7"/>
                  <a:pt x="f31" y="f7"/>
                </a:cubicBezTo>
                <a:cubicBezTo>
                  <a:pt x="f32" y="f7"/>
                  <a:pt x="f33" y="f8"/>
                  <a:pt x="f34" y="f16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17"/>
                  <a:pt x="f41" y="f2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48" y="f28"/>
                  <a:pt x="f31" y="f49"/>
                  <a:pt x="f50" y="f51"/>
                </a:cubicBezTo>
                <a:cubicBezTo>
                  <a:pt x="f25" y="f30"/>
                  <a:pt x="f52" y="f53"/>
                  <a:pt x="f9" y="f53"/>
                </a:cubicBezTo>
                <a:lnTo>
                  <a:pt x="f9" y="f54"/>
                </a:lnTo>
                <a:cubicBezTo>
                  <a:pt x="f9" y="f55"/>
                  <a:pt x="f9" y="f56"/>
                  <a:pt x="f39" y="f32"/>
                </a:cubicBezTo>
                <a:cubicBezTo>
                  <a:pt x="f13" y="f57"/>
                  <a:pt x="f15" y="f58"/>
                  <a:pt x="f59" y="f46"/>
                </a:cubicBezTo>
                <a:cubicBezTo>
                  <a:pt x="f52" y="f60"/>
                  <a:pt x="f21" y="f60"/>
                  <a:pt x="f23" y="f33"/>
                </a:cubicBezTo>
                <a:cubicBezTo>
                  <a:pt x="f25" y="f33"/>
                  <a:pt x="f26" y="f61"/>
                  <a:pt x="f28" y="f61"/>
                </a:cubicBezTo>
                <a:cubicBezTo>
                  <a:pt x="f30" y="f61"/>
                  <a:pt x="f31" y="f33"/>
                  <a:pt x="f56" y="f60"/>
                </a:cubicBezTo>
                <a:cubicBezTo>
                  <a:pt x="f62" y="f63"/>
                  <a:pt x="f33" y="f58"/>
                  <a:pt x="f64" y="f57"/>
                </a:cubicBezTo>
                <a:lnTo>
                  <a:pt x="f34" y="f57"/>
                </a:lnTo>
                <a:lnTo>
                  <a:pt x="f34" y="f41"/>
                </a:lnTo>
                <a:cubicBezTo>
                  <a:pt x="f44" y="f65"/>
                  <a:pt x="f60" y="f35"/>
                  <a:pt x="f66" y="f40"/>
                </a:cubicBezTo>
                <a:cubicBezTo>
                  <a:pt x="f67" y="f68"/>
                  <a:pt x="f69" y="f5"/>
                  <a:pt x="f28" y="f5"/>
                </a:cubicBezTo>
                <a:cubicBezTo>
                  <a:pt x="f25" y="f5"/>
                  <a:pt x="f70" y="f68"/>
                  <a:pt x="f17" y="f40"/>
                </a:cubicBezTo>
                <a:cubicBezTo>
                  <a:pt x="f13" y="f35"/>
                  <a:pt x="f71" y="f41"/>
                  <a:pt x="f38" y="f42"/>
                </a:cubicBezTo>
                <a:cubicBezTo>
                  <a:pt x="f72" y="f64"/>
                  <a:pt x="f73" y="f61"/>
                  <a:pt x="f37" y="f46"/>
                </a:cubicBezTo>
                <a:cubicBezTo>
                  <a:pt x="f74" y="f66"/>
                  <a:pt x="f6" y="f75"/>
                  <a:pt x="f6" y="f76"/>
                </a:cubicBezTo>
                <a:lnTo>
                  <a:pt x="f6" y="f8"/>
                </a:lnTo>
                <a:close/>
                <a:moveTo>
                  <a:pt x="f9" y="f72"/>
                </a:moveTo>
                <a:lnTo>
                  <a:pt x="f9" y="f43"/>
                </a:lnTo>
                <a:cubicBezTo>
                  <a:pt x="f77" y="f43"/>
                  <a:pt x="f19" y="f78"/>
                  <a:pt x="f43" y="f78"/>
                </a:cubicBezTo>
                <a:cubicBezTo>
                  <a:pt x="f79" y="f23"/>
                  <a:pt x="f30" y="f80"/>
                  <a:pt x="f54" y="f70"/>
                </a:cubicBezTo>
                <a:cubicBezTo>
                  <a:pt x="f67" y="f21"/>
                  <a:pt x="f48" y="f19"/>
                  <a:pt x="f57" y="f59"/>
                </a:cubicBezTo>
                <a:cubicBezTo>
                  <a:pt x="f46" y="f77"/>
                  <a:pt x="f63" y="f11"/>
                  <a:pt x="f63" y="f81"/>
                </a:cubicBezTo>
                <a:cubicBezTo>
                  <a:pt x="f63" y="f82"/>
                  <a:pt x="f58" y="f37"/>
                  <a:pt x="f66" y="f83"/>
                </a:cubicBezTo>
                <a:cubicBezTo>
                  <a:pt x="f84" y="f85"/>
                  <a:pt x="f86" y="f36"/>
                  <a:pt x="f51" y="f36"/>
                </a:cubicBezTo>
                <a:cubicBezTo>
                  <a:pt x="f26" y="f36"/>
                  <a:pt x="f43" y="f87"/>
                  <a:pt x="f70" y="f83"/>
                </a:cubicBezTo>
                <a:cubicBezTo>
                  <a:pt x="f17" y="f74"/>
                  <a:pt x="f77" y="f88"/>
                  <a:pt x="f9" y="f72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Freeform 35"/>
          <p:cNvSpPr/>
          <p:nvPr/>
        </p:nvSpPr>
        <p:spPr>
          <a:xfrm>
            <a:off x="1684818" y="465164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95"/>
              <a:gd name="f9" fmla="val 64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8"/>
              <a:gd name="f20" fmla="val 32"/>
              <a:gd name="f21" fmla="val 22"/>
              <a:gd name="f22" fmla="val 14"/>
              <a:gd name="f23" fmla="val 8"/>
              <a:gd name="f24" fmla="val 88"/>
              <a:gd name="f25" fmla="val 3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3"/>
              <a:gd name="f33" fmla="val 17"/>
              <a:gd name="f34" fmla="val 66"/>
              <a:gd name="f35" fmla="val 70"/>
              <a:gd name="f36" fmla="val 18"/>
              <a:gd name="f37" fmla="val 19"/>
              <a:gd name="f38" fmla="val 75"/>
              <a:gd name="f39" fmla="val 21"/>
              <a:gd name="f40" fmla="val 78"/>
              <a:gd name="f41" fmla="val 23"/>
              <a:gd name="f42" fmla="val 79"/>
              <a:gd name="f43" fmla="val 25"/>
              <a:gd name="f44" fmla="val 81"/>
              <a:gd name="f45" fmla="val 28"/>
              <a:gd name="f46" fmla="val 31"/>
              <a:gd name="f47" fmla="val 36"/>
              <a:gd name="f48" fmla="val 40"/>
              <a:gd name="f49" fmla="val 45"/>
              <a:gd name="f50" fmla="val 50"/>
              <a:gd name="f51" fmla="val 55"/>
              <a:gd name="f52" fmla="val 77"/>
              <a:gd name="f53" fmla="val 74"/>
              <a:gd name="f54" fmla="val 71"/>
              <a:gd name="f55" fmla="+- 0 0 -90"/>
              <a:gd name="f56" fmla="*/ f3 1 80"/>
              <a:gd name="f57" fmla="*/ f4 1 98"/>
              <a:gd name="f58" fmla="+- f7 0 f5"/>
              <a:gd name="f59" fmla="+- f6 0 f5"/>
              <a:gd name="f60" fmla="*/ f55 f0 1"/>
              <a:gd name="f61" fmla="*/ f59 1 80"/>
              <a:gd name="f62" fmla="*/ f58 1 98"/>
              <a:gd name="f63" fmla="*/ 80 f59 1"/>
              <a:gd name="f64" fmla="*/ 95 f58 1"/>
              <a:gd name="f65" fmla="*/ 64 f59 1"/>
              <a:gd name="f66" fmla="*/ 84 f58 1"/>
              <a:gd name="f67" fmla="*/ 48 f59 1"/>
              <a:gd name="f68" fmla="*/ 94 f58 1"/>
              <a:gd name="f69" fmla="*/ 32 f59 1"/>
              <a:gd name="f70" fmla="*/ 98 f58 1"/>
              <a:gd name="f71" fmla="*/ 8 f59 1"/>
              <a:gd name="f72" fmla="*/ 88 f58 1"/>
              <a:gd name="f73" fmla="*/ 0 f59 1"/>
              <a:gd name="f74" fmla="*/ 61 f58 1"/>
              <a:gd name="f75" fmla="*/ 0 f58 1"/>
              <a:gd name="f76" fmla="*/ 16 f59 1"/>
              <a:gd name="f77" fmla="*/ 54 f58 1"/>
              <a:gd name="f78" fmla="*/ 17 f59 1"/>
              <a:gd name="f79" fmla="*/ 66 f58 1"/>
              <a:gd name="f80" fmla="*/ 19 f59 1"/>
              <a:gd name="f81" fmla="*/ 75 f58 1"/>
              <a:gd name="f82" fmla="*/ 25 f59 1"/>
              <a:gd name="f83" fmla="*/ 81 f58 1"/>
              <a:gd name="f84" fmla="*/ 36 f59 1"/>
              <a:gd name="f85" fmla="*/ 82 f58 1"/>
              <a:gd name="f86" fmla="*/ 50 f59 1"/>
              <a:gd name="f87" fmla="*/ 79 f58 1"/>
              <a:gd name="f88" fmla="*/ 71 f58 1"/>
              <a:gd name="f89" fmla="*/ f60 1 f2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80"/>
              <a:gd name="f110" fmla="*/ f83 1 98"/>
              <a:gd name="f111" fmla="*/ f84 1 80"/>
              <a:gd name="f112" fmla="*/ f85 1 98"/>
              <a:gd name="f113" fmla="*/ f86 1 80"/>
              <a:gd name="f114" fmla="*/ f87 1 98"/>
              <a:gd name="f115" fmla="*/ f88 1 98"/>
              <a:gd name="f116" fmla="*/ 0 1 f61"/>
              <a:gd name="f117" fmla="*/ f6 1 f61"/>
              <a:gd name="f118" fmla="*/ 0 1 f62"/>
              <a:gd name="f119" fmla="*/ f7 1 f62"/>
              <a:gd name="f120" fmla="+- f89 0 f1"/>
              <a:gd name="f121" fmla="*/ f90 1 f61"/>
              <a:gd name="f122" fmla="*/ f91 1 f62"/>
              <a:gd name="f123" fmla="*/ f92 1 f61"/>
              <a:gd name="f124" fmla="*/ f93 1 f62"/>
              <a:gd name="f125" fmla="*/ f94 1 f61"/>
              <a:gd name="f126" fmla="*/ f95 1 f62"/>
              <a:gd name="f127" fmla="*/ f96 1 f61"/>
              <a:gd name="f128" fmla="*/ f97 1 f62"/>
              <a:gd name="f129" fmla="*/ f98 1 f61"/>
              <a:gd name="f130" fmla="*/ f99 1 f62"/>
              <a:gd name="f131" fmla="*/ f100 1 f61"/>
              <a:gd name="f132" fmla="*/ f101 1 f62"/>
              <a:gd name="f133" fmla="*/ f102 1 f62"/>
              <a:gd name="f134" fmla="*/ f103 1 f61"/>
              <a:gd name="f135" fmla="*/ f104 1 f62"/>
              <a:gd name="f136" fmla="*/ f105 1 f61"/>
              <a:gd name="f137" fmla="*/ f106 1 f62"/>
              <a:gd name="f138" fmla="*/ f107 1 f61"/>
              <a:gd name="f139" fmla="*/ f108 1 f62"/>
              <a:gd name="f140" fmla="*/ f109 1 f61"/>
              <a:gd name="f141" fmla="*/ f110 1 f62"/>
              <a:gd name="f142" fmla="*/ f111 1 f61"/>
              <a:gd name="f143" fmla="*/ f112 1 f62"/>
              <a:gd name="f144" fmla="*/ f113 1 f61"/>
              <a:gd name="f145" fmla="*/ f114 1 f62"/>
              <a:gd name="f146" fmla="*/ f115 1 f62"/>
              <a:gd name="f147" fmla="*/ f116 f56 1"/>
              <a:gd name="f148" fmla="*/ f117 f56 1"/>
              <a:gd name="f149" fmla="*/ f119 f57 1"/>
              <a:gd name="f150" fmla="*/ f118 f57 1"/>
              <a:gd name="f151" fmla="*/ f121 f56 1"/>
              <a:gd name="f152" fmla="*/ f122 f57 1"/>
              <a:gd name="f153" fmla="*/ f123 f56 1"/>
              <a:gd name="f154" fmla="*/ f124 f57 1"/>
              <a:gd name="f155" fmla="*/ f125 f56 1"/>
              <a:gd name="f156" fmla="*/ f126 f57 1"/>
              <a:gd name="f157" fmla="*/ f127 f56 1"/>
              <a:gd name="f158" fmla="*/ f128 f57 1"/>
              <a:gd name="f159" fmla="*/ f129 f56 1"/>
              <a:gd name="f160" fmla="*/ f130 f57 1"/>
              <a:gd name="f161" fmla="*/ f131 f56 1"/>
              <a:gd name="f162" fmla="*/ f132 f57 1"/>
              <a:gd name="f163" fmla="*/ f133 f57 1"/>
              <a:gd name="f164" fmla="*/ f134 f56 1"/>
              <a:gd name="f165" fmla="*/ f135 f57 1"/>
              <a:gd name="f166" fmla="*/ f136 f56 1"/>
              <a:gd name="f167" fmla="*/ f137 f57 1"/>
              <a:gd name="f168" fmla="*/ f138 f56 1"/>
              <a:gd name="f169" fmla="*/ f139 f57 1"/>
              <a:gd name="f170" fmla="*/ f140 f56 1"/>
              <a:gd name="f171" fmla="*/ f141 f57 1"/>
              <a:gd name="f172" fmla="*/ f142 f56 1"/>
              <a:gd name="f173" fmla="*/ f143 f57 1"/>
              <a:gd name="f174" fmla="*/ f144 f56 1"/>
              <a:gd name="f175" fmla="*/ f145 f57 1"/>
              <a:gd name="f176" fmla="*/ f146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0">
                <a:pos x="f151" y="f152"/>
              </a:cxn>
              <a:cxn ang="f120">
                <a:pos x="f153" y="f152"/>
              </a:cxn>
              <a:cxn ang="f120">
                <a:pos x="f153" y="f154"/>
              </a:cxn>
              <a:cxn ang="f120">
                <a:pos x="f155" y="f156"/>
              </a:cxn>
              <a:cxn ang="f120">
                <a:pos x="f157" y="f158"/>
              </a:cxn>
              <a:cxn ang="f120">
                <a:pos x="f159" y="f160"/>
              </a:cxn>
              <a:cxn ang="f120">
                <a:pos x="f161" y="f162"/>
              </a:cxn>
              <a:cxn ang="f120">
                <a:pos x="f161" y="f163"/>
              </a:cxn>
              <a:cxn ang="f120">
                <a:pos x="f164" y="f163"/>
              </a:cxn>
              <a:cxn ang="f120">
                <a:pos x="f164" y="f165"/>
              </a:cxn>
              <a:cxn ang="f120">
                <a:pos x="f166" y="f167"/>
              </a:cxn>
              <a:cxn ang="f120">
                <a:pos x="f168" y="f169"/>
              </a:cxn>
              <a:cxn ang="f120">
                <a:pos x="f170" y="f171"/>
              </a:cxn>
              <a:cxn ang="f120">
                <a:pos x="f172" y="f173"/>
              </a:cxn>
              <a:cxn ang="f120">
                <a:pos x="f174" y="f175"/>
              </a:cxn>
              <a:cxn ang="f120">
                <a:pos x="f153" y="f176"/>
              </a:cxn>
              <a:cxn ang="f120">
                <a:pos x="f153" y="f163"/>
              </a:cxn>
              <a:cxn ang="f120">
                <a:pos x="f151" y="f163"/>
              </a:cxn>
              <a:cxn ang="f120">
                <a:pos x="f151" y="f152"/>
              </a:cxn>
            </a:cxnLst>
            <a:rect l="f147" t="f150" r="f148" b="f149"/>
            <a:pathLst>
              <a:path w="80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32"/>
                  <a:pt x="f33" y="f34"/>
                </a:cubicBezTo>
                <a:cubicBezTo>
                  <a:pt x="f33" y="f35"/>
                  <a:pt x="f36" y="f27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26"/>
                  <a:pt x="f46" y="f26"/>
                  <a:pt x="f47" y="f26"/>
                </a:cubicBezTo>
                <a:cubicBezTo>
                  <a:pt x="f48" y="f26"/>
                  <a:pt x="f49" y="f44"/>
                  <a:pt x="f50" y="f42"/>
                </a:cubicBezTo>
                <a:cubicBezTo>
                  <a:pt x="f51" y="f52"/>
                  <a:pt x="f31" y="f53"/>
                  <a:pt x="f9" y="f54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Freeform 36"/>
          <p:cNvSpPr/>
          <p:nvPr/>
        </p:nvSpPr>
        <p:spPr>
          <a:xfrm>
            <a:off x="1832823" y="4600163"/>
            <a:ext cx="115827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93"/>
              <a:gd name="f9" fmla="val 105"/>
              <a:gd name="f10" fmla="val 80"/>
              <a:gd name="f11" fmla="val 115"/>
              <a:gd name="f12" fmla="val 72"/>
              <a:gd name="f13" fmla="val 124"/>
              <a:gd name="f14" fmla="val 65"/>
              <a:gd name="f15" fmla="val 132"/>
              <a:gd name="f16" fmla="val 55"/>
              <a:gd name="f17" fmla="val 42"/>
              <a:gd name="f18" fmla="val 40"/>
              <a:gd name="f19" fmla="val 37"/>
              <a:gd name="f20" fmla="val 33"/>
              <a:gd name="f21" fmla="val 135"/>
              <a:gd name="f22" fmla="val 30"/>
              <a:gd name="f23" fmla="val 27"/>
              <a:gd name="f24" fmla="val 134"/>
              <a:gd name="f25" fmla="val 25"/>
              <a:gd name="f26" fmla="val 120"/>
              <a:gd name="f27" fmla="val 26"/>
              <a:gd name="f28" fmla="val 29"/>
              <a:gd name="f29" fmla="val 121"/>
              <a:gd name="f30" fmla="val 31"/>
              <a:gd name="f31" fmla="val 122"/>
              <a:gd name="f32" fmla="val 34"/>
              <a:gd name="f33" fmla="val 123"/>
              <a:gd name="f34" fmla="val 43"/>
              <a:gd name="f35" fmla="val 47"/>
              <a:gd name="f36" fmla="val 51"/>
              <a:gd name="f37" fmla="val 54"/>
              <a:gd name="f38" fmla="val 57"/>
              <a:gd name="f39" fmla="val 119"/>
              <a:gd name="f40" fmla="val 60"/>
              <a:gd name="f41" fmla="val 117"/>
              <a:gd name="f42" fmla="val 62"/>
              <a:gd name="f43" fmla="val 114"/>
              <a:gd name="f44" fmla="val 64"/>
              <a:gd name="f45" fmla="val 111"/>
              <a:gd name="f46" fmla="val 108"/>
              <a:gd name="f47" fmla="val 66"/>
              <a:gd name="f48" fmla="val 104"/>
              <a:gd name="f49" fmla="val 67"/>
              <a:gd name="f50" fmla="val 101"/>
              <a:gd name="f51" fmla="val 97"/>
              <a:gd name="f52" fmla="val 92"/>
              <a:gd name="f53" fmla="val 83"/>
              <a:gd name="f54" fmla="val 76"/>
              <a:gd name="f55" fmla="val 58"/>
              <a:gd name="f56" fmla="val 71"/>
              <a:gd name="f57" fmla="val 52"/>
              <a:gd name="f58" fmla="val 44"/>
              <a:gd name="f59" fmla="val 32"/>
              <a:gd name="f60" fmla="val 41"/>
              <a:gd name="f61" fmla="val 48"/>
              <a:gd name="f62" fmla="val 49"/>
              <a:gd name="f63" fmla="val 46"/>
              <a:gd name="f64" fmla="val 59"/>
              <a:gd name="f65" fmla="val 28"/>
              <a:gd name="f66" fmla="val 24"/>
              <a:gd name="f67" fmla="val 22"/>
              <a:gd name="f68" fmla="val 56"/>
              <a:gd name="f69" fmla="val 20"/>
              <a:gd name="f70" fmla="val 18"/>
              <a:gd name="f71" fmla="val 53"/>
              <a:gd name="f72" fmla="val 17"/>
              <a:gd name="f73" fmla="val 15"/>
              <a:gd name="f74" fmla="val 14"/>
              <a:gd name="f75" fmla="val 13"/>
              <a:gd name="f76" fmla="val 39"/>
              <a:gd name="f77" fmla="val 36"/>
              <a:gd name="f78" fmla="val 16"/>
              <a:gd name="f79" fmla="val 23"/>
              <a:gd name="f80" fmla="val 19"/>
              <a:gd name="f81" fmla="val 21"/>
              <a:gd name="f82" fmla="val 35"/>
              <a:gd name="f83" fmla="val 1"/>
              <a:gd name="f84" fmla="val 3"/>
              <a:gd name="f85" fmla="val 5"/>
              <a:gd name="f86" fmla="val 8"/>
              <a:gd name="f87" fmla="val 12"/>
              <a:gd name="f88" fmla="val 10"/>
              <a:gd name="f89" fmla="val 7"/>
              <a:gd name="f90" fmla="val 4"/>
              <a:gd name="f91" fmla="val 73"/>
              <a:gd name="f92" fmla="val 69"/>
              <a:gd name="f93" fmla="val 45"/>
              <a:gd name="f94" fmla="val 50"/>
              <a:gd name="f95" fmla="val 63"/>
              <a:gd name="f96" fmla="val 70"/>
              <a:gd name="f97" fmla="val 81"/>
              <a:gd name="f98" fmla="val 75"/>
              <a:gd name="f99" fmla="+- 0 0 -90"/>
              <a:gd name="f100" fmla="*/ f3 1 84"/>
              <a:gd name="f101" fmla="*/ f4 1 136"/>
              <a:gd name="f102" fmla="+- f7 0 f5"/>
              <a:gd name="f103" fmla="+- f6 0 f5"/>
              <a:gd name="f104" fmla="*/ f99 f0 1"/>
              <a:gd name="f105" fmla="*/ f103 1 84"/>
              <a:gd name="f106" fmla="*/ f102 1 136"/>
              <a:gd name="f107" fmla="*/ 84 f103 1"/>
              <a:gd name="f108" fmla="*/ 93 f102 1"/>
              <a:gd name="f109" fmla="*/ 72 f103 1"/>
              <a:gd name="f110" fmla="*/ 124 f102 1"/>
              <a:gd name="f111" fmla="*/ 42 f103 1"/>
              <a:gd name="f112" fmla="*/ 136 f102 1"/>
              <a:gd name="f113" fmla="*/ 33 f103 1"/>
              <a:gd name="f114" fmla="*/ 135 f102 1"/>
              <a:gd name="f115" fmla="*/ 25 f103 1"/>
              <a:gd name="f116" fmla="*/ 134 f102 1"/>
              <a:gd name="f117" fmla="*/ 120 f102 1"/>
              <a:gd name="f118" fmla="*/ 26 f103 1"/>
              <a:gd name="f119" fmla="*/ 34 f103 1"/>
              <a:gd name="f120" fmla="*/ 122 f102 1"/>
              <a:gd name="f121" fmla="*/ 43 f103 1"/>
              <a:gd name="f122" fmla="*/ 123 f102 1"/>
              <a:gd name="f123" fmla="*/ 54 f103 1"/>
              <a:gd name="f124" fmla="*/ 121 f102 1"/>
              <a:gd name="f125" fmla="*/ 62 f103 1"/>
              <a:gd name="f126" fmla="*/ 114 f102 1"/>
              <a:gd name="f127" fmla="*/ 66 f103 1"/>
              <a:gd name="f128" fmla="*/ 104 f102 1"/>
              <a:gd name="f129" fmla="*/ 67 f103 1"/>
              <a:gd name="f130" fmla="*/ 92 f102 1"/>
              <a:gd name="f131" fmla="*/ 58 f103 1"/>
              <a:gd name="f132" fmla="*/ 71 f102 1"/>
              <a:gd name="f133" fmla="*/ 32 f103 1"/>
              <a:gd name="f134" fmla="*/ 64 f102 1"/>
              <a:gd name="f135" fmla="*/ 51 f102 1"/>
              <a:gd name="f136" fmla="*/ 52 f103 1"/>
              <a:gd name="f137" fmla="*/ 46 f102 1"/>
              <a:gd name="f138" fmla="*/ 59 f103 1"/>
              <a:gd name="f139" fmla="*/ 30 f102 1"/>
              <a:gd name="f140" fmla="*/ 24 f102 1"/>
              <a:gd name="f141" fmla="*/ 18 f102 1"/>
              <a:gd name="f142" fmla="*/ 48 f103 1"/>
              <a:gd name="f143" fmla="*/ 14 f102 1"/>
              <a:gd name="f144" fmla="*/ 39 f103 1"/>
              <a:gd name="f145" fmla="*/ 13 f102 1"/>
              <a:gd name="f146" fmla="*/ 31 f103 1"/>
              <a:gd name="f147" fmla="*/ 23 f103 1"/>
              <a:gd name="f148" fmla="*/ 19 f102 1"/>
              <a:gd name="f149" fmla="*/ 18 f103 1"/>
              <a:gd name="f150" fmla="*/ 27 f102 1"/>
              <a:gd name="f151" fmla="*/ 16 f103 1"/>
              <a:gd name="f152" fmla="*/ 41 f102 1"/>
              <a:gd name="f153" fmla="*/ 0 f103 1"/>
              <a:gd name="f154" fmla="*/ 42 f102 1"/>
              <a:gd name="f155" fmla="*/ 3 f103 1"/>
              <a:gd name="f156" fmla="*/ 23 f102 1"/>
              <a:gd name="f157" fmla="*/ 12 f103 1"/>
              <a:gd name="f158" fmla="*/ 10 f102 1"/>
              <a:gd name="f159" fmla="*/ 3 f102 1"/>
              <a:gd name="f160" fmla="*/ 40 f103 1"/>
              <a:gd name="f161" fmla="*/ 0 f102 1"/>
              <a:gd name="f162" fmla="*/ 8 f102 1"/>
              <a:gd name="f163" fmla="*/ 76 f103 1"/>
              <a:gd name="f164" fmla="*/ 28 f102 1"/>
              <a:gd name="f165" fmla="*/ 69 f103 1"/>
              <a:gd name="f166" fmla="*/ 45 f102 1"/>
              <a:gd name="f167" fmla="*/ 55 f102 1"/>
              <a:gd name="f168" fmla="*/ 56 f102 1"/>
              <a:gd name="f169" fmla="*/ 69 f102 1"/>
              <a:gd name="f170" fmla="*/ f104 1 f2"/>
              <a:gd name="f171" fmla="*/ f107 1 84"/>
              <a:gd name="f172" fmla="*/ f108 1 136"/>
              <a:gd name="f173" fmla="*/ f109 1 84"/>
              <a:gd name="f174" fmla="*/ f110 1 136"/>
              <a:gd name="f175" fmla="*/ f111 1 84"/>
              <a:gd name="f176" fmla="*/ f112 1 136"/>
              <a:gd name="f177" fmla="*/ f113 1 84"/>
              <a:gd name="f178" fmla="*/ f114 1 136"/>
              <a:gd name="f179" fmla="*/ f115 1 84"/>
              <a:gd name="f180" fmla="*/ f116 1 136"/>
              <a:gd name="f181" fmla="*/ f117 1 136"/>
              <a:gd name="f182" fmla="*/ f118 1 84"/>
              <a:gd name="f183" fmla="*/ f119 1 84"/>
              <a:gd name="f184" fmla="*/ f120 1 136"/>
              <a:gd name="f185" fmla="*/ f121 1 84"/>
              <a:gd name="f186" fmla="*/ f122 1 136"/>
              <a:gd name="f187" fmla="*/ f123 1 84"/>
              <a:gd name="f188" fmla="*/ f124 1 136"/>
              <a:gd name="f189" fmla="*/ f125 1 84"/>
              <a:gd name="f190" fmla="*/ f126 1 136"/>
              <a:gd name="f191" fmla="*/ f127 1 84"/>
              <a:gd name="f192" fmla="*/ f128 1 136"/>
              <a:gd name="f193" fmla="*/ f129 1 84"/>
              <a:gd name="f194" fmla="*/ f130 1 136"/>
              <a:gd name="f195" fmla="*/ f131 1 84"/>
              <a:gd name="f196" fmla="*/ f132 1 136"/>
              <a:gd name="f197" fmla="*/ f133 1 84"/>
              <a:gd name="f198" fmla="*/ f134 1 136"/>
              <a:gd name="f199" fmla="*/ f135 1 136"/>
              <a:gd name="f200" fmla="*/ f136 1 84"/>
              <a:gd name="f201" fmla="*/ f137 1 136"/>
              <a:gd name="f202" fmla="*/ f138 1 84"/>
              <a:gd name="f203" fmla="*/ f139 1 136"/>
              <a:gd name="f204" fmla="*/ f140 1 136"/>
              <a:gd name="f205" fmla="*/ f141 1 136"/>
              <a:gd name="f206" fmla="*/ f142 1 84"/>
              <a:gd name="f207" fmla="*/ f143 1 136"/>
              <a:gd name="f208" fmla="*/ f144 1 84"/>
              <a:gd name="f209" fmla="*/ f145 1 136"/>
              <a:gd name="f210" fmla="*/ f146 1 84"/>
              <a:gd name="f211" fmla="*/ f147 1 84"/>
              <a:gd name="f212" fmla="*/ f148 1 136"/>
              <a:gd name="f213" fmla="*/ f149 1 84"/>
              <a:gd name="f214" fmla="*/ f150 1 136"/>
              <a:gd name="f215" fmla="*/ f151 1 84"/>
              <a:gd name="f216" fmla="*/ f152 1 136"/>
              <a:gd name="f217" fmla="*/ f153 1 84"/>
              <a:gd name="f218" fmla="*/ f154 1 136"/>
              <a:gd name="f219" fmla="*/ f155 1 84"/>
              <a:gd name="f220" fmla="*/ f156 1 136"/>
              <a:gd name="f221" fmla="*/ f157 1 84"/>
              <a:gd name="f222" fmla="*/ f158 1 136"/>
              <a:gd name="f223" fmla="*/ f159 1 136"/>
              <a:gd name="f224" fmla="*/ f160 1 84"/>
              <a:gd name="f225" fmla="*/ f161 1 136"/>
              <a:gd name="f226" fmla="*/ f162 1 136"/>
              <a:gd name="f227" fmla="*/ f163 1 84"/>
              <a:gd name="f228" fmla="*/ f164 1 136"/>
              <a:gd name="f229" fmla="*/ f165 1 84"/>
              <a:gd name="f230" fmla="*/ f166 1 136"/>
              <a:gd name="f231" fmla="*/ f167 1 136"/>
              <a:gd name="f232" fmla="*/ f168 1 136"/>
              <a:gd name="f233" fmla="*/ f169 1 136"/>
              <a:gd name="f234" fmla="*/ 0 1 f105"/>
              <a:gd name="f235" fmla="*/ f6 1 f105"/>
              <a:gd name="f236" fmla="*/ 0 1 f106"/>
              <a:gd name="f237" fmla="*/ f7 1 f106"/>
              <a:gd name="f238" fmla="+- f170 0 f1"/>
              <a:gd name="f239" fmla="*/ f171 1 f105"/>
              <a:gd name="f240" fmla="*/ f172 1 f106"/>
              <a:gd name="f241" fmla="*/ f173 1 f105"/>
              <a:gd name="f242" fmla="*/ f174 1 f106"/>
              <a:gd name="f243" fmla="*/ f175 1 f105"/>
              <a:gd name="f244" fmla="*/ f176 1 f106"/>
              <a:gd name="f245" fmla="*/ f177 1 f105"/>
              <a:gd name="f246" fmla="*/ f178 1 f106"/>
              <a:gd name="f247" fmla="*/ f179 1 f105"/>
              <a:gd name="f248" fmla="*/ f180 1 f106"/>
              <a:gd name="f249" fmla="*/ f181 1 f106"/>
              <a:gd name="f250" fmla="*/ f182 1 f105"/>
              <a:gd name="f251" fmla="*/ f183 1 f105"/>
              <a:gd name="f252" fmla="*/ f184 1 f106"/>
              <a:gd name="f253" fmla="*/ f185 1 f105"/>
              <a:gd name="f254" fmla="*/ f186 1 f106"/>
              <a:gd name="f255" fmla="*/ f187 1 f105"/>
              <a:gd name="f256" fmla="*/ f188 1 f106"/>
              <a:gd name="f257" fmla="*/ f189 1 f105"/>
              <a:gd name="f258" fmla="*/ f190 1 f106"/>
              <a:gd name="f259" fmla="*/ f191 1 f105"/>
              <a:gd name="f260" fmla="*/ f192 1 f106"/>
              <a:gd name="f261" fmla="*/ f193 1 f105"/>
              <a:gd name="f262" fmla="*/ f194 1 f106"/>
              <a:gd name="f263" fmla="*/ f195 1 f105"/>
              <a:gd name="f264" fmla="*/ f196 1 f106"/>
              <a:gd name="f265" fmla="*/ f197 1 f105"/>
              <a:gd name="f266" fmla="*/ f198 1 f106"/>
              <a:gd name="f267" fmla="*/ f199 1 f106"/>
              <a:gd name="f268" fmla="*/ f200 1 f105"/>
              <a:gd name="f269" fmla="*/ f201 1 f106"/>
              <a:gd name="f270" fmla="*/ f202 1 f105"/>
              <a:gd name="f271" fmla="*/ f203 1 f106"/>
              <a:gd name="f272" fmla="*/ f204 1 f106"/>
              <a:gd name="f273" fmla="*/ f205 1 f106"/>
              <a:gd name="f274" fmla="*/ f206 1 f105"/>
              <a:gd name="f275" fmla="*/ f207 1 f106"/>
              <a:gd name="f276" fmla="*/ f208 1 f105"/>
              <a:gd name="f277" fmla="*/ f209 1 f106"/>
              <a:gd name="f278" fmla="*/ f210 1 f105"/>
              <a:gd name="f279" fmla="*/ f211 1 f105"/>
              <a:gd name="f280" fmla="*/ f212 1 f106"/>
              <a:gd name="f281" fmla="*/ f213 1 f105"/>
              <a:gd name="f282" fmla="*/ f214 1 f106"/>
              <a:gd name="f283" fmla="*/ f215 1 f105"/>
              <a:gd name="f284" fmla="*/ f216 1 f106"/>
              <a:gd name="f285" fmla="*/ f217 1 f105"/>
              <a:gd name="f286" fmla="*/ f218 1 f106"/>
              <a:gd name="f287" fmla="*/ f219 1 f105"/>
              <a:gd name="f288" fmla="*/ f220 1 f106"/>
              <a:gd name="f289" fmla="*/ f221 1 f105"/>
              <a:gd name="f290" fmla="*/ f222 1 f106"/>
              <a:gd name="f291" fmla="*/ f223 1 f106"/>
              <a:gd name="f292" fmla="*/ f224 1 f105"/>
              <a:gd name="f293" fmla="*/ f225 1 f106"/>
              <a:gd name="f294" fmla="*/ f226 1 f106"/>
              <a:gd name="f295" fmla="*/ f227 1 f105"/>
              <a:gd name="f296" fmla="*/ f228 1 f106"/>
              <a:gd name="f297" fmla="*/ f229 1 f105"/>
              <a:gd name="f298" fmla="*/ f230 1 f106"/>
              <a:gd name="f299" fmla="*/ f231 1 f106"/>
              <a:gd name="f300" fmla="*/ f232 1 f106"/>
              <a:gd name="f301" fmla="*/ f233 1 f106"/>
              <a:gd name="f302" fmla="*/ f234 f100 1"/>
              <a:gd name="f303" fmla="*/ f235 f100 1"/>
              <a:gd name="f304" fmla="*/ f237 f101 1"/>
              <a:gd name="f305" fmla="*/ f236 f101 1"/>
              <a:gd name="f306" fmla="*/ f239 f100 1"/>
              <a:gd name="f307" fmla="*/ f240 f101 1"/>
              <a:gd name="f308" fmla="*/ f241 f100 1"/>
              <a:gd name="f309" fmla="*/ f242 f101 1"/>
              <a:gd name="f310" fmla="*/ f243 f100 1"/>
              <a:gd name="f311" fmla="*/ f244 f101 1"/>
              <a:gd name="f312" fmla="*/ f245 f100 1"/>
              <a:gd name="f313" fmla="*/ f246 f101 1"/>
              <a:gd name="f314" fmla="*/ f247 f100 1"/>
              <a:gd name="f315" fmla="*/ f248 f101 1"/>
              <a:gd name="f316" fmla="*/ f249 f101 1"/>
              <a:gd name="f317" fmla="*/ f250 f100 1"/>
              <a:gd name="f318" fmla="*/ f251 f100 1"/>
              <a:gd name="f319" fmla="*/ f252 f101 1"/>
              <a:gd name="f320" fmla="*/ f253 f100 1"/>
              <a:gd name="f321" fmla="*/ f254 f101 1"/>
              <a:gd name="f322" fmla="*/ f255 f100 1"/>
              <a:gd name="f323" fmla="*/ f256 f101 1"/>
              <a:gd name="f324" fmla="*/ f257 f100 1"/>
              <a:gd name="f325" fmla="*/ f258 f101 1"/>
              <a:gd name="f326" fmla="*/ f259 f100 1"/>
              <a:gd name="f327" fmla="*/ f260 f101 1"/>
              <a:gd name="f328" fmla="*/ f261 f100 1"/>
              <a:gd name="f329" fmla="*/ f262 f101 1"/>
              <a:gd name="f330" fmla="*/ f263 f100 1"/>
              <a:gd name="f331" fmla="*/ f264 f101 1"/>
              <a:gd name="f332" fmla="*/ f265 f100 1"/>
              <a:gd name="f333" fmla="*/ f266 f101 1"/>
              <a:gd name="f334" fmla="*/ f267 f101 1"/>
              <a:gd name="f335" fmla="*/ f268 f100 1"/>
              <a:gd name="f336" fmla="*/ f269 f101 1"/>
              <a:gd name="f337" fmla="*/ f270 f100 1"/>
              <a:gd name="f338" fmla="*/ f271 f101 1"/>
              <a:gd name="f339" fmla="*/ f272 f101 1"/>
              <a:gd name="f340" fmla="*/ f273 f101 1"/>
              <a:gd name="f341" fmla="*/ f274 f100 1"/>
              <a:gd name="f342" fmla="*/ f275 f101 1"/>
              <a:gd name="f343" fmla="*/ f276 f100 1"/>
              <a:gd name="f344" fmla="*/ f277 f101 1"/>
              <a:gd name="f345" fmla="*/ f278 f100 1"/>
              <a:gd name="f346" fmla="*/ f279 f100 1"/>
              <a:gd name="f347" fmla="*/ f280 f101 1"/>
              <a:gd name="f348" fmla="*/ f281 f100 1"/>
              <a:gd name="f349" fmla="*/ f282 f101 1"/>
              <a:gd name="f350" fmla="*/ f283 f100 1"/>
              <a:gd name="f351" fmla="*/ f284 f101 1"/>
              <a:gd name="f352" fmla="*/ f285 f100 1"/>
              <a:gd name="f353" fmla="*/ f286 f101 1"/>
              <a:gd name="f354" fmla="*/ f287 f100 1"/>
              <a:gd name="f355" fmla="*/ f288 f101 1"/>
              <a:gd name="f356" fmla="*/ f289 f100 1"/>
              <a:gd name="f357" fmla="*/ f290 f101 1"/>
              <a:gd name="f358" fmla="*/ f291 f101 1"/>
              <a:gd name="f359" fmla="*/ f292 f100 1"/>
              <a:gd name="f360" fmla="*/ f293 f101 1"/>
              <a:gd name="f361" fmla="*/ f294 f101 1"/>
              <a:gd name="f362" fmla="*/ f295 f100 1"/>
              <a:gd name="f363" fmla="*/ f296 f101 1"/>
              <a:gd name="f364" fmla="*/ f297 f100 1"/>
              <a:gd name="f365" fmla="*/ f298 f101 1"/>
              <a:gd name="f366" fmla="*/ f299 f101 1"/>
              <a:gd name="f367" fmla="*/ f300 f101 1"/>
              <a:gd name="f368" fmla="*/ f301 f1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8">
                <a:pos x="f306" y="f307"/>
              </a:cxn>
              <a:cxn ang="f238">
                <a:pos x="f308" y="f309"/>
              </a:cxn>
              <a:cxn ang="f238">
                <a:pos x="f310" y="f311"/>
              </a:cxn>
              <a:cxn ang="f238">
                <a:pos x="f312" y="f313"/>
              </a:cxn>
              <a:cxn ang="f238">
                <a:pos x="f314" y="f315"/>
              </a:cxn>
              <a:cxn ang="f238">
                <a:pos x="f314" y="f316"/>
              </a:cxn>
              <a:cxn ang="f238">
                <a:pos x="f317" y="f316"/>
              </a:cxn>
              <a:cxn ang="f238">
                <a:pos x="f318" y="f319"/>
              </a:cxn>
              <a:cxn ang="f238">
                <a:pos x="f320" y="f321"/>
              </a:cxn>
              <a:cxn ang="f238">
                <a:pos x="f322" y="f323"/>
              </a:cxn>
              <a:cxn ang="f238">
                <a:pos x="f324" y="f325"/>
              </a:cxn>
              <a:cxn ang="f238">
                <a:pos x="f326" y="f327"/>
              </a:cxn>
              <a:cxn ang="f238">
                <a:pos x="f328" y="f329"/>
              </a:cxn>
              <a:cxn ang="f238">
                <a:pos x="f330" y="f331"/>
              </a:cxn>
              <a:cxn ang="f238">
                <a:pos x="f332" y="f333"/>
              </a:cxn>
              <a:cxn ang="f238">
                <a:pos x="f332" y="f334"/>
              </a:cxn>
              <a:cxn ang="f238">
                <a:pos x="f335" y="f336"/>
              </a:cxn>
              <a:cxn ang="f238">
                <a:pos x="f337" y="f338"/>
              </a:cxn>
              <a:cxn ang="f238">
                <a:pos x="f330" y="f339"/>
              </a:cxn>
              <a:cxn ang="f238">
                <a:pos x="f322" y="f340"/>
              </a:cxn>
              <a:cxn ang="f238">
                <a:pos x="f341" y="f342"/>
              </a:cxn>
              <a:cxn ang="f238">
                <a:pos x="f343" y="f344"/>
              </a:cxn>
              <a:cxn ang="f238">
                <a:pos x="f345" y="f342"/>
              </a:cxn>
              <a:cxn ang="f238">
                <a:pos x="f346" y="f347"/>
              </a:cxn>
              <a:cxn ang="f238">
                <a:pos x="f348" y="f349"/>
              </a:cxn>
              <a:cxn ang="f238">
                <a:pos x="f350" y="f351"/>
              </a:cxn>
              <a:cxn ang="f238">
                <a:pos x="f350" y="f315"/>
              </a:cxn>
              <a:cxn ang="f238">
                <a:pos x="f352" y="f315"/>
              </a:cxn>
              <a:cxn ang="f238">
                <a:pos x="f352" y="f353"/>
              </a:cxn>
              <a:cxn ang="f238">
                <a:pos x="f354" y="f355"/>
              </a:cxn>
              <a:cxn ang="f238">
                <a:pos x="f356" y="f357"/>
              </a:cxn>
              <a:cxn ang="f238">
                <a:pos x="f314" y="f358"/>
              </a:cxn>
              <a:cxn ang="f238">
                <a:pos x="f359" y="f360"/>
              </a:cxn>
              <a:cxn ang="f238">
                <a:pos x="f326" y="f361"/>
              </a:cxn>
              <a:cxn ang="f238">
                <a:pos x="f362" y="f363"/>
              </a:cxn>
              <a:cxn ang="f238">
                <a:pos x="f364" y="f365"/>
              </a:cxn>
              <a:cxn ang="f238">
                <a:pos x="f322" y="f366"/>
              </a:cxn>
              <a:cxn ang="f238">
                <a:pos x="f322" y="f367"/>
              </a:cxn>
              <a:cxn ang="f238">
                <a:pos x="f362" y="f368"/>
              </a:cxn>
              <a:cxn ang="f238">
                <a:pos x="f306" y="f307"/>
              </a:cxn>
            </a:cxnLst>
            <a:rect l="f302" t="f305" r="f303" b="f304"/>
            <a:pathLst>
              <a:path w="84" h="136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1"/>
                  <a:pt x="f23" y="f24"/>
                  <a:pt x="f25" y="f24"/>
                </a:cubicBezTo>
                <a:lnTo>
                  <a:pt x="f2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1"/>
                </a:cubicBezTo>
                <a:cubicBezTo>
                  <a:pt x="f19" y="f33"/>
                  <a:pt x="f18" y="f33"/>
                  <a:pt x="f34" y="f33"/>
                </a:cubicBezTo>
                <a:cubicBezTo>
                  <a:pt x="f35" y="f33"/>
                  <a:pt x="f36" y="f31"/>
                  <a:pt x="f37" y="f29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14" y="f46"/>
                  <a:pt x="f47" y="f48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49" y="f53"/>
                  <a:pt x="f44" y="f54"/>
                  <a:pt x="f55" y="f56"/>
                </a:cubicBezTo>
                <a:cubicBezTo>
                  <a:pt x="f57" y="f47"/>
                  <a:pt x="f58" y="f44"/>
                  <a:pt x="f59" y="f44"/>
                </a:cubicBezTo>
                <a:lnTo>
                  <a:pt x="f59" y="f36"/>
                </a:lnTo>
                <a:cubicBezTo>
                  <a:pt x="f60" y="f36"/>
                  <a:pt x="f61" y="f62"/>
                  <a:pt x="f57" y="f63"/>
                </a:cubicBezTo>
                <a:cubicBezTo>
                  <a:pt x="f38" y="f17"/>
                  <a:pt x="f64" y="f19"/>
                  <a:pt x="f64" y="f22"/>
                </a:cubicBezTo>
                <a:cubicBezTo>
                  <a:pt x="f64" y="f65"/>
                  <a:pt x="f64" y="f27"/>
                  <a:pt x="f55" y="f66"/>
                </a:cubicBezTo>
                <a:cubicBezTo>
                  <a:pt x="f38" y="f67"/>
                  <a:pt x="f68" y="f69"/>
                  <a:pt x="f37" y="f70"/>
                </a:cubicBezTo>
                <a:cubicBezTo>
                  <a:pt x="f71" y="f72"/>
                  <a:pt x="f36" y="f73"/>
                  <a:pt x="f61" y="f74"/>
                </a:cubicBezTo>
                <a:cubicBezTo>
                  <a:pt x="f63" y="f75"/>
                  <a:pt x="f34" y="f75"/>
                  <a:pt x="f76" y="f75"/>
                </a:cubicBezTo>
                <a:cubicBezTo>
                  <a:pt x="f77" y="f75"/>
                  <a:pt x="f20" y="f75"/>
                  <a:pt x="f30" y="f74"/>
                </a:cubicBezTo>
                <a:cubicBezTo>
                  <a:pt x="f65" y="f73"/>
                  <a:pt x="f27" y="f78"/>
                  <a:pt x="f79" y="f80"/>
                </a:cubicBezTo>
                <a:cubicBezTo>
                  <a:pt x="f81" y="f81"/>
                  <a:pt x="f80" y="f66"/>
                  <a:pt x="f70" y="f23"/>
                </a:cubicBezTo>
                <a:cubicBezTo>
                  <a:pt x="f72" y="f30"/>
                  <a:pt x="f78" y="f77"/>
                  <a:pt x="f78" y="f60"/>
                </a:cubicBezTo>
                <a:lnTo>
                  <a:pt x="f78" y="f24"/>
                </a:lnTo>
                <a:lnTo>
                  <a:pt x="f5" y="f24"/>
                </a:lnTo>
                <a:lnTo>
                  <a:pt x="f5" y="f17"/>
                </a:lnTo>
                <a:cubicBezTo>
                  <a:pt x="f5" y="f82"/>
                  <a:pt x="f83" y="f65"/>
                  <a:pt x="f84" y="f79"/>
                </a:cubicBezTo>
                <a:cubicBezTo>
                  <a:pt x="f85" y="f70"/>
                  <a:pt x="f86" y="f74"/>
                  <a:pt x="f87" y="f88"/>
                </a:cubicBezTo>
                <a:cubicBezTo>
                  <a:pt x="f73" y="f89"/>
                  <a:pt x="f69" y="f90"/>
                  <a:pt x="f25" y="f84"/>
                </a:cubicBezTo>
                <a:cubicBezTo>
                  <a:pt x="f22" y="f83"/>
                  <a:pt x="f82" y="f5"/>
                  <a:pt x="f18" y="f5"/>
                </a:cubicBezTo>
                <a:cubicBezTo>
                  <a:pt x="f36" y="f5"/>
                  <a:pt x="f64" y="f84"/>
                  <a:pt x="f47" y="f86"/>
                </a:cubicBezTo>
                <a:cubicBezTo>
                  <a:pt x="f12" y="f75"/>
                  <a:pt x="f54" y="f80"/>
                  <a:pt x="f54" y="f65"/>
                </a:cubicBezTo>
                <a:cubicBezTo>
                  <a:pt x="f54" y="f32"/>
                  <a:pt x="f91" y="f18"/>
                  <a:pt x="f92" y="f93"/>
                </a:cubicBezTo>
                <a:cubicBezTo>
                  <a:pt x="f14" y="f94"/>
                  <a:pt x="f40" y="f37"/>
                  <a:pt x="f37" y="f16"/>
                </a:cubicBezTo>
                <a:lnTo>
                  <a:pt x="f37" y="f68"/>
                </a:lnTo>
                <a:cubicBezTo>
                  <a:pt x="f95" y="f55"/>
                  <a:pt x="f96" y="f95"/>
                  <a:pt x="f54" y="f92"/>
                </a:cubicBezTo>
                <a:cubicBezTo>
                  <a:pt x="f97" y="f98"/>
                  <a:pt x="f6" y="f53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reeform 37"/>
          <p:cNvSpPr/>
          <p:nvPr/>
        </p:nvSpPr>
        <p:spPr>
          <a:xfrm>
            <a:off x="1974390" y="4651644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5"/>
              <a:gd name="f29" fmla="val 46"/>
              <a:gd name="f30" fmla="val 86"/>
              <a:gd name="f31" fmla="val 50"/>
              <a:gd name="f32" fmla="val 57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94"/>
              <a:gd name="f39" fmla="val 74"/>
              <a:gd name="f40" fmla="val 96"/>
              <a:gd name="f41" fmla="val 68"/>
              <a:gd name="f42" fmla="val 98"/>
              <a:gd name="f43" fmla="val 99"/>
              <a:gd name="f44" fmla="val 51"/>
              <a:gd name="f45" fmla="val 35"/>
              <a:gd name="f46" fmla="val 22"/>
              <a:gd name="f47" fmla="val 14"/>
              <a:gd name="f48" fmla="val 5"/>
              <a:gd name="f49" fmla="val 79"/>
              <a:gd name="f50" fmla="val 4"/>
              <a:gd name="f51" fmla="val 13"/>
              <a:gd name="f52" fmla="val 47"/>
              <a:gd name="f53" fmla="val 59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4 f73 1"/>
              <a:gd name="f99" fmla="*/ 87 f72 1"/>
              <a:gd name="f100" fmla="*/ 0 f73 1"/>
              <a:gd name="f101" fmla="*/ 51 f72 1"/>
              <a:gd name="f102" fmla="*/ 13 f73 1"/>
              <a:gd name="f103" fmla="*/ 14 f72 1"/>
              <a:gd name="f104" fmla="*/ 47 f73 1"/>
              <a:gd name="f105" fmla="*/ 0 f72 1"/>
              <a:gd name="f106" fmla="*/ 76 f73 1"/>
              <a:gd name="f107" fmla="*/ 11 f72 1"/>
              <a:gd name="f108" fmla="*/ 43 f72 1"/>
              <a:gd name="f109" fmla="*/ 71 f73 1"/>
              <a:gd name="f110" fmla="*/ 40 f72 1"/>
              <a:gd name="f111" fmla="*/ 65 f73 1"/>
              <a:gd name="f112" fmla="*/ 20 f72 1"/>
              <a:gd name="f113" fmla="*/ 46 f73 1"/>
              <a:gd name="f114" fmla="*/ 13 f72 1"/>
              <a:gd name="f115" fmla="*/ 25 f73 1"/>
              <a:gd name="f116" fmla="*/ 21 f72 1"/>
              <a:gd name="f117" fmla="*/ f74 1 f2"/>
              <a:gd name="f118" fmla="*/ f77 1 87"/>
              <a:gd name="f119" fmla="*/ f78 1 100"/>
              <a:gd name="f120" fmla="*/ f79 1 87"/>
              <a:gd name="f121" fmla="*/ f80 1 87"/>
              <a:gd name="f122" fmla="*/ f81 1 100"/>
              <a:gd name="f123" fmla="*/ f82 1 87"/>
              <a:gd name="f124" fmla="*/ f83 1 100"/>
              <a:gd name="f125" fmla="*/ f84 1 87"/>
              <a:gd name="f126" fmla="*/ f85 1 100"/>
              <a:gd name="f127" fmla="*/ f86 1 87"/>
              <a:gd name="f128" fmla="*/ f87 1 100"/>
              <a:gd name="f129" fmla="*/ f88 1 87"/>
              <a:gd name="f130" fmla="*/ f89 1 100"/>
              <a:gd name="f131" fmla="*/ f90 1 87"/>
              <a:gd name="f132" fmla="*/ f91 1 100"/>
              <a:gd name="f133" fmla="*/ f92 1 87"/>
              <a:gd name="f134" fmla="*/ f93 1 100"/>
              <a:gd name="f135" fmla="*/ f94 1 87"/>
              <a:gd name="f136" fmla="*/ f95 1 100"/>
              <a:gd name="f137" fmla="*/ f96 1 87"/>
              <a:gd name="f138" fmla="*/ f97 1 100"/>
              <a:gd name="f139" fmla="*/ f98 1 87"/>
              <a:gd name="f140" fmla="*/ f99 1 100"/>
              <a:gd name="f141" fmla="*/ f100 1 87"/>
              <a:gd name="f142" fmla="*/ f101 1 100"/>
              <a:gd name="f143" fmla="*/ f102 1 87"/>
              <a:gd name="f144" fmla="*/ f103 1 100"/>
              <a:gd name="f145" fmla="*/ f104 1 87"/>
              <a:gd name="f146" fmla="*/ f105 1 100"/>
              <a:gd name="f147" fmla="*/ f106 1 87"/>
              <a:gd name="f148" fmla="*/ f107 1 100"/>
              <a:gd name="f149" fmla="*/ f108 1 100"/>
              <a:gd name="f150" fmla="*/ f109 1 87"/>
              <a:gd name="f151" fmla="*/ f110 1 100"/>
              <a:gd name="f152" fmla="*/ f111 1 87"/>
              <a:gd name="f153" fmla="*/ f112 1 100"/>
              <a:gd name="f154" fmla="*/ f113 1 87"/>
              <a:gd name="f155" fmla="*/ f114 1 100"/>
              <a:gd name="f156" fmla="*/ f115 1 87"/>
              <a:gd name="f157" fmla="*/ f116 1 100"/>
              <a:gd name="f158" fmla="*/ 0 1 f75"/>
              <a:gd name="f159" fmla="*/ f6 1 f75"/>
              <a:gd name="f160" fmla="*/ 0 1 f76"/>
              <a:gd name="f161" fmla="*/ f7 1 f76"/>
              <a:gd name="f162" fmla="+- f117 0 f1"/>
              <a:gd name="f163" fmla="*/ f118 1 f75"/>
              <a:gd name="f164" fmla="*/ f119 1 f76"/>
              <a:gd name="f165" fmla="*/ f120 1 f75"/>
              <a:gd name="f166" fmla="*/ f121 1 f75"/>
              <a:gd name="f167" fmla="*/ f122 1 f76"/>
              <a:gd name="f168" fmla="*/ f123 1 f75"/>
              <a:gd name="f169" fmla="*/ f124 1 f76"/>
              <a:gd name="f170" fmla="*/ f125 1 f75"/>
              <a:gd name="f171" fmla="*/ f126 1 f76"/>
              <a:gd name="f172" fmla="*/ f127 1 f75"/>
              <a:gd name="f173" fmla="*/ f128 1 f76"/>
              <a:gd name="f174" fmla="*/ f129 1 f75"/>
              <a:gd name="f175" fmla="*/ f130 1 f76"/>
              <a:gd name="f176" fmla="*/ f131 1 f75"/>
              <a:gd name="f177" fmla="*/ f132 1 f76"/>
              <a:gd name="f178" fmla="*/ f133 1 f75"/>
              <a:gd name="f179" fmla="*/ f134 1 f76"/>
              <a:gd name="f180" fmla="*/ f135 1 f75"/>
              <a:gd name="f181" fmla="*/ f136 1 f76"/>
              <a:gd name="f182" fmla="*/ f137 1 f75"/>
              <a:gd name="f183" fmla="*/ f138 1 f76"/>
              <a:gd name="f184" fmla="*/ f139 1 f75"/>
              <a:gd name="f185" fmla="*/ f140 1 f76"/>
              <a:gd name="f186" fmla="*/ f141 1 f75"/>
              <a:gd name="f187" fmla="*/ f142 1 f76"/>
              <a:gd name="f188" fmla="*/ f143 1 f75"/>
              <a:gd name="f189" fmla="*/ f144 1 f76"/>
              <a:gd name="f190" fmla="*/ f145 1 f75"/>
              <a:gd name="f191" fmla="*/ f146 1 f76"/>
              <a:gd name="f192" fmla="*/ f147 1 f75"/>
              <a:gd name="f193" fmla="*/ f148 1 f76"/>
              <a:gd name="f194" fmla="*/ f149 1 f76"/>
              <a:gd name="f195" fmla="*/ f150 1 f75"/>
              <a:gd name="f196" fmla="*/ f151 1 f76"/>
              <a:gd name="f197" fmla="*/ f152 1 f75"/>
              <a:gd name="f198" fmla="*/ f153 1 f76"/>
              <a:gd name="f199" fmla="*/ f154 1 f75"/>
              <a:gd name="f200" fmla="*/ f155 1 f76"/>
              <a:gd name="f201" fmla="*/ f156 1 f75"/>
              <a:gd name="f202" fmla="*/ f157 1 f76"/>
              <a:gd name="f203" fmla="*/ f158 f70 1"/>
              <a:gd name="f204" fmla="*/ f159 f70 1"/>
              <a:gd name="f205" fmla="*/ f161 f71 1"/>
              <a:gd name="f206" fmla="*/ f160 f71 1"/>
              <a:gd name="f207" fmla="*/ f163 f70 1"/>
              <a:gd name="f208" fmla="*/ f164 f71 1"/>
              <a:gd name="f209" fmla="*/ f165 f70 1"/>
              <a:gd name="f210" fmla="*/ f166 f70 1"/>
              <a:gd name="f211" fmla="*/ f167 f71 1"/>
              <a:gd name="f212" fmla="*/ f168 f70 1"/>
              <a:gd name="f213" fmla="*/ f169 f71 1"/>
              <a:gd name="f214" fmla="*/ f170 f70 1"/>
              <a:gd name="f215" fmla="*/ f171 f71 1"/>
              <a:gd name="f216" fmla="*/ f172 f70 1"/>
              <a:gd name="f217" fmla="*/ f173 f71 1"/>
              <a:gd name="f218" fmla="*/ f174 f70 1"/>
              <a:gd name="f219" fmla="*/ f175 f71 1"/>
              <a:gd name="f220" fmla="*/ f176 f70 1"/>
              <a:gd name="f221" fmla="*/ f177 f71 1"/>
              <a:gd name="f222" fmla="*/ f178 f70 1"/>
              <a:gd name="f223" fmla="*/ f179 f71 1"/>
              <a:gd name="f224" fmla="*/ f180 f70 1"/>
              <a:gd name="f225" fmla="*/ f181 f71 1"/>
              <a:gd name="f226" fmla="*/ f182 f70 1"/>
              <a:gd name="f227" fmla="*/ f183 f71 1"/>
              <a:gd name="f228" fmla="*/ f184 f70 1"/>
              <a:gd name="f229" fmla="*/ f185 f71 1"/>
              <a:gd name="f230" fmla="*/ f186 f70 1"/>
              <a:gd name="f231" fmla="*/ f187 f71 1"/>
              <a:gd name="f232" fmla="*/ f188 f70 1"/>
              <a:gd name="f233" fmla="*/ f189 f71 1"/>
              <a:gd name="f234" fmla="*/ f190 f70 1"/>
              <a:gd name="f235" fmla="*/ f191 f71 1"/>
              <a:gd name="f236" fmla="*/ f192 f70 1"/>
              <a:gd name="f237" fmla="*/ f193 f71 1"/>
              <a:gd name="f238" fmla="*/ f194 f71 1"/>
              <a:gd name="f239" fmla="*/ f195 f70 1"/>
              <a:gd name="f240" fmla="*/ f196 f71 1"/>
              <a:gd name="f241" fmla="*/ f197 f70 1"/>
              <a:gd name="f242" fmla="*/ f198 f71 1"/>
              <a:gd name="f243" fmla="*/ f199 f70 1"/>
              <a:gd name="f244" fmla="*/ f200 f71 1"/>
              <a:gd name="f245" fmla="*/ f201 f70 1"/>
              <a:gd name="f246" fmla="*/ f202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7" y="f208"/>
              </a:cxn>
              <a:cxn ang="f162">
                <a:pos x="f209" y="f208"/>
              </a:cxn>
              <a:cxn ang="f162">
                <a:pos x="f210" y="f211"/>
              </a:cxn>
              <a:cxn ang="f162">
                <a:pos x="f212" y="f213"/>
              </a:cxn>
              <a:cxn ang="f162">
                <a:pos x="f214" y="f215"/>
              </a:cxn>
              <a:cxn ang="f162">
                <a:pos x="f216" y="f217"/>
              </a:cxn>
              <a:cxn ang="f162">
                <a:pos x="f218" y="f219"/>
              </a:cxn>
              <a:cxn ang="f162">
                <a:pos x="f220" y="f221"/>
              </a:cxn>
              <a:cxn ang="f162">
                <a:pos x="f222" y="f221"/>
              </a:cxn>
              <a:cxn ang="f162">
                <a:pos x="f222" y="f223"/>
              </a:cxn>
              <a:cxn ang="f162">
                <a:pos x="f224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36" y="f237"/>
              </a:cxn>
              <a:cxn ang="f162">
                <a:pos x="f207" y="f238"/>
              </a:cxn>
              <a:cxn ang="f162">
                <a:pos x="f207" y="f20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45" y="f246"/>
              </a:cxn>
              <a:cxn ang="f162">
                <a:pos x="f209" y="f240"/>
              </a:cxn>
              <a:cxn ang="f162">
                <a:pos x="f239" y="f240"/>
              </a:cxn>
            </a:cxnLst>
            <a:rect l="f203" t="f206" r="f204" b="f20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34"/>
                </a:cubicBezTo>
                <a:cubicBezTo>
                  <a:pt x="f35" y="f36"/>
                  <a:pt x="f22" y="f35"/>
                  <a:pt x="f26" y="f18"/>
                </a:cubicBezTo>
                <a:lnTo>
                  <a:pt x="f28" y="f18"/>
                </a:lnTo>
                <a:lnTo>
                  <a:pt x="f28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2" y="f43"/>
                  <a:pt x="f32" y="f7"/>
                  <a:pt x="f44" y="f7"/>
                </a:cubicBezTo>
                <a:cubicBezTo>
                  <a:pt x="f45" y="f7"/>
                  <a:pt x="f46" y="f40"/>
                  <a:pt x="f47" y="f6"/>
                </a:cubicBezTo>
                <a:cubicBezTo>
                  <a:pt x="f48" y="f49"/>
                  <a:pt x="f5" y="f14"/>
                  <a:pt x="f5" y="f44"/>
                </a:cubicBezTo>
                <a:cubicBezTo>
                  <a:pt x="f5" y="f45"/>
                  <a:pt x="f50" y="f17"/>
                  <a:pt x="f51" y="f47"/>
                </a:cubicBezTo>
                <a:cubicBezTo>
                  <a:pt x="f15" y="f50"/>
                  <a:pt x="f23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51"/>
                  <a:pt x="f29" y="f51"/>
                </a:cubicBezTo>
                <a:cubicBezTo>
                  <a:pt x="f25" y="f51"/>
                  <a:pt x="f67" y="f9"/>
                  <a:pt x="f61" y="f15"/>
                </a:cubicBezTo>
                <a:cubicBezTo>
                  <a:pt x="f63" y="f19"/>
                  <a:pt x="f11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reeform 38"/>
          <p:cNvSpPr/>
          <p:nvPr/>
        </p:nvSpPr>
        <p:spPr>
          <a:xfrm>
            <a:off x="2122395" y="4651644"/>
            <a:ext cx="10296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26"/>
              <a:gd name="f37" fmla="val 6"/>
              <a:gd name="f38" fmla="val 32"/>
              <a:gd name="f39" fmla="val 37"/>
              <a:gd name="f40" fmla="val 1"/>
              <a:gd name="f41" fmla="val 43"/>
              <a:gd name="f42" fmla="val 66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1 f49 1"/>
              <a:gd name="f60" fmla="*/ 60 f50 1"/>
              <a:gd name="f61" fmla="*/ 22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8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8 f50 1"/>
              <a:gd name="f75" fmla="*/ 0 f49 1"/>
              <a:gd name="f76" fmla="*/ 72 f50 1"/>
              <a:gd name="f77" fmla="*/ 9 f49 1"/>
              <a:gd name="f78" fmla="*/ 36 f49 1"/>
              <a:gd name="f79" fmla="*/ f51 1 f2"/>
              <a:gd name="f80" fmla="*/ f54 1 80"/>
              <a:gd name="f81" fmla="*/ f55 1 98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98"/>
              <a:gd name="f99" fmla="*/ f73 1 80"/>
              <a:gd name="f100" fmla="*/ f74 1 80"/>
              <a:gd name="f101" fmla="*/ f75 1 98"/>
              <a:gd name="f102" fmla="*/ f76 1 80"/>
              <a:gd name="f103" fmla="*/ f77 1 98"/>
              <a:gd name="f104" fmla="*/ f78 1 98"/>
              <a:gd name="f105" fmla="*/ 0 1 f52"/>
              <a:gd name="f106" fmla="*/ f6 1 f52"/>
              <a:gd name="f107" fmla="*/ 0 1 f53"/>
              <a:gd name="f108" fmla="*/ f7 1 f53"/>
              <a:gd name="f109" fmla="+- f79 0 f1"/>
              <a:gd name="f110" fmla="*/ f80 1 f52"/>
              <a:gd name="f111" fmla="*/ f81 1 f53"/>
              <a:gd name="f112" fmla="*/ f82 1 f52"/>
              <a:gd name="f113" fmla="*/ f83 1 f53"/>
              <a:gd name="f114" fmla="*/ f84 1 f52"/>
              <a:gd name="f115" fmla="*/ f85 1 f53"/>
              <a:gd name="f116" fmla="*/ f86 1 f52"/>
              <a:gd name="f117" fmla="*/ f87 1 f53"/>
              <a:gd name="f118" fmla="*/ f88 1 f52"/>
              <a:gd name="f119" fmla="*/ f89 1 f53"/>
              <a:gd name="f120" fmla="*/ f90 1 f52"/>
              <a:gd name="f121" fmla="*/ f91 1 f53"/>
              <a:gd name="f122" fmla="*/ f92 1 f52"/>
              <a:gd name="f123" fmla="*/ f93 1 f53"/>
              <a:gd name="f124" fmla="*/ f94 1 f52"/>
              <a:gd name="f125" fmla="*/ f95 1 f53"/>
              <a:gd name="f126" fmla="*/ f96 1 f52"/>
              <a:gd name="f127" fmla="*/ f97 1 f53"/>
              <a:gd name="f128" fmla="*/ f98 1 f53"/>
              <a:gd name="f129" fmla="*/ f99 1 f52"/>
              <a:gd name="f130" fmla="*/ f100 1 f52"/>
              <a:gd name="f131" fmla="*/ f101 1 f53"/>
              <a:gd name="f132" fmla="*/ f102 1 f52"/>
              <a:gd name="f133" fmla="*/ f103 1 f53"/>
              <a:gd name="f134" fmla="*/ f104 1 f53"/>
              <a:gd name="f135" fmla="*/ f105 f47 1"/>
              <a:gd name="f136" fmla="*/ f106 f47 1"/>
              <a:gd name="f137" fmla="*/ f108 f48 1"/>
              <a:gd name="f138" fmla="*/ f107 f48 1"/>
              <a:gd name="f139" fmla="*/ f110 f47 1"/>
              <a:gd name="f140" fmla="*/ f111 f48 1"/>
              <a:gd name="f141" fmla="*/ f112 f47 1"/>
              <a:gd name="f142" fmla="*/ f113 f48 1"/>
              <a:gd name="f143" fmla="*/ f114 f47 1"/>
              <a:gd name="f144" fmla="*/ f115 f48 1"/>
              <a:gd name="f145" fmla="*/ f116 f47 1"/>
              <a:gd name="f146" fmla="*/ f117 f48 1"/>
              <a:gd name="f147" fmla="*/ f118 f47 1"/>
              <a:gd name="f148" fmla="*/ f119 f48 1"/>
              <a:gd name="f149" fmla="*/ f120 f47 1"/>
              <a:gd name="f150" fmla="*/ f121 f48 1"/>
              <a:gd name="f151" fmla="*/ f122 f47 1"/>
              <a:gd name="f152" fmla="*/ f123 f48 1"/>
              <a:gd name="f153" fmla="*/ f124 f47 1"/>
              <a:gd name="f154" fmla="*/ f125 f48 1"/>
              <a:gd name="f155" fmla="*/ f126 f47 1"/>
              <a:gd name="f156" fmla="*/ f127 f48 1"/>
              <a:gd name="f157" fmla="*/ f128 f48 1"/>
              <a:gd name="f158" fmla="*/ f129 f47 1"/>
              <a:gd name="f159" fmla="*/ f130 f47 1"/>
              <a:gd name="f160" fmla="*/ f131 f48 1"/>
              <a:gd name="f161" fmla="*/ f132 f47 1"/>
              <a:gd name="f162" fmla="*/ f133 f48 1"/>
              <a:gd name="f163" fmla="*/ f134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9">
                <a:pos x="f139" y="f140"/>
              </a:cxn>
              <a:cxn ang="f109">
                <a:pos x="f141" y="f140"/>
              </a:cxn>
              <a:cxn ang="f109">
                <a:pos x="f141" y="f142"/>
              </a:cxn>
              <a:cxn ang="f109">
                <a:pos x="f143" y="f144"/>
              </a:cxn>
              <a:cxn ang="f109">
                <a:pos x="f145" y="f146"/>
              </a:cxn>
              <a:cxn ang="f109">
                <a:pos x="f147" y="f148"/>
              </a:cxn>
              <a:cxn ang="f109">
                <a:pos x="f149" y="f150"/>
              </a:cxn>
              <a:cxn ang="f109">
                <a:pos x="f151" y="f152"/>
              </a:cxn>
              <a:cxn ang="f109">
                <a:pos x="f153" y="f154"/>
              </a:cxn>
              <a:cxn ang="f109">
                <a:pos x="f153" y="f140"/>
              </a:cxn>
              <a:cxn ang="f109">
                <a:pos x="f155" y="f140"/>
              </a:cxn>
              <a:cxn ang="f109">
                <a:pos x="f155" y="f156"/>
              </a:cxn>
              <a:cxn ang="f109">
                <a:pos x="f153" y="f156"/>
              </a:cxn>
              <a:cxn ang="f109">
                <a:pos x="f153" y="f157"/>
              </a:cxn>
              <a:cxn ang="f109">
                <a:pos x="f158" y="f156"/>
              </a:cxn>
              <a:cxn ang="f109">
                <a:pos x="f159" y="f160"/>
              </a:cxn>
              <a:cxn ang="f109">
                <a:pos x="f161" y="f162"/>
              </a:cxn>
              <a:cxn ang="f109">
                <a:pos x="f139" y="f163"/>
              </a:cxn>
              <a:cxn ang="f109">
                <a:pos x="f139" y="f140"/>
              </a:cxn>
            </a:cxnLst>
            <a:rect l="f135" t="f138" r="f136" b="f137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36" y="f37"/>
                  <a:pt x="f38" y="f33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3"/>
                  <a:pt x="f43" y="f35"/>
                </a:cubicBezTo>
                <a:cubicBezTo>
                  <a:pt x="f44" y="f28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Freeform 39"/>
          <p:cNvSpPr/>
          <p:nvPr/>
        </p:nvSpPr>
        <p:spPr>
          <a:xfrm>
            <a:off x="816092" y="2631057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90"/>
              <a:gd name="f8" fmla="val 475"/>
              <a:gd name="f9" fmla="val 232"/>
              <a:gd name="f10" fmla="val 432"/>
              <a:gd name="f11" fmla="val 230"/>
              <a:gd name="f12" fmla="val 339"/>
              <a:gd name="f13" fmla="val 213"/>
              <a:gd name="f14" fmla="val 317"/>
              <a:gd name="f15" fmla="val 179"/>
              <a:gd name="f16" fmla="val 318"/>
              <a:gd name="f17" fmla="val 119"/>
              <a:gd name="f18" fmla="val 336"/>
              <a:gd name="f19" fmla="val 123"/>
              <a:gd name="f20" fmla="val 276"/>
              <a:gd name="f21" fmla="val 93"/>
              <a:gd name="f22" fmla="val 239"/>
              <a:gd name="f23" fmla="val 60"/>
              <a:gd name="f24" fmla="val 209"/>
              <a:gd name="f25" fmla="val 55"/>
              <a:gd name="f26" fmla="val 161"/>
              <a:gd name="f27" fmla="val 52"/>
              <a:gd name="f28" fmla="val 143"/>
              <a:gd name="f29" fmla="val 50"/>
              <a:gd name="f30" fmla="val 125"/>
              <a:gd name="f31" fmla="val 46"/>
              <a:gd name="f32" fmla="val 108"/>
              <a:gd name="f33" fmla="val 47"/>
              <a:gd name="f34" fmla="val 98"/>
              <a:gd name="f35" fmla="val 88"/>
              <a:gd name="f36" fmla="val 51"/>
              <a:gd name="f37" fmla="val 79"/>
              <a:gd name="f38" fmla="val 57"/>
              <a:gd name="f39" fmla="val 63"/>
              <a:gd name="f40" fmla="val 75"/>
              <a:gd name="f41" fmla="val 72"/>
              <a:gd name="f42" fmla="val 83"/>
              <a:gd name="f43" fmla="val 96"/>
              <a:gd name="f44" fmla="val 103"/>
              <a:gd name="f45" fmla="val 130"/>
              <a:gd name="f46" fmla="val 118"/>
              <a:gd name="f47" fmla="val 162"/>
              <a:gd name="f48" fmla="val 139"/>
              <a:gd name="f49" fmla="val 196"/>
              <a:gd name="f50" fmla="val 169"/>
              <a:gd name="f51" fmla="val 226"/>
              <a:gd name="f52" fmla="val 206"/>
              <a:gd name="f53" fmla="val 245"/>
              <a:gd name="f54" fmla="val 234"/>
              <a:gd name="f55" fmla="val 291"/>
              <a:gd name="f56" fmla="val 343"/>
              <a:gd name="f57" fmla="val 327"/>
              <a:gd name="f58" fmla="val 424"/>
              <a:gd name="f59" fmla="val 344"/>
              <a:gd name="f60" fmla="val 391"/>
              <a:gd name="f61" fmla="val 388"/>
              <a:gd name="f62" fmla="val 389"/>
              <a:gd name="f63" fmla="val 385"/>
              <a:gd name="f64" fmla="val 382"/>
              <a:gd name="f65" fmla="val 387"/>
              <a:gd name="f66" fmla="val 325"/>
              <a:gd name="f67" fmla="val 367"/>
              <a:gd name="f68" fmla="val 249"/>
              <a:gd name="f69" fmla="val 201"/>
              <a:gd name="f70" fmla="val 331"/>
              <a:gd name="f71" fmla="val 137"/>
              <a:gd name="f72" fmla="val 271"/>
              <a:gd name="f73" fmla="val 76"/>
              <a:gd name="f74" fmla="val 202"/>
              <a:gd name="f75" fmla="val 43"/>
              <a:gd name="f76" fmla="val 16"/>
              <a:gd name="f77" fmla="val 122"/>
              <a:gd name="f78" fmla="val 1"/>
              <a:gd name="f79" fmla="val 131"/>
              <a:gd name="f80" fmla="val 147"/>
              <a:gd name="f81" fmla="val 2"/>
              <a:gd name="f82" fmla="val 212"/>
              <a:gd name="f83" fmla="val 7"/>
              <a:gd name="f84" fmla="val 258"/>
              <a:gd name="f85" fmla="val 11"/>
              <a:gd name="f86" fmla="val 303"/>
              <a:gd name="f87" fmla="val 41"/>
              <a:gd name="f88" fmla="val 352"/>
              <a:gd name="f89" fmla="val 64"/>
              <a:gd name="f90" fmla="val 417"/>
              <a:gd name="f91" fmla="+- 0 0 -90"/>
              <a:gd name="f92" fmla="*/ f3 1 510"/>
              <a:gd name="f93" fmla="*/ f4 1 390"/>
              <a:gd name="f94" fmla="+- f7 0 f5"/>
              <a:gd name="f95" fmla="+- f6 0 f5"/>
              <a:gd name="f96" fmla="*/ f91 f0 1"/>
              <a:gd name="f97" fmla="*/ f95 1 510"/>
              <a:gd name="f98" fmla="*/ f94 1 390"/>
              <a:gd name="f99" fmla="*/ 475 f95 1"/>
              <a:gd name="f100" fmla="*/ 232 f94 1"/>
              <a:gd name="f101" fmla="*/ 317 f95 1"/>
              <a:gd name="f102" fmla="*/ 179 f94 1"/>
              <a:gd name="f103" fmla="*/ 276 f95 1"/>
              <a:gd name="f104" fmla="*/ 93 f94 1"/>
              <a:gd name="f105" fmla="*/ 161 f95 1"/>
              <a:gd name="f106" fmla="*/ 52 f94 1"/>
              <a:gd name="f107" fmla="*/ 108 f95 1"/>
              <a:gd name="f108" fmla="*/ 47 f94 1"/>
              <a:gd name="f109" fmla="*/ 79 f95 1"/>
              <a:gd name="f110" fmla="*/ 57 f94 1"/>
              <a:gd name="f111" fmla="*/ 83 f95 1"/>
              <a:gd name="f112" fmla="*/ 96 f94 1"/>
              <a:gd name="f113" fmla="*/ 139 f95 1"/>
              <a:gd name="f114" fmla="*/ 196 f94 1"/>
              <a:gd name="f115" fmla="*/ 234 f95 1"/>
              <a:gd name="f116" fmla="*/ 276 f94 1"/>
              <a:gd name="f117" fmla="*/ 424 f95 1"/>
              <a:gd name="f118" fmla="*/ 344 f94 1"/>
              <a:gd name="f119" fmla="*/ 391 f95 1"/>
              <a:gd name="f120" fmla="*/ 390 f94 1"/>
              <a:gd name="f121" fmla="*/ 382 f95 1"/>
              <a:gd name="f122" fmla="*/ 387 f94 1"/>
              <a:gd name="f123" fmla="*/ 201 f95 1"/>
              <a:gd name="f124" fmla="*/ 331 f94 1"/>
              <a:gd name="f125" fmla="*/ 43 f95 1"/>
              <a:gd name="f126" fmla="*/ 119 f94 1"/>
              <a:gd name="f127" fmla="*/ 122 f95 1"/>
              <a:gd name="f128" fmla="*/ 1 f94 1"/>
              <a:gd name="f129" fmla="*/ 147 f95 1"/>
              <a:gd name="f130" fmla="*/ 2 f94 1"/>
              <a:gd name="f131" fmla="*/ 303 f95 1"/>
              <a:gd name="f132" fmla="*/ 41 f94 1"/>
              <a:gd name="f133" fmla="*/ 510 f95 1"/>
              <a:gd name="f134" fmla="*/ 169 f94 1"/>
              <a:gd name="f135" fmla="*/ f96 1 f2"/>
              <a:gd name="f136" fmla="*/ f99 1 510"/>
              <a:gd name="f137" fmla="*/ f100 1 390"/>
              <a:gd name="f138" fmla="*/ f101 1 510"/>
              <a:gd name="f139" fmla="*/ f102 1 390"/>
              <a:gd name="f140" fmla="*/ f103 1 510"/>
              <a:gd name="f141" fmla="*/ f104 1 390"/>
              <a:gd name="f142" fmla="*/ f105 1 510"/>
              <a:gd name="f143" fmla="*/ f106 1 390"/>
              <a:gd name="f144" fmla="*/ f107 1 510"/>
              <a:gd name="f145" fmla="*/ f108 1 390"/>
              <a:gd name="f146" fmla="*/ f109 1 510"/>
              <a:gd name="f147" fmla="*/ f110 1 390"/>
              <a:gd name="f148" fmla="*/ f111 1 510"/>
              <a:gd name="f149" fmla="*/ f112 1 390"/>
              <a:gd name="f150" fmla="*/ f113 1 510"/>
              <a:gd name="f151" fmla="*/ f114 1 390"/>
              <a:gd name="f152" fmla="*/ f115 1 510"/>
              <a:gd name="f153" fmla="*/ f116 1 390"/>
              <a:gd name="f154" fmla="*/ f117 1 510"/>
              <a:gd name="f155" fmla="*/ f118 1 390"/>
              <a:gd name="f156" fmla="*/ f119 1 510"/>
              <a:gd name="f157" fmla="*/ f120 1 390"/>
              <a:gd name="f158" fmla="*/ f121 1 510"/>
              <a:gd name="f159" fmla="*/ f122 1 390"/>
              <a:gd name="f160" fmla="*/ f123 1 510"/>
              <a:gd name="f161" fmla="*/ f124 1 390"/>
              <a:gd name="f162" fmla="*/ f125 1 510"/>
              <a:gd name="f163" fmla="*/ f126 1 390"/>
              <a:gd name="f164" fmla="*/ f127 1 510"/>
              <a:gd name="f165" fmla="*/ f128 1 390"/>
              <a:gd name="f166" fmla="*/ f129 1 510"/>
              <a:gd name="f167" fmla="*/ f130 1 390"/>
              <a:gd name="f168" fmla="*/ f131 1 510"/>
              <a:gd name="f169" fmla="*/ f132 1 390"/>
              <a:gd name="f170" fmla="*/ f133 1 510"/>
              <a:gd name="f171" fmla="*/ f134 1 390"/>
              <a:gd name="f172" fmla="*/ 0 1 f97"/>
              <a:gd name="f173" fmla="*/ f6 1 f97"/>
              <a:gd name="f174" fmla="*/ 0 1 f98"/>
              <a:gd name="f175" fmla="*/ f7 1 f98"/>
              <a:gd name="f176" fmla="+- f135 0 f1"/>
              <a:gd name="f177" fmla="*/ f136 1 f97"/>
              <a:gd name="f178" fmla="*/ f137 1 f98"/>
              <a:gd name="f179" fmla="*/ f138 1 f97"/>
              <a:gd name="f180" fmla="*/ f139 1 f98"/>
              <a:gd name="f181" fmla="*/ f140 1 f97"/>
              <a:gd name="f182" fmla="*/ f141 1 f98"/>
              <a:gd name="f183" fmla="*/ f142 1 f97"/>
              <a:gd name="f184" fmla="*/ f143 1 f98"/>
              <a:gd name="f185" fmla="*/ f144 1 f97"/>
              <a:gd name="f186" fmla="*/ f145 1 f98"/>
              <a:gd name="f187" fmla="*/ f146 1 f97"/>
              <a:gd name="f188" fmla="*/ f147 1 f98"/>
              <a:gd name="f189" fmla="*/ f148 1 f97"/>
              <a:gd name="f190" fmla="*/ f149 1 f98"/>
              <a:gd name="f191" fmla="*/ f150 1 f97"/>
              <a:gd name="f192" fmla="*/ f151 1 f98"/>
              <a:gd name="f193" fmla="*/ f152 1 f97"/>
              <a:gd name="f194" fmla="*/ f153 1 f98"/>
              <a:gd name="f195" fmla="*/ f154 1 f97"/>
              <a:gd name="f196" fmla="*/ f155 1 f98"/>
              <a:gd name="f197" fmla="*/ f156 1 f97"/>
              <a:gd name="f198" fmla="*/ f157 1 f98"/>
              <a:gd name="f199" fmla="*/ f158 1 f97"/>
              <a:gd name="f200" fmla="*/ f159 1 f98"/>
              <a:gd name="f201" fmla="*/ f160 1 f97"/>
              <a:gd name="f202" fmla="*/ f161 1 f98"/>
              <a:gd name="f203" fmla="*/ f162 1 f97"/>
              <a:gd name="f204" fmla="*/ f163 1 f98"/>
              <a:gd name="f205" fmla="*/ f164 1 f97"/>
              <a:gd name="f206" fmla="*/ f165 1 f98"/>
              <a:gd name="f207" fmla="*/ f166 1 f97"/>
              <a:gd name="f208" fmla="*/ f167 1 f98"/>
              <a:gd name="f209" fmla="*/ f168 1 f97"/>
              <a:gd name="f210" fmla="*/ f169 1 f98"/>
              <a:gd name="f211" fmla="*/ f170 1 f97"/>
              <a:gd name="f212" fmla="*/ f171 1 f98"/>
              <a:gd name="f213" fmla="*/ f172 f92 1"/>
              <a:gd name="f214" fmla="*/ f173 f92 1"/>
              <a:gd name="f215" fmla="*/ f175 f93 1"/>
              <a:gd name="f216" fmla="*/ f174 f93 1"/>
              <a:gd name="f217" fmla="*/ f177 f92 1"/>
              <a:gd name="f218" fmla="*/ f178 f93 1"/>
              <a:gd name="f219" fmla="*/ f179 f92 1"/>
              <a:gd name="f220" fmla="*/ f180 f93 1"/>
              <a:gd name="f221" fmla="*/ f181 f92 1"/>
              <a:gd name="f222" fmla="*/ f182 f93 1"/>
              <a:gd name="f223" fmla="*/ f183 f92 1"/>
              <a:gd name="f224" fmla="*/ f184 f93 1"/>
              <a:gd name="f225" fmla="*/ f185 f92 1"/>
              <a:gd name="f226" fmla="*/ f186 f93 1"/>
              <a:gd name="f227" fmla="*/ f187 f92 1"/>
              <a:gd name="f228" fmla="*/ f188 f93 1"/>
              <a:gd name="f229" fmla="*/ f189 f92 1"/>
              <a:gd name="f230" fmla="*/ f190 f93 1"/>
              <a:gd name="f231" fmla="*/ f191 f92 1"/>
              <a:gd name="f232" fmla="*/ f192 f93 1"/>
              <a:gd name="f233" fmla="*/ f193 f92 1"/>
              <a:gd name="f234" fmla="*/ f194 f93 1"/>
              <a:gd name="f235" fmla="*/ f195 f92 1"/>
              <a:gd name="f236" fmla="*/ f196 f93 1"/>
              <a:gd name="f237" fmla="*/ f197 f92 1"/>
              <a:gd name="f238" fmla="*/ f198 f93 1"/>
              <a:gd name="f239" fmla="*/ f199 f92 1"/>
              <a:gd name="f240" fmla="*/ f200 f93 1"/>
              <a:gd name="f241" fmla="*/ f201 f92 1"/>
              <a:gd name="f242" fmla="*/ f202 f93 1"/>
              <a:gd name="f243" fmla="*/ f203 f92 1"/>
              <a:gd name="f244" fmla="*/ f204 f93 1"/>
              <a:gd name="f245" fmla="*/ f205 f92 1"/>
              <a:gd name="f246" fmla="*/ f206 f93 1"/>
              <a:gd name="f247" fmla="*/ f207 f92 1"/>
              <a:gd name="f248" fmla="*/ f208 f93 1"/>
              <a:gd name="f249" fmla="*/ f209 f92 1"/>
              <a:gd name="f250" fmla="*/ f210 f93 1"/>
              <a:gd name="f251" fmla="*/ f211 f92 1"/>
              <a:gd name="f252" fmla="*/ f212 f9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6">
                <a:pos x="f217" y="f218"/>
              </a:cxn>
              <a:cxn ang="f176">
                <a:pos x="f219" y="f220"/>
              </a:cxn>
              <a:cxn ang="f176">
                <a:pos x="f221" y="f222"/>
              </a:cxn>
              <a:cxn ang="f176">
                <a:pos x="f223" y="f224"/>
              </a:cxn>
              <a:cxn ang="f176">
                <a:pos x="f225" y="f226"/>
              </a:cxn>
              <a:cxn ang="f176">
                <a:pos x="f227" y="f228"/>
              </a:cxn>
              <a:cxn ang="f176">
                <a:pos x="f229" y="f230"/>
              </a:cxn>
              <a:cxn ang="f176">
                <a:pos x="f231" y="f232"/>
              </a:cxn>
              <a:cxn ang="f176">
                <a:pos x="f233" y="f234"/>
              </a:cxn>
              <a:cxn ang="f176">
                <a:pos x="f235" y="f236"/>
              </a:cxn>
              <a:cxn ang="f176">
                <a:pos x="f237" y="f238"/>
              </a:cxn>
              <a:cxn ang="f176">
                <a:pos x="f239" y="f240"/>
              </a:cxn>
              <a:cxn ang="f176">
                <a:pos x="f241" y="f242"/>
              </a:cxn>
              <a:cxn ang="f176">
                <a:pos x="f243" y="f244"/>
              </a:cxn>
              <a:cxn ang="f176">
                <a:pos x="f245" y="f246"/>
              </a:cxn>
              <a:cxn ang="f176">
                <a:pos x="f247" y="f248"/>
              </a:cxn>
              <a:cxn ang="f176">
                <a:pos x="f249" y="f250"/>
              </a:cxn>
              <a:cxn ang="f176">
                <a:pos x="f251" y="f252"/>
              </a:cxn>
              <a:cxn ang="f176">
                <a:pos x="f217" y="f218"/>
              </a:cxn>
            </a:cxnLst>
            <a:rect l="f213" t="f216" r="f214" b="f215"/>
            <a:pathLst>
              <a:path w="510" h="39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3"/>
                  <a:pt x="f35" y="f36"/>
                  <a:pt x="f37" y="f38"/>
                </a:cubicBezTo>
                <a:cubicBezTo>
                  <a:pt x="f39" y="f40"/>
                  <a:pt x="f41" y="f37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20"/>
                </a:cubicBezTo>
                <a:cubicBezTo>
                  <a:pt x="f55" y="f16"/>
                  <a:pt x="f56" y="f57"/>
                  <a:pt x="f58" y="f59"/>
                </a:cubicBezTo>
                <a:lnTo>
                  <a:pt x="f60" y="f7"/>
                </a:lnTo>
                <a:cubicBezTo>
                  <a:pt x="f61" y="f62"/>
                  <a:pt x="f63" y="f61"/>
                  <a:pt x="f64" y="f65"/>
                </a:cubicBezTo>
                <a:cubicBezTo>
                  <a:pt x="f66" y="f67"/>
                  <a:pt x="f68" y="f63"/>
                  <a:pt x="f69" y="f70"/>
                </a:cubicBezTo>
                <a:cubicBezTo>
                  <a:pt x="f71" y="f72"/>
                  <a:pt x="f73" y="f74"/>
                  <a:pt x="f75" y="f17"/>
                </a:cubicBezTo>
                <a:cubicBezTo>
                  <a:pt x="f5" y="f76"/>
                  <a:pt x="f39" y="f5"/>
                  <a:pt x="f77" y="f78"/>
                </a:cubicBezTo>
                <a:cubicBezTo>
                  <a:pt x="f79" y="f78"/>
                  <a:pt x="f48" y="f78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26"/>
                  <a:pt x="f6" y="f50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Freeform 40"/>
          <p:cNvSpPr/>
          <p:nvPr/>
        </p:nvSpPr>
        <p:spPr>
          <a:xfrm>
            <a:off x="934836" y="2687878"/>
            <a:ext cx="509823" cy="3936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00"/>
              <a:gd name="f7" fmla="val 6721"/>
              <a:gd name="f8" fmla="val 9535"/>
              <a:gd name="f9" fmla="val 5786"/>
              <a:gd name="f10" fmla="val 7192"/>
              <a:gd name="f11" fmla="val 5258"/>
              <a:gd name="f12" fmla="val 6421"/>
              <a:gd name="f13" fmla="val 4388"/>
              <a:gd name="f14" fmla="val 5650"/>
              <a:gd name="f15" fmla="val 3518"/>
              <a:gd name="f16" fmla="val 6582"/>
              <a:gd name="f17" fmla="val 2866"/>
              <a:gd name="f18" fmla="val 5376"/>
              <a:gd name="f19" fmla="val 1498"/>
              <a:gd name="f20" fmla="val 4385"/>
              <a:gd name="f21" fmla="val 374"/>
              <a:gd name="f22" fmla="val 3594"/>
              <a:gd name="f23" fmla="val 399"/>
              <a:gd name="f24" fmla="val 2348"/>
              <a:gd name="f25" fmla="val 103"/>
              <a:gd name="f26" fmla="val 1491"/>
              <a:gd name="f27" fmla="+- 0 0 101"/>
              <a:gd name="f28" fmla="val 569"/>
              <a:gd name="f29" fmla="val 23"/>
              <a:gd name="f30" fmla="val 234"/>
              <a:gd name="f31" fmla="val 273"/>
              <a:gd name="f32" fmla="+- 0 0 183"/>
              <a:gd name="f33" fmla="val 851"/>
              <a:gd name="f34" fmla="val 25"/>
              <a:gd name="f35" fmla="val 986"/>
              <a:gd name="f36" fmla="val 339"/>
              <a:gd name="f37" fmla="val 1599"/>
              <a:gd name="f38" fmla="val 860"/>
              <a:gd name="f39" fmla="val 2755"/>
              <a:gd name="f40" fmla="val 1037"/>
              <a:gd name="f41" fmla="val 3976"/>
              <a:gd name="f42" fmla="val 1800"/>
              <a:gd name="f43" fmla="val 4967"/>
              <a:gd name="f44" fmla="val 2584"/>
              <a:gd name="f45" fmla="val 5986"/>
              <a:gd name="f46" fmla="val 3314"/>
              <a:gd name="f47" fmla="val 6793"/>
              <a:gd name="f48" fmla="val 4280"/>
              <a:gd name="f49" fmla="val 7721"/>
              <a:gd name="f50" fmla="val 5768"/>
              <a:gd name="f51" fmla="val 9150"/>
              <a:gd name="f52" fmla="val 7126"/>
              <a:gd name="f53" fmla="val 9422"/>
              <a:gd name="f54" fmla="val 9213"/>
              <a:gd name="f55" fmla="+- 0 0 -90"/>
              <a:gd name="f56" fmla="*/ f3 1 10000"/>
              <a:gd name="f57" fmla="*/ f4 1 10000"/>
              <a:gd name="f58" fmla="+- f6 0 f5"/>
              <a:gd name="f59" fmla="*/ f55 f0 1"/>
              <a:gd name="f60" fmla="*/ f58 1 10000"/>
              <a:gd name="f61" fmla="*/ 10000 f58 1"/>
              <a:gd name="f62" fmla="*/ 4388 f58 1"/>
              <a:gd name="f63" fmla="*/ 1498 f58 1"/>
              <a:gd name="f64" fmla="*/ 103 f58 1"/>
              <a:gd name="f65" fmla="*/ 273 f58 1"/>
              <a:gd name="f66" fmla="*/ 1599 f58 1"/>
              <a:gd name="f67" fmla="*/ 4967 f58 1"/>
              <a:gd name="f68" fmla="*/ 7721 f58 1"/>
              <a:gd name="f69" fmla="*/ 6721 f58 1"/>
              <a:gd name="f70" fmla="*/ 6421 f58 1"/>
              <a:gd name="f71" fmla="*/ 5376 f58 1"/>
              <a:gd name="f72" fmla="*/ 2348 f58 1"/>
              <a:gd name="f73" fmla="*/ 234 f58 1"/>
              <a:gd name="f74" fmla="*/ 339 f58 1"/>
              <a:gd name="f75" fmla="*/ 1800 f58 1"/>
              <a:gd name="f76" fmla="*/ 4280 f58 1"/>
              <a:gd name="f77" fmla="*/ 9213 f58 1"/>
              <a:gd name="f78" fmla="*/ f59 1 f2"/>
              <a:gd name="f79" fmla="*/ f61 1 10000"/>
              <a:gd name="f80" fmla="*/ f62 1 10000"/>
              <a:gd name="f81" fmla="*/ f63 1 10000"/>
              <a:gd name="f82" fmla="*/ f64 1 10000"/>
              <a:gd name="f83" fmla="*/ f65 1 10000"/>
              <a:gd name="f84" fmla="*/ f66 1 10000"/>
              <a:gd name="f85" fmla="*/ f67 1 10000"/>
              <a:gd name="f86" fmla="*/ f68 1 10000"/>
              <a:gd name="f87" fmla="*/ f69 1 10000"/>
              <a:gd name="f88" fmla="*/ f70 1 10000"/>
              <a:gd name="f89" fmla="*/ f71 1 10000"/>
              <a:gd name="f90" fmla="*/ f72 1 10000"/>
              <a:gd name="f91" fmla="*/ f73 1 10000"/>
              <a:gd name="f92" fmla="*/ f74 1 10000"/>
              <a:gd name="f93" fmla="*/ f75 1 10000"/>
              <a:gd name="f94" fmla="*/ f76 1 10000"/>
              <a:gd name="f95" fmla="*/ f77 1 10000"/>
              <a:gd name="f96" fmla="*/ f5 1 f60"/>
              <a:gd name="f97" fmla="*/ f6 1 f60"/>
              <a:gd name="f98" fmla="+- f78 0 f1"/>
              <a:gd name="f99" fmla="*/ f79 1 f60"/>
              <a:gd name="f100" fmla="*/ f87 1 f60"/>
              <a:gd name="f101" fmla="*/ f88 1 f60"/>
              <a:gd name="f102" fmla="*/ f80 1 f60"/>
              <a:gd name="f103" fmla="*/ f89 1 f60"/>
              <a:gd name="f104" fmla="*/ f81 1 f60"/>
              <a:gd name="f105" fmla="*/ f90 1 f60"/>
              <a:gd name="f106" fmla="*/ f82 1 f60"/>
              <a:gd name="f107" fmla="*/ f91 1 f60"/>
              <a:gd name="f108" fmla="*/ f83 1 f60"/>
              <a:gd name="f109" fmla="*/ f92 1 f60"/>
              <a:gd name="f110" fmla="*/ f84 1 f60"/>
              <a:gd name="f111" fmla="*/ f93 1 f60"/>
              <a:gd name="f112" fmla="*/ f85 1 f60"/>
              <a:gd name="f113" fmla="*/ f94 1 f60"/>
              <a:gd name="f114" fmla="*/ f86 1 f60"/>
              <a:gd name="f115" fmla="*/ f95 1 f60"/>
              <a:gd name="f116" fmla="*/ f96 f56 1"/>
              <a:gd name="f117" fmla="*/ f97 f56 1"/>
              <a:gd name="f118" fmla="*/ f97 f57 1"/>
              <a:gd name="f119" fmla="*/ f96 f57 1"/>
              <a:gd name="f120" fmla="*/ f99 f56 1"/>
              <a:gd name="f121" fmla="*/ f100 f57 1"/>
              <a:gd name="f122" fmla="*/ f101 f56 1"/>
              <a:gd name="f123" fmla="*/ f102 f57 1"/>
              <a:gd name="f124" fmla="*/ f103 f56 1"/>
              <a:gd name="f125" fmla="*/ f104 f57 1"/>
              <a:gd name="f126" fmla="*/ f105 f56 1"/>
              <a:gd name="f127" fmla="*/ f106 f57 1"/>
              <a:gd name="f128" fmla="*/ f107 f56 1"/>
              <a:gd name="f129" fmla="*/ f108 f57 1"/>
              <a:gd name="f130" fmla="*/ f109 f56 1"/>
              <a:gd name="f131" fmla="*/ f110 f57 1"/>
              <a:gd name="f132" fmla="*/ f111 f56 1"/>
              <a:gd name="f133" fmla="*/ f112 f57 1"/>
              <a:gd name="f134" fmla="*/ f113 f56 1"/>
              <a:gd name="f135" fmla="*/ f114 f57 1"/>
              <a:gd name="f136" fmla="*/ f115 f56 1"/>
              <a:gd name="f137" fmla="*/ f99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8">
                <a:pos x="f120" y="f121"/>
              </a:cxn>
              <a:cxn ang="f98">
                <a:pos x="f122" y="f123"/>
              </a:cxn>
              <a:cxn ang="f98">
                <a:pos x="f124" y="f125"/>
              </a:cxn>
              <a:cxn ang="f98">
                <a:pos x="f126" y="f127"/>
              </a:cxn>
              <a:cxn ang="f98">
                <a:pos x="f128" y="f129"/>
              </a:cxn>
              <a:cxn ang="f98">
                <a:pos x="f130" y="f131"/>
              </a:cxn>
              <a:cxn ang="f98">
                <a:pos x="f132" y="f133"/>
              </a:cxn>
              <a:cxn ang="f98">
                <a:pos x="f134" y="f135"/>
              </a:cxn>
              <a:cxn ang="f98">
                <a:pos x="f136" y="f137"/>
              </a:cxn>
              <a:cxn ang="f98">
                <a:pos x="f120" y="f121"/>
              </a:cxn>
            </a:cxnLst>
            <a:rect l="f116" t="f119" r="f117" b="f118"/>
            <a:pathLst>
              <a:path w="10000" h="10000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373C3A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Freeform 41"/>
          <p:cNvSpPr/>
          <p:nvPr/>
        </p:nvSpPr>
        <p:spPr>
          <a:xfrm>
            <a:off x="2244659" y="2663235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88"/>
              <a:gd name="f8" fmla="val 173"/>
              <a:gd name="f9" fmla="val 304"/>
              <a:gd name="f10" fmla="val 308"/>
              <a:gd name="f11" fmla="val 174"/>
              <a:gd name="f12" fmla="val 376"/>
              <a:gd name="f13" fmla="val 181"/>
              <a:gd name="f14" fmla="val 382"/>
              <a:gd name="f15" fmla="val 286"/>
              <a:gd name="f16" fmla="val 334"/>
              <a:gd name="f17" fmla="val 292"/>
              <a:gd name="f18" fmla="val 397"/>
              <a:gd name="f19" fmla="val 228"/>
              <a:gd name="f20" fmla="val 426"/>
              <a:gd name="f21" fmla="val 170"/>
              <a:gd name="f22" fmla="val 117"/>
              <a:gd name="f23" fmla="val 506"/>
              <a:gd name="f24" fmla="val 53"/>
              <a:gd name="f25" fmla="val 475"/>
              <a:gd name="f26" fmla="val 359"/>
              <a:gd name="f27" fmla="val 38"/>
              <a:gd name="f28" fmla="val 297"/>
              <a:gd name="f29" fmla="val 19"/>
              <a:gd name="f30" fmla="val 218"/>
              <a:gd name="f31" fmla="val 12"/>
              <a:gd name="f32" fmla="val 73"/>
              <a:gd name="f33" fmla="val 149"/>
              <a:gd name="f34" fmla="val 34"/>
              <a:gd name="f35" fmla="val 169"/>
              <a:gd name="f36" fmla="val 187"/>
              <a:gd name="f37" fmla="val 44"/>
              <a:gd name="f38" fmla="val 220"/>
              <a:gd name="f39" fmla="val 50"/>
              <a:gd name="f40" fmla="val 217"/>
              <a:gd name="f41" fmla="val 137"/>
              <a:gd name="f42" fmla="val 132"/>
              <a:gd name="f43" fmla="val 98"/>
              <a:gd name="f44" fmla="val 256"/>
              <a:gd name="f45" fmla="val 74"/>
              <a:gd name="f46" fmla="val 319"/>
              <a:gd name="f47" fmla="val 66"/>
              <a:gd name="f48" fmla="val 433"/>
              <a:gd name="f49" fmla="val 68"/>
              <a:gd name="f50" fmla="val 431"/>
              <a:gd name="f51" fmla="val 83"/>
              <a:gd name="f52" fmla="val 427"/>
              <a:gd name="f53" fmla="val 104"/>
              <a:gd name="f54" fmla="val 399"/>
              <a:gd name="f55" fmla="val 111"/>
              <a:gd name="f56" fmla="val 385"/>
              <a:gd name="f57" fmla="val 124"/>
              <a:gd name="f58" fmla="val 311"/>
              <a:gd name="f59" fmla="val 155"/>
              <a:gd name="f60" fmla="val 329"/>
              <a:gd name="f61" fmla="val 179"/>
              <a:gd name="f62" fmla="val 266"/>
              <a:gd name="f63" fmla="val 216"/>
              <a:gd name="f64" fmla="val 243"/>
              <a:gd name="f65" fmla="val 255"/>
              <a:gd name="f66" fmla="val 200"/>
              <a:gd name="f67" fmla="val 268"/>
              <a:gd name="f68" fmla="+- 0 0 -90"/>
              <a:gd name="f69" fmla="*/ f3 1 510"/>
              <a:gd name="f70" fmla="*/ f4 1 388"/>
              <a:gd name="f71" fmla="+- f7 0 f5"/>
              <a:gd name="f72" fmla="+- f6 0 f5"/>
              <a:gd name="f73" fmla="*/ f68 f0 1"/>
              <a:gd name="f74" fmla="*/ f72 1 510"/>
              <a:gd name="f75" fmla="*/ f71 1 388"/>
              <a:gd name="f76" fmla="*/ 173 f72 1"/>
              <a:gd name="f77" fmla="*/ 304 f71 1"/>
              <a:gd name="f78" fmla="*/ 181 f72 1"/>
              <a:gd name="f79" fmla="*/ 382 f71 1"/>
              <a:gd name="f80" fmla="*/ 397 f72 1"/>
              <a:gd name="f81" fmla="*/ 228 f71 1"/>
              <a:gd name="f82" fmla="*/ 506 f72 1"/>
              <a:gd name="f83" fmla="*/ 53 f71 1"/>
              <a:gd name="f84" fmla="*/ 297 f72 1"/>
              <a:gd name="f85" fmla="*/ 19 f71 1"/>
              <a:gd name="f86" fmla="*/ 34 f72 1"/>
              <a:gd name="f87" fmla="*/ 169 f71 1"/>
              <a:gd name="f88" fmla="*/ 50 f72 1"/>
              <a:gd name="f89" fmla="*/ 217 f71 1"/>
              <a:gd name="f90" fmla="*/ 256 f72 1"/>
              <a:gd name="f91" fmla="*/ 74 f71 1"/>
              <a:gd name="f92" fmla="*/ 431 f72 1"/>
              <a:gd name="f93" fmla="*/ 83 f71 1"/>
              <a:gd name="f94" fmla="*/ 385 f72 1"/>
              <a:gd name="f95" fmla="*/ 124 f71 1"/>
              <a:gd name="f96" fmla="*/ 266 f72 1"/>
              <a:gd name="f97" fmla="*/ 216 f71 1"/>
              <a:gd name="f98" fmla="*/ f73 1 f2"/>
              <a:gd name="f99" fmla="*/ f76 1 510"/>
              <a:gd name="f100" fmla="*/ f77 1 388"/>
              <a:gd name="f101" fmla="*/ f78 1 510"/>
              <a:gd name="f102" fmla="*/ f79 1 388"/>
              <a:gd name="f103" fmla="*/ f80 1 510"/>
              <a:gd name="f104" fmla="*/ f81 1 388"/>
              <a:gd name="f105" fmla="*/ f82 1 510"/>
              <a:gd name="f106" fmla="*/ f83 1 388"/>
              <a:gd name="f107" fmla="*/ f84 1 510"/>
              <a:gd name="f108" fmla="*/ f85 1 388"/>
              <a:gd name="f109" fmla="*/ f86 1 510"/>
              <a:gd name="f110" fmla="*/ f87 1 388"/>
              <a:gd name="f111" fmla="*/ f88 1 510"/>
              <a:gd name="f112" fmla="*/ f89 1 388"/>
              <a:gd name="f113" fmla="*/ f90 1 510"/>
              <a:gd name="f114" fmla="*/ f91 1 388"/>
              <a:gd name="f115" fmla="*/ f92 1 510"/>
              <a:gd name="f116" fmla="*/ f93 1 388"/>
              <a:gd name="f117" fmla="*/ f94 1 510"/>
              <a:gd name="f118" fmla="*/ f95 1 388"/>
              <a:gd name="f119" fmla="*/ f96 1 510"/>
              <a:gd name="f120" fmla="*/ f97 1 388"/>
              <a:gd name="f121" fmla="*/ 0 1 f74"/>
              <a:gd name="f122" fmla="*/ f6 1 f74"/>
              <a:gd name="f123" fmla="*/ 0 1 f75"/>
              <a:gd name="f124" fmla="*/ f7 1 f75"/>
              <a:gd name="f125" fmla="+- f98 0 f1"/>
              <a:gd name="f126" fmla="*/ f99 1 f74"/>
              <a:gd name="f127" fmla="*/ f100 1 f75"/>
              <a:gd name="f128" fmla="*/ f101 1 f74"/>
              <a:gd name="f129" fmla="*/ f102 1 f75"/>
              <a:gd name="f130" fmla="*/ f103 1 f74"/>
              <a:gd name="f131" fmla="*/ f104 1 f75"/>
              <a:gd name="f132" fmla="*/ f105 1 f74"/>
              <a:gd name="f133" fmla="*/ f106 1 f75"/>
              <a:gd name="f134" fmla="*/ f107 1 f74"/>
              <a:gd name="f135" fmla="*/ f108 1 f75"/>
              <a:gd name="f136" fmla="*/ f109 1 f74"/>
              <a:gd name="f137" fmla="*/ f110 1 f75"/>
              <a:gd name="f138" fmla="*/ f111 1 f74"/>
              <a:gd name="f139" fmla="*/ f112 1 f75"/>
              <a:gd name="f140" fmla="*/ f113 1 f74"/>
              <a:gd name="f141" fmla="*/ f114 1 f75"/>
              <a:gd name="f142" fmla="*/ f115 1 f74"/>
              <a:gd name="f143" fmla="*/ f116 1 f75"/>
              <a:gd name="f144" fmla="*/ f117 1 f74"/>
              <a:gd name="f145" fmla="*/ f118 1 f75"/>
              <a:gd name="f146" fmla="*/ f119 1 f74"/>
              <a:gd name="f147" fmla="*/ f120 1 f75"/>
              <a:gd name="f148" fmla="*/ f121 f69 1"/>
              <a:gd name="f149" fmla="*/ f122 f69 1"/>
              <a:gd name="f150" fmla="*/ f124 f70 1"/>
              <a:gd name="f151" fmla="*/ f123 f70 1"/>
              <a:gd name="f152" fmla="*/ f126 f69 1"/>
              <a:gd name="f153" fmla="*/ f127 f70 1"/>
              <a:gd name="f154" fmla="*/ f128 f69 1"/>
              <a:gd name="f155" fmla="*/ f129 f70 1"/>
              <a:gd name="f156" fmla="*/ f130 f69 1"/>
              <a:gd name="f157" fmla="*/ f131 f70 1"/>
              <a:gd name="f158" fmla="*/ f132 f69 1"/>
              <a:gd name="f159" fmla="*/ f133 f70 1"/>
              <a:gd name="f160" fmla="*/ f134 f69 1"/>
              <a:gd name="f161" fmla="*/ f135 f70 1"/>
              <a:gd name="f162" fmla="*/ f136 f69 1"/>
              <a:gd name="f163" fmla="*/ f137 f70 1"/>
              <a:gd name="f164" fmla="*/ f138 f69 1"/>
              <a:gd name="f165" fmla="*/ f139 f70 1"/>
              <a:gd name="f166" fmla="*/ f140 f69 1"/>
              <a:gd name="f167" fmla="*/ f141 f70 1"/>
              <a:gd name="f168" fmla="*/ f142 f69 1"/>
              <a:gd name="f169" fmla="*/ f143 f70 1"/>
              <a:gd name="f170" fmla="*/ f144 f69 1"/>
              <a:gd name="f171" fmla="*/ f145 f70 1"/>
              <a:gd name="f172" fmla="*/ f146 f69 1"/>
              <a:gd name="f173" fmla="*/ f147 f7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5">
                <a:pos x="f152" y="f153"/>
              </a:cxn>
              <a:cxn ang="f125">
                <a:pos x="f154" y="f155"/>
              </a:cxn>
              <a:cxn ang="f125">
                <a:pos x="f156" y="f157"/>
              </a:cxn>
              <a:cxn ang="f125">
                <a:pos x="f158" y="f159"/>
              </a:cxn>
              <a:cxn ang="f125">
                <a:pos x="f160" y="f161"/>
              </a:cxn>
              <a:cxn ang="f125">
                <a:pos x="f162" y="f163"/>
              </a:cxn>
              <a:cxn ang="f125">
                <a:pos x="f164" y="f165"/>
              </a:cxn>
              <a:cxn ang="f125">
                <a:pos x="f166" y="f167"/>
              </a:cxn>
              <a:cxn ang="f125">
                <a:pos x="f168" y="f169"/>
              </a:cxn>
              <a:cxn ang="f125">
                <a:pos x="f170" y="f171"/>
              </a:cxn>
              <a:cxn ang="f125">
                <a:pos x="f172" y="f173"/>
              </a:cxn>
              <a:cxn ang="f125">
                <a:pos x="f152" y="f153"/>
              </a:cxn>
            </a:cxnLst>
            <a:rect l="f148" t="f151" r="f149" b="f150"/>
            <a:pathLst>
              <a:path w="510" h="388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7"/>
                  <a:pt x="f16" y="f17"/>
                  <a:pt x="f18" y="f19"/>
                </a:cubicBezTo>
                <a:cubicBezTo>
                  <a:pt x="f20" y="f21"/>
                  <a:pt x="f6" y="f22"/>
                  <a:pt x="f23" y="f24"/>
                </a:cubicBezTo>
                <a:cubicBezTo>
                  <a:pt x="f25" y="f5"/>
                  <a:pt x="f26" y="f27"/>
                  <a:pt x="f28" y="f29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5" y="f36"/>
                  <a:pt x="f37" y="f38"/>
                  <a:pt x="f39" y="f40"/>
                </a:cubicBezTo>
                <a:cubicBezTo>
                  <a:pt x="f19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8" y="f9"/>
                </a:cubicBez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Freeform 42"/>
          <p:cNvSpPr/>
          <p:nvPr/>
        </p:nvSpPr>
        <p:spPr>
          <a:xfrm>
            <a:off x="2315443" y="2753322"/>
            <a:ext cx="508369" cy="3474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"/>
              <a:gd name="f7" fmla="val 257"/>
              <a:gd name="f8" fmla="val 122"/>
              <a:gd name="f9" fmla="val 149"/>
              <a:gd name="f10" fmla="val 221"/>
              <a:gd name="f11" fmla="val 192"/>
              <a:gd name="f12" fmla="val 189"/>
              <a:gd name="f13" fmla="val 215"/>
              <a:gd name="f14" fmla="val 150"/>
              <a:gd name="f15" fmla="val 278"/>
              <a:gd name="f16" fmla="val 113"/>
              <a:gd name="f17" fmla="val 260"/>
              <a:gd name="f18" fmla="val 88"/>
              <a:gd name="f19" fmla="val 334"/>
              <a:gd name="f20" fmla="val 57"/>
              <a:gd name="f21" fmla="val 348"/>
              <a:gd name="f22" fmla="val 44"/>
              <a:gd name="f23" fmla="val 376"/>
              <a:gd name="f24" fmla="val 37"/>
              <a:gd name="f25" fmla="val 380"/>
              <a:gd name="f26" fmla="val 16"/>
              <a:gd name="f27" fmla="val 1"/>
              <a:gd name="f28" fmla="val 268"/>
              <a:gd name="f29" fmla="val 205"/>
              <a:gd name="f30" fmla="val 7"/>
              <a:gd name="f31" fmla="val 80"/>
              <a:gd name="f32" fmla="val 31"/>
              <a:gd name="f33" fmla="val 177"/>
              <a:gd name="f34" fmla="val 70"/>
              <a:gd name="f35" fmla="val 152"/>
              <a:gd name="f36" fmla="val 43"/>
              <a:gd name="f37" fmla="val 193"/>
              <a:gd name="f38" fmla="val 111"/>
              <a:gd name="f39" fmla="val 199"/>
              <a:gd name="f40" fmla="+- 0 0 -90"/>
              <a:gd name="f41" fmla="*/ f3 1 382"/>
              <a:gd name="f42" fmla="*/ f4 1 257"/>
              <a:gd name="f43" fmla="+- f7 0 f5"/>
              <a:gd name="f44" fmla="+- f6 0 f5"/>
              <a:gd name="f45" fmla="*/ f40 f0 1"/>
              <a:gd name="f46" fmla="*/ f44 1 382"/>
              <a:gd name="f47" fmla="*/ f43 1 257"/>
              <a:gd name="f48" fmla="*/ 122 f44 1"/>
              <a:gd name="f49" fmla="*/ 257 f43 1"/>
              <a:gd name="f50" fmla="*/ 215 f44 1"/>
              <a:gd name="f51" fmla="*/ 150 f43 1"/>
              <a:gd name="f52" fmla="*/ 334 f44 1"/>
              <a:gd name="f53" fmla="*/ 57 f43 1"/>
              <a:gd name="f54" fmla="*/ 380 f44 1"/>
              <a:gd name="f55" fmla="*/ 16 f43 1"/>
              <a:gd name="f56" fmla="*/ 205 f44 1"/>
              <a:gd name="f57" fmla="*/ 7 f43 1"/>
              <a:gd name="f58" fmla="*/ 0 f44 1"/>
              <a:gd name="f59" fmla="*/ 152 f43 1"/>
              <a:gd name="f60" fmla="*/ f45 1 f2"/>
              <a:gd name="f61" fmla="*/ f48 1 382"/>
              <a:gd name="f62" fmla="*/ f49 1 257"/>
              <a:gd name="f63" fmla="*/ f50 1 382"/>
              <a:gd name="f64" fmla="*/ f51 1 257"/>
              <a:gd name="f65" fmla="*/ f52 1 382"/>
              <a:gd name="f66" fmla="*/ f53 1 257"/>
              <a:gd name="f67" fmla="*/ f54 1 382"/>
              <a:gd name="f68" fmla="*/ f55 1 257"/>
              <a:gd name="f69" fmla="*/ f56 1 382"/>
              <a:gd name="f70" fmla="*/ f57 1 257"/>
              <a:gd name="f71" fmla="*/ f58 1 382"/>
              <a:gd name="f72" fmla="*/ f59 1 257"/>
              <a:gd name="f73" fmla="*/ 0 1 f46"/>
              <a:gd name="f74" fmla="*/ f6 1 f46"/>
              <a:gd name="f75" fmla="*/ 0 1 f47"/>
              <a:gd name="f76" fmla="*/ f7 1 f47"/>
              <a:gd name="f77" fmla="+- f60 0 f1"/>
              <a:gd name="f78" fmla="*/ f61 1 f46"/>
              <a:gd name="f79" fmla="*/ f62 1 f47"/>
              <a:gd name="f80" fmla="*/ f63 1 f46"/>
              <a:gd name="f81" fmla="*/ f64 1 f47"/>
              <a:gd name="f82" fmla="*/ f65 1 f46"/>
              <a:gd name="f83" fmla="*/ f66 1 f47"/>
              <a:gd name="f84" fmla="*/ f67 1 f46"/>
              <a:gd name="f85" fmla="*/ f68 1 f47"/>
              <a:gd name="f86" fmla="*/ f69 1 f46"/>
              <a:gd name="f87" fmla="*/ f70 1 f47"/>
              <a:gd name="f88" fmla="*/ f71 1 f46"/>
              <a:gd name="f89" fmla="*/ f72 1 f47"/>
              <a:gd name="f90" fmla="*/ f73 f41 1"/>
              <a:gd name="f91" fmla="*/ f74 f41 1"/>
              <a:gd name="f92" fmla="*/ f76 f42 1"/>
              <a:gd name="f93" fmla="*/ f75 f42 1"/>
              <a:gd name="f94" fmla="*/ f78 f41 1"/>
              <a:gd name="f95" fmla="*/ f79 f42 1"/>
              <a:gd name="f96" fmla="*/ f80 f41 1"/>
              <a:gd name="f97" fmla="*/ f81 f42 1"/>
              <a:gd name="f98" fmla="*/ f82 f41 1"/>
              <a:gd name="f99" fmla="*/ f83 f42 1"/>
              <a:gd name="f100" fmla="*/ f84 f41 1"/>
              <a:gd name="f101" fmla="*/ f85 f42 1"/>
              <a:gd name="f102" fmla="*/ f86 f41 1"/>
              <a:gd name="f103" fmla="*/ f87 f42 1"/>
              <a:gd name="f104" fmla="*/ f88 f41 1"/>
              <a:gd name="f105" fmla="*/ f8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7">
                <a:pos x="f94" y="f95"/>
              </a:cxn>
              <a:cxn ang="f77">
                <a:pos x="f96" y="f97"/>
              </a:cxn>
              <a:cxn ang="f77">
                <a:pos x="f98" y="f99"/>
              </a:cxn>
              <a:cxn ang="f77">
                <a:pos x="f100" y="f101"/>
              </a:cxn>
              <a:cxn ang="f77">
                <a:pos x="f102" y="f103"/>
              </a:cxn>
              <a:cxn ang="f77">
                <a:pos x="f104" y="f105"/>
              </a:cxn>
              <a:cxn ang="f77">
                <a:pos x="f94" y="f95"/>
              </a:cxn>
            </a:cxnLst>
            <a:rect l="f90" t="f93" r="f91" b="f92"/>
            <a:pathLst>
              <a:path w="382" h="257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6" y="f27"/>
                  <a:pt x="f28" y="f5"/>
                  <a:pt x="f29" y="f30"/>
                </a:cubicBezTo>
                <a:cubicBezTo>
                  <a:pt x="f31" y="f32"/>
                  <a:pt x="f33" y="f34"/>
                  <a:pt x="f5" y="f35"/>
                </a:cubicBezTo>
                <a:cubicBezTo>
                  <a:pt x="f36" y="f37"/>
                  <a:pt x="f38" y="f39"/>
                  <a:pt x="f8" y="f7"/>
                </a:cubicBezTo>
                <a:close/>
              </a:path>
            </a:pathLst>
          </a:custGeom>
          <a:solidFill>
            <a:srgbClr val="373C3A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Freeform 43"/>
          <p:cNvSpPr/>
          <p:nvPr/>
        </p:nvSpPr>
        <p:spPr>
          <a:xfrm>
            <a:off x="1375934" y="2167740"/>
            <a:ext cx="1113254" cy="10617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9"/>
              <a:gd name="f7" fmla="val 797"/>
              <a:gd name="f8" fmla="val 4"/>
              <a:gd name="f9" fmla="val 762"/>
              <a:gd name="f10" fmla="val 5"/>
              <a:gd name="f11" fmla="val 793"/>
              <a:gd name="f12" fmla="val 109"/>
              <a:gd name="f13" fmla="val 590"/>
              <a:gd name="f14" fmla="val 376"/>
              <a:gd name="f15" fmla="val 596"/>
              <a:gd name="f16" fmla="val 585"/>
              <a:gd name="f17" fmla="val 601"/>
              <a:gd name="f18" fmla="val 823"/>
              <a:gd name="f19" fmla="val 768"/>
              <a:gd name="f20" fmla="val 812"/>
              <a:gd name="f21" fmla="val 710"/>
              <a:gd name="f22" fmla="val 741"/>
              <a:gd name="f23" fmla="val 638"/>
              <a:gd name="f24" fmla="val 700"/>
              <a:gd name="f25" fmla="val 599"/>
              <a:gd name="f26" fmla="val 665"/>
              <a:gd name="f27" fmla="val 556"/>
              <a:gd name="f28" fmla="val 658"/>
              <a:gd name="f29" fmla="val 519"/>
              <a:gd name="f30" fmla="val 652"/>
              <a:gd name="f31" fmla="val 469"/>
              <a:gd name="f32" fmla="val 647"/>
              <a:gd name="f33" fmla="val 419"/>
              <a:gd name="f34" fmla="val 657"/>
              <a:gd name="f35" fmla="val 512"/>
              <a:gd name="f36" fmla="val 643"/>
              <a:gd name="f37" fmla="val 422"/>
              <a:gd name="f38" fmla="val 630"/>
              <a:gd name="f39" fmla="val 332"/>
              <a:gd name="f40" fmla="val 640"/>
              <a:gd name="f41" fmla="val 240"/>
              <a:gd name="f42" fmla="val 637"/>
              <a:gd name="f43" fmla="val 150"/>
              <a:gd name="f44" fmla="val 650"/>
              <a:gd name="f45" fmla="val 67"/>
              <a:gd name="f46" fmla="val 554"/>
              <a:gd name="f47" fmla="val 16"/>
              <a:gd name="f48" fmla="val 517"/>
              <a:gd name="f49" fmla="val 90"/>
              <a:gd name="f50" fmla="val 477"/>
              <a:gd name="f51" fmla="val 145"/>
              <a:gd name="f52" fmla="val 528"/>
              <a:gd name="f53" fmla="val 217"/>
              <a:gd name="f54" fmla="val 504"/>
              <a:gd name="f55" fmla="val 275"/>
              <a:gd name="f56" fmla="val 495"/>
              <a:gd name="f57" fmla="val 337"/>
              <a:gd name="f58" fmla="val 429"/>
              <a:gd name="f59" fmla="val 382"/>
              <a:gd name="f60" fmla="val 368"/>
              <a:gd name="f61" fmla="val 361"/>
              <a:gd name="f62" fmla="val 284"/>
              <a:gd name="f63" fmla="val 236"/>
              <a:gd name="f64" fmla="val 238"/>
              <a:gd name="f65" fmla="val 261"/>
              <a:gd name="f66" fmla="val 156"/>
              <a:gd name="f67" fmla="val 263"/>
              <a:gd name="f68" fmla="val 181"/>
              <a:gd name="f69" fmla="val 138"/>
              <a:gd name="f70" fmla="val 80"/>
              <a:gd name="f71" fmla="val 117"/>
              <a:gd name="f72" fmla="val 160"/>
              <a:gd name="f73" fmla="val 158"/>
              <a:gd name="f74" fmla="val 243"/>
              <a:gd name="f75" fmla="val 132"/>
              <a:gd name="f76" fmla="val 324"/>
              <a:gd name="f77" fmla="val 106"/>
              <a:gd name="f78" fmla="val 406"/>
              <a:gd name="f79" fmla="val 113"/>
              <a:gd name="f80" fmla="val 452"/>
              <a:gd name="f81" fmla="val 111"/>
              <a:gd name="f82" fmla="val 467"/>
              <a:gd name="f83" fmla="val 482"/>
              <a:gd name="f84" fmla="val 105"/>
              <a:gd name="f85" fmla="val 488"/>
              <a:gd name="f86" fmla="val 95"/>
              <a:gd name="f87" fmla="val 88"/>
              <a:gd name="f88" fmla="val 550"/>
              <a:gd name="f89" fmla="val 72"/>
              <a:gd name="f90" fmla="val 565"/>
              <a:gd name="f91" fmla="val 57"/>
              <a:gd name="f92" fmla="val 591"/>
              <a:gd name="f93" fmla="val 45"/>
              <a:gd name="f94" fmla="val 644"/>
              <a:gd name="f95" fmla="val 702"/>
              <a:gd name="f96" fmla="+- 0 0 -90"/>
              <a:gd name="f97" fmla="*/ f3 1 829"/>
              <a:gd name="f98" fmla="*/ f4 1 797"/>
              <a:gd name="f99" fmla="+- f7 0 f5"/>
              <a:gd name="f100" fmla="+- f6 0 f5"/>
              <a:gd name="f101" fmla="*/ f96 f0 1"/>
              <a:gd name="f102" fmla="*/ f100 1 829"/>
              <a:gd name="f103" fmla="*/ f99 1 797"/>
              <a:gd name="f104" fmla="*/ 4 f100 1"/>
              <a:gd name="f105" fmla="*/ 762 f99 1"/>
              <a:gd name="f106" fmla="*/ 376 f100 1"/>
              <a:gd name="f107" fmla="*/ 596 f99 1"/>
              <a:gd name="f108" fmla="*/ 823 f100 1"/>
              <a:gd name="f109" fmla="*/ 768 f99 1"/>
              <a:gd name="f110" fmla="*/ 700 f100 1"/>
              <a:gd name="f111" fmla="*/ 599 f99 1"/>
              <a:gd name="f112" fmla="*/ 652 f100 1"/>
              <a:gd name="f113" fmla="*/ 469 f99 1"/>
              <a:gd name="f114" fmla="*/ 643 f100 1"/>
              <a:gd name="f115" fmla="*/ 422 f99 1"/>
              <a:gd name="f116" fmla="*/ 637 f100 1"/>
              <a:gd name="f117" fmla="*/ 150 f99 1"/>
              <a:gd name="f118" fmla="*/ 517 f100 1"/>
              <a:gd name="f119" fmla="*/ 90 f99 1"/>
              <a:gd name="f120" fmla="*/ 504 f100 1"/>
              <a:gd name="f121" fmla="*/ 275 f99 1"/>
              <a:gd name="f122" fmla="*/ 368 f100 1"/>
              <a:gd name="f123" fmla="*/ 361 f99 1"/>
              <a:gd name="f124" fmla="*/ 261 f100 1"/>
              <a:gd name="f125" fmla="*/ 156 f99 1"/>
              <a:gd name="f126" fmla="*/ 138 f100 1"/>
              <a:gd name="f127" fmla="*/ 80 f99 1"/>
              <a:gd name="f128" fmla="*/ 132 f100 1"/>
              <a:gd name="f129" fmla="*/ 324 f99 1"/>
              <a:gd name="f130" fmla="*/ 111 f100 1"/>
              <a:gd name="f131" fmla="*/ 467 f99 1"/>
              <a:gd name="f132" fmla="*/ 95 f100 1"/>
              <a:gd name="f133" fmla="*/ 517 f99 1"/>
              <a:gd name="f134" fmla="*/ 57 f100 1"/>
              <a:gd name="f135" fmla="*/ 591 f99 1"/>
              <a:gd name="f136" fmla="*/ f101 1 f2"/>
              <a:gd name="f137" fmla="*/ f104 1 829"/>
              <a:gd name="f138" fmla="*/ f105 1 797"/>
              <a:gd name="f139" fmla="*/ f106 1 829"/>
              <a:gd name="f140" fmla="*/ f107 1 797"/>
              <a:gd name="f141" fmla="*/ f108 1 829"/>
              <a:gd name="f142" fmla="*/ f109 1 797"/>
              <a:gd name="f143" fmla="*/ f110 1 829"/>
              <a:gd name="f144" fmla="*/ f111 1 797"/>
              <a:gd name="f145" fmla="*/ f112 1 829"/>
              <a:gd name="f146" fmla="*/ f113 1 797"/>
              <a:gd name="f147" fmla="*/ f114 1 829"/>
              <a:gd name="f148" fmla="*/ f115 1 797"/>
              <a:gd name="f149" fmla="*/ f116 1 829"/>
              <a:gd name="f150" fmla="*/ f117 1 797"/>
              <a:gd name="f151" fmla="*/ f118 1 829"/>
              <a:gd name="f152" fmla="*/ f119 1 797"/>
              <a:gd name="f153" fmla="*/ f120 1 829"/>
              <a:gd name="f154" fmla="*/ f121 1 797"/>
              <a:gd name="f155" fmla="*/ f122 1 829"/>
              <a:gd name="f156" fmla="*/ f123 1 797"/>
              <a:gd name="f157" fmla="*/ f124 1 829"/>
              <a:gd name="f158" fmla="*/ f125 1 797"/>
              <a:gd name="f159" fmla="*/ f126 1 829"/>
              <a:gd name="f160" fmla="*/ f127 1 797"/>
              <a:gd name="f161" fmla="*/ f128 1 829"/>
              <a:gd name="f162" fmla="*/ f129 1 797"/>
              <a:gd name="f163" fmla="*/ f130 1 829"/>
              <a:gd name="f164" fmla="*/ f131 1 797"/>
              <a:gd name="f165" fmla="*/ f132 1 829"/>
              <a:gd name="f166" fmla="*/ f133 1 797"/>
              <a:gd name="f167" fmla="*/ f134 1 829"/>
              <a:gd name="f168" fmla="*/ f135 1 797"/>
              <a:gd name="f169" fmla="*/ 0 1 f102"/>
              <a:gd name="f170" fmla="*/ f6 1 f102"/>
              <a:gd name="f171" fmla="*/ 0 1 f103"/>
              <a:gd name="f172" fmla="*/ f7 1 f103"/>
              <a:gd name="f173" fmla="+- f136 0 f1"/>
              <a:gd name="f174" fmla="*/ f137 1 f102"/>
              <a:gd name="f175" fmla="*/ f138 1 f103"/>
              <a:gd name="f176" fmla="*/ f139 1 f102"/>
              <a:gd name="f177" fmla="*/ f140 1 f103"/>
              <a:gd name="f178" fmla="*/ f141 1 f102"/>
              <a:gd name="f179" fmla="*/ f142 1 f103"/>
              <a:gd name="f180" fmla="*/ f143 1 f102"/>
              <a:gd name="f181" fmla="*/ f144 1 f103"/>
              <a:gd name="f182" fmla="*/ f145 1 f102"/>
              <a:gd name="f183" fmla="*/ f146 1 f103"/>
              <a:gd name="f184" fmla="*/ f147 1 f102"/>
              <a:gd name="f185" fmla="*/ f148 1 f103"/>
              <a:gd name="f186" fmla="*/ f149 1 f102"/>
              <a:gd name="f187" fmla="*/ f150 1 f103"/>
              <a:gd name="f188" fmla="*/ f151 1 f102"/>
              <a:gd name="f189" fmla="*/ f152 1 f103"/>
              <a:gd name="f190" fmla="*/ f153 1 f102"/>
              <a:gd name="f191" fmla="*/ f154 1 f103"/>
              <a:gd name="f192" fmla="*/ f155 1 f102"/>
              <a:gd name="f193" fmla="*/ f156 1 f103"/>
              <a:gd name="f194" fmla="*/ f157 1 f102"/>
              <a:gd name="f195" fmla="*/ f158 1 f103"/>
              <a:gd name="f196" fmla="*/ f159 1 f102"/>
              <a:gd name="f197" fmla="*/ f160 1 f103"/>
              <a:gd name="f198" fmla="*/ f161 1 f102"/>
              <a:gd name="f199" fmla="*/ f162 1 f103"/>
              <a:gd name="f200" fmla="*/ f163 1 f102"/>
              <a:gd name="f201" fmla="*/ f164 1 f103"/>
              <a:gd name="f202" fmla="*/ f165 1 f102"/>
              <a:gd name="f203" fmla="*/ f166 1 f103"/>
              <a:gd name="f204" fmla="*/ f167 1 f102"/>
              <a:gd name="f205" fmla="*/ f168 1 f103"/>
              <a:gd name="f206" fmla="*/ f169 f97 1"/>
              <a:gd name="f207" fmla="*/ f170 f97 1"/>
              <a:gd name="f208" fmla="*/ f172 f98 1"/>
              <a:gd name="f209" fmla="*/ f171 f98 1"/>
              <a:gd name="f210" fmla="*/ f174 f97 1"/>
              <a:gd name="f211" fmla="*/ f175 f98 1"/>
              <a:gd name="f212" fmla="*/ f176 f97 1"/>
              <a:gd name="f213" fmla="*/ f177 f98 1"/>
              <a:gd name="f214" fmla="*/ f178 f97 1"/>
              <a:gd name="f215" fmla="*/ f179 f98 1"/>
              <a:gd name="f216" fmla="*/ f180 f97 1"/>
              <a:gd name="f217" fmla="*/ f181 f98 1"/>
              <a:gd name="f218" fmla="*/ f182 f97 1"/>
              <a:gd name="f219" fmla="*/ f183 f98 1"/>
              <a:gd name="f220" fmla="*/ f184 f97 1"/>
              <a:gd name="f221" fmla="*/ f185 f98 1"/>
              <a:gd name="f222" fmla="*/ f186 f97 1"/>
              <a:gd name="f223" fmla="*/ f187 f98 1"/>
              <a:gd name="f224" fmla="*/ f188 f97 1"/>
              <a:gd name="f225" fmla="*/ f189 f98 1"/>
              <a:gd name="f226" fmla="*/ f190 f97 1"/>
              <a:gd name="f227" fmla="*/ f191 f98 1"/>
              <a:gd name="f228" fmla="*/ f192 f97 1"/>
              <a:gd name="f229" fmla="*/ f193 f98 1"/>
              <a:gd name="f230" fmla="*/ f194 f97 1"/>
              <a:gd name="f231" fmla="*/ f195 f98 1"/>
              <a:gd name="f232" fmla="*/ f196 f97 1"/>
              <a:gd name="f233" fmla="*/ f197 f98 1"/>
              <a:gd name="f234" fmla="*/ f198 f97 1"/>
              <a:gd name="f235" fmla="*/ f199 f98 1"/>
              <a:gd name="f236" fmla="*/ f200 f97 1"/>
              <a:gd name="f237" fmla="*/ f201 f98 1"/>
              <a:gd name="f238" fmla="*/ f202 f97 1"/>
              <a:gd name="f239" fmla="*/ f203 f98 1"/>
              <a:gd name="f240" fmla="*/ f204 f97 1"/>
              <a:gd name="f241" fmla="*/ f205 f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3">
                <a:pos x="f210" y="f211"/>
              </a:cxn>
              <a:cxn ang="f173">
                <a:pos x="f212" y="f213"/>
              </a:cxn>
              <a:cxn ang="f173">
                <a:pos x="f214" y="f215"/>
              </a:cxn>
              <a:cxn ang="f173">
                <a:pos x="f216" y="f217"/>
              </a:cxn>
              <a:cxn ang="f173">
                <a:pos x="f218" y="f219"/>
              </a:cxn>
              <a:cxn ang="f173">
                <a:pos x="f220" y="f221"/>
              </a:cxn>
              <a:cxn ang="f173">
                <a:pos x="f222" y="f223"/>
              </a:cxn>
              <a:cxn ang="f173">
                <a:pos x="f224" y="f225"/>
              </a:cxn>
              <a:cxn ang="f173">
                <a:pos x="f226" y="f227"/>
              </a:cxn>
              <a:cxn ang="f173">
                <a:pos x="f228" y="f229"/>
              </a:cxn>
              <a:cxn ang="f173">
                <a:pos x="f230" y="f231"/>
              </a:cxn>
              <a:cxn ang="f173">
                <a:pos x="f232" y="f233"/>
              </a:cxn>
              <a:cxn ang="f173">
                <a:pos x="f234" y="f235"/>
              </a:cxn>
              <a:cxn ang="f173">
                <a:pos x="f236" y="f237"/>
              </a:cxn>
              <a:cxn ang="f173">
                <a:pos x="f238" y="f239"/>
              </a:cxn>
              <a:cxn ang="f173">
                <a:pos x="f240" y="f241"/>
              </a:cxn>
              <a:cxn ang="f173">
                <a:pos x="f210" y="f211"/>
              </a:cxn>
            </a:cxnLst>
            <a:rect l="f206" t="f209" r="f207" b="f208"/>
            <a:pathLst>
              <a:path w="829" h="79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6" y="f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cubicBezTo>
                  <a:pt x="f62" y="f57"/>
                  <a:pt x="f63" y="f64"/>
                  <a:pt x="f65" y="f66"/>
                </a:cubicBezTo>
                <a:cubicBezTo>
                  <a:pt x="f67" y="f45"/>
                  <a:pt x="f68" y="f5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12" y="f83"/>
                  <a:pt x="f84" y="f85"/>
                  <a:pt x="f86" y="f48"/>
                </a:cubicBezTo>
                <a:cubicBezTo>
                  <a:pt x="f87" y="f88"/>
                  <a:pt x="f89" y="f90"/>
                  <a:pt x="f91" y="f92"/>
                </a:cubicBezTo>
                <a:cubicBezTo>
                  <a:pt x="f93" y="f94"/>
                  <a:pt x="f5" y="f95"/>
                  <a:pt x="f8" y="f9"/>
                </a:cubicBezTo>
                <a:close/>
              </a:path>
            </a:pathLst>
          </a:custGeom>
          <a:solidFill>
            <a:srgbClr val="BF9559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Freeform 44"/>
          <p:cNvSpPr/>
          <p:nvPr/>
        </p:nvSpPr>
        <p:spPr>
          <a:xfrm>
            <a:off x="1144280" y="2914201"/>
            <a:ext cx="1537965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7"/>
              <a:gd name="f7" fmla="val 821"/>
              <a:gd name="f8" fmla="val 1122"/>
              <a:gd name="f9" fmla="val 725"/>
              <a:gd name="f10" fmla="val 1080"/>
              <a:gd name="f11" fmla="val 1022"/>
              <a:gd name="f12" fmla="val 727"/>
              <a:gd name="f13" fmla="val 1024"/>
              <a:gd name="f14" fmla="val 718"/>
              <a:gd name="f15" fmla="val 707"/>
              <a:gd name="f16" fmla="val 1037"/>
              <a:gd name="f17" fmla="val 682"/>
              <a:gd name="f18" fmla="val 1042"/>
              <a:gd name="f19" fmla="val 667"/>
              <a:gd name="f20" fmla="val 1046"/>
              <a:gd name="f21" fmla="val 652"/>
              <a:gd name="f22" fmla="val 1051"/>
              <a:gd name="f23" fmla="val 637"/>
              <a:gd name="f24" fmla="val 1054"/>
              <a:gd name="f25" fmla="val 622"/>
              <a:gd name="f26" fmla="val 1057"/>
              <a:gd name="f27" fmla="val 607"/>
              <a:gd name="f28" fmla="val 1060"/>
              <a:gd name="f29" fmla="val 591"/>
              <a:gd name="f30" fmla="val 1061"/>
              <a:gd name="f31" fmla="val 576"/>
              <a:gd name="f32" fmla="val 1063"/>
              <a:gd name="f33" fmla="val 560"/>
              <a:gd name="f34" fmla="val 1064"/>
              <a:gd name="f35" fmla="val 544"/>
              <a:gd name="f36" fmla="val 528"/>
              <a:gd name="f37" fmla="val 269"/>
              <a:gd name="f38" fmla="val 844"/>
              <a:gd name="f39" fmla="val 58"/>
              <a:gd name="f40" fmla="val 573"/>
              <a:gd name="f41" fmla="val 302"/>
              <a:gd name="f42" fmla="val 83"/>
              <a:gd name="f43" fmla="val 86"/>
              <a:gd name="f44" fmla="val 592"/>
              <a:gd name="f45" fmla="val 93"/>
              <a:gd name="f46" fmla="val 99"/>
              <a:gd name="f47" fmla="val 653"/>
              <a:gd name="f48" fmla="val 110"/>
              <a:gd name="f49" fmla="val 680"/>
              <a:gd name="f50" fmla="val 122"/>
              <a:gd name="f51" fmla="val 708"/>
              <a:gd name="f52" fmla="val 125"/>
              <a:gd name="f53" fmla="val 715"/>
              <a:gd name="f54" fmla="val 133"/>
              <a:gd name="f55" fmla="val 130"/>
              <a:gd name="f56" fmla="val 734"/>
              <a:gd name="f57" fmla="val 128"/>
              <a:gd name="f58" fmla="val 737"/>
              <a:gd name="f59" fmla="val 84"/>
              <a:gd name="f60" fmla="val 815"/>
              <a:gd name="f61" fmla="val 25"/>
              <a:gd name="f62" fmla="val 19"/>
              <a:gd name="f63" fmla="val 714"/>
              <a:gd name="f64" fmla="val 705"/>
              <a:gd name="f65" fmla="val 17"/>
              <a:gd name="f66" fmla="val 696"/>
              <a:gd name="f67" fmla="val 14"/>
              <a:gd name="f68" fmla="val 687"/>
              <a:gd name="f69" fmla="val 13"/>
              <a:gd name="f70" fmla="val 678"/>
              <a:gd name="f71" fmla="val 11"/>
              <a:gd name="f72" fmla="val 669"/>
              <a:gd name="f73" fmla="val 9"/>
              <a:gd name="f74" fmla="val 660"/>
              <a:gd name="f75" fmla="val 8"/>
              <a:gd name="f76" fmla="val 651"/>
              <a:gd name="f77" fmla="val 6"/>
              <a:gd name="f78" fmla="val 642"/>
              <a:gd name="f79" fmla="val 5"/>
              <a:gd name="f80" fmla="val 632"/>
              <a:gd name="f81" fmla="val 4"/>
              <a:gd name="f82" fmla="val 623"/>
              <a:gd name="f83" fmla="val 3"/>
              <a:gd name="f84" fmla="val 614"/>
              <a:gd name="f85" fmla="val 2"/>
              <a:gd name="f86" fmla="val 604"/>
              <a:gd name="f87" fmla="val 1"/>
              <a:gd name="f88" fmla="val 595"/>
              <a:gd name="f89" fmla="val 586"/>
              <a:gd name="f90" fmla="val 566"/>
              <a:gd name="f91" fmla="val 557"/>
              <a:gd name="f92" fmla="val 249"/>
              <a:gd name="f93" fmla="val 257"/>
              <a:gd name="f94" fmla="val 890"/>
              <a:gd name="f95" fmla="val 1146"/>
              <a:gd name="f96" fmla="val 1145"/>
              <a:gd name="f97" fmla="val 1144"/>
              <a:gd name="f98" fmla="val 1143"/>
              <a:gd name="f99" fmla="val 1142"/>
              <a:gd name="f100" fmla="val 1140"/>
              <a:gd name="f101" fmla="val 1139"/>
              <a:gd name="f102" fmla="val 1137"/>
              <a:gd name="f103" fmla="val 1135"/>
              <a:gd name="f104" fmla="val 1133"/>
              <a:gd name="f105" fmla="val 1130"/>
              <a:gd name="f106" fmla="val 1128"/>
              <a:gd name="f107" fmla="val 712"/>
              <a:gd name="f108" fmla="+- 0 0 -90"/>
              <a:gd name="f109" fmla="*/ f3 1 1147"/>
              <a:gd name="f110" fmla="*/ f4 1 821"/>
              <a:gd name="f111" fmla="+- f7 0 f5"/>
              <a:gd name="f112" fmla="+- f6 0 f5"/>
              <a:gd name="f113" fmla="*/ f108 f0 1"/>
              <a:gd name="f114" fmla="*/ f112 1 1147"/>
              <a:gd name="f115" fmla="*/ f111 1 821"/>
              <a:gd name="f116" fmla="*/ 1122 f112 1"/>
              <a:gd name="f117" fmla="*/ 725 f111 1"/>
              <a:gd name="f118" fmla="*/ 1024 f112 1"/>
              <a:gd name="f119" fmla="*/ 718 f111 1"/>
              <a:gd name="f120" fmla="*/ 1042 f112 1"/>
              <a:gd name="f121" fmla="*/ 667 f111 1"/>
              <a:gd name="f122" fmla="*/ 1054 f112 1"/>
              <a:gd name="f123" fmla="*/ 622 f111 1"/>
              <a:gd name="f124" fmla="*/ 1061 f112 1"/>
              <a:gd name="f125" fmla="*/ 576 f111 1"/>
              <a:gd name="f126" fmla="*/ 1064 f112 1"/>
              <a:gd name="f127" fmla="*/ 528 f111 1"/>
              <a:gd name="f128" fmla="*/ 573 f112 1"/>
              <a:gd name="f129" fmla="*/ 58 f111 1"/>
              <a:gd name="f130" fmla="*/ 83 f112 1"/>
              <a:gd name="f131" fmla="*/ 93 f112 1"/>
              <a:gd name="f132" fmla="*/ 122 f112 1"/>
              <a:gd name="f133" fmla="*/ 708 f111 1"/>
              <a:gd name="f134" fmla="*/ 130 f112 1"/>
              <a:gd name="f135" fmla="*/ 734 f111 1"/>
              <a:gd name="f136" fmla="*/ 25 f112 1"/>
              <a:gd name="f137" fmla="*/ 17 f112 1"/>
              <a:gd name="f138" fmla="*/ 696 f111 1"/>
              <a:gd name="f139" fmla="*/ 11 f112 1"/>
              <a:gd name="f140" fmla="*/ 669 f111 1"/>
              <a:gd name="f141" fmla="*/ 6 f112 1"/>
              <a:gd name="f142" fmla="*/ 642 f111 1"/>
              <a:gd name="f143" fmla="*/ 3 f112 1"/>
              <a:gd name="f144" fmla="*/ 614 f111 1"/>
              <a:gd name="f145" fmla="*/ 0 f112 1"/>
              <a:gd name="f146" fmla="*/ 586 f111 1"/>
              <a:gd name="f147" fmla="*/ 557 f111 1"/>
              <a:gd name="f148" fmla="*/ 0 f111 1"/>
              <a:gd name="f149" fmla="*/ 1147 f112 1"/>
              <a:gd name="f150" fmla="*/ 1146 f112 1"/>
              <a:gd name="f151" fmla="*/ 1144 f112 1"/>
              <a:gd name="f152" fmla="*/ 1140 f112 1"/>
              <a:gd name="f153" fmla="*/ 1135 f112 1"/>
              <a:gd name="f154" fmla="*/ 1130 f112 1"/>
              <a:gd name="f155" fmla="*/ f113 1 f2"/>
              <a:gd name="f156" fmla="*/ f116 1 1147"/>
              <a:gd name="f157" fmla="*/ f117 1 821"/>
              <a:gd name="f158" fmla="*/ f118 1 1147"/>
              <a:gd name="f159" fmla="*/ f119 1 821"/>
              <a:gd name="f160" fmla="*/ f120 1 1147"/>
              <a:gd name="f161" fmla="*/ f121 1 821"/>
              <a:gd name="f162" fmla="*/ f122 1 1147"/>
              <a:gd name="f163" fmla="*/ f123 1 821"/>
              <a:gd name="f164" fmla="*/ f124 1 1147"/>
              <a:gd name="f165" fmla="*/ f125 1 821"/>
              <a:gd name="f166" fmla="*/ f126 1 1147"/>
              <a:gd name="f167" fmla="*/ f127 1 821"/>
              <a:gd name="f168" fmla="*/ f128 1 1147"/>
              <a:gd name="f169" fmla="*/ f129 1 821"/>
              <a:gd name="f170" fmla="*/ f130 1 1147"/>
              <a:gd name="f171" fmla="*/ f131 1 1147"/>
              <a:gd name="f172" fmla="*/ f132 1 1147"/>
              <a:gd name="f173" fmla="*/ f133 1 821"/>
              <a:gd name="f174" fmla="*/ f134 1 1147"/>
              <a:gd name="f175" fmla="*/ f135 1 821"/>
              <a:gd name="f176" fmla="*/ f136 1 1147"/>
              <a:gd name="f177" fmla="*/ f137 1 1147"/>
              <a:gd name="f178" fmla="*/ f138 1 821"/>
              <a:gd name="f179" fmla="*/ f139 1 1147"/>
              <a:gd name="f180" fmla="*/ f140 1 821"/>
              <a:gd name="f181" fmla="*/ f141 1 1147"/>
              <a:gd name="f182" fmla="*/ f142 1 821"/>
              <a:gd name="f183" fmla="*/ f143 1 1147"/>
              <a:gd name="f184" fmla="*/ f144 1 821"/>
              <a:gd name="f185" fmla="*/ f145 1 1147"/>
              <a:gd name="f186" fmla="*/ f146 1 821"/>
              <a:gd name="f187" fmla="*/ f147 1 821"/>
              <a:gd name="f188" fmla="*/ f148 1 821"/>
              <a:gd name="f189" fmla="*/ f149 1 1147"/>
              <a:gd name="f190" fmla="*/ f150 1 1147"/>
              <a:gd name="f191" fmla="*/ f151 1 1147"/>
              <a:gd name="f192" fmla="*/ f152 1 1147"/>
              <a:gd name="f193" fmla="*/ f153 1 1147"/>
              <a:gd name="f194" fmla="*/ f154 1 1147"/>
              <a:gd name="f195" fmla="*/ 0 1 f114"/>
              <a:gd name="f196" fmla="*/ f6 1 f114"/>
              <a:gd name="f197" fmla="*/ 0 1 f115"/>
              <a:gd name="f198" fmla="*/ f7 1 f115"/>
              <a:gd name="f199" fmla="+- f155 0 f1"/>
              <a:gd name="f200" fmla="*/ f156 1 f114"/>
              <a:gd name="f201" fmla="*/ f157 1 f115"/>
              <a:gd name="f202" fmla="*/ f158 1 f114"/>
              <a:gd name="f203" fmla="*/ f159 1 f115"/>
              <a:gd name="f204" fmla="*/ f160 1 f114"/>
              <a:gd name="f205" fmla="*/ f161 1 f115"/>
              <a:gd name="f206" fmla="*/ f162 1 f114"/>
              <a:gd name="f207" fmla="*/ f163 1 f115"/>
              <a:gd name="f208" fmla="*/ f164 1 f114"/>
              <a:gd name="f209" fmla="*/ f165 1 f115"/>
              <a:gd name="f210" fmla="*/ f166 1 f114"/>
              <a:gd name="f211" fmla="*/ f167 1 f115"/>
              <a:gd name="f212" fmla="*/ f168 1 f114"/>
              <a:gd name="f213" fmla="*/ f169 1 f115"/>
              <a:gd name="f214" fmla="*/ f170 1 f114"/>
              <a:gd name="f215" fmla="*/ f171 1 f114"/>
              <a:gd name="f216" fmla="*/ f172 1 f114"/>
              <a:gd name="f217" fmla="*/ f173 1 f115"/>
              <a:gd name="f218" fmla="*/ f174 1 f114"/>
              <a:gd name="f219" fmla="*/ f175 1 f115"/>
              <a:gd name="f220" fmla="*/ f176 1 f114"/>
              <a:gd name="f221" fmla="*/ f177 1 f114"/>
              <a:gd name="f222" fmla="*/ f178 1 f115"/>
              <a:gd name="f223" fmla="*/ f179 1 f114"/>
              <a:gd name="f224" fmla="*/ f180 1 f115"/>
              <a:gd name="f225" fmla="*/ f181 1 f114"/>
              <a:gd name="f226" fmla="*/ f182 1 f115"/>
              <a:gd name="f227" fmla="*/ f183 1 f114"/>
              <a:gd name="f228" fmla="*/ f184 1 f115"/>
              <a:gd name="f229" fmla="*/ f185 1 f114"/>
              <a:gd name="f230" fmla="*/ f186 1 f115"/>
              <a:gd name="f231" fmla="*/ f187 1 f115"/>
              <a:gd name="f232" fmla="*/ f188 1 f115"/>
              <a:gd name="f233" fmla="*/ f189 1 f114"/>
              <a:gd name="f234" fmla="*/ f190 1 f114"/>
              <a:gd name="f235" fmla="*/ f191 1 f114"/>
              <a:gd name="f236" fmla="*/ f192 1 f114"/>
              <a:gd name="f237" fmla="*/ f193 1 f114"/>
              <a:gd name="f238" fmla="*/ f194 1 f114"/>
              <a:gd name="f239" fmla="*/ f195 f109 1"/>
              <a:gd name="f240" fmla="*/ f196 f109 1"/>
              <a:gd name="f241" fmla="*/ f198 f110 1"/>
              <a:gd name="f242" fmla="*/ f197 f110 1"/>
              <a:gd name="f243" fmla="*/ f200 f109 1"/>
              <a:gd name="f244" fmla="*/ f201 f110 1"/>
              <a:gd name="f245" fmla="*/ f202 f109 1"/>
              <a:gd name="f246" fmla="*/ f203 f110 1"/>
              <a:gd name="f247" fmla="*/ f204 f109 1"/>
              <a:gd name="f248" fmla="*/ f205 f110 1"/>
              <a:gd name="f249" fmla="*/ f206 f109 1"/>
              <a:gd name="f250" fmla="*/ f207 f110 1"/>
              <a:gd name="f251" fmla="*/ f208 f109 1"/>
              <a:gd name="f252" fmla="*/ f209 f110 1"/>
              <a:gd name="f253" fmla="*/ f210 f109 1"/>
              <a:gd name="f254" fmla="*/ f211 f110 1"/>
              <a:gd name="f255" fmla="*/ f212 f109 1"/>
              <a:gd name="f256" fmla="*/ f213 f110 1"/>
              <a:gd name="f257" fmla="*/ f214 f109 1"/>
              <a:gd name="f258" fmla="*/ f215 f109 1"/>
              <a:gd name="f259" fmla="*/ f216 f109 1"/>
              <a:gd name="f260" fmla="*/ f217 f110 1"/>
              <a:gd name="f261" fmla="*/ f218 f109 1"/>
              <a:gd name="f262" fmla="*/ f219 f110 1"/>
              <a:gd name="f263" fmla="*/ f220 f109 1"/>
              <a:gd name="f264" fmla="*/ f221 f109 1"/>
              <a:gd name="f265" fmla="*/ f222 f110 1"/>
              <a:gd name="f266" fmla="*/ f223 f109 1"/>
              <a:gd name="f267" fmla="*/ f224 f110 1"/>
              <a:gd name="f268" fmla="*/ f225 f109 1"/>
              <a:gd name="f269" fmla="*/ f226 f110 1"/>
              <a:gd name="f270" fmla="*/ f227 f109 1"/>
              <a:gd name="f271" fmla="*/ f228 f110 1"/>
              <a:gd name="f272" fmla="*/ f229 f109 1"/>
              <a:gd name="f273" fmla="*/ f230 f110 1"/>
              <a:gd name="f274" fmla="*/ f231 f110 1"/>
              <a:gd name="f275" fmla="*/ f232 f110 1"/>
              <a:gd name="f276" fmla="*/ f233 f109 1"/>
              <a:gd name="f277" fmla="*/ f234 f109 1"/>
              <a:gd name="f278" fmla="*/ f235 f109 1"/>
              <a:gd name="f279" fmla="*/ f236 f109 1"/>
              <a:gd name="f280" fmla="*/ f237 f109 1"/>
              <a:gd name="f281" fmla="*/ f238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3" y="f244"/>
              </a:cxn>
              <a:cxn ang="f199">
                <a:pos x="f245" y="f246"/>
              </a:cxn>
              <a:cxn ang="f199">
                <a:pos x="f247" y="f248"/>
              </a:cxn>
              <a:cxn ang="f199">
                <a:pos x="f249" y="f250"/>
              </a:cxn>
              <a:cxn ang="f199">
                <a:pos x="f251" y="f252"/>
              </a:cxn>
              <a:cxn ang="f199">
                <a:pos x="f253" y="f254"/>
              </a:cxn>
              <a:cxn ang="f199">
                <a:pos x="f255" y="f256"/>
              </a:cxn>
              <a:cxn ang="f199">
                <a:pos x="f257" y="f254"/>
              </a:cxn>
              <a:cxn ang="f199">
                <a:pos x="f258" y="f250"/>
              </a:cxn>
              <a:cxn ang="f199">
                <a:pos x="f259" y="f260"/>
              </a:cxn>
              <a:cxn ang="f199">
                <a:pos x="f261" y="f262"/>
              </a:cxn>
              <a:cxn ang="f199">
                <a:pos x="f263" y="f244"/>
              </a:cxn>
              <a:cxn ang="f199">
                <a:pos x="f264" y="f265"/>
              </a:cxn>
              <a:cxn ang="f199">
                <a:pos x="f266" y="f267"/>
              </a:cxn>
              <a:cxn ang="f199">
                <a:pos x="f268" y="f269"/>
              </a:cxn>
              <a:cxn ang="f199">
                <a:pos x="f270" y="f271"/>
              </a:cxn>
              <a:cxn ang="f199">
                <a:pos x="f272" y="f273"/>
              </a:cxn>
              <a:cxn ang="f199">
                <a:pos x="f272" y="f274"/>
              </a:cxn>
              <a:cxn ang="f199">
                <a:pos x="f255" y="f275"/>
              </a:cxn>
              <a:cxn ang="f199">
                <a:pos x="f276" y="f274"/>
              </a:cxn>
              <a:cxn ang="f199">
                <a:pos x="f277" y="f273"/>
              </a:cxn>
              <a:cxn ang="f199">
                <a:pos x="f278" y="f271"/>
              </a:cxn>
              <a:cxn ang="f199">
                <a:pos x="f279" y="f269"/>
              </a:cxn>
              <a:cxn ang="f199">
                <a:pos x="f280" y="f267"/>
              </a:cxn>
              <a:cxn ang="f199">
                <a:pos x="f281" y="f265"/>
              </a:cxn>
              <a:cxn ang="f199">
                <a:pos x="f243" y="f244"/>
              </a:cxn>
            </a:cxnLst>
            <a:rect l="f239" t="f242" r="f240" b="f241"/>
            <a:pathLst>
              <a:path w="1147" h="821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44"/>
                  <a:pt x="f45" y="f2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12"/>
                  <a:pt x="f55" y="f56"/>
                </a:cubicBezTo>
                <a:cubicBezTo>
                  <a:pt x="f57" y="f58"/>
                  <a:pt x="f59" y="f60"/>
                  <a:pt x="f61" y="f9"/>
                </a:cubicBezTo>
                <a:cubicBezTo>
                  <a:pt x="f62" y="f63"/>
                  <a:pt x="f62" y="f64"/>
                  <a:pt x="f65" y="f66"/>
                </a:cubicBez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5" y="f89"/>
                </a:cubicBezTo>
                <a:cubicBezTo>
                  <a:pt x="f5" y="f31"/>
                  <a:pt x="f5" y="f90"/>
                  <a:pt x="f5" y="f91"/>
                </a:cubicBezTo>
                <a:cubicBezTo>
                  <a:pt x="f5" y="f92"/>
                  <a:pt x="f93" y="f5"/>
                  <a:pt x="f40" y="f5"/>
                </a:cubicBezTo>
                <a:cubicBezTo>
                  <a:pt x="f94" y="f5"/>
                  <a:pt x="f6" y="f92"/>
                  <a:pt x="f6" y="f91"/>
                </a:cubicBezTo>
                <a:cubicBezTo>
                  <a:pt x="f6" y="f90"/>
                  <a:pt x="f95" y="f31"/>
                  <a:pt x="f95" y="f89"/>
                </a:cubicBezTo>
                <a:cubicBezTo>
                  <a:pt x="f96" y="f88"/>
                  <a:pt x="f96" y="f86"/>
                  <a:pt x="f97" y="f84"/>
                </a:cubicBezTo>
                <a:cubicBezTo>
                  <a:pt x="f98" y="f82"/>
                  <a:pt x="f99" y="f80"/>
                  <a:pt x="f100" y="f78"/>
                </a:cubicBezTo>
                <a:cubicBezTo>
                  <a:pt x="f101" y="f76"/>
                  <a:pt x="f102" y="f74"/>
                  <a:pt x="f103" y="f72"/>
                </a:cubicBezTo>
                <a:cubicBezTo>
                  <a:pt x="f104" y="f70"/>
                  <a:pt x="f104" y="f68"/>
                  <a:pt x="f105" y="f66"/>
                </a:cubicBezTo>
                <a:cubicBezTo>
                  <a:pt x="f106" y="f64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Freeform 46"/>
          <p:cNvSpPr/>
          <p:nvPr/>
        </p:nvSpPr>
        <p:spPr>
          <a:xfrm>
            <a:off x="1787770" y="2753322"/>
            <a:ext cx="90086" cy="900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9"/>
              <a:gd name="f7" fmla="val 67"/>
              <a:gd name="f8" fmla="val 25"/>
              <a:gd name="f9" fmla="val 17"/>
              <a:gd name="f10" fmla="val 5"/>
              <a:gd name="f11" fmla="val 4"/>
              <a:gd name="f12" fmla="val 2"/>
              <a:gd name="f13" fmla="val 26"/>
              <a:gd name="f14" fmla="val 34"/>
              <a:gd name="f15" fmla="val 19"/>
              <a:gd name="f16" fmla="val 55"/>
              <a:gd name="f17" fmla="val 27"/>
              <a:gd name="f18" fmla="val 59"/>
              <a:gd name="f19" fmla="val 45"/>
              <a:gd name="f20" fmla="val 53"/>
              <a:gd name="f21" fmla="val 44"/>
              <a:gd name="f22" fmla="val 61"/>
              <a:gd name="f23" fmla="val 38"/>
              <a:gd name="f24" fmla="val 32"/>
              <a:gd name="f25" fmla="val 46"/>
              <a:gd name="f26" fmla="val 16"/>
              <a:gd name="f27" fmla="val 41"/>
              <a:gd name="f28" fmla="val 7"/>
              <a:gd name="f29" fmla="val 31"/>
              <a:gd name="f30" fmla="+- 0 0 -90"/>
              <a:gd name="f31" fmla="*/ f3 1 69"/>
              <a:gd name="f32" fmla="*/ f4 1 67"/>
              <a:gd name="f33" fmla="+- f7 0 f5"/>
              <a:gd name="f34" fmla="+- f6 0 f5"/>
              <a:gd name="f35" fmla="*/ f30 f0 1"/>
              <a:gd name="f36" fmla="*/ f34 1 69"/>
              <a:gd name="f37" fmla="*/ f33 1 67"/>
              <a:gd name="f38" fmla="*/ 25 f34 1"/>
              <a:gd name="f39" fmla="*/ 0 f33 1"/>
              <a:gd name="f40" fmla="*/ 2 f34 1"/>
              <a:gd name="f41" fmla="*/ 26 f33 1"/>
              <a:gd name="f42" fmla="*/ 27 f34 1"/>
              <a:gd name="f43" fmla="*/ 59 f33 1"/>
              <a:gd name="f44" fmla="*/ 61 f34 1"/>
              <a:gd name="f45" fmla="*/ 38 f33 1"/>
              <a:gd name="f46" fmla="*/ 41 f34 1"/>
              <a:gd name="f47" fmla="*/ 7 f33 1"/>
              <a:gd name="f48" fmla="*/ f35 1 f2"/>
              <a:gd name="f49" fmla="*/ f38 1 69"/>
              <a:gd name="f50" fmla="*/ f39 1 67"/>
              <a:gd name="f51" fmla="*/ f40 1 69"/>
              <a:gd name="f52" fmla="*/ f41 1 67"/>
              <a:gd name="f53" fmla="*/ f42 1 69"/>
              <a:gd name="f54" fmla="*/ f43 1 67"/>
              <a:gd name="f55" fmla="*/ f44 1 69"/>
              <a:gd name="f56" fmla="*/ f45 1 67"/>
              <a:gd name="f57" fmla="*/ f46 1 69"/>
              <a:gd name="f58" fmla="*/ f47 1 67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69" h="67">
                <a:moveTo>
                  <a:pt x="f8" y="f5"/>
                </a:moveTo>
                <a:cubicBezTo>
                  <a:pt x="f9" y="f10"/>
                  <a:pt x="f11" y="f9"/>
                  <a:pt x="f12" y="f13"/>
                </a:cubicBezTo>
                <a:cubicBezTo>
                  <a:pt x="f5" y="f14"/>
                  <a:pt x="f15" y="f16"/>
                  <a:pt x="f17" y="f18"/>
                </a:cubicBezTo>
                <a:cubicBezTo>
                  <a:pt x="f19" y="f7"/>
                  <a:pt x="f20" y="f21"/>
                  <a:pt x="f22" y="f23"/>
                </a:cubicBezTo>
                <a:cubicBezTo>
                  <a:pt x="f6" y="f24"/>
                  <a:pt x="f25" y="f26"/>
                  <a:pt x="f27" y="f28"/>
                </a:cubicBezTo>
                <a:cubicBezTo>
                  <a:pt x="f23" y="f12"/>
                  <a:pt x="f29" y="f12"/>
                  <a:pt x="f8" y="f5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Freeform 47"/>
          <p:cNvSpPr/>
          <p:nvPr/>
        </p:nvSpPr>
        <p:spPr>
          <a:xfrm>
            <a:off x="1864991" y="2682538"/>
            <a:ext cx="90086" cy="5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"/>
              <a:gd name="f7" fmla="val 38"/>
              <a:gd name="f8" fmla="val 9"/>
              <a:gd name="f9" fmla="val 15"/>
              <a:gd name="f10" fmla="val 35"/>
              <a:gd name="f11" fmla="val 51"/>
              <a:gd name="f12" fmla="val 63"/>
              <a:gd name="f13" fmla="val 21"/>
              <a:gd name="f14" fmla="val 60"/>
              <a:gd name="f15" fmla="val 8"/>
              <a:gd name="f16" fmla="val 59"/>
              <a:gd name="f17" fmla="val 1"/>
              <a:gd name="f18" fmla="val 28"/>
              <a:gd name="f19" fmla="val 7"/>
              <a:gd name="f20" fmla="val 25"/>
              <a:gd name="f21" fmla="val 14"/>
              <a:gd name="f22" fmla="val 11"/>
              <a:gd name="f23" fmla="val 26"/>
              <a:gd name="f24" fmla="val 3"/>
              <a:gd name="f25" fmla="+- 0 0 -90"/>
              <a:gd name="f26" fmla="*/ f3 1 67"/>
              <a:gd name="f27" fmla="*/ f4 1 38"/>
              <a:gd name="f28" fmla="+- f7 0 f5"/>
              <a:gd name="f29" fmla="+- f6 0 f5"/>
              <a:gd name="f30" fmla="*/ f25 f0 1"/>
              <a:gd name="f31" fmla="*/ f29 1 67"/>
              <a:gd name="f32" fmla="*/ f28 1 38"/>
              <a:gd name="f33" fmla="*/ 9 f29 1"/>
              <a:gd name="f34" fmla="*/ 15 f28 1"/>
              <a:gd name="f35" fmla="*/ 51 f29 1"/>
              <a:gd name="f36" fmla="*/ 38 f28 1"/>
              <a:gd name="f37" fmla="*/ 60 f29 1"/>
              <a:gd name="f38" fmla="*/ 8 f28 1"/>
              <a:gd name="f39" fmla="*/ 25 f29 1"/>
              <a:gd name="f40" fmla="*/ f30 1 f2"/>
              <a:gd name="f41" fmla="*/ f33 1 67"/>
              <a:gd name="f42" fmla="*/ f34 1 38"/>
              <a:gd name="f43" fmla="*/ f35 1 67"/>
              <a:gd name="f44" fmla="*/ f36 1 38"/>
              <a:gd name="f45" fmla="*/ f37 1 67"/>
              <a:gd name="f46" fmla="*/ f38 1 38"/>
              <a:gd name="f47" fmla="*/ f39 1 67"/>
              <a:gd name="f48" fmla="*/ 0 1 f31"/>
              <a:gd name="f49" fmla="*/ f6 1 f31"/>
              <a:gd name="f50" fmla="*/ 0 1 f32"/>
              <a:gd name="f51" fmla="*/ f7 1 f32"/>
              <a:gd name="f52" fmla="+- f40 0 f1"/>
              <a:gd name="f53" fmla="*/ f41 1 f31"/>
              <a:gd name="f54" fmla="*/ f42 1 f32"/>
              <a:gd name="f55" fmla="*/ f43 1 f31"/>
              <a:gd name="f56" fmla="*/ f44 1 f32"/>
              <a:gd name="f57" fmla="*/ f45 1 f31"/>
              <a:gd name="f58" fmla="*/ f46 1 f32"/>
              <a:gd name="f59" fmla="*/ f47 1 f31"/>
              <a:gd name="f60" fmla="*/ f48 f26 1"/>
              <a:gd name="f61" fmla="*/ f49 f26 1"/>
              <a:gd name="f62" fmla="*/ f51 f27 1"/>
              <a:gd name="f63" fmla="*/ f50 f27 1"/>
              <a:gd name="f64" fmla="*/ f53 f26 1"/>
              <a:gd name="f65" fmla="*/ f54 f27 1"/>
              <a:gd name="f66" fmla="*/ f55 f26 1"/>
              <a:gd name="f67" fmla="*/ f56 f27 1"/>
              <a:gd name="f68" fmla="*/ f57 f26 1"/>
              <a:gd name="f69" fmla="*/ f58 f27 1"/>
              <a:gd name="f70" fmla="*/ f59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64" y="f65"/>
              </a:cxn>
              <a:cxn ang="f52">
                <a:pos x="f66" y="f67"/>
              </a:cxn>
              <a:cxn ang="f52">
                <a:pos x="f68" y="f69"/>
              </a:cxn>
              <a:cxn ang="f52">
                <a:pos x="f70" y="f69"/>
              </a:cxn>
              <a:cxn ang="f52">
                <a:pos x="f64" y="f65"/>
              </a:cxn>
            </a:cxnLst>
            <a:rect l="f60" t="f63" r="f61" b="f62"/>
            <a:pathLst>
              <a:path w="67" h="38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Freeform 48"/>
          <p:cNvSpPr/>
          <p:nvPr/>
        </p:nvSpPr>
        <p:spPr>
          <a:xfrm>
            <a:off x="1729861" y="2682538"/>
            <a:ext cx="64346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8"/>
              <a:gd name="f7" fmla="val 51"/>
              <a:gd name="f8" fmla="val 33"/>
              <a:gd name="f9" fmla="val 49"/>
              <a:gd name="f10" fmla="val 23"/>
              <a:gd name="f11" fmla="val 32"/>
              <a:gd name="f12" fmla="val 21"/>
              <a:gd name="f13" fmla="val 8"/>
              <a:gd name="f14" fmla="val 25"/>
              <a:gd name="f15" fmla="val 19"/>
              <a:gd name="f16" fmla="val 20"/>
              <a:gd name="f17" fmla="val 31"/>
              <a:gd name="f18" fmla="val 28"/>
              <a:gd name="f19" fmla="val 14"/>
              <a:gd name="f20" fmla="val 34"/>
              <a:gd name="f21" fmla="val 9"/>
              <a:gd name="f22" fmla="val 39"/>
              <a:gd name="f23" fmla="val 3"/>
              <a:gd name="f24" fmla="val 46"/>
              <a:gd name="f25" fmla="val 45"/>
              <a:gd name="f26" fmla="+- 0 0 -90"/>
              <a:gd name="f27" fmla="*/ f3 1 48"/>
              <a:gd name="f28" fmla="*/ f4 1 51"/>
              <a:gd name="f29" fmla="+- f7 0 f5"/>
              <a:gd name="f30" fmla="+- f6 0 f5"/>
              <a:gd name="f31" fmla="*/ f26 f0 1"/>
              <a:gd name="f32" fmla="*/ f30 1 48"/>
              <a:gd name="f33" fmla="*/ f29 1 51"/>
              <a:gd name="f34" fmla="*/ 33 f30 1"/>
              <a:gd name="f35" fmla="*/ 49 f29 1"/>
              <a:gd name="f36" fmla="*/ 48 f30 1"/>
              <a:gd name="f37" fmla="*/ 21 f29 1"/>
              <a:gd name="f38" fmla="*/ 19 f30 1"/>
              <a:gd name="f39" fmla="*/ 0 f29 1"/>
              <a:gd name="f40" fmla="*/ 25 f30 1"/>
              <a:gd name="f41" fmla="*/ 25 f29 1"/>
              <a:gd name="f42" fmla="*/ 9 f30 1"/>
              <a:gd name="f43" fmla="*/ 39 f29 1"/>
              <a:gd name="f44" fmla="*/ f31 1 f2"/>
              <a:gd name="f45" fmla="*/ f34 1 48"/>
              <a:gd name="f46" fmla="*/ f35 1 51"/>
              <a:gd name="f47" fmla="*/ f36 1 48"/>
              <a:gd name="f48" fmla="*/ f37 1 51"/>
              <a:gd name="f49" fmla="*/ f38 1 48"/>
              <a:gd name="f50" fmla="*/ f39 1 51"/>
              <a:gd name="f51" fmla="*/ f40 1 48"/>
              <a:gd name="f52" fmla="*/ f41 1 51"/>
              <a:gd name="f53" fmla="*/ f42 1 48"/>
              <a:gd name="f54" fmla="*/ f43 1 51"/>
              <a:gd name="f55" fmla="*/ 0 1 f32"/>
              <a:gd name="f56" fmla="*/ f6 1 f32"/>
              <a:gd name="f57" fmla="*/ 0 1 f33"/>
              <a:gd name="f58" fmla="*/ f7 1 f33"/>
              <a:gd name="f59" fmla="+- f44 0 f1"/>
              <a:gd name="f60" fmla="*/ f45 1 f32"/>
              <a:gd name="f61" fmla="*/ f46 1 f33"/>
              <a:gd name="f62" fmla="*/ f47 1 f32"/>
              <a:gd name="f63" fmla="*/ f48 1 f33"/>
              <a:gd name="f64" fmla="*/ f49 1 f32"/>
              <a:gd name="f65" fmla="*/ f50 1 f33"/>
              <a:gd name="f66" fmla="*/ f51 1 f32"/>
              <a:gd name="f67" fmla="*/ f52 1 f33"/>
              <a:gd name="f68" fmla="*/ f53 1 f32"/>
              <a:gd name="f69" fmla="*/ f54 1 f33"/>
              <a:gd name="f70" fmla="*/ f55 f27 1"/>
              <a:gd name="f71" fmla="*/ f56 f27 1"/>
              <a:gd name="f72" fmla="*/ f58 f28 1"/>
              <a:gd name="f73" fmla="*/ f57 f28 1"/>
              <a:gd name="f74" fmla="*/ f60 f27 1"/>
              <a:gd name="f75" fmla="*/ f61 f28 1"/>
              <a:gd name="f76" fmla="*/ f62 f27 1"/>
              <a:gd name="f77" fmla="*/ f63 f28 1"/>
              <a:gd name="f78" fmla="*/ f64 f27 1"/>
              <a:gd name="f79" fmla="*/ f65 f28 1"/>
              <a:gd name="f80" fmla="*/ f66 f27 1"/>
              <a:gd name="f81" fmla="*/ f67 f28 1"/>
              <a:gd name="f82" fmla="*/ f68 f27 1"/>
              <a:gd name="f83" fmla="*/ f6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9">
                <a:pos x="f74" y="f75"/>
              </a:cxn>
              <a:cxn ang="f59">
                <a:pos x="f76" y="f77"/>
              </a:cxn>
              <a:cxn ang="f59">
                <a:pos x="f78" y="f79"/>
              </a:cxn>
              <a:cxn ang="f59">
                <a:pos x="f80" y="f81"/>
              </a:cxn>
              <a:cxn ang="f59">
                <a:pos x="f82" y="f83"/>
              </a:cxn>
              <a:cxn ang="f59">
                <a:pos x="f74" y="f75"/>
              </a:cxn>
            </a:cxnLst>
            <a:rect l="f70" t="f73" r="f71" b="f72"/>
            <a:pathLst>
              <a:path w="48" h="51">
                <a:moveTo>
                  <a:pt x="f8" y="f9"/>
                </a:moveTo>
                <a:cubicBezTo>
                  <a:pt x="f10" y="f7"/>
                  <a:pt x="f6" y="f11"/>
                  <a:pt x="f6" y="f12"/>
                </a:cubicBezTo>
                <a:cubicBezTo>
                  <a:pt x="f6" y="f13"/>
                  <a:pt x="f14" y="f5"/>
                  <a:pt x="f15" y="f5"/>
                </a:cubicBezTo>
                <a:cubicBezTo>
                  <a:pt x="f5" y="f5"/>
                  <a:pt x="f16" y="f10"/>
                  <a:pt x="f14" y="f14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14" y="f2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Freeform 49"/>
          <p:cNvSpPr/>
          <p:nvPr/>
        </p:nvSpPr>
        <p:spPr>
          <a:xfrm>
            <a:off x="1684818" y="2772634"/>
            <a:ext cx="57918" cy="836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6"/>
              <a:gd name="f7" fmla="val 63"/>
              <a:gd name="f8" fmla="val 7"/>
              <a:gd name="f9" fmla="val 9"/>
              <a:gd name="f10" fmla="val 11"/>
              <a:gd name="f11" fmla="val 25"/>
              <a:gd name="f12" fmla="val 38"/>
              <a:gd name="f13" fmla="val 5"/>
              <a:gd name="f14" fmla="val 41"/>
              <a:gd name="f15" fmla="val 28"/>
              <a:gd name="f16" fmla="val 45"/>
              <a:gd name="f17" fmla="val 37"/>
              <a:gd name="f18" fmla="val 23"/>
              <a:gd name="f19" fmla="val 15"/>
              <a:gd name="f20" fmla="val 17"/>
              <a:gd name="f21" fmla="+- 0 0 -90"/>
              <a:gd name="f22" fmla="*/ f3 1 46"/>
              <a:gd name="f23" fmla="*/ f4 1 63"/>
              <a:gd name="f24" fmla="+- f7 0 f5"/>
              <a:gd name="f25" fmla="+- f6 0 f5"/>
              <a:gd name="f26" fmla="*/ f21 f0 1"/>
              <a:gd name="f27" fmla="*/ f25 1 46"/>
              <a:gd name="f28" fmla="*/ f24 1 63"/>
              <a:gd name="f29" fmla="*/ 7 f25 1"/>
              <a:gd name="f30" fmla="*/ 0 f24 1"/>
              <a:gd name="f31" fmla="*/ 9 f25 1"/>
              <a:gd name="f32" fmla="*/ 38 f24 1"/>
              <a:gd name="f33" fmla="*/ 45 f25 1"/>
              <a:gd name="f34" fmla="*/ 28 f24 1"/>
              <a:gd name="f35" fmla="*/ 23 f25 1"/>
              <a:gd name="f36" fmla="*/ 5 f24 1"/>
              <a:gd name="f37" fmla="*/ f26 1 f2"/>
              <a:gd name="f38" fmla="*/ f29 1 46"/>
              <a:gd name="f39" fmla="*/ f30 1 63"/>
              <a:gd name="f40" fmla="*/ f31 1 46"/>
              <a:gd name="f41" fmla="*/ f32 1 63"/>
              <a:gd name="f42" fmla="*/ f33 1 46"/>
              <a:gd name="f43" fmla="*/ f34 1 63"/>
              <a:gd name="f44" fmla="*/ f35 1 46"/>
              <a:gd name="f45" fmla="*/ f36 1 63"/>
              <a:gd name="f46" fmla="*/ 0 1 f27"/>
              <a:gd name="f47" fmla="*/ f6 1 f27"/>
              <a:gd name="f48" fmla="*/ 0 1 f28"/>
              <a:gd name="f49" fmla="*/ f7 1 f28"/>
              <a:gd name="f50" fmla="+- f37 0 f1"/>
              <a:gd name="f51" fmla="*/ f38 1 f27"/>
              <a:gd name="f52" fmla="*/ f39 1 f28"/>
              <a:gd name="f53" fmla="*/ f40 1 f27"/>
              <a:gd name="f54" fmla="*/ f41 1 f28"/>
              <a:gd name="f55" fmla="*/ f42 1 f27"/>
              <a:gd name="f56" fmla="*/ f43 1 f28"/>
              <a:gd name="f57" fmla="*/ f44 1 f27"/>
              <a:gd name="f58" fmla="*/ f45 1 f28"/>
              <a:gd name="f59" fmla="*/ f46 f22 1"/>
              <a:gd name="f60" fmla="*/ f47 f22 1"/>
              <a:gd name="f61" fmla="*/ f49 f23 1"/>
              <a:gd name="f62" fmla="*/ f48 f23 1"/>
              <a:gd name="f63" fmla="*/ f51 f22 1"/>
              <a:gd name="f64" fmla="*/ f52 f23 1"/>
              <a:gd name="f65" fmla="*/ f53 f22 1"/>
              <a:gd name="f66" fmla="*/ f54 f23 1"/>
              <a:gd name="f67" fmla="*/ f55 f22 1"/>
              <a:gd name="f68" fmla="*/ f56 f23 1"/>
              <a:gd name="f69" fmla="*/ f57 f22 1"/>
              <a:gd name="f70" fmla="*/ f5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3" y="f64"/>
              </a:cxn>
              <a:cxn ang="f50">
                <a:pos x="f65" y="f66"/>
              </a:cxn>
              <a:cxn ang="f50">
                <a:pos x="f67" y="f68"/>
              </a:cxn>
              <a:cxn ang="f50">
                <a:pos x="f69" y="f70"/>
              </a:cxn>
              <a:cxn ang="f50">
                <a:pos x="f63" y="f64"/>
              </a:cxn>
            </a:cxnLst>
            <a:rect l="f59" t="f62" r="f60" b="f61"/>
            <a:pathLst>
              <a:path w="46" h="63">
                <a:moveTo>
                  <a:pt x="f8" y="f5"/>
                </a:moveTo>
                <a:cubicBezTo>
                  <a:pt x="f5" y="f9"/>
                  <a:pt x="f10" y="f11"/>
                  <a:pt x="f9" y="f12"/>
                </a:cubicBezTo>
                <a:cubicBezTo>
                  <a:pt x="f13" y="f7"/>
                  <a:pt x="f14" y="f15"/>
                  <a:pt x="f16" y="f15"/>
                </a:cubicBezTo>
                <a:cubicBezTo>
                  <a:pt x="f6" y="f15"/>
                  <a:pt x="f17" y="f13"/>
                  <a:pt x="f18" y="f13"/>
                </a:cubicBezTo>
                <a:cubicBezTo>
                  <a:pt x="f19" y="f13"/>
                  <a:pt x="f20" y="f13"/>
                  <a:pt x="f8" y="f5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Freeform 50"/>
          <p:cNvSpPr/>
          <p:nvPr/>
        </p:nvSpPr>
        <p:spPr>
          <a:xfrm>
            <a:off x="1884304" y="2804803"/>
            <a:ext cx="70783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"/>
              <a:gd name="f7" fmla="val 59"/>
              <a:gd name="f8" fmla="val 11"/>
              <a:gd name="f9" fmla="val 9"/>
              <a:gd name="f10" fmla="val 20"/>
              <a:gd name="f11" fmla="val 49"/>
              <a:gd name="f12" fmla="val 33"/>
              <a:gd name="f13" fmla="val 53"/>
              <a:gd name="f14" fmla="val 41"/>
              <a:gd name="f15" fmla="val 29"/>
              <a:gd name="f16" fmla="val 40"/>
              <a:gd name="f17" fmla="val 28"/>
              <a:gd name="f18" fmla="val 32"/>
              <a:gd name="f19" fmla="val 30"/>
              <a:gd name="f20" fmla="+- 0 0 -90"/>
              <a:gd name="f21" fmla="*/ f3 1 51"/>
              <a:gd name="f22" fmla="*/ f4 1 59"/>
              <a:gd name="f23" fmla="+- f7 0 f5"/>
              <a:gd name="f24" fmla="+- f6 0 f5"/>
              <a:gd name="f25" fmla="*/ f20 f0 1"/>
              <a:gd name="f26" fmla="*/ f24 1 51"/>
              <a:gd name="f27" fmla="*/ f23 1 59"/>
              <a:gd name="f28" fmla="*/ 11 f24 1"/>
              <a:gd name="f29" fmla="*/ 9 f23 1"/>
              <a:gd name="f30" fmla="*/ 33 f24 1"/>
              <a:gd name="f31" fmla="*/ 53 f23 1"/>
              <a:gd name="f32" fmla="*/ 40 f24 1"/>
              <a:gd name="f33" fmla="*/ 28 f23 1"/>
              <a:gd name="f34" fmla="*/ f25 1 f2"/>
              <a:gd name="f35" fmla="*/ f28 1 51"/>
              <a:gd name="f36" fmla="*/ f29 1 59"/>
              <a:gd name="f37" fmla="*/ f30 1 51"/>
              <a:gd name="f38" fmla="*/ f31 1 59"/>
              <a:gd name="f39" fmla="*/ f32 1 51"/>
              <a:gd name="f40" fmla="*/ f33 1 59"/>
              <a:gd name="f41" fmla="*/ 0 1 f26"/>
              <a:gd name="f42" fmla="*/ f6 1 f26"/>
              <a:gd name="f43" fmla="*/ 0 1 f27"/>
              <a:gd name="f44" fmla="*/ f7 1 f27"/>
              <a:gd name="f45" fmla="+- f34 0 f1"/>
              <a:gd name="f46" fmla="*/ f35 1 f26"/>
              <a:gd name="f47" fmla="*/ f36 1 f27"/>
              <a:gd name="f48" fmla="*/ f37 1 f26"/>
              <a:gd name="f49" fmla="*/ f38 1 f27"/>
              <a:gd name="f50" fmla="*/ f39 1 f26"/>
              <a:gd name="f51" fmla="*/ f40 1 f27"/>
              <a:gd name="f52" fmla="*/ f41 f21 1"/>
              <a:gd name="f53" fmla="*/ f42 f21 1"/>
              <a:gd name="f54" fmla="*/ f44 f22 1"/>
              <a:gd name="f55" fmla="*/ f43 f22 1"/>
              <a:gd name="f56" fmla="*/ f46 f21 1"/>
              <a:gd name="f57" fmla="*/ f47 f22 1"/>
              <a:gd name="f58" fmla="*/ f48 f21 1"/>
              <a:gd name="f59" fmla="*/ f49 f22 1"/>
              <a:gd name="f60" fmla="*/ f50 f21 1"/>
              <a:gd name="f61" fmla="*/ f51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56" y="f57"/>
              </a:cxn>
              <a:cxn ang="f45">
                <a:pos x="f58" y="f59"/>
              </a:cxn>
              <a:cxn ang="f45">
                <a:pos x="f60" y="f61"/>
              </a:cxn>
              <a:cxn ang="f45">
                <a:pos x="f56" y="f57"/>
              </a:cxn>
            </a:cxnLst>
            <a:rect l="f52" t="f55" r="f53" b="f54"/>
            <a:pathLst>
              <a:path w="51" h="59">
                <a:moveTo>
                  <a:pt x="f8" y="f9"/>
                </a:moveTo>
                <a:cubicBezTo>
                  <a:pt x="f5" y="f9"/>
                  <a:pt x="f10" y="f11"/>
                  <a:pt x="f12" y="f13"/>
                </a:cubicBezTo>
                <a:cubicBezTo>
                  <a:pt x="f6" y="f7"/>
                  <a:pt x="f14" y="f15"/>
                  <a:pt x="f16" y="f17"/>
                </a:cubicBezTo>
                <a:cubicBezTo>
                  <a:pt x="f18" y="f9"/>
                  <a:pt x="f19" y="f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Freeform 51"/>
          <p:cNvSpPr/>
          <p:nvPr/>
        </p:nvSpPr>
        <p:spPr>
          <a:xfrm>
            <a:off x="1742727" y="2817677"/>
            <a:ext cx="70783" cy="643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"/>
              <a:gd name="f7" fmla="val 48"/>
              <a:gd name="f8" fmla="val 3"/>
              <a:gd name="f9" fmla="val 6"/>
              <a:gd name="f10" fmla="val 1"/>
              <a:gd name="f11" fmla="val 33"/>
              <a:gd name="f12" fmla="val 46"/>
              <a:gd name="f13" fmla="val 31"/>
              <a:gd name="f14" fmla="val 27"/>
              <a:gd name="f15" fmla="val 19"/>
              <a:gd name="f16" fmla="val 25"/>
              <a:gd name="f17" fmla="val 10"/>
              <a:gd name="f18" fmla="val 18"/>
              <a:gd name="f19" fmla="+- 0 0 -90"/>
              <a:gd name="f20" fmla="*/ f3 1 55"/>
              <a:gd name="f21" fmla="*/ f4 1 48"/>
              <a:gd name="f22" fmla="+- f7 0 f5"/>
              <a:gd name="f23" fmla="+- f6 0 f5"/>
              <a:gd name="f24" fmla="*/ f19 f0 1"/>
              <a:gd name="f25" fmla="*/ f23 1 55"/>
              <a:gd name="f26" fmla="*/ f22 1 48"/>
              <a:gd name="f27" fmla="*/ 3 f23 1"/>
              <a:gd name="f28" fmla="*/ 6 f22 1"/>
              <a:gd name="f29" fmla="*/ 33 f23 1"/>
              <a:gd name="f30" fmla="*/ 48 f22 1"/>
              <a:gd name="f31" fmla="*/ 31 f23 1"/>
              <a:gd name="f32" fmla="*/ 27 f22 1"/>
              <a:gd name="f33" fmla="*/ f24 1 f2"/>
              <a:gd name="f34" fmla="*/ f27 1 55"/>
              <a:gd name="f35" fmla="*/ f28 1 48"/>
              <a:gd name="f36" fmla="*/ f29 1 55"/>
              <a:gd name="f37" fmla="*/ f30 1 48"/>
              <a:gd name="f38" fmla="*/ f31 1 55"/>
              <a:gd name="f39" fmla="*/ f32 1 48"/>
              <a:gd name="f40" fmla="*/ 0 1 f25"/>
              <a:gd name="f41" fmla="*/ f6 1 f25"/>
              <a:gd name="f42" fmla="*/ 0 1 f26"/>
              <a:gd name="f43" fmla="*/ f7 1 f26"/>
              <a:gd name="f44" fmla="+- f33 0 f1"/>
              <a:gd name="f45" fmla="*/ f34 1 f25"/>
              <a:gd name="f46" fmla="*/ f35 1 f26"/>
              <a:gd name="f47" fmla="*/ f36 1 f25"/>
              <a:gd name="f48" fmla="*/ f37 1 f26"/>
              <a:gd name="f49" fmla="*/ f38 1 f25"/>
              <a:gd name="f50" fmla="*/ f39 1 f26"/>
              <a:gd name="f51" fmla="*/ f40 f20 1"/>
              <a:gd name="f52" fmla="*/ f41 f20 1"/>
              <a:gd name="f53" fmla="*/ f43 f21 1"/>
              <a:gd name="f54" fmla="*/ f42 f21 1"/>
              <a:gd name="f55" fmla="*/ f45 f20 1"/>
              <a:gd name="f56" fmla="*/ f46 f21 1"/>
              <a:gd name="f57" fmla="*/ f47 f20 1"/>
              <a:gd name="f58" fmla="*/ f48 f21 1"/>
              <a:gd name="f59" fmla="*/ f49 f20 1"/>
              <a:gd name="f60" fmla="*/ f50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5" y="f56"/>
              </a:cxn>
              <a:cxn ang="f44">
                <a:pos x="f57" y="f58"/>
              </a:cxn>
              <a:cxn ang="f44">
                <a:pos x="f59" y="f60"/>
              </a:cxn>
              <a:cxn ang="f44">
                <a:pos x="f55" y="f56"/>
              </a:cxn>
            </a:cxnLst>
            <a:rect l="f51" t="f54" r="f52" b="f53"/>
            <a:pathLst>
              <a:path w="55" h="48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3" y="f14"/>
                </a:cubicBezTo>
                <a:cubicBezTo>
                  <a:pt x="f15" y="f16"/>
                  <a:pt x="f17" y="f18"/>
                  <a:pt x="f8" y="f9"/>
                </a:cubicBezTo>
                <a:close/>
              </a:path>
            </a:pathLst>
          </a:custGeom>
          <a:solidFill>
            <a:srgbClr val="57473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Freeform 52"/>
          <p:cNvSpPr/>
          <p:nvPr/>
        </p:nvSpPr>
        <p:spPr>
          <a:xfrm>
            <a:off x="1967953" y="2676101"/>
            <a:ext cx="96524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9"/>
              <a:gd name="f7" fmla="val 57"/>
              <a:gd name="f8" fmla="val 18"/>
              <a:gd name="f9" fmla="val 53"/>
              <a:gd name="f10" fmla="val 5"/>
              <a:gd name="f11" fmla="val 50"/>
              <a:gd name="f12" fmla="val 49"/>
              <a:gd name="f13" fmla="val 58"/>
              <a:gd name="f14" fmla="val 46"/>
              <a:gd name="f15" fmla="val 33"/>
              <a:gd name="f16" fmla="val 51"/>
              <a:gd name="f17" fmla="val 13"/>
              <a:gd name="f18" fmla="val 48"/>
              <a:gd name="f19" fmla="val 9"/>
              <a:gd name="f20" fmla="val 42"/>
              <a:gd name="f21" fmla="val 24"/>
              <a:gd name="f22" fmla="val 30"/>
              <a:gd name="f23" fmla="val 4"/>
              <a:gd name="f24" fmla="val 41"/>
              <a:gd name="f25" fmla="val 19"/>
              <a:gd name="f26" fmla="val 47"/>
              <a:gd name="f27" fmla="val 14"/>
              <a:gd name="f28" fmla="+- 0 0 -90"/>
              <a:gd name="f29" fmla="*/ f3 1 69"/>
              <a:gd name="f30" fmla="*/ f4 1 57"/>
              <a:gd name="f31" fmla="+- f7 0 f5"/>
              <a:gd name="f32" fmla="+- f6 0 f5"/>
              <a:gd name="f33" fmla="*/ f28 f0 1"/>
              <a:gd name="f34" fmla="*/ f32 1 69"/>
              <a:gd name="f35" fmla="*/ f31 1 57"/>
              <a:gd name="f36" fmla="*/ 18 f32 1"/>
              <a:gd name="f37" fmla="*/ 53 f31 1"/>
              <a:gd name="f38" fmla="*/ 58 f32 1"/>
              <a:gd name="f39" fmla="*/ 46 f31 1"/>
              <a:gd name="f40" fmla="*/ 48 f32 1"/>
              <a:gd name="f41" fmla="*/ 9 f31 1"/>
              <a:gd name="f42" fmla="*/ 24 f32 1"/>
              <a:gd name="f43" fmla="*/ 30 f31 1"/>
              <a:gd name="f44" fmla="*/ 5 f32 1"/>
              <a:gd name="f45" fmla="*/ 48 f31 1"/>
              <a:gd name="f46" fmla="*/ f33 1 f2"/>
              <a:gd name="f47" fmla="*/ f36 1 69"/>
              <a:gd name="f48" fmla="*/ f37 1 57"/>
              <a:gd name="f49" fmla="*/ f38 1 69"/>
              <a:gd name="f50" fmla="*/ f39 1 57"/>
              <a:gd name="f51" fmla="*/ f40 1 69"/>
              <a:gd name="f52" fmla="*/ f41 1 57"/>
              <a:gd name="f53" fmla="*/ f42 1 69"/>
              <a:gd name="f54" fmla="*/ f43 1 57"/>
              <a:gd name="f55" fmla="*/ f44 1 69"/>
              <a:gd name="f56" fmla="*/ f45 1 57"/>
              <a:gd name="f57" fmla="*/ 0 1 f34"/>
              <a:gd name="f58" fmla="*/ f6 1 f34"/>
              <a:gd name="f59" fmla="*/ 0 1 f35"/>
              <a:gd name="f60" fmla="*/ f7 1 f35"/>
              <a:gd name="f61" fmla="+- f46 0 f1"/>
              <a:gd name="f62" fmla="*/ f47 1 f34"/>
              <a:gd name="f63" fmla="*/ f48 1 f35"/>
              <a:gd name="f64" fmla="*/ f49 1 f34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f29 1"/>
              <a:gd name="f73" fmla="*/ f58 f29 1"/>
              <a:gd name="f74" fmla="*/ f60 f30 1"/>
              <a:gd name="f75" fmla="*/ f59 f30 1"/>
              <a:gd name="f76" fmla="*/ f62 f29 1"/>
              <a:gd name="f77" fmla="*/ f63 f30 1"/>
              <a:gd name="f78" fmla="*/ f64 f29 1"/>
              <a:gd name="f79" fmla="*/ f65 f30 1"/>
              <a:gd name="f80" fmla="*/ f66 f29 1"/>
              <a:gd name="f81" fmla="*/ f67 f30 1"/>
              <a:gd name="f82" fmla="*/ f68 f29 1"/>
              <a:gd name="f83" fmla="*/ f69 f30 1"/>
              <a:gd name="f84" fmla="*/ f70 f29 1"/>
              <a:gd name="f85" fmla="*/ f71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6" y="f77"/>
              </a:cxn>
              <a:cxn ang="f61">
                <a:pos x="f78" y="f79"/>
              </a:cxn>
              <a:cxn ang="f61">
                <a:pos x="f80" y="f81"/>
              </a:cxn>
              <a:cxn ang="f61">
                <a:pos x="f82" y="f83"/>
              </a:cxn>
              <a:cxn ang="f61">
                <a:pos x="f84" y="f85"/>
              </a:cxn>
              <a:cxn ang="f61">
                <a:pos x="f76" y="f77"/>
              </a:cxn>
            </a:cxnLst>
            <a:rect l="f72" t="f75" r="f73" b="f74"/>
            <a:pathLst>
              <a:path w="69" h="57">
                <a:moveTo>
                  <a:pt x="f8" y="f9"/>
                </a:moveTo>
                <a:cubicBezTo>
                  <a:pt x="f10" y="f11"/>
                  <a:pt x="f12" y="f7"/>
                  <a:pt x="f13" y="f14"/>
                </a:cubicBezTo>
                <a:cubicBezTo>
                  <a:pt x="f6" y="f15"/>
                  <a:pt x="f16" y="f17"/>
                  <a:pt x="f18" y="f19"/>
                </a:cubicBezTo>
                <a:cubicBezTo>
                  <a:pt x="f20" y="f5"/>
                  <a:pt x="f15" y="f21"/>
                  <a:pt x="f21" y="f22"/>
                </a:cubicBezTo>
                <a:cubicBezTo>
                  <a:pt x="f23" y="f24"/>
                  <a:pt x="f25" y="f9"/>
                  <a:pt x="f10" y="f18"/>
                </a:cubicBezTo>
                <a:cubicBezTo>
                  <a:pt x="f5" y="f26"/>
                  <a:pt x="f27" y="f16"/>
                  <a:pt x="f8" y="f9"/>
                </a:cubicBezTo>
                <a:close/>
              </a:path>
            </a:pathLst>
          </a:custGeom>
          <a:solidFill>
            <a:srgbClr val="524332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Freeform 53"/>
          <p:cNvSpPr/>
          <p:nvPr/>
        </p:nvSpPr>
        <p:spPr>
          <a:xfrm>
            <a:off x="1819948" y="2688976"/>
            <a:ext cx="90086" cy="900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"/>
              <a:gd name="f7" fmla="val 67"/>
              <a:gd name="f8" fmla="val 25"/>
              <a:gd name="f9" fmla="val 16"/>
              <a:gd name="f10" fmla="val 5"/>
              <a:gd name="f11" fmla="val 3"/>
              <a:gd name="f12" fmla="val 17"/>
              <a:gd name="f13" fmla="val 1"/>
              <a:gd name="f14" fmla="val 26"/>
              <a:gd name="f15" fmla="val 34"/>
              <a:gd name="f16" fmla="val 19"/>
              <a:gd name="f17" fmla="val 55"/>
              <a:gd name="f18" fmla="val 27"/>
              <a:gd name="f19" fmla="val 58"/>
              <a:gd name="f20" fmla="val 45"/>
              <a:gd name="f21" fmla="val 52"/>
              <a:gd name="f22" fmla="val 43"/>
              <a:gd name="f23" fmla="val 61"/>
              <a:gd name="f24" fmla="val 37"/>
              <a:gd name="f25" fmla="val 32"/>
              <a:gd name="f26" fmla="val 46"/>
              <a:gd name="f27" fmla="val 41"/>
              <a:gd name="f28" fmla="val 7"/>
              <a:gd name="f29" fmla="val 31"/>
              <a:gd name="f30" fmla="val 2"/>
              <a:gd name="f31" fmla="+- 0 0 -90"/>
              <a:gd name="f32" fmla="*/ f3 1 68"/>
              <a:gd name="f33" fmla="*/ f4 1 67"/>
              <a:gd name="f34" fmla="+- f7 0 f5"/>
              <a:gd name="f35" fmla="+- f6 0 f5"/>
              <a:gd name="f36" fmla="*/ f31 f0 1"/>
              <a:gd name="f37" fmla="*/ f35 1 68"/>
              <a:gd name="f38" fmla="*/ f34 1 67"/>
              <a:gd name="f39" fmla="*/ 25 f35 1"/>
              <a:gd name="f40" fmla="*/ 0 f34 1"/>
              <a:gd name="f41" fmla="*/ 1 f35 1"/>
              <a:gd name="f42" fmla="*/ 26 f34 1"/>
              <a:gd name="f43" fmla="*/ 27 f35 1"/>
              <a:gd name="f44" fmla="*/ 58 f34 1"/>
              <a:gd name="f45" fmla="*/ 61 f35 1"/>
              <a:gd name="f46" fmla="*/ 37 f34 1"/>
              <a:gd name="f47" fmla="*/ 41 f35 1"/>
              <a:gd name="f48" fmla="*/ 7 f34 1"/>
              <a:gd name="f49" fmla="*/ f36 1 f2"/>
              <a:gd name="f50" fmla="*/ f39 1 68"/>
              <a:gd name="f51" fmla="*/ f40 1 67"/>
              <a:gd name="f52" fmla="*/ f41 1 68"/>
              <a:gd name="f53" fmla="*/ f42 1 67"/>
              <a:gd name="f54" fmla="*/ f43 1 68"/>
              <a:gd name="f55" fmla="*/ f44 1 67"/>
              <a:gd name="f56" fmla="*/ f45 1 68"/>
              <a:gd name="f57" fmla="*/ f46 1 67"/>
              <a:gd name="f58" fmla="*/ f47 1 68"/>
              <a:gd name="f59" fmla="*/ f48 1 67"/>
              <a:gd name="f60" fmla="*/ 0 1 f37"/>
              <a:gd name="f61" fmla="*/ f6 1 f37"/>
              <a:gd name="f62" fmla="*/ 0 1 f38"/>
              <a:gd name="f63" fmla="*/ f7 1 f38"/>
              <a:gd name="f64" fmla="+- f49 0 f1"/>
              <a:gd name="f65" fmla="*/ f50 1 f37"/>
              <a:gd name="f66" fmla="*/ f51 1 f38"/>
              <a:gd name="f67" fmla="*/ f52 1 f37"/>
              <a:gd name="f68" fmla="*/ f53 1 f38"/>
              <a:gd name="f69" fmla="*/ f54 1 f37"/>
              <a:gd name="f70" fmla="*/ f55 1 f38"/>
              <a:gd name="f71" fmla="*/ f56 1 f37"/>
              <a:gd name="f72" fmla="*/ f57 1 f38"/>
              <a:gd name="f73" fmla="*/ f58 1 f37"/>
              <a:gd name="f74" fmla="*/ f59 1 f38"/>
              <a:gd name="f75" fmla="*/ f60 f32 1"/>
              <a:gd name="f76" fmla="*/ f61 f32 1"/>
              <a:gd name="f77" fmla="*/ f63 f33 1"/>
              <a:gd name="f78" fmla="*/ f62 f33 1"/>
              <a:gd name="f79" fmla="*/ f65 f32 1"/>
              <a:gd name="f80" fmla="*/ f66 f33 1"/>
              <a:gd name="f81" fmla="*/ f67 f32 1"/>
              <a:gd name="f82" fmla="*/ f68 f33 1"/>
              <a:gd name="f83" fmla="*/ f69 f32 1"/>
              <a:gd name="f84" fmla="*/ f70 f33 1"/>
              <a:gd name="f85" fmla="*/ f71 f32 1"/>
              <a:gd name="f86" fmla="*/ f72 f33 1"/>
              <a:gd name="f87" fmla="*/ f73 f32 1"/>
              <a:gd name="f88" fmla="*/ f74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4">
                <a:pos x="f79" y="f80"/>
              </a:cxn>
              <a:cxn ang="f64">
                <a:pos x="f81" y="f82"/>
              </a:cxn>
              <a:cxn ang="f64">
                <a:pos x="f83" y="f84"/>
              </a:cxn>
              <a:cxn ang="f64">
                <a:pos x="f85" y="f86"/>
              </a:cxn>
              <a:cxn ang="f64">
                <a:pos x="f87" y="f88"/>
              </a:cxn>
              <a:cxn ang="f64">
                <a:pos x="f79" y="f80"/>
              </a:cxn>
            </a:cxnLst>
            <a:rect l="f75" t="f78" r="f76" b="f77"/>
            <a:pathLst>
              <a:path w="68" h="67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5" y="f15"/>
                  <a:pt x="f16" y="f17"/>
                  <a:pt x="f18" y="f19"/>
                </a:cubicBezTo>
                <a:cubicBezTo>
                  <a:pt x="f20" y="f7"/>
                  <a:pt x="f21" y="f22"/>
                  <a:pt x="f23" y="f24"/>
                </a:cubicBezTo>
                <a:cubicBezTo>
                  <a:pt x="f6" y="f25"/>
                  <a:pt x="f26" y="f9"/>
                  <a:pt x="f27" y="f28"/>
                </a:cubicBezTo>
                <a:cubicBezTo>
                  <a:pt x="f24" y="f13"/>
                  <a:pt x="f29" y="f30"/>
                  <a:pt x="f8" y="f5"/>
                </a:cubicBezTo>
                <a:close/>
              </a:path>
            </a:pathLst>
          </a:custGeom>
          <a:solidFill>
            <a:srgbClr val="55453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Freeform 54"/>
          <p:cNvSpPr/>
          <p:nvPr/>
        </p:nvSpPr>
        <p:spPr>
          <a:xfrm>
            <a:off x="1594722" y="2856283"/>
            <a:ext cx="90086" cy="5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"/>
              <a:gd name="f7" fmla="val 37"/>
              <a:gd name="f8" fmla="val 9"/>
              <a:gd name="f9" fmla="val 14"/>
              <a:gd name="f10" fmla="val 35"/>
              <a:gd name="f11" fmla="val 51"/>
              <a:gd name="f12" fmla="val 63"/>
              <a:gd name="f13" fmla="val 21"/>
              <a:gd name="f14" fmla="val 60"/>
              <a:gd name="f15" fmla="val 7"/>
              <a:gd name="f16" fmla="val 59"/>
              <a:gd name="f17" fmla="val 28"/>
              <a:gd name="f18" fmla="val 6"/>
              <a:gd name="f19" fmla="val 25"/>
              <a:gd name="f20" fmla="val 10"/>
              <a:gd name="f21" fmla="val 26"/>
              <a:gd name="f22" fmla="val 2"/>
              <a:gd name="f23" fmla="+- 0 0 -90"/>
              <a:gd name="f24" fmla="*/ f3 1 67"/>
              <a:gd name="f25" fmla="*/ f4 1 37"/>
              <a:gd name="f26" fmla="+- f7 0 f5"/>
              <a:gd name="f27" fmla="+- f6 0 f5"/>
              <a:gd name="f28" fmla="*/ f23 f0 1"/>
              <a:gd name="f29" fmla="*/ f27 1 67"/>
              <a:gd name="f30" fmla="*/ f26 1 37"/>
              <a:gd name="f31" fmla="*/ 9 f27 1"/>
              <a:gd name="f32" fmla="*/ 14 f26 1"/>
              <a:gd name="f33" fmla="*/ 51 f27 1"/>
              <a:gd name="f34" fmla="*/ 37 f26 1"/>
              <a:gd name="f35" fmla="*/ 60 f27 1"/>
              <a:gd name="f36" fmla="*/ 7 f26 1"/>
              <a:gd name="f37" fmla="*/ 25 f27 1"/>
              <a:gd name="f38" fmla="*/ f28 1 f2"/>
              <a:gd name="f39" fmla="*/ f31 1 67"/>
              <a:gd name="f40" fmla="*/ f32 1 37"/>
              <a:gd name="f41" fmla="*/ f33 1 67"/>
              <a:gd name="f42" fmla="*/ f34 1 37"/>
              <a:gd name="f43" fmla="*/ f35 1 67"/>
              <a:gd name="f44" fmla="*/ f36 1 37"/>
              <a:gd name="f45" fmla="*/ f37 1 67"/>
              <a:gd name="f46" fmla="*/ 0 1 f29"/>
              <a:gd name="f47" fmla="*/ f6 1 f29"/>
              <a:gd name="f48" fmla="*/ 0 1 f30"/>
              <a:gd name="f49" fmla="*/ f7 1 f30"/>
              <a:gd name="f50" fmla="+- f38 0 f1"/>
              <a:gd name="f51" fmla="*/ f39 1 f29"/>
              <a:gd name="f52" fmla="*/ f40 1 f30"/>
              <a:gd name="f53" fmla="*/ f41 1 f29"/>
              <a:gd name="f54" fmla="*/ f42 1 f30"/>
              <a:gd name="f55" fmla="*/ f43 1 f29"/>
              <a:gd name="f56" fmla="*/ f44 1 f30"/>
              <a:gd name="f57" fmla="*/ f45 1 f29"/>
              <a:gd name="f58" fmla="*/ f46 f24 1"/>
              <a:gd name="f59" fmla="*/ f47 f24 1"/>
              <a:gd name="f60" fmla="*/ f49 f25 1"/>
              <a:gd name="f61" fmla="*/ f48 f25 1"/>
              <a:gd name="f62" fmla="*/ f51 f24 1"/>
              <a:gd name="f63" fmla="*/ f52 f25 1"/>
              <a:gd name="f64" fmla="*/ f53 f24 1"/>
              <a:gd name="f65" fmla="*/ f54 f25 1"/>
              <a:gd name="f66" fmla="*/ f55 f24 1"/>
              <a:gd name="f67" fmla="*/ f56 f25 1"/>
              <a:gd name="f68" fmla="*/ f57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2" y="f63"/>
              </a:cxn>
              <a:cxn ang="f50">
                <a:pos x="f64" y="f65"/>
              </a:cxn>
              <a:cxn ang="f50">
                <a:pos x="f66" y="f67"/>
              </a:cxn>
              <a:cxn ang="f50">
                <a:pos x="f68" y="f67"/>
              </a:cxn>
              <a:cxn ang="f50">
                <a:pos x="f62" y="f63"/>
              </a:cxn>
            </a:cxnLst>
            <a:rect l="f58" t="f61" r="f59" b="f60"/>
            <a:pathLst>
              <a:path w="67" h="37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4" y="f15"/>
                </a:cubicBezTo>
                <a:cubicBezTo>
                  <a:pt x="f16" y="f5"/>
                  <a:pt x="f17" y="f18"/>
                  <a:pt x="f19" y="f15"/>
                </a:cubicBezTo>
                <a:cubicBezTo>
                  <a:pt x="f9" y="f20"/>
                  <a:pt x="f21" y="f22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Freeform 55"/>
          <p:cNvSpPr/>
          <p:nvPr/>
        </p:nvSpPr>
        <p:spPr>
          <a:xfrm>
            <a:off x="1967953" y="2779062"/>
            <a:ext cx="64346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9"/>
              <a:gd name="f7" fmla="val 52"/>
              <a:gd name="f8" fmla="val 33"/>
              <a:gd name="f9" fmla="val 24"/>
              <a:gd name="f10" fmla="val 21"/>
              <a:gd name="f11" fmla="val 9"/>
              <a:gd name="f12" fmla="val 26"/>
              <a:gd name="f13" fmla="val 19"/>
              <a:gd name="f14" fmla="val 20"/>
              <a:gd name="f15" fmla="val 25"/>
              <a:gd name="f16" fmla="val 31"/>
              <a:gd name="f17" fmla="val 29"/>
              <a:gd name="f18" fmla="val 14"/>
              <a:gd name="f19" fmla="val 34"/>
              <a:gd name="f20" fmla="val 40"/>
              <a:gd name="f21" fmla="val 4"/>
              <a:gd name="f22" fmla="val 47"/>
              <a:gd name="f23" fmla="val 46"/>
              <a:gd name="f24" fmla="+- 0 0 -90"/>
              <a:gd name="f25" fmla="*/ f3 1 49"/>
              <a:gd name="f26" fmla="*/ f4 1 52"/>
              <a:gd name="f27" fmla="+- f7 0 f5"/>
              <a:gd name="f28" fmla="+- f6 0 f5"/>
              <a:gd name="f29" fmla="*/ f24 f0 1"/>
              <a:gd name="f30" fmla="*/ f28 1 49"/>
              <a:gd name="f31" fmla="*/ f27 1 52"/>
              <a:gd name="f32" fmla="*/ 33 f28 1"/>
              <a:gd name="f33" fmla="*/ 49 f27 1"/>
              <a:gd name="f34" fmla="*/ 49 f28 1"/>
              <a:gd name="f35" fmla="*/ 21 f27 1"/>
              <a:gd name="f36" fmla="*/ 19 f28 1"/>
              <a:gd name="f37" fmla="*/ 0 f27 1"/>
              <a:gd name="f38" fmla="*/ 25 f28 1"/>
              <a:gd name="f39" fmla="*/ 26 f27 1"/>
              <a:gd name="f40" fmla="*/ 9 f28 1"/>
              <a:gd name="f41" fmla="*/ 40 f27 1"/>
              <a:gd name="f42" fmla="*/ f29 1 f2"/>
              <a:gd name="f43" fmla="*/ f32 1 49"/>
              <a:gd name="f44" fmla="*/ f33 1 52"/>
              <a:gd name="f45" fmla="*/ f34 1 49"/>
              <a:gd name="f46" fmla="*/ f35 1 52"/>
              <a:gd name="f47" fmla="*/ f36 1 49"/>
              <a:gd name="f48" fmla="*/ f37 1 52"/>
              <a:gd name="f49" fmla="*/ f38 1 49"/>
              <a:gd name="f50" fmla="*/ f39 1 52"/>
              <a:gd name="f51" fmla="*/ f40 1 49"/>
              <a:gd name="f52" fmla="*/ f41 1 52"/>
              <a:gd name="f53" fmla="*/ 0 1 f30"/>
              <a:gd name="f54" fmla="*/ f6 1 f30"/>
              <a:gd name="f55" fmla="*/ 0 1 f31"/>
              <a:gd name="f56" fmla="*/ f7 1 f31"/>
              <a:gd name="f57" fmla="+- f42 0 f1"/>
              <a:gd name="f58" fmla="*/ f43 1 f30"/>
              <a:gd name="f59" fmla="*/ f44 1 f31"/>
              <a:gd name="f60" fmla="*/ f45 1 f30"/>
              <a:gd name="f61" fmla="*/ f46 1 f31"/>
              <a:gd name="f62" fmla="*/ f47 1 f30"/>
              <a:gd name="f63" fmla="*/ f48 1 f31"/>
              <a:gd name="f64" fmla="*/ f49 1 f30"/>
              <a:gd name="f65" fmla="*/ f50 1 f31"/>
              <a:gd name="f66" fmla="*/ f51 1 f30"/>
              <a:gd name="f67" fmla="*/ f52 1 f31"/>
              <a:gd name="f68" fmla="*/ f53 f25 1"/>
              <a:gd name="f69" fmla="*/ f54 f25 1"/>
              <a:gd name="f70" fmla="*/ f56 f26 1"/>
              <a:gd name="f71" fmla="*/ f55 f26 1"/>
              <a:gd name="f72" fmla="*/ f58 f25 1"/>
              <a:gd name="f73" fmla="*/ f59 f26 1"/>
              <a:gd name="f74" fmla="*/ f60 f25 1"/>
              <a:gd name="f75" fmla="*/ f61 f26 1"/>
              <a:gd name="f76" fmla="*/ f62 f25 1"/>
              <a:gd name="f77" fmla="*/ f63 f26 1"/>
              <a:gd name="f78" fmla="*/ f64 f25 1"/>
              <a:gd name="f79" fmla="*/ f65 f26 1"/>
              <a:gd name="f80" fmla="*/ f66 f25 1"/>
              <a:gd name="f81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72" y="f73"/>
              </a:cxn>
              <a:cxn ang="f57">
                <a:pos x="f74" y="f75"/>
              </a:cxn>
              <a:cxn ang="f57">
                <a:pos x="f76" y="f77"/>
              </a:cxn>
              <a:cxn ang="f57">
                <a:pos x="f78" y="f79"/>
              </a:cxn>
              <a:cxn ang="f57">
                <a:pos x="f80" y="f81"/>
              </a:cxn>
              <a:cxn ang="f57">
                <a:pos x="f72" y="f73"/>
              </a:cxn>
            </a:cxnLst>
            <a:rect l="f68" t="f71" r="f69" b="f70"/>
            <a:pathLst>
              <a:path w="49" h="52">
                <a:moveTo>
                  <a:pt x="f8" y="f6"/>
                </a:moveTo>
                <a:cubicBezTo>
                  <a:pt x="f9" y="f7"/>
                  <a:pt x="f6" y="f8"/>
                  <a:pt x="f6" y="f10"/>
                </a:cubicBezTo>
                <a:cubicBezTo>
                  <a:pt x="f6" y="f11"/>
                  <a:pt x="f12" y="f5"/>
                  <a:pt x="f13" y="f5"/>
                </a:cubicBezTo>
                <a:cubicBezTo>
                  <a:pt x="f5" y="f5"/>
                  <a:pt x="f14" y="f9"/>
                  <a:pt x="f15" y="f12"/>
                </a:cubicBezTo>
                <a:cubicBezTo>
                  <a:pt x="f16" y="f17"/>
                  <a:pt x="f18" y="f19"/>
                  <a:pt x="f11" y="f20"/>
                </a:cubicBezTo>
                <a:cubicBezTo>
                  <a:pt x="f21" y="f22"/>
                  <a:pt x="f15" y="f23"/>
                  <a:pt x="f8" y="f6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" name="Freeform 56"/>
          <p:cNvSpPr/>
          <p:nvPr/>
        </p:nvSpPr>
        <p:spPr>
          <a:xfrm>
            <a:off x="1652640" y="2682538"/>
            <a:ext cx="64346" cy="836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6"/>
              <a:gd name="f7" fmla="val 63"/>
              <a:gd name="f8" fmla="val 7"/>
              <a:gd name="f9" fmla="val 9"/>
              <a:gd name="f10" fmla="val 11"/>
              <a:gd name="f11" fmla="val 25"/>
              <a:gd name="f12" fmla="val 38"/>
              <a:gd name="f13" fmla="val 5"/>
              <a:gd name="f14" fmla="val 41"/>
              <a:gd name="f15" fmla="val 28"/>
              <a:gd name="f16" fmla="val 45"/>
              <a:gd name="f17" fmla="val 37"/>
              <a:gd name="f18" fmla="val 23"/>
              <a:gd name="f19" fmla="val 15"/>
              <a:gd name="f20" fmla="val 17"/>
              <a:gd name="f21" fmla="+- 0 0 -90"/>
              <a:gd name="f22" fmla="*/ f3 1 46"/>
              <a:gd name="f23" fmla="*/ f4 1 63"/>
              <a:gd name="f24" fmla="+- f7 0 f5"/>
              <a:gd name="f25" fmla="+- f6 0 f5"/>
              <a:gd name="f26" fmla="*/ f21 f0 1"/>
              <a:gd name="f27" fmla="*/ f25 1 46"/>
              <a:gd name="f28" fmla="*/ f24 1 63"/>
              <a:gd name="f29" fmla="*/ 7 f25 1"/>
              <a:gd name="f30" fmla="*/ 0 f24 1"/>
              <a:gd name="f31" fmla="*/ 9 f25 1"/>
              <a:gd name="f32" fmla="*/ 38 f24 1"/>
              <a:gd name="f33" fmla="*/ 45 f25 1"/>
              <a:gd name="f34" fmla="*/ 28 f24 1"/>
              <a:gd name="f35" fmla="*/ 23 f25 1"/>
              <a:gd name="f36" fmla="*/ 5 f24 1"/>
              <a:gd name="f37" fmla="*/ f26 1 f2"/>
              <a:gd name="f38" fmla="*/ f29 1 46"/>
              <a:gd name="f39" fmla="*/ f30 1 63"/>
              <a:gd name="f40" fmla="*/ f31 1 46"/>
              <a:gd name="f41" fmla="*/ f32 1 63"/>
              <a:gd name="f42" fmla="*/ f33 1 46"/>
              <a:gd name="f43" fmla="*/ f34 1 63"/>
              <a:gd name="f44" fmla="*/ f35 1 46"/>
              <a:gd name="f45" fmla="*/ f36 1 63"/>
              <a:gd name="f46" fmla="*/ 0 1 f27"/>
              <a:gd name="f47" fmla="*/ f6 1 f27"/>
              <a:gd name="f48" fmla="*/ 0 1 f28"/>
              <a:gd name="f49" fmla="*/ f7 1 f28"/>
              <a:gd name="f50" fmla="+- f37 0 f1"/>
              <a:gd name="f51" fmla="*/ f38 1 f27"/>
              <a:gd name="f52" fmla="*/ f39 1 f28"/>
              <a:gd name="f53" fmla="*/ f40 1 f27"/>
              <a:gd name="f54" fmla="*/ f41 1 f28"/>
              <a:gd name="f55" fmla="*/ f42 1 f27"/>
              <a:gd name="f56" fmla="*/ f43 1 f28"/>
              <a:gd name="f57" fmla="*/ f44 1 f27"/>
              <a:gd name="f58" fmla="*/ f45 1 f28"/>
              <a:gd name="f59" fmla="*/ f46 f22 1"/>
              <a:gd name="f60" fmla="*/ f47 f22 1"/>
              <a:gd name="f61" fmla="*/ f49 f23 1"/>
              <a:gd name="f62" fmla="*/ f48 f23 1"/>
              <a:gd name="f63" fmla="*/ f51 f22 1"/>
              <a:gd name="f64" fmla="*/ f52 f23 1"/>
              <a:gd name="f65" fmla="*/ f53 f22 1"/>
              <a:gd name="f66" fmla="*/ f54 f23 1"/>
              <a:gd name="f67" fmla="*/ f55 f22 1"/>
              <a:gd name="f68" fmla="*/ f56 f23 1"/>
              <a:gd name="f69" fmla="*/ f57 f22 1"/>
              <a:gd name="f70" fmla="*/ f5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3" y="f64"/>
              </a:cxn>
              <a:cxn ang="f50">
                <a:pos x="f65" y="f66"/>
              </a:cxn>
              <a:cxn ang="f50">
                <a:pos x="f67" y="f68"/>
              </a:cxn>
              <a:cxn ang="f50">
                <a:pos x="f69" y="f70"/>
              </a:cxn>
              <a:cxn ang="f50">
                <a:pos x="f63" y="f64"/>
              </a:cxn>
            </a:cxnLst>
            <a:rect l="f59" t="f62" r="f60" b="f61"/>
            <a:pathLst>
              <a:path w="46" h="63">
                <a:moveTo>
                  <a:pt x="f8" y="f5"/>
                </a:moveTo>
                <a:cubicBezTo>
                  <a:pt x="f5" y="f9"/>
                  <a:pt x="f10" y="f11"/>
                  <a:pt x="f9" y="f12"/>
                </a:cubicBezTo>
                <a:cubicBezTo>
                  <a:pt x="f13" y="f7"/>
                  <a:pt x="f14" y="f15"/>
                  <a:pt x="f16" y="f15"/>
                </a:cubicBezTo>
                <a:cubicBezTo>
                  <a:pt x="f6" y="f15"/>
                  <a:pt x="f17" y="f13"/>
                  <a:pt x="f18" y="f13"/>
                </a:cubicBezTo>
                <a:cubicBezTo>
                  <a:pt x="f19" y="f13"/>
                  <a:pt x="f20" y="f13"/>
                  <a:pt x="f8" y="f5"/>
                </a:cubicBezTo>
                <a:close/>
              </a:path>
            </a:pathLst>
          </a:custGeom>
          <a:solidFill>
            <a:srgbClr val="66533D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Freeform 57"/>
          <p:cNvSpPr/>
          <p:nvPr/>
        </p:nvSpPr>
        <p:spPr>
          <a:xfrm>
            <a:off x="2070914" y="2734019"/>
            <a:ext cx="70783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0"/>
              <a:gd name="f7" fmla="val 59"/>
              <a:gd name="f8" fmla="val 10"/>
              <a:gd name="f9" fmla="val 9"/>
              <a:gd name="f10" fmla="val 20"/>
              <a:gd name="f11" fmla="val 32"/>
              <a:gd name="f12" fmla="val 53"/>
              <a:gd name="f13" fmla="val 41"/>
              <a:gd name="f14" fmla="val 30"/>
              <a:gd name="f15" fmla="val 40"/>
              <a:gd name="f16" fmla="val 28"/>
              <a:gd name="f17" fmla="+- 0 0 -90"/>
              <a:gd name="f18" fmla="*/ f3 1 50"/>
              <a:gd name="f19" fmla="*/ f4 1 59"/>
              <a:gd name="f20" fmla="+- f7 0 f5"/>
              <a:gd name="f21" fmla="+- f6 0 f5"/>
              <a:gd name="f22" fmla="*/ f17 f0 1"/>
              <a:gd name="f23" fmla="*/ f21 1 50"/>
              <a:gd name="f24" fmla="*/ f20 1 59"/>
              <a:gd name="f25" fmla="*/ 10 f21 1"/>
              <a:gd name="f26" fmla="*/ 9 f20 1"/>
              <a:gd name="f27" fmla="*/ 32 f21 1"/>
              <a:gd name="f28" fmla="*/ 53 f20 1"/>
              <a:gd name="f29" fmla="*/ 40 f21 1"/>
              <a:gd name="f30" fmla="*/ 28 f20 1"/>
              <a:gd name="f31" fmla="*/ f22 1 f2"/>
              <a:gd name="f32" fmla="*/ f25 1 50"/>
              <a:gd name="f33" fmla="*/ f26 1 59"/>
              <a:gd name="f34" fmla="*/ f27 1 50"/>
              <a:gd name="f35" fmla="*/ f28 1 59"/>
              <a:gd name="f36" fmla="*/ f29 1 50"/>
              <a:gd name="f37" fmla="*/ f30 1 59"/>
              <a:gd name="f38" fmla="*/ 0 1 f23"/>
              <a:gd name="f39" fmla="*/ f6 1 f23"/>
              <a:gd name="f40" fmla="*/ 0 1 f24"/>
              <a:gd name="f41" fmla="*/ f7 1 f24"/>
              <a:gd name="f42" fmla="+- f31 0 f1"/>
              <a:gd name="f43" fmla="*/ f32 1 f23"/>
              <a:gd name="f44" fmla="*/ f33 1 f24"/>
              <a:gd name="f45" fmla="*/ f34 1 f23"/>
              <a:gd name="f46" fmla="*/ f35 1 f24"/>
              <a:gd name="f47" fmla="*/ f36 1 f23"/>
              <a:gd name="f48" fmla="*/ f37 1 f24"/>
              <a:gd name="f49" fmla="*/ f38 f18 1"/>
              <a:gd name="f50" fmla="*/ f39 f18 1"/>
              <a:gd name="f51" fmla="*/ f41 f19 1"/>
              <a:gd name="f52" fmla="*/ f40 f19 1"/>
              <a:gd name="f53" fmla="*/ f43 f18 1"/>
              <a:gd name="f54" fmla="*/ f44 f19 1"/>
              <a:gd name="f55" fmla="*/ f45 f18 1"/>
              <a:gd name="f56" fmla="*/ f46 f19 1"/>
              <a:gd name="f57" fmla="*/ f47 f18 1"/>
              <a:gd name="f58" fmla="*/ f48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3" y="f54"/>
              </a:cxn>
              <a:cxn ang="f42">
                <a:pos x="f55" y="f56"/>
              </a:cxn>
              <a:cxn ang="f42">
                <a:pos x="f57" y="f58"/>
              </a:cxn>
              <a:cxn ang="f42">
                <a:pos x="f53" y="f54"/>
              </a:cxn>
            </a:cxnLst>
            <a:rect l="f49" t="f52" r="f50" b="f51"/>
            <a:pathLst>
              <a:path w="50" h="59">
                <a:moveTo>
                  <a:pt x="f8" y="f9"/>
                </a:moveTo>
                <a:cubicBezTo>
                  <a:pt x="f5" y="f9"/>
                  <a:pt x="f10" y="f6"/>
                  <a:pt x="f11" y="f12"/>
                </a:cubicBezTo>
                <a:cubicBezTo>
                  <a:pt x="f6" y="f7"/>
                  <a:pt x="f13" y="f14"/>
                  <a:pt x="f15" y="f16"/>
                </a:cubicBezTo>
                <a:cubicBezTo>
                  <a:pt x="f11" y="f9"/>
                  <a:pt x="f14" y="f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Freeform 58"/>
          <p:cNvSpPr/>
          <p:nvPr/>
        </p:nvSpPr>
        <p:spPr>
          <a:xfrm>
            <a:off x="2051611" y="2811240"/>
            <a:ext cx="96524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0"/>
              <a:gd name="f7" fmla="val 58"/>
              <a:gd name="f8" fmla="val 19"/>
              <a:gd name="f9" fmla="val 54"/>
              <a:gd name="f10" fmla="val 6"/>
              <a:gd name="f11" fmla="val 50"/>
              <a:gd name="f12" fmla="val 49"/>
              <a:gd name="f13" fmla="val 47"/>
              <a:gd name="f14" fmla="val 33"/>
              <a:gd name="f15" fmla="val 51"/>
              <a:gd name="f16" fmla="val 13"/>
              <a:gd name="f17" fmla="val 48"/>
              <a:gd name="f18" fmla="val 9"/>
              <a:gd name="f19" fmla="val 42"/>
              <a:gd name="f20" fmla="val 34"/>
              <a:gd name="f21" fmla="val 25"/>
              <a:gd name="f22" fmla="val 30"/>
              <a:gd name="f23" fmla="val 5"/>
              <a:gd name="f24" fmla="val 20"/>
              <a:gd name="f25" fmla="val 14"/>
              <a:gd name="f26" fmla="val 52"/>
              <a:gd name="f27" fmla="+- 0 0 -90"/>
              <a:gd name="f28" fmla="*/ f3 1 70"/>
              <a:gd name="f29" fmla="*/ f4 1 58"/>
              <a:gd name="f30" fmla="+- f7 0 f5"/>
              <a:gd name="f31" fmla="+- f6 0 f5"/>
              <a:gd name="f32" fmla="*/ f27 f0 1"/>
              <a:gd name="f33" fmla="*/ f31 1 70"/>
              <a:gd name="f34" fmla="*/ f30 1 58"/>
              <a:gd name="f35" fmla="*/ 19 f31 1"/>
              <a:gd name="f36" fmla="*/ 54 f30 1"/>
              <a:gd name="f37" fmla="*/ 58 f31 1"/>
              <a:gd name="f38" fmla="*/ 47 f30 1"/>
              <a:gd name="f39" fmla="*/ 48 f31 1"/>
              <a:gd name="f40" fmla="*/ 9 f30 1"/>
              <a:gd name="f41" fmla="*/ 25 f31 1"/>
              <a:gd name="f42" fmla="*/ 30 f30 1"/>
              <a:gd name="f43" fmla="*/ 5 f31 1"/>
              <a:gd name="f44" fmla="*/ 49 f30 1"/>
              <a:gd name="f45" fmla="*/ f32 1 f2"/>
              <a:gd name="f46" fmla="*/ f35 1 70"/>
              <a:gd name="f47" fmla="*/ f36 1 58"/>
              <a:gd name="f48" fmla="*/ f37 1 70"/>
              <a:gd name="f49" fmla="*/ f38 1 58"/>
              <a:gd name="f50" fmla="*/ f39 1 70"/>
              <a:gd name="f51" fmla="*/ f40 1 58"/>
              <a:gd name="f52" fmla="*/ f41 1 70"/>
              <a:gd name="f53" fmla="*/ f42 1 58"/>
              <a:gd name="f54" fmla="*/ f43 1 70"/>
              <a:gd name="f55" fmla="*/ f44 1 58"/>
              <a:gd name="f56" fmla="*/ 0 1 f33"/>
              <a:gd name="f57" fmla="*/ f6 1 f33"/>
              <a:gd name="f58" fmla="*/ 0 1 f34"/>
              <a:gd name="f59" fmla="*/ f7 1 f34"/>
              <a:gd name="f60" fmla="+- f45 0 f1"/>
              <a:gd name="f61" fmla="*/ f46 1 f33"/>
              <a:gd name="f62" fmla="*/ f47 1 f34"/>
              <a:gd name="f63" fmla="*/ f48 1 f33"/>
              <a:gd name="f64" fmla="*/ f49 1 f34"/>
              <a:gd name="f65" fmla="*/ f50 1 f33"/>
              <a:gd name="f66" fmla="*/ f51 1 f34"/>
              <a:gd name="f67" fmla="*/ f52 1 f33"/>
              <a:gd name="f68" fmla="*/ f53 1 f34"/>
              <a:gd name="f69" fmla="*/ f54 1 f33"/>
              <a:gd name="f70" fmla="*/ f55 1 f34"/>
              <a:gd name="f71" fmla="*/ f56 f28 1"/>
              <a:gd name="f72" fmla="*/ f57 f28 1"/>
              <a:gd name="f73" fmla="*/ f59 f29 1"/>
              <a:gd name="f74" fmla="*/ f58 f29 1"/>
              <a:gd name="f75" fmla="*/ f61 f28 1"/>
              <a:gd name="f76" fmla="*/ f62 f29 1"/>
              <a:gd name="f77" fmla="*/ f63 f28 1"/>
              <a:gd name="f78" fmla="*/ f64 f29 1"/>
              <a:gd name="f79" fmla="*/ f65 f28 1"/>
              <a:gd name="f80" fmla="*/ f66 f29 1"/>
              <a:gd name="f81" fmla="*/ f67 f28 1"/>
              <a:gd name="f82" fmla="*/ f68 f29 1"/>
              <a:gd name="f83" fmla="*/ f69 f28 1"/>
              <a:gd name="f84" fmla="*/ f70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5" y="f76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5" y="f76"/>
              </a:cxn>
            </a:cxnLst>
            <a:rect l="f71" t="f74" r="f72" b="f73"/>
            <a:pathLst>
              <a:path w="70" h="58">
                <a:moveTo>
                  <a:pt x="f8" y="f9"/>
                </a:moveTo>
                <a:cubicBezTo>
                  <a:pt x="f10" y="f11"/>
                  <a:pt x="f12" y="f7"/>
                  <a:pt x="f7" y="f13"/>
                </a:cubicBezTo>
                <a:cubicBezTo>
                  <a:pt x="f6" y="f14"/>
                  <a:pt x="f15" y="f16"/>
                  <a:pt x="f17" y="f18"/>
                </a:cubicBezTo>
                <a:cubicBezTo>
                  <a:pt x="f19" y="f5"/>
                  <a:pt x="f20" y="f21"/>
                  <a:pt x="f21" y="f22"/>
                </a:cubicBezTo>
                <a:cubicBezTo>
                  <a:pt x="f23" y="f19"/>
                  <a:pt x="f24" y="f9"/>
                  <a:pt x="f23" y="f12"/>
                </a:cubicBezTo>
                <a:cubicBezTo>
                  <a:pt x="f5" y="f13"/>
                  <a:pt x="f25" y="f26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Freeform 59"/>
          <p:cNvSpPr/>
          <p:nvPr/>
        </p:nvSpPr>
        <p:spPr>
          <a:xfrm>
            <a:off x="1549679" y="2206355"/>
            <a:ext cx="180182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8"/>
              <a:gd name="f7" fmla="val 114"/>
              <a:gd name="f8" fmla="val 33"/>
              <a:gd name="f9" fmla="val 30"/>
              <a:gd name="f10" fmla="val 13"/>
              <a:gd name="f11" fmla="val 35"/>
              <a:gd name="f12" fmla="val 21"/>
              <a:gd name="f13" fmla="val 67"/>
              <a:gd name="f14" fmla="val 27"/>
              <a:gd name="f15" fmla="val 92"/>
              <a:gd name="f16" fmla="val 90"/>
              <a:gd name="f17" fmla="val 29"/>
              <a:gd name="f18" fmla="val 104"/>
              <a:gd name="f19" fmla="val 49"/>
              <a:gd name="f20" fmla="val 95"/>
              <a:gd name="f21" fmla="val 117"/>
              <a:gd name="f22" fmla="val 125"/>
              <a:gd name="f23" fmla="val 61"/>
              <a:gd name="f24" fmla="val 50"/>
              <a:gd name="f25" fmla="val 64"/>
              <a:gd name="f26" fmla="val 15"/>
              <a:gd name="f27" fmla="val 43"/>
              <a:gd name="f28" fmla="val 11"/>
              <a:gd name="f29" fmla="val 39"/>
              <a:gd name="f30" fmla="val 4"/>
              <a:gd name="f31" fmla="+- 0 0 -90"/>
              <a:gd name="f32" fmla="*/ f3 1 138"/>
              <a:gd name="f33" fmla="*/ f4 1 114"/>
              <a:gd name="f34" fmla="+- f7 0 f5"/>
              <a:gd name="f35" fmla="+- f6 0 f5"/>
              <a:gd name="f36" fmla="*/ f31 f0 1"/>
              <a:gd name="f37" fmla="*/ f35 1 138"/>
              <a:gd name="f38" fmla="*/ f34 1 114"/>
              <a:gd name="f39" fmla="*/ 33 f35 1"/>
              <a:gd name="f40" fmla="*/ 0 f34 1"/>
              <a:gd name="f41" fmla="*/ 21 f35 1"/>
              <a:gd name="f42" fmla="*/ 67 f34 1"/>
              <a:gd name="f43" fmla="*/ 29 f35 1"/>
              <a:gd name="f44" fmla="*/ 104 f34 1"/>
              <a:gd name="f45" fmla="*/ 117 f35 1"/>
              <a:gd name="f46" fmla="*/ 125 f35 1"/>
              <a:gd name="f47" fmla="*/ 50 f34 1"/>
              <a:gd name="f48" fmla="*/ 50 f35 1"/>
              <a:gd name="f49" fmla="*/ 13 f34 1"/>
              <a:gd name="f50" fmla="*/ f36 1 f2"/>
              <a:gd name="f51" fmla="*/ f39 1 138"/>
              <a:gd name="f52" fmla="*/ f40 1 114"/>
              <a:gd name="f53" fmla="*/ f41 1 138"/>
              <a:gd name="f54" fmla="*/ f42 1 114"/>
              <a:gd name="f55" fmla="*/ f43 1 138"/>
              <a:gd name="f56" fmla="*/ f44 1 114"/>
              <a:gd name="f57" fmla="*/ f45 1 138"/>
              <a:gd name="f58" fmla="*/ f46 1 138"/>
              <a:gd name="f59" fmla="*/ f47 1 114"/>
              <a:gd name="f60" fmla="*/ f48 1 138"/>
              <a:gd name="f61" fmla="*/ f49 1 114"/>
              <a:gd name="f62" fmla="*/ 0 1 f37"/>
              <a:gd name="f63" fmla="*/ f6 1 f37"/>
              <a:gd name="f64" fmla="*/ 0 1 f38"/>
              <a:gd name="f65" fmla="*/ f7 1 f38"/>
              <a:gd name="f66" fmla="+- f50 0 f1"/>
              <a:gd name="f67" fmla="*/ f51 1 f37"/>
              <a:gd name="f68" fmla="*/ f52 1 f38"/>
              <a:gd name="f69" fmla="*/ f53 1 f37"/>
              <a:gd name="f70" fmla="*/ f54 1 f38"/>
              <a:gd name="f71" fmla="*/ f55 1 f37"/>
              <a:gd name="f72" fmla="*/ f56 1 f38"/>
              <a:gd name="f73" fmla="*/ f57 1 f37"/>
              <a:gd name="f74" fmla="*/ f58 1 f37"/>
              <a:gd name="f75" fmla="*/ f59 1 f38"/>
              <a:gd name="f76" fmla="*/ f60 1 f37"/>
              <a:gd name="f77" fmla="*/ f61 1 f38"/>
              <a:gd name="f78" fmla="*/ f62 f32 1"/>
              <a:gd name="f79" fmla="*/ f63 f32 1"/>
              <a:gd name="f80" fmla="*/ f65 f33 1"/>
              <a:gd name="f81" fmla="*/ f64 f33 1"/>
              <a:gd name="f82" fmla="*/ f67 f32 1"/>
              <a:gd name="f83" fmla="*/ f68 f33 1"/>
              <a:gd name="f84" fmla="*/ f69 f32 1"/>
              <a:gd name="f85" fmla="*/ f70 f33 1"/>
              <a:gd name="f86" fmla="*/ f71 f32 1"/>
              <a:gd name="f87" fmla="*/ f72 f33 1"/>
              <a:gd name="f88" fmla="*/ f73 f32 1"/>
              <a:gd name="f89" fmla="*/ f74 f32 1"/>
              <a:gd name="f90" fmla="*/ f75 f33 1"/>
              <a:gd name="f91" fmla="*/ f76 f32 1"/>
              <a:gd name="f92" fmla="*/ f77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82" y="f83"/>
              </a:cxn>
              <a:cxn ang="f66">
                <a:pos x="f84" y="f85"/>
              </a:cxn>
              <a:cxn ang="f66">
                <a:pos x="f86" y="f87"/>
              </a:cxn>
              <a:cxn ang="f66">
                <a:pos x="f88" y="f87"/>
              </a:cxn>
              <a:cxn ang="f66">
                <a:pos x="f89" y="f90"/>
              </a:cxn>
              <a:cxn ang="f66">
                <a:pos x="f91" y="f92"/>
              </a:cxn>
              <a:cxn ang="f66">
                <a:pos x="f82" y="f83"/>
              </a:cxn>
            </a:cxnLst>
            <a:rect l="f78" t="f81" r="f79" b="f80"/>
            <a:pathLst>
              <a:path w="138" h="114">
                <a:moveTo>
                  <a:pt x="f8" y="f5"/>
                </a:moveTo>
                <a:cubicBezTo>
                  <a:pt x="f9" y="f8"/>
                  <a:pt x="f10" y="f11"/>
                  <a:pt x="f12" y="f13"/>
                </a:cubicBezTo>
                <a:cubicBezTo>
                  <a:pt x="f14" y="f15"/>
                  <a:pt x="f5" y="f16"/>
                  <a:pt x="f17" y="f18"/>
                </a:cubicBezTo>
                <a:cubicBezTo>
                  <a:pt x="f19" y="f7"/>
                  <a:pt x="f20" y="f18"/>
                  <a:pt x="f21" y="f18"/>
                </a:cubicBezTo>
                <a:cubicBezTo>
                  <a:pt x="f6" y="f18"/>
                  <a:pt x="f22" y="f23"/>
                  <a:pt x="f22" y="f24"/>
                </a:cubicBezTo>
                <a:cubicBezTo>
                  <a:pt x="f22" y="f9"/>
                  <a:pt x="f25" y="f26"/>
                  <a:pt x="f24" y="f10"/>
                </a:cubicBezTo>
                <a:cubicBezTo>
                  <a:pt x="f27" y="f28"/>
                  <a:pt x="f29" y="f30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Freeform 60"/>
          <p:cNvSpPr/>
          <p:nvPr/>
        </p:nvSpPr>
        <p:spPr>
          <a:xfrm>
            <a:off x="2032308" y="2225658"/>
            <a:ext cx="212360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8"/>
              <a:gd name="f7" fmla="val 114"/>
              <a:gd name="f8" fmla="val 38"/>
              <a:gd name="f9" fmla="val 33"/>
              <a:gd name="f10" fmla="val 32"/>
              <a:gd name="f11" fmla="val 14"/>
              <a:gd name="f12" fmla="val 34"/>
              <a:gd name="f13" fmla="val 24"/>
              <a:gd name="f14" fmla="val 66"/>
              <a:gd name="f15" fmla="val 31"/>
              <a:gd name="f16" fmla="val 92"/>
              <a:gd name="f17" fmla="val 89"/>
              <a:gd name="f18" fmla="val 104"/>
              <a:gd name="f19" fmla="val 55"/>
              <a:gd name="f20" fmla="val 109"/>
              <a:gd name="f21" fmla="val 134"/>
              <a:gd name="f22" fmla="val 143"/>
              <a:gd name="f23" fmla="val 60"/>
              <a:gd name="f24" fmla="val 50"/>
              <a:gd name="f25" fmla="val 30"/>
              <a:gd name="f26" fmla="val 74"/>
              <a:gd name="f27" fmla="val 15"/>
              <a:gd name="f28" fmla="val 57"/>
              <a:gd name="f29" fmla="val 12"/>
              <a:gd name="f30" fmla="val 49"/>
              <a:gd name="f31" fmla="val 11"/>
              <a:gd name="f32" fmla="val 44"/>
              <a:gd name="f33" fmla="val 4"/>
              <a:gd name="f34" fmla="+- 0 0 -90"/>
              <a:gd name="f35" fmla="*/ f3 1 158"/>
              <a:gd name="f36" fmla="*/ f4 1 114"/>
              <a:gd name="f37" fmla="+- f7 0 f5"/>
              <a:gd name="f38" fmla="+- f6 0 f5"/>
              <a:gd name="f39" fmla="*/ f34 f0 1"/>
              <a:gd name="f40" fmla="*/ f38 1 158"/>
              <a:gd name="f41" fmla="*/ f37 1 114"/>
              <a:gd name="f42" fmla="*/ 38 f38 1"/>
              <a:gd name="f43" fmla="*/ 0 f37 1"/>
              <a:gd name="f44" fmla="*/ 24 f38 1"/>
              <a:gd name="f45" fmla="*/ 66 f37 1"/>
              <a:gd name="f46" fmla="*/ 33 f38 1"/>
              <a:gd name="f47" fmla="*/ 104 f37 1"/>
              <a:gd name="f48" fmla="*/ 134 f38 1"/>
              <a:gd name="f49" fmla="*/ 143 f38 1"/>
              <a:gd name="f50" fmla="*/ 50 f37 1"/>
              <a:gd name="f51" fmla="*/ 57 f38 1"/>
              <a:gd name="f52" fmla="*/ 12 f37 1"/>
              <a:gd name="f53" fmla="*/ f39 1 f2"/>
              <a:gd name="f54" fmla="*/ f42 1 158"/>
              <a:gd name="f55" fmla="*/ f43 1 114"/>
              <a:gd name="f56" fmla="*/ f44 1 158"/>
              <a:gd name="f57" fmla="*/ f45 1 114"/>
              <a:gd name="f58" fmla="*/ f46 1 158"/>
              <a:gd name="f59" fmla="*/ f47 1 114"/>
              <a:gd name="f60" fmla="*/ f48 1 158"/>
              <a:gd name="f61" fmla="*/ f49 1 158"/>
              <a:gd name="f62" fmla="*/ f50 1 114"/>
              <a:gd name="f63" fmla="*/ f51 1 158"/>
              <a:gd name="f64" fmla="*/ f52 1 114"/>
              <a:gd name="f65" fmla="*/ 0 1 f40"/>
              <a:gd name="f66" fmla="*/ f6 1 f40"/>
              <a:gd name="f67" fmla="*/ 0 1 f41"/>
              <a:gd name="f68" fmla="*/ f7 1 f41"/>
              <a:gd name="f69" fmla="+- f53 0 f1"/>
              <a:gd name="f70" fmla="*/ f54 1 f40"/>
              <a:gd name="f71" fmla="*/ f55 1 f41"/>
              <a:gd name="f72" fmla="*/ f56 1 f40"/>
              <a:gd name="f73" fmla="*/ f57 1 f41"/>
              <a:gd name="f74" fmla="*/ f58 1 f40"/>
              <a:gd name="f75" fmla="*/ f59 1 f41"/>
              <a:gd name="f76" fmla="*/ f60 1 f40"/>
              <a:gd name="f77" fmla="*/ f61 1 f40"/>
              <a:gd name="f78" fmla="*/ f62 1 f41"/>
              <a:gd name="f79" fmla="*/ f63 1 f40"/>
              <a:gd name="f80" fmla="*/ f64 1 f41"/>
              <a:gd name="f81" fmla="*/ f65 f35 1"/>
              <a:gd name="f82" fmla="*/ f66 f35 1"/>
              <a:gd name="f83" fmla="*/ f68 f36 1"/>
              <a:gd name="f84" fmla="*/ f67 f36 1"/>
              <a:gd name="f85" fmla="*/ f70 f35 1"/>
              <a:gd name="f86" fmla="*/ f71 f36 1"/>
              <a:gd name="f87" fmla="*/ f72 f35 1"/>
              <a:gd name="f88" fmla="*/ f73 f36 1"/>
              <a:gd name="f89" fmla="*/ f74 f35 1"/>
              <a:gd name="f90" fmla="*/ f75 f36 1"/>
              <a:gd name="f91" fmla="*/ f76 f35 1"/>
              <a:gd name="f92" fmla="*/ f77 f35 1"/>
              <a:gd name="f93" fmla="*/ f78 f36 1"/>
              <a:gd name="f94" fmla="*/ f79 f35 1"/>
              <a:gd name="f95" fmla="*/ f8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5" y="f86"/>
              </a:cxn>
              <a:cxn ang="f69">
                <a:pos x="f87" y="f88"/>
              </a:cxn>
              <a:cxn ang="f69">
                <a:pos x="f89" y="f90"/>
              </a:cxn>
              <a:cxn ang="f69">
                <a:pos x="f91" y="f90"/>
              </a:cxn>
              <a:cxn ang="f69">
                <a:pos x="f92" y="f93"/>
              </a:cxn>
              <a:cxn ang="f69">
                <a:pos x="f94" y="f95"/>
              </a:cxn>
              <a:cxn ang="f69">
                <a:pos x="f85" y="f86"/>
              </a:cxn>
            </a:cxnLst>
            <a:rect l="f81" t="f84" r="f82" b="f83"/>
            <a:pathLst>
              <a:path w="15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5" y="f17"/>
                  <a:pt x="f9" y="f18"/>
                </a:cubicBezTo>
                <a:cubicBezTo>
                  <a:pt x="f19" y="f7"/>
                  <a:pt x="f20" y="f18"/>
                  <a:pt x="f21" y="f18"/>
                </a:cubicBezTo>
                <a:cubicBezTo>
                  <a:pt x="f6" y="f18"/>
                  <a:pt x="f22" y="f23"/>
                  <a:pt x="f22" y="f24"/>
                </a:cubicBezTo>
                <a:cubicBezTo>
                  <a:pt x="f22" y="f25"/>
                  <a:pt x="f26" y="f27"/>
                  <a:pt x="f28" y="f29"/>
                </a:cubicBezTo>
                <a:cubicBezTo>
                  <a:pt x="f30" y="f31"/>
                  <a:pt x="f32" y="f33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Freeform 61"/>
          <p:cNvSpPr/>
          <p:nvPr/>
        </p:nvSpPr>
        <p:spPr>
          <a:xfrm>
            <a:off x="3280693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5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627 f31 1"/>
              <a:gd name="f43" fmla="*/ 2825 f31 1"/>
              <a:gd name="f44" fmla="*/ 146 f32 1"/>
              <a:gd name="f45" fmla="*/ 0 f32 1"/>
              <a:gd name="f46" fmla="*/ 2628 f31 1"/>
              <a:gd name="f47" fmla="*/ 2 f32 1"/>
              <a:gd name="f48" fmla="*/ 198 f31 1"/>
              <a:gd name="f49" fmla="*/ f33 1 f2"/>
              <a:gd name="f50" fmla="*/ f36 1 2092"/>
              <a:gd name="f51" fmla="*/ f37 1 2825"/>
              <a:gd name="f52" fmla="*/ f38 1 2092"/>
              <a:gd name="f53" fmla="*/ f39 1 2825"/>
              <a:gd name="f54" fmla="*/ f40 1 2092"/>
              <a:gd name="f55" fmla="*/ f41 1 2825"/>
              <a:gd name="f56" fmla="*/ f42 1 2825"/>
              <a:gd name="f57" fmla="*/ f43 1 2825"/>
              <a:gd name="f58" fmla="*/ f44 1 2092"/>
              <a:gd name="f59" fmla="*/ f45 1 2092"/>
              <a:gd name="f60" fmla="*/ f46 1 2825"/>
              <a:gd name="f61" fmla="*/ f47 1 2092"/>
              <a:gd name="f62" fmla="*/ f48 1 2825"/>
              <a:gd name="f63" fmla="*/ 0 1 f34"/>
              <a:gd name="f64" fmla="*/ f6 1 f34"/>
              <a:gd name="f65" fmla="*/ 0 1 f35"/>
              <a:gd name="f66" fmla="*/ f7 1 f35"/>
              <a:gd name="f67" fmla="+- f49 0 f1"/>
              <a:gd name="f68" fmla="*/ f50 1 f34"/>
              <a:gd name="f69" fmla="*/ f51 1 f35"/>
              <a:gd name="f70" fmla="*/ f52 1 f34"/>
              <a:gd name="f71" fmla="*/ f53 1 f35"/>
              <a:gd name="f72" fmla="*/ f54 1 f34"/>
              <a:gd name="f73" fmla="*/ f55 1 f35"/>
              <a:gd name="f74" fmla="*/ f56 1 f35"/>
              <a:gd name="f75" fmla="*/ f57 1 f35"/>
              <a:gd name="f76" fmla="*/ f58 1 f34"/>
              <a:gd name="f77" fmla="*/ f59 1 f34"/>
              <a:gd name="f78" fmla="*/ f60 1 f35"/>
              <a:gd name="f79" fmla="*/ f61 1 f34"/>
              <a:gd name="f80" fmla="*/ f62 1 f35"/>
              <a:gd name="f81" fmla="*/ f63 f29 1"/>
              <a:gd name="f82" fmla="*/ f64 f29 1"/>
              <a:gd name="f83" fmla="*/ f66 f30 1"/>
              <a:gd name="f84" fmla="*/ f65 f30 1"/>
              <a:gd name="f85" fmla="*/ f68 f29 1"/>
              <a:gd name="f86" fmla="*/ f69 f30 1"/>
              <a:gd name="f87" fmla="*/ f70 f29 1"/>
              <a:gd name="f88" fmla="*/ f71 f30 1"/>
              <a:gd name="f89" fmla="*/ f72 f29 1"/>
              <a:gd name="f90" fmla="*/ f73 f30 1"/>
              <a:gd name="f91" fmla="*/ f74 f30 1"/>
              <a:gd name="f92" fmla="*/ f75 f30 1"/>
              <a:gd name="f93" fmla="*/ f76 f29 1"/>
              <a:gd name="f94" fmla="*/ f77 f29 1"/>
              <a:gd name="f95" fmla="*/ f78 f30 1"/>
              <a:gd name="f96" fmla="*/ f79 f29 1"/>
              <a:gd name="f97" fmla="*/ f8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7">
                <a:pos x="f85" y="f86"/>
              </a:cxn>
              <a:cxn ang="f67">
                <a:pos x="f87" y="f88"/>
              </a:cxn>
              <a:cxn ang="f67">
                <a:pos x="f89" y="f90"/>
              </a:cxn>
              <a:cxn ang="f67">
                <a:pos x="f89" y="f91"/>
              </a:cxn>
              <a:cxn ang="f67">
                <a:pos x="f87" y="f92"/>
              </a:cxn>
              <a:cxn ang="f67">
                <a:pos x="f93" y="f92"/>
              </a:cxn>
              <a:cxn ang="f67">
                <a:pos x="f94" y="f95"/>
              </a:cxn>
              <a:cxn ang="f67">
                <a:pos x="f96" y="f97"/>
              </a:cxn>
              <a:cxn ang="f67">
                <a:pos x="f85" y="f86"/>
              </a:cxn>
            </a:cxnLst>
            <a:rect l="f81" t="f84" r="f82" b="f83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9" y="f7"/>
                </a:cubicBezTo>
                <a:lnTo>
                  <a:pt x="f19" y="f7"/>
                </a:lnTo>
                <a:cubicBezTo>
                  <a:pt x="f20" y="f18"/>
                  <a:pt x="f21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3" name="Freeform 62"/>
          <p:cNvSpPr/>
          <p:nvPr/>
        </p:nvSpPr>
        <p:spPr>
          <a:xfrm>
            <a:off x="3924193" y="4317028"/>
            <a:ext cx="148004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"/>
              <a:gd name="f7" fmla="val 132"/>
              <a:gd name="f8" fmla="val 120"/>
              <a:gd name="f9" fmla="val 106"/>
              <a:gd name="f10" fmla="val 123"/>
              <a:gd name="f11" fmla="val 99"/>
              <a:gd name="f12" fmla="val 126"/>
              <a:gd name="f13" fmla="val 90"/>
              <a:gd name="f14" fmla="val 128"/>
              <a:gd name="f15" fmla="val 82"/>
              <a:gd name="f16" fmla="val 131"/>
              <a:gd name="f17" fmla="val 74"/>
              <a:gd name="f18" fmla="val 66"/>
              <a:gd name="f19" fmla="val 57"/>
              <a:gd name="f20" fmla="val 47"/>
              <a:gd name="f21" fmla="val 130"/>
              <a:gd name="f22" fmla="val 39"/>
              <a:gd name="f23" fmla="val 31"/>
              <a:gd name="f24" fmla="val 125"/>
              <a:gd name="f25" fmla="val 24"/>
              <a:gd name="f26" fmla="val 121"/>
              <a:gd name="f27" fmla="val 18"/>
              <a:gd name="f28" fmla="val 115"/>
              <a:gd name="f29" fmla="val 12"/>
              <a:gd name="f30" fmla="val 110"/>
              <a:gd name="f31" fmla="val 8"/>
              <a:gd name="f32" fmla="val 103"/>
              <a:gd name="f33" fmla="val 5"/>
              <a:gd name="f34" fmla="val 95"/>
              <a:gd name="f35" fmla="val 1"/>
              <a:gd name="f36" fmla="val 86"/>
              <a:gd name="f37" fmla="val 77"/>
              <a:gd name="f38" fmla="val 65"/>
              <a:gd name="f39" fmla="val 45"/>
              <a:gd name="f40" fmla="val 6"/>
              <a:gd name="f41" fmla="val 29"/>
              <a:gd name="f42" fmla="val 17"/>
              <a:gd name="f43" fmla="val 46"/>
              <a:gd name="f44" fmla="val 81"/>
              <a:gd name="f45" fmla="val 89"/>
              <a:gd name="f46" fmla="val 2"/>
              <a:gd name="f47" fmla="val 96"/>
              <a:gd name="f48" fmla="val 4"/>
              <a:gd name="f49" fmla="val 104"/>
              <a:gd name="f50" fmla="val 7"/>
              <a:gd name="f51" fmla="val 11"/>
              <a:gd name="f52" fmla="val 112"/>
              <a:gd name="f53" fmla="val 30"/>
              <a:gd name="f54" fmla="val 107"/>
              <a:gd name="f55" fmla="val 28"/>
              <a:gd name="f56" fmla="val 26"/>
              <a:gd name="f57" fmla="val 100"/>
              <a:gd name="f58" fmla="val 97"/>
              <a:gd name="f59" fmla="val 22"/>
              <a:gd name="f60" fmla="val 94"/>
              <a:gd name="f61" fmla="val 20"/>
              <a:gd name="f62" fmla="val 19"/>
              <a:gd name="f63" fmla="val 80"/>
              <a:gd name="f64" fmla="val 16"/>
              <a:gd name="f65" fmla="val 76"/>
              <a:gd name="f66" fmla="val 15"/>
              <a:gd name="f67" fmla="val 70"/>
              <a:gd name="f68" fmla="val 14"/>
              <a:gd name="f69" fmla="val 64"/>
              <a:gd name="f70" fmla="val 49"/>
              <a:gd name="f71" fmla="val 38"/>
              <a:gd name="f72" fmla="val 21"/>
              <a:gd name="f73" fmla="val 37"/>
              <a:gd name="f74" fmla="val 51"/>
              <a:gd name="f75" fmla="val 117"/>
              <a:gd name="f76" fmla="val 71"/>
              <a:gd name="f77" fmla="val 87"/>
              <a:gd name="f78" fmla="val 114"/>
              <a:gd name="f79" fmla="val 92"/>
              <a:gd name="f80" fmla="val 111"/>
              <a:gd name="f81" fmla="val 62"/>
              <a:gd name="f82" fmla="+- 0 0 -90"/>
              <a:gd name="f83" fmla="*/ f3 1 113"/>
              <a:gd name="f84" fmla="*/ f4 1 132"/>
              <a:gd name="f85" fmla="+- f7 0 f5"/>
              <a:gd name="f86" fmla="+- f6 0 f5"/>
              <a:gd name="f87" fmla="*/ f82 f0 1"/>
              <a:gd name="f88" fmla="*/ f86 1 113"/>
              <a:gd name="f89" fmla="*/ f85 1 132"/>
              <a:gd name="f90" fmla="*/ 113 f86 1"/>
              <a:gd name="f91" fmla="*/ 120 f85 1"/>
              <a:gd name="f92" fmla="*/ 90 f86 1"/>
              <a:gd name="f93" fmla="*/ 128 f85 1"/>
              <a:gd name="f94" fmla="*/ 66 f86 1"/>
              <a:gd name="f95" fmla="*/ 132 f85 1"/>
              <a:gd name="f96" fmla="*/ 39 f86 1"/>
              <a:gd name="f97" fmla="*/ 18 f86 1"/>
              <a:gd name="f98" fmla="*/ 115 f85 1"/>
              <a:gd name="f99" fmla="*/ 5 f86 1"/>
              <a:gd name="f100" fmla="*/ 95 f85 1"/>
              <a:gd name="f101" fmla="*/ 0 f86 1"/>
              <a:gd name="f102" fmla="*/ 65 f85 1"/>
              <a:gd name="f103" fmla="*/ 17 f85 1"/>
              <a:gd name="f104" fmla="*/ 0 f85 1"/>
              <a:gd name="f105" fmla="*/ 89 f86 1"/>
              <a:gd name="f106" fmla="*/ 2 f85 1"/>
              <a:gd name="f107" fmla="*/ 11 f85 1"/>
              <a:gd name="f108" fmla="*/ 31 f85 1"/>
              <a:gd name="f109" fmla="*/ 112 f86 1"/>
              <a:gd name="f110" fmla="*/ 104 f86 1"/>
              <a:gd name="f111" fmla="*/ 26 f85 1"/>
              <a:gd name="f112" fmla="*/ 94 f86 1"/>
              <a:gd name="f113" fmla="*/ 20 f85 1"/>
              <a:gd name="f114" fmla="*/ 80 f86 1"/>
              <a:gd name="f115" fmla="*/ 16 f85 1"/>
              <a:gd name="f116" fmla="*/ 64 f86 1"/>
              <a:gd name="f117" fmla="*/ 14 f85 1"/>
              <a:gd name="f118" fmla="*/ 30 f86 1"/>
              <a:gd name="f119" fmla="*/ 28 f85 1"/>
              <a:gd name="f120" fmla="*/ 17 f86 1"/>
              <a:gd name="f121" fmla="*/ 103 f85 1"/>
              <a:gd name="f122" fmla="*/ 117 f85 1"/>
              <a:gd name="f123" fmla="*/ 82 f86 1"/>
              <a:gd name="f124" fmla="*/ 96 f86 1"/>
              <a:gd name="f125" fmla="*/ 111 f85 1"/>
              <a:gd name="f126" fmla="*/ 80 f85 1"/>
              <a:gd name="f127" fmla="*/ 62 f86 1"/>
              <a:gd name="f128" fmla="*/ f87 1 f2"/>
              <a:gd name="f129" fmla="*/ f90 1 113"/>
              <a:gd name="f130" fmla="*/ f91 1 132"/>
              <a:gd name="f131" fmla="*/ f92 1 113"/>
              <a:gd name="f132" fmla="*/ f93 1 132"/>
              <a:gd name="f133" fmla="*/ f94 1 113"/>
              <a:gd name="f134" fmla="*/ f95 1 132"/>
              <a:gd name="f135" fmla="*/ f96 1 113"/>
              <a:gd name="f136" fmla="*/ f97 1 113"/>
              <a:gd name="f137" fmla="*/ f98 1 132"/>
              <a:gd name="f138" fmla="*/ f99 1 113"/>
              <a:gd name="f139" fmla="*/ f100 1 132"/>
              <a:gd name="f140" fmla="*/ f101 1 113"/>
              <a:gd name="f141" fmla="*/ f102 1 132"/>
              <a:gd name="f142" fmla="*/ f103 1 132"/>
              <a:gd name="f143" fmla="*/ f104 1 132"/>
              <a:gd name="f144" fmla="*/ f105 1 113"/>
              <a:gd name="f145" fmla="*/ f106 1 132"/>
              <a:gd name="f146" fmla="*/ f107 1 132"/>
              <a:gd name="f147" fmla="*/ f108 1 132"/>
              <a:gd name="f148" fmla="*/ f109 1 113"/>
              <a:gd name="f149" fmla="*/ f110 1 113"/>
              <a:gd name="f150" fmla="*/ f111 1 132"/>
              <a:gd name="f151" fmla="*/ f112 1 113"/>
              <a:gd name="f152" fmla="*/ f113 1 132"/>
              <a:gd name="f153" fmla="*/ f114 1 113"/>
              <a:gd name="f154" fmla="*/ f115 1 132"/>
              <a:gd name="f155" fmla="*/ f116 1 113"/>
              <a:gd name="f156" fmla="*/ f117 1 132"/>
              <a:gd name="f157" fmla="*/ f118 1 113"/>
              <a:gd name="f158" fmla="*/ f119 1 132"/>
              <a:gd name="f159" fmla="*/ f120 1 113"/>
              <a:gd name="f160" fmla="*/ f121 1 132"/>
              <a:gd name="f161" fmla="*/ f122 1 132"/>
              <a:gd name="f162" fmla="*/ f123 1 113"/>
              <a:gd name="f163" fmla="*/ f124 1 113"/>
              <a:gd name="f164" fmla="*/ f125 1 132"/>
              <a:gd name="f165" fmla="*/ f126 1 132"/>
              <a:gd name="f166" fmla="*/ f127 1 113"/>
              <a:gd name="f167" fmla="*/ 0 1 f88"/>
              <a:gd name="f168" fmla="*/ f6 1 f88"/>
              <a:gd name="f169" fmla="*/ 0 1 f89"/>
              <a:gd name="f170" fmla="*/ f7 1 f89"/>
              <a:gd name="f171" fmla="+- f128 0 f1"/>
              <a:gd name="f172" fmla="*/ f129 1 f88"/>
              <a:gd name="f173" fmla="*/ f130 1 f89"/>
              <a:gd name="f174" fmla="*/ f131 1 f88"/>
              <a:gd name="f175" fmla="*/ f132 1 f89"/>
              <a:gd name="f176" fmla="*/ f133 1 f88"/>
              <a:gd name="f177" fmla="*/ f134 1 f89"/>
              <a:gd name="f178" fmla="*/ f135 1 f88"/>
              <a:gd name="f179" fmla="*/ f136 1 f88"/>
              <a:gd name="f180" fmla="*/ f137 1 f89"/>
              <a:gd name="f181" fmla="*/ f138 1 f88"/>
              <a:gd name="f182" fmla="*/ f139 1 f89"/>
              <a:gd name="f183" fmla="*/ f140 1 f88"/>
              <a:gd name="f184" fmla="*/ f141 1 f89"/>
              <a:gd name="f185" fmla="*/ f142 1 f89"/>
              <a:gd name="f186" fmla="*/ f143 1 f89"/>
              <a:gd name="f187" fmla="*/ f144 1 f88"/>
              <a:gd name="f188" fmla="*/ f145 1 f89"/>
              <a:gd name="f189" fmla="*/ f146 1 f89"/>
              <a:gd name="f190" fmla="*/ f147 1 f89"/>
              <a:gd name="f191" fmla="*/ f148 1 f88"/>
              <a:gd name="f192" fmla="*/ f149 1 f88"/>
              <a:gd name="f193" fmla="*/ f150 1 f89"/>
              <a:gd name="f194" fmla="*/ f151 1 f88"/>
              <a:gd name="f195" fmla="*/ f152 1 f89"/>
              <a:gd name="f196" fmla="*/ f153 1 f88"/>
              <a:gd name="f197" fmla="*/ f154 1 f89"/>
              <a:gd name="f198" fmla="*/ f155 1 f88"/>
              <a:gd name="f199" fmla="*/ f156 1 f89"/>
              <a:gd name="f200" fmla="*/ f157 1 f88"/>
              <a:gd name="f201" fmla="*/ f158 1 f89"/>
              <a:gd name="f202" fmla="*/ f159 1 f88"/>
              <a:gd name="f203" fmla="*/ f160 1 f89"/>
              <a:gd name="f204" fmla="*/ f161 1 f89"/>
              <a:gd name="f205" fmla="*/ f162 1 f88"/>
              <a:gd name="f206" fmla="*/ f163 1 f88"/>
              <a:gd name="f207" fmla="*/ f164 1 f89"/>
              <a:gd name="f208" fmla="*/ f165 1 f89"/>
              <a:gd name="f209" fmla="*/ f166 1 f88"/>
              <a:gd name="f210" fmla="*/ f167 f83 1"/>
              <a:gd name="f211" fmla="*/ f168 f83 1"/>
              <a:gd name="f212" fmla="*/ f170 f84 1"/>
              <a:gd name="f213" fmla="*/ f169 f84 1"/>
              <a:gd name="f214" fmla="*/ f172 f83 1"/>
              <a:gd name="f215" fmla="*/ f173 f84 1"/>
              <a:gd name="f216" fmla="*/ f174 f83 1"/>
              <a:gd name="f217" fmla="*/ f175 f84 1"/>
              <a:gd name="f218" fmla="*/ f176 f83 1"/>
              <a:gd name="f219" fmla="*/ f177 f84 1"/>
              <a:gd name="f220" fmla="*/ f178 f83 1"/>
              <a:gd name="f221" fmla="*/ f179 f83 1"/>
              <a:gd name="f222" fmla="*/ f180 f84 1"/>
              <a:gd name="f223" fmla="*/ f181 f83 1"/>
              <a:gd name="f224" fmla="*/ f182 f84 1"/>
              <a:gd name="f225" fmla="*/ f183 f83 1"/>
              <a:gd name="f226" fmla="*/ f184 f84 1"/>
              <a:gd name="f227" fmla="*/ f185 f84 1"/>
              <a:gd name="f228" fmla="*/ f186 f84 1"/>
              <a:gd name="f229" fmla="*/ f187 f83 1"/>
              <a:gd name="f230" fmla="*/ f188 f84 1"/>
              <a:gd name="f231" fmla="*/ f189 f84 1"/>
              <a:gd name="f232" fmla="*/ f190 f84 1"/>
              <a:gd name="f233" fmla="*/ f191 f83 1"/>
              <a:gd name="f234" fmla="*/ f192 f83 1"/>
              <a:gd name="f235" fmla="*/ f193 f84 1"/>
              <a:gd name="f236" fmla="*/ f194 f83 1"/>
              <a:gd name="f237" fmla="*/ f195 f84 1"/>
              <a:gd name="f238" fmla="*/ f196 f83 1"/>
              <a:gd name="f239" fmla="*/ f197 f84 1"/>
              <a:gd name="f240" fmla="*/ f198 f83 1"/>
              <a:gd name="f241" fmla="*/ f199 f84 1"/>
              <a:gd name="f242" fmla="*/ f200 f83 1"/>
              <a:gd name="f243" fmla="*/ f201 f84 1"/>
              <a:gd name="f244" fmla="*/ f202 f83 1"/>
              <a:gd name="f245" fmla="*/ f203 f84 1"/>
              <a:gd name="f246" fmla="*/ f204 f84 1"/>
              <a:gd name="f247" fmla="*/ f205 f83 1"/>
              <a:gd name="f248" fmla="*/ f206 f83 1"/>
              <a:gd name="f249" fmla="*/ f207 f84 1"/>
              <a:gd name="f250" fmla="*/ f208 f84 1"/>
              <a:gd name="f251" fmla="*/ f209 f8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1">
                <a:pos x="f214" y="f215"/>
              </a:cxn>
              <a:cxn ang="f171">
                <a:pos x="f216" y="f217"/>
              </a:cxn>
              <a:cxn ang="f171">
                <a:pos x="f218" y="f219"/>
              </a:cxn>
              <a:cxn ang="f171">
                <a:pos x="f220" y="f217"/>
              </a:cxn>
              <a:cxn ang="f171">
                <a:pos x="f221" y="f222"/>
              </a:cxn>
              <a:cxn ang="f171">
                <a:pos x="f223" y="f224"/>
              </a:cxn>
              <a:cxn ang="f171">
                <a:pos x="f225" y="f226"/>
              </a:cxn>
              <a:cxn ang="f171">
                <a:pos x="f221" y="f227"/>
              </a:cxn>
              <a:cxn ang="f171">
                <a:pos x="f218" y="f228"/>
              </a:cxn>
              <a:cxn ang="f171">
                <a:pos x="f229" y="f230"/>
              </a:cxn>
              <a:cxn ang="f171">
                <a:pos x="f214" y="f231"/>
              </a:cxn>
              <a:cxn ang="f171">
                <a:pos x="f214" y="f232"/>
              </a:cxn>
              <a:cxn ang="f171">
                <a:pos x="f233" y="f232"/>
              </a:cxn>
              <a:cxn ang="f171">
                <a:pos x="f234" y="f235"/>
              </a:cxn>
              <a:cxn ang="f171">
                <a:pos x="f236" y="f237"/>
              </a:cxn>
              <a:cxn ang="f171">
                <a:pos x="f238" y="f239"/>
              </a:cxn>
              <a:cxn ang="f171">
                <a:pos x="f240" y="f241"/>
              </a:cxn>
              <a:cxn ang="f171">
                <a:pos x="f242" y="f243"/>
              </a:cxn>
              <a:cxn ang="f171">
                <a:pos x="f244" y="f226"/>
              </a:cxn>
              <a:cxn ang="f171">
                <a:pos x="f242" y="f245"/>
              </a:cxn>
              <a:cxn ang="f171">
                <a:pos x="f218" y="f246"/>
              </a:cxn>
              <a:cxn ang="f171">
                <a:pos x="f247" y="f222"/>
              </a:cxn>
              <a:cxn ang="f171">
                <a:pos x="f248" y="f249"/>
              </a:cxn>
              <a:cxn ang="f171">
                <a:pos x="f248" y="f250"/>
              </a:cxn>
              <a:cxn ang="f171">
                <a:pos x="f251" y="f250"/>
              </a:cxn>
              <a:cxn ang="f171">
                <a:pos x="f251" y="f226"/>
              </a:cxn>
              <a:cxn ang="f171">
                <a:pos x="f214" y="f226"/>
              </a:cxn>
              <a:cxn ang="f171">
                <a:pos x="f214" y="f215"/>
              </a:cxn>
            </a:cxnLst>
            <a:rect l="f210" t="f213" r="f211" b="f212"/>
            <a:pathLst>
              <a:path w="113" h="132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21"/>
                  <a:pt x="f22" y="f14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41"/>
                  <a:pt x="f27" y="f42"/>
                </a:cubicBezTo>
                <a:cubicBezTo>
                  <a:pt x="f41" y="f40"/>
                  <a:pt x="f43" y="f5"/>
                  <a:pt x="f18" y="f5"/>
                </a:cubicBezTo>
                <a:cubicBezTo>
                  <a:pt x="f17" y="f5"/>
                  <a:pt x="f44" y="f35"/>
                  <a:pt x="f45" y="f46"/>
                </a:cubicBezTo>
                <a:cubicBezTo>
                  <a:pt x="f47" y="f48"/>
                  <a:pt x="f49" y="f50"/>
                  <a:pt x="f6" y="f51"/>
                </a:cubicBezTo>
                <a:lnTo>
                  <a:pt x="f6" y="f23"/>
                </a:lnTo>
                <a:lnTo>
                  <a:pt x="f52" y="f23"/>
                </a:lnTo>
                <a:cubicBezTo>
                  <a:pt x="f30" y="f53"/>
                  <a:pt x="f54" y="f55"/>
                  <a:pt x="f49" y="f56"/>
                </a:cubicBezTo>
                <a:cubicBezTo>
                  <a:pt x="f57" y="f25"/>
                  <a:pt x="f58" y="f59"/>
                  <a:pt x="f60" y="f61"/>
                </a:cubicBezTo>
                <a:cubicBezTo>
                  <a:pt x="f13" y="f62"/>
                  <a:pt x="f36" y="f42"/>
                  <a:pt x="f63" y="f64"/>
                </a:cubicBezTo>
                <a:cubicBezTo>
                  <a:pt x="f65" y="f66"/>
                  <a:pt x="f67" y="f68"/>
                  <a:pt x="f69" y="f68"/>
                </a:cubicBezTo>
                <a:cubicBezTo>
                  <a:pt x="f70" y="f68"/>
                  <a:pt x="f71" y="f62"/>
                  <a:pt x="f53" y="f55"/>
                </a:cubicBezTo>
                <a:cubicBezTo>
                  <a:pt x="f72" y="f73"/>
                  <a:pt x="f42" y="f70"/>
                  <a:pt x="f42" y="f38"/>
                </a:cubicBezTo>
                <a:cubicBezTo>
                  <a:pt x="f42" y="f44"/>
                  <a:pt x="f59" y="f60"/>
                  <a:pt x="f53" y="f32"/>
                </a:cubicBezTo>
                <a:cubicBezTo>
                  <a:pt x="f22" y="f6"/>
                  <a:pt x="f74" y="f75"/>
                  <a:pt x="f18" y="f75"/>
                </a:cubicBezTo>
                <a:cubicBezTo>
                  <a:pt x="f76" y="f75"/>
                  <a:pt x="f37" y="f75"/>
                  <a:pt x="f15" y="f28"/>
                </a:cubicBezTo>
                <a:cubicBezTo>
                  <a:pt x="f77" y="f78"/>
                  <a:pt x="f79" y="f6"/>
                  <a:pt x="f47" y="f80"/>
                </a:cubicBezTo>
                <a:lnTo>
                  <a:pt x="f47" y="f63"/>
                </a:lnTo>
                <a:lnTo>
                  <a:pt x="f81" y="f63"/>
                </a:lnTo>
                <a:lnTo>
                  <a:pt x="f81" y="f38"/>
                </a:lnTo>
                <a:lnTo>
                  <a:pt x="f6" y="f38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4" name="Freeform 63"/>
          <p:cNvSpPr/>
          <p:nvPr/>
        </p:nvSpPr>
        <p:spPr>
          <a:xfrm>
            <a:off x="4110804" y="4317028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5" name="Freeform 64"/>
          <p:cNvSpPr/>
          <p:nvPr/>
        </p:nvSpPr>
        <p:spPr>
          <a:xfrm>
            <a:off x="4175159" y="4362072"/>
            <a:ext cx="8365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6"/>
              <a:gd name="f16" fmla="val 43"/>
              <a:gd name="f17" fmla="val 38"/>
              <a:gd name="f18" fmla="val 34"/>
              <a:gd name="f19" fmla="val 29"/>
              <a:gd name="f20" fmla="val 19"/>
              <a:gd name="f21" fmla="val 24"/>
              <a:gd name="f22" fmla="val 21"/>
              <a:gd name="f23" fmla="val 20"/>
              <a:gd name="f24" fmla="val 27"/>
              <a:gd name="f25" fmla="val 14"/>
              <a:gd name="f26" fmla="val 22"/>
              <a:gd name="f27" fmla="val 9"/>
              <a:gd name="f28" fmla="val 28"/>
              <a:gd name="f29" fmla="val 5"/>
              <a:gd name="f30" fmla="val 33"/>
              <a:gd name="f31" fmla="val 3"/>
              <a:gd name="f32" fmla="val 37"/>
              <a:gd name="f33" fmla="val 1"/>
              <a:gd name="f34" fmla="val 42"/>
              <a:gd name="f35" fmla="val 47"/>
              <a:gd name="f36" fmla="val 50"/>
              <a:gd name="f37" fmla="val 52"/>
              <a:gd name="f38" fmla="val 55"/>
              <a:gd name="f39" fmla="val 57"/>
              <a:gd name="f40" fmla="+- 0 0 -90"/>
              <a:gd name="f41" fmla="*/ f3 1 59"/>
              <a:gd name="f42" fmla="*/ f4 1 95"/>
              <a:gd name="f43" fmla="+- f7 0 f5"/>
              <a:gd name="f44" fmla="+- f6 0 f5"/>
              <a:gd name="f45" fmla="*/ f40 f0 1"/>
              <a:gd name="f46" fmla="*/ f44 1 59"/>
              <a:gd name="f47" fmla="*/ f43 1 95"/>
              <a:gd name="f48" fmla="*/ 59 f44 1"/>
              <a:gd name="f49" fmla="*/ 17 f43 1"/>
              <a:gd name="f50" fmla="*/ 58 f44 1"/>
              <a:gd name="f51" fmla="*/ 51 f44 1"/>
              <a:gd name="f52" fmla="*/ 16 f43 1"/>
              <a:gd name="f53" fmla="*/ 43 f44 1"/>
              <a:gd name="f54" fmla="*/ 29 f44 1"/>
              <a:gd name="f55" fmla="*/ 19 f43 1"/>
              <a:gd name="f56" fmla="*/ 16 f44 1"/>
              <a:gd name="f57" fmla="*/ 27 f43 1"/>
              <a:gd name="f58" fmla="*/ 95 f43 1"/>
              <a:gd name="f59" fmla="*/ 0 f44 1"/>
              <a:gd name="f60" fmla="*/ 0 f43 1"/>
              <a:gd name="f61" fmla="*/ 14 f43 1"/>
              <a:gd name="f62" fmla="*/ 33 f44 1"/>
              <a:gd name="f63" fmla="*/ 3 f43 1"/>
              <a:gd name="f64" fmla="*/ 47 f44 1"/>
              <a:gd name="f65" fmla="*/ 54 f44 1"/>
              <a:gd name="f66" fmla="*/ 1 f43 1"/>
              <a:gd name="f67" fmla="*/ f45 1 f2"/>
              <a:gd name="f68" fmla="*/ f48 1 59"/>
              <a:gd name="f69" fmla="*/ f49 1 95"/>
              <a:gd name="f70" fmla="*/ f50 1 59"/>
              <a:gd name="f71" fmla="*/ f51 1 59"/>
              <a:gd name="f72" fmla="*/ f52 1 95"/>
              <a:gd name="f73" fmla="*/ f53 1 59"/>
              <a:gd name="f74" fmla="*/ f54 1 59"/>
              <a:gd name="f75" fmla="*/ f55 1 95"/>
              <a:gd name="f76" fmla="*/ f56 1 59"/>
              <a:gd name="f77" fmla="*/ f57 1 95"/>
              <a:gd name="f78" fmla="*/ f58 1 95"/>
              <a:gd name="f79" fmla="*/ f59 1 59"/>
              <a:gd name="f80" fmla="*/ f60 1 95"/>
              <a:gd name="f81" fmla="*/ f61 1 95"/>
              <a:gd name="f82" fmla="*/ f62 1 59"/>
              <a:gd name="f83" fmla="*/ f63 1 95"/>
              <a:gd name="f84" fmla="*/ f64 1 59"/>
              <a:gd name="f85" fmla="*/ f65 1 59"/>
              <a:gd name="f86" fmla="*/ f66 1 95"/>
              <a:gd name="f87" fmla="*/ 0 1 f46"/>
              <a:gd name="f88" fmla="*/ f6 1 f46"/>
              <a:gd name="f89" fmla="*/ 0 1 f47"/>
              <a:gd name="f90" fmla="*/ f7 1 f47"/>
              <a:gd name="f91" fmla="+- f67 0 f1"/>
              <a:gd name="f92" fmla="*/ f68 1 f46"/>
              <a:gd name="f93" fmla="*/ f69 1 f47"/>
              <a:gd name="f94" fmla="*/ f70 1 f46"/>
              <a:gd name="f95" fmla="*/ f71 1 f46"/>
              <a:gd name="f96" fmla="*/ f72 1 f47"/>
              <a:gd name="f97" fmla="*/ f73 1 f46"/>
              <a:gd name="f98" fmla="*/ f74 1 f46"/>
              <a:gd name="f99" fmla="*/ f75 1 f47"/>
              <a:gd name="f100" fmla="*/ f76 1 f46"/>
              <a:gd name="f101" fmla="*/ f77 1 f47"/>
              <a:gd name="f102" fmla="*/ f78 1 f47"/>
              <a:gd name="f103" fmla="*/ f79 1 f46"/>
              <a:gd name="f104" fmla="*/ f80 1 f47"/>
              <a:gd name="f105" fmla="*/ f81 1 f47"/>
              <a:gd name="f106" fmla="*/ f82 1 f46"/>
              <a:gd name="f107" fmla="*/ f83 1 f47"/>
              <a:gd name="f108" fmla="*/ f84 1 f46"/>
              <a:gd name="f109" fmla="*/ f85 1 f46"/>
              <a:gd name="f110" fmla="*/ f86 1 f47"/>
              <a:gd name="f111" fmla="*/ f87 f41 1"/>
              <a:gd name="f112" fmla="*/ f88 f41 1"/>
              <a:gd name="f113" fmla="*/ f90 f42 1"/>
              <a:gd name="f114" fmla="*/ f89 f42 1"/>
              <a:gd name="f115" fmla="*/ f92 f41 1"/>
              <a:gd name="f116" fmla="*/ f93 f42 1"/>
              <a:gd name="f117" fmla="*/ f94 f41 1"/>
              <a:gd name="f118" fmla="*/ f95 f41 1"/>
              <a:gd name="f119" fmla="*/ f96 f42 1"/>
              <a:gd name="f120" fmla="*/ f97 f41 1"/>
              <a:gd name="f121" fmla="*/ f98 f41 1"/>
              <a:gd name="f122" fmla="*/ f99 f42 1"/>
              <a:gd name="f123" fmla="*/ f100 f41 1"/>
              <a:gd name="f124" fmla="*/ f101 f42 1"/>
              <a:gd name="f125" fmla="*/ f102 f42 1"/>
              <a:gd name="f126" fmla="*/ f103 f41 1"/>
              <a:gd name="f127" fmla="*/ f104 f42 1"/>
              <a:gd name="f128" fmla="*/ f105 f42 1"/>
              <a:gd name="f129" fmla="*/ f106 f41 1"/>
              <a:gd name="f130" fmla="*/ f107 f42 1"/>
              <a:gd name="f131" fmla="*/ f108 f41 1"/>
              <a:gd name="f132" fmla="*/ f109 f41 1"/>
              <a:gd name="f133" fmla="*/ f110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1">
                <a:pos x="f115" y="f116"/>
              </a:cxn>
              <a:cxn ang="f91">
                <a:pos x="f117" y="f116"/>
              </a:cxn>
              <a:cxn ang="f91">
                <a:pos x="f118" y="f119"/>
              </a:cxn>
              <a:cxn ang="f91">
                <a:pos x="f120" y="f119"/>
              </a:cxn>
              <a:cxn ang="f91">
                <a:pos x="f121" y="f122"/>
              </a:cxn>
              <a:cxn ang="f91">
                <a:pos x="f123" y="f124"/>
              </a:cxn>
              <a:cxn ang="f91">
                <a:pos x="f123" y="f125"/>
              </a:cxn>
              <a:cxn ang="f91">
                <a:pos x="f126" y="f125"/>
              </a:cxn>
              <a:cxn ang="f91">
                <a:pos x="f126" y="f127"/>
              </a:cxn>
              <a:cxn ang="f91">
                <a:pos x="f123" y="f127"/>
              </a:cxn>
              <a:cxn ang="f91">
                <a:pos x="f123" y="f128"/>
              </a:cxn>
              <a:cxn ang="f91">
                <a:pos x="f129" y="f130"/>
              </a:cxn>
              <a:cxn ang="f91">
                <a:pos x="f131" y="f127"/>
              </a:cxn>
              <a:cxn ang="f91">
                <a:pos x="f132" y="f127"/>
              </a:cxn>
              <a:cxn ang="f91">
                <a:pos x="f115" y="f133"/>
              </a:cxn>
              <a:cxn ang="f91">
                <a:pos x="f115" y="f116"/>
              </a:cxn>
            </a:cxnLst>
            <a:rect l="f111" t="f114" r="f112" b="f113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1"/>
                  <a:pt x="f12" y="f24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39" y="f5"/>
                  <a:pt x="f6" y="f33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6" name="Freeform 65"/>
          <p:cNvSpPr/>
          <p:nvPr/>
        </p:nvSpPr>
        <p:spPr>
          <a:xfrm>
            <a:off x="4265246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"/>
              <a:gd name="f7" fmla="val 101"/>
              <a:gd name="f8" fmla="val 98"/>
              <a:gd name="f9" fmla="val 66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60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3"/>
              <a:gd name="f22" fmla="val 96"/>
              <a:gd name="f23" fmla="val 50"/>
              <a:gd name="f24" fmla="val 47"/>
              <a:gd name="f25" fmla="val 99"/>
              <a:gd name="f26" fmla="val 44"/>
              <a:gd name="f27" fmla="val 100"/>
              <a:gd name="f28" fmla="val 40"/>
              <a:gd name="f29" fmla="val 36"/>
              <a:gd name="f30" fmla="val 31"/>
              <a:gd name="f31" fmla="val 23"/>
              <a:gd name="f32" fmla="val 15"/>
              <a:gd name="f33" fmla="val 9"/>
              <a:gd name="f34" fmla="val 3"/>
              <a:gd name="f35" fmla="val 87"/>
              <a:gd name="f36" fmla="val 79"/>
              <a:gd name="f37" fmla="val 71"/>
              <a:gd name="f38" fmla="val 63"/>
              <a:gd name="f39" fmla="val 2"/>
              <a:gd name="f40" fmla="val 5"/>
              <a:gd name="f41" fmla="val 8"/>
              <a:gd name="f42" fmla="val 49"/>
              <a:gd name="f43" fmla="val 13"/>
              <a:gd name="f44" fmla="val 45"/>
              <a:gd name="f45" fmla="val 18"/>
              <a:gd name="f46" fmla="val 42"/>
              <a:gd name="f47" fmla="val 24"/>
              <a:gd name="f48" fmla="val 38"/>
              <a:gd name="f49" fmla="val 39"/>
              <a:gd name="f50" fmla="val 37"/>
              <a:gd name="f51" fmla="val 56"/>
              <a:gd name="f52" fmla="val 35"/>
              <a:gd name="f53" fmla="val 33"/>
              <a:gd name="f54" fmla="val 29"/>
              <a:gd name="f55" fmla="val 65"/>
              <a:gd name="f56" fmla="val 26"/>
              <a:gd name="f57" fmla="val 21"/>
              <a:gd name="f58" fmla="val 61"/>
              <a:gd name="f59" fmla="val 19"/>
              <a:gd name="f60" fmla="val 58"/>
              <a:gd name="f61" fmla="val 17"/>
              <a:gd name="f62" fmla="val 16"/>
              <a:gd name="f63" fmla="val 43"/>
              <a:gd name="f64" fmla="val 10"/>
              <a:gd name="f65" fmla="val 12"/>
              <a:gd name="f66" fmla="val 4"/>
              <a:gd name="f67" fmla="val 28"/>
              <a:gd name="f68" fmla="val 1"/>
              <a:gd name="f69" fmla="val 34"/>
              <a:gd name="f70" fmla="val 67"/>
              <a:gd name="f71" fmla="val 74"/>
              <a:gd name="f72" fmla="val 77"/>
              <a:gd name="f73" fmla="val 14"/>
              <a:gd name="f74" fmla="val 81"/>
              <a:gd name="f75" fmla="val 22"/>
              <a:gd name="f76" fmla="val 27"/>
              <a:gd name="f77" fmla="val 75"/>
              <a:gd name="f78" fmla="val 48"/>
              <a:gd name="f79" fmla="val 51"/>
              <a:gd name="f80" fmla="val 52"/>
              <a:gd name="f81" fmla="val 69"/>
              <a:gd name="f82" fmla="val 25"/>
              <a:gd name="f83" fmla="val 85"/>
              <a:gd name="f84" fmla="val 30"/>
              <a:gd name="f85" fmla="val 86"/>
              <a:gd name="f86" fmla="val 83"/>
              <a:gd name="f87" fmla="val 80"/>
              <a:gd name="f88" fmla="val 78"/>
              <a:gd name="f89" fmla="+- 0 0 -90"/>
              <a:gd name="f90" fmla="*/ f3 1 82"/>
              <a:gd name="f91" fmla="*/ f4 1 101"/>
              <a:gd name="f92" fmla="+- f7 0 f5"/>
              <a:gd name="f93" fmla="+- f6 0 f5"/>
              <a:gd name="f94" fmla="*/ f89 f0 1"/>
              <a:gd name="f95" fmla="*/ f93 1 82"/>
              <a:gd name="f96" fmla="*/ f92 1 101"/>
              <a:gd name="f97" fmla="*/ 82 f93 1"/>
              <a:gd name="f98" fmla="*/ 98 f92 1"/>
              <a:gd name="f99" fmla="*/ 66 f93 1"/>
              <a:gd name="f100" fmla="*/ 88 f92 1"/>
              <a:gd name="f101" fmla="*/ 60 f93 1"/>
              <a:gd name="f102" fmla="*/ 92 f92 1"/>
              <a:gd name="f103" fmla="*/ 53 f93 1"/>
              <a:gd name="f104" fmla="*/ 96 f92 1"/>
              <a:gd name="f105" fmla="*/ 44 f93 1"/>
              <a:gd name="f106" fmla="*/ 100 f92 1"/>
              <a:gd name="f107" fmla="*/ 31 f93 1"/>
              <a:gd name="f108" fmla="*/ 101 f92 1"/>
              <a:gd name="f109" fmla="*/ 9 f93 1"/>
              <a:gd name="f110" fmla="*/ 0 f93 1"/>
              <a:gd name="f111" fmla="*/ 71 f92 1"/>
              <a:gd name="f112" fmla="*/ 5 f93 1"/>
              <a:gd name="f113" fmla="*/ 53 f92 1"/>
              <a:gd name="f114" fmla="*/ 18 f93 1"/>
              <a:gd name="f115" fmla="*/ 42 f92 1"/>
              <a:gd name="f116" fmla="*/ 39 f93 1"/>
              <a:gd name="f117" fmla="*/ 37 f92 1"/>
              <a:gd name="f118" fmla="*/ 35 f92 1"/>
              <a:gd name="f119" fmla="*/ 33 f92 1"/>
              <a:gd name="f120" fmla="*/ 64 f93 1"/>
              <a:gd name="f121" fmla="*/ 24 f92 1"/>
              <a:gd name="f122" fmla="*/ 58 f93 1"/>
              <a:gd name="f123" fmla="*/ 18 f92 1"/>
              <a:gd name="f124" fmla="*/ 50 f93 1"/>
              <a:gd name="f125" fmla="*/ 15 f92 1"/>
              <a:gd name="f126" fmla="*/ 40 f93 1"/>
              <a:gd name="f127" fmla="*/ 26 f93 1"/>
              <a:gd name="f128" fmla="*/ 16 f92 1"/>
              <a:gd name="f129" fmla="*/ 10 f93 1"/>
              <a:gd name="f130" fmla="*/ 21 f92 1"/>
              <a:gd name="f131" fmla="*/ 5 f92 1"/>
              <a:gd name="f132" fmla="*/ 23 f93 1"/>
              <a:gd name="f133" fmla="*/ 2 f92 1"/>
              <a:gd name="f134" fmla="*/ 0 f92 1"/>
              <a:gd name="f135" fmla="*/ 71 f93 1"/>
              <a:gd name="f136" fmla="*/ 8 f92 1"/>
              <a:gd name="f137" fmla="*/ 79 f93 1"/>
              <a:gd name="f138" fmla="*/ 75 f92 1"/>
              <a:gd name="f139" fmla="*/ 48 f92 1"/>
              <a:gd name="f140" fmla="*/ 48 f93 1"/>
              <a:gd name="f141" fmla="*/ 49 f92 1"/>
              <a:gd name="f142" fmla="*/ 33 f93 1"/>
              <a:gd name="f143" fmla="*/ 52 f92 1"/>
              <a:gd name="f144" fmla="*/ 21 f93 1"/>
              <a:gd name="f145" fmla="*/ 58 f92 1"/>
              <a:gd name="f146" fmla="*/ 17 f93 1"/>
              <a:gd name="f147" fmla="*/ 69 f92 1"/>
              <a:gd name="f148" fmla="*/ 22 f93 1"/>
              <a:gd name="f149" fmla="*/ 82 f92 1"/>
              <a:gd name="f150" fmla="*/ 37 f93 1"/>
              <a:gd name="f151" fmla="*/ 86 f92 1"/>
              <a:gd name="f152" fmla="*/ 83 f92 1"/>
              <a:gd name="f153" fmla="*/ f94 1 f2"/>
              <a:gd name="f154" fmla="*/ f97 1 82"/>
              <a:gd name="f155" fmla="*/ f98 1 101"/>
              <a:gd name="f156" fmla="*/ f99 1 82"/>
              <a:gd name="f157" fmla="*/ f100 1 101"/>
              <a:gd name="f158" fmla="*/ f101 1 82"/>
              <a:gd name="f159" fmla="*/ f102 1 101"/>
              <a:gd name="f160" fmla="*/ f103 1 82"/>
              <a:gd name="f161" fmla="*/ f104 1 101"/>
              <a:gd name="f162" fmla="*/ f105 1 82"/>
              <a:gd name="f163" fmla="*/ f106 1 101"/>
              <a:gd name="f164" fmla="*/ f107 1 82"/>
              <a:gd name="f165" fmla="*/ f108 1 101"/>
              <a:gd name="f166" fmla="*/ f109 1 82"/>
              <a:gd name="f167" fmla="*/ f110 1 82"/>
              <a:gd name="f168" fmla="*/ f111 1 101"/>
              <a:gd name="f169" fmla="*/ f112 1 82"/>
              <a:gd name="f170" fmla="*/ f113 1 101"/>
              <a:gd name="f171" fmla="*/ f114 1 82"/>
              <a:gd name="f172" fmla="*/ f115 1 101"/>
              <a:gd name="f173" fmla="*/ f116 1 82"/>
              <a:gd name="f174" fmla="*/ f117 1 101"/>
              <a:gd name="f175" fmla="*/ f118 1 101"/>
              <a:gd name="f176" fmla="*/ f119 1 101"/>
              <a:gd name="f177" fmla="*/ f120 1 82"/>
              <a:gd name="f178" fmla="*/ f121 1 101"/>
              <a:gd name="f179" fmla="*/ f122 1 82"/>
              <a:gd name="f180" fmla="*/ f123 1 101"/>
              <a:gd name="f181" fmla="*/ f124 1 82"/>
              <a:gd name="f182" fmla="*/ f125 1 101"/>
              <a:gd name="f183" fmla="*/ f126 1 82"/>
              <a:gd name="f184" fmla="*/ f127 1 82"/>
              <a:gd name="f185" fmla="*/ f128 1 101"/>
              <a:gd name="f186" fmla="*/ f129 1 82"/>
              <a:gd name="f187" fmla="*/ f130 1 101"/>
              <a:gd name="f188" fmla="*/ f131 1 101"/>
              <a:gd name="f189" fmla="*/ f132 1 82"/>
              <a:gd name="f190" fmla="*/ f133 1 101"/>
              <a:gd name="f191" fmla="*/ f134 1 101"/>
              <a:gd name="f192" fmla="*/ f135 1 82"/>
              <a:gd name="f193" fmla="*/ f136 1 101"/>
              <a:gd name="f194" fmla="*/ f137 1 82"/>
              <a:gd name="f195" fmla="*/ f138 1 101"/>
              <a:gd name="f196" fmla="*/ f139 1 101"/>
              <a:gd name="f197" fmla="*/ f140 1 82"/>
              <a:gd name="f198" fmla="*/ f141 1 101"/>
              <a:gd name="f199" fmla="*/ f142 1 82"/>
              <a:gd name="f200" fmla="*/ f143 1 101"/>
              <a:gd name="f201" fmla="*/ f144 1 82"/>
              <a:gd name="f202" fmla="*/ f145 1 101"/>
              <a:gd name="f203" fmla="*/ f146 1 82"/>
              <a:gd name="f204" fmla="*/ f147 1 101"/>
              <a:gd name="f205" fmla="*/ f148 1 82"/>
              <a:gd name="f206" fmla="*/ f149 1 101"/>
              <a:gd name="f207" fmla="*/ f150 1 82"/>
              <a:gd name="f208" fmla="*/ f151 1 101"/>
              <a:gd name="f209" fmla="*/ f152 1 101"/>
              <a:gd name="f210" fmla="*/ 0 1 f95"/>
              <a:gd name="f211" fmla="*/ f6 1 f95"/>
              <a:gd name="f212" fmla="*/ 0 1 f96"/>
              <a:gd name="f213" fmla="*/ f7 1 f96"/>
              <a:gd name="f214" fmla="+- f153 0 f1"/>
              <a:gd name="f215" fmla="*/ f154 1 f95"/>
              <a:gd name="f216" fmla="*/ f155 1 f96"/>
              <a:gd name="f217" fmla="*/ f156 1 f95"/>
              <a:gd name="f218" fmla="*/ f157 1 f96"/>
              <a:gd name="f219" fmla="*/ f158 1 f95"/>
              <a:gd name="f220" fmla="*/ f159 1 f96"/>
              <a:gd name="f221" fmla="*/ f160 1 f95"/>
              <a:gd name="f222" fmla="*/ f161 1 f96"/>
              <a:gd name="f223" fmla="*/ f162 1 f95"/>
              <a:gd name="f224" fmla="*/ f163 1 f96"/>
              <a:gd name="f225" fmla="*/ f164 1 f95"/>
              <a:gd name="f226" fmla="*/ f165 1 f96"/>
              <a:gd name="f227" fmla="*/ f166 1 f95"/>
              <a:gd name="f228" fmla="*/ f167 1 f95"/>
              <a:gd name="f229" fmla="*/ f168 1 f96"/>
              <a:gd name="f230" fmla="*/ f169 1 f95"/>
              <a:gd name="f231" fmla="*/ f170 1 f96"/>
              <a:gd name="f232" fmla="*/ f171 1 f95"/>
              <a:gd name="f233" fmla="*/ f172 1 f96"/>
              <a:gd name="f234" fmla="*/ f173 1 f95"/>
              <a:gd name="f235" fmla="*/ f174 1 f96"/>
              <a:gd name="f236" fmla="*/ f175 1 f96"/>
              <a:gd name="f237" fmla="*/ f176 1 f96"/>
              <a:gd name="f238" fmla="*/ f177 1 f95"/>
              <a:gd name="f239" fmla="*/ f178 1 f96"/>
              <a:gd name="f240" fmla="*/ f179 1 f95"/>
              <a:gd name="f241" fmla="*/ f180 1 f96"/>
              <a:gd name="f242" fmla="*/ f181 1 f95"/>
              <a:gd name="f243" fmla="*/ f182 1 f96"/>
              <a:gd name="f244" fmla="*/ f183 1 f95"/>
              <a:gd name="f245" fmla="*/ f184 1 f95"/>
              <a:gd name="f246" fmla="*/ f185 1 f96"/>
              <a:gd name="f247" fmla="*/ f186 1 f95"/>
              <a:gd name="f248" fmla="*/ f187 1 f96"/>
              <a:gd name="f249" fmla="*/ f188 1 f96"/>
              <a:gd name="f250" fmla="*/ f189 1 f95"/>
              <a:gd name="f251" fmla="*/ f190 1 f96"/>
              <a:gd name="f252" fmla="*/ f191 1 f96"/>
              <a:gd name="f253" fmla="*/ f192 1 f95"/>
              <a:gd name="f254" fmla="*/ f193 1 f96"/>
              <a:gd name="f255" fmla="*/ f194 1 f95"/>
              <a:gd name="f256" fmla="*/ f195 1 f96"/>
              <a:gd name="f257" fmla="*/ f196 1 f96"/>
              <a:gd name="f258" fmla="*/ f197 1 f95"/>
              <a:gd name="f259" fmla="*/ f198 1 f96"/>
              <a:gd name="f260" fmla="*/ f199 1 f95"/>
              <a:gd name="f261" fmla="*/ f200 1 f96"/>
              <a:gd name="f262" fmla="*/ f201 1 f95"/>
              <a:gd name="f263" fmla="*/ f202 1 f96"/>
              <a:gd name="f264" fmla="*/ f203 1 f95"/>
              <a:gd name="f265" fmla="*/ f204 1 f96"/>
              <a:gd name="f266" fmla="*/ f205 1 f95"/>
              <a:gd name="f267" fmla="*/ f206 1 f96"/>
              <a:gd name="f268" fmla="*/ f207 1 f95"/>
              <a:gd name="f269" fmla="*/ f208 1 f96"/>
              <a:gd name="f270" fmla="*/ f209 1 f96"/>
              <a:gd name="f271" fmla="*/ f210 f90 1"/>
              <a:gd name="f272" fmla="*/ f211 f90 1"/>
              <a:gd name="f273" fmla="*/ f213 f91 1"/>
              <a:gd name="f274" fmla="*/ f212 f91 1"/>
              <a:gd name="f275" fmla="*/ f215 f90 1"/>
              <a:gd name="f276" fmla="*/ f216 f91 1"/>
              <a:gd name="f277" fmla="*/ f217 f90 1"/>
              <a:gd name="f278" fmla="*/ f218 f91 1"/>
              <a:gd name="f279" fmla="*/ f219 f90 1"/>
              <a:gd name="f280" fmla="*/ f220 f91 1"/>
              <a:gd name="f281" fmla="*/ f221 f90 1"/>
              <a:gd name="f282" fmla="*/ f222 f91 1"/>
              <a:gd name="f283" fmla="*/ f223 f90 1"/>
              <a:gd name="f284" fmla="*/ f224 f91 1"/>
              <a:gd name="f285" fmla="*/ f225 f90 1"/>
              <a:gd name="f286" fmla="*/ f226 f91 1"/>
              <a:gd name="f287" fmla="*/ f227 f90 1"/>
              <a:gd name="f288" fmla="*/ f228 f90 1"/>
              <a:gd name="f289" fmla="*/ f229 f91 1"/>
              <a:gd name="f290" fmla="*/ f230 f90 1"/>
              <a:gd name="f291" fmla="*/ f231 f91 1"/>
              <a:gd name="f292" fmla="*/ f232 f90 1"/>
              <a:gd name="f293" fmla="*/ f233 f91 1"/>
              <a:gd name="f294" fmla="*/ f234 f90 1"/>
              <a:gd name="f295" fmla="*/ f235 f91 1"/>
              <a:gd name="f296" fmla="*/ f236 f91 1"/>
              <a:gd name="f297" fmla="*/ f237 f91 1"/>
              <a:gd name="f298" fmla="*/ f238 f90 1"/>
              <a:gd name="f299" fmla="*/ f239 f91 1"/>
              <a:gd name="f300" fmla="*/ f240 f90 1"/>
              <a:gd name="f301" fmla="*/ f241 f91 1"/>
              <a:gd name="f302" fmla="*/ f242 f90 1"/>
              <a:gd name="f303" fmla="*/ f243 f91 1"/>
              <a:gd name="f304" fmla="*/ f244 f90 1"/>
              <a:gd name="f305" fmla="*/ f245 f90 1"/>
              <a:gd name="f306" fmla="*/ f246 f91 1"/>
              <a:gd name="f307" fmla="*/ f247 f90 1"/>
              <a:gd name="f308" fmla="*/ f248 f91 1"/>
              <a:gd name="f309" fmla="*/ f249 f91 1"/>
              <a:gd name="f310" fmla="*/ f250 f90 1"/>
              <a:gd name="f311" fmla="*/ f251 f91 1"/>
              <a:gd name="f312" fmla="*/ f252 f91 1"/>
              <a:gd name="f313" fmla="*/ f253 f90 1"/>
              <a:gd name="f314" fmla="*/ f254 f91 1"/>
              <a:gd name="f315" fmla="*/ f255 f90 1"/>
              <a:gd name="f316" fmla="*/ f256 f91 1"/>
              <a:gd name="f317" fmla="*/ f257 f91 1"/>
              <a:gd name="f318" fmla="*/ f258 f90 1"/>
              <a:gd name="f319" fmla="*/ f259 f91 1"/>
              <a:gd name="f320" fmla="*/ f260 f90 1"/>
              <a:gd name="f321" fmla="*/ f261 f91 1"/>
              <a:gd name="f322" fmla="*/ f262 f90 1"/>
              <a:gd name="f323" fmla="*/ f263 f91 1"/>
              <a:gd name="f324" fmla="*/ f264 f90 1"/>
              <a:gd name="f325" fmla="*/ f265 f91 1"/>
              <a:gd name="f326" fmla="*/ f266 f90 1"/>
              <a:gd name="f327" fmla="*/ f267 f91 1"/>
              <a:gd name="f328" fmla="*/ f268 f90 1"/>
              <a:gd name="f329" fmla="*/ f269 f91 1"/>
              <a:gd name="f330" fmla="*/ f270 f9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4">
                <a:pos x="f275" y="f276"/>
              </a:cxn>
              <a:cxn ang="f214">
                <a:pos x="f277" y="f276"/>
              </a:cxn>
              <a:cxn ang="f214">
                <a:pos x="f277" y="f278"/>
              </a:cxn>
              <a:cxn ang="f214">
                <a:pos x="f279" y="f280"/>
              </a:cxn>
              <a:cxn ang="f214">
                <a:pos x="f281" y="f282"/>
              </a:cxn>
              <a:cxn ang="f214">
                <a:pos x="f283" y="f284"/>
              </a:cxn>
              <a:cxn ang="f214">
                <a:pos x="f285" y="f286"/>
              </a:cxn>
              <a:cxn ang="f214">
                <a:pos x="f287" y="f280"/>
              </a:cxn>
              <a:cxn ang="f214">
                <a:pos x="f288" y="f289"/>
              </a:cxn>
              <a:cxn ang="f214">
                <a:pos x="f290" y="f291"/>
              </a:cxn>
              <a:cxn ang="f214">
                <a:pos x="f292" y="f293"/>
              </a:cxn>
              <a:cxn ang="f214">
                <a:pos x="f294" y="f295"/>
              </a:cxn>
              <a:cxn ang="f214">
                <a:pos x="f277" y="f296"/>
              </a:cxn>
              <a:cxn ang="f214">
                <a:pos x="f277" y="f297"/>
              </a:cxn>
              <a:cxn ang="f214">
                <a:pos x="f298" y="f299"/>
              </a:cxn>
              <a:cxn ang="f214">
                <a:pos x="f300" y="f301"/>
              </a:cxn>
              <a:cxn ang="f214">
                <a:pos x="f302" y="f303"/>
              </a:cxn>
              <a:cxn ang="f214">
                <a:pos x="f304" y="f303"/>
              </a:cxn>
              <a:cxn ang="f214">
                <a:pos x="f305" y="f306"/>
              </a:cxn>
              <a:cxn ang="f214">
                <a:pos x="f307" y="f308"/>
              </a:cxn>
              <a:cxn ang="f214">
                <a:pos x="f287" y="f308"/>
              </a:cxn>
              <a:cxn ang="f214">
                <a:pos x="f287" y="f309"/>
              </a:cxn>
              <a:cxn ang="f214">
                <a:pos x="f310" y="f311"/>
              </a:cxn>
              <a:cxn ang="f214">
                <a:pos x="f304" y="f312"/>
              </a:cxn>
              <a:cxn ang="f214">
                <a:pos x="f300" y="f311"/>
              </a:cxn>
              <a:cxn ang="f214">
                <a:pos x="f313" y="f314"/>
              </a:cxn>
              <a:cxn ang="f214">
                <a:pos x="f315" y="f301"/>
              </a:cxn>
              <a:cxn ang="f214">
                <a:pos x="f275" y="f297"/>
              </a:cxn>
              <a:cxn ang="f214">
                <a:pos x="f275" y="f276"/>
              </a:cxn>
              <a:cxn ang="f214">
                <a:pos x="f277" y="f316"/>
              </a:cxn>
              <a:cxn ang="f214">
                <a:pos x="f277" y="f317"/>
              </a:cxn>
              <a:cxn ang="f214">
                <a:pos x="f318" y="f319"/>
              </a:cxn>
              <a:cxn ang="f214">
                <a:pos x="f320" y="f321"/>
              </a:cxn>
              <a:cxn ang="f214">
                <a:pos x="f322" y="f323"/>
              </a:cxn>
              <a:cxn ang="f214">
                <a:pos x="f324" y="f325"/>
              </a:cxn>
              <a:cxn ang="f214">
                <a:pos x="f326" y="f327"/>
              </a:cxn>
              <a:cxn ang="f214">
                <a:pos x="f328" y="f329"/>
              </a:cxn>
              <a:cxn ang="f214">
                <a:pos x="f281" y="f330"/>
              </a:cxn>
              <a:cxn ang="f214">
                <a:pos x="f277" y="f316"/>
              </a:cxn>
            </a:cxnLst>
            <a:rect l="f271" t="f274" r="f272" b="f273"/>
            <a:pathLst>
              <a:path w="82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8"/>
                  <a:pt x="f24" y="f25"/>
                  <a:pt x="f26" y="f27"/>
                </a:cubicBezTo>
                <a:cubicBezTo>
                  <a:pt x="f28" y="f27"/>
                  <a:pt x="f29" y="f7"/>
                  <a:pt x="f30" y="f7"/>
                </a:cubicBezTo>
                <a:cubicBezTo>
                  <a:pt x="f31" y="f7"/>
                  <a:pt x="f32" y="f8"/>
                  <a:pt x="f33" y="f16"/>
                </a:cubicBezTo>
                <a:cubicBezTo>
                  <a:pt x="f34" y="f35"/>
                  <a:pt x="f5" y="f36"/>
                  <a:pt x="f5" y="f37"/>
                </a:cubicBezTo>
                <a:cubicBezTo>
                  <a:pt x="f5" y="f38"/>
                  <a:pt x="f39" y="f17"/>
                  <a:pt x="f40" y="f21"/>
                </a:cubicBezTo>
                <a:cubicBezTo>
                  <a:pt x="f41" y="f42"/>
                  <a:pt x="f43" y="f44"/>
                  <a:pt x="f45" y="f46"/>
                </a:cubicBezTo>
                <a:cubicBezTo>
                  <a:pt x="f47" y="f28"/>
                  <a:pt x="f30" y="f48"/>
                  <a:pt x="f49" y="f50"/>
                </a:cubicBezTo>
                <a:cubicBezTo>
                  <a:pt x="f24" y="f29"/>
                  <a:pt x="f51" y="f29"/>
                  <a:pt x="f9" y="f52"/>
                </a:cubicBezTo>
                <a:lnTo>
                  <a:pt x="f9" y="f53"/>
                </a:lnTo>
                <a:cubicBezTo>
                  <a:pt x="f9" y="f54"/>
                  <a:pt x="f55" y="f56"/>
                  <a:pt x="f11" y="f47"/>
                </a:cubicBezTo>
                <a:cubicBezTo>
                  <a:pt x="f13" y="f57"/>
                  <a:pt x="f58" y="f59"/>
                  <a:pt x="f60" y="f45"/>
                </a:cubicBezTo>
                <a:cubicBezTo>
                  <a:pt x="f51" y="f61"/>
                  <a:pt x="f21" y="f62"/>
                  <a:pt x="f23" y="f32"/>
                </a:cubicBezTo>
                <a:cubicBezTo>
                  <a:pt x="f24" y="f32"/>
                  <a:pt x="f63" y="f32"/>
                  <a:pt x="f28" y="f32"/>
                </a:cubicBezTo>
                <a:cubicBezTo>
                  <a:pt x="f29" y="f32"/>
                  <a:pt x="f30" y="f32"/>
                  <a:pt x="f56" y="f62"/>
                </a:cubicBezTo>
                <a:cubicBezTo>
                  <a:pt x="f57" y="f61"/>
                  <a:pt x="f32" y="f59"/>
                  <a:pt x="f64" y="f57"/>
                </a:cubicBezTo>
                <a:lnTo>
                  <a:pt x="f33" y="f57"/>
                </a:lnTo>
                <a:lnTo>
                  <a:pt x="f33" y="f40"/>
                </a:lnTo>
                <a:cubicBezTo>
                  <a:pt x="f65" y="f66"/>
                  <a:pt x="f61" y="f34"/>
                  <a:pt x="f31" y="f39"/>
                </a:cubicBezTo>
                <a:cubicBezTo>
                  <a:pt x="f67" y="f68"/>
                  <a:pt x="f69" y="f5"/>
                  <a:pt x="f28" y="f5"/>
                </a:cubicBezTo>
                <a:cubicBezTo>
                  <a:pt x="f24" y="f5"/>
                  <a:pt x="f21" y="f68"/>
                  <a:pt x="f60" y="f39"/>
                </a:cubicBezTo>
                <a:cubicBezTo>
                  <a:pt x="f38" y="f34"/>
                  <a:pt x="f70" y="f40"/>
                  <a:pt x="f37" y="f41"/>
                </a:cubicBezTo>
                <a:cubicBezTo>
                  <a:pt x="f71" y="f64"/>
                  <a:pt x="f72" y="f73"/>
                  <a:pt x="f36" y="f45"/>
                </a:cubicBezTo>
                <a:cubicBezTo>
                  <a:pt x="f74" y="f75"/>
                  <a:pt x="f6" y="f76"/>
                  <a:pt x="f6" y="f53"/>
                </a:cubicBezTo>
                <a:lnTo>
                  <a:pt x="f6" y="f8"/>
                </a:lnTo>
                <a:close/>
                <a:moveTo>
                  <a:pt x="f9" y="f77"/>
                </a:moveTo>
                <a:lnTo>
                  <a:pt x="f9" y="f78"/>
                </a:lnTo>
                <a:cubicBezTo>
                  <a:pt x="f58" y="f78"/>
                  <a:pt x="f19" y="f42"/>
                  <a:pt x="f78" y="f42"/>
                </a:cubicBezTo>
                <a:cubicBezTo>
                  <a:pt x="f46" y="f23"/>
                  <a:pt x="f29" y="f79"/>
                  <a:pt x="f53" y="f80"/>
                </a:cubicBezTo>
                <a:cubicBezTo>
                  <a:pt x="f67" y="f21"/>
                  <a:pt x="f47" y="f19"/>
                  <a:pt x="f57" y="f60"/>
                </a:cubicBezTo>
                <a:cubicBezTo>
                  <a:pt x="f45" y="f58"/>
                  <a:pt x="f61" y="f55"/>
                  <a:pt x="f61" y="f81"/>
                </a:cubicBezTo>
                <a:cubicBezTo>
                  <a:pt x="f61" y="f77"/>
                  <a:pt x="f59" y="f36"/>
                  <a:pt x="f75" y="f6"/>
                </a:cubicBezTo>
                <a:cubicBezTo>
                  <a:pt x="f82" y="f83"/>
                  <a:pt x="f84" y="f85"/>
                  <a:pt x="f50" y="f85"/>
                </a:cubicBezTo>
                <a:cubicBezTo>
                  <a:pt x="f63" y="f85"/>
                  <a:pt x="f78" y="f83"/>
                  <a:pt x="f21" y="f86"/>
                </a:cubicBezTo>
                <a:cubicBezTo>
                  <a:pt x="f17" y="f87"/>
                  <a:pt x="f13" y="f88"/>
                  <a:pt x="f9" y="f77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7" name="Freeform 66"/>
          <p:cNvSpPr/>
          <p:nvPr/>
        </p:nvSpPr>
        <p:spPr>
          <a:xfrm>
            <a:off x="4400376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8"/>
              <a:gd name="f11" fmla="val 16"/>
              <a:gd name="f12" fmla="val 56"/>
              <a:gd name="f13" fmla="val 53"/>
              <a:gd name="f14" fmla="val 15"/>
              <a:gd name="f15" fmla="val 50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1"/>
              <a:gd name="f31" fmla="val 24"/>
              <a:gd name="f32" fmla="val 13"/>
              <a:gd name="f33" fmla="val 10"/>
              <a:gd name="f34" fmla="val 25"/>
              <a:gd name="f35" fmla="val 3"/>
              <a:gd name="f36" fmla="val 33"/>
              <a:gd name="f37" fmla="val 43"/>
              <a:gd name="f38" fmla="val 47"/>
              <a:gd name="f39" fmla="val 1"/>
              <a:gd name="f40" fmla="val 59"/>
              <a:gd name="f41" fmla="val 2"/>
              <a:gd name="f42" fmla="+- 0 0 -90"/>
              <a:gd name="f43" fmla="*/ f3 1 61"/>
              <a:gd name="f44" fmla="*/ f4 1 134"/>
              <a:gd name="f45" fmla="+- f7 0 f5"/>
              <a:gd name="f46" fmla="+- f6 0 f5"/>
              <a:gd name="f47" fmla="*/ f42 f0 1"/>
              <a:gd name="f48" fmla="*/ f46 1 61"/>
              <a:gd name="f49" fmla="*/ f45 1 134"/>
              <a:gd name="f50" fmla="*/ 61 f46 1"/>
              <a:gd name="f51" fmla="*/ 17 f45 1"/>
              <a:gd name="f52" fmla="*/ 60 f46 1"/>
              <a:gd name="f53" fmla="*/ 53 f46 1"/>
              <a:gd name="f54" fmla="*/ 15 f45 1"/>
              <a:gd name="f55" fmla="*/ 46 f46 1"/>
              <a:gd name="f56" fmla="*/ 14 f45 1"/>
              <a:gd name="f57" fmla="*/ 31 f46 1"/>
              <a:gd name="f58" fmla="*/ 19 f45 1"/>
              <a:gd name="f59" fmla="*/ 26 f46 1"/>
              <a:gd name="f60" fmla="*/ 36 f45 1"/>
              <a:gd name="f61" fmla="*/ 39 f45 1"/>
              <a:gd name="f62" fmla="*/ 55 f46 1"/>
              <a:gd name="f63" fmla="*/ 52 f45 1"/>
              <a:gd name="f64" fmla="*/ 27 f46 1"/>
              <a:gd name="f65" fmla="*/ 134 f45 1"/>
              <a:gd name="f66" fmla="*/ 11 f46 1"/>
              <a:gd name="f67" fmla="*/ 0 f46 1"/>
              <a:gd name="f68" fmla="*/ 19 f46 1"/>
              <a:gd name="f69" fmla="*/ 10 f45 1"/>
              <a:gd name="f70" fmla="*/ 43 f46 1"/>
              <a:gd name="f71" fmla="*/ 0 f45 1"/>
              <a:gd name="f72" fmla="*/ 1 f45 1"/>
              <a:gd name="f73" fmla="*/ 2 f45 1"/>
              <a:gd name="f74" fmla="*/ f47 1 f2"/>
              <a:gd name="f75" fmla="*/ f50 1 61"/>
              <a:gd name="f76" fmla="*/ f51 1 134"/>
              <a:gd name="f77" fmla="*/ f52 1 61"/>
              <a:gd name="f78" fmla="*/ f53 1 61"/>
              <a:gd name="f79" fmla="*/ f54 1 134"/>
              <a:gd name="f80" fmla="*/ f55 1 61"/>
              <a:gd name="f81" fmla="*/ f56 1 134"/>
              <a:gd name="f82" fmla="*/ f57 1 61"/>
              <a:gd name="f83" fmla="*/ f58 1 134"/>
              <a:gd name="f84" fmla="*/ f59 1 61"/>
              <a:gd name="f85" fmla="*/ f60 1 134"/>
              <a:gd name="f86" fmla="*/ f61 1 134"/>
              <a:gd name="f87" fmla="*/ f62 1 61"/>
              <a:gd name="f88" fmla="*/ f63 1 134"/>
              <a:gd name="f89" fmla="*/ f64 1 61"/>
              <a:gd name="f90" fmla="*/ f65 1 134"/>
              <a:gd name="f91" fmla="*/ f66 1 61"/>
              <a:gd name="f92" fmla="*/ f67 1 61"/>
              <a:gd name="f93" fmla="*/ f68 1 61"/>
              <a:gd name="f94" fmla="*/ f69 1 134"/>
              <a:gd name="f95" fmla="*/ f70 1 61"/>
              <a:gd name="f96" fmla="*/ f71 1 134"/>
              <a:gd name="f97" fmla="*/ f72 1 134"/>
              <a:gd name="f98" fmla="*/ f73 1 134"/>
              <a:gd name="f99" fmla="*/ 0 1 f48"/>
              <a:gd name="f100" fmla="*/ f6 1 f48"/>
              <a:gd name="f101" fmla="*/ 0 1 f49"/>
              <a:gd name="f102" fmla="*/ f7 1 f49"/>
              <a:gd name="f103" fmla="+- f74 0 f1"/>
              <a:gd name="f104" fmla="*/ f75 1 f48"/>
              <a:gd name="f105" fmla="*/ f76 1 f49"/>
              <a:gd name="f106" fmla="*/ f77 1 f48"/>
              <a:gd name="f107" fmla="*/ f78 1 f48"/>
              <a:gd name="f108" fmla="*/ f79 1 f49"/>
              <a:gd name="f109" fmla="*/ f80 1 f48"/>
              <a:gd name="f110" fmla="*/ f81 1 f49"/>
              <a:gd name="f111" fmla="*/ f82 1 f48"/>
              <a:gd name="f112" fmla="*/ f83 1 f49"/>
              <a:gd name="f113" fmla="*/ f84 1 f48"/>
              <a:gd name="f114" fmla="*/ f85 1 f49"/>
              <a:gd name="f115" fmla="*/ f86 1 f49"/>
              <a:gd name="f116" fmla="*/ f87 1 f48"/>
              <a:gd name="f117" fmla="*/ f88 1 f49"/>
              <a:gd name="f118" fmla="*/ f89 1 f48"/>
              <a:gd name="f119" fmla="*/ f90 1 f49"/>
              <a:gd name="f120" fmla="*/ f91 1 f48"/>
              <a:gd name="f121" fmla="*/ f92 1 f48"/>
              <a:gd name="f122" fmla="*/ f93 1 f48"/>
              <a:gd name="f123" fmla="*/ f94 1 f49"/>
              <a:gd name="f124" fmla="*/ f95 1 f48"/>
              <a:gd name="f125" fmla="*/ f96 1 f49"/>
              <a:gd name="f126" fmla="*/ f97 1 f49"/>
              <a:gd name="f127" fmla="*/ f98 1 f49"/>
              <a:gd name="f128" fmla="*/ f99 f43 1"/>
              <a:gd name="f129" fmla="*/ f100 f43 1"/>
              <a:gd name="f130" fmla="*/ f102 f44 1"/>
              <a:gd name="f131" fmla="*/ f101 f44 1"/>
              <a:gd name="f132" fmla="*/ f104 f43 1"/>
              <a:gd name="f133" fmla="*/ f105 f44 1"/>
              <a:gd name="f134" fmla="*/ f106 f43 1"/>
              <a:gd name="f135" fmla="*/ f107 f43 1"/>
              <a:gd name="f136" fmla="*/ f108 f44 1"/>
              <a:gd name="f137" fmla="*/ f109 f43 1"/>
              <a:gd name="f138" fmla="*/ f110 f44 1"/>
              <a:gd name="f139" fmla="*/ f111 f43 1"/>
              <a:gd name="f140" fmla="*/ f112 f44 1"/>
              <a:gd name="f141" fmla="*/ f113 f43 1"/>
              <a:gd name="f142" fmla="*/ f114 f44 1"/>
              <a:gd name="f143" fmla="*/ f115 f44 1"/>
              <a:gd name="f144" fmla="*/ f116 f43 1"/>
              <a:gd name="f145" fmla="*/ f117 f44 1"/>
              <a:gd name="f146" fmla="*/ f118 f43 1"/>
              <a:gd name="f147" fmla="*/ f119 f44 1"/>
              <a:gd name="f148" fmla="*/ f120 f43 1"/>
              <a:gd name="f149" fmla="*/ f121 f43 1"/>
              <a:gd name="f150" fmla="*/ f122 f43 1"/>
              <a:gd name="f151" fmla="*/ f123 f44 1"/>
              <a:gd name="f152" fmla="*/ f124 f43 1"/>
              <a:gd name="f153" fmla="*/ f125 f44 1"/>
              <a:gd name="f154" fmla="*/ f126 f44 1"/>
              <a:gd name="f155" fmla="*/ f127 f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3">
                <a:pos x="f132" y="f133"/>
              </a:cxn>
              <a:cxn ang="f103">
                <a:pos x="f134" y="f133"/>
              </a:cxn>
              <a:cxn ang="f103">
                <a:pos x="f135" y="f136"/>
              </a:cxn>
              <a:cxn ang="f103">
                <a:pos x="f137" y="f138"/>
              </a:cxn>
              <a:cxn ang="f103">
                <a:pos x="f139" y="f140"/>
              </a:cxn>
              <a:cxn ang="f103">
                <a:pos x="f141" y="f142"/>
              </a:cxn>
              <a:cxn ang="f103">
                <a:pos x="f141" y="f143"/>
              </a:cxn>
              <a:cxn ang="f103">
                <a:pos x="f144" y="f143"/>
              </a:cxn>
              <a:cxn ang="f103">
                <a:pos x="f144" y="f145"/>
              </a:cxn>
              <a:cxn ang="f103">
                <a:pos x="f146" y="f145"/>
              </a:cxn>
              <a:cxn ang="f103">
                <a:pos x="f146" y="f147"/>
              </a:cxn>
              <a:cxn ang="f103">
                <a:pos x="f148" y="f147"/>
              </a:cxn>
              <a:cxn ang="f103">
                <a:pos x="f148" y="f145"/>
              </a:cxn>
              <a:cxn ang="f103">
                <a:pos x="f149" y="f145"/>
              </a:cxn>
              <a:cxn ang="f103">
                <a:pos x="f149" y="f143"/>
              </a:cxn>
              <a:cxn ang="f103">
                <a:pos x="f148" y="f143"/>
              </a:cxn>
              <a:cxn ang="f103">
                <a:pos x="f148" y="f142"/>
              </a:cxn>
              <a:cxn ang="f103">
                <a:pos x="f150" y="f151"/>
              </a:cxn>
              <a:cxn ang="f103">
                <a:pos x="f152" y="f153"/>
              </a:cxn>
              <a:cxn ang="f103">
                <a:pos x="f135" y="f154"/>
              </a:cxn>
              <a:cxn ang="f103">
                <a:pos x="f132" y="f155"/>
              </a:cxn>
              <a:cxn ang="f103">
                <a:pos x="f132" y="f133"/>
              </a:cxn>
            </a:cxnLst>
            <a:rect l="f128" t="f131" r="f129" b="f130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32" y="f11"/>
                  <a:pt x="f22" y="f33"/>
                </a:cubicBezTo>
                <a:cubicBezTo>
                  <a:pt x="f34" y="f35"/>
                  <a:pt x="f36" y="f5"/>
                  <a:pt x="f37" y="f5"/>
                </a:cubicBezTo>
                <a:cubicBezTo>
                  <a:pt x="f38" y="f5"/>
                  <a:pt x="f15" y="f39"/>
                  <a:pt x="f13" y="f39"/>
                </a:cubicBezTo>
                <a:cubicBezTo>
                  <a:pt x="f12" y="f39"/>
                  <a:pt x="f40" y="f41"/>
                  <a:pt x="f6" y="f41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8" name="Freeform 67"/>
          <p:cNvSpPr/>
          <p:nvPr/>
        </p:nvSpPr>
        <p:spPr>
          <a:xfrm>
            <a:off x="4484034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"/>
              <a:gd name="f7" fmla="val 134"/>
              <a:gd name="f8" fmla="val 17"/>
              <a:gd name="f9" fmla="val 61"/>
              <a:gd name="f10" fmla="val 59"/>
              <a:gd name="f11" fmla="val 16"/>
              <a:gd name="f12" fmla="val 57"/>
              <a:gd name="f13" fmla="val 54"/>
              <a:gd name="f14" fmla="val 15"/>
              <a:gd name="f15" fmla="val 51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7"/>
              <a:gd name="f26" fmla="val 36"/>
              <a:gd name="f27" fmla="val 56"/>
              <a:gd name="f28" fmla="val 52"/>
              <a:gd name="f29" fmla="val 11"/>
              <a:gd name="f30" fmla="val 24"/>
              <a:gd name="f31" fmla="val 10"/>
              <a:gd name="f32" fmla="val 25"/>
              <a:gd name="f33" fmla="val 3"/>
              <a:gd name="f34" fmla="val 33"/>
              <a:gd name="f35" fmla="val 44"/>
              <a:gd name="f36" fmla="val 1"/>
              <a:gd name="f37" fmla="val 2"/>
              <a:gd name="f38" fmla="+- 0 0 -90"/>
              <a:gd name="f39" fmla="*/ f3 1 62"/>
              <a:gd name="f40" fmla="*/ f4 1 134"/>
              <a:gd name="f41" fmla="+- f7 0 f5"/>
              <a:gd name="f42" fmla="+- f6 0 f5"/>
              <a:gd name="f43" fmla="*/ f38 f0 1"/>
              <a:gd name="f44" fmla="*/ f42 1 62"/>
              <a:gd name="f45" fmla="*/ f41 1 134"/>
              <a:gd name="f46" fmla="*/ 62 f42 1"/>
              <a:gd name="f47" fmla="*/ 17 f41 1"/>
              <a:gd name="f48" fmla="*/ 61 f42 1"/>
              <a:gd name="f49" fmla="*/ 54 f42 1"/>
              <a:gd name="f50" fmla="*/ 15 f41 1"/>
              <a:gd name="f51" fmla="*/ 46 f42 1"/>
              <a:gd name="f52" fmla="*/ 14 f41 1"/>
              <a:gd name="f53" fmla="*/ 31 f42 1"/>
              <a:gd name="f54" fmla="*/ 19 f41 1"/>
              <a:gd name="f55" fmla="*/ 27 f42 1"/>
              <a:gd name="f56" fmla="*/ 36 f41 1"/>
              <a:gd name="f57" fmla="*/ 39 f41 1"/>
              <a:gd name="f58" fmla="*/ 56 f42 1"/>
              <a:gd name="f59" fmla="*/ 52 f41 1"/>
              <a:gd name="f60" fmla="*/ 134 f41 1"/>
              <a:gd name="f61" fmla="*/ 11 f42 1"/>
              <a:gd name="f62" fmla="*/ 0 f42 1"/>
              <a:gd name="f63" fmla="*/ 19 f42 1"/>
              <a:gd name="f64" fmla="*/ 10 f41 1"/>
              <a:gd name="f65" fmla="*/ 44 f42 1"/>
              <a:gd name="f66" fmla="*/ 0 f41 1"/>
              <a:gd name="f67" fmla="*/ 1 f41 1"/>
              <a:gd name="f68" fmla="*/ 2 f41 1"/>
              <a:gd name="f69" fmla="*/ f43 1 f2"/>
              <a:gd name="f70" fmla="*/ f46 1 62"/>
              <a:gd name="f71" fmla="*/ f47 1 134"/>
              <a:gd name="f72" fmla="*/ f48 1 62"/>
              <a:gd name="f73" fmla="*/ f49 1 62"/>
              <a:gd name="f74" fmla="*/ f50 1 134"/>
              <a:gd name="f75" fmla="*/ f51 1 62"/>
              <a:gd name="f76" fmla="*/ f52 1 134"/>
              <a:gd name="f77" fmla="*/ f53 1 62"/>
              <a:gd name="f78" fmla="*/ f54 1 134"/>
              <a:gd name="f79" fmla="*/ f55 1 62"/>
              <a:gd name="f80" fmla="*/ f56 1 134"/>
              <a:gd name="f81" fmla="*/ f57 1 134"/>
              <a:gd name="f82" fmla="*/ f58 1 62"/>
              <a:gd name="f83" fmla="*/ f59 1 134"/>
              <a:gd name="f84" fmla="*/ f60 1 134"/>
              <a:gd name="f85" fmla="*/ f61 1 62"/>
              <a:gd name="f86" fmla="*/ f62 1 62"/>
              <a:gd name="f87" fmla="*/ f63 1 62"/>
              <a:gd name="f88" fmla="*/ f64 1 134"/>
              <a:gd name="f89" fmla="*/ f65 1 62"/>
              <a:gd name="f90" fmla="*/ f66 1 134"/>
              <a:gd name="f91" fmla="*/ f67 1 134"/>
              <a:gd name="f92" fmla="*/ f68 1 134"/>
              <a:gd name="f93" fmla="*/ 0 1 f44"/>
              <a:gd name="f94" fmla="*/ f6 1 f44"/>
              <a:gd name="f95" fmla="*/ 0 1 f45"/>
              <a:gd name="f96" fmla="*/ f7 1 f45"/>
              <a:gd name="f97" fmla="+- f69 0 f1"/>
              <a:gd name="f98" fmla="*/ f70 1 f44"/>
              <a:gd name="f99" fmla="*/ f71 1 f45"/>
              <a:gd name="f100" fmla="*/ f72 1 f44"/>
              <a:gd name="f101" fmla="*/ f73 1 f44"/>
              <a:gd name="f102" fmla="*/ f74 1 f45"/>
              <a:gd name="f103" fmla="*/ f75 1 f44"/>
              <a:gd name="f104" fmla="*/ f76 1 f45"/>
              <a:gd name="f105" fmla="*/ f77 1 f44"/>
              <a:gd name="f106" fmla="*/ f78 1 f45"/>
              <a:gd name="f107" fmla="*/ f79 1 f44"/>
              <a:gd name="f108" fmla="*/ f80 1 f45"/>
              <a:gd name="f109" fmla="*/ f81 1 f45"/>
              <a:gd name="f110" fmla="*/ f82 1 f44"/>
              <a:gd name="f111" fmla="*/ f83 1 f45"/>
              <a:gd name="f112" fmla="*/ f84 1 f45"/>
              <a:gd name="f113" fmla="*/ f85 1 f44"/>
              <a:gd name="f114" fmla="*/ f86 1 f44"/>
              <a:gd name="f115" fmla="*/ f87 1 f44"/>
              <a:gd name="f116" fmla="*/ f88 1 f45"/>
              <a:gd name="f117" fmla="*/ f89 1 f44"/>
              <a:gd name="f118" fmla="*/ f90 1 f45"/>
              <a:gd name="f119" fmla="*/ f91 1 f45"/>
              <a:gd name="f120" fmla="*/ f92 1 f45"/>
              <a:gd name="f121" fmla="*/ f93 f39 1"/>
              <a:gd name="f122" fmla="*/ f94 f39 1"/>
              <a:gd name="f123" fmla="*/ f96 f40 1"/>
              <a:gd name="f124" fmla="*/ f95 f40 1"/>
              <a:gd name="f125" fmla="*/ f98 f39 1"/>
              <a:gd name="f126" fmla="*/ f99 f40 1"/>
              <a:gd name="f127" fmla="*/ f100 f39 1"/>
              <a:gd name="f128" fmla="*/ f101 f39 1"/>
              <a:gd name="f129" fmla="*/ f102 f40 1"/>
              <a:gd name="f130" fmla="*/ f103 f39 1"/>
              <a:gd name="f131" fmla="*/ f104 f40 1"/>
              <a:gd name="f132" fmla="*/ f105 f39 1"/>
              <a:gd name="f133" fmla="*/ f106 f40 1"/>
              <a:gd name="f134" fmla="*/ f107 f39 1"/>
              <a:gd name="f135" fmla="*/ f108 f40 1"/>
              <a:gd name="f136" fmla="*/ f109 f40 1"/>
              <a:gd name="f137" fmla="*/ f110 f39 1"/>
              <a:gd name="f138" fmla="*/ f111 f40 1"/>
              <a:gd name="f139" fmla="*/ f112 f40 1"/>
              <a:gd name="f140" fmla="*/ f113 f39 1"/>
              <a:gd name="f141" fmla="*/ f114 f39 1"/>
              <a:gd name="f142" fmla="*/ f115 f39 1"/>
              <a:gd name="f143" fmla="*/ f116 f40 1"/>
              <a:gd name="f144" fmla="*/ f117 f39 1"/>
              <a:gd name="f145" fmla="*/ f118 f40 1"/>
              <a:gd name="f146" fmla="*/ f119 f40 1"/>
              <a:gd name="f147" fmla="*/ f12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7">
                <a:pos x="f125" y="f126"/>
              </a:cxn>
              <a:cxn ang="f97">
                <a:pos x="f127" y="f126"/>
              </a:cxn>
              <a:cxn ang="f97">
                <a:pos x="f128" y="f129"/>
              </a:cxn>
              <a:cxn ang="f97">
                <a:pos x="f130" y="f131"/>
              </a:cxn>
              <a:cxn ang="f97">
                <a:pos x="f132" y="f133"/>
              </a:cxn>
              <a:cxn ang="f97">
                <a:pos x="f134" y="f135"/>
              </a:cxn>
              <a:cxn ang="f97">
                <a:pos x="f134" y="f136"/>
              </a:cxn>
              <a:cxn ang="f97">
                <a:pos x="f137" y="f136"/>
              </a:cxn>
              <a:cxn ang="f97">
                <a:pos x="f137" y="f138"/>
              </a:cxn>
              <a:cxn ang="f97">
                <a:pos x="f134" y="f138"/>
              </a:cxn>
              <a:cxn ang="f97">
                <a:pos x="f134" y="f139"/>
              </a:cxn>
              <a:cxn ang="f97">
                <a:pos x="f140" y="f139"/>
              </a:cxn>
              <a:cxn ang="f97">
                <a:pos x="f140" y="f138"/>
              </a:cxn>
              <a:cxn ang="f97">
                <a:pos x="f141" y="f138"/>
              </a:cxn>
              <a:cxn ang="f97">
                <a:pos x="f141" y="f136"/>
              </a:cxn>
              <a:cxn ang="f97">
                <a:pos x="f140" y="f136"/>
              </a:cxn>
              <a:cxn ang="f97">
                <a:pos x="f140" y="f135"/>
              </a:cxn>
              <a:cxn ang="f97">
                <a:pos x="f142" y="f143"/>
              </a:cxn>
              <a:cxn ang="f97">
                <a:pos x="f144" y="f145"/>
              </a:cxn>
              <a:cxn ang="f97">
                <a:pos x="f128" y="f146"/>
              </a:cxn>
              <a:cxn ang="f97">
                <a:pos x="f125" y="f147"/>
              </a:cxn>
              <a:cxn ang="f97">
                <a:pos x="f125" y="f126"/>
              </a:cxn>
            </a:cxnLst>
            <a:rect l="f121" t="f124" r="f122" b="f123"/>
            <a:pathLst>
              <a:path w="62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5" y="f28"/>
                </a:lnTo>
                <a:lnTo>
                  <a:pt x="f25" y="f7"/>
                </a:lnTo>
                <a:lnTo>
                  <a:pt x="f29" y="f7"/>
                </a:lnTo>
                <a:lnTo>
                  <a:pt x="f29" y="f28"/>
                </a:lnTo>
                <a:lnTo>
                  <a:pt x="f5" y="f28"/>
                </a:lnTo>
                <a:lnTo>
                  <a:pt x="f5" y="f19"/>
                </a:lnTo>
                <a:lnTo>
                  <a:pt x="f29" y="f19"/>
                </a:lnTo>
                <a:lnTo>
                  <a:pt x="f29" y="f26"/>
                </a:lnTo>
                <a:cubicBezTo>
                  <a:pt x="f29" y="f30"/>
                  <a:pt x="f17" y="f11"/>
                  <a:pt x="f22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16" y="f5"/>
                  <a:pt x="f15" y="f36"/>
                  <a:pt x="f13" y="f36"/>
                </a:cubicBezTo>
                <a:cubicBezTo>
                  <a:pt x="f27" y="f36"/>
                  <a:pt x="f10" y="f37"/>
                  <a:pt x="f6" y="f37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9" name="Freeform 68"/>
          <p:cNvSpPr/>
          <p:nvPr/>
        </p:nvSpPr>
        <p:spPr>
          <a:xfrm>
            <a:off x="4567693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5"/>
              <a:gd name="f40" fmla="val 74"/>
              <a:gd name="f41" fmla="val 97"/>
              <a:gd name="f42" fmla="val 98"/>
              <a:gd name="f43" fmla="val 35"/>
              <a:gd name="f44" fmla="val 22"/>
              <a:gd name="f45" fmla="val 96"/>
              <a:gd name="f46" fmla="val 13"/>
              <a:gd name="f47" fmla="val 88"/>
              <a:gd name="f48" fmla="val 4"/>
              <a:gd name="f49" fmla="val 67"/>
              <a:gd name="f50" fmla="val 51"/>
              <a:gd name="f51" fmla="val 14"/>
              <a:gd name="f52" fmla="val 5"/>
              <a:gd name="f53" fmla="val 32"/>
              <a:gd name="f54" fmla="val 46"/>
              <a:gd name="f55" fmla="val 59"/>
              <a:gd name="f56" fmla="val 69"/>
              <a:gd name="f57" fmla="val 11"/>
              <a:gd name="f58" fmla="val 30"/>
              <a:gd name="f59" fmla="val 43"/>
              <a:gd name="f60" fmla="val 71"/>
              <a:gd name="f61" fmla="val 40"/>
              <a:gd name="f62" fmla="val 31"/>
              <a:gd name="f63" fmla="val 25"/>
              <a:gd name="f64" fmla="val 65"/>
              <a:gd name="f65" fmla="val 20"/>
              <a:gd name="f66" fmla="val 60"/>
              <a:gd name="f67" fmla="val 54"/>
              <a:gd name="f68" fmla="+- 0 0 -90"/>
              <a:gd name="f69" fmla="*/ f3 1 87"/>
              <a:gd name="f70" fmla="*/ f4 1 100"/>
              <a:gd name="f71" fmla="+- f7 0 f5"/>
              <a:gd name="f72" fmla="+- f6 0 f5"/>
              <a:gd name="f73" fmla="*/ f68 f0 1"/>
              <a:gd name="f74" fmla="*/ f72 1 87"/>
              <a:gd name="f75" fmla="*/ f71 1 100"/>
              <a:gd name="f76" fmla="*/ 87 f72 1"/>
              <a:gd name="f77" fmla="*/ 52 f71 1"/>
              <a:gd name="f78" fmla="*/ 16 f72 1"/>
              <a:gd name="f79" fmla="*/ 19 f72 1"/>
              <a:gd name="f80" fmla="*/ 68 f71 1"/>
              <a:gd name="f81" fmla="*/ 26 f72 1"/>
              <a:gd name="f82" fmla="*/ 78 f71 1"/>
              <a:gd name="f83" fmla="*/ 37 f72 1"/>
              <a:gd name="f84" fmla="*/ 84 f71 1"/>
              <a:gd name="f85" fmla="*/ 50 f72 1"/>
              <a:gd name="f86" fmla="*/ 86 f71 1"/>
              <a:gd name="f87" fmla="*/ 70 f72 1"/>
              <a:gd name="f88" fmla="*/ 83 f71 1"/>
              <a:gd name="f89" fmla="*/ 84 f72 1"/>
              <a:gd name="f90" fmla="*/ 75 f71 1"/>
              <a:gd name="f91" fmla="*/ 85 f72 1"/>
              <a:gd name="f92" fmla="*/ 92 f71 1"/>
              <a:gd name="f93" fmla="*/ 68 f72 1"/>
              <a:gd name="f94" fmla="*/ 98 f71 1"/>
              <a:gd name="f95" fmla="*/ 100 f71 1"/>
              <a:gd name="f96" fmla="*/ 13 f72 1"/>
              <a:gd name="f97" fmla="*/ 88 f71 1"/>
              <a:gd name="f98" fmla="*/ 0 f72 1"/>
              <a:gd name="f99" fmla="*/ 51 f71 1"/>
              <a:gd name="f100" fmla="*/ 14 f71 1"/>
              <a:gd name="f101" fmla="*/ 46 f72 1"/>
              <a:gd name="f102" fmla="*/ 0 f71 1"/>
              <a:gd name="f103" fmla="*/ 76 f72 1"/>
              <a:gd name="f104" fmla="*/ 11 f71 1"/>
              <a:gd name="f105" fmla="*/ 43 f71 1"/>
              <a:gd name="f106" fmla="*/ 71 f72 1"/>
              <a:gd name="f107" fmla="*/ 40 f71 1"/>
              <a:gd name="f108" fmla="*/ 65 f72 1"/>
              <a:gd name="f109" fmla="*/ 20 f71 1"/>
              <a:gd name="f110" fmla="*/ 13 f71 1"/>
              <a:gd name="f111" fmla="*/ 25 f72 1"/>
              <a:gd name="f112" fmla="*/ 21 f71 1"/>
              <a:gd name="f113" fmla="*/ f73 1 f2"/>
              <a:gd name="f114" fmla="*/ f76 1 87"/>
              <a:gd name="f115" fmla="*/ f77 1 100"/>
              <a:gd name="f116" fmla="*/ f78 1 87"/>
              <a:gd name="f117" fmla="*/ f79 1 87"/>
              <a:gd name="f118" fmla="*/ f80 1 100"/>
              <a:gd name="f119" fmla="*/ f81 1 87"/>
              <a:gd name="f120" fmla="*/ f82 1 100"/>
              <a:gd name="f121" fmla="*/ f83 1 87"/>
              <a:gd name="f122" fmla="*/ f84 1 100"/>
              <a:gd name="f123" fmla="*/ f85 1 87"/>
              <a:gd name="f124" fmla="*/ f86 1 100"/>
              <a:gd name="f125" fmla="*/ f87 1 87"/>
              <a:gd name="f126" fmla="*/ f88 1 100"/>
              <a:gd name="f127" fmla="*/ f89 1 87"/>
              <a:gd name="f128" fmla="*/ f90 1 100"/>
              <a:gd name="f129" fmla="*/ f91 1 87"/>
              <a:gd name="f130" fmla="*/ f92 1 100"/>
              <a:gd name="f131" fmla="*/ f93 1 87"/>
              <a:gd name="f132" fmla="*/ f94 1 100"/>
              <a:gd name="f133" fmla="*/ f95 1 100"/>
              <a:gd name="f134" fmla="*/ f96 1 87"/>
              <a:gd name="f135" fmla="*/ f97 1 100"/>
              <a:gd name="f136" fmla="*/ f98 1 87"/>
              <a:gd name="f137" fmla="*/ f99 1 100"/>
              <a:gd name="f138" fmla="*/ f100 1 100"/>
              <a:gd name="f139" fmla="*/ f101 1 87"/>
              <a:gd name="f140" fmla="*/ f102 1 100"/>
              <a:gd name="f141" fmla="*/ f103 1 87"/>
              <a:gd name="f142" fmla="*/ f104 1 100"/>
              <a:gd name="f143" fmla="*/ f105 1 100"/>
              <a:gd name="f144" fmla="*/ f106 1 87"/>
              <a:gd name="f145" fmla="*/ f107 1 100"/>
              <a:gd name="f146" fmla="*/ f108 1 87"/>
              <a:gd name="f147" fmla="*/ f109 1 100"/>
              <a:gd name="f148" fmla="*/ f110 1 100"/>
              <a:gd name="f149" fmla="*/ f111 1 87"/>
              <a:gd name="f150" fmla="*/ f112 1 100"/>
              <a:gd name="f151" fmla="*/ 0 1 f74"/>
              <a:gd name="f152" fmla="*/ f6 1 f74"/>
              <a:gd name="f153" fmla="*/ 0 1 f75"/>
              <a:gd name="f154" fmla="*/ f7 1 f75"/>
              <a:gd name="f155" fmla="+- f113 0 f1"/>
              <a:gd name="f156" fmla="*/ f114 1 f74"/>
              <a:gd name="f157" fmla="*/ f115 1 f75"/>
              <a:gd name="f158" fmla="*/ f116 1 f74"/>
              <a:gd name="f159" fmla="*/ f117 1 f74"/>
              <a:gd name="f160" fmla="*/ f118 1 f75"/>
              <a:gd name="f161" fmla="*/ f119 1 f74"/>
              <a:gd name="f162" fmla="*/ f120 1 f75"/>
              <a:gd name="f163" fmla="*/ f121 1 f74"/>
              <a:gd name="f164" fmla="*/ f122 1 f75"/>
              <a:gd name="f165" fmla="*/ f123 1 f74"/>
              <a:gd name="f166" fmla="*/ f124 1 f75"/>
              <a:gd name="f167" fmla="*/ f125 1 f74"/>
              <a:gd name="f168" fmla="*/ f126 1 f75"/>
              <a:gd name="f169" fmla="*/ f127 1 f74"/>
              <a:gd name="f170" fmla="*/ f128 1 f75"/>
              <a:gd name="f171" fmla="*/ f129 1 f74"/>
              <a:gd name="f172" fmla="*/ f130 1 f75"/>
              <a:gd name="f173" fmla="*/ f131 1 f74"/>
              <a:gd name="f174" fmla="*/ f132 1 f75"/>
              <a:gd name="f175" fmla="*/ f133 1 f75"/>
              <a:gd name="f176" fmla="*/ f134 1 f74"/>
              <a:gd name="f177" fmla="*/ f135 1 f75"/>
              <a:gd name="f178" fmla="*/ f136 1 f74"/>
              <a:gd name="f179" fmla="*/ f137 1 f75"/>
              <a:gd name="f180" fmla="*/ f138 1 f75"/>
              <a:gd name="f181" fmla="*/ f139 1 f74"/>
              <a:gd name="f182" fmla="*/ f140 1 f75"/>
              <a:gd name="f183" fmla="*/ f141 1 f74"/>
              <a:gd name="f184" fmla="*/ f142 1 f75"/>
              <a:gd name="f185" fmla="*/ f143 1 f75"/>
              <a:gd name="f186" fmla="*/ f144 1 f74"/>
              <a:gd name="f187" fmla="*/ f145 1 f75"/>
              <a:gd name="f188" fmla="*/ f146 1 f74"/>
              <a:gd name="f189" fmla="*/ f147 1 f75"/>
              <a:gd name="f190" fmla="*/ f148 1 f75"/>
              <a:gd name="f191" fmla="*/ f149 1 f74"/>
              <a:gd name="f192" fmla="*/ f150 1 f75"/>
              <a:gd name="f193" fmla="*/ f151 f69 1"/>
              <a:gd name="f194" fmla="*/ f152 f69 1"/>
              <a:gd name="f195" fmla="*/ f154 f70 1"/>
              <a:gd name="f196" fmla="*/ f153 f70 1"/>
              <a:gd name="f197" fmla="*/ f156 f69 1"/>
              <a:gd name="f198" fmla="*/ f157 f70 1"/>
              <a:gd name="f199" fmla="*/ f158 f69 1"/>
              <a:gd name="f200" fmla="*/ f159 f69 1"/>
              <a:gd name="f201" fmla="*/ f160 f70 1"/>
              <a:gd name="f202" fmla="*/ f161 f69 1"/>
              <a:gd name="f203" fmla="*/ f162 f70 1"/>
              <a:gd name="f204" fmla="*/ f163 f69 1"/>
              <a:gd name="f205" fmla="*/ f164 f70 1"/>
              <a:gd name="f206" fmla="*/ f165 f69 1"/>
              <a:gd name="f207" fmla="*/ f166 f70 1"/>
              <a:gd name="f208" fmla="*/ f167 f69 1"/>
              <a:gd name="f209" fmla="*/ f168 f70 1"/>
              <a:gd name="f210" fmla="*/ f169 f69 1"/>
              <a:gd name="f211" fmla="*/ f170 f70 1"/>
              <a:gd name="f212" fmla="*/ f171 f69 1"/>
              <a:gd name="f213" fmla="*/ f172 f70 1"/>
              <a:gd name="f214" fmla="*/ f173 f69 1"/>
              <a:gd name="f215" fmla="*/ f174 f70 1"/>
              <a:gd name="f216" fmla="*/ f175 f70 1"/>
              <a:gd name="f217" fmla="*/ f176 f69 1"/>
              <a:gd name="f218" fmla="*/ f177 f70 1"/>
              <a:gd name="f219" fmla="*/ f178 f69 1"/>
              <a:gd name="f220" fmla="*/ f179 f70 1"/>
              <a:gd name="f221" fmla="*/ f180 f70 1"/>
              <a:gd name="f222" fmla="*/ f181 f69 1"/>
              <a:gd name="f223" fmla="*/ f182 f70 1"/>
              <a:gd name="f224" fmla="*/ f183 f69 1"/>
              <a:gd name="f225" fmla="*/ f184 f70 1"/>
              <a:gd name="f226" fmla="*/ f185 f70 1"/>
              <a:gd name="f227" fmla="*/ f186 f69 1"/>
              <a:gd name="f228" fmla="*/ f187 f70 1"/>
              <a:gd name="f229" fmla="*/ f188 f69 1"/>
              <a:gd name="f230" fmla="*/ f189 f70 1"/>
              <a:gd name="f231" fmla="*/ f190 f70 1"/>
              <a:gd name="f232" fmla="*/ f191 f69 1"/>
              <a:gd name="f233" fmla="*/ f192 f7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5">
                <a:pos x="f197" y="f198"/>
              </a:cxn>
              <a:cxn ang="f155">
                <a:pos x="f199" y="f198"/>
              </a:cxn>
              <a:cxn ang="f155">
                <a:pos x="f200" y="f201"/>
              </a:cxn>
              <a:cxn ang="f155">
                <a:pos x="f202" y="f203"/>
              </a:cxn>
              <a:cxn ang="f155">
                <a:pos x="f204" y="f205"/>
              </a:cxn>
              <a:cxn ang="f155">
                <a:pos x="f206" y="f207"/>
              </a:cxn>
              <a:cxn ang="f155">
                <a:pos x="f208" y="f209"/>
              </a:cxn>
              <a:cxn ang="f155">
                <a:pos x="f210" y="f211"/>
              </a:cxn>
              <a:cxn ang="f155">
                <a:pos x="f212" y="f211"/>
              </a:cxn>
              <a:cxn ang="f155">
                <a:pos x="f212" y="f213"/>
              </a:cxn>
              <a:cxn ang="f155">
                <a:pos x="f214" y="f215"/>
              </a:cxn>
              <a:cxn ang="f155">
                <a:pos x="f206" y="f216"/>
              </a:cxn>
              <a:cxn ang="f155">
                <a:pos x="f217" y="f218"/>
              </a:cxn>
              <a:cxn ang="f155">
                <a:pos x="f219" y="f220"/>
              </a:cxn>
              <a:cxn ang="f155">
                <a:pos x="f217" y="f221"/>
              </a:cxn>
              <a:cxn ang="f155">
                <a:pos x="f222" y="f223"/>
              </a:cxn>
              <a:cxn ang="f155">
                <a:pos x="f224" y="f225"/>
              </a:cxn>
              <a:cxn ang="f155">
                <a:pos x="f197" y="f226"/>
              </a:cxn>
              <a:cxn ang="f155">
                <a:pos x="f197" y="f198"/>
              </a:cxn>
              <a:cxn ang="f155">
                <a:pos x="f227" y="f228"/>
              </a:cxn>
              <a:cxn ang="f155">
                <a:pos x="f229" y="f230"/>
              </a:cxn>
              <a:cxn ang="f155">
                <a:pos x="f222" y="f231"/>
              </a:cxn>
              <a:cxn ang="f155">
                <a:pos x="f232" y="f233"/>
              </a:cxn>
              <a:cxn ang="f155">
                <a:pos x="f199" y="f228"/>
              </a:cxn>
              <a:cxn ang="f155">
                <a:pos x="f227" y="f228"/>
              </a:cxn>
            </a:cxnLst>
            <a:rect l="f193" t="f196" r="f194" b="f19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24"/>
                </a:cubicBezTo>
                <a:cubicBezTo>
                  <a:pt x="f34" y="f35"/>
                  <a:pt x="f22" y="f36"/>
                  <a:pt x="f26" y="f18"/>
                </a:cubicBezTo>
                <a:lnTo>
                  <a:pt x="f32" y="f18"/>
                </a:lnTo>
                <a:lnTo>
                  <a:pt x="f32" y="f37"/>
                </a:lnTo>
                <a:cubicBezTo>
                  <a:pt x="f38" y="f39"/>
                  <a:pt x="f40" y="f41"/>
                  <a:pt x="f14" y="f42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3" y="f7"/>
                  <a:pt x="f44" y="f45"/>
                  <a:pt x="f46" y="f47"/>
                </a:cubicBezTo>
                <a:cubicBezTo>
                  <a:pt x="f48" y="f38"/>
                  <a:pt x="f5" y="f49"/>
                  <a:pt x="f5" y="f50"/>
                </a:cubicBezTo>
                <a:cubicBezTo>
                  <a:pt x="f5" y="f43"/>
                  <a:pt x="f48" y="f17"/>
                  <a:pt x="f46" y="f51"/>
                </a:cubicBezTo>
                <a:cubicBezTo>
                  <a:pt x="f15" y="f52"/>
                  <a:pt x="f53" y="f5"/>
                  <a:pt x="f54" y="f5"/>
                </a:cubicBezTo>
                <a:cubicBezTo>
                  <a:pt x="f55" y="f5"/>
                  <a:pt x="f56" y="f48"/>
                  <a:pt x="f34" y="f57"/>
                </a:cubicBezTo>
                <a:cubicBezTo>
                  <a:pt x="f24" y="f13"/>
                  <a:pt x="f6" y="f58"/>
                  <a:pt x="f6" y="f59"/>
                </a:cubicBezTo>
                <a:lnTo>
                  <a:pt x="f6" y="f8"/>
                </a:lnTo>
                <a:close/>
                <a:moveTo>
                  <a:pt x="f60" y="f61"/>
                </a:moveTo>
                <a:cubicBezTo>
                  <a:pt x="f60" y="f62"/>
                  <a:pt x="f56" y="f63"/>
                  <a:pt x="f64" y="f65"/>
                </a:cubicBezTo>
                <a:cubicBezTo>
                  <a:pt x="f66" y="f9"/>
                  <a:pt x="f67" y="f46"/>
                  <a:pt x="f54" y="f46"/>
                </a:cubicBezTo>
                <a:cubicBezTo>
                  <a:pt x="f25" y="f46"/>
                  <a:pt x="f58" y="f9"/>
                  <a:pt x="f63" y="f15"/>
                </a:cubicBezTo>
                <a:cubicBezTo>
                  <a:pt x="f65" y="f19"/>
                  <a:pt x="f11" y="f53"/>
                  <a:pt x="f9" y="f61"/>
                </a:cubicBezTo>
                <a:lnTo>
                  <a:pt x="f60" y="f61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0" name="Freeform 69"/>
          <p:cNvSpPr/>
          <p:nvPr/>
        </p:nvSpPr>
        <p:spPr>
          <a:xfrm>
            <a:off x="4715697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26"/>
              <a:gd name="f39" fmla="val 6"/>
              <a:gd name="f40" fmla="val 4"/>
              <a:gd name="f41" fmla="val 37"/>
              <a:gd name="f42" fmla="val 1"/>
              <a:gd name="f43" fmla="val 42"/>
              <a:gd name="f44" fmla="val 58"/>
              <a:gd name="f45" fmla="val 66"/>
              <a:gd name="f46" fmla="val 72"/>
              <a:gd name="f47" fmla="val 77"/>
              <a:gd name="f48" fmla="val 36"/>
              <a:gd name="f49" fmla="+- 0 0 -90"/>
              <a:gd name="f50" fmla="*/ f3 1 80"/>
              <a:gd name="f51" fmla="*/ f4 1 98"/>
              <a:gd name="f52" fmla="+- f7 0 f5"/>
              <a:gd name="f53" fmla="+- f6 0 f5"/>
              <a:gd name="f54" fmla="*/ f49 f0 1"/>
              <a:gd name="f55" fmla="*/ f53 1 80"/>
              <a:gd name="f56" fmla="*/ f52 1 98"/>
              <a:gd name="f57" fmla="*/ 80 f53 1"/>
              <a:gd name="f58" fmla="*/ 98 f52 1"/>
              <a:gd name="f59" fmla="*/ 64 f53 1"/>
              <a:gd name="f60" fmla="*/ 44 f52 1"/>
              <a:gd name="f61" fmla="*/ 63 f53 1"/>
              <a:gd name="f62" fmla="*/ 32 f52 1"/>
              <a:gd name="f63" fmla="*/ 60 f53 1"/>
              <a:gd name="f64" fmla="*/ 23 f52 1"/>
              <a:gd name="f65" fmla="*/ 54 f53 1"/>
              <a:gd name="f66" fmla="*/ 17 f52 1"/>
              <a:gd name="f67" fmla="*/ 44 f53 1"/>
              <a:gd name="f68" fmla="*/ 15 f52 1"/>
              <a:gd name="f69" fmla="*/ 30 f53 1"/>
              <a:gd name="f70" fmla="*/ 19 f52 1"/>
              <a:gd name="f71" fmla="*/ 16 f53 1"/>
              <a:gd name="f72" fmla="*/ 27 f52 1"/>
              <a:gd name="f73" fmla="*/ 0 f53 1"/>
              <a:gd name="f74" fmla="*/ 3 f52 1"/>
              <a:gd name="f75" fmla="*/ 13 f52 1"/>
              <a:gd name="f76" fmla="*/ 32 f53 1"/>
              <a:gd name="f77" fmla="*/ 4 f52 1"/>
              <a:gd name="f78" fmla="*/ 48 f53 1"/>
              <a:gd name="f79" fmla="*/ 0 f52 1"/>
              <a:gd name="f80" fmla="*/ 72 f53 1"/>
              <a:gd name="f81" fmla="*/ 9 f52 1"/>
              <a:gd name="f82" fmla="*/ 36 f52 1"/>
              <a:gd name="f83" fmla="*/ f54 1 f2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98"/>
              <a:gd name="f110" fmla="*/ 0 1 f55"/>
              <a:gd name="f111" fmla="*/ f6 1 f55"/>
              <a:gd name="f112" fmla="*/ 0 1 f56"/>
              <a:gd name="f113" fmla="*/ f7 1 f56"/>
              <a:gd name="f114" fmla="+- f83 0 f1"/>
              <a:gd name="f115" fmla="*/ f84 1 f55"/>
              <a:gd name="f116" fmla="*/ f85 1 f56"/>
              <a:gd name="f117" fmla="*/ f86 1 f55"/>
              <a:gd name="f118" fmla="*/ f87 1 f56"/>
              <a:gd name="f119" fmla="*/ f88 1 f55"/>
              <a:gd name="f120" fmla="*/ f89 1 f56"/>
              <a:gd name="f121" fmla="*/ f90 1 f55"/>
              <a:gd name="f122" fmla="*/ f91 1 f56"/>
              <a:gd name="f123" fmla="*/ f92 1 f55"/>
              <a:gd name="f124" fmla="*/ f93 1 f56"/>
              <a:gd name="f125" fmla="*/ f94 1 f55"/>
              <a:gd name="f126" fmla="*/ f95 1 f56"/>
              <a:gd name="f127" fmla="*/ f96 1 f55"/>
              <a:gd name="f128" fmla="*/ f97 1 f56"/>
              <a:gd name="f129" fmla="*/ f98 1 f55"/>
              <a:gd name="f130" fmla="*/ f99 1 f56"/>
              <a:gd name="f131" fmla="*/ f100 1 f55"/>
              <a:gd name="f132" fmla="*/ f101 1 f56"/>
              <a:gd name="f133" fmla="*/ f102 1 f56"/>
              <a:gd name="f134" fmla="*/ f103 1 f55"/>
              <a:gd name="f135" fmla="*/ f104 1 f56"/>
              <a:gd name="f136" fmla="*/ f105 1 f55"/>
              <a:gd name="f137" fmla="*/ f106 1 f56"/>
              <a:gd name="f138" fmla="*/ f107 1 f55"/>
              <a:gd name="f139" fmla="*/ f108 1 f56"/>
              <a:gd name="f140" fmla="*/ f109 1 f56"/>
              <a:gd name="f141" fmla="*/ f110 f50 1"/>
              <a:gd name="f142" fmla="*/ f111 f50 1"/>
              <a:gd name="f143" fmla="*/ f113 f51 1"/>
              <a:gd name="f144" fmla="*/ f112 f51 1"/>
              <a:gd name="f145" fmla="*/ f115 f50 1"/>
              <a:gd name="f146" fmla="*/ f116 f51 1"/>
              <a:gd name="f147" fmla="*/ f117 f50 1"/>
              <a:gd name="f148" fmla="*/ f118 f51 1"/>
              <a:gd name="f149" fmla="*/ f119 f50 1"/>
              <a:gd name="f150" fmla="*/ f120 f51 1"/>
              <a:gd name="f151" fmla="*/ f121 f50 1"/>
              <a:gd name="f152" fmla="*/ f122 f51 1"/>
              <a:gd name="f153" fmla="*/ f123 f50 1"/>
              <a:gd name="f154" fmla="*/ f124 f51 1"/>
              <a:gd name="f155" fmla="*/ f125 f50 1"/>
              <a:gd name="f156" fmla="*/ f126 f51 1"/>
              <a:gd name="f157" fmla="*/ f127 f50 1"/>
              <a:gd name="f158" fmla="*/ f128 f51 1"/>
              <a:gd name="f159" fmla="*/ f129 f50 1"/>
              <a:gd name="f160" fmla="*/ f130 f51 1"/>
              <a:gd name="f161" fmla="*/ f131 f50 1"/>
              <a:gd name="f162" fmla="*/ f132 f51 1"/>
              <a:gd name="f163" fmla="*/ f133 f51 1"/>
              <a:gd name="f164" fmla="*/ f134 f50 1"/>
              <a:gd name="f165" fmla="*/ f135 f51 1"/>
              <a:gd name="f166" fmla="*/ f136 f50 1"/>
              <a:gd name="f167" fmla="*/ f137 f51 1"/>
              <a:gd name="f168" fmla="*/ f138 f50 1"/>
              <a:gd name="f169" fmla="*/ f139 f51 1"/>
              <a:gd name="f170" fmla="*/ f140 f5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4">
                <a:pos x="f145" y="f146"/>
              </a:cxn>
              <a:cxn ang="f114">
                <a:pos x="f147" y="f146"/>
              </a:cxn>
              <a:cxn ang="f114">
                <a:pos x="f147" y="f148"/>
              </a:cxn>
              <a:cxn ang="f114">
                <a:pos x="f149" y="f150"/>
              </a:cxn>
              <a:cxn ang="f114">
                <a:pos x="f151" y="f152"/>
              </a:cxn>
              <a:cxn ang="f114">
                <a:pos x="f153" y="f154"/>
              </a:cxn>
              <a:cxn ang="f114">
                <a:pos x="f155" y="f156"/>
              </a:cxn>
              <a:cxn ang="f114">
                <a:pos x="f157" y="f158"/>
              </a:cxn>
              <a:cxn ang="f114">
                <a:pos x="f159" y="f160"/>
              </a:cxn>
              <a:cxn ang="f114">
                <a:pos x="f159" y="f146"/>
              </a:cxn>
              <a:cxn ang="f114">
                <a:pos x="f161" y="f146"/>
              </a:cxn>
              <a:cxn ang="f114">
                <a:pos x="f161" y="f162"/>
              </a:cxn>
              <a:cxn ang="f114">
                <a:pos x="f159" y="f162"/>
              </a:cxn>
              <a:cxn ang="f114">
                <a:pos x="f159" y="f163"/>
              </a:cxn>
              <a:cxn ang="f114">
                <a:pos x="f164" y="f165"/>
              </a:cxn>
              <a:cxn ang="f114">
                <a:pos x="f166" y="f167"/>
              </a:cxn>
              <a:cxn ang="f114">
                <a:pos x="f168" y="f169"/>
              </a:cxn>
              <a:cxn ang="f114">
                <a:pos x="f145" y="f170"/>
              </a:cxn>
              <a:cxn ang="f114">
                <a:pos x="f145" y="f146"/>
              </a:cxn>
            </a:cxnLst>
            <a:rect l="f141" t="f144" r="f142" b="f143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5"/>
                  <a:pt x="f30" y="f31"/>
                </a:cubicBezTo>
                <a:cubicBezTo>
                  <a:pt x="f17" y="f32"/>
                  <a:pt x="f21" y="f33"/>
                  <a:pt x="f27" y="f34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5"/>
                </a:lnTo>
                <a:lnTo>
                  <a:pt x="f27" y="f35"/>
                </a:lnTo>
                <a:lnTo>
                  <a:pt x="f27" y="f36"/>
                </a:lnTo>
                <a:cubicBezTo>
                  <a:pt x="f32" y="f37"/>
                  <a:pt x="f38" y="f39"/>
                  <a:pt x="f13" y="f40"/>
                </a:cubicBezTo>
                <a:cubicBezTo>
                  <a:pt x="f41" y="f42"/>
                  <a:pt x="f43" y="f5"/>
                  <a:pt x="f28" y="f5"/>
                </a:cubicBezTo>
                <a:cubicBezTo>
                  <a:pt x="f44" y="f5"/>
                  <a:pt x="f45" y="f35"/>
                  <a:pt x="f46" y="f37"/>
                </a:cubicBezTo>
                <a:cubicBezTo>
                  <a:pt x="f47" y="f27"/>
                  <a:pt x="f6" y="f17"/>
                  <a:pt x="f6" y="f48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1" name="Freeform 70"/>
          <p:cNvSpPr/>
          <p:nvPr/>
        </p:nvSpPr>
        <p:spPr>
          <a:xfrm>
            <a:off x="4857265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1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3"/>
              <a:gd name="f34" fmla="val 24"/>
              <a:gd name="f35" fmla="val 19"/>
              <a:gd name="f36" fmla="val 63"/>
              <a:gd name="f37" fmla="val 72"/>
              <a:gd name="f38" fmla="+- 0 0 -90"/>
              <a:gd name="f39" fmla="*/ f3 1 88"/>
              <a:gd name="f40" fmla="*/ f4 1 101"/>
              <a:gd name="f41" fmla="+- f7 0 f5"/>
              <a:gd name="f42" fmla="+- f6 0 f5"/>
              <a:gd name="f43" fmla="*/ f38 f0 1"/>
              <a:gd name="f44" fmla="*/ f42 1 88"/>
              <a:gd name="f45" fmla="*/ f41 1 101"/>
              <a:gd name="f46" fmla="*/ 88 f42 1"/>
              <a:gd name="f47" fmla="*/ 51 f41 1"/>
              <a:gd name="f48" fmla="*/ 76 f42 1"/>
              <a:gd name="f49" fmla="*/ 87 f41 1"/>
              <a:gd name="f50" fmla="*/ 44 f42 1"/>
              <a:gd name="f51" fmla="*/ 101 f41 1"/>
              <a:gd name="f52" fmla="*/ 12 f42 1"/>
              <a:gd name="f53" fmla="*/ 0 f42 1"/>
              <a:gd name="f54" fmla="*/ 14 f41 1"/>
              <a:gd name="f55" fmla="*/ 0 f41 1"/>
              <a:gd name="f56" fmla="*/ 71 f42 1"/>
              <a:gd name="f57" fmla="*/ 64 f42 1"/>
              <a:gd name="f58" fmla="*/ 23 f41 1"/>
              <a:gd name="f59" fmla="*/ 24 f42 1"/>
              <a:gd name="f60" fmla="*/ 17 f42 1"/>
              <a:gd name="f61" fmla="*/ 78 f41 1"/>
              <a:gd name="f62" fmla="*/ f43 1 f2"/>
              <a:gd name="f63" fmla="*/ f46 1 88"/>
              <a:gd name="f64" fmla="*/ f47 1 101"/>
              <a:gd name="f65" fmla="*/ f48 1 88"/>
              <a:gd name="f66" fmla="*/ f49 1 101"/>
              <a:gd name="f67" fmla="*/ f50 1 88"/>
              <a:gd name="f68" fmla="*/ f51 1 101"/>
              <a:gd name="f69" fmla="*/ f52 1 88"/>
              <a:gd name="f70" fmla="*/ f53 1 88"/>
              <a:gd name="f71" fmla="*/ f54 1 101"/>
              <a:gd name="f72" fmla="*/ f55 1 101"/>
              <a:gd name="f73" fmla="*/ f56 1 88"/>
              <a:gd name="f74" fmla="*/ f57 1 88"/>
              <a:gd name="f75" fmla="*/ f58 1 101"/>
              <a:gd name="f76" fmla="*/ f59 1 88"/>
              <a:gd name="f77" fmla="*/ f60 1 88"/>
              <a:gd name="f78" fmla="*/ f61 1 101"/>
              <a:gd name="f79" fmla="*/ 0 1 f44"/>
              <a:gd name="f80" fmla="*/ f6 1 f44"/>
              <a:gd name="f81" fmla="*/ 0 1 f45"/>
              <a:gd name="f82" fmla="*/ f7 1 f45"/>
              <a:gd name="f83" fmla="+- f62 0 f1"/>
              <a:gd name="f84" fmla="*/ f63 1 f44"/>
              <a:gd name="f85" fmla="*/ f64 1 f45"/>
              <a:gd name="f86" fmla="*/ f65 1 f44"/>
              <a:gd name="f87" fmla="*/ f66 1 f45"/>
              <a:gd name="f88" fmla="*/ f67 1 f44"/>
              <a:gd name="f89" fmla="*/ f68 1 f45"/>
              <a:gd name="f90" fmla="*/ f69 1 f44"/>
              <a:gd name="f91" fmla="*/ f70 1 f44"/>
              <a:gd name="f92" fmla="*/ f71 1 f45"/>
              <a:gd name="f93" fmla="*/ f72 1 f45"/>
              <a:gd name="f94" fmla="*/ f73 1 f44"/>
              <a:gd name="f95" fmla="*/ f74 1 f44"/>
              <a:gd name="f96" fmla="*/ f75 1 f45"/>
              <a:gd name="f97" fmla="*/ f76 1 f44"/>
              <a:gd name="f98" fmla="*/ f77 1 f44"/>
              <a:gd name="f99" fmla="*/ f78 1 f45"/>
              <a:gd name="f100" fmla="*/ f79 f39 1"/>
              <a:gd name="f101" fmla="*/ f80 f39 1"/>
              <a:gd name="f102" fmla="*/ f82 f40 1"/>
              <a:gd name="f103" fmla="*/ f81 f40 1"/>
              <a:gd name="f104" fmla="*/ f84 f39 1"/>
              <a:gd name="f105" fmla="*/ f85 f40 1"/>
              <a:gd name="f106" fmla="*/ f86 f39 1"/>
              <a:gd name="f107" fmla="*/ f87 f40 1"/>
              <a:gd name="f108" fmla="*/ f88 f39 1"/>
              <a:gd name="f109" fmla="*/ f89 f40 1"/>
              <a:gd name="f110" fmla="*/ f90 f39 1"/>
              <a:gd name="f111" fmla="*/ f91 f39 1"/>
              <a:gd name="f112" fmla="*/ f92 f40 1"/>
              <a:gd name="f113" fmla="*/ f93 f40 1"/>
              <a:gd name="f114" fmla="*/ f94 f39 1"/>
              <a:gd name="f115" fmla="*/ f95 f39 1"/>
              <a:gd name="f116" fmla="*/ f96 f40 1"/>
              <a:gd name="f117" fmla="*/ f97 f39 1"/>
              <a:gd name="f118" fmla="*/ f98 f39 1"/>
              <a:gd name="f119" fmla="*/ f99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3">
                <a:pos x="f104" y="f105"/>
              </a:cxn>
              <a:cxn ang="f83">
                <a:pos x="f106" y="f107"/>
              </a:cxn>
              <a:cxn ang="f83">
                <a:pos x="f108" y="f109"/>
              </a:cxn>
              <a:cxn ang="f83">
                <a:pos x="f110" y="f107"/>
              </a:cxn>
              <a:cxn ang="f83">
                <a:pos x="f111" y="f105"/>
              </a:cxn>
              <a:cxn ang="f83">
                <a:pos x="f110" y="f112"/>
              </a:cxn>
              <a:cxn ang="f83">
                <a:pos x="f108" y="f113"/>
              </a:cxn>
              <a:cxn ang="f83">
                <a:pos x="f106" y="f112"/>
              </a:cxn>
              <a:cxn ang="f83">
                <a:pos x="f104" y="f105"/>
              </a:cxn>
              <a:cxn ang="f83">
                <a:pos x="f114" y="f105"/>
              </a:cxn>
              <a:cxn ang="f83">
                <a:pos x="f115" y="f116"/>
              </a:cxn>
              <a:cxn ang="f83">
                <a:pos x="f108" y="f112"/>
              </a:cxn>
              <a:cxn ang="f83">
                <a:pos x="f117" y="f116"/>
              </a:cxn>
              <a:cxn ang="f83">
                <a:pos x="f118" y="f105"/>
              </a:cxn>
              <a:cxn ang="f83">
                <a:pos x="f117" y="f119"/>
              </a:cxn>
              <a:cxn ang="f83">
                <a:pos x="f108" y="f107"/>
              </a:cxn>
              <a:cxn ang="f83">
                <a:pos x="f115" y="f119"/>
              </a:cxn>
              <a:cxn ang="f83">
                <a:pos x="f114" y="f105"/>
              </a:cxn>
            </a:cxnLst>
            <a:rect l="f100" t="f103" r="f101" b="f102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29" y="f32"/>
                  <a:pt x="f34" y="f23"/>
                </a:cubicBezTo>
                <a:cubicBezTo>
                  <a:pt x="f35" y="f29"/>
                  <a:pt x="f32" y="f27"/>
                  <a:pt x="f32" y="f8"/>
                </a:cubicBezTo>
                <a:cubicBezTo>
                  <a:pt x="f32" y="f36"/>
                  <a:pt x="f35" y="f37"/>
                  <a:pt x="f34" y="f11"/>
                </a:cubicBezTo>
                <a:cubicBezTo>
                  <a:pt x="f29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37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2" name="Freeform 71"/>
          <p:cNvSpPr/>
          <p:nvPr/>
        </p:nvSpPr>
        <p:spPr>
          <a:xfrm>
            <a:off x="5011707" y="4310591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4"/>
              <a:gd name="f11" fmla="val 63"/>
              <a:gd name="f12" fmla="val 70"/>
              <a:gd name="f13" fmla="val 67"/>
              <a:gd name="f14" fmla="val 62"/>
              <a:gd name="f15" fmla="val 60"/>
              <a:gd name="f16" fmla="val 58"/>
              <a:gd name="f17" fmla="val 59"/>
              <a:gd name="f18" fmla="val 55"/>
              <a:gd name="f19" fmla="val 57"/>
              <a:gd name="f20" fmla="val 53"/>
              <a:gd name="f21" fmla="val 54"/>
              <a:gd name="f22" fmla="val 52"/>
              <a:gd name="f23" fmla="val 51"/>
              <a:gd name="f24" fmla="val 48"/>
              <a:gd name="f25" fmla="val 50"/>
              <a:gd name="f26" fmla="val 44"/>
              <a:gd name="f27" fmla="val 39"/>
              <a:gd name="f28" fmla="val 35"/>
              <a:gd name="f29" fmla="val 30"/>
              <a:gd name="f30" fmla="val 25"/>
              <a:gd name="f31" fmla="val 56"/>
              <a:gd name="f32" fmla="val 20"/>
              <a:gd name="f33" fmla="val 16"/>
              <a:gd name="f34" fmla="val 21"/>
              <a:gd name="f35" fmla="val 26"/>
              <a:gd name="f36" fmla="val 41"/>
              <a:gd name="f37" fmla="val 32"/>
              <a:gd name="f38" fmla="val 37"/>
              <a:gd name="f39" fmla="val 36"/>
              <a:gd name="f40" fmla="val 42"/>
              <a:gd name="f41" fmla="val 66"/>
              <a:gd name="f42" fmla="val 38"/>
              <a:gd name="f43" fmla="val 72"/>
              <a:gd name="f44" fmla="val 77"/>
              <a:gd name="f45" fmla="val 71"/>
              <a:gd name="f46" fmla="+- 0 0 -90"/>
              <a:gd name="f47" fmla="*/ f3 1 80"/>
              <a:gd name="f48" fmla="*/ f4 1 133"/>
              <a:gd name="f49" fmla="+- f7 0 f5"/>
              <a:gd name="f50" fmla="+- f6 0 f5"/>
              <a:gd name="f51" fmla="*/ f46 f0 1"/>
              <a:gd name="f52" fmla="*/ f50 1 80"/>
              <a:gd name="f53" fmla="*/ f49 1 133"/>
              <a:gd name="f54" fmla="*/ 80 f50 1"/>
              <a:gd name="f55" fmla="*/ 133 f49 1"/>
              <a:gd name="f56" fmla="*/ 64 f50 1"/>
              <a:gd name="f57" fmla="*/ 79 f49 1"/>
              <a:gd name="f58" fmla="*/ 63 f50 1"/>
              <a:gd name="f59" fmla="*/ 67 f49 1"/>
              <a:gd name="f60" fmla="*/ 60 f50 1"/>
              <a:gd name="f61" fmla="*/ 58 f49 1"/>
              <a:gd name="f62" fmla="*/ 54 f50 1"/>
              <a:gd name="f63" fmla="*/ 52 f49 1"/>
              <a:gd name="f64" fmla="*/ 44 f50 1"/>
              <a:gd name="f65" fmla="*/ 50 f49 1"/>
              <a:gd name="f66" fmla="*/ 30 f50 1"/>
              <a:gd name="f67" fmla="*/ 54 f49 1"/>
              <a:gd name="f68" fmla="*/ 16 f50 1"/>
              <a:gd name="f69" fmla="*/ 62 f49 1"/>
              <a:gd name="f70" fmla="*/ 0 f50 1"/>
              <a:gd name="f71" fmla="*/ 0 f49 1"/>
              <a:gd name="f72" fmla="*/ 48 f49 1"/>
              <a:gd name="f73" fmla="*/ 32 f50 1"/>
              <a:gd name="f74" fmla="*/ 39 f49 1"/>
              <a:gd name="f75" fmla="*/ 48 f50 1"/>
              <a:gd name="f76" fmla="*/ 35 f49 1"/>
              <a:gd name="f77" fmla="*/ 72 f50 1"/>
              <a:gd name="f78" fmla="*/ 44 f49 1"/>
              <a:gd name="f79" fmla="*/ 71 f49 1"/>
              <a:gd name="f80" fmla="*/ f51 1 f2"/>
              <a:gd name="f81" fmla="*/ f54 1 80"/>
              <a:gd name="f82" fmla="*/ f55 1 133"/>
              <a:gd name="f83" fmla="*/ f56 1 80"/>
              <a:gd name="f84" fmla="*/ f57 1 133"/>
              <a:gd name="f85" fmla="*/ f58 1 80"/>
              <a:gd name="f86" fmla="*/ f59 1 133"/>
              <a:gd name="f87" fmla="*/ f60 1 80"/>
              <a:gd name="f88" fmla="*/ f61 1 133"/>
              <a:gd name="f89" fmla="*/ f62 1 80"/>
              <a:gd name="f90" fmla="*/ f63 1 133"/>
              <a:gd name="f91" fmla="*/ f64 1 80"/>
              <a:gd name="f92" fmla="*/ f65 1 133"/>
              <a:gd name="f93" fmla="*/ f66 1 80"/>
              <a:gd name="f94" fmla="*/ f67 1 133"/>
              <a:gd name="f95" fmla="*/ f68 1 80"/>
              <a:gd name="f96" fmla="*/ f69 1 133"/>
              <a:gd name="f97" fmla="*/ f70 1 80"/>
              <a:gd name="f98" fmla="*/ f71 1 133"/>
              <a:gd name="f99" fmla="*/ f72 1 133"/>
              <a:gd name="f100" fmla="*/ f73 1 80"/>
              <a:gd name="f101" fmla="*/ f74 1 133"/>
              <a:gd name="f102" fmla="*/ f75 1 80"/>
              <a:gd name="f103" fmla="*/ f76 1 133"/>
              <a:gd name="f104" fmla="*/ f77 1 80"/>
              <a:gd name="f105" fmla="*/ f78 1 133"/>
              <a:gd name="f106" fmla="*/ f79 1 133"/>
              <a:gd name="f107" fmla="*/ 0 1 f52"/>
              <a:gd name="f108" fmla="*/ f6 1 f52"/>
              <a:gd name="f109" fmla="*/ 0 1 f53"/>
              <a:gd name="f110" fmla="*/ f7 1 f53"/>
              <a:gd name="f111" fmla="+- f80 0 f1"/>
              <a:gd name="f112" fmla="*/ f81 1 f52"/>
              <a:gd name="f113" fmla="*/ f82 1 f53"/>
              <a:gd name="f114" fmla="*/ f83 1 f52"/>
              <a:gd name="f115" fmla="*/ f84 1 f53"/>
              <a:gd name="f116" fmla="*/ f85 1 f52"/>
              <a:gd name="f117" fmla="*/ f86 1 f53"/>
              <a:gd name="f118" fmla="*/ f87 1 f52"/>
              <a:gd name="f119" fmla="*/ f88 1 f53"/>
              <a:gd name="f120" fmla="*/ f89 1 f52"/>
              <a:gd name="f121" fmla="*/ f90 1 f53"/>
              <a:gd name="f122" fmla="*/ f91 1 f52"/>
              <a:gd name="f123" fmla="*/ f92 1 f53"/>
              <a:gd name="f124" fmla="*/ f93 1 f52"/>
              <a:gd name="f125" fmla="*/ f94 1 f53"/>
              <a:gd name="f126" fmla="*/ f95 1 f52"/>
              <a:gd name="f127" fmla="*/ f96 1 f53"/>
              <a:gd name="f128" fmla="*/ f97 1 f52"/>
              <a:gd name="f129" fmla="*/ f98 1 f53"/>
              <a:gd name="f130" fmla="*/ f99 1 f53"/>
              <a:gd name="f131" fmla="*/ f100 1 f52"/>
              <a:gd name="f132" fmla="*/ f101 1 f53"/>
              <a:gd name="f133" fmla="*/ f102 1 f52"/>
              <a:gd name="f134" fmla="*/ f103 1 f53"/>
              <a:gd name="f135" fmla="*/ f104 1 f52"/>
              <a:gd name="f136" fmla="*/ f105 1 f53"/>
              <a:gd name="f137" fmla="*/ f106 1 f53"/>
              <a:gd name="f138" fmla="*/ f107 f47 1"/>
              <a:gd name="f139" fmla="*/ f108 f47 1"/>
              <a:gd name="f140" fmla="*/ f110 f48 1"/>
              <a:gd name="f141" fmla="*/ f109 f48 1"/>
              <a:gd name="f142" fmla="*/ f112 f47 1"/>
              <a:gd name="f143" fmla="*/ f113 f48 1"/>
              <a:gd name="f144" fmla="*/ f114 f47 1"/>
              <a:gd name="f145" fmla="*/ f115 f48 1"/>
              <a:gd name="f146" fmla="*/ f116 f47 1"/>
              <a:gd name="f147" fmla="*/ f117 f48 1"/>
              <a:gd name="f148" fmla="*/ f118 f47 1"/>
              <a:gd name="f149" fmla="*/ f119 f48 1"/>
              <a:gd name="f150" fmla="*/ f120 f47 1"/>
              <a:gd name="f151" fmla="*/ f121 f48 1"/>
              <a:gd name="f152" fmla="*/ f122 f47 1"/>
              <a:gd name="f153" fmla="*/ f123 f48 1"/>
              <a:gd name="f154" fmla="*/ f124 f47 1"/>
              <a:gd name="f155" fmla="*/ f125 f48 1"/>
              <a:gd name="f156" fmla="*/ f126 f47 1"/>
              <a:gd name="f157" fmla="*/ f127 f48 1"/>
              <a:gd name="f158" fmla="*/ f128 f47 1"/>
              <a:gd name="f159" fmla="*/ f129 f48 1"/>
              <a:gd name="f160" fmla="*/ f130 f48 1"/>
              <a:gd name="f161" fmla="*/ f131 f47 1"/>
              <a:gd name="f162" fmla="*/ f132 f48 1"/>
              <a:gd name="f163" fmla="*/ f133 f47 1"/>
              <a:gd name="f164" fmla="*/ f134 f48 1"/>
              <a:gd name="f165" fmla="*/ f135 f47 1"/>
              <a:gd name="f166" fmla="*/ f136 f48 1"/>
              <a:gd name="f167" fmla="*/ f137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2" y="f143"/>
              </a:cxn>
              <a:cxn ang="f111">
                <a:pos x="f144" y="f143"/>
              </a:cxn>
              <a:cxn ang="f111">
                <a:pos x="f144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6" y="f157"/>
              </a:cxn>
              <a:cxn ang="f111">
                <a:pos x="f156" y="f143"/>
              </a:cxn>
              <a:cxn ang="f111">
                <a:pos x="f158" y="f143"/>
              </a:cxn>
              <a:cxn ang="f111">
                <a:pos x="f158" y="f159"/>
              </a:cxn>
              <a:cxn ang="f111">
                <a:pos x="f156" y="f159"/>
              </a:cxn>
              <a:cxn ang="f111">
                <a:pos x="f156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65" y="f166"/>
              </a:cxn>
              <a:cxn ang="f111">
                <a:pos x="f142" y="f167"/>
              </a:cxn>
              <a:cxn ang="f111">
                <a:pos x="f142" y="f143"/>
              </a:cxn>
            </a:cxnLst>
            <a:rect l="f138" t="f141" r="f139" b="f140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1"/>
                  <a:pt x="f14" y="f15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3"/>
                  <a:pt x="f24" y="f25"/>
                  <a:pt x="f26" y="f25"/>
                </a:cubicBezTo>
                <a:cubicBezTo>
                  <a:pt x="f27" y="f25"/>
                  <a:pt x="f28" y="f22"/>
                  <a:pt x="f29" y="f21"/>
                </a:cubicBezTo>
                <a:cubicBezTo>
                  <a:pt x="f30" y="f31"/>
                  <a:pt x="f32" y="f17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24"/>
                </a:lnTo>
                <a:cubicBezTo>
                  <a:pt x="f34" y="f26"/>
                  <a:pt x="f35" y="f36"/>
                  <a:pt x="f37" y="f27"/>
                </a:cubicBezTo>
                <a:cubicBezTo>
                  <a:pt x="f38" y="f39"/>
                  <a:pt x="f40" y="f28"/>
                  <a:pt x="f24" y="f28"/>
                </a:cubicBezTo>
                <a:cubicBezTo>
                  <a:pt x="f16" y="f28"/>
                  <a:pt x="f41" y="f42"/>
                  <a:pt x="f43" y="f26"/>
                </a:cubicBezTo>
                <a:cubicBezTo>
                  <a:pt x="f44" y="f23"/>
                  <a:pt x="f6" y="f15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3" name="Freeform 72"/>
          <p:cNvSpPr/>
          <p:nvPr/>
        </p:nvSpPr>
        <p:spPr>
          <a:xfrm>
            <a:off x="5159712" y="4362072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7"/>
              <a:gd name="f16" fmla="val 43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8"/>
              <a:gd name="f36" fmla="val 50"/>
              <a:gd name="f37" fmla="val 52"/>
              <a:gd name="f38" fmla="val 55"/>
              <a:gd name="f39" fmla="val 57"/>
              <a:gd name="f40" fmla="+- 0 0 -90"/>
              <a:gd name="f41" fmla="*/ f3 1 59"/>
              <a:gd name="f42" fmla="*/ f4 1 95"/>
              <a:gd name="f43" fmla="+- f7 0 f5"/>
              <a:gd name="f44" fmla="+- f6 0 f5"/>
              <a:gd name="f45" fmla="*/ f40 f0 1"/>
              <a:gd name="f46" fmla="*/ f44 1 59"/>
              <a:gd name="f47" fmla="*/ f43 1 95"/>
              <a:gd name="f48" fmla="*/ 59 f44 1"/>
              <a:gd name="f49" fmla="*/ 17 f43 1"/>
              <a:gd name="f50" fmla="*/ 58 f44 1"/>
              <a:gd name="f51" fmla="*/ 51 f44 1"/>
              <a:gd name="f52" fmla="*/ 16 f43 1"/>
              <a:gd name="f53" fmla="*/ 43 f44 1"/>
              <a:gd name="f54" fmla="*/ 29 f44 1"/>
              <a:gd name="f55" fmla="*/ 19 f43 1"/>
              <a:gd name="f56" fmla="*/ 16 f44 1"/>
              <a:gd name="f57" fmla="*/ 27 f43 1"/>
              <a:gd name="f58" fmla="*/ 95 f43 1"/>
              <a:gd name="f59" fmla="*/ 0 f44 1"/>
              <a:gd name="f60" fmla="*/ 0 f43 1"/>
              <a:gd name="f61" fmla="*/ 14 f43 1"/>
              <a:gd name="f62" fmla="*/ 33 f44 1"/>
              <a:gd name="f63" fmla="*/ 3 f43 1"/>
              <a:gd name="f64" fmla="*/ 48 f44 1"/>
              <a:gd name="f65" fmla="*/ 54 f44 1"/>
              <a:gd name="f66" fmla="*/ 1 f43 1"/>
              <a:gd name="f67" fmla="*/ f45 1 f2"/>
              <a:gd name="f68" fmla="*/ f48 1 59"/>
              <a:gd name="f69" fmla="*/ f49 1 95"/>
              <a:gd name="f70" fmla="*/ f50 1 59"/>
              <a:gd name="f71" fmla="*/ f51 1 59"/>
              <a:gd name="f72" fmla="*/ f52 1 95"/>
              <a:gd name="f73" fmla="*/ f53 1 59"/>
              <a:gd name="f74" fmla="*/ f54 1 59"/>
              <a:gd name="f75" fmla="*/ f55 1 95"/>
              <a:gd name="f76" fmla="*/ f56 1 59"/>
              <a:gd name="f77" fmla="*/ f57 1 95"/>
              <a:gd name="f78" fmla="*/ f58 1 95"/>
              <a:gd name="f79" fmla="*/ f59 1 59"/>
              <a:gd name="f80" fmla="*/ f60 1 95"/>
              <a:gd name="f81" fmla="*/ f61 1 95"/>
              <a:gd name="f82" fmla="*/ f62 1 59"/>
              <a:gd name="f83" fmla="*/ f63 1 95"/>
              <a:gd name="f84" fmla="*/ f64 1 59"/>
              <a:gd name="f85" fmla="*/ f65 1 59"/>
              <a:gd name="f86" fmla="*/ f66 1 95"/>
              <a:gd name="f87" fmla="*/ 0 1 f46"/>
              <a:gd name="f88" fmla="*/ f6 1 f46"/>
              <a:gd name="f89" fmla="*/ 0 1 f47"/>
              <a:gd name="f90" fmla="*/ f7 1 f47"/>
              <a:gd name="f91" fmla="+- f67 0 f1"/>
              <a:gd name="f92" fmla="*/ f68 1 f46"/>
              <a:gd name="f93" fmla="*/ f69 1 f47"/>
              <a:gd name="f94" fmla="*/ f70 1 f46"/>
              <a:gd name="f95" fmla="*/ f71 1 f46"/>
              <a:gd name="f96" fmla="*/ f72 1 f47"/>
              <a:gd name="f97" fmla="*/ f73 1 f46"/>
              <a:gd name="f98" fmla="*/ f74 1 f46"/>
              <a:gd name="f99" fmla="*/ f75 1 f47"/>
              <a:gd name="f100" fmla="*/ f76 1 f46"/>
              <a:gd name="f101" fmla="*/ f77 1 f47"/>
              <a:gd name="f102" fmla="*/ f78 1 f47"/>
              <a:gd name="f103" fmla="*/ f79 1 f46"/>
              <a:gd name="f104" fmla="*/ f80 1 f47"/>
              <a:gd name="f105" fmla="*/ f81 1 f47"/>
              <a:gd name="f106" fmla="*/ f82 1 f46"/>
              <a:gd name="f107" fmla="*/ f83 1 f47"/>
              <a:gd name="f108" fmla="*/ f84 1 f46"/>
              <a:gd name="f109" fmla="*/ f85 1 f46"/>
              <a:gd name="f110" fmla="*/ f86 1 f47"/>
              <a:gd name="f111" fmla="*/ f87 f41 1"/>
              <a:gd name="f112" fmla="*/ f88 f41 1"/>
              <a:gd name="f113" fmla="*/ f90 f42 1"/>
              <a:gd name="f114" fmla="*/ f89 f42 1"/>
              <a:gd name="f115" fmla="*/ f92 f41 1"/>
              <a:gd name="f116" fmla="*/ f93 f42 1"/>
              <a:gd name="f117" fmla="*/ f94 f41 1"/>
              <a:gd name="f118" fmla="*/ f95 f41 1"/>
              <a:gd name="f119" fmla="*/ f96 f42 1"/>
              <a:gd name="f120" fmla="*/ f97 f41 1"/>
              <a:gd name="f121" fmla="*/ f98 f41 1"/>
              <a:gd name="f122" fmla="*/ f99 f42 1"/>
              <a:gd name="f123" fmla="*/ f100 f41 1"/>
              <a:gd name="f124" fmla="*/ f101 f42 1"/>
              <a:gd name="f125" fmla="*/ f102 f42 1"/>
              <a:gd name="f126" fmla="*/ f103 f41 1"/>
              <a:gd name="f127" fmla="*/ f104 f42 1"/>
              <a:gd name="f128" fmla="*/ f105 f42 1"/>
              <a:gd name="f129" fmla="*/ f106 f41 1"/>
              <a:gd name="f130" fmla="*/ f107 f42 1"/>
              <a:gd name="f131" fmla="*/ f108 f41 1"/>
              <a:gd name="f132" fmla="*/ f109 f41 1"/>
              <a:gd name="f133" fmla="*/ f110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1">
                <a:pos x="f115" y="f116"/>
              </a:cxn>
              <a:cxn ang="f91">
                <a:pos x="f117" y="f116"/>
              </a:cxn>
              <a:cxn ang="f91">
                <a:pos x="f118" y="f119"/>
              </a:cxn>
              <a:cxn ang="f91">
                <a:pos x="f120" y="f119"/>
              </a:cxn>
              <a:cxn ang="f91">
                <a:pos x="f121" y="f122"/>
              </a:cxn>
              <a:cxn ang="f91">
                <a:pos x="f123" y="f124"/>
              </a:cxn>
              <a:cxn ang="f91">
                <a:pos x="f123" y="f125"/>
              </a:cxn>
              <a:cxn ang="f91">
                <a:pos x="f126" y="f125"/>
              </a:cxn>
              <a:cxn ang="f91">
                <a:pos x="f126" y="f127"/>
              </a:cxn>
              <a:cxn ang="f91">
                <a:pos x="f123" y="f127"/>
              </a:cxn>
              <a:cxn ang="f91">
                <a:pos x="f123" y="f128"/>
              </a:cxn>
              <a:cxn ang="f91">
                <a:pos x="f129" y="f130"/>
              </a:cxn>
              <a:cxn ang="f91">
                <a:pos x="f131" y="f127"/>
              </a:cxn>
              <a:cxn ang="f91">
                <a:pos x="f132" y="f127"/>
              </a:cxn>
              <a:cxn ang="f91">
                <a:pos x="f115" y="f133"/>
              </a:cxn>
              <a:cxn ang="f91">
                <a:pos x="f115" y="f116"/>
              </a:cxn>
            </a:cxnLst>
            <a:rect l="f111" t="f114" r="f112" b="f113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16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39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4" name="Freeform 73"/>
          <p:cNvSpPr/>
          <p:nvPr/>
        </p:nvSpPr>
        <p:spPr>
          <a:xfrm>
            <a:off x="5249799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6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45"/>
              <a:gd name="f29" fmla="val 50"/>
              <a:gd name="f30" fmla="val 57"/>
              <a:gd name="f31" fmla="val 85"/>
              <a:gd name="f32" fmla="val 70"/>
              <a:gd name="f33" fmla="val 76"/>
              <a:gd name="f34" fmla="val 80"/>
              <a:gd name="f35" fmla="val 77"/>
              <a:gd name="f36" fmla="val 92"/>
              <a:gd name="f37" fmla="val 79"/>
              <a:gd name="f38" fmla="val 95"/>
              <a:gd name="f39" fmla="val 74"/>
              <a:gd name="f40" fmla="val 97"/>
              <a:gd name="f41" fmla="val 98"/>
              <a:gd name="f42" fmla="val 62"/>
              <a:gd name="f43" fmla="val 56"/>
              <a:gd name="f44" fmla="val 34"/>
              <a:gd name="f45" fmla="val 22"/>
              <a:gd name="f46" fmla="val 96"/>
              <a:gd name="f47" fmla="val 13"/>
              <a:gd name="f48" fmla="val 88"/>
              <a:gd name="f49" fmla="val 4"/>
              <a:gd name="f50" fmla="val 67"/>
              <a:gd name="f51" fmla="val 51"/>
              <a:gd name="f52" fmla="val 35"/>
              <a:gd name="f53" fmla="val 14"/>
              <a:gd name="f54" fmla="val 5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30"/>
              <a:gd name="f61" fmla="val 43"/>
              <a:gd name="f62" fmla="val 71"/>
              <a:gd name="f63" fmla="val 40"/>
              <a:gd name="f64" fmla="val 31"/>
              <a:gd name="f65" fmla="val 25"/>
              <a:gd name="f66" fmla="val 64"/>
              <a:gd name="f67" fmla="val 20"/>
              <a:gd name="f68" fmla="val 60"/>
              <a:gd name="f69" fmla="val 54"/>
              <a:gd name="f70" fmla="+- 0 0 -90"/>
              <a:gd name="f71" fmla="*/ f3 1 86"/>
              <a:gd name="f72" fmla="*/ f4 1 100"/>
              <a:gd name="f73" fmla="+- f7 0 f5"/>
              <a:gd name="f74" fmla="+- f6 0 f5"/>
              <a:gd name="f75" fmla="*/ f70 f0 1"/>
              <a:gd name="f76" fmla="*/ f74 1 86"/>
              <a:gd name="f77" fmla="*/ f73 1 100"/>
              <a:gd name="f78" fmla="*/ 86 f74 1"/>
              <a:gd name="f79" fmla="*/ 52 f73 1"/>
              <a:gd name="f80" fmla="*/ 16 f74 1"/>
              <a:gd name="f81" fmla="*/ 19 f74 1"/>
              <a:gd name="f82" fmla="*/ 68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3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100 f73 1"/>
              <a:gd name="f98" fmla="*/ 13 f74 1"/>
              <a:gd name="f99" fmla="*/ 88 f73 1"/>
              <a:gd name="f100" fmla="*/ 0 f74 1"/>
              <a:gd name="f101" fmla="*/ 51 f73 1"/>
              <a:gd name="f102" fmla="*/ 14 f73 1"/>
              <a:gd name="f103" fmla="*/ 46 f74 1"/>
              <a:gd name="f104" fmla="*/ 0 f73 1"/>
              <a:gd name="f105" fmla="*/ 76 f74 1"/>
              <a:gd name="f106" fmla="*/ 11 f73 1"/>
              <a:gd name="f107" fmla="*/ 43 f73 1"/>
              <a:gd name="f108" fmla="*/ 71 f74 1"/>
              <a:gd name="f109" fmla="*/ 40 f73 1"/>
              <a:gd name="f110" fmla="*/ 64 f74 1"/>
              <a:gd name="f111" fmla="*/ 20 f73 1"/>
              <a:gd name="f112" fmla="*/ 45 f74 1"/>
              <a:gd name="f113" fmla="*/ 13 f73 1"/>
              <a:gd name="f114" fmla="*/ 25 f74 1"/>
              <a:gd name="f115" fmla="*/ 21 f73 1"/>
              <a:gd name="f116" fmla="*/ f75 1 f2"/>
              <a:gd name="f117" fmla="*/ f78 1 86"/>
              <a:gd name="f118" fmla="*/ f79 1 100"/>
              <a:gd name="f119" fmla="*/ f80 1 86"/>
              <a:gd name="f120" fmla="*/ f81 1 86"/>
              <a:gd name="f121" fmla="*/ f82 1 100"/>
              <a:gd name="f122" fmla="*/ f83 1 86"/>
              <a:gd name="f123" fmla="*/ f84 1 100"/>
              <a:gd name="f124" fmla="*/ f85 1 86"/>
              <a:gd name="f125" fmla="*/ f86 1 100"/>
              <a:gd name="f126" fmla="*/ f87 1 86"/>
              <a:gd name="f127" fmla="*/ f88 1 100"/>
              <a:gd name="f128" fmla="*/ f89 1 86"/>
              <a:gd name="f129" fmla="*/ f90 1 100"/>
              <a:gd name="f130" fmla="*/ f91 1 86"/>
              <a:gd name="f131" fmla="*/ f92 1 100"/>
              <a:gd name="f132" fmla="*/ f93 1 86"/>
              <a:gd name="f133" fmla="*/ f94 1 100"/>
              <a:gd name="f134" fmla="*/ f95 1 86"/>
              <a:gd name="f135" fmla="*/ f96 1 100"/>
              <a:gd name="f136" fmla="*/ f97 1 100"/>
              <a:gd name="f137" fmla="*/ f98 1 86"/>
              <a:gd name="f138" fmla="*/ f99 1 100"/>
              <a:gd name="f139" fmla="*/ f100 1 86"/>
              <a:gd name="f140" fmla="*/ f101 1 100"/>
              <a:gd name="f141" fmla="*/ f102 1 100"/>
              <a:gd name="f142" fmla="*/ f103 1 86"/>
              <a:gd name="f143" fmla="*/ f104 1 100"/>
              <a:gd name="f144" fmla="*/ f105 1 86"/>
              <a:gd name="f145" fmla="*/ f106 1 100"/>
              <a:gd name="f146" fmla="*/ f107 1 100"/>
              <a:gd name="f147" fmla="*/ f108 1 86"/>
              <a:gd name="f148" fmla="*/ f109 1 100"/>
              <a:gd name="f149" fmla="*/ f110 1 86"/>
              <a:gd name="f150" fmla="*/ f111 1 100"/>
              <a:gd name="f151" fmla="*/ f112 1 86"/>
              <a:gd name="f152" fmla="*/ f113 1 100"/>
              <a:gd name="f153" fmla="*/ f114 1 86"/>
              <a:gd name="f154" fmla="*/ f115 1 100"/>
              <a:gd name="f155" fmla="*/ 0 1 f76"/>
              <a:gd name="f156" fmla="*/ f6 1 f76"/>
              <a:gd name="f157" fmla="*/ 0 1 f77"/>
              <a:gd name="f158" fmla="*/ f7 1 f77"/>
              <a:gd name="f159" fmla="+- f116 0 f1"/>
              <a:gd name="f160" fmla="*/ f117 1 f76"/>
              <a:gd name="f161" fmla="*/ f118 1 f77"/>
              <a:gd name="f162" fmla="*/ f119 1 f76"/>
              <a:gd name="f163" fmla="*/ f120 1 f76"/>
              <a:gd name="f164" fmla="*/ f121 1 f77"/>
              <a:gd name="f165" fmla="*/ f122 1 f76"/>
              <a:gd name="f166" fmla="*/ f123 1 f77"/>
              <a:gd name="f167" fmla="*/ f124 1 f76"/>
              <a:gd name="f168" fmla="*/ f125 1 f77"/>
              <a:gd name="f169" fmla="*/ f126 1 f76"/>
              <a:gd name="f170" fmla="*/ f127 1 f77"/>
              <a:gd name="f171" fmla="*/ f128 1 f76"/>
              <a:gd name="f172" fmla="*/ f129 1 f77"/>
              <a:gd name="f173" fmla="*/ f130 1 f76"/>
              <a:gd name="f174" fmla="*/ f131 1 f77"/>
              <a:gd name="f175" fmla="*/ f132 1 f76"/>
              <a:gd name="f176" fmla="*/ f133 1 f77"/>
              <a:gd name="f177" fmla="*/ f134 1 f76"/>
              <a:gd name="f178" fmla="*/ f135 1 f77"/>
              <a:gd name="f179" fmla="*/ f136 1 f77"/>
              <a:gd name="f180" fmla="*/ f137 1 f76"/>
              <a:gd name="f181" fmla="*/ f138 1 f77"/>
              <a:gd name="f182" fmla="*/ f139 1 f76"/>
              <a:gd name="f183" fmla="*/ f140 1 f77"/>
              <a:gd name="f184" fmla="*/ f141 1 f77"/>
              <a:gd name="f185" fmla="*/ f142 1 f76"/>
              <a:gd name="f186" fmla="*/ f143 1 f77"/>
              <a:gd name="f187" fmla="*/ f144 1 f76"/>
              <a:gd name="f188" fmla="*/ f145 1 f77"/>
              <a:gd name="f189" fmla="*/ f146 1 f77"/>
              <a:gd name="f190" fmla="*/ f147 1 f76"/>
              <a:gd name="f191" fmla="*/ f148 1 f77"/>
              <a:gd name="f192" fmla="*/ f149 1 f76"/>
              <a:gd name="f193" fmla="*/ f150 1 f77"/>
              <a:gd name="f194" fmla="*/ f151 1 f76"/>
              <a:gd name="f195" fmla="*/ f152 1 f77"/>
              <a:gd name="f196" fmla="*/ f153 1 f76"/>
              <a:gd name="f197" fmla="*/ f154 1 f77"/>
              <a:gd name="f198" fmla="*/ f155 f71 1"/>
              <a:gd name="f199" fmla="*/ f156 f71 1"/>
              <a:gd name="f200" fmla="*/ f158 f72 1"/>
              <a:gd name="f201" fmla="*/ f157 f72 1"/>
              <a:gd name="f202" fmla="*/ f160 f71 1"/>
              <a:gd name="f203" fmla="*/ f161 f72 1"/>
              <a:gd name="f204" fmla="*/ f162 f71 1"/>
              <a:gd name="f205" fmla="*/ f163 f71 1"/>
              <a:gd name="f206" fmla="*/ f164 f72 1"/>
              <a:gd name="f207" fmla="*/ f165 f71 1"/>
              <a:gd name="f208" fmla="*/ f166 f72 1"/>
              <a:gd name="f209" fmla="*/ f167 f71 1"/>
              <a:gd name="f210" fmla="*/ f168 f72 1"/>
              <a:gd name="f211" fmla="*/ f169 f71 1"/>
              <a:gd name="f212" fmla="*/ f170 f72 1"/>
              <a:gd name="f213" fmla="*/ f171 f71 1"/>
              <a:gd name="f214" fmla="*/ f172 f72 1"/>
              <a:gd name="f215" fmla="*/ f173 f71 1"/>
              <a:gd name="f216" fmla="*/ f174 f72 1"/>
              <a:gd name="f217" fmla="*/ f175 f71 1"/>
              <a:gd name="f218" fmla="*/ f176 f72 1"/>
              <a:gd name="f219" fmla="*/ f177 f71 1"/>
              <a:gd name="f220" fmla="*/ f178 f72 1"/>
              <a:gd name="f221" fmla="*/ f179 f72 1"/>
              <a:gd name="f222" fmla="*/ f180 f71 1"/>
              <a:gd name="f223" fmla="*/ f181 f72 1"/>
              <a:gd name="f224" fmla="*/ f182 f71 1"/>
              <a:gd name="f225" fmla="*/ f183 f72 1"/>
              <a:gd name="f226" fmla="*/ f184 f72 1"/>
              <a:gd name="f227" fmla="*/ f185 f71 1"/>
              <a:gd name="f228" fmla="*/ f186 f72 1"/>
              <a:gd name="f229" fmla="*/ f187 f71 1"/>
              <a:gd name="f230" fmla="*/ f188 f72 1"/>
              <a:gd name="f231" fmla="*/ f189 f72 1"/>
              <a:gd name="f232" fmla="*/ f190 f71 1"/>
              <a:gd name="f233" fmla="*/ f191 f72 1"/>
              <a:gd name="f234" fmla="*/ f192 f71 1"/>
              <a:gd name="f235" fmla="*/ f193 f72 1"/>
              <a:gd name="f236" fmla="*/ f194 f71 1"/>
              <a:gd name="f237" fmla="*/ f195 f72 1"/>
              <a:gd name="f238" fmla="*/ f196 f71 1"/>
              <a:gd name="f239" fmla="*/ f197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9">
                <a:pos x="f202" y="f203"/>
              </a:cxn>
              <a:cxn ang="f159">
                <a:pos x="f204" y="f203"/>
              </a:cxn>
              <a:cxn ang="f159">
                <a:pos x="f205" y="f206"/>
              </a:cxn>
              <a:cxn ang="f159">
                <a:pos x="f207" y="f208"/>
              </a:cxn>
              <a:cxn ang="f159">
                <a:pos x="f209" y="f210"/>
              </a:cxn>
              <a:cxn ang="f159">
                <a:pos x="f211" y="f212"/>
              </a:cxn>
              <a:cxn ang="f159">
                <a:pos x="f213" y="f214"/>
              </a:cxn>
              <a:cxn ang="f159">
                <a:pos x="f215" y="f216"/>
              </a:cxn>
              <a:cxn ang="f159">
                <a:pos x="f217" y="f216"/>
              </a:cxn>
              <a:cxn ang="f159">
                <a:pos x="f217" y="f218"/>
              </a:cxn>
              <a:cxn ang="f159">
                <a:pos x="f219" y="f220"/>
              </a:cxn>
              <a:cxn ang="f159">
                <a:pos x="f211" y="f221"/>
              </a:cxn>
              <a:cxn ang="f159">
                <a:pos x="f222" y="f223"/>
              </a:cxn>
              <a:cxn ang="f159">
                <a:pos x="f224" y="f225"/>
              </a:cxn>
              <a:cxn ang="f159">
                <a:pos x="f222" y="f226"/>
              </a:cxn>
              <a:cxn ang="f159">
                <a:pos x="f227" y="f228"/>
              </a:cxn>
              <a:cxn ang="f159">
                <a:pos x="f229" y="f230"/>
              </a:cxn>
              <a:cxn ang="f159">
                <a:pos x="f202" y="f231"/>
              </a:cxn>
              <a:cxn ang="f159">
                <a:pos x="f202" y="f203"/>
              </a:cxn>
              <a:cxn ang="f159">
                <a:pos x="f232" y="f233"/>
              </a:cxn>
              <a:cxn ang="f159">
                <a:pos x="f234" y="f235"/>
              </a:cxn>
              <a:cxn ang="f159">
                <a:pos x="f236" y="f237"/>
              </a:cxn>
              <a:cxn ang="f159">
                <a:pos x="f238" y="f239"/>
              </a:cxn>
              <a:cxn ang="f159">
                <a:pos x="f204" y="f233"/>
              </a:cxn>
              <a:cxn ang="f159">
                <a:pos x="f232" y="f233"/>
              </a:cxn>
            </a:cxnLst>
            <a:rect l="f198" t="f201" r="f199" b="f200"/>
            <a:pathLst>
              <a:path w="86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6"/>
                  <a:pt x="f28" y="f6"/>
                  <a:pt x="f29" y="f6"/>
                </a:cubicBezTo>
                <a:cubicBezTo>
                  <a:pt x="f30" y="f6"/>
                  <a:pt x="f12" y="f31"/>
                  <a:pt x="f32" y="f24"/>
                </a:cubicBezTo>
                <a:cubicBezTo>
                  <a:pt x="f33" y="f34"/>
                  <a:pt x="f22" y="f35"/>
                  <a:pt x="f26" y="f18"/>
                </a:cubicBezTo>
                <a:lnTo>
                  <a:pt x="f31" y="f18"/>
                </a:lnTo>
                <a:lnTo>
                  <a:pt x="f31" y="f36"/>
                </a:lnTo>
                <a:cubicBezTo>
                  <a:pt x="f37" y="f38"/>
                  <a:pt x="f39" y="f40"/>
                  <a:pt x="f14" y="f41"/>
                </a:cubicBezTo>
                <a:cubicBezTo>
                  <a:pt x="f42" y="f7"/>
                  <a:pt x="f43" y="f7"/>
                  <a:pt x="f29" y="f7"/>
                </a:cubicBezTo>
                <a:cubicBezTo>
                  <a:pt x="f44" y="f7"/>
                  <a:pt x="f45" y="f46"/>
                  <a:pt x="f47" y="f48"/>
                </a:cubicBezTo>
                <a:cubicBezTo>
                  <a:pt x="f49" y="f37"/>
                  <a:pt x="f5" y="f50"/>
                  <a:pt x="f5" y="f51"/>
                </a:cubicBezTo>
                <a:cubicBezTo>
                  <a:pt x="f5" y="f52"/>
                  <a:pt x="f49" y="f17"/>
                  <a:pt x="f47" y="f53"/>
                </a:cubicBezTo>
                <a:cubicBezTo>
                  <a:pt x="f15" y="f54"/>
                  <a:pt x="f55" y="f5"/>
                  <a:pt x="f56" y="f5"/>
                </a:cubicBezTo>
                <a:cubicBezTo>
                  <a:pt x="f57" y="f5"/>
                  <a:pt x="f58" y="f49"/>
                  <a:pt x="f33" y="f59"/>
                </a:cubicBezTo>
                <a:cubicBezTo>
                  <a:pt x="f24" y="f13"/>
                  <a:pt x="f6" y="f60"/>
                  <a:pt x="f6" y="f61"/>
                </a:cubicBezTo>
                <a:lnTo>
                  <a:pt x="f6" y="f8"/>
                </a:lnTo>
                <a:close/>
                <a:moveTo>
                  <a:pt x="f62" y="f63"/>
                </a:moveTo>
                <a:cubicBezTo>
                  <a:pt x="f62" y="f64"/>
                  <a:pt x="f58" y="f65"/>
                  <a:pt x="f66" y="f67"/>
                </a:cubicBezTo>
                <a:cubicBezTo>
                  <a:pt x="f68" y="f9"/>
                  <a:pt x="f69" y="f47"/>
                  <a:pt x="f28" y="f47"/>
                </a:cubicBezTo>
                <a:cubicBezTo>
                  <a:pt x="f25" y="f47"/>
                  <a:pt x="f60" y="f9"/>
                  <a:pt x="f65" y="f15"/>
                </a:cubicBezTo>
                <a:cubicBezTo>
                  <a:pt x="f67" y="f19"/>
                  <a:pt x="f11" y="f55"/>
                  <a:pt x="f9" y="f63"/>
                </a:cubicBezTo>
                <a:lnTo>
                  <a:pt x="f62" y="f63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5" name="Freeform 74"/>
          <p:cNvSpPr/>
          <p:nvPr/>
        </p:nvSpPr>
        <p:spPr>
          <a:xfrm>
            <a:off x="5397803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4"/>
              <a:gd name="f32" fmla="val 30"/>
              <a:gd name="f33" fmla="val 19"/>
              <a:gd name="f34" fmla="val 21"/>
              <a:gd name="f35" fmla="val 24"/>
              <a:gd name="f36" fmla="val 27"/>
              <a:gd name="f37" fmla="val 3"/>
              <a:gd name="f38" fmla="val 13"/>
              <a:gd name="f39" fmla="val 9"/>
              <a:gd name="f40" fmla="val 26"/>
              <a:gd name="f41" fmla="val 6"/>
              <a:gd name="f42" fmla="val 31"/>
              <a:gd name="f43" fmla="val 4"/>
              <a:gd name="f44" fmla="val 37"/>
              <a:gd name="f45" fmla="val 1"/>
              <a:gd name="f46" fmla="val 42"/>
              <a:gd name="f47" fmla="val 58"/>
              <a:gd name="f48" fmla="val 66"/>
              <a:gd name="f49" fmla="val 72"/>
              <a:gd name="f50" fmla="val 77"/>
              <a:gd name="f51" fmla="val 36"/>
              <a:gd name="f52" fmla="+- 0 0 -90"/>
              <a:gd name="f53" fmla="*/ f3 1 80"/>
              <a:gd name="f54" fmla="*/ f4 1 98"/>
              <a:gd name="f55" fmla="+- f7 0 f5"/>
              <a:gd name="f56" fmla="+- f6 0 f5"/>
              <a:gd name="f57" fmla="*/ f52 f0 1"/>
              <a:gd name="f58" fmla="*/ f56 1 80"/>
              <a:gd name="f59" fmla="*/ f55 1 98"/>
              <a:gd name="f60" fmla="*/ 80 f56 1"/>
              <a:gd name="f61" fmla="*/ 98 f55 1"/>
              <a:gd name="f62" fmla="*/ 64 f56 1"/>
              <a:gd name="f63" fmla="*/ 44 f55 1"/>
              <a:gd name="f64" fmla="*/ 63 f56 1"/>
              <a:gd name="f65" fmla="*/ 32 f55 1"/>
              <a:gd name="f66" fmla="*/ 60 f56 1"/>
              <a:gd name="f67" fmla="*/ 23 f55 1"/>
              <a:gd name="f68" fmla="*/ 54 f56 1"/>
              <a:gd name="f69" fmla="*/ 17 f55 1"/>
              <a:gd name="f70" fmla="*/ 43 f56 1"/>
              <a:gd name="f71" fmla="*/ 15 f55 1"/>
              <a:gd name="f72" fmla="*/ 30 f56 1"/>
              <a:gd name="f73" fmla="*/ 19 f55 1"/>
              <a:gd name="f74" fmla="*/ 16 f56 1"/>
              <a:gd name="f75" fmla="*/ 27 f55 1"/>
              <a:gd name="f76" fmla="*/ 0 f56 1"/>
              <a:gd name="f77" fmla="*/ 3 f55 1"/>
              <a:gd name="f78" fmla="*/ 13 f55 1"/>
              <a:gd name="f79" fmla="*/ 31 f56 1"/>
              <a:gd name="f80" fmla="*/ 4 f55 1"/>
              <a:gd name="f81" fmla="*/ 48 f56 1"/>
              <a:gd name="f82" fmla="*/ 0 f55 1"/>
              <a:gd name="f83" fmla="*/ 72 f56 1"/>
              <a:gd name="f84" fmla="*/ 9 f55 1"/>
              <a:gd name="f85" fmla="*/ 36 f55 1"/>
              <a:gd name="f86" fmla="*/ f57 1 f2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80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98"/>
              <a:gd name="f106" fmla="*/ f79 1 80"/>
              <a:gd name="f107" fmla="*/ f80 1 98"/>
              <a:gd name="f108" fmla="*/ f81 1 80"/>
              <a:gd name="f109" fmla="*/ f82 1 98"/>
              <a:gd name="f110" fmla="*/ f83 1 80"/>
              <a:gd name="f111" fmla="*/ f84 1 98"/>
              <a:gd name="f112" fmla="*/ f85 1 98"/>
              <a:gd name="f113" fmla="*/ 0 1 f58"/>
              <a:gd name="f114" fmla="*/ f6 1 f58"/>
              <a:gd name="f115" fmla="*/ 0 1 f59"/>
              <a:gd name="f116" fmla="*/ f7 1 f59"/>
              <a:gd name="f117" fmla="+- f86 0 f1"/>
              <a:gd name="f118" fmla="*/ f87 1 f58"/>
              <a:gd name="f119" fmla="*/ f88 1 f59"/>
              <a:gd name="f120" fmla="*/ f89 1 f58"/>
              <a:gd name="f121" fmla="*/ f90 1 f59"/>
              <a:gd name="f122" fmla="*/ f91 1 f58"/>
              <a:gd name="f123" fmla="*/ f92 1 f59"/>
              <a:gd name="f124" fmla="*/ f93 1 f58"/>
              <a:gd name="f125" fmla="*/ f94 1 f59"/>
              <a:gd name="f126" fmla="*/ f95 1 f58"/>
              <a:gd name="f127" fmla="*/ f96 1 f59"/>
              <a:gd name="f128" fmla="*/ f97 1 f58"/>
              <a:gd name="f129" fmla="*/ f98 1 f59"/>
              <a:gd name="f130" fmla="*/ f99 1 f58"/>
              <a:gd name="f131" fmla="*/ f100 1 f59"/>
              <a:gd name="f132" fmla="*/ f101 1 f58"/>
              <a:gd name="f133" fmla="*/ f102 1 f59"/>
              <a:gd name="f134" fmla="*/ f103 1 f58"/>
              <a:gd name="f135" fmla="*/ f104 1 f59"/>
              <a:gd name="f136" fmla="*/ f105 1 f59"/>
              <a:gd name="f137" fmla="*/ f106 1 f58"/>
              <a:gd name="f138" fmla="*/ f107 1 f59"/>
              <a:gd name="f139" fmla="*/ f108 1 f58"/>
              <a:gd name="f140" fmla="*/ f109 1 f59"/>
              <a:gd name="f141" fmla="*/ f110 1 f58"/>
              <a:gd name="f142" fmla="*/ f111 1 f59"/>
              <a:gd name="f143" fmla="*/ f112 1 f59"/>
              <a:gd name="f144" fmla="*/ f113 f53 1"/>
              <a:gd name="f145" fmla="*/ f114 f53 1"/>
              <a:gd name="f146" fmla="*/ f116 f54 1"/>
              <a:gd name="f147" fmla="*/ f115 f54 1"/>
              <a:gd name="f148" fmla="*/ f118 f53 1"/>
              <a:gd name="f149" fmla="*/ f119 f54 1"/>
              <a:gd name="f150" fmla="*/ f120 f53 1"/>
              <a:gd name="f151" fmla="*/ f121 f54 1"/>
              <a:gd name="f152" fmla="*/ f122 f53 1"/>
              <a:gd name="f153" fmla="*/ f123 f54 1"/>
              <a:gd name="f154" fmla="*/ f124 f53 1"/>
              <a:gd name="f155" fmla="*/ f125 f54 1"/>
              <a:gd name="f156" fmla="*/ f126 f53 1"/>
              <a:gd name="f157" fmla="*/ f127 f54 1"/>
              <a:gd name="f158" fmla="*/ f128 f53 1"/>
              <a:gd name="f159" fmla="*/ f129 f54 1"/>
              <a:gd name="f160" fmla="*/ f130 f53 1"/>
              <a:gd name="f161" fmla="*/ f131 f54 1"/>
              <a:gd name="f162" fmla="*/ f132 f53 1"/>
              <a:gd name="f163" fmla="*/ f133 f54 1"/>
              <a:gd name="f164" fmla="*/ f134 f53 1"/>
              <a:gd name="f165" fmla="*/ f135 f54 1"/>
              <a:gd name="f166" fmla="*/ f136 f54 1"/>
              <a:gd name="f167" fmla="*/ f137 f53 1"/>
              <a:gd name="f168" fmla="*/ f138 f54 1"/>
              <a:gd name="f169" fmla="*/ f139 f53 1"/>
              <a:gd name="f170" fmla="*/ f140 f54 1"/>
              <a:gd name="f171" fmla="*/ f141 f53 1"/>
              <a:gd name="f172" fmla="*/ f142 f54 1"/>
              <a:gd name="f173" fmla="*/ f143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8" y="f149"/>
              </a:cxn>
              <a:cxn ang="f117">
                <a:pos x="f150" y="f149"/>
              </a:cxn>
              <a:cxn ang="f117">
                <a:pos x="f150" y="f151"/>
              </a:cxn>
              <a:cxn ang="f117">
                <a:pos x="f152" y="f153"/>
              </a:cxn>
              <a:cxn ang="f117">
                <a:pos x="f154" y="f155"/>
              </a:cxn>
              <a:cxn ang="f117">
                <a:pos x="f156" y="f157"/>
              </a:cxn>
              <a:cxn ang="f117">
                <a:pos x="f158" y="f159"/>
              </a:cxn>
              <a:cxn ang="f117">
                <a:pos x="f160" y="f161"/>
              </a:cxn>
              <a:cxn ang="f117">
                <a:pos x="f162" y="f163"/>
              </a:cxn>
              <a:cxn ang="f117">
                <a:pos x="f162" y="f149"/>
              </a:cxn>
              <a:cxn ang="f117">
                <a:pos x="f164" y="f149"/>
              </a:cxn>
              <a:cxn ang="f117">
                <a:pos x="f164" y="f165"/>
              </a:cxn>
              <a:cxn ang="f117">
                <a:pos x="f162" y="f165"/>
              </a:cxn>
              <a:cxn ang="f117">
                <a:pos x="f162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48" y="f173"/>
              </a:cxn>
              <a:cxn ang="f117">
                <a:pos x="f148" y="f149"/>
              </a:cxn>
            </a:cxnLst>
            <a:rect l="f144" t="f147" r="f145" b="f14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10" y="f29"/>
                  <a:pt x="f31" y="f25"/>
                  <a:pt x="f32" y="f33"/>
                </a:cubicBezTo>
                <a:cubicBezTo>
                  <a:pt x="f17" y="f34"/>
                  <a:pt x="f21" y="f35"/>
                  <a:pt x="f27" y="f36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7"/>
                </a:lnTo>
                <a:lnTo>
                  <a:pt x="f27" y="f37"/>
                </a:lnTo>
                <a:lnTo>
                  <a:pt x="f27" y="f38"/>
                </a:lnTo>
                <a:cubicBezTo>
                  <a:pt x="f34" y="f39"/>
                  <a:pt x="f40" y="f41"/>
                  <a:pt x="f42" y="f43"/>
                </a:cubicBezTo>
                <a:cubicBezTo>
                  <a:pt x="f44" y="f45"/>
                  <a:pt x="f46" y="f5"/>
                  <a:pt x="f28" y="f5"/>
                </a:cubicBezTo>
                <a:cubicBezTo>
                  <a:pt x="f47" y="f5"/>
                  <a:pt x="f48" y="f37"/>
                  <a:pt x="f49" y="f39"/>
                </a:cubicBezTo>
                <a:cubicBezTo>
                  <a:pt x="f50" y="f27"/>
                  <a:pt x="f6" y="f17"/>
                  <a:pt x="f6" y="f51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Freeform 75"/>
          <p:cNvSpPr/>
          <p:nvPr/>
        </p:nvSpPr>
        <p:spPr>
          <a:xfrm>
            <a:off x="4413251" y="4606600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"/>
              <a:gd name="f7" fmla="val 128"/>
              <a:gd name="f8" fmla="val 17"/>
              <a:gd name="f9" fmla="val 18"/>
              <a:gd name="f10" fmla="val 1"/>
              <a:gd name="f11" fmla="val 33"/>
              <a:gd name="f12" fmla="+- 0 0 -90"/>
              <a:gd name="f13" fmla="*/ f3 1 19"/>
              <a:gd name="f14" fmla="*/ f4 1 128"/>
              <a:gd name="f15" fmla="+- f7 0 f5"/>
              <a:gd name="f16" fmla="+- f6 0 f5"/>
              <a:gd name="f17" fmla="*/ f12 f0 1"/>
              <a:gd name="f18" fmla="*/ f16 1 19"/>
              <a:gd name="f19" fmla="*/ f15 1 128"/>
              <a:gd name="f20" fmla="*/ 19 f16 1"/>
              <a:gd name="f21" fmla="*/ 17 f15 1"/>
              <a:gd name="f22" fmla="*/ 0 f16 1"/>
              <a:gd name="f23" fmla="*/ 0 f15 1"/>
              <a:gd name="f24" fmla="*/ 18 f16 1"/>
              <a:gd name="f25" fmla="*/ 128 f15 1"/>
              <a:gd name="f26" fmla="*/ 1 f16 1"/>
              <a:gd name="f27" fmla="*/ 33 f15 1"/>
              <a:gd name="f28" fmla="*/ f17 1 f2"/>
              <a:gd name="f29" fmla="*/ f20 1 19"/>
              <a:gd name="f30" fmla="*/ f21 1 128"/>
              <a:gd name="f31" fmla="*/ f22 1 19"/>
              <a:gd name="f32" fmla="*/ f23 1 128"/>
              <a:gd name="f33" fmla="*/ f24 1 19"/>
              <a:gd name="f34" fmla="*/ f25 1 128"/>
              <a:gd name="f35" fmla="*/ f26 1 19"/>
              <a:gd name="f36" fmla="*/ f27 1 128"/>
              <a:gd name="f37" fmla="*/ 0 1 f18"/>
              <a:gd name="f38" fmla="*/ f6 1 f18"/>
              <a:gd name="f39" fmla="*/ 0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4" y="f57"/>
              </a:cxn>
              <a:cxn ang="f41">
                <a:pos x="f54" y="f55"/>
              </a:cxn>
              <a:cxn ang="f41">
                <a:pos x="f58" y="f59"/>
              </a:cxn>
              <a:cxn ang="f41">
                <a:pos x="f60" y="f59"/>
              </a:cxn>
              <a:cxn ang="f41">
                <a:pos x="f60" y="f61"/>
              </a:cxn>
              <a:cxn ang="f41">
                <a:pos x="f58" y="f61"/>
              </a:cxn>
              <a:cxn ang="f41">
                <a:pos x="f58" y="f59"/>
              </a:cxn>
            </a:cxnLst>
            <a:rect l="f50" t="f53" r="f51" b="f52"/>
            <a:pathLst>
              <a:path w="19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7"/>
                </a:moveTo>
                <a:lnTo>
                  <a:pt x="f10" y="f7"/>
                </a:lnTo>
                <a:lnTo>
                  <a:pt x="f10" y="f11"/>
                </a:lnTo>
                <a:lnTo>
                  <a:pt x="f9" y="f11"/>
                </a:lnTo>
                <a:lnTo>
                  <a:pt x="f9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Freeform 76"/>
          <p:cNvSpPr/>
          <p:nvPr/>
        </p:nvSpPr>
        <p:spPr>
          <a:xfrm>
            <a:off x="4477597" y="4651644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63"/>
              <a:gd name="f9" fmla="val 44"/>
              <a:gd name="f10" fmla="val 39"/>
              <a:gd name="f11" fmla="val 35"/>
              <a:gd name="f12" fmla="val 62"/>
              <a:gd name="f13" fmla="val 31"/>
              <a:gd name="f14" fmla="val 27"/>
              <a:gd name="f15" fmla="val 61"/>
              <a:gd name="f16" fmla="val 24"/>
              <a:gd name="f17" fmla="val 60"/>
              <a:gd name="f18" fmla="val 22"/>
              <a:gd name="f19" fmla="val 58"/>
              <a:gd name="f20" fmla="val 20"/>
              <a:gd name="f21" fmla="val 56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7"/>
              <a:gd name="f28" fmla="val 15"/>
              <a:gd name="f29" fmla="val 43"/>
              <a:gd name="f30" fmla="val 34"/>
              <a:gd name="f31" fmla="val 29"/>
              <a:gd name="f32" fmla="val 25"/>
              <a:gd name="f33" fmla="val 21"/>
              <a:gd name="f34" fmla="val 23"/>
              <a:gd name="f35" fmla="val 3"/>
              <a:gd name="f36" fmla="val 13"/>
              <a:gd name="f37" fmla="val 9"/>
              <a:gd name="f38" fmla="val 26"/>
              <a:gd name="f39" fmla="val 6"/>
              <a:gd name="f40" fmla="val 36"/>
              <a:gd name="f41" fmla="val 1"/>
              <a:gd name="f42" fmla="val 42"/>
              <a:gd name="f43" fmla="val 48"/>
              <a:gd name="f44" fmla="val 66"/>
              <a:gd name="f45" fmla="val 71"/>
              <a:gd name="f46" fmla="val 77"/>
              <a:gd name="f47" fmla="+- 0 0 -90"/>
              <a:gd name="f48" fmla="*/ f3 1 79"/>
              <a:gd name="f49" fmla="*/ f4 1 98"/>
              <a:gd name="f50" fmla="+- f7 0 f5"/>
              <a:gd name="f51" fmla="+- f6 0 f5"/>
              <a:gd name="f52" fmla="*/ f47 f0 1"/>
              <a:gd name="f53" fmla="*/ f51 1 79"/>
              <a:gd name="f54" fmla="*/ f50 1 98"/>
              <a:gd name="f55" fmla="*/ 79 f51 1"/>
              <a:gd name="f56" fmla="*/ 98 f50 1"/>
              <a:gd name="f57" fmla="*/ 63 f51 1"/>
              <a:gd name="f58" fmla="*/ 44 f50 1"/>
              <a:gd name="f59" fmla="*/ 62 f51 1"/>
              <a:gd name="f60" fmla="*/ 31 f50 1"/>
              <a:gd name="f61" fmla="*/ 60 f51 1"/>
              <a:gd name="f62" fmla="*/ 22 f50 1"/>
              <a:gd name="f63" fmla="*/ 54 f51 1"/>
              <a:gd name="f64" fmla="*/ 17 f50 1"/>
              <a:gd name="f65" fmla="*/ 43 f51 1"/>
              <a:gd name="f66" fmla="*/ 15 f50 1"/>
              <a:gd name="f67" fmla="*/ 29 f51 1"/>
              <a:gd name="f68" fmla="*/ 18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1 f51 1"/>
              <a:gd name="f75" fmla="*/ 48 f51 1"/>
              <a:gd name="f76" fmla="*/ 0 f50 1"/>
              <a:gd name="f77" fmla="*/ 71 f51 1"/>
              <a:gd name="f78" fmla="*/ 9 f50 1"/>
              <a:gd name="f79" fmla="*/ 36 f50 1"/>
              <a:gd name="f80" fmla="*/ f52 1 f2"/>
              <a:gd name="f81" fmla="*/ f55 1 79"/>
              <a:gd name="f82" fmla="*/ f56 1 98"/>
              <a:gd name="f83" fmla="*/ f57 1 79"/>
              <a:gd name="f84" fmla="*/ f58 1 98"/>
              <a:gd name="f85" fmla="*/ f59 1 79"/>
              <a:gd name="f86" fmla="*/ f60 1 98"/>
              <a:gd name="f87" fmla="*/ f61 1 79"/>
              <a:gd name="f88" fmla="*/ f62 1 98"/>
              <a:gd name="f89" fmla="*/ f63 1 79"/>
              <a:gd name="f90" fmla="*/ f64 1 98"/>
              <a:gd name="f91" fmla="*/ f65 1 79"/>
              <a:gd name="f92" fmla="*/ f66 1 98"/>
              <a:gd name="f93" fmla="*/ f67 1 79"/>
              <a:gd name="f94" fmla="*/ f68 1 98"/>
              <a:gd name="f95" fmla="*/ f69 1 79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79"/>
              <a:gd name="f102" fmla="*/ f76 1 98"/>
              <a:gd name="f103" fmla="*/ f77 1 79"/>
              <a:gd name="f104" fmla="*/ f78 1 98"/>
              <a:gd name="f105" fmla="*/ f79 1 98"/>
              <a:gd name="f106" fmla="*/ 0 1 f53"/>
              <a:gd name="f107" fmla="*/ f6 1 f53"/>
              <a:gd name="f108" fmla="*/ 0 1 f54"/>
              <a:gd name="f109" fmla="*/ f7 1 f54"/>
              <a:gd name="f110" fmla="+- f80 0 f1"/>
              <a:gd name="f111" fmla="*/ f81 1 f53"/>
              <a:gd name="f112" fmla="*/ f82 1 f54"/>
              <a:gd name="f113" fmla="*/ f83 1 f53"/>
              <a:gd name="f114" fmla="*/ f84 1 f54"/>
              <a:gd name="f115" fmla="*/ f85 1 f53"/>
              <a:gd name="f116" fmla="*/ f86 1 f54"/>
              <a:gd name="f117" fmla="*/ f87 1 f53"/>
              <a:gd name="f118" fmla="*/ f88 1 f54"/>
              <a:gd name="f119" fmla="*/ f89 1 f53"/>
              <a:gd name="f120" fmla="*/ f90 1 f54"/>
              <a:gd name="f121" fmla="*/ f91 1 f53"/>
              <a:gd name="f122" fmla="*/ f92 1 f54"/>
              <a:gd name="f123" fmla="*/ f93 1 f53"/>
              <a:gd name="f124" fmla="*/ f94 1 f54"/>
              <a:gd name="f125" fmla="*/ f95 1 f53"/>
              <a:gd name="f126" fmla="*/ f96 1 f54"/>
              <a:gd name="f127" fmla="*/ f97 1 f53"/>
              <a:gd name="f128" fmla="*/ f98 1 f54"/>
              <a:gd name="f129" fmla="*/ f99 1 f54"/>
              <a:gd name="f130" fmla="*/ f100 1 f53"/>
              <a:gd name="f131" fmla="*/ f101 1 f53"/>
              <a:gd name="f132" fmla="*/ f102 1 f54"/>
              <a:gd name="f133" fmla="*/ f103 1 f53"/>
              <a:gd name="f134" fmla="*/ f104 1 f54"/>
              <a:gd name="f135" fmla="*/ f105 1 f54"/>
              <a:gd name="f136" fmla="*/ f106 f48 1"/>
              <a:gd name="f137" fmla="*/ f107 f48 1"/>
              <a:gd name="f138" fmla="*/ f109 f49 1"/>
              <a:gd name="f139" fmla="*/ f108 f49 1"/>
              <a:gd name="f140" fmla="*/ f111 f48 1"/>
              <a:gd name="f141" fmla="*/ f112 f49 1"/>
              <a:gd name="f142" fmla="*/ f113 f48 1"/>
              <a:gd name="f143" fmla="*/ f114 f49 1"/>
              <a:gd name="f144" fmla="*/ f115 f48 1"/>
              <a:gd name="f145" fmla="*/ f116 f49 1"/>
              <a:gd name="f146" fmla="*/ f117 f48 1"/>
              <a:gd name="f147" fmla="*/ f118 f49 1"/>
              <a:gd name="f148" fmla="*/ f119 f48 1"/>
              <a:gd name="f149" fmla="*/ f120 f49 1"/>
              <a:gd name="f150" fmla="*/ f121 f48 1"/>
              <a:gd name="f151" fmla="*/ f122 f49 1"/>
              <a:gd name="f152" fmla="*/ f123 f48 1"/>
              <a:gd name="f153" fmla="*/ f124 f49 1"/>
              <a:gd name="f154" fmla="*/ f125 f48 1"/>
              <a:gd name="f155" fmla="*/ f126 f49 1"/>
              <a:gd name="f156" fmla="*/ f127 f48 1"/>
              <a:gd name="f157" fmla="*/ f128 f49 1"/>
              <a:gd name="f158" fmla="*/ f129 f49 1"/>
              <a:gd name="f159" fmla="*/ f130 f48 1"/>
              <a:gd name="f160" fmla="*/ f131 f48 1"/>
              <a:gd name="f161" fmla="*/ f132 f49 1"/>
              <a:gd name="f162" fmla="*/ f133 f48 1"/>
              <a:gd name="f163" fmla="*/ f134 f49 1"/>
              <a:gd name="f164" fmla="*/ f13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0" y="f141"/>
              </a:cxn>
              <a:cxn ang="f110">
                <a:pos x="f142" y="f141"/>
              </a:cxn>
              <a:cxn ang="f110">
                <a:pos x="f142" y="f143"/>
              </a:cxn>
              <a:cxn ang="f110">
                <a:pos x="f144" y="f145"/>
              </a:cxn>
              <a:cxn ang="f110">
                <a:pos x="f146" y="f147"/>
              </a:cxn>
              <a:cxn ang="f110">
                <a:pos x="f148" y="f149"/>
              </a:cxn>
              <a:cxn ang="f110">
                <a:pos x="f150" y="f151"/>
              </a:cxn>
              <a:cxn ang="f110">
                <a:pos x="f152" y="f153"/>
              </a:cxn>
              <a:cxn ang="f110">
                <a:pos x="f154" y="f155"/>
              </a:cxn>
              <a:cxn ang="f110">
                <a:pos x="f154" y="f141"/>
              </a:cxn>
              <a:cxn ang="f110">
                <a:pos x="f156" y="f141"/>
              </a:cxn>
              <a:cxn ang="f110">
                <a:pos x="f156" y="f157"/>
              </a:cxn>
              <a:cxn ang="f110">
                <a:pos x="f154" y="f157"/>
              </a:cxn>
              <a:cxn ang="f110">
                <a:pos x="f154" y="f158"/>
              </a:cxn>
              <a:cxn ang="f110">
                <a:pos x="f159" y="f157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40" y="f164"/>
              </a:cxn>
              <a:cxn ang="f110">
                <a:pos x="f140" y="f141"/>
              </a:cxn>
            </a:cxnLst>
            <a:rect l="f136" t="f139" r="f137" b="f138"/>
            <a:pathLst>
              <a:path w="79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10" y="f28"/>
                  <a:pt x="f30" y="f26"/>
                  <a:pt x="f31" y="f22"/>
                </a:cubicBezTo>
                <a:cubicBezTo>
                  <a:pt x="f32" y="f33"/>
                  <a:pt x="f20" y="f34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3" y="f37"/>
                  <a:pt x="f38" y="f39"/>
                  <a:pt x="f13" y="f35"/>
                </a:cubicBezTo>
                <a:cubicBezTo>
                  <a:pt x="f40" y="f41"/>
                  <a:pt x="f42" y="f5"/>
                  <a:pt x="f43" y="f5"/>
                </a:cubicBezTo>
                <a:cubicBezTo>
                  <a:pt x="f19" y="f5"/>
                  <a:pt x="f44" y="f35"/>
                  <a:pt x="f45" y="f37"/>
                </a:cubicBezTo>
                <a:cubicBezTo>
                  <a:pt x="f46" y="f28"/>
                  <a:pt x="f6" y="f16"/>
                  <a:pt x="f6" y="f40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Freeform 77"/>
          <p:cNvSpPr/>
          <p:nvPr/>
        </p:nvSpPr>
        <p:spPr>
          <a:xfrm>
            <a:off x="4625611" y="4651644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6"/>
              <a:gd name="f37" fmla="val 32"/>
              <a:gd name="f38" fmla="val 37"/>
              <a:gd name="f39" fmla="val 1"/>
              <a:gd name="f40" fmla="val 43"/>
              <a:gd name="f41" fmla="val 67"/>
              <a:gd name="f42" fmla="val 72"/>
              <a:gd name="f43" fmla="val 77"/>
              <a:gd name="f44" fmla="val 36"/>
              <a:gd name="f45" fmla="+- 0 0 -90"/>
              <a:gd name="f46" fmla="*/ f3 1 80"/>
              <a:gd name="f47" fmla="*/ f4 1 98"/>
              <a:gd name="f48" fmla="+- f7 0 f5"/>
              <a:gd name="f49" fmla="+- f6 0 f5"/>
              <a:gd name="f50" fmla="*/ f45 f0 1"/>
              <a:gd name="f51" fmla="*/ f49 1 80"/>
              <a:gd name="f52" fmla="*/ f48 1 98"/>
              <a:gd name="f53" fmla="*/ 80 f49 1"/>
              <a:gd name="f54" fmla="*/ 98 f48 1"/>
              <a:gd name="f55" fmla="*/ 64 f49 1"/>
              <a:gd name="f56" fmla="*/ 44 f48 1"/>
              <a:gd name="f57" fmla="*/ 63 f49 1"/>
              <a:gd name="f58" fmla="*/ 31 f48 1"/>
              <a:gd name="f59" fmla="*/ 60 f49 1"/>
              <a:gd name="f60" fmla="*/ 22 f48 1"/>
              <a:gd name="f61" fmla="*/ 54 f49 1"/>
              <a:gd name="f62" fmla="*/ 17 f48 1"/>
              <a:gd name="f63" fmla="*/ 44 f49 1"/>
              <a:gd name="f64" fmla="*/ 15 f48 1"/>
              <a:gd name="f65" fmla="*/ 30 f49 1"/>
              <a:gd name="f66" fmla="*/ 18 f48 1"/>
              <a:gd name="f67" fmla="*/ 16 f49 1"/>
              <a:gd name="f68" fmla="*/ 27 f48 1"/>
              <a:gd name="f69" fmla="*/ 0 f49 1"/>
              <a:gd name="f70" fmla="*/ 3 f48 1"/>
              <a:gd name="f71" fmla="*/ 13 f48 1"/>
              <a:gd name="f72" fmla="*/ 32 f49 1"/>
              <a:gd name="f73" fmla="*/ 48 f49 1"/>
              <a:gd name="f74" fmla="*/ 0 f48 1"/>
              <a:gd name="f75" fmla="*/ 72 f49 1"/>
              <a:gd name="f76" fmla="*/ 9 f48 1"/>
              <a:gd name="f77" fmla="*/ 36 f48 1"/>
              <a:gd name="f78" fmla="*/ f50 1 f2"/>
              <a:gd name="f79" fmla="*/ f53 1 80"/>
              <a:gd name="f80" fmla="*/ f54 1 98"/>
              <a:gd name="f81" fmla="*/ f55 1 80"/>
              <a:gd name="f82" fmla="*/ f56 1 98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98"/>
              <a:gd name="f98" fmla="*/ f72 1 80"/>
              <a:gd name="f99" fmla="*/ f73 1 80"/>
              <a:gd name="f100" fmla="*/ f74 1 98"/>
              <a:gd name="f101" fmla="*/ f75 1 80"/>
              <a:gd name="f102" fmla="*/ f76 1 98"/>
              <a:gd name="f103" fmla="*/ f77 1 98"/>
              <a:gd name="f104" fmla="*/ 0 1 f51"/>
              <a:gd name="f105" fmla="*/ f6 1 f51"/>
              <a:gd name="f106" fmla="*/ 0 1 f52"/>
              <a:gd name="f107" fmla="*/ f7 1 f52"/>
              <a:gd name="f108" fmla="+- f78 0 f1"/>
              <a:gd name="f109" fmla="*/ f79 1 f51"/>
              <a:gd name="f110" fmla="*/ f80 1 f52"/>
              <a:gd name="f111" fmla="*/ f81 1 f51"/>
              <a:gd name="f112" fmla="*/ f82 1 f52"/>
              <a:gd name="f113" fmla="*/ f83 1 f51"/>
              <a:gd name="f114" fmla="*/ f84 1 f52"/>
              <a:gd name="f115" fmla="*/ f85 1 f51"/>
              <a:gd name="f116" fmla="*/ f86 1 f52"/>
              <a:gd name="f117" fmla="*/ f87 1 f51"/>
              <a:gd name="f118" fmla="*/ f88 1 f52"/>
              <a:gd name="f119" fmla="*/ f89 1 f51"/>
              <a:gd name="f120" fmla="*/ f90 1 f52"/>
              <a:gd name="f121" fmla="*/ f91 1 f51"/>
              <a:gd name="f122" fmla="*/ f92 1 f52"/>
              <a:gd name="f123" fmla="*/ f93 1 f51"/>
              <a:gd name="f124" fmla="*/ f94 1 f52"/>
              <a:gd name="f125" fmla="*/ f95 1 f51"/>
              <a:gd name="f126" fmla="*/ f96 1 f52"/>
              <a:gd name="f127" fmla="*/ f97 1 f52"/>
              <a:gd name="f128" fmla="*/ f98 1 f51"/>
              <a:gd name="f129" fmla="*/ f99 1 f51"/>
              <a:gd name="f130" fmla="*/ f100 1 f52"/>
              <a:gd name="f131" fmla="*/ f101 1 f51"/>
              <a:gd name="f132" fmla="*/ f102 1 f52"/>
              <a:gd name="f133" fmla="*/ f103 1 f52"/>
              <a:gd name="f134" fmla="*/ f104 f46 1"/>
              <a:gd name="f135" fmla="*/ f105 f46 1"/>
              <a:gd name="f136" fmla="*/ f107 f47 1"/>
              <a:gd name="f137" fmla="*/ f106 f47 1"/>
              <a:gd name="f138" fmla="*/ f109 f46 1"/>
              <a:gd name="f139" fmla="*/ f110 f47 1"/>
              <a:gd name="f140" fmla="*/ f111 f46 1"/>
              <a:gd name="f141" fmla="*/ f112 f47 1"/>
              <a:gd name="f142" fmla="*/ f113 f46 1"/>
              <a:gd name="f143" fmla="*/ f114 f47 1"/>
              <a:gd name="f144" fmla="*/ f115 f46 1"/>
              <a:gd name="f145" fmla="*/ f116 f47 1"/>
              <a:gd name="f146" fmla="*/ f117 f46 1"/>
              <a:gd name="f147" fmla="*/ f118 f47 1"/>
              <a:gd name="f148" fmla="*/ f119 f46 1"/>
              <a:gd name="f149" fmla="*/ f120 f47 1"/>
              <a:gd name="f150" fmla="*/ f121 f46 1"/>
              <a:gd name="f151" fmla="*/ f122 f47 1"/>
              <a:gd name="f152" fmla="*/ f123 f46 1"/>
              <a:gd name="f153" fmla="*/ f124 f47 1"/>
              <a:gd name="f154" fmla="*/ f125 f46 1"/>
              <a:gd name="f155" fmla="*/ f126 f47 1"/>
              <a:gd name="f156" fmla="*/ f127 f47 1"/>
              <a:gd name="f157" fmla="*/ f128 f46 1"/>
              <a:gd name="f158" fmla="*/ f129 f46 1"/>
              <a:gd name="f159" fmla="*/ f130 f47 1"/>
              <a:gd name="f160" fmla="*/ f131 f46 1"/>
              <a:gd name="f161" fmla="*/ f132 f47 1"/>
              <a:gd name="f162" fmla="*/ f133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8">
                <a:pos x="f138" y="f139"/>
              </a:cxn>
              <a:cxn ang="f108">
                <a:pos x="f140" y="f139"/>
              </a:cxn>
              <a:cxn ang="f108">
                <a:pos x="f140" y="f141"/>
              </a:cxn>
              <a:cxn ang="f108">
                <a:pos x="f142" y="f143"/>
              </a:cxn>
              <a:cxn ang="f108">
                <a:pos x="f144" y="f145"/>
              </a:cxn>
              <a:cxn ang="f108">
                <a:pos x="f146" y="f147"/>
              </a:cxn>
              <a:cxn ang="f108">
                <a:pos x="f148" y="f149"/>
              </a:cxn>
              <a:cxn ang="f108">
                <a:pos x="f150" y="f151"/>
              </a:cxn>
              <a:cxn ang="f108">
                <a:pos x="f152" y="f153"/>
              </a:cxn>
              <a:cxn ang="f108">
                <a:pos x="f152" y="f139"/>
              </a:cxn>
              <a:cxn ang="f108">
                <a:pos x="f154" y="f139"/>
              </a:cxn>
              <a:cxn ang="f108">
                <a:pos x="f154" y="f155"/>
              </a:cxn>
              <a:cxn ang="f108">
                <a:pos x="f152" y="f155"/>
              </a:cxn>
              <a:cxn ang="f108">
                <a:pos x="f152" y="f156"/>
              </a:cxn>
              <a:cxn ang="f108">
                <a:pos x="f157" y="f155"/>
              </a:cxn>
              <a:cxn ang="f108">
                <a:pos x="f158" y="f159"/>
              </a:cxn>
              <a:cxn ang="f108">
                <a:pos x="f160" y="f161"/>
              </a:cxn>
              <a:cxn ang="f108">
                <a:pos x="f138" y="f162"/>
              </a:cxn>
              <a:cxn ang="f108">
                <a:pos x="f138" y="f139"/>
              </a:cxn>
            </a:cxnLst>
            <a:rect l="f134" t="f137" r="f135" b="f13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14" y="f36"/>
                  <a:pt x="f37" y="f33"/>
                </a:cubicBezTo>
                <a:cubicBezTo>
                  <a:pt x="f38" y="f39"/>
                  <a:pt x="f40" y="f5"/>
                  <a:pt x="f27" y="f5"/>
                </a:cubicBezTo>
                <a:cubicBezTo>
                  <a:pt x="f19" y="f5"/>
                  <a:pt x="f41" y="f33"/>
                  <a:pt x="f42" y="f35"/>
                </a:cubicBezTo>
                <a:cubicBezTo>
                  <a:pt x="f43" y="f28"/>
                  <a:pt x="f6" y="f16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9" name="Freeform 78"/>
          <p:cNvSpPr/>
          <p:nvPr/>
        </p:nvSpPr>
        <p:spPr>
          <a:xfrm>
            <a:off x="4767178" y="4651644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63"/>
              <a:gd name="f12" fmla="val 19"/>
              <a:gd name="f13" fmla="val 67"/>
              <a:gd name="f14" fmla="val 21"/>
              <a:gd name="f15" fmla="val 72"/>
              <a:gd name="f16" fmla="val 23"/>
              <a:gd name="f17" fmla="val 75"/>
              <a:gd name="f18" fmla="val 26"/>
              <a:gd name="f19" fmla="val 78"/>
              <a:gd name="f20" fmla="val 29"/>
              <a:gd name="f21" fmla="val 81"/>
              <a:gd name="f22" fmla="val 33"/>
              <a:gd name="f23" fmla="val 83"/>
              <a:gd name="f24" fmla="val 37"/>
              <a:gd name="f25" fmla="val 84"/>
              <a:gd name="f26" fmla="val 41"/>
              <a:gd name="f27" fmla="val 85"/>
              <a:gd name="f28" fmla="val 46"/>
              <a:gd name="f29" fmla="val 86"/>
              <a:gd name="f30" fmla="val 50"/>
              <a:gd name="f31" fmla="val 57"/>
              <a:gd name="f32" fmla="val 64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94"/>
              <a:gd name="f39" fmla="val 74"/>
              <a:gd name="f40" fmla="val 96"/>
              <a:gd name="f41" fmla="val 68"/>
              <a:gd name="f42" fmla="val 98"/>
              <a:gd name="f43" fmla="val 99"/>
              <a:gd name="f44" fmla="val 51"/>
              <a:gd name="f45" fmla="val 35"/>
              <a:gd name="f46" fmla="val 22"/>
              <a:gd name="f47" fmla="val 14"/>
              <a:gd name="f48" fmla="val 5"/>
              <a:gd name="f49" fmla="val 79"/>
              <a:gd name="f50" fmla="val 4"/>
              <a:gd name="f51" fmla="val 13"/>
              <a:gd name="f52" fmla="val 47"/>
              <a:gd name="f53" fmla="val 60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16"/>
              <a:gd name="f69" fmla="val 32"/>
              <a:gd name="f70" fmla="+- 0 0 -90"/>
              <a:gd name="f71" fmla="*/ f3 1 87"/>
              <a:gd name="f72" fmla="*/ f4 1 100"/>
              <a:gd name="f73" fmla="+- f7 0 f5"/>
              <a:gd name="f74" fmla="+- f6 0 f5"/>
              <a:gd name="f75" fmla="*/ f70 f0 1"/>
              <a:gd name="f76" fmla="*/ f74 1 87"/>
              <a:gd name="f77" fmla="*/ f73 1 100"/>
              <a:gd name="f78" fmla="*/ 87 f74 1"/>
              <a:gd name="f79" fmla="*/ 52 f73 1"/>
              <a:gd name="f80" fmla="*/ 17 f74 1"/>
              <a:gd name="f81" fmla="*/ 19 f74 1"/>
              <a:gd name="f82" fmla="*/ 67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2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51 f74 1"/>
              <a:gd name="f98" fmla="*/ 100 f73 1"/>
              <a:gd name="f99" fmla="*/ 14 f74 1"/>
              <a:gd name="f100" fmla="*/ 87 f73 1"/>
              <a:gd name="f101" fmla="*/ 0 f74 1"/>
              <a:gd name="f102" fmla="*/ 51 f73 1"/>
              <a:gd name="f103" fmla="*/ 13 f74 1"/>
              <a:gd name="f104" fmla="*/ 14 f73 1"/>
              <a:gd name="f105" fmla="*/ 47 f74 1"/>
              <a:gd name="f106" fmla="*/ 0 f73 1"/>
              <a:gd name="f107" fmla="*/ 76 f74 1"/>
              <a:gd name="f108" fmla="*/ 11 f73 1"/>
              <a:gd name="f109" fmla="*/ 43 f73 1"/>
              <a:gd name="f110" fmla="*/ 71 f74 1"/>
              <a:gd name="f111" fmla="*/ 40 f73 1"/>
              <a:gd name="f112" fmla="*/ 65 f74 1"/>
              <a:gd name="f113" fmla="*/ 20 f73 1"/>
              <a:gd name="f114" fmla="*/ 46 f74 1"/>
              <a:gd name="f115" fmla="*/ 13 f73 1"/>
              <a:gd name="f116" fmla="*/ 25 f74 1"/>
              <a:gd name="f117" fmla="*/ 21 f73 1"/>
              <a:gd name="f118" fmla="*/ f75 1 f2"/>
              <a:gd name="f119" fmla="*/ f78 1 87"/>
              <a:gd name="f120" fmla="*/ f79 1 100"/>
              <a:gd name="f121" fmla="*/ f80 1 87"/>
              <a:gd name="f122" fmla="*/ f81 1 87"/>
              <a:gd name="f123" fmla="*/ f82 1 100"/>
              <a:gd name="f124" fmla="*/ f83 1 87"/>
              <a:gd name="f125" fmla="*/ f84 1 100"/>
              <a:gd name="f126" fmla="*/ f85 1 87"/>
              <a:gd name="f127" fmla="*/ f86 1 100"/>
              <a:gd name="f128" fmla="*/ f87 1 87"/>
              <a:gd name="f129" fmla="*/ f88 1 100"/>
              <a:gd name="f130" fmla="*/ f89 1 87"/>
              <a:gd name="f131" fmla="*/ f90 1 100"/>
              <a:gd name="f132" fmla="*/ f91 1 87"/>
              <a:gd name="f133" fmla="*/ f92 1 100"/>
              <a:gd name="f134" fmla="*/ f93 1 87"/>
              <a:gd name="f135" fmla="*/ f94 1 100"/>
              <a:gd name="f136" fmla="*/ f95 1 87"/>
              <a:gd name="f137" fmla="*/ f96 1 100"/>
              <a:gd name="f138" fmla="*/ f97 1 87"/>
              <a:gd name="f139" fmla="*/ f98 1 100"/>
              <a:gd name="f140" fmla="*/ f99 1 87"/>
              <a:gd name="f141" fmla="*/ f100 1 100"/>
              <a:gd name="f142" fmla="*/ f101 1 87"/>
              <a:gd name="f143" fmla="*/ f102 1 100"/>
              <a:gd name="f144" fmla="*/ f103 1 87"/>
              <a:gd name="f145" fmla="*/ f104 1 100"/>
              <a:gd name="f146" fmla="*/ f105 1 87"/>
              <a:gd name="f147" fmla="*/ f106 1 100"/>
              <a:gd name="f148" fmla="*/ f107 1 87"/>
              <a:gd name="f149" fmla="*/ f108 1 100"/>
              <a:gd name="f150" fmla="*/ f109 1 100"/>
              <a:gd name="f151" fmla="*/ f110 1 87"/>
              <a:gd name="f152" fmla="*/ f111 1 100"/>
              <a:gd name="f153" fmla="*/ f112 1 87"/>
              <a:gd name="f154" fmla="*/ f113 1 100"/>
              <a:gd name="f155" fmla="*/ f114 1 87"/>
              <a:gd name="f156" fmla="*/ f115 1 100"/>
              <a:gd name="f157" fmla="*/ f116 1 87"/>
              <a:gd name="f158" fmla="*/ f117 1 100"/>
              <a:gd name="f159" fmla="*/ 0 1 f76"/>
              <a:gd name="f160" fmla="*/ f6 1 f76"/>
              <a:gd name="f161" fmla="*/ 0 1 f77"/>
              <a:gd name="f162" fmla="*/ f7 1 f77"/>
              <a:gd name="f163" fmla="+- f118 0 f1"/>
              <a:gd name="f164" fmla="*/ f119 1 f76"/>
              <a:gd name="f165" fmla="*/ f120 1 f77"/>
              <a:gd name="f166" fmla="*/ f121 1 f76"/>
              <a:gd name="f167" fmla="*/ f122 1 f76"/>
              <a:gd name="f168" fmla="*/ f123 1 f77"/>
              <a:gd name="f169" fmla="*/ f124 1 f76"/>
              <a:gd name="f170" fmla="*/ f125 1 f77"/>
              <a:gd name="f171" fmla="*/ f126 1 f76"/>
              <a:gd name="f172" fmla="*/ f127 1 f77"/>
              <a:gd name="f173" fmla="*/ f128 1 f76"/>
              <a:gd name="f174" fmla="*/ f129 1 f77"/>
              <a:gd name="f175" fmla="*/ f130 1 f76"/>
              <a:gd name="f176" fmla="*/ f131 1 f77"/>
              <a:gd name="f177" fmla="*/ f132 1 f76"/>
              <a:gd name="f178" fmla="*/ f133 1 f77"/>
              <a:gd name="f179" fmla="*/ f134 1 f76"/>
              <a:gd name="f180" fmla="*/ f135 1 f77"/>
              <a:gd name="f181" fmla="*/ f136 1 f76"/>
              <a:gd name="f182" fmla="*/ f137 1 f77"/>
              <a:gd name="f183" fmla="*/ f138 1 f76"/>
              <a:gd name="f184" fmla="*/ f139 1 f77"/>
              <a:gd name="f185" fmla="*/ f140 1 f76"/>
              <a:gd name="f186" fmla="*/ f141 1 f77"/>
              <a:gd name="f187" fmla="*/ f142 1 f76"/>
              <a:gd name="f188" fmla="*/ f143 1 f77"/>
              <a:gd name="f189" fmla="*/ f144 1 f76"/>
              <a:gd name="f190" fmla="*/ f145 1 f77"/>
              <a:gd name="f191" fmla="*/ f146 1 f76"/>
              <a:gd name="f192" fmla="*/ f147 1 f77"/>
              <a:gd name="f193" fmla="*/ f148 1 f76"/>
              <a:gd name="f194" fmla="*/ f149 1 f77"/>
              <a:gd name="f195" fmla="*/ f150 1 f77"/>
              <a:gd name="f196" fmla="*/ f151 1 f76"/>
              <a:gd name="f197" fmla="*/ f152 1 f77"/>
              <a:gd name="f198" fmla="*/ f153 1 f76"/>
              <a:gd name="f199" fmla="*/ f154 1 f77"/>
              <a:gd name="f200" fmla="*/ f155 1 f76"/>
              <a:gd name="f201" fmla="*/ f156 1 f77"/>
              <a:gd name="f202" fmla="*/ f157 1 f76"/>
              <a:gd name="f203" fmla="*/ f158 1 f77"/>
              <a:gd name="f204" fmla="*/ f159 f71 1"/>
              <a:gd name="f205" fmla="*/ f160 f71 1"/>
              <a:gd name="f206" fmla="*/ f162 f72 1"/>
              <a:gd name="f207" fmla="*/ f161 f72 1"/>
              <a:gd name="f208" fmla="*/ f164 f71 1"/>
              <a:gd name="f209" fmla="*/ f165 f72 1"/>
              <a:gd name="f210" fmla="*/ f166 f71 1"/>
              <a:gd name="f211" fmla="*/ f167 f71 1"/>
              <a:gd name="f212" fmla="*/ f168 f72 1"/>
              <a:gd name="f213" fmla="*/ f169 f71 1"/>
              <a:gd name="f214" fmla="*/ f170 f72 1"/>
              <a:gd name="f215" fmla="*/ f171 f71 1"/>
              <a:gd name="f216" fmla="*/ f172 f72 1"/>
              <a:gd name="f217" fmla="*/ f173 f71 1"/>
              <a:gd name="f218" fmla="*/ f174 f72 1"/>
              <a:gd name="f219" fmla="*/ f175 f71 1"/>
              <a:gd name="f220" fmla="*/ f176 f72 1"/>
              <a:gd name="f221" fmla="*/ f177 f71 1"/>
              <a:gd name="f222" fmla="*/ f178 f72 1"/>
              <a:gd name="f223" fmla="*/ f179 f71 1"/>
              <a:gd name="f224" fmla="*/ f180 f72 1"/>
              <a:gd name="f225" fmla="*/ f181 f71 1"/>
              <a:gd name="f226" fmla="*/ f182 f72 1"/>
              <a:gd name="f227" fmla="*/ f183 f71 1"/>
              <a:gd name="f228" fmla="*/ f184 f72 1"/>
              <a:gd name="f229" fmla="*/ f185 f71 1"/>
              <a:gd name="f230" fmla="*/ f186 f72 1"/>
              <a:gd name="f231" fmla="*/ f187 f71 1"/>
              <a:gd name="f232" fmla="*/ f188 f72 1"/>
              <a:gd name="f233" fmla="*/ f189 f71 1"/>
              <a:gd name="f234" fmla="*/ f190 f72 1"/>
              <a:gd name="f235" fmla="*/ f191 f71 1"/>
              <a:gd name="f236" fmla="*/ f192 f72 1"/>
              <a:gd name="f237" fmla="*/ f193 f71 1"/>
              <a:gd name="f238" fmla="*/ f194 f72 1"/>
              <a:gd name="f239" fmla="*/ f195 f72 1"/>
              <a:gd name="f240" fmla="*/ f196 f71 1"/>
              <a:gd name="f241" fmla="*/ f197 f72 1"/>
              <a:gd name="f242" fmla="*/ f198 f71 1"/>
              <a:gd name="f243" fmla="*/ f199 f72 1"/>
              <a:gd name="f244" fmla="*/ f200 f71 1"/>
              <a:gd name="f245" fmla="*/ f201 f72 1"/>
              <a:gd name="f246" fmla="*/ f202 f71 1"/>
              <a:gd name="f247" fmla="*/ f203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3">
                <a:pos x="f208" y="f209"/>
              </a:cxn>
              <a:cxn ang="f163">
                <a:pos x="f210" y="f209"/>
              </a:cxn>
              <a:cxn ang="f163">
                <a:pos x="f211" y="f212"/>
              </a:cxn>
              <a:cxn ang="f163">
                <a:pos x="f213" y="f214"/>
              </a:cxn>
              <a:cxn ang="f163">
                <a:pos x="f215" y="f216"/>
              </a:cxn>
              <a:cxn ang="f163">
                <a:pos x="f217" y="f218"/>
              </a:cxn>
              <a:cxn ang="f163">
                <a:pos x="f219" y="f220"/>
              </a:cxn>
              <a:cxn ang="f163">
                <a:pos x="f221" y="f222"/>
              </a:cxn>
              <a:cxn ang="f163">
                <a:pos x="f223" y="f222"/>
              </a:cxn>
              <a:cxn ang="f163">
                <a:pos x="f223" y="f224"/>
              </a:cxn>
              <a:cxn ang="f163">
                <a:pos x="f225" y="f226"/>
              </a:cxn>
              <a:cxn ang="f163">
                <a:pos x="f227" y="f228"/>
              </a:cxn>
              <a:cxn ang="f163">
                <a:pos x="f229" y="f230"/>
              </a:cxn>
              <a:cxn ang="f163">
                <a:pos x="f231" y="f232"/>
              </a:cxn>
              <a:cxn ang="f163">
                <a:pos x="f233" y="f234"/>
              </a:cxn>
              <a:cxn ang="f163">
                <a:pos x="f235" y="f236"/>
              </a:cxn>
              <a:cxn ang="f163">
                <a:pos x="f237" y="f238"/>
              </a:cxn>
              <a:cxn ang="f163">
                <a:pos x="f208" y="f239"/>
              </a:cxn>
              <a:cxn ang="f163">
                <a:pos x="f208" y="f209"/>
              </a:cxn>
              <a:cxn ang="f163">
                <a:pos x="f240" y="f241"/>
              </a:cxn>
              <a:cxn ang="f163">
                <a:pos x="f242" y="f243"/>
              </a:cxn>
              <a:cxn ang="f163">
                <a:pos x="f244" y="f245"/>
              </a:cxn>
              <a:cxn ang="f163">
                <a:pos x="f246" y="f247"/>
              </a:cxn>
              <a:cxn ang="f163">
                <a:pos x="f210" y="f241"/>
              </a:cxn>
              <a:cxn ang="f163">
                <a:pos x="f240" y="f241"/>
              </a:cxn>
            </a:cxnLst>
            <a:rect l="f204" t="f207" r="f205" b="f206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9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31" y="f29"/>
                  <a:pt x="f32" y="f27"/>
                  <a:pt x="f33" y="f34"/>
                </a:cubicBezTo>
                <a:cubicBezTo>
                  <a:pt x="f35" y="f36"/>
                  <a:pt x="f21" y="f35"/>
                  <a:pt x="f25" y="f17"/>
                </a:cubicBezTo>
                <a:lnTo>
                  <a:pt x="f27" y="f17"/>
                </a:lnTo>
                <a:lnTo>
                  <a:pt x="f27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1" y="f43"/>
                  <a:pt x="f31" y="f7"/>
                  <a:pt x="f44" y="f7"/>
                </a:cubicBezTo>
                <a:cubicBezTo>
                  <a:pt x="f45" y="f7"/>
                  <a:pt x="f46" y="f40"/>
                  <a:pt x="f47" y="f6"/>
                </a:cubicBezTo>
                <a:cubicBezTo>
                  <a:pt x="f48" y="f49"/>
                  <a:pt x="f5" y="f13"/>
                  <a:pt x="f5" y="f44"/>
                </a:cubicBezTo>
                <a:cubicBezTo>
                  <a:pt x="f5" y="f45"/>
                  <a:pt x="f50" y="f16"/>
                  <a:pt x="f51" y="f47"/>
                </a:cubicBezTo>
                <a:cubicBezTo>
                  <a:pt x="f46" y="f50"/>
                  <a:pt x="f22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3" y="f12"/>
                  <a:pt x="f6" y="f20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51"/>
                  <a:pt x="f28" y="f51"/>
                </a:cubicBezTo>
                <a:cubicBezTo>
                  <a:pt x="f24" y="f51"/>
                  <a:pt x="f67" y="f68"/>
                  <a:pt x="f61" y="f14"/>
                </a:cubicBezTo>
                <a:cubicBezTo>
                  <a:pt x="f63" y="f18"/>
                  <a:pt x="f9" y="f69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0" name="Freeform 79"/>
          <p:cNvSpPr/>
          <p:nvPr/>
        </p:nvSpPr>
        <p:spPr>
          <a:xfrm>
            <a:off x="4915183" y="4651644"/>
            <a:ext cx="10296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6"/>
              <a:gd name="f37" fmla="val 32"/>
              <a:gd name="f38" fmla="val 37"/>
              <a:gd name="f39" fmla="val 1"/>
              <a:gd name="f40" fmla="val 43"/>
              <a:gd name="f41" fmla="val 67"/>
              <a:gd name="f42" fmla="val 72"/>
              <a:gd name="f43" fmla="val 77"/>
              <a:gd name="f44" fmla="val 36"/>
              <a:gd name="f45" fmla="+- 0 0 -90"/>
              <a:gd name="f46" fmla="*/ f3 1 80"/>
              <a:gd name="f47" fmla="*/ f4 1 98"/>
              <a:gd name="f48" fmla="+- f7 0 f5"/>
              <a:gd name="f49" fmla="+- f6 0 f5"/>
              <a:gd name="f50" fmla="*/ f45 f0 1"/>
              <a:gd name="f51" fmla="*/ f49 1 80"/>
              <a:gd name="f52" fmla="*/ f48 1 98"/>
              <a:gd name="f53" fmla="*/ 80 f49 1"/>
              <a:gd name="f54" fmla="*/ 98 f48 1"/>
              <a:gd name="f55" fmla="*/ 64 f49 1"/>
              <a:gd name="f56" fmla="*/ 44 f48 1"/>
              <a:gd name="f57" fmla="*/ 63 f49 1"/>
              <a:gd name="f58" fmla="*/ 31 f48 1"/>
              <a:gd name="f59" fmla="*/ 60 f49 1"/>
              <a:gd name="f60" fmla="*/ 22 f48 1"/>
              <a:gd name="f61" fmla="*/ 54 f49 1"/>
              <a:gd name="f62" fmla="*/ 17 f48 1"/>
              <a:gd name="f63" fmla="*/ 44 f49 1"/>
              <a:gd name="f64" fmla="*/ 15 f48 1"/>
              <a:gd name="f65" fmla="*/ 30 f49 1"/>
              <a:gd name="f66" fmla="*/ 18 f48 1"/>
              <a:gd name="f67" fmla="*/ 16 f49 1"/>
              <a:gd name="f68" fmla="*/ 27 f48 1"/>
              <a:gd name="f69" fmla="*/ 0 f49 1"/>
              <a:gd name="f70" fmla="*/ 3 f48 1"/>
              <a:gd name="f71" fmla="*/ 13 f48 1"/>
              <a:gd name="f72" fmla="*/ 32 f49 1"/>
              <a:gd name="f73" fmla="*/ 48 f49 1"/>
              <a:gd name="f74" fmla="*/ 0 f48 1"/>
              <a:gd name="f75" fmla="*/ 72 f49 1"/>
              <a:gd name="f76" fmla="*/ 9 f48 1"/>
              <a:gd name="f77" fmla="*/ 36 f48 1"/>
              <a:gd name="f78" fmla="*/ f50 1 f2"/>
              <a:gd name="f79" fmla="*/ f53 1 80"/>
              <a:gd name="f80" fmla="*/ f54 1 98"/>
              <a:gd name="f81" fmla="*/ f55 1 80"/>
              <a:gd name="f82" fmla="*/ f56 1 98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98"/>
              <a:gd name="f98" fmla="*/ f72 1 80"/>
              <a:gd name="f99" fmla="*/ f73 1 80"/>
              <a:gd name="f100" fmla="*/ f74 1 98"/>
              <a:gd name="f101" fmla="*/ f75 1 80"/>
              <a:gd name="f102" fmla="*/ f76 1 98"/>
              <a:gd name="f103" fmla="*/ f77 1 98"/>
              <a:gd name="f104" fmla="*/ 0 1 f51"/>
              <a:gd name="f105" fmla="*/ f6 1 f51"/>
              <a:gd name="f106" fmla="*/ 0 1 f52"/>
              <a:gd name="f107" fmla="*/ f7 1 f52"/>
              <a:gd name="f108" fmla="+- f78 0 f1"/>
              <a:gd name="f109" fmla="*/ f79 1 f51"/>
              <a:gd name="f110" fmla="*/ f80 1 f52"/>
              <a:gd name="f111" fmla="*/ f81 1 f51"/>
              <a:gd name="f112" fmla="*/ f82 1 f52"/>
              <a:gd name="f113" fmla="*/ f83 1 f51"/>
              <a:gd name="f114" fmla="*/ f84 1 f52"/>
              <a:gd name="f115" fmla="*/ f85 1 f51"/>
              <a:gd name="f116" fmla="*/ f86 1 f52"/>
              <a:gd name="f117" fmla="*/ f87 1 f51"/>
              <a:gd name="f118" fmla="*/ f88 1 f52"/>
              <a:gd name="f119" fmla="*/ f89 1 f51"/>
              <a:gd name="f120" fmla="*/ f90 1 f52"/>
              <a:gd name="f121" fmla="*/ f91 1 f51"/>
              <a:gd name="f122" fmla="*/ f92 1 f52"/>
              <a:gd name="f123" fmla="*/ f93 1 f51"/>
              <a:gd name="f124" fmla="*/ f94 1 f52"/>
              <a:gd name="f125" fmla="*/ f95 1 f51"/>
              <a:gd name="f126" fmla="*/ f96 1 f52"/>
              <a:gd name="f127" fmla="*/ f97 1 f52"/>
              <a:gd name="f128" fmla="*/ f98 1 f51"/>
              <a:gd name="f129" fmla="*/ f99 1 f51"/>
              <a:gd name="f130" fmla="*/ f100 1 f52"/>
              <a:gd name="f131" fmla="*/ f101 1 f51"/>
              <a:gd name="f132" fmla="*/ f102 1 f52"/>
              <a:gd name="f133" fmla="*/ f103 1 f52"/>
              <a:gd name="f134" fmla="*/ f104 f46 1"/>
              <a:gd name="f135" fmla="*/ f105 f46 1"/>
              <a:gd name="f136" fmla="*/ f107 f47 1"/>
              <a:gd name="f137" fmla="*/ f106 f47 1"/>
              <a:gd name="f138" fmla="*/ f109 f46 1"/>
              <a:gd name="f139" fmla="*/ f110 f47 1"/>
              <a:gd name="f140" fmla="*/ f111 f46 1"/>
              <a:gd name="f141" fmla="*/ f112 f47 1"/>
              <a:gd name="f142" fmla="*/ f113 f46 1"/>
              <a:gd name="f143" fmla="*/ f114 f47 1"/>
              <a:gd name="f144" fmla="*/ f115 f46 1"/>
              <a:gd name="f145" fmla="*/ f116 f47 1"/>
              <a:gd name="f146" fmla="*/ f117 f46 1"/>
              <a:gd name="f147" fmla="*/ f118 f47 1"/>
              <a:gd name="f148" fmla="*/ f119 f46 1"/>
              <a:gd name="f149" fmla="*/ f120 f47 1"/>
              <a:gd name="f150" fmla="*/ f121 f46 1"/>
              <a:gd name="f151" fmla="*/ f122 f47 1"/>
              <a:gd name="f152" fmla="*/ f123 f46 1"/>
              <a:gd name="f153" fmla="*/ f124 f47 1"/>
              <a:gd name="f154" fmla="*/ f125 f46 1"/>
              <a:gd name="f155" fmla="*/ f126 f47 1"/>
              <a:gd name="f156" fmla="*/ f127 f47 1"/>
              <a:gd name="f157" fmla="*/ f128 f46 1"/>
              <a:gd name="f158" fmla="*/ f129 f46 1"/>
              <a:gd name="f159" fmla="*/ f130 f47 1"/>
              <a:gd name="f160" fmla="*/ f131 f46 1"/>
              <a:gd name="f161" fmla="*/ f132 f47 1"/>
              <a:gd name="f162" fmla="*/ f133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8">
                <a:pos x="f138" y="f139"/>
              </a:cxn>
              <a:cxn ang="f108">
                <a:pos x="f140" y="f139"/>
              </a:cxn>
              <a:cxn ang="f108">
                <a:pos x="f140" y="f141"/>
              </a:cxn>
              <a:cxn ang="f108">
                <a:pos x="f142" y="f143"/>
              </a:cxn>
              <a:cxn ang="f108">
                <a:pos x="f144" y="f145"/>
              </a:cxn>
              <a:cxn ang="f108">
                <a:pos x="f146" y="f147"/>
              </a:cxn>
              <a:cxn ang="f108">
                <a:pos x="f148" y="f149"/>
              </a:cxn>
              <a:cxn ang="f108">
                <a:pos x="f150" y="f151"/>
              </a:cxn>
              <a:cxn ang="f108">
                <a:pos x="f152" y="f153"/>
              </a:cxn>
              <a:cxn ang="f108">
                <a:pos x="f152" y="f139"/>
              </a:cxn>
              <a:cxn ang="f108">
                <a:pos x="f154" y="f139"/>
              </a:cxn>
              <a:cxn ang="f108">
                <a:pos x="f154" y="f155"/>
              </a:cxn>
              <a:cxn ang="f108">
                <a:pos x="f152" y="f155"/>
              </a:cxn>
              <a:cxn ang="f108">
                <a:pos x="f152" y="f156"/>
              </a:cxn>
              <a:cxn ang="f108">
                <a:pos x="f157" y="f155"/>
              </a:cxn>
              <a:cxn ang="f108">
                <a:pos x="f158" y="f159"/>
              </a:cxn>
              <a:cxn ang="f108">
                <a:pos x="f160" y="f161"/>
              </a:cxn>
              <a:cxn ang="f108">
                <a:pos x="f138" y="f162"/>
              </a:cxn>
              <a:cxn ang="f108">
                <a:pos x="f138" y="f139"/>
              </a:cxn>
            </a:cxnLst>
            <a:rect l="f134" t="f137" r="f135" b="f13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14" y="f36"/>
                  <a:pt x="f37" y="f33"/>
                </a:cubicBezTo>
                <a:cubicBezTo>
                  <a:pt x="f38" y="f39"/>
                  <a:pt x="f40" y="f5"/>
                  <a:pt x="f27" y="f5"/>
                </a:cubicBezTo>
                <a:cubicBezTo>
                  <a:pt x="f19" y="f5"/>
                  <a:pt x="f41" y="f33"/>
                  <a:pt x="f42" y="f35"/>
                </a:cubicBezTo>
                <a:cubicBezTo>
                  <a:pt x="f43" y="f28"/>
                  <a:pt x="f6" y="f16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1" name="Freeform 80"/>
          <p:cNvSpPr/>
          <p:nvPr/>
        </p:nvSpPr>
        <p:spPr>
          <a:xfrm>
            <a:off x="5114668" y="2631057"/>
            <a:ext cx="688543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90"/>
              <a:gd name="f8" fmla="val 35"/>
              <a:gd name="f9" fmla="val 232"/>
              <a:gd name="f10" fmla="val 75"/>
              <a:gd name="f11" fmla="val 322"/>
              <a:gd name="f12" fmla="val 63"/>
              <a:gd name="f13" fmla="val 284"/>
              <a:gd name="f14" fmla="val 86"/>
              <a:gd name="f15" fmla="val 344"/>
              <a:gd name="f16" fmla="val 119"/>
              <a:gd name="f17" fmla="val 122"/>
              <a:gd name="f18" fmla="val 389"/>
              <a:gd name="f19" fmla="val 125"/>
              <a:gd name="f20" fmla="val 388"/>
              <a:gd name="f21" fmla="val 128"/>
              <a:gd name="f22" fmla="val 387"/>
              <a:gd name="f23" fmla="val 184"/>
              <a:gd name="f24" fmla="val 367"/>
              <a:gd name="f25" fmla="val 261"/>
              <a:gd name="f26" fmla="val 385"/>
              <a:gd name="f27" fmla="val 308"/>
              <a:gd name="f28" fmla="val 331"/>
              <a:gd name="f29" fmla="val 373"/>
              <a:gd name="f30" fmla="val 271"/>
              <a:gd name="f31" fmla="val 434"/>
              <a:gd name="f32" fmla="val 202"/>
              <a:gd name="f33" fmla="val 467"/>
              <a:gd name="f34" fmla="val 16"/>
              <a:gd name="f35" fmla="val 447"/>
              <a:gd name="f36" fmla="val 1"/>
              <a:gd name="f37" fmla="val 379"/>
              <a:gd name="f38" fmla="val 371"/>
              <a:gd name="f39" fmla="val 363"/>
              <a:gd name="f40" fmla="val 2"/>
              <a:gd name="f41" fmla="val 297"/>
              <a:gd name="f42" fmla="val 7"/>
              <a:gd name="f43" fmla="val 252"/>
              <a:gd name="f44" fmla="val 11"/>
              <a:gd name="f45" fmla="val 207"/>
              <a:gd name="f46" fmla="val 41"/>
              <a:gd name="f47" fmla="val 158"/>
              <a:gd name="f48" fmla="val 64"/>
              <a:gd name="f49" fmla="val 93"/>
              <a:gd name="f50" fmla="val 161"/>
              <a:gd name="f51" fmla="val 169"/>
              <a:gd name="f52" fmla="+- 0 0 -90"/>
              <a:gd name="f53" fmla="*/ f3 1 510"/>
              <a:gd name="f54" fmla="*/ f4 1 390"/>
              <a:gd name="f55" fmla="+- f7 0 f5"/>
              <a:gd name="f56" fmla="+- f6 0 f5"/>
              <a:gd name="f57" fmla="*/ f52 f0 1"/>
              <a:gd name="f58" fmla="*/ f56 1 510"/>
              <a:gd name="f59" fmla="*/ f55 1 390"/>
              <a:gd name="f60" fmla="*/ 35 f56 1"/>
              <a:gd name="f61" fmla="*/ 232 f55 1"/>
              <a:gd name="f62" fmla="*/ 86 f56 1"/>
              <a:gd name="f63" fmla="*/ 344 f55 1"/>
              <a:gd name="f64" fmla="*/ 119 f56 1"/>
              <a:gd name="f65" fmla="*/ 390 f55 1"/>
              <a:gd name="f66" fmla="*/ 128 f56 1"/>
              <a:gd name="f67" fmla="*/ 387 f55 1"/>
              <a:gd name="f68" fmla="*/ 308 f56 1"/>
              <a:gd name="f69" fmla="*/ 331 f55 1"/>
              <a:gd name="f70" fmla="*/ 467 f56 1"/>
              <a:gd name="f71" fmla="*/ 119 f55 1"/>
              <a:gd name="f72" fmla="*/ 388 f56 1"/>
              <a:gd name="f73" fmla="*/ 1 f55 1"/>
              <a:gd name="f74" fmla="*/ 363 f56 1"/>
              <a:gd name="f75" fmla="*/ 2 f55 1"/>
              <a:gd name="f76" fmla="*/ 207 f56 1"/>
              <a:gd name="f77" fmla="*/ 41 f55 1"/>
              <a:gd name="f78" fmla="*/ 0 f56 1"/>
              <a:gd name="f79" fmla="*/ 169 f55 1"/>
              <a:gd name="f80" fmla="*/ f57 1 f2"/>
              <a:gd name="f81" fmla="*/ f60 1 510"/>
              <a:gd name="f82" fmla="*/ f61 1 390"/>
              <a:gd name="f83" fmla="*/ f62 1 510"/>
              <a:gd name="f84" fmla="*/ f63 1 390"/>
              <a:gd name="f85" fmla="*/ f64 1 510"/>
              <a:gd name="f86" fmla="*/ f65 1 390"/>
              <a:gd name="f87" fmla="*/ f66 1 510"/>
              <a:gd name="f88" fmla="*/ f67 1 390"/>
              <a:gd name="f89" fmla="*/ f68 1 510"/>
              <a:gd name="f90" fmla="*/ f69 1 390"/>
              <a:gd name="f91" fmla="*/ f70 1 510"/>
              <a:gd name="f92" fmla="*/ f71 1 390"/>
              <a:gd name="f93" fmla="*/ f72 1 510"/>
              <a:gd name="f94" fmla="*/ f73 1 390"/>
              <a:gd name="f95" fmla="*/ f74 1 510"/>
              <a:gd name="f96" fmla="*/ f75 1 390"/>
              <a:gd name="f97" fmla="*/ f76 1 510"/>
              <a:gd name="f98" fmla="*/ f77 1 390"/>
              <a:gd name="f99" fmla="*/ f78 1 510"/>
              <a:gd name="f100" fmla="*/ f79 1 390"/>
              <a:gd name="f101" fmla="*/ 0 1 f58"/>
              <a:gd name="f102" fmla="*/ f6 1 f58"/>
              <a:gd name="f103" fmla="*/ 0 1 f59"/>
              <a:gd name="f104" fmla="*/ f7 1 f59"/>
              <a:gd name="f105" fmla="+- f80 0 f1"/>
              <a:gd name="f106" fmla="*/ f81 1 f58"/>
              <a:gd name="f107" fmla="*/ f82 1 f59"/>
              <a:gd name="f108" fmla="*/ f83 1 f58"/>
              <a:gd name="f109" fmla="*/ f84 1 f59"/>
              <a:gd name="f110" fmla="*/ f85 1 f58"/>
              <a:gd name="f111" fmla="*/ f86 1 f59"/>
              <a:gd name="f112" fmla="*/ f87 1 f58"/>
              <a:gd name="f113" fmla="*/ f88 1 f59"/>
              <a:gd name="f114" fmla="*/ f89 1 f58"/>
              <a:gd name="f115" fmla="*/ f90 1 f59"/>
              <a:gd name="f116" fmla="*/ f91 1 f58"/>
              <a:gd name="f117" fmla="*/ f92 1 f59"/>
              <a:gd name="f118" fmla="*/ f93 1 f58"/>
              <a:gd name="f119" fmla="*/ f94 1 f59"/>
              <a:gd name="f120" fmla="*/ f95 1 f58"/>
              <a:gd name="f121" fmla="*/ f96 1 f59"/>
              <a:gd name="f122" fmla="*/ f97 1 f58"/>
              <a:gd name="f123" fmla="*/ f98 1 f59"/>
              <a:gd name="f124" fmla="*/ f99 1 f58"/>
              <a:gd name="f125" fmla="*/ f100 1 f59"/>
              <a:gd name="f126" fmla="*/ f101 f53 1"/>
              <a:gd name="f127" fmla="*/ f102 f53 1"/>
              <a:gd name="f128" fmla="*/ f104 f54 1"/>
              <a:gd name="f129" fmla="*/ f103 f54 1"/>
              <a:gd name="f130" fmla="*/ f106 f53 1"/>
              <a:gd name="f131" fmla="*/ f107 f54 1"/>
              <a:gd name="f132" fmla="*/ f108 f53 1"/>
              <a:gd name="f133" fmla="*/ f109 f54 1"/>
              <a:gd name="f134" fmla="*/ f110 f53 1"/>
              <a:gd name="f135" fmla="*/ f111 f54 1"/>
              <a:gd name="f136" fmla="*/ f112 f53 1"/>
              <a:gd name="f137" fmla="*/ f113 f54 1"/>
              <a:gd name="f138" fmla="*/ f114 f53 1"/>
              <a:gd name="f139" fmla="*/ f115 f54 1"/>
              <a:gd name="f140" fmla="*/ f116 f53 1"/>
              <a:gd name="f141" fmla="*/ f117 f54 1"/>
              <a:gd name="f142" fmla="*/ f118 f53 1"/>
              <a:gd name="f143" fmla="*/ f119 f54 1"/>
              <a:gd name="f144" fmla="*/ f120 f53 1"/>
              <a:gd name="f145" fmla="*/ f121 f54 1"/>
              <a:gd name="f146" fmla="*/ f122 f53 1"/>
              <a:gd name="f147" fmla="*/ f123 f54 1"/>
              <a:gd name="f148" fmla="*/ f124 f53 1"/>
              <a:gd name="f149" fmla="*/ f125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5">
                <a:pos x="f130" y="f131"/>
              </a:cxn>
              <a:cxn ang="f105">
                <a:pos x="f132" y="f133"/>
              </a:cxn>
              <a:cxn ang="f105">
                <a:pos x="f134" y="f135"/>
              </a:cxn>
              <a:cxn ang="f105">
                <a:pos x="f136" y="f137"/>
              </a:cxn>
              <a:cxn ang="f105">
                <a:pos x="f138" y="f139"/>
              </a:cxn>
              <a:cxn ang="f105">
                <a:pos x="f140" y="f141"/>
              </a:cxn>
              <a:cxn ang="f105">
                <a:pos x="f142" y="f143"/>
              </a:cxn>
              <a:cxn ang="f105">
                <a:pos x="f144" y="f145"/>
              </a:cxn>
              <a:cxn ang="f105">
                <a:pos x="f146" y="f147"/>
              </a:cxn>
              <a:cxn ang="f105">
                <a:pos x="f148" y="f149"/>
              </a:cxn>
              <a:cxn ang="f105">
                <a:pos x="f130" y="f131"/>
              </a:cxn>
            </a:cxnLst>
            <a:rect l="f126" t="f129" r="f127" b="f128"/>
            <a:pathLst>
              <a:path w="510" h="39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16"/>
                </a:cubicBezTo>
                <a:cubicBezTo>
                  <a:pt x="f6" y="f34"/>
                  <a:pt x="f35" y="f5"/>
                  <a:pt x="f20" y="f36"/>
                </a:cubicBezTo>
                <a:cubicBezTo>
                  <a:pt x="f37" y="f36"/>
                  <a:pt x="f38" y="f36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cubicBezTo>
                  <a:pt x="f47" y="f48"/>
                  <a:pt x="f49" y="f50"/>
                  <a:pt x="f5" y="f51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2" name="Freeform 81"/>
          <p:cNvSpPr/>
          <p:nvPr/>
        </p:nvSpPr>
        <p:spPr>
          <a:xfrm>
            <a:off x="3686101" y="2663235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88"/>
              <a:gd name="f8" fmla="val 337"/>
              <a:gd name="f9" fmla="val 304"/>
              <a:gd name="f10" fmla="val 308"/>
              <a:gd name="f11" fmla="val 336"/>
              <a:gd name="f12" fmla="val 376"/>
              <a:gd name="f13" fmla="val 329"/>
              <a:gd name="f14" fmla="val 382"/>
              <a:gd name="f15" fmla="val 224"/>
              <a:gd name="f16" fmla="val 176"/>
              <a:gd name="f17" fmla="val 292"/>
              <a:gd name="f18" fmla="val 113"/>
              <a:gd name="f19" fmla="val 228"/>
              <a:gd name="f20" fmla="val 84"/>
              <a:gd name="f21" fmla="val 170"/>
              <a:gd name="f22" fmla="val 117"/>
              <a:gd name="f23" fmla="val 4"/>
              <a:gd name="f24" fmla="val 53"/>
              <a:gd name="f25" fmla="val 35"/>
              <a:gd name="f26" fmla="val 150"/>
              <a:gd name="f27" fmla="val 38"/>
              <a:gd name="f28" fmla="val 213"/>
              <a:gd name="f29" fmla="val 19"/>
              <a:gd name="f30" fmla="val 12"/>
              <a:gd name="f31" fmla="val 437"/>
              <a:gd name="f32" fmla="val 149"/>
              <a:gd name="f33" fmla="val 476"/>
              <a:gd name="f34" fmla="val 169"/>
              <a:gd name="f35" fmla="val 187"/>
              <a:gd name="f36" fmla="val 466"/>
              <a:gd name="f37" fmla="val 220"/>
              <a:gd name="f38" fmla="val 460"/>
              <a:gd name="f39" fmla="val 217"/>
              <a:gd name="f40" fmla="val 395"/>
              <a:gd name="f41" fmla="val 265"/>
              <a:gd name="f42" fmla="val 417"/>
              <a:gd name="f43" fmla="val 252"/>
              <a:gd name="f44" fmla="+- 0 0 -90"/>
              <a:gd name="f45" fmla="*/ f3 1 510"/>
              <a:gd name="f46" fmla="*/ f4 1 388"/>
              <a:gd name="f47" fmla="+- f7 0 f5"/>
              <a:gd name="f48" fmla="+- f6 0 f5"/>
              <a:gd name="f49" fmla="*/ f44 f0 1"/>
              <a:gd name="f50" fmla="*/ f48 1 510"/>
              <a:gd name="f51" fmla="*/ f47 1 388"/>
              <a:gd name="f52" fmla="*/ 337 f48 1"/>
              <a:gd name="f53" fmla="*/ 304 f47 1"/>
              <a:gd name="f54" fmla="*/ 329 f48 1"/>
              <a:gd name="f55" fmla="*/ 382 f47 1"/>
              <a:gd name="f56" fmla="*/ 113 f48 1"/>
              <a:gd name="f57" fmla="*/ 228 f47 1"/>
              <a:gd name="f58" fmla="*/ 4 f48 1"/>
              <a:gd name="f59" fmla="*/ 53 f47 1"/>
              <a:gd name="f60" fmla="*/ 213 f48 1"/>
              <a:gd name="f61" fmla="*/ 19 f47 1"/>
              <a:gd name="f62" fmla="*/ 476 f48 1"/>
              <a:gd name="f63" fmla="*/ 169 f47 1"/>
              <a:gd name="f64" fmla="*/ 460 f48 1"/>
              <a:gd name="f65" fmla="*/ 217 f47 1"/>
              <a:gd name="f66" fmla="*/ f49 1 f2"/>
              <a:gd name="f67" fmla="*/ f52 1 510"/>
              <a:gd name="f68" fmla="*/ f53 1 388"/>
              <a:gd name="f69" fmla="*/ f54 1 510"/>
              <a:gd name="f70" fmla="*/ f55 1 388"/>
              <a:gd name="f71" fmla="*/ f56 1 510"/>
              <a:gd name="f72" fmla="*/ f57 1 388"/>
              <a:gd name="f73" fmla="*/ f58 1 510"/>
              <a:gd name="f74" fmla="*/ f59 1 388"/>
              <a:gd name="f75" fmla="*/ f60 1 510"/>
              <a:gd name="f76" fmla="*/ f61 1 388"/>
              <a:gd name="f77" fmla="*/ f62 1 510"/>
              <a:gd name="f78" fmla="*/ f63 1 388"/>
              <a:gd name="f79" fmla="*/ f64 1 510"/>
              <a:gd name="f80" fmla="*/ f65 1 388"/>
              <a:gd name="f81" fmla="*/ 0 1 f50"/>
              <a:gd name="f82" fmla="*/ f6 1 f50"/>
              <a:gd name="f83" fmla="*/ 0 1 f51"/>
              <a:gd name="f84" fmla="*/ f7 1 f51"/>
              <a:gd name="f85" fmla="+- f66 0 f1"/>
              <a:gd name="f86" fmla="*/ f67 1 f50"/>
              <a:gd name="f87" fmla="*/ f68 1 f51"/>
              <a:gd name="f88" fmla="*/ f69 1 f50"/>
              <a:gd name="f89" fmla="*/ f70 1 f51"/>
              <a:gd name="f90" fmla="*/ f71 1 f50"/>
              <a:gd name="f91" fmla="*/ f72 1 f51"/>
              <a:gd name="f92" fmla="*/ f73 1 f50"/>
              <a:gd name="f93" fmla="*/ f74 1 f51"/>
              <a:gd name="f94" fmla="*/ f75 1 f50"/>
              <a:gd name="f95" fmla="*/ f76 1 f51"/>
              <a:gd name="f96" fmla="*/ f77 1 f50"/>
              <a:gd name="f97" fmla="*/ f78 1 f51"/>
              <a:gd name="f98" fmla="*/ f79 1 f50"/>
              <a:gd name="f99" fmla="*/ f80 1 f51"/>
              <a:gd name="f100" fmla="*/ f81 f45 1"/>
              <a:gd name="f101" fmla="*/ f82 f45 1"/>
              <a:gd name="f102" fmla="*/ f84 f46 1"/>
              <a:gd name="f103" fmla="*/ f83 f46 1"/>
              <a:gd name="f104" fmla="*/ f86 f45 1"/>
              <a:gd name="f105" fmla="*/ f87 f46 1"/>
              <a:gd name="f106" fmla="*/ f88 f45 1"/>
              <a:gd name="f107" fmla="*/ f89 f46 1"/>
              <a:gd name="f108" fmla="*/ f90 f45 1"/>
              <a:gd name="f109" fmla="*/ f91 f46 1"/>
              <a:gd name="f110" fmla="*/ f92 f45 1"/>
              <a:gd name="f111" fmla="*/ f93 f46 1"/>
              <a:gd name="f112" fmla="*/ f94 f45 1"/>
              <a:gd name="f113" fmla="*/ f95 f46 1"/>
              <a:gd name="f114" fmla="*/ f96 f45 1"/>
              <a:gd name="f115" fmla="*/ f97 f46 1"/>
              <a:gd name="f116" fmla="*/ f98 f45 1"/>
              <a:gd name="f117" fmla="*/ f99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5">
                <a:pos x="f104" y="f105"/>
              </a:cxn>
              <a:cxn ang="f85">
                <a:pos x="f106" y="f107"/>
              </a:cxn>
              <a:cxn ang="f85">
                <a:pos x="f108" y="f109"/>
              </a:cxn>
              <a:cxn ang="f85">
                <a:pos x="f110" y="f111"/>
              </a:cxn>
              <a:cxn ang="f85">
                <a:pos x="f112" y="f113"/>
              </a:cxn>
              <a:cxn ang="f85">
                <a:pos x="f114" y="f115"/>
              </a:cxn>
              <a:cxn ang="f85">
                <a:pos x="f116" y="f117"/>
              </a:cxn>
              <a:cxn ang="f85">
                <a:pos x="f104" y="f105"/>
              </a:cxn>
            </a:cxnLst>
            <a:rect l="f100" t="f103" r="f101" b="f102"/>
            <a:pathLst>
              <a:path w="510" h="388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7"/>
                  <a:pt x="f16" y="f17"/>
                  <a:pt x="f18" y="f19"/>
                </a:cubicBezTo>
                <a:cubicBezTo>
                  <a:pt x="f20" y="f21"/>
                  <a:pt x="f5" y="f22"/>
                  <a:pt x="f23" y="f24"/>
                </a:cubicBezTo>
                <a:cubicBezTo>
                  <a:pt x="f25" y="f5"/>
                  <a:pt x="f26" y="f27"/>
                  <a:pt x="f28" y="f29"/>
                </a:cubicBezTo>
                <a:cubicBezTo>
                  <a:pt x="f17" y="f30"/>
                  <a:pt x="f31" y="f32"/>
                  <a:pt x="f33" y="f34"/>
                </a:cubicBezTo>
                <a:cubicBezTo>
                  <a:pt x="f6" y="f35"/>
                  <a:pt x="f36" y="f37"/>
                  <a:pt x="f38" y="f39"/>
                </a:cubicBezTo>
                <a:cubicBezTo>
                  <a:pt x="f40" y="f41"/>
                  <a:pt x="f42" y="f43"/>
                  <a:pt x="f8" y="f9"/>
                </a:cubicBez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3" name="Freeform 82"/>
          <p:cNvSpPr/>
          <p:nvPr/>
        </p:nvSpPr>
        <p:spPr>
          <a:xfrm>
            <a:off x="4130107" y="2167740"/>
            <a:ext cx="1119691" cy="10746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4"/>
              <a:gd name="f7" fmla="val 804"/>
              <a:gd name="f8" fmla="val 830"/>
              <a:gd name="f9" fmla="val 773"/>
              <a:gd name="f10" fmla="val 828"/>
              <a:gd name="f11" fmla="val 724"/>
              <a:gd name="f12" fmla="val 588"/>
              <a:gd name="f13" fmla="val 457"/>
              <a:gd name="f14" fmla="val 594"/>
              <a:gd name="f15" fmla="val 249"/>
              <a:gd name="f16" fmla="val 599"/>
              <a:gd name="f17" fmla="val 746"/>
              <a:gd name="f18" fmla="val 6"/>
              <a:gd name="f19" fmla="val 717"/>
              <a:gd name="f20" fmla="val 17"/>
              <a:gd name="f21" fmla="val 659"/>
              <a:gd name="f22" fmla="val 86"/>
              <a:gd name="f23" fmla="val 638"/>
              <a:gd name="f24" fmla="val 127"/>
              <a:gd name="f25" fmla="val 162"/>
              <a:gd name="f26" fmla="val 556"/>
              <a:gd name="f27" fmla="val 169"/>
              <a:gd name="f28" fmla="val 519"/>
              <a:gd name="f29" fmla="val 174"/>
              <a:gd name="f30" fmla="val 469"/>
              <a:gd name="f31" fmla="val 419"/>
              <a:gd name="f32" fmla="val 170"/>
              <a:gd name="f33" fmla="val 512"/>
              <a:gd name="f34" fmla="val 184"/>
              <a:gd name="f35" fmla="val 422"/>
              <a:gd name="f36" fmla="val 197"/>
              <a:gd name="f37" fmla="val 332"/>
              <a:gd name="f38" fmla="val 187"/>
              <a:gd name="f39" fmla="val 240"/>
              <a:gd name="f40" fmla="val 190"/>
              <a:gd name="f41" fmla="val 150"/>
              <a:gd name="f42" fmla="val 177"/>
              <a:gd name="f43" fmla="val 67"/>
              <a:gd name="f44" fmla="val 273"/>
              <a:gd name="f45" fmla="val 16"/>
              <a:gd name="f46" fmla="val 310"/>
              <a:gd name="f47" fmla="val 90"/>
              <a:gd name="f48" fmla="val 350"/>
              <a:gd name="f49" fmla="val 145"/>
              <a:gd name="f50" fmla="val 299"/>
              <a:gd name="f51" fmla="val 217"/>
              <a:gd name="f52" fmla="val 322"/>
              <a:gd name="f53" fmla="val 275"/>
              <a:gd name="f54" fmla="val 337"/>
              <a:gd name="f55" fmla="val 398"/>
              <a:gd name="f56" fmla="val 382"/>
              <a:gd name="f57" fmla="val 459"/>
              <a:gd name="f58" fmla="val 361"/>
              <a:gd name="f59" fmla="val 543"/>
              <a:gd name="f60" fmla="val 591"/>
              <a:gd name="f61" fmla="val 238"/>
              <a:gd name="f62" fmla="val 566"/>
              <a:gd name="f63" fmla="val 156"/>
              <a:gd name="f64" fmla="val 564"/>
              <a:gd name="f65" fmla="val 646"/>
              <a:gd name="f66" fmla="val 689"/>
              <a:gd name="f67" fmla="val 80"/>
              <a:gd name="f68" fmla="val 710"/>
              <a:gd name="f69" fmla="val 160"/>
              <a:gd name="f70" fmla="val 669"/>
              <a:gd name="f71" fmla="val 243"/>
              <a:gd name="f72" fmla="val 695"/>
              <a:gd name="f73" fmla="val 324"/>
              <a:gd name="f74" fmla="val 721"/>
              <a:gd name="f75" fmla="val 406"/>
              <a:gd name="f76" fmla="val 714"/>
              <a:gd name="f77" fmla="val 452"/>
              <a:gd name="f78" fmla="val 716"/>
              <a:gd name="f79" fmla="val 467"/>
              <a:gd name="f80" fmla="val 718"/>
              <a:gd name="f81" fmla="val 482"/>
              <a:gd name="f82" fmla="val 722"/>
              <a:gd name="f83" fmla="val 488"/>
              <a:gd name="f84" fmla="val 732"/>
              <a:gd name="f85" fmla="val 517"/>
              <a:gd name="f86" fmla="val 739"/>
              <a:gd name="f87" fmla="val 550"/>
              <a:gd name="f88" fmla="val 755"/>
              <a:gd name="f89" fmla="val 565"/>
              <a:gd name="f90" fmla="val 770"/>
              <a:gd name="f91" fmla="val 782"/>
              <a:gd name="f92" fmla="val 644"/>
              <a:gd name="f93" fmla="val 713"/>
              <a:gd name="f94" fmla="+- 0 0 -90"/>
              <a:gd name="f95" fmla="*/ f3 1 834"/>
              <a:gd name="f96" fmla="*/ f4 1 804"/>
              <a:gd name="f97" fmla="+- f7 0 f5"/>
              <a:gd name="f98" fmla="+- f6 0 f5"/>
              <a:gd name="f99" fmla="*/ f94 f0 1"/>
              <a:gd name="f100" fmla="*/ f98 1 834"/>
              <a:gd name="f101" fmla="*/ f97 1 804"/>
              <a:gd name="f102" fmla="*/ 830 f98 1"/>
              <a:gd name="f103" fmla="*/ 773 f97 1"/>
              <a:gd name="f104" fmla="*/ 457 f98 1"/>
              <a:gd name="f105" fmla="*/ 594 f97 1"/>
              <a:gd name="f106" fmla="*/ 6 f98 1"/>
              <a:gd name="f107" fmla="*/ 717 f97 1"/>
              <a:gd name="f108" fmla="*/ 127 f98 1"/>
              <a:gd name="f109" fmla="*/ 599 f97 1"/>
              <a:gd name="f110" fmla="*/ 174 f98 1"/>
              <a:gd name="f111" fmla="*/ 469 f97 1"/>
              <a:gd name="f112" fmla="*/ 184 f98 1"/>
              <a:gd name="f113" fmla="*/ 422 f97 1"/>
              <a:gd name="f114" fmla="*/ 190 f98 1"/>
              <a:gd name="f115" fmla="*/ 150 f97 1"/>
              <a:gd name="f116" fmla="*/ 310 f98 1"/>
              <a:gd name="f117" fmla="*/ 90 f97 1"/>
              <a:gd name="f118" fmla="*/ 322 f98 1"/>
              <a:gd name="f119" fmla="*/ 275 f97 1"/>
              <a:gd name="f120" fmla="*/ 459 f98 1"/>
              <a:gd name="f121" fmla="*/ 361 f97 1"/>
              <a:gd name="f122" fmla="*/ 566 f98 1"/>
              <a:gd name="f123" fmla="*/ 156 f97 1"/>
              <a:gd name="f124" fmla="*/ 689 f98 1"/>
              <a:gd name="f125" fmla="*/ 80 f97 1"/>
              <a:gd name="f126" fmla="*/ 695 f98 1"/>
              <a:gd name="f127" fmla="*/ 324 f97 1"/>
              <a:gd name="f128" fmla="*/ 716 f98 1"/>
              <a:gd name="f129" fmla="*/ 467 f97 1"/>
              <a:gd name="f130" fmla="*/ 732 f98 1"/>
              <a:gd name="f131" fmla="*/ 517 f97 1"/>
              <a:gd name="f132" fmla="*/ 770 f98 1"/>
              <a:gd name="f133" fmla="*/ 591 f97 1"/>
              <a:gd name="f134" fmla="*/ f99 1 f2"/>
              <a:gd name="f135" fmla="*/ f102 1 834"/>
              <a:gd name="f136" fmla="*/ f103 1 804"/>
              <a:gd name="f137" fmla="*/ f104 1 834"/>
              <a:gd name="f138" fmla="*/ f105 1 804"/>
              <a:gd name="f139" fmla="*/ f106 1 834"/>
              <a:gd name="f140" fmla="*/ f107 1 804"/>
              <a:gd name="f141" fmla="*/ f108 1 834"/>
              <a:gd name="f142" fmla="*/ f109 1 804"/>
              <a:gd name="f143" fmla="*/ f110 1 834"/>
              <a:gd name="f144" fmla="*/ f111 1 804"/>
              <a:gd name="f145" fmla="*/ f112 1 834"/>
              <a:gd name="f146" fmla="*/ f113 1 804"/>
              <a:gd name="f147" fmla="*/ f114 1 834"/>
              <a:gd name="f148" fmla="*/ f115 1 804"/>
              <a:gd name="f149" fmla="*/ f116 1 834"/>
              <a:gd name="f150" fmla="*/ f117 1 804"/>
              <a:gd name="f151" fmla="*/ f118 1 834"/>
              <a:gd name="f152" fmla="*/ f119 1 804"/>
              <a:gd name="f153" fmla="*/ f120 1 834"/>
              <a:gd name="f154" fmla="*/ f121 1 804"/>
              <a:gd name="f155" fmla="*/ f122 1 834"/>
              <a:gd name="f156" fmla="*/ f123 1 804"/>
              <a:gd name="f157" fmla="*/ f124 1 834"/>
              <a:gd name="f158" fmla="*/ f125 1 804"/>
              <a:gd name="f159" fmla="*/ f126 1 834"/>
              <a:gd name="f160" fmla="*/ f127 1 804"/>
              <a:gd name="f161" fmla="*/ f128 1 834"/>
              <a:gd name="f162" fmla="*/ f129 1 804"/>
              <a:gd name="f163" fmla="*/ f130 1 834"/>
              <a:gd name="f164" fmla="*/ f131 1 804"/>
              <a:gd name="f165" fmla="*/ f132 1 834"/>
              <a:gd name="f166" fmla="*/ f133 1 804"/>
              <a:gd name="f167" fmla="*/ 0 1 f100"/>
              <a:gd name="f168" fmla="*/ f6 1 f100"/>
              <a:gd name="f169" fmla="*/ 0 1 f101"/>
              <a:gd name="f170" fmla="*/ f7 1 f101"/>
              <a:gd name="f171" fmla="+- f134 0 f1"/>
              <a:gd name="f172" fmla="*/ f135 1 f100"/>
              <a:gd name="f173" fmla="*/ f136 1 f101"/>
              <a:gd name="f174" fmla="*/ f137 1 f100"/>
              <a:gd name="f175" fmla="*/ f138 1 f101"/>
              <a:gd name="f176" fmla="*/ f139 1 f100"/>
              <a:gd name="f177" fmla="*/ f140 1 f101"/>
              <a:gd name="f178" fmla="*/ f141 1 f100"/>
              <a:gd name="f179" fmla="*/ f142 1 f101"/>
              <a:gd name="f180" fmla="*/ f143 1 f100"/>
              <a:gd name="f181" fmla="*/ f144 1 f101"/>
              <a:gd name="f182" fmla="*/ f145 1 f100"/>
              <a:gd name="f183" fmla="*/ f146 1 f101"/>
              <a:gd name="f184" fmla="*/ f147 1 f100"/>
              <a:gd name="f185" fmla="*/ f148 1 f101"/>
              <a:gd name="f186" fmla="*/ f149 1 f100"/>
              <a:gd name="f187" fmla="*/ f150 1 f101"/>
              <a:gd name="f188" fmla="*/ f151 1 f100"/>
              <a:gd name="f189" fmla="*/ f152 1 f101"/>
              <a:gd name="f190" fmla="*/ f153 1 f100"/>
              <a:gd name="f191" fmla="*/ f154 1 f101"/>
              <a:gd name="f192" fmla="*/ f155 1 f100"/>
              <a:gd name="f193" fmla="*/ f156 1 f101"/>
              <a:gd name="f194" fmla="*/ f157 1 f100"/>
              <a:gd name="f195" fmla="*/ f158 1 f101"/>
              <a:gd name="f196" fmla="*/ f159 1 f100"/>
              <a:gd name="f197" fmla="*/ f160 1 f101"/>
              <a:gd name="f198" fmla="*/ f161 1 f100"/>
              <a:gd name="f199" fmla="*/ f162 1 f101"/>
              <a:gd name="f200" fmla="*/ f163 1 f100"/>
              <a:gd name="f201" fmla="*/ f164 1 f101"/>
              <a:gd name="f202" fmla="*/ f165 1 f100"/>
              <a:gd name="f203" fmla="*/ f166 1 f101"/>
              <a:gd name="f204" fmla="*/ f167 f95 1"/>
              <a:gd name="f205" fmla="*/ f168 f95 1"/>
              <a:gd name="f206" fmla="*/ f170 f96 1"/>
              <a:gd name="f207" fmla="*/ f169 f96 1"/>
              <a:gd name="f208" fmla="*/ f172 f95 1"/>
              <a:gd name="f209" fmla="*/ f173 f96 1"/>
              <a:gd name="f210" fmla="*/ f174 f95 1"/>
              <a:gd name="f211" fmla="*/ f175 f96 1"/>
              <a:gd name="f212" fmla="*/ f176 f95 1"/>
              <a:gd name="f213" fmla="*/ f177 f96 1"/>
              <a:gd name="f214" fmla="*/ f178 f95 1"/>
              <a:gd name="f215" fmla="*/ f179 f96 1"/>
              <a:gd name="f216" fmla="*/ f180 f95 1"/>
              <a:gd name="f217" fmla="*/ f181 f96 1"/>
              <a:gd name="f218" fmla="*/ f182 f95 1"/>
              <a:gd name="f219" fmla="*/ f183 f96 1"/>
              <a:gd name="f220" fmla="*/ f184 f95 1"/>
              <a:gd name="f221" fmla="*/ f185 f96 1"/>
              <a:gd name="f222" fmla="*/ f186 f95 1"/>
              <a:gd name="f223" fmla="*/ f187 f96 1"/>
              <a:gd name="f224" fmla="*/ f188 f95 1"/>
              <a:gd name="f225" fmla="*/ f189 f96 1"/>
              <a:gd name="f226" fmla="*/ f190 f95 1"/>
              <a:gd name="f227" fmla="*/ f191 f96 1"/>
              <a:gd name="f228" fmla="*/ f192 f95 1"/>
              <a:gd name="f229" fmla="*/ f193 f96 1"/>
              <a:gd name="f230" fmla="*/ f194 f95 1"/>
              <a:gd name="f231" fmla="*/ f195 f96 1"/>
              <a:gd name="f232" fmla="*/ f196 f95 1"/>
              <a:gd name="f233" fmla="*/ f197 f96 1"/>
              <a:gd name="f234" fmla="*/ f198 f95 1"/>
              <a:gd name="f235" fmla="*/ f199 f96 1"/>
              <a:gd name="f236" fmla="*/ f200 f95 1"/>
              <a:gd name="f237" fmla="*/ f201 f96 1"/>
              <a:gd name="f238" fmla="*/ f202 f95 1"/>
              <a:gd name="f239" fmla="*/ f203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1">
                <a:pos x="f208" y="f209"/>
              </a:cxn>
              <a:cxn ang="f171">
                <a:pos x="f210" y="f211"/>
              </a:cxn>
              <a:cxn ang="f171">
                <a:pos x="f212" y="f213"/>
              </a:cxn>
              <a:cxn ang="f171">
                <a:pos x="f214" y="f215"/>
              </a:cxn>
              <a:cxn ang="f171">
                <a:pos x="f216" y="f217"/>
              </a:cxn>
              <a:cxn ang="f171">
                <a:pos x="f218" y="f219"/>
              </a:cxn>
              <a:cxn ang="f171">
                <a:pos x="f220" y="f221"/>
              </a:cxn>
              <a:cxn ang="f171">
                <a:pos x="f222" y="f223"/>
              </a:cxn>
              <a:cxn ang="f171">
                <a:pos x="f224" y="f225"/>
              </a:cxn>
              <a:cxn ang="f171">
                <a:pos x="f226" y="f227"/>
              </a:cxn>
              <a:cxn ang="f171">
                <a:pos x="f228" y="f229"/>
              </a:cxn>
              <a:cxn ang="f171">
                <a:pos x="f230" y="f231"/>
              </a:cxn>
              <a:cxn ang="f171">
                <a:pos x="f232" y="f233"/>
              </a:cxn>
              <a:cxn ang="f171">
                <a:pos x="f234" y="f235"/>
              </a:cxn>
              <a:cxn ang="f171">
                <a:pos x="f236" y="f237"/>
              </a:cxn>
              <a:cxn ang="f171">
                <a:pos x="f238" y="f239"/>
              </a:cxn>
              <a:cxn ang="f171">
                <a:pos x="f208" y="f209"/>
              </a:cxn>
            </a:cxnLst>
            <a:rect l="f204" t="f207" r="f205" b="f206"/>
            <a:pathLst>
              <a:path w="834" h="804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5" y="f16"/>
                  <a:pt x="f5" y="f17"/>
                  <a:pt x="f18" y="f19"/>
                </a:cubicBezTo>
                <a:cubicBezTo>
                  <a:pt x="f20" y="f21"/>
                  <a:pt x="f22" y="f23"/>
                  <a:pt x="f24" y="f16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2" y="f31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48" y="f49"/>
                  <a:pt x="f50" y="f51"/>
                  <a:pt x="f52" y="f53"/>
                </a:cubicBezTo>
                <a:cubicBezTo>
                  <a:pt x="f37" y="f54"/>
                  <a:pt x="f55" y="f56"/>
                  <a:pt x="f57" y="f58"/>
                </a:cubicBezTo>
                <a:cubicBezTo>
                  <a:pt x="f59" y="f54"/>
                  <a:pt x="f60" y="f61"/>
                  <a:pt x="f62" y="f63"/>
                </a:cubicBezTo>
                <a:cubicBezTo>
                  <a:pt x="f64" y="f43"/>
                  <a:pt x="f65" y="f5"/>
                  <a:pt x="f66" y="f67"/>
                </a:cubicBezTo>
                <a:cubicBezTo>
                  <a:pt x="f68" y="f69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60"/>
                </a:cubicBezTo>
                <a:cubicBezTo>
                  <a:pt x="f91" y="f92"/>
                  <a:pt x="f6" y="f93"/>
                  <a:pt x="f8" y="f9"/>
                </a:cubicBezTo>
                <a:close/>
              </a:path>
            </a:pathLst>
          </a:custGeom>
          <a:solidFill>
            <a:srgbClr val="BF9559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4" name="Freeform 83"/>
          <p:cNvSpPr/>
          <p:nvPr/>
        </p:nvSpPr>
        <p:spPr>
          <a:xfrm>
            <a:off x="3937058" y="2914201"/>
            <a:ext cx="1531528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7"/>
              <a:gd name="f7" fmla="val 821"/>
              <a:gd name="f8" fmla="val 24"/>
              <a:gd name="f9" fmla="val 725"/>
              <a:gd name="f10" fmla="val 67"/>
              <a:gd name="f11" fmla="val 125"/>
              <a:gd name="f12" fmla="val 727"/>
              <a:gd name="f13" fmla="val 123"/>
              <a:gd name="f14" fmla="val 718"/>
              <a:gd name="f15" fmla="val 707"/>
              <a:gd name="f16" fmla="val 110"/>
              <a:gd name="f17" fmla="val 682"/>
              <a:gd name="f18" fmla="val 105"/>
              <a:gd name="f19" fmla="val 667"/>
              <a:gd name="f20" fmla="val 100"/>
              <a:gd name="f21" fmla="val 652"/>
              <a:gd name="f22" fmla="val 96"/>
              <a:gd name="f23" fmla="val 637"/>
              <a:gd name="f24" fmla="val 93"/>
              <a:gd name="f25" fmla="val 622"/>
              <a:gd name="f26" fmla="val 90"/>
              <a:gd name="f27" fmla="val 607"/>
              <a:gd name="f28" fmla="val 87"/>
              <a:gd name="f29" fmla="val 591"/>
              <a:gd name="f30" fmla="val 86"/>
              <a:gd name="f31" fmla="val 576"/>
              <a:gd name="f32" fmla="val 84"/>
              <a:gd name="f33" fmla="val 560"/>
              <a:gd name="f34" fmla="val 83"/>
              <a:gd name="f35" fmla="val 544"/>
              <a:gd name="f36" fmla="val 528"/>
              <a:gd name="f37" fmla="val 269"/>
              <a:gd name="f38" fmla="val 303"/>
              <a:gd name="f39" fmla="val 58"/>
              <a:gd name="f40" fmla="val 574"/>
              <a:gd name="f41" fmla="val 845"/>
              <a:gd name="f42" fmla="val 1064"/>
              <a:gd name="f43" fmla="val 1061"/>
              <a:gd name="f44" fmla="val 592"/>
              <a:gd name="f45" fmla="val 1054"/>
              <a:gd name="f46" fmla="val 1048"/>
              <a:gd name="f47" fmla="val 653"/>
              <a:gd name="f48" fmla="val 1037"/>
              <a:gd name="f49" fmla="val 680"/>
              <a:gd name="f50" fmla="val 1025"/>
              <a:gd name="f51" fmla="val 708"/>
              <a:gd name="f52" fmla="val 1022"/>
              <a:gd name="f53" fmla="val 715"/>
              <a:gd name="f54" fmla="val 1014"/>
              <a:gd name="f55" fmla="val 1017"/>
              <a:gd name="f56" fmla="val 734"/>
              <a:gd name="f57" fmla="val 1019"/>
              <a:gd name="f58" fmla="val 737"/>
              <a:gd name="f59" fmla="val 1063"/>
              <a:gd name="f60" fmla="val 815"/>
              <a:gd name="f61" fmla="val 1122"/>
              <a:gd name="f62" fmla="val 1128"/>
              <a:gd name="f63" fmla="val 714"/>
              <a:gd name="f64" fmla="val 705"/>
              <a:gd name="f65" fmla="val 1130"/>
              <a:gd name="f66" fmla="val 696"/>
              <a:gd name="f67" fmla="val 1133"/>
              <a:gd name="f68" fmla="val 687"/>
              <a:gd name="f69" fmla="val 1134"/>
              <a:gd name="f70" fmla="val 678"/>
              <a:gd name="f71" fmla="val 1136"/>
              <a:gd name="f72" fmla="val 669"/>
              <a:gd name="f73" fmla="val 1138"/>
              <a:gd name="f74" fmla="val 660"/>
              <a:gd name="f75" fmla="val 1139"/>
              <a:gd name="f76" fmla="val 651"/>
              <a:gd name="f77" fmla="val 1141"/>
              <a:gd name="f78" fmla="val 642"/>
              <a:gd name="f79" fmla="val 1142"/>
              <a:gd name="f80" fmla="val 632"/>
              <a:gd name="f81" fmla="val 1143"/>
              <a:gd name="f82" fmla="val 623"/>
              <a:gd name="f83" fmla="val 1144"/>
              <a:gd name="f84" fmla="val 614"/>
              <a:gd name="f85" fmla="val 1145"/>
              <a:gd name="f86" fmla="val 604"/>
              <a:gd name="f87" fmla="val 1146"/>
              <a:gd name="f88" fmla="val 595"/>
              <a:gd name="f89" fmla="val 586"/>
              <a:gd name="f90" fmla="val 566"/>
              <a:gd name="f91" fmla="val 557"/>
              <a:gd name="f92" fmla="val 249"/>
              <a:gd name="f93" fmla="val 890"/>
              <a:gd name="f94" fmla="val 257"/>
              <a:gd name="f95" fmla="val 1"/>
              <a:gd name="f96" fmla="val 2"/>
              <a:gd name="f97" fmla="val 3"/>
              <a:gd name="f98" fmla="val 4"/>
              <a:gd name="f99" fmla="val 5"/>
              <a:gd name="f100" fmla="val 7"/>
              <a:gd name="f101" fmla="val 8"/>
              <a:gd name="f102" fmla="val 10"/>
              <a:gd name="f103" fmla="val 12"/>
              <a:gd name="f104" fmla="val 14"/>
              <a:gd name="f105" fmla="val 17"/>
              <a:gd name="f106" fmla="val 19"/>
              <a:gd name="f107" fmla="val 712"/>
              <a:gd name="f108" fmla="+- 0 0 -90"/>
              <a:gd name="f109" fmla="*/ f3 1 1147"/>
              <a:gd name="f110" fmla="*/ f4 1 821"/>
              <a:gd name="f111" fmla="+- f7 0 f5"/>
              <a:gd name="f112" fmla="+- f6 0 f5"/>
              <a:gd name="f113" fmla="*/ f108 f0 1"/>
              <a:gd name="f114" fmla="*/ f112 1 1147"/>
              <a:gd name="f115" fmla="*/ f111 1 821"/>
              <a:gd name="f116" fmla="*/ 24 f112 1"/>
              <a:gd name="f117" fmla="*/ 725 f111 1"/>
              <a:gd name="f118" fmla="*/ 123 f112 1"/>
              <a:gd name="f119" fmla="*/ 718 f111 1"/>
              <a:gd name="f120" fmla="*/ 105 f112 1"/>
              <a:gd name="f121" fmla="*/ 667 f111 1"/>
              <a:gd name="f122" fmla="*/ 93 f112 1"/>
              <a:gd name="f123" fmla="*/ 622 f111 1"/>
              <a:gd name="f124" fmla="*/ 86 f112 1"/>
              <a:gd name="f125" fmla="*/ 576 f111 1"/>
              <a:gd name="f126" fmla="*/ 83 f112 1"/>
              <a:gd name="f127" fmla="*/ 528 f111 1"/>
              <a:gd name="f128" fmla="*/ 574 f112 1"/>
              <a:gd name="f129" fmla="*/ 58 f111 1"/>
              <a:gd name="f130" fmla="*/ 1064 f112 1"/>
              <a:gd name="f131" fmla="*/ 1054 f112 1"/>
              <a:gd name="f132" fmla="*/ 1025 f112 1"/>
              <a:gd name="f133" fmla="*/ 708 f111 1"/>
              <a:gd name="f134" fmla="*/ 1017 f112 1"/>
              <a:gd name="f135" fmla="*/ 734 f111 1"/>
              <a:gd name="f136" fmla="*/ 1122 f112 1"/>
              <a:gd name="f137" fmla="*/ 1130 f112 1"/>
              <a:gd name="f138" fmla="*/ 696 f111 1"/>
              <a:gd name="f139" fmla="*/ 1136 f112 1"/>
              <a:gd name="f140" fmla="*/ 669 f111 1"/>
              <a:gd name="f141" fmla="*/ 1141 f112 1"/>
              <a:gd name="f142" fmla="*/ 642 f111 1"/>
              <a:gd name="f143" fmla="*/ 1144 f112 1"/>
              <a:gd name="f144" fmla="*/ 614 f111 1"/>
              <a:gd name="f145" fmla="*/ 1147 f112 1"/>
              <a:gd name="f146" fmla="*/ 586 f111 1"/>
              <a:gd name="f147" fmla="*/ 557 f111 1"/>
              <a:gd name="f148" fmla="*/ 0 f111 1"/>
              <a:gd name="f149" fmla="*/ 0 f112 1"/>
              <a:gd name="f150" fmla="*/ 1 f112 1"/>
              <a:gd name="f151" fmla="*/ 3 f112 1"/>
              <a:gd name="f152" fmla="*/ 7 f112 1"/>
              <a:gd name="f153" fmla="*/ 12 f112 1"/>
              <a:gd name="f154" fmla="*/ 17 f112 1"/>
              <a:gd name="f155" fmla="*/ f113 1 f2"/>
              <a:gd name="f156" fmla="*/ f116 1 1147"/>
              <a:gd name="f157" fmla="*/ f117 1 821"/>
              <a:gd name="f158" fmla="*/ f118 1 1147"/>
              <a:gd name="f159" fmla="*/ f119 1 821"/>
              <a:gd name="f160" fmla="*/ f120 1 1147"/>
              <a:gd name="f161" fmla="*/ f121 1 821"/>
              <a:gd name="f162" fmla="*/ f122 1 1147"/>
              <a:gd name="f163" fmla="*/ f123 1 821"/>
              <a:gd name="f164" fmla="*/ f124 1 1147"/>
              <a:gd name="f165" fmla="*/ f125 1 821"/>
              <a:gd name="f166" fmla="*/ f126 1 1147"/>
              <a:gd name="f167" fmla="*/ f127 1 821"/>
              <a:gd name="f168" fmla="*/ f128 1 1147"/>
              <a:gd name="f169" fmla="*/ f129 1 821"/>
              <a:gd name="f170" fmla="*/ f130 1 1147"/>
              <a:gd name="f171" fmla="*/ f131 1 1147"/>
              <a:gd name="f172" fmla="*/ f132 1 1147"/>
              <a:gd name="f173" fmla="*/ f133 1 821"/>
              <a:gd name="f174" fmla="*/ f134 1 1147"/>
              <a:gd name="f175" fmla="*/ f135 1 821"/>
              <a:gd name="f176" fmla="*/ f136 1 1147"/>
              <a:gd name="f177" fmla="*/ f137 1 1147"/>
              <a:gd name="f178" fmla="*/ f138 1 821"/>
              <a:gd name="f179" fmla="*/ f139 1 1147"/>
              <a:gd name="f180" fmla="*/ f140 1 821"/>
              <a:gd name="f181" fmla="*/ f141 1 1147"/>
              <a:gd name="f182" fmla="*/ f142 1 821"/>
              <a:gd name="f183" fmla="*/ f143 1 1147"/>
              <a:gd name="f184" fmla="*/ f144 1 821"/>
              <a:gd name="f185" fmla="*/ f145 1 1147"/>
              <a:gd name="f186" fmla="*/ f146 1 821"/>
              <a:gd name="f187" fmla="*/ f147 1 821"/>
              <a:gd name="f188" fmla="*/ f148 1 821"/>
              <a:gd name="f189" fmla="*/ f149 1 1147"/>
              <a:gd name="f190" fmla="*/ f150 1 1147"/>
              <a:gd name="f191" fmla="*/ f151 1 1147"/>
              <a:gd name="f192" fmla="*/ f152 1 1147"/>
              <a:gd name="f193" fmla="*/ f153 1 1147"/>
              <a:gd name="f194" fmla="*/ f154 1 1147"/>
              <a:gd name="f195" fmla="*/ 0 1 f114"/>
              <a:gd name="f196" fmla="*/ f6 1 f114"/>
              <a:gd name="f197" fmla="*/ 0 1 f115"/>
              <a:gd name="f198" fmla="*/ f7 1 f115"/>
              <a:gd name="f199" fmla="+- f155 0 f1"/>
              <a:gd name="f200" fmla="*/ f156 1 f114"/>
              <a:gd name="f201" fmla="*/ f157 1 f115"/>
              <a:gd name="f202" fmla="*/ f158 1 f114"/>
              <a:gd name="f203" fmla="*/ f159 1 f115"/>
              <a:gd name="f204" fmla="*/ f160 1 f114"/>
              <a:gd name="f205" fmla="*/ f161 1 f115"/>
              <a:gd name="f206" fmla="*/ f162 1 f114"/>
              <a:gd name="f207" fmla="*/ f163 1 f115"/>
              <a:gd name="f208" fmla="*/ f164 1 f114"/>
              <a:gd name="f209" fmla="*/ f165 1 f115"/>
              <a:gd name="f210" fmla="*/ f166 1 f114"/>
              <a:gd name="f211" fmla="*/ f167 1 f115"/>
              <a:gd name="f212" fmla="*/ f168 1 f114"/>
              <a:gd name="f213" fmla="*/ f169 1 f115"/>
              <a:gd name="f214" fmla="*/ f170 1 f114"/>
              <a:gd name="f215" fmla="*/ f171 1 f114"/>
              <a:gd name="f216" fmla="*/ f172 1 f114"/>
              <a:gd name="f217" fmla="*/ f173 1 f115"/>
              <a:gd name="f218" fmla="*/ f174 1 f114"/>
              <a:gd name="f219" fmla="*/ f175 1 f115"/>
              <a:gd name="f220" fmla="*/ f176 1 f114"/>
              <a:gd name="f221" fmla="*/ f177 1 f114"/>
              <a:gd name="f222" fmla="*/ f178 1 f115"/>
              <a:gd name="f223" fmla="*/ f179 1 f114"/>
              <a:gd name="f224" fmla="*/ f180 1 f115"/>
              <a:gd name="f225" fmla="*/ f181 1 f114"/>
              <a:gd name="f226" fmla="*/ f182 1 f115"/>
              <a:gd name="f227" fmla="*/ f183 1 f114"/>
              <a:gd name="f228" fmla="*/ f184 1 f115"/>
              <a:gd name="f229" fmla="*/ f185 1 f114"/>
              <a:gd name="f230" fmla="*/ f186 1 f115"/>
              <a:gd name="f231" fmla="*/ f187 1 f115"/>
              <a:gd name="f232" fmla="*/ f188 1 f115"/>
              <a:gd name="f233" fmla="*/ f189 1 f114"/>
              <a:gd name="f234" fmla="*/ f190 1 f114"/>
              <a:gd name="f235" fmla="*/ f191 1 f114"/>
              <a:gd name="f236" fmla="*/ f192 1 f114"/>
              <a:gd name="f237" fmla="*/ f193 1 f114"/>
              <a:gd name="f238" fmla="*/ f194 1 f114"/>
              <a:gd name="f239" fmla="*/ f195 f109 1"/>
              <a:gd name="f240" fmla="*/ f196 f109 1"/>
              <a:gd name="f241" fmla="*/ f198 f110 1"/>
              <a:gd name="f242" fmla="*/ f197 f110 1"/>
              <a:gd name="f243" fmla="*/ f200 f109 1"/>
              <a:gd name="f244" fmla="*/ f201 f110 1"/>
              <a:gd name="f245" fmla="*/ f202 f109 1"/>
              <a:gd name="f246" fmla="*/ f203 f110 1"/>
              <a:gd name="f247" fmla="*/ f204 f109 1"/>
              <a:gd name="f248" fmla="*/ f205 f110 1"/>
              <a:gd name="f249" fmla="*/ f206 f109 1"/>
              <a:gd name="f250" fmla="*/ f207 f110 1"/>
              <a:gd name="f251" fmla="*/ f208 f109 1"/>
              <a:gd name="f252" fmla="*/ f209 f110 1"/>
              <a:gd name="f253" fmla="*/ f210 f109 1"/>
              <a:gd name="f254" fmla="*/ f211 f110 1"/>
              <a:gd name="f255" fmla="*/ f212 f109 1"/>
              <a:gd name="f256" fmla="*/ f213 f110 1"/>
              <a:gd name="f257" fmla="*/ f214 f109 1"/>
              <a:gd name="f258" fmla="*/ f215 f109 1"/>
              <a:gd name="f259" fmla="*/ f216 f109 1"/>
              <a:gd name="f260" fmla="*/ f217 f110 1"/>
              <a:gd name="f261" fmla="*/ f218 f109 1"/>
              <a:gd name="f262" fmla="*/ f219 f110 1"/>
              <a:gd name="f263" fmla="*/ f220 f109 1"/>
              <a:gd name="f264" fmla="*/ f221 f109 1"/>
              <a:gd name="f265" fmla="*/ f222 f110 1"/>
              <a:gd name="f266" fmla="*/ f223 f109 1"/>
              <a:gd name="f267" fmla="*/ f224 f110 1"/>
              <a:gd name="f268" fmla="*/ f225 f109 1"/>
              <a:gd name="f269" fmla="*/ f226 f110 1"/>
              <a:gd name="f270" fmla="*/ f227 f109 1"/>
              <a:gd name="f271" fmla="*/ f228 f110 1"/>
              <a:gd name="f272" fmla="*/ f229 f109 1"/>
              <a:gd name="f273" fmla="*/ f230 f110 1"/>
              <a:gd name="f274" fmla="*/ f231 f110 1"/>
              <a:gd name="f275" fmla="*/ f232 f110 1"/>
              <a:gd name="f276" fmla="*/ f233 f109 1"/>
              <a:gd name="f277" fmla="*/ f234 f109 1"/>
              <a:gd name="f278" fmla="*/ f235 f109 1"/>
              <a:gd name="f279" fmla="*/ f236 f109 1"/>
              <a:gd name="f280" fmla="*/ f237 f109 1"/>
              <a:gd name="f281" fmla="*/ f238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3" y="f244"/>
              </a:cxn>
              <a:cxn ang="f199">
                <a:pos x="f245" y="f246"/>
              </a:cxn>
              <a:cxn ang="f199">
                <a:pos x="f247" y="f248"/>
              </a:cxn>
              <a:cxn ang="f199">
                <a:pos x="f249" y="f250"/>
              </a:cxn>
              <a:cxn ang="f199">
                <a:pos x="f251" y="f252"/>
              </a:cxn>
              <a:cxn ang="f199">
                <a:pos x="f253" y="f254"/>
              </a:cxn>
              <a:cxn ang="f199">
                <a:pos x="f255" y="f256"/>
              </a:cxn>
              <a:cxn ang="f199">
                <a:pos x="f257" y="f254"/>
              </a:cxn>
              <a:cxn ang="f199">
                <a:pos x="f258" y="f250"/>
              </a:cxn>
              <a:cxn ang="f199">
                <a:pos x="f259" y="f260"/>
              </a:cxn>
              <a:cxn ang="f199">
                <a:pos x="f261" y="f262"/>
              </a:cxn>
              <a:cxn ang="f199">
                <a:pos x="f263" y="f244"/>
              </a:cxn>
              <a:cxn ang="f199">
                <a:pos x="f264" y="f265"/>
              </a:cxn>
              <a:cxn ang="f199">
                <a:pos x="f266" y="f267"/>
              </a:cxn>
              <a:cxn ang="f199">
                <a:pos x="f268" y="f269"/>
              </a:cxn>
              <a:cxn ang="f199">
                <a:pos x="f270" y="f271"/>
              </a:cxn>
              <a:cxn ang="f199">
                <a:pos x="f272" y="f273"/>
              </a:cxn>
              <a:cxn ang="f199">
                <a:pos x="f272" y="f274"/>
              </a:cxn>
              <a:cxn ang="f199">
                <a:pos x="f255" y="f275"/>
              </a:cxn>
              <a:cxn ang="f199">
                <a:pos x="f276" y="f274"/>
              </a:cxn>
              <a:cxn ang="f199">
                <a:pos x="f277" y="f273"/>
              </a:cxn>
              <a:cxn ang="f199">
                <a:pos x="f278" y="f271"/>
              </a:cxn>
              <a:cxn ang="f199">
                <a:pos x="f279" y="f269"/>
              </a:cxn>
              <a:cxn ang="f199">
                <a:pos x="f280" y="f267"/>
              </a:cxn>
              <a:cxn ang="f199">
                <a:pos x="f281" y="f265"/>
              </a:cxn>
              <a:cxn ang="f199">
                <a:pos x="f243" y="f244"/>
              </a:cxn>
            </a:cxnLst>
            <a:rect l="f239" t="f242" r="f240" b="f241"/>
            <a:pathLst>
              <a:path w="1147" h="821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44"/>
                  <a:pt x="f45" y="f2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12"/>
                  <a:pt x="f55" y="f56"/>
                </a:cubicBezTo>
                <a:cubicBezTo>
                  <a:pt x="f57" y="f58"/>
                  <a:pt x="f59" y="f60"/>
                  <a:pt x="f61" y="f9"/>
                </a:cubicBezTo>
                <a:cubicBezTo>
                  <a:pt x="f62" y="f63"/>
                  <a:pt x="f62" y="f64"/>
                  <a:pt x="f65" y="f66"/>
                </a:cubicBez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6" y="f89"/>
                </a:cubicBezTo>
                <a:cubicBezTo>
                  <a:pt x="f6" y="f31"/>
                  <a:pt x="f6" y="f90"/>
                  <a:pt x="f6" y="f91"/>
                </a:cubicBezTo>
                <a:cubicBezTo>
                  <a:pt x="f6" y="f92"/>
                  <a:pt x="f93" y="f5"/>
                  <a:pt x="f40" y="f5"/>
                </a:cubicBezTo>
                <a:cubicBezTo>
                  <a:pt x="f94" y="f5"/>
                  <a:pt x="f5" y="f92"/>
                  <a:pt x="f5" y="f91"/>
                </a:cubicBezTo>
                <a:cubicBezTo>
                  <a:pt x="f5" y="f90"/>
                  <a:pt x="f95" y="f31"/>
                  <a:pt x="f95" y="f89"/>
                </a:cubicBezTo>
                <a:cubicBezTo>
                  <a:pt x="f96" y="f88"/>
                  <a:pt x="f96" y="f86"/>
                  <a:pt x="f97" y="f84"/>
                </a:cubicBezTo>
                <a:cubicBezTo>
                  <a:pt x="f98" y="f82"/>
                  <a:pt x="f99" y="f80"/>
                  <a:pt x="f100" y="f78"/>
                </a:cubicBezTo>
                <a:cubicBezTo>
                  <a:pt x="f101" y="f76"/>
                  <a:pt x="f102" y="f74"/>
                  <a:pt x="f103" y="f72"/>
                </a:cubicBezTo>
                <a:cubicBezTo>
                  <a:pt x="f104" y="f70"/>
                  <a:pt x="f104" y="f68"/>
                  <a:pt x="f105" y="f66"/>
                </a:cubicBezTo>
                <a:cubicBezTo>
                  <a:pt x="f106" y="f64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Freeform 85"/>
          <p:cNvSpPr/>
          <p:nvPr/>
        </p:nvSpPr>
        <p:spPr>
          <a:xfrm>
            <a:off x="4883005" y="2206355"/>
            <a:ext cx="186619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8"/>
              <a:gd name="f7" fmla="val 114"/>
              <a:gd name="f8" fmla="val 105"/>
              <a:gd name="f9" fmla="val 108"/>
              <a:gd name="f10" fmla="val 33"/>
              <a:gd name="f11" fmla="val 125"/>
              <a:gd name="f12" fmla="val 35"/>
              <a:gd name="f13" fmla="val 117"/>
              <a:gd name="f14" fmla="val 67"/>
              <a:gd name="f15" fmla="val 111"/>
              <a:gd name="f16" fmla="val 92"/>
              <a:gd name="f17" fmla="val 90"/>
              <a:gd name="f18" fmla="val 109"/>
              <a:gd name="f19" fmla="val 104"/>
              <a:gd name="f20" fmla="val 89"/>
              <a:gd name="f21" fmla="val 43"/>
              <a:gd name="f22" fmla="val 21"/>
              <a:gd name="f23" fmla="val 13"/>
              <a:gd name="f24" fmla="val 61"/>
              <a:gd name="f25" fmla="val 50"/>
              <a:gd name="f26" fmla="val 30"/>
              <a:gd name="f27" fmla="val 74"/>
              <a:gd name="f28" fmla="val 15"/>
              <a:gd name="f29" fmla="val 88"/>
              <a:gd name="f30" fmla="val 95"/>
              <a:gd name="f31" fmla="val 11"/>
              <a:gd name="f32" fmla="val 99"/>
              <a:gd name="f33" fmla="val 4"/>
              <a:gd name="f34" fmla="+- 0 0 -90"/>
              <a:gd name="f35" fmla="*/ f3 1 138"/>
              <a:gd name="f36" fmla="*/ f4 1 114"/>
              <a:gd name="f37" fmla="+- f7 0 f5"/>
              <a:gd name="f38" fmla="+- f6 0 f5"/>
              <a:gd name="f39" fmla="*/ f34 f0 1"/>
              <a:gd name="f40" fmla="*/ f38 1 138"/>
              <a:gd name="f41" fmla="*/ f37 1 114"/>
              <a:gd name="f42" fmla="*/ 105 f38 1"/>
              <a:gd name="f43" fmla="*/ 0 f37 1"/>
              <a:gd name="f44" fmla="*/ 117 f38 1"/>
              <a:gd name="f45" fmla="*/ 67 f37 1"/>
              <a:gd name="f46" fmla="*/ 109 f38 1"/>
              <a:gd name="f47" fmla="*/ 104 f37 1"/>
              <a:gd name="f48" fmla="*/ 21 f38 1"/>
              <a:gd name="f49" fmla="*/ 13 f38 1"/>
              <a:gd name="f50" fmla="*/ 50 f37 1"/>
              <a:gd name="f51" fmla="*/ 88 f38 1"/>
              <a:gd name="f52" fmla="*/ 13 f37 1"/>
              <a:gd name="f53" fmla="*/ f39 1 f2"/>
              <a:gd name="f54" fmla="*/ f42 1 138"/>
              <a:gd name="f55" fmla="*/ f43 1 114"/>
              <a:gd name="f56" fmla="*/ f44 1 138"/>
              <a:gd name="f57" fmla="*/ f45 1 114"/>
              <a:gd name="f58" fmla="*/ f46 1 138"/>
              <a:gd name="f59" fmla="*/ f47 1 114"/>
              <a:gd name="f60" fmla="*/ f48 1 138"/>
              <a:gd name="f61" fmla="*/ f49 1 138"/>
              <a:gd name="f62" fmla="*/ f50 1 114"/>
              <a:gd name="f63" fmla="*/ f51 1 138"/>
              <a:gd name="f64" fmla="*/ f52 1 114"/>
              <a:gd name="f65" fmla="*/ 0 1 f40"/>
              <a:gd name="f66" fmla="*/ f6 1 f40"/>
              <a:gd name="f67" fmla="*/ 0 1 f41"/>
              <a:gd name="f68" fmla="*/ f7 1 f41"/>
              <a:gd name="f69" fmla="+- f53 0 f1"/>
              <a:gd name="f70" fmla="*/ f54 1 f40"/>
              <a:gd name="f71" fmla="*/ f55 1 f41"/>
              <a:gd name="f72" fmla="*/ f56 1 f40"/>
              <a:gd name="f73" fmla="*/ f57 1 f41"/>
              <a:gd name="f74" fmla="*/ f58 1 f40"/>
              <a:gd name="f75" fmla="*/ f59 1 f41"/>
              <a:gd name="f76" fmla="*/ f60 1 f40"/>
              <a:gd name="f77" fmla="*/ f61 1 f40"/>
              <a:gd name="f78" fmla="*/ f62 1 f41"/>
              <a:gd name="f79" fmla="*/ f63 1 f40"/>
              <a:gd name="f80" fmla="*/ f64 1 f41"/>
              <a:gd name="f81" fmla="*/ f65 f35 1"/>
              <a:gd name="f82" fmla="*/ f66 f35 1"/>
              <a:gd name="f83" fmla="*/ f68 f36 1"/>
              <a:gd name="f84" fmla="*/ f67 f36 1"/>
              <a:gd name="f85" fmla="*/ f70 f35 1"/>
              <a:gd name="f86" fmla="*/ f71 f36 1"/>
              <a:gd name="f87" fmla="*/ f72 f35 1"/>
              <a:gd name="f88" fmla="*/ f73 f36 1"/>
              <a:gd name="f89" fmla="*/ f74 f35 1"/>
              <a:gd name="f90" fmla="*/ f75 f36 1"/>
              <a:gd name="f91" fmla="*/ f76 f35 1"/>
              <a:gd name="f92" fmla="*/ f77 f35 1"/>
              <a:gd name="f93" fmla="*/ f78 f36 1"/>
              <a:gd name="f94" fmla="*/ f79 f35 1"/>
              <a:gd name="f95" fmla="*/ f8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5" y="f86"/>
              </a:cxn>
              <a:cxn ang="f69">
                <a:pos x="f87" y="f88"/>
              </a:cxn>
              <a:cxn ang="f69">
                <a:pos x="f89" y="f90"/>
              </a:cxn>
              <a:cxn ang="f69">
                <a:pos x="f91" y="f90"/>
              </a:cxn>
              <a:cxn ang="f69">
                <a:pos x="f92" y="f93"/>
              </a:cxn>
              <a:cxn ang="f69">
                <a:pos x="f94" y="f95"/>
              </a:cxn>
              <a:cxn ang="f69">
                <a:pos x="f85" y="f86"/>
              </a:cxn>
            </a:cxnLst>
            <a:rect l="f81" t="f84" r="f82" b="f83"/>
            <a:pathLst>
              <a:path w="13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6" y="f17"/>
                  <a:pt x="f18" y="f19"/>
                </a:cubicBezTo>
                <a:cubicBezTo>
                  <a:pt x="f20" y="f7"/>
                  <a:pt x="f21" y="f19"/>
                  <a:pt x="f22" y="f19"/>
                </a:cubicBezTo>
                <a:cubicBezTo>
                  <a:pt x="f5" y="f19"/>
                  <a:pt x="f23" y="f24"/>
                  <a:pt x="f23" y="f25"/>
                </a:cubicBezTo>
                <a:cubicBezTo>
                  <a:pt x="f23" y="f26"/>
                  <a:pt x="f27" y="f28"/>
                  <a:pt x="f29" y="f23"/>
                </a:cubicBezTo>
                <a:cubicBezTo>
                  <a:pt x="f30" y="f31"/>
                  <a:pt x="f32" y="f33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Freeform 86"/>
          <p:cNvSpPr/>
          <p:nvPr/>
        </p:nvSpPr>
        <p:spPr>
          <a:xfrm>
            <a:off x="4362565" y="2225658"/>
            <a:ext cx="212360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8"/>
              <a:gd name="f7" fmla="val 114"/>
              <a:gd name="f8" fmla="val 120"/>
              <a:gd name="f9" fmla="val 124"/>
              <a:gd name="f10" fmla="val 32"/>
              <a:gd name="f11" fmla="val 144"/>
              <a:gd name="f12" fmla="val 34"/>
              <a:gd name="f13" fmla="val 134"/>
              <a:gd name="f14" fmla="val 66"/>
              <a:gd name="f15" fmla="val 127"/>
              <a:gd name="f16" fmla="val 92"/>
              <a:gd name="f17" fmla="val 89"/>
              <a:gd name="f18" fmla="val 125"/>
              <a:gd name="f19" fmla="val 104"/>
              <a:gd name="f20" fmla="val 102"/>
              <a:gd name="f21" fmla="val 49"/>
              <a:gd name="f22" fmla="val 24"/>
              <a:gd name="f23" fmla="val 15"/>
              <a:gd name="f24" fmla="val 60"/>
              <a:gd name="f25" fmla="val 50"/>
              <a:gd name="f26" fmla="val 30"/>
              <a:gd name="f27" fmla="val 84"/>
              <a:gd name="f28" fmla="val 101"/>
              <a:gd name="f29" fmla="val 12"/>
              <a:gd name="f30" fmla="val 109"/>
              <a:gd name="f31" fmla="val 11"/>
              <a:gd name="f32" fmla="val 4"/>
              <a:gd name="f33" fmla="+- 0 0 -90"/>
              <a:gd name="f34" fmla="*/ f3 1 158"/>
              <a:gd name="f35" fmla="*/ f4 1 114"/>
              <a:gd name="f36" fmla="+- f7 0 f5"/>
              <a:gd name="f37" fmla="+- f6 0 f5"/>
              <a:gd name="f38" fmla="*/ f33 f0 1"/>
              <a:gd name="f39" fmla="*/ f37 1 158"/>
              <a:gd name="f40" fmla="*/ f36 1 114"/>
              <a:gd name="f41" fmla="*/ 120 f37 1"/>
              <a:gd name="f42" fmla="*/ 0 f36 1"/>
              <a:gd name="f43" fmla="*/ 134 f37 1"/>
              <a:gd name="f44" fmla="*/ 66 f36 1"/>
              <a:gd name="f45" fmla="*/ 125 f37 1"/>
              <a:gd name="f46" fmla="*/ 104 f36 1"/>
              <a:gd name="f47" fmla="*/ 24 f37 1"/>
              <a:gd name="f48" fmla="*/ 15 f37 1"/>
              <a:gd name="f49" fmla="*/ 50 f36 1"/>
              <a:gd name="f50" fmla="*/ 101 f37 1"/>
              <a:gd name="f51" fmla="*/ 12 f36 1"/>
              <a:gd name="f52" fmla="*/ f38 1 f2"/>
              <a:gd name="f53" fmla="*/ f41 1 158"/>
              <a:gd name="f54" fmla="*/ f42 1 114"/>
              <a:gd name="f55" fmla="*/ f43 1 158"/>
              <a:gd name="f56" fmla="*/ f44 1 114"/>
              <a:gd name="f57" fmla="*/ f45 1 158"/>
              <a:gd name="f58" fmla="*/ f46 1 114"/>
              <a:gd name="f59" fmla="*/ f47 1 158"/>
              <a:gd name="f60" fmla="*/ f48 1 158"/>
              <a:gd name="f61" fmla="*/ f49 1 114"/>
              <a:gd name="f62" fmla="*/ f50 1 158"/>
              <a:gd name="f63" fmla="*/ f51 1 114"/>
              <a:gd name="f64" fmla="*/ 0 1 f39"/>
              <a:gd name="f65" fmla="*/ f6 1 f39"/>
              <a:gd name="f66" fmla="*/ 0 1 f40"/>
              <a:gd name="f67" fmla="*/ f7 1 f40"/>
              <a:gd name="f68" fmla="+- f52 0 f1"/>
              <a:gd name="f69" fmla="*/ f53 1 f39"/>
              <a:gd name="f70" fmla="*/ f54 1 f40"/>
              <a:gd name="f71" fmla="*/ f55 1 f39"/>
              <a:gd name="f72" fmla="*/ f56 1 f40"/>
              <a:gd name="f73" fmla="*/ f57 1 f39"/>
              <a:gd name="f74" fmla="*/ f58 1 f40"/>
              <a:gd name="f75" fmla="*/ f59 1 f39"/>
              <a:gd name="f76" fmla="*/ f60 1 f39"/>
              <a:gd name="f77" fmla="*/ f61 1 f40"/>
              <a:gd name="f78" fmla="*/ f62 1 f39"/>
              <a:gd name="f79" fmla="*/ f63 1 f40"/>
              <a:gd name="f80" fmla="*/ f64 f34 1"/>
              <a:gd name="f81" fmla="*/ f65 f34 1"/>
              <a:gd name="f82" fmla="*/ f67 f35 1"/>
              <a:gd name="f83" fmla="*/ f66 f35 1"/>
              <a:gd name="f84" fmla="*/ f69 f34 1"/>
              <a:gd name="f85" fmla="*/ f70 f35 1"/>
              <a:gd name="f86" fmla="*/ f71 f34 1"/>
              <a:gd name="f87" fmla="*/ f72 f35 1"/>
              <a:gd name="f88" fmla="*/ f73 f34 1"/>
              <a:gd name="f89" fmla="*/ f74 f35 1"/>
              <a:gd name="f90" fmla="*/ f75 f34 1"/>
              <a:gd name="f91" fmla="*/ f76 f34 1"/>
              <a:gd name="f92" fmla="*/ f77 f35 1"/>
              <a:gd name="f93" fmla="*/ f78 f34 1"/>
              <a:gd name="f94" fmla="*/ f79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84" y="f85"/>
              </a:cxn>
              <a:cxn ang="f68">
                <a:pos x="f86" y="f87"/>
              </a:cxn>
              <a:cxn ang="f68">
                <a:pos x="f88" y="f89"/>
              </a:cxn>
              <a:cxn ang="f68">
                <a:pos x="f90" y="f89"/>
              </a:cxn>
              <a:cxn ang="f68">
                <a:pos x="f91" y="f92"/>
              </a:cxn>
              <a:cxn ang="f68">
                <a:pos x="f93" y="f94"/>
              </a:cxn>
              <a:cxn ang="f68">
                <a:pos x="f84" y="f85"/>
              </a:cxn>
            </a:cxnLst>
            <a:rect l="f80" t="f83" r="f81" b="f82"/>
            <a:pathLst>
              <a:path w="15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6" y="f17"/>
                  <a:pt x="f18" y="f19"/>
                </a:cubicBezTo>
                <a:cubicBezTo>
                  <a:pt x="f20" y="f7"/>
                  <a:pt x="f21" y="f19"/>
                  <a:pt x="f22" y="f19"/>
                </a:cubicBezTo>
                <a:cubicBezTo>
                  <a:pt x="f5" y="f19"/>
                  <a:pt x="f23" y="f24"/>
                  <a:pt x="f23" y="f25"/>
                </a:cubicBezTo>
                <a:cubicBezTo>
                  <a:pt x="f23" y="f26"/>
                  <a:pt x="f27" y="f23"/>
                  <a:pt x="f28" y="f29"/>
                </a:cubicBezTo>
                <a:cubicBezTo>
                  <a:pt x="f30" y="f31"/>
                  <a:pt x="f7" y="f32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7" name="Freeform 87"/>
          <p:cNvSpPr/>
          <p:nvPr/>
        </p:nvSpPr>
        <p:spPr>
          <a:xfrm>
            <a:off x="4606299" y="2708279"/>
            <a:ext cx="270269" cy="1930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4"/>
              <a:gd name="f7" fmla="val 148"/>
              <a:gd name="f8" fmla="val 173"/>
              <a:gd name="f9" fmla="val 181"/>
              <a:gd name="f10" fmla="val 140"/>
              <a:gd name="f11" fmla="val 120"/>
              <a:gd name="f12" fmla="val 192"/>
              <a:gd name="f13" fmla="val 184"/>
              <a:gd name="f14" fmla="val 150"/>
              <a:gd name="f15" fmla="val 118"/>
              <a:gd name="f16" fmla="val 119"/>
              <a:gd name="f17" fmla="val 121"/>
              <a:gd name="f18" fmla="val 177"/>
              <a:gd name="f19" fmla="val 108"/>
              <a:gd name="f20" fmla="val 99"/>
              <a:gd name="f21" fmla="val 91"/>
              <a:gd name="f22" fmla="val 160"/>
              <a:gd name="f23" fmla="val 98"/>
              <a:gd name="f24" fmla="val 151"/>
              <a:gd name="f25" fmla="val 97"/>
              <a:gd name="f26" fmla="val 144"/>
              <a:gd name="f27" fmla="val 95"/>
              <a:gd name="f28" fmla="val 128"/>
              <a:gd name="f29" fmla="val 105"/>
              <a:gd name="f30" fmla="val 130"/>
              <a:gd name="f31" fmla="val 131"/>
              <a:gd name="f32" fmla="val 92"/>
              <a:gd name="f33" fmla="val 87"/>
              <a:gd name="f34" fmla="val 176"/>
              <a:gd name="f35" fmla="val 65"/>
              <a:gd name="f36" fmla="val 190"/>
              <a:gd name="f37" fmla="val 55"/>
              <a:gd name="f38" fmla="val 126"/>
              <a:gd name="f39" fmla="val 85"/>
              <a:gd name="f40" fmla="val 127"/>
              <a:gd name="f41" fmla="val 72"/>
              <a:gd name="f42" fmla="val 59"/>
              <a:gd name="f43" fmla="val 24"/>
              <a:gd name="f44" fmla="val 156"/>
              <a:gd name="f45" fmla="val 34"/>
              <a:gd name="f46" fmla="val 154"/>
              <a:gd name="f47" fmla="val 35"/>
              <a:gd name="f48" fmla="val 129"/>
              <a:gd name="f49" fmla="val 49"/>
              <a:gd name="f50" fmla="val 51"/>
              <a:gd name="f51" fmla="val 125"/>
              <a:gd name="f52" fmla="val 52"/>
              <a:gd name="f53" fmla="val 124"/>
              <a:gd name="f54" fmla="val 112"/>
              <a:gd name="f55" fmla="val 115"/>
              <a:gd name="f56" fmla="val 23"/>
              <a:gd name="f57" fmla="val 76"/>
              <a:gd name="f58" fmla="val 37"/>
              <a:gd name="f59" fmla="val 77"/>
              <a:gd name="f60" fmla="val 13"/>
              <a:gd name="f61" fmla="val 12"/>
              <a:gd name="f62" fmla="val 70"/>
              <a:gd name="f63" fmla="val 57"/>
              <a:gd name="f64" fmla="val 60"/>
              <a:gd name="f65" fmla="val 62"/>
              <a:gd name="f66" fmla="val 61"/>
              <a:gd name="f67" fmla="val 29"/>
              <a:gd name="f68" fmla="val 44"/>
              <a:gd name="f69" fmla="val 25"/>
              <a:gd name="f70" fmla="val 45"/>
              <a:gd name="f71" fmla="val 14"/>
              <a:gd name="f72" fmla="val 47"/>
              <a:gd name="f73" fmla="val 68"/>
              <a:gd name="f74" fmla="val 78"/>
              <a:gd name="f75" fmla="val 79"/>
              <a:gd name="f76" fmla="val 82"/>
              <a:gd name="f77" fmla="val 42"/>
              <a:gd name="f78" fmla="val 75"/>
              <a:gd name="f79" fmla="val 58"/>
              <a:gd name="f80" fmla="val 93"/>
              <a:gd name="f81" fmla="val 16"/>
              <a:gd name="f82" fmla="val 7"/>
              <a:gd name="f83" fmla="val 67"/>
              <a:gd name="f84" fmla="val 106"/>
              <a:gd name="f85" fmla="val 73"/>
              <a:gd name="f86" fmla="val 107"/>
              <a:gd name="f87" fmla="val 74"/>
              <a:gd name="f88" fmla="val 17"/>
              <a:gd name="f89" fmla="val 109"/>
              <a:gd name="f90" fmla="val 2"/>
              <a:gd name="f91" fmla="val 122"/>
              <a:gd name="f92" fmla="val 123"/>
              <a:gd name="f93" fmla="val 27"/>
              <a:gd name="f94" fmla="val 22"/>
              <a:gd name="f95" fmla="val 19"/>
              <a:gd name="f96" fmla="val 137"/>
              <a:gd name="f97" fmla="val 139"/>
              <a:gd name="f98" fmla="val 1"/>
              <a:gd name="f99" fmla="val 135"/>
              <a:gd name="f100" fmla="val 114"/>
              <a:gd name="f101" fmla="+- 0 0 -90"/>
              <a:gd name="f102" fmla="*/ f3 1 204"/>
              <a:gd name="f103" fmla="*/ f4 1 148"/>
              <a:gd name="f104" fmla="+- f7 0 f5"/>
              <a:gd name="f105" fmla="+- f6 0 f5"/>
              <a:gd name="f106" fmla="*/ f101 f0 1"/>
              <a:gd name="f107" fmla="*/ f105 1 204"/>
              <a:gd name="f108" fmla="*/ f104 1 148"/>
              <a:gd name="f109" fmla="*/ 173 f105 1"/>
              <a:gd name="f110" fmla="*/ 148 f104 1"/>
              <a:gd name="f111" fmla="*/ 192 f105 1"/>
              <a:gd name="f112" fmla="*/ 120 f104 1"/>
              <a:gd name="f113" fmla="*/ 148 f105 1"/>
              <a:gd name="f114" fmla="*/ 119 f104 1"/>
              <a:gd name="f115" fmla="*/ 177 f105 1"/>
              <a:gd name="f116" fmla="*/ 99 f104 1"/>
              <a:gd name="f117" fmla="*/ 151 f105 1"/>
              <a:gd name="f118" fmla="*/ 97 f104 1"/>
              <a:gd name="f119" fmla="*/ 130 f105 1"/>
              <a:gd name="f120" fmla="*/ 98 f104 1"/>
              <a:gd name="f121" fmla="*/ 176 f105 1"/>
              <a:gd name="f122" fmla="*/ 65 f104 1"/>
              <a:gd name="f123" fmla="*/ 127 f105 1"/>
              <a:gd name="f124" fmla="*/ 72 f104 1"/>
              <a:gd name="f125" fmla="*/ 156 f105 1"/>
              <a:gd name="f126" fmla="*/ 34 f104 1"/>
              <a:gd name="f127" fmla="*/ 126 f105 1"/>
              <a:gd name="f128" fmla="*/ 51 f104 1"/>
              <a:gd name="f129" fmla="*/ 124 f105 1"/>
              <a:gd name="f130" fmla="*/ 52 f104 1"/>
              <a:gd name="f131" fmla="*/ 115 f105 1"/>
              <a:gd name="f132" fmla="*/ 23 f104 1"/>
              <a:gd name="f133" fmla="*/ 77 f105 1"/>
              <a:gd name="f134" fmla="*/ 13 f104 1"/>
              <a:gd name="f135" fmla="*/ 65 f105 1"/>
              <a:gd name="f136" fmla="*/ 60 f104 1"/>
              <a:gd name="f137" fmla="*/ 25 f105 1"/>
              <a:gd name="f138" fmla="*/ 45 f104 1"/>
              <a:gd name="f139" fmla="*/ 78 f105 1"/>
              <a:gd name="f140" fmla="*/ 79 f104 1"/>
              <a:gd name="f141" fmla="*/ 58 f105 1"/>
              <a:gd name="f142" fmla="*/ 91 f104 1"/>
              <a:gd name="f143" fmla="*/ 16 f105 1"/>
              <a:gd name="f144" fmla="*/ 93 f104 1"/>
              <a:gd name="f145" fmla="*/ 73 f105 1"/>
              <a:gd name="f146" fmla="*/ 107 f104 1"/>
              <a:gd name="f147" fmla="*/ 2 f105 1"/>
              <a:gd name="f148" fmla="*/ 122 f104 1"/>
              <a:gd name="f149" fmla="*/ 42 f105 1"/>
              <a:gd name="f150" fmla="*/ 128 f104 1"/>
              <a:gd name="f151" fmla="*/ 19 f105 1"/>
              <a:gd name="f152" fmla="*/ 137 f104 1"/>
              <a:gd name="f153" fmla="*/ 144 f104 1"/>
              <a:gd name="f154" fmla="*/ f106 1 f2"/>
              <a:gd name="f155" fmla="*/ f109 1 204"/>
              <a:gd name="f156" fmla="*/ f110 1 148"/>
              <a:gd name="f157" fmla="*/ f111 1 204"/>
              <a:gd name="f158" fmla="*/ f112 1 148"/>
              <a:gd name="f159" fmla="*/ f113 1 204"/>
              <a:gd name="f160" fmla="*/ f114 1 148"/>
              <a:gd name="f161" fmla="*/ f115 1 204"/>
              <a:gd name="f162" fmla="*/ f116 1 148"/>
              <a:gd name="f163" fmla="*/ f117 1 204"/>
              <a:gd name="f164" fmla="*/ f118 1 148"/>
              <a:gd name="f165" fmla="*/ f119 1 204"/>
              <a:gd name="f166" fmla="*/ f120 1 148"/>
              <a:gd name="f167" fmla="*/ f121 1 204"/>
              <a:gd name="f168" fmla="*/ f122 1 148"/>
              <a:gd name="f169" fmla="*/ f123 1 204"/>
              <a:gd name="f170" fmla="*/ f124 1 148"/>
              <a:gd name="f171" fmla="*/ f125 1 204"/>
              <a:gd name="f172" fmla="*/ f126 1 148"/>
              <a:gd name="f173" fmla="*/ f127 1 204"/>
              <a:gd name="f174" fmla="*/ f128 1 148"/>
              <a:gd name="f175" fmla="*/ f129 1 204"/>
              <a:gd name="f176" fmla="*/ f130 1 148"/>
              <a:gd name="f177" fmla="*/ f131 1 204"/>
              <a:gd name="f178" fmla="*/ f132 1 148"/>
              <a:gd name="f179" fmla="*/ f133 1 204"/>
              <a:gd name="f180" fmla="*/ f134 1 148"/>
              <a:gd name="f181" fmla="*/ f135 1 204"/>
              <a:gd name="f182" fmla="*/ f136 1 148"/>
              <a:gd name="f183" fmla="*/ f137 1 204"/>
              <a:gd name="f184" fmla="*/ f138 1 148"/>
              <a:gd name="f185" fmla="*/ f139 1 204"/>
              <a:gd name="f186" fmla="*/ f140 1 148"/>
              <a:gd name="f187" fmla="*/ f141 1 204"/>
              <a:gd name="f188" fmla="*/ f142 1 148"/>
              <a:gd name="f189" fmla="*/ f143 1 204"/>
              <a:gd name="f190" fmla="*/ f144 1 148"/>
              <a:gd name="f191" fmla="*/ f145 1 204"/>
              <a:gd name="f192" fmla="*/ f146 1 148"/>
              <a:gd name="f193" fmla="*/ f147 1 204"/>
              <a:gd name="f194" fmla="*/ f148 1 148"/>
              <a:gd name="f195" fmla="*/ f149 1 204"/>
              <a:gd name="f196" fmla="*/ f150 1 148"/>
              <a:gd name="f197" fmla="*/ f151 1 204"/>
              <a:gd name="f198" fmla="*/ f152 1 148"/>
              <a:gd name="f199" fmla="*/ f153 1 148"/>
              <a:gd name="f200" fmla="*/ 0 1 f107"/>
              <a:gd name="f201" fmla="*/ f6 1 f107"/>
              <a:gd name="f202" fmla="*/ 0 1 f108"/>
              <a:gd name="f203" fmla="*/ f7 1 f108"/>
              <a:gd name="f204" fmla="+- f154 0 f1"/>
              <a:gd name="f205" fmla="*/ f155 1 f107"/>
              <a:gd name="f206" fmla="*/ f156 1 f108"/>
              <a:gd name="f207" fmla="*/ f157 1 f107"/>
              <a:gd name="f208" fmla="*/ f158 1 f108"/>
              <a:gd name="f209" fmla="*/ f159 1 f107"/>
              <a:gd name="f210" fmla="*/ f160 1 f108"/>
              <a:gd name="f211" fmla="*/ f161 1 f107"/>
              <a:gd name="f212" fmla="*/ f162 1 f108"/>
              <a:gd name="f213" fmla="*/ f163 1 f107"/>
              <a:gd name="f214" fmla="*/ f164 1 f108"/>
              <a:gd name="f215" fmla="*/ f165 1 f107"/>
              <a:gd name="f216" fmla="*/ f166 1 f108"/>
              <a:gd name="f217" fmla="*/ f167 1 f107"/>
              <a:gd name="f218" fmla="*/ f168 1 f108"/>
              <a:gd name="f219" fmla="*/ f169 1 f107"/>
              <a:gd name="f220" fmla="*/ f170 1 f108"/>
              <a:gd name="f221" fmla="*/ f171 1 f107"/>
              <a:gd name="f222" fmla="*/ f172 1 f108"/>
              <a:gd name="f223" fmla="*/ f173 1 f107"/>
              <a:gd name="f224" fmla="*/ f174 1 f108"/>
              <a:gd name="f225" fmla="*/ f175 1 f107"/>
              <a:gd name="f226" fmla="*/ f176 1 f108"/>
              <a:gd name="f227" fmla="*/ f177 1 f107"/>
              <a:gd name="f228" fmla="*/ f178 1 f108"/>
              <a:gd name="f229" fmla="*/ f179 1 f107"/>
              <a:gd name="f230" fmla="*/ f180 1 f108"/>
              <a:gd name="f231" fmla="*/ f181 1 f107"/>
              <a:gd name="f232" fmla="*/ f182 1 f108"/>
              <a:gd name="f233" fmla="*/ f183 1 f107"/>
              <a:gd name="f234" fmla="*/ f184 1 f108"/>
              <a:gd name="f235" fmla="*/ f185 1 f107"/>
              <a:gd name="f236" fmla="*/ f186 1 f108"/>
              <a:gd name="f237" fmla="*/ f187 1 f107"/>
              <a:gd name="f238" fmla="*/ f188 1 f108"/>
              <a:gd name="f239" fmla="*/ f189 1 f107"/>
              <a:gd name="f240" fmla="*/ f190 1 f108"/>
              <a:gd name="f241" fmla="*/ f191 1 f107"/>
              <a:gd name="f242" fmla="*/ f192 1 f108"/>
              <a:gd name="f243" fmla="*/ f193 1 f107"/>
              <a:gd name="f244" fmla="*/ f194 1 f108"/>
              <a:gd name="f245" fmla="*/ f195 1 f107"/>
              <a:gd name="f246" fmla="*/ f196 1 f108"/>
              <a:gd name="f247" fmla="*/ f197 1 f107"/>
              <a:gd name="f248" fmla="*/ f198 1 f108"/>
              <a:gd name="f249" fmla="*/ f199 1 f108"/>
              <a:gd name="f250" fmla="*/ f200 f102 1"/>
              <a:gd name="f251" fmla="*/ f201 f102 1"/>
              <a:gd name="f252" fmla="*/ f203 f103 1"/>
              <a:gd name="f253" fmla="*/ f202 f103 1"/>
              <a:gd name="f254" fmla="*/ f205 f102 1"/>
              <a:gd name="f255" fmla="*/ f206 f103 1"/>
              <a:gd name="f256" fmla="*/ f207 f102 1"/>
              <a:gd name="f257" fmla="*/ f208 f103 1"/>
              <a:gd name="f258" fmla="*/ f209 f102 1"/>
              <a:gd name="f259" fmla="*/ f210 f103 1"/>
              <a:gd name="f260" fmla="*/ f211 f102 1"/>
              <a:gd name="f261" fmla="*/ f212 f103 1"/>
              <a:gd name="f262" fmla="*/ f213 f102 1"/>
              <a:gd name="f263" fmla="*/ f214 f103 1"/>
              <a:gd name="f264" fmla="*/ f215 f102 1"/>
              <a:gd name="f265" fmla="*/ f216 f103 1"/>
              <a:gd name="f266" fmla="*/ f217 f102 1"/>
              <a:gd name="f267" fmla="*/ f218 f103 1"/>
              <a:gd name="f268" fmla="*/ f219 f102 1"/>
              <a:gd name="f269" fmla="*/ f220 f103 1"/>
              <a:gd name="f270" fmla="*/ f221 f102 1"/>
              <a:gd name="f271" fmla="*/ f222 f103 1"/>
              <a:gd name="f272" fmla="*/ f223 f102 1"/>
              <a:gd name="f273" fmla="*/ f224 f103 1"/>
              <a:gd name="f274" fmla="*/ f225 f102 1"/>
              <a:gd name="f275" fmla="*/ f226 f103 1"/>
              <a:gd name="f276" fmla="*/ f227 f102 1"/>
              <a:gd name="f277" fmla="*/ f228 f103 1"/>
              <a:gd name="f278" fmla="*/ f229 f102 1"/>
              <a:gd name="f279" fmla="*/ f230 f103 1"/>
              <a:gd name="f280" fmla="*/ f231 f102 1"/>
              <a:gd name="f281" fmla="*/ f232 f103 1"/>
              <a:gd name="f282" fmla="*/ f233 f102 1"/>
              <a:gd name="f283" fmla="*/ f234 f103 1"/>
              <a:gd name="f284" fmla="*/ f235 f102 1"/>
              <a:gd name="f285" fmla="*/ f236 f103 1"/>
              <a:gd name="f286" fmla="*/ f237 f102 1"/>
              <a:gd name="f287" fmla="*/ f238 f103 1"/>
              <a:gd name="f288" fmla="*/ f239 f102 1"/>
              <a:gd name="f289" fmla="*/ f240 f103 1"/>
              <a:gd name="f290" fmla="*/ f241 f102 1"/>
              <a:gd name="f291" fmla="*/ f242 f103 1"/>
              <a:gd name="f292" fmla="*/ f243 f102 1"/>
              <a:gd name="f293" fmla="*/ f244 f103 1"/>
              <a:gd name="f294" fmla="*/ f245 f102 1"/>
              <a:gd name="f295" fmla="*/ f246 f103 1"/>
              <a:gd name="f296" fmla="*/ f247 f102 1"/>
              <a:gd name="f297" fmla="*/ f248 f103 1"/>
              <a:gd name="f298" fmla="*/ f249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4">
                <a:pos x="f254" y="f255"/>
              </a:cxn>
              <a:cxn ang="f204">
                <a:pos x="f256" y="f257"/>
              </a:cxn>
              <a:cxn ang="f204">
                <a:pos x="f258" y="f259"/>
              </a:cxn>
              <a:cxn ang="f204">
                <a:pos x="f260" y="f261"/>
              </a:cxn>
              <a:cxn ang="f204">
                <a:pos x="f262" y="f263"/>
              </a:cxn>
              <a:cxn ang="f204">
                <a:pos x="f264" y="f265"/>
              </a:cxn>
              <a:cxn ang="f204">
                <a:pos x="f266" y="f267"/>
              </a:cxn>
              <a:cxn ang="f204">
                <a:pos x="f268" y="f269"/>
              </a:cxn>
              <a:cxn ang="f204">
                <a:pos x="f270" y="f271"/>
              </a:cxn>
              <a:cxn ang="f204">
                <a:pos x="f272" y="f273"/>
              </a:cxn>
              <a:cxn ang="f204">
                <a:pos x="f274" y="f275"/>
              </a:cxn>
              <a:cxn ang="f204">
                <a:pos x="f276" y="f277"/>
              </a:cxn>
              <a:cxn ang="f204">
                <a:pos x="f278" y="f279"/>
              </a:cxn>
              <a:cxn ang="f204">
                <a:pos x="f280" y="f281"/>
              </a:cxn>
              <a:cxn ang="f204">
                <a:pos x="f282" y="f283"/>
              </a:cxn>
              <a:cxn ang="f204">
                <a:pos x="f284" y="f285"/>
              </a:cxn>
              <a:cxn ang="f204">
                <a:pos x="f286" y="f287"/>
              </a:cxn>
              <a:cxn ang="f204">
                <a:pos x="f288" y="f289"/>
              </a:cxn>
              <a:cxn ang="f204">
                <a:pos x="f290" y="f291"/>
              </a:cxn>
              <a:cxn ang="f204">
                <a:pos x="f292" y="f293"/>
              </a:cxn>
              <a:cxn ang="f204">
                <a:pos x="f294" y="f295"/>
              </a:cxn>
              <a:cxn ang="f204">
                <a:pos x="f296" y="f297"/>
              </a:cxn>
              <a:cxn ang="f204">
                <a:pos x="f288" y="f298"/>
              </a:cxn>
              <a:cxn ang="f204">
                <a:pos x="f254" y="f255"/>
              </a:cxn>
            </a:cxnLst>
            <a:rect l="f250" t="f253" r="f251" b="f252"/>
            <a:pathLst>
              <a:path w="204" h="148">
                <a:moveTo>
                  <a:pt x="f8" y="f7"/>
                </a:moveTo>
                <a:cubicBezTo>
                  <a:pt x="f9" y="f10"/>
                  <a:pt x="f6" y="f11"/>
                  <a:pt x="f12" y="f11"/>
                </a:cubicBezTo>
                <a:cubicBezTo>
                  <a:pt x="f13" y="f11"/>
                  <a:pt x="f14" y="f15"/>
                  <a:pt x="f7" y="f16"/>
                </a:cubicBezTo>
                <a:cubicBezTo>
                  <a:pt x="f10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26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28" y="f42"/>
                  <a:pt x="f18" y="f43"/>
                  <a:pt x="f44" y="f45"/>
                </a:cubicBezTo>
                <a:cubicBezTo>
                  <a:pt x="f46" y="f47"/>
                  <a:pt x="f48" y="f49"/>
                  <a:pt x="f38" y="f50"/>
                </a:cubicBezTo>
                <a:cubicBezTo>
                  <a:pt x="f51" y="f50"/>
                  <a:pt x="f51" y="f52"/>
                  <a:pt x="f53" y="f52"/>
                </a:cubicBezTo>
                <a:cubicBezTo>
                  <a:pt x="f54" y="f35"/>
                  <a:pt x="f17" y="f5"/>
                  <a:pt x="f55" y="f56"/>
                </a:cubicBezTo>
                <a:cubicBezTo>
                  <a:pt x="f25" y="f21"/>
                  <a:pt x="f57" y="f58"/>
                  <a:pt x="f59" y="f60"/>
                </a:cubicBezTo>
                <a:cubicBezTo>
                  <a:pt x="f59" y="f61"/>
                  <a:pt x="f62" y="f63"/>
                  <a:pt x="f35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57"/>
                  <a:pt x="f74" y="f75"/>
                </a:cubicBezTo>
                <a:cubicBezTo>
                  <a:pt x="f65" y="f76"/>
                  <a:pt x="f77" y="f78"/>
                  <a:pt x="f79" y="f21"/>
                </a:cubicBezTo>
                <a:cubicBezTo>
                  <a:pt x="f41" y="f29"/>
                  <a:pt x="f45" y="f80"/>
                  <a:pt x="f81" y="f80"/>
                </a:cubicBezTo>
                <a:cubicBezTo>
                  <a:pt x="f82" y="f80"/>
                  <a:pt x="f83" y="f84"/>
                  <a:pt x="f85" y="f86"/>
                </a:cubicBezTo>
                <a:cubicBezTo>
                  <a:pt x="f87" y="f86"/>
                  <a:pt x="f88" y="f89"/>
                  <a:pt x="f90" y="f91"/>
                </a:cubicBezTo>
                <a:cubicBezTo>
                  <a:pt x="f5" y="f92"/>
                  <a:pt x="f42" y="f92"/>
                  <a:pt x="f77" y="f28"/>
                </a:cubicBezTo>
                <a:cubicBezTo>
                  <a:pt x="f93" y="f31"/>
                  <a:pt x="f94" y="f53"/>
                  <a:pt x="f95" y="f96"/>
                </a:cubicBezTo>
                <a:cubicBezTo>
                  <a:pt x="f95" y="f97"/>
                  <a:pt x="f98" y="f99"/>
                  <a:pt x="f81" y="f26"/>
                </a:cubicBezTo>
                <a:cubicBezTo>
                  <a:pt x="f100" y="f96"/>
                  <a:pt x="f51" y="f26"/>
                  <a:pt x="f8" y="f7"/>
                </a:cubicBezTo>
                <a:close/>
              </a:path>
            </a:pathLst>
          </a:custGeom>
          <a:solidFill>
            <a:srgbClr val="55453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8" name="Freeform 88"/>
          <p:cNvSpPr/>
          <p:nvPr/>
        </p:nvSpPr>
        <p:spPr>
          <a:xfrm>
            <a:off x="8937043" y="1537115"/>
            <a:ext cx="2805653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3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2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3"/>
              <a:gd name="f30" fmla="*/ f4 1 2825"/>
              <a:gd name="f31" fmla="+- f7 0 f5"/>
              <a:gd name="f32" fmla="+- f6 0 f5"/>
              <a:gd name="f33" fmla="*/ f28 f0 1"/>
              <a:gd name="f34" fmla="*/ f32 1 2093"/>
              <a:gd name="f35" fmla="*/ f31 1 2825"/>
              <a:gd name="f36" fmla="*/ 145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093 f32 1"/>
              <a:gd name="f43" fmla="*/ 2627 f31 1"/>
              <a:gd name="f44" fmla="*/ 2825 f31 1"/>
              <a:gd name="f45" fmla="*/ 146 f32 1"/>
              <a:gd name="f46" fmla="*/ 0 f32 1"/>
              <a:gd name="f47" fmla="*/ 2628 f31 1"/>
              <a:gd name="f48" fmla="*/ 3 f32 1"/>
              <a:gd name="f49" fmla="*/ 198 f31 1"/>
              <a:gd name="f50" fmla="*/ f33 1 f2"/>
              <a:gd name="f51" fmla="*/ f36 1 2093"/>
              <a:gd name="f52" fmla="*/ f37 1 2825"/>
              <a:gd name="f53" fmla="*/ f38 1 2093"/>
              <a:gd name="f54" fmla="*/ f39 1 2825"/>
              <a:gd name="f55" fmla="*/ f40 1 2093"/>
              <a:gd name="f56" fmla="*/ f41 1 2825"/>
              <a:gd name="f57" fmla="*/ f42 1 2093"/>
              <a:gd name="f58" fmla="*/ f43 1 2825"/>
              <a:gd name="f59" fmla="*/ f44 1 2825"/>
              <a:gd name="f60" fmla="*/ f45 1 2093"/>
              <a:gd name="f61" fmla="*/ f46 1 2093"/>
              <a:gd name="f62" fmla="*/ f47 1 2825"/>
              <a:gd name="f63" fmla="*/ f48 1 2093"/>
              <a:gd name="f64" fmla="*/ f49 1 2825"/>
              <a:gd name="f65" fmla="*/ 0 1 f34"/>
              <a:gd name="f66" fmla="*/ f6 1 f34"/>
              <a:gd name="f67" fmla="*/ 0 1 f35"/>
              <a:gd name="f68" fmla="*/ f7 1 f35"/>
              <a:gd name="f69" fmla="+- f50 0 f1"/>
              <a:gd name="f70" fmla="*/ f51 1 f34"/>
              <a:gd name="f71" fmla="*/ f52 1 f35"/>
              <a:gd name="f72" fmla="*/ f53 1 f34"/>
              <a:gd name="f73" fmla="*/ f54 1 f35"/>
              <a:gd name="f74" fmla="*/ f55 1 f34"/>
              <a:gd name="f75" fmla="*/ f56 1 f35"/>
              <a:gd name="f76" fmla="*/ f57 1 f34"/>
              <a:gd name="f77" fmla="*/ f58 1 f35"/>
              <a:gd name="f78" fmla="*/ f59 1 f35"/>
              <a:gd name="f79" fmla="*/ f60 1 f34"/>
              <a:gd name="f80" fmla="*/ f61 1 f34"/>
              <a:gd name="f81" fmla="*/ f62 1 f35"/>
              <a:gd name="f82" fmla="*/ f63 1 f34"/>
              <a:gd name="f83" fmla="*/ f64 1 f35"/>
              <a:gd name="f84" fmla="*/ f65 f29 1"/>
              <a:gd name="f85" fmla="*/ f66 f29 1"/>
              <a:gd name="f86" fmla="*/ f68 f30 1"/>
              <a:gd name="f87" fmla="*/ f67 f30 1"/>
              <a:gd name="f88" fmla="*/ f70 f29 1"/>
              <a:gd name="f89" fmla="*/ f71 f30 1"/>
              <a:gd name="f90" fmla="*/ f72 f29 1"/>
              <a:gd name="f91" fmla="*/ f73 f30 1"/>
              <a:gd name="f92" fmla="*/ f74 f29 1"/>
              <a:gd name="f93" fmla="*/ f75 f30 1"/>
              <a:gd name="f94" fmla="*/ f76 f29 1"/>
              <a:gd name="f95" fmla="*/ f77 f30 1"/>
              <a:gd name="f96" fmla="*/ f78 f30 1"/>
              <a:gd name="f97" fmla="*/ f79 f29 1"/>
              <a:gd name="f98" fmla="*/ f80 f29 1"/>
              <a:gd name="f99" fmla="*/ f81 f30 1"/>
              <a:gd name="f100" fmla="*/ f82 f29 1"/>
              <a:gd name="f101" fmla="*/ f83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8" y="f89"/>
              </a:cxn>
              <a:cxn ang="f69">
                <a:pos x="f90" y="f91"/>
              </a:cxn>
              <a:cxn ang="f69">
                <a:pos x="f92" y="f93"/>
              </a:cxn>
              <a:cxn ang="f69">
                <a:pos x="f94" y="f95"/>
              </a:cxn>
              <a:cxn ang="f69">
                <a:pos x="f90" y="f96"/>
              </a:cxn>
              <a:cxn ang="f69">
                <a:pos x="f97" y="f96"/>
              </a:cxn>
              <a:cxn ang="f69">
                <a:pos x="f98" y="f99"/>
              </a:cxn>
              <a:cxn ang="f69">
                <a:pos x="f100" y="f101"/>
              </a:cxn>
              <a:cxn ang="f69">
                <a:pos x="f88" y="f89"/>
              </a:cxn>
            </a:cxnLst>
            <a:rect l="f84" t="f87" r="f85" b="f86"/>
            <a:pathLst>
              <a:path w="2093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9" y="f7"/>
                </a:cubicBezTo>
                <a:lnTo>
                  <a:pt x="f19" y="f7"/>
                </a:lnTo>
                <a:cubicBezTo>
                  <a:pt x="f20" y="f18"/>
                  <a:pt x="f21" y="f22"/>
                  <a:pt x="f5" y="f23"/>
                </a:cubicBezTo>
                <a:lnTo>
                  <a:pt x="f21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9" name="Freeform 89"/>
          <p:cNvSpPr/>
          <p:nvPr/>
        </p:nvSpPr>
        <p:spPr>
          <a:xfrm>
            <a:off x="9747851" y="4162586"/>
            <a:ext cx="205922" cy="167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"/>
              <a:gd name="f7" fmla="val 127"/>
              <a:gd name="f8" fmla="val 124"/>
              <a:gd name="f9" fmla="val 105"/>
              <a:gd name="f10" fmla="val 79"/>
              <a:gd name="f11" fmla="val 22"/>
              <a:gd name="f12" fmla="val 52"/>
              <a:gd name="f13" fmla="val 34"/>
              <a:gd name="f14" fmla="val 17"/>
              <a:gd name="f15" fmla="val 44"/>
              <a:gd name="f16" fmla="val 106"/>
              <a:gd name="f17" fmla="val 71"/>
              <a:gd name="f18" fmla="val 88"/>
              <a:gd name="f19" fmla="val 114"/>
              <a:gd name="f20" fmla="val 107"/>
              <a:gd name="f21" fmla="val 141"/>
              <a:gd name="f22" fmla="+- 0 0 -90"/>
              <a:gd name="f23" fmla="*/ f3 1 157"/>
              <a:gd name="f24" fmla="*/ f4 1 127"/>
              <a:gd name="f25" fmla="+- f7 0 f5"/>
              <a:gd name="f26" fmla="+- f6 0 f5"/>
              <a:gd name="f27" fmla="*/ f22 f0 1"/>
              <a:gd name="f28" fmla="*/ f26 1 157"/>
              <a:gd name="f29" fmla="*/ f25 1 127"/>
              <a:gd name="f30" fmla="*/ 157 f26 1"/>
              <a:gd name="f31" fmla="*/ 0 f25 1"/>
              <a:gd name="f32" fmla="*/ 124 f26 1"/>
              <a:gd name="f33" fmla="*/ 127 f25 1"/>
              <a:gd name="f34" fmla="*/ 105 f26 1"/>
              <a:gd name="f35" fmla="*/ 79 f26 1"/>
              <a:gd name="f36" fmla="*/ 22 f25 1"/>
              <a:gd name="f37" fmla="*/ 52 f26 1"/>
              <a:gd name="f38" fmla="*/ 34 f26 1"/>
              <a:gd name="f39" fmla="*/ 0 f26 1"/>
              <a:gd name="f40" fmla="*/ 17 f26 1"/>
              <a:gd name="f41" fmla="*/ 44 f26 1"/>
              <a:gd name="f42" fmla="*/ 106 f25 1"/>
              <a:gd name="f43" fmla="*/ 71 f26 1"/>
              <a:gd name="f44" fmla="*/ 88 f26 1"/>
              <a:gd name="f45" fmla="*/ 114 f26 1"/>
              <a:gd name="f46" fmla="*/ 107 f25 1"/>
              <a:gd name="f47" fmla="*/ 141 f26 1"/>
              <a:gd name="f48" fmla="*/ f27 1 f2"/>
              <a:gd name="f49" fmla="*/ f30 1 157"/>
              <a:gd name="f50" fmla="*/ f31 1 127"/>
              <a:gd name="f51" fmla="*/ f32 1 157"/>
              <a:gd name="f52" fmla="*/ f33 1 127"/>
              <a:gd name="f53" fmla="*/ f34 1 157"/>
              <a:gd name="f54" fmla="*/ f35 1 157"/>
              <a:gd name="f55" fmla="*/ f36 1 127"/>
              <a:gd name="f56" fmla="*/ f37 1 157"/>
              <a:gd name="f57" fmla="*/ f38 1 157"/>
              <a:gd name="f58" fmla="*/ f39 1 157"/>
              <a:gd name="f59" fmla="*/ f40 1 157"/>
              <a:gd name="f60" fmla="*/ f41 1 157"/>
              <a:gd name="f61" fmla="*/ f42 1 127"/>
              <a:gd name="f62" fmla="*/ f43 1 157"/>
              <a:gd name="f63" fmla="*/ f44 1 157"/>
              <a:gd name="f64" fmla="*/ f45 1 157"/>
              <a:gd name="f65" fmla="*/ f46 1 127"/>
              <a:gd name="f66" fmla="*/ f47 1 157"/>
              <a:gd name="f67" fmla="*/ 0 1 f28"/>
              <a:gd name="f68" fmla="*/ f6 1 f28"/>
              <a:gd name="f69" fmla="*/ 0 1 f29"/>
              <a:gd name="f70" fmla="*/ f7 1 f29"/>
              <a:gd name="f71" fmla="+- f48 0 f1"/>
              <a:gd name="f72" fmla="*/ f49 1 f28"/>
              <a:gd name="f73" fmla="*/ f50 1 f29"/>
              <a:gd name="f74" fmla="*/ f51 1 f28"/>
              <a:gd name="f75" fmla="*/ f52 1 f29"/>
              <a:gd name="f76" fmla="*/ f53 1 f28"/>
              <a:gd name="f77" fmla="*/ f54 1 f28"/>
              <a:gd name="f78" fmla="*/ f55 1 f29"/>
              <a:gd name="f79" fmla="*/ f56 1 f28"/>
              <a:gd name="f80" fmla="*/ f57 1 f28"/>
              <a:gd name="f81" fmla="*/ f58 1 f28"/>
              <a:gd name="f82" fmla="*/ f59 1 f28"/>
              <a:gd name="f83" fmla="*/ f60 1 f28"/>
              <a:gd name="f84" fmla="*/ f61 1 f29"/>
              <a:gd name="f85" fmla="*/ f62 1 f28"/>
              <a:gd name="f86" fmla="*/ f63 1 f28"/>
              <a:gd name="f87" fmla="*/ f64 1 f28"/>
              <a:gd name="f88" fmla="*/ f65 1 f29"/>
              <a:gd name="f89" fmla="*/ f66 1 f28"/>
              <a:gd name="f90" fmla="*/ f67 f23 1"/>
              <a:gd name="f91" fmla="*/ f68 f23 1"/>
              <a:gd name="f92" fmla="*/ f70 f24 1"/>
              <a:gd name="f93" fmla="*/ f69 f24 1"/>
              <a:gd name="f94" fmla="*/ f72 f23 1"/>
              <a:gd name="f95" fmla="*/ f73 f24 1"/>
              <a:gd name="f96" fmla="*/ f74 f23 1"/>
              <a:gd name="f97" fmla="*/ f75 f24 1"/>
              <a:gd name="f98" fmla="*/ f76 f23 1"/>
              <a:gd name="f99" fmla="*/ f77 f23 1"/>
              <a:gd name="f100" fmla="*/ f78 f24 1"/>
              <a:gd name="f101" fmla="*/ f79 f23 1"/>
              <a:gd name="f102" fmla="*/ f80 f23 1"/>
              <a:gd name="f103" fmla="*/ f81 f23 1"/>
              <a:gd name="f104" fmla="*/ f82 f23 1"/>
              <a:gd name="f105" fmla="*/ f83 f23 1"/>
              <a:gd name="f106" fmla="*/ f84 f24 1"/>
              <a:gd name="f107" fmla="*/ f85 f23 1"/>
              <a:gd name="f108" fmla="*/ f86 f23 1"/>
              <a:gd name="f109" fmla="*/ f87 f23 1"/>
              <a:gd name="f110" fmla="*/ f88 f24 1"/>
              <a:gd name="f111" fmla="*/ f89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4" y="f95"/>
              </a:cxn>
              <a:cxn ang="f71">
                <a:pos x="f96" y="f97"/>
              </a:cxn>
              <a:cxn ang="f71">
                <a:pos x="f98" y="f97"/>
              </a:cxn>
              <a:cxn ang="f71">
                <a:pos x="f99" y="f100"/>
              </a:cxn>
              <a:cxn ang="f71">
                <a:pos x="f101" y="f97"/>
              </a:cxn>
              <a:cxn ang="f71">
                <a:pos x="f102" y="f97"/>
              </a:cxn>
              <a:cxn ang="f71">
                <a:pos x="f103" y="f95"/>
              </a:cxn>
              <a:cxn ang="f71">
                <a:pos x="f104" y="f95"/>
              </a:cxn>
              <a:cxn ang="f71">
                <a:pos x="f105" y="f106"/>
              </a:cxn>
              <a:cxn ang="f71">
                <a:pos x="f107" y="f95"/>
              </a:cxn>
              <a:cxn ang="f71">
                <a:pos x="f108" y="f95"/>
              </a:cxn>
              <a:cxn ang="f71">
                <a:pos x="f109" y="f110"/>
              </a:cxn>
              <a:cxn ang="f71">
                <a:pos x="f111" y="f95"/>
              </a:cxn>
              <a:cxn ang="f71">
                <a:pos x="f94" y="f95"/>
              </a:cxn>
            </a:cxnLst>
            <a:rect l="f90" t="f93" r="f91" b="f92"/>
            <a:pathLst>
              <a:path w="157" h="127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19" y="f20"/>
                </a:lnTo>
                <a:lnTo>
                  <a:pt x="f21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0" name="Freeform 90"/>
          <p:cNvSpPr/>
          <p:nvPr/>
        </p:nvSpPr>
        <p:spPr>
          <a:xfrm>
            <a:off x="9966649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0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1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2"/>
              <a:gd name="f34" fmla="val 28"/>
              <a:gd name="f35" fmla="val 19"/>
              <a:gd name="f36" fmla="val 16"/>
              <a:gd name="f37" fmla="val 63"/>
              <a:gd name="f38" fmla="val 72"/>
              <a:gd name="f39" fmla="val 24"/>
              <a:gd name="f40" fmla="+- 0 0 -90"/>
              <a:gd name="f41" fmla="*/ f3 1 88"/>
              <a:gd name="f42" fmla="*/ f4 1 101"/>
              <a:gd name="f43" fmla="+- f7 0 f5"/>
              <a:gd name="f44" fmla="+- f6 0 f5"/>
              <a:gd name="f45" fmla="*/ f40 f0 1"/>
              <a:gd name="f46" fmla="*/ f44 1 88"/>
              <a:gd name="f47" fmla="*/ f43 1 101"/>
              <a:gd name="f48" fmla="*/ 88 f44 1"/>
              <a:gd name="f49" fmla="*/ 51 f43 1"/>
              <a:gd name="f50" fmla="*/ 76 f44 1"/>
              <a:gd name="f51" fmla="*/ 87 f43 1"/>
              <a:gd name="f52" fmla="*/ 44 f44 1"/>
              <a:gd name="f53" fmla="*/ 101 f43 1"/>
              <a:gd name="f54" fmla="*/ 12 f44 1"/>
              <a:gd name="f55" fmla="*/ 0 f44 1"/>
              <a:gd name="f56" fmla="*/ 14 f43 1"/>
              <a:gd name="f57" fmla="*/ 0 f43 1"/>
              <a:gd name="f58" fmla="*/ 71 f44 1"/>
              <a:gd name="f59" fmla="*/ 64 f44 1"/>
              <a:gd name="f60" fmla="*/ 23 f43 1"/>
              <a:gd name="f61" fmla="*/ 23 f44 1"/>
              <a:gd name="f62" fmla="*/ 16 f44 1"/>
              <a:gd name="f63" fmla="*/ 24 f44 1"/>
              <a:gd name="f64" fmla="*/ 78 f43 1"/>
              <a:gd name="f65" fmla="*/ f45 1 f2"/>
              <a:gd name="f66" fmla="*/ f48 1 88"/>
              <a:gd name="f67" fmla="*/ f49 1 101"/>
              <a:gd name="f68" fmla="*/ f50 1 88"/>
              <a:gd name="f69" fmla="*/ f51 1 101"/>
              <a:gd name="f70" fmla="*/ f52 1 88"/>
              <a:gd name="f71" fmla="*/ f53 1 101"/>
              <a:gd name="f72" fmla="*/ f54 1 88"/>
              <a:gd name="f73" fmla="*/ f55 1 88"/>
              <a:gd name="f74" fmla="*/ f56 1 101"/>
              <a:gd name="f75" fmla="*/ f57 1 101"/>
              <a:gd name="f76" fmla="*/ f58 1 88"/>
              <a:gd name="f77" fmla="*/ f59 1 88"/>
              <a:gd name="f78" fmla="*/ f60 1 101"/>
              <a:gd name="f79" fmla="*/ f61 1 88"/>
              <a:gd name="f80" fmla="*/ f62 1 88"/>
              <a:gd name="f81" fmla="*/ f63 1 88"/>
              <a:gd name="f82" fmla="*/ f64 1 101"/>
              <a:gd name="f83" fmla="*/ 0 1 f46"/>
              <a:gd name="f84" fmla="*/ f6 1 f46"/>
              <a:gd name="f85" fmla="*/ 0 1 f47"/>
              <a:gd name="f86" fmla="*/ f7 1 f47"/>
              <a:gd name="f87" fmla="+- f65 0 f1"/>
              <a:gd name="f88" fmla="*/ f66 1 f46"/>
              <a:gd name="f89" fmla="*/ f67 1 f47"/>
              <a:gd name="f90" fmla="*/ f68 1 f46"/>
              <a:gd name="f91" fmla="*/ f69 1 f47"/>
              <a:gd name="f92" fmla="*/ f70 1 f46"/>
              <a:gd name="f93" fmla="*/ f71 1 f47"/>
              <a:gd name="f94" fmla="*/ f72 1 f46"/>
              <a:gd name="f95" fmla="*/ f73 1 f46"/>
              <a:gd name="f96" fmla="*/ f74 1 f47"/>
              <a:gd name="f97" fmla="*/ f75 1 f47"/>
              <a:gd name="f98" fmla="*/ f76 1 f46"/>
              <a:gd name="f99" fmla="*/ f77 1 f46"/>
              <a:gd name="f100" fmla="*/ f78 1 f47"/>
              <a:gd name="f101" fmla="*/ f79 1 f46"/>
              <a:gd name="f102" fmla="*/ f80 1 f46"/>
              <a:gd name="f103" fmla="*/ f81 1 f46"/>
              <a:gd name="f104" fmla="*/ f82 1 f47"/>
              <a:gd name="f105" fmla="*/ f83 f41 1"/>
              <a:gd name="f106" fmla="*/ f84 f41 1"/>
              <a:gd name="f107" fmla="*/ f86 f42 1"/>
              <a:gd name="f108" fmla="*/ f85 f42 1"/>
              <a:gd name="f109" fmla="*/ f88 f41 1"/>
              <a:gd name="f110" fmla="*/ f89 f42 1"/>
              <a:gd name="f111" fmla="*/ f90 f41 1"/>
              <a:gd name="f112" fmla="*/ f91 f42 1"/>
              <a:gd name="f113" fmla="*/ f92 f41 1"/>
              <a:gd name="f114" fmla="*/ f93 f42 1"/>
              <a:gd name="f115" fmla="*/ f94 f41 1"/>
              <a:gd name="f116" fmla="*/ f95 f41 1"/>
              <a:gd name="f117" fmla="*/ f96 f42 1"/>
              <a:gd name="f118" fmla="*/ f97 f42 1"/>
              <a:gd name="f119" fmla="*/ f98 f41 1"/>
              <a:gd name="f120" fmla="*/ f99 f41 1"/>
              <a:gd name="f121" fmla="*/ f100 f42 1"/>
              <a:gd name="f122" fmla="*/ f101 f41 1"/>
              <a:gd name="f123" fmla="*/ f102 f41 1"/>
              <a:gd name="f124" fmla="*/ f103 f41 1"/>
              <a:gd name="f125" fmla="*/ f104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7">
                <a:pos x="f109" y="f110"/>
              </a:cxn>
              <a:cxn ang="f87">
                <a:pos x="f111" y="f112"/>
              </a:cxn>
              <a:cxn ang="f87">
                <a:pos x="f113" y="f114"/>
              </a:cxn>
              <a:cxn ang="f87">
                <a:pos x="f115" y="f112"/>
              </a:cxn>
              <a:cxn ang="f87">
                <a:pos x="f116" y="f110"/>
              </a:cxn>
              <a:cxn ang="f87">
                <a:pos x="f115" y="f117"/>
              </a:cxn>
              <a:cxn ang="f87">
                <a:pos x="f113" y="f118"/>
              </a:cxn>
              <a:cxn ang="f87">
                <a:pos x="f111" y="f117"/>
              </a:cxn>
              <a:cxn ang="f87">
                <a:pos x="f109" y="f110"/>
              </a:cxn>
              <a:cxn ang="f87">
                <a:pos x="f119" y="f110"/>
              </a:cxn>
              <a:cxn ang="f87">
                <a:pos x="f120" y="f121"/>
              </a:cxn>
              <a:cxn ang="f87">
                <a:pos x="f113" y="f117"/>
              </a:cxn>
              <a:cxn ang="f87">
                <a:pos x="f122" y="f121"/>
              </a:cxn>
              <a:cxn ang="f87">
                <a:pos x="f123" y="f110"/>
              </a:cxn>
              <a:cxn ang="f87">
                <a:pos x="f124" y="f125"/>
              </a:cxn>
              <a:cxn ang="f87">
                <a:pos x="f113" y="f112"/>
              </a:cxn>
              <a:cxn ang="f87">
                <a:pos x="f120" y="f125"/>
              </a:cxn>
              <a:cxn ang="f87">
                <a:pos x="f119" y="f110"/>
              </a:cxn>
            </a:cxnLst>
            <a:rect l="f105" t="f108" r="f106" b="f107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34" y="f32"/>
                  <a:pt x="f23" y="f23"/>
                </a:cubicBezTo>
                <a:cubicBezTo>
                  <a:pt x="f35" y="f29"/>
                  <a:pt x="f36" y="f27"/>
                  <a:pt x="f36" y="f8"/>
                </a:cubicBezTo>
                <a:cubicBezTo>
                  <a:pt x="f36" y="f37"/>
                  <a:pt x="f35" y="f38"/>
                  <a:pt x="f39" y="f11"/>
                </a:cubicBezTo>
                <a:cubicBezTo>
                  <a:pt x="f34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38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1" name="Rectangle 91"/>
          <p:cNvSpPr/>
          <p:nvPr/>
        </p:nvSpPr>
        <p:spPr>
          <a:xfrm>
            <a:off x="10121082" y="4149720"/>
            <a:ext cx="19302" cy="18018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2" name="Freeform 92"/>
          <p:cNvSpPr/>
          <p:nvPr/>
        </p:nvSpPr>
        <p:spPr>
          <a:xfrm>
            <a:off x="10172562" y="4149720"/>
            <a:ext cx="7722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9"/>
              <a:gd name="f11" fmla="val 16"/>
              <a:gd name="f12" fmla="val 56"/>
              <a:gd name="f13" fmla="val 54"/>
              <a:gd name="f14" fmla="val 15"/>
              <a:gd name="f15" fmla="val 51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1"/>
              <a:gd name="f31" fmla="val 24"/>
              <a:gd name="f32" fmla="val 10"/>
              <a:gd name="f33" fmla="val 25"/>
              <a:gd name="f34" fmla="val 3"/>
              <a:gd name="f35" fmla="val 33"/>
              <a:gd name="f36" fmla="val 44"/>
              <a:gd name="f37" fmla="val 47"/>
              <a:gd name="f38" fmla="val 1"/>
              <a:gd name="f39" fmla="val 53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60 f45 1"/>
              <a:gd name="f52" fmla="*/ 54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6 f45 1"/>
              <a:gd name="f59" fmla="*/ 36 f44 1"/>
              <a:gd name="f60" fmla="*/ 39 f44 1"/>
              <a:gd name="f61" fmla="*/ 55 f45 1"/>
              <a:gd name="f62" fmla="*/ 52 f44 1"/>
              <a:gd name="f63" fmla="*/ 27 f45 1"/>
              <a:gd name="f64" fmla="*/ 134 f44 1"/>
              <a:gd name="f65" fmla="*/ 11 f45 1"/>
              <a:gd name="f66" fmla="*/ 0 f45 1"/>
              <a:gd name="f67" fmla="*/ 19 f45 1"/>
              <a:gd name="f68" fmla="*/ 10 f44 1"/>
              <a:gd name="f69" fmla="*/ 44 f45 1"/>
              <a:gd name="f70" fmla="*/ 0 f44 1"/>
              <a:gd name="f71" fmla="*/ 53 f45 1"/>
              <a:gd name="f72" fmla="*/ 1 f44 1"/>
              <a:gd name="f73" fmla="*/ 2 f44 1"/>
              <a:gd name="f74" fmla="*/ f46 1 f2"/>
              <a:gd name="f75" fmla="*/ f49 1 61"/>
              <a:gd name="f76" fmla="*/ f50 1 134"/>
              <a:gd name="f77" fmla="*/ f51 1 61"/>
              <a:gd name="f78" fmla="*/ f52 1 61"/>
              <a:gd name="f79" fmla="*/ f53 1 134"/>
              <a:gd name="f80" fmla="*/ f54 1 61"/>
              <a:gd name="f81" fmla="*/ f55 1 134"/>
              <a:gd name="f82" fmla="*/ f56 1 61"/>
              <a:gd name="f83" fmla="*/ f57 1 134"/>
              <a:gd name="f84" fmla="*/ f58 1 61"/>
              <a:gd name="f85" fmla="*/ f59 1 134"/>
              <a:gd name="f86" fmla="*/ f60 1 134"/>
              <a:gd name="f87" fmla="*/ f61 1 61"/>
              <a:gd name="f88" fmla="*/ f62 1 134"/>
              <a:gd name="f89" fmla="*/ f63 1 61"/>
              <a:gd name="f90" fmla="*/ f64 1 134"/>
              <a:gd name="f91" fmla="*/ f65 1 61"/>
              <a:gd name="f92" fmla="*/ f66 1 61"/>
              <a:gd name="f93" fmla="*/ f67 1 61"/>
              <a:gd name="f94" fmla="*/ f68 1 134"/>
              <a:gd name="f95" fmla="*/ f69 1 61"/>
              <a:gd name="f96" fmla="*/ f70 1 134"/>
              <a:gd name="f97" fmla="*/ f71 1 61"/>
              <a:gd name="f98" fmla="*/ f72 1 134"/>
              <a:gd name="f99" fmla="*/ f73 1 134"/>
              <a:gd name="f100" fmla="*/ 0 1 f47"/>
              <a:gd name="f101" fmla="*/ f6 1 f47"/>
              <a:gd name="f102" fmla="*/ 0 1 f48"/>
              <a:gd name="f103" fmla="*/ f7 1 f48"/>
              <a:gd name="f104" fmla="+- f74 0 f1"/>
              <a:gd name="f105" fmla="*/ f75 1 f47"/>
              <a:gd name="f106" fmla="*/ f76 1 f48"/>
              <a:gd name="f107" fmla="*/ f77 1 f47"/>
              <a:gd name="f108" fmla="*/ f78 1 f47"/>
              <a:gd name="f109" fmla="*/ f79 1 f48"/>
              <a:gd name="f110" fmla="*/ f80 1 f47"/>
              <a:gd name="f111" fmla="*/ f81 1 f48"/>
              <a:gd name="f112" fmla="*/ f82 1 f47"/>
              <a:gd name="f113" fmla="*/ f83 1 f48"/>
              <a:gd name="f114" fmla="*/ f84 1 f47"/>
              <a:gd name="f115" fmla="*/ f85 1 f48"/>
              <a:gd name="f116" fmla="*/ f86 1 f48"/>
              <a:gd name="f117" fmla="*/ f87 1 f47"/>
              <a:gd name="f118" fmla="*/ f88 1 f48"/>
              <a:gd name="f119" fmla="*/ f89 1 f47"/>
              <a:gd name="f120" fmla="*/ f90 1 f48"/>
              <a:gd name="f121" fmla="*/ f91 1 f47"/>
              <a:gd name="f122" fmla="*/ f92 1 f47"/>
              <a:gd name="f123" fmla="*/ f93 1 f47"/>
              <a:gd name="f124" fmla="*/ f94 1 f48"/>
              <a:gd name="f125" fmla="*/ f95 1 f47"/>
              <a:gd name="f126" fmla="*/ f96 1 f48"/>
              <a:gd name="f127" fmla="*/ f97 1 f47"/>
              <a:gd name="f128" fmla="*/ f98 1 f48"/>
              <a:gd name="f129" fmla="*/ f99 1 f48"/>
              <a:gd name="f130" fmla="*/ f100 f42 1"/>
              <a:gd name="f131" fmla="*/ f101 f42 1"/>
              <a:gd name="f132" fmla="*/ f103 f43 1"/>
              <a:gd name="f133" fmla="*/ f102 f43 1"/>
              <a:gd name="f134" fmla="*/ f105 f42 1"/>
              <a:gd name="f135" fmla="*/ f106 f43 1"/>
              <a:gd name="f136" fmla="*/ f107 f42 1"/>
              <a:gd name="f137" fmla="*/ f108 f42 1"/>
              <a:gd name="f138" fmla="*/ f109 f43 1"/>
              <a:gd name="f139" fmla="*/ f110 f42 1"/>
              <a:gd name="f140" fmla="*/ f111 f43 1"/>
              <a:gd name="f141" fmla="*/ f112 f42 1"/>
              <a:gd name="f142" fmla="*/ f113 f43 1"/>
              <a:gd name="f143" fmla="*/ f114 f42 1"/>
              <a:gd name="f144" fmla="*/ f115 f43 1"/>
              <a:gd name="f145" fmla="*/ f116 f43 1"/>
              <a:gd name="f146" fmla="*/ f117 f42 1"/>
              <a:gd name="f147" fmla="*/ f118 f43 1"/>
              <a:gd name="f148" fmla="*/ f119 f42 1"/>
              <a:gd name="f149" fmla="*/ f120 f43 1"/>
              <a:gd name="f150" fmla="*/ f121 f42 1"/>
              <a:gd name="f151" fmla="*/ f122 f42 1"/>
              <a:gd name="f152" fmla="*/ f123 f42 1"/>
              <a:gd name="f153" fmla="*/ f124 f43 1"/>
              <a:gd name="f154" fmla="*/ f125 f42 1"/>
              <a:gd name="f155" fmla="*/ f126 f43 1"/>
              <a:gd name="f156" fmla="*/ f127 f42 1"/>
              <a:gd name="f157" fmla="*/ f128 f43 1"/>
              <a:gd name="f158" fmla="*/ f129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4">
                <a:pos x="f134" y="f135"/>
              </a:cxn>
              <a:cxn ang="f104">
                <a:pos x="f136" y="f135"/>
              </a:cxn>
              <a:cxn ang="f104">
                <a:pos x="f137" y="f138"/>
              </a:cxn>
              <a:cxn ang="f104">
                <a:pos x="f139" y="f140"/>
              </a:cxn>
              <a:cxn ang="f104">
                <a:pos x="f141" y="f142"/>
              </a:cxn>
              <a:cxn ang="f104">
                <a:pos x="f143" y="f144"/>
              </a:cxn>
              <a:cxn ang="f104">
                <a:pos x="f143" y="f145"/>
              </a:cxn>
              <a:cxn ang="f104">
                <a:pos x="f146" y="f145"/>
              </a:cxn>
              <a:cxn ang="f104">
                <a:pos x="f146" y="f147"/>
              </a:cxn>
              <a:cxn ang="f104">
                <a:pos x="f148" y="f147"/>
              </a:cxn>
              <a:cxn ang="f104">
                <a:pos x="f148" y="f149"/>
              </a:cxn>
              <a:cxn ang="f104">
                <a:pos x="f150" y="f149"/>
              </a:cxn>
              <a:cxn ang="f104">
                <a:pos x="f150" y="f147"/>
              </a:cxn>
              <a:cxn ang="f104">
                <a:pos x="f151" y="f147"/>
              </a:cxn>
              <a:cxn ang="f104">
                <a:pos x="f151" y="f145"/>
              </a:cxn>
              <a:cxn ang="f104">
                <a:pos x="f150" y="f145"/>
              </a:cxn>
              <a:cxn ang="f104">
                <a:pos x="f150" y="f144"/>
              </a:cxn>
              <a:cxn ang="f104">
                <a:pos x="f152" y="f153"/>
              </a:cxn>
              <a:cxn ang="f104">
                <a:pos x="f154" y="f155"/>
              </a:cxn>
              <a:cxn ang="f104">
                <a:pos x="f156" y="f157"/>
              </a:cxn>
              <a:cxn ang="f104">
                <a:pos x="f134" y="f158"/>
              </a:cxn>
              <a:cxn ang="f104">
                <a:pos x="f134" y="f135"/>
              </a:cxn>
            </a:cxnLst>
            <a:rect l="f130" t="f133" r="f131" b="f132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17" y="f11"/>
                  <a:pt x="f22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15" y="f38"/>
                  <a:pt x="f39" y="f38"/>
                </a:cubicBezTo>
                <a:cubicBezTo>
                  <a:pt x="f12" y="f38"/>
                  <a:pt x="f10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3" name="Freeform 93"/>
          <p:cNvSpPr/>
          <p:nvPr/>
        </p:nvSpPr>
        <p:spPr>
          <a:xfrm>
            <a:off x="10256221" y="4201201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"/>
              <a:gd name="f7" fmla="val 101"/>
              <a:gd name="f8" fmla="val 71"/>
              <a:gd name="f9" fmla="val 79"/>
              <a:gd name="f10" fmla="val 87"/>
              <a:gd name="f11" fmla="val 64"/>
              <a:gd name="f12" fmla="val 92"/>
              <a:gd name="f13" fmla="val 57"/>
              <a:gd name="f14" fmla="val 98"/>
              <a:gd name="f15" fmla="val 47"/>
              <a:gd name="f16" fmla="val 34"/>
              <a:gd name="f17" fmla="val 27"/>
              <a:gd name="f18" fmla="val 21"/>
              <a:gd name="f19" fmla="val 100"/>
              <a:gd name="f20" fmla="val 15"/>
              <a:gd name="f21" fmla="val 9"/>
              <a:gd name="f22" fmla="val 96"/>
              <a:gd name="f23" fmla="val 4"/>
              <a:gd name="f24" fmla="val 95"/>
              <a:gd name="f25" fmla="val 93"/>
              <a:gd name="f26" fmla="val 74"/>
              <a:gd name="f27" fmla="val 1"/>
              <a:gd name="f28" fmla="val 6"/>
              <a:gd name="f29" fmla="val 78"/>
              <a:gd name="f30" fmla="val 12"/>
              <a:gd name="f31" fmla="val 81"/>
              <a:gd name="f32" fmla="val 18"/>
              <a:gd name="f33" fmla="val 84"/>
              <a:gd name="f34" fmla="val 24"/>
              <a:gd name="f35" fmla="val 86"/>
              <a:gd name="f36" fmla="val 30"/>
              <a:gd name="f37" fmla="val 36"/>
              <a:gd name="f38" fmla="val 43"/>
              <a:gd name="f39" fmla="val 48"/>
              <a:gd name="f40" fmla="val 52"/>
              <a:gd name="f41" fmla="val 56"/>
              <a:gd name="f42" fmla="val 58"/>
              <a:gd name="f43" fmla="val 73"/>
              <a:gd name="f44" fmla="val 69"/>
              <a:gd name="f45" fmla="val 66"/>
              <a:gd name="f46" fmla="val 55"/>
              <a:gd name="f47" fmla="val 53"/>
              <a:gd name="f48" fmla="val 62"/>
              <a:gd name="f49" fmla="val 49"/>
              <a:gd name="f50" fmla="val 61"/>
              <a:gd name="f51" fmla="val 59"/>
              <a:gd name="f52" fmla="val 40"/>
              <a:gd name="f53" fmla="val 37"/>
              <a:gd name="f54" fmla="val 50"/>
              <a:gd name="f55" fmla="val 46"/>
              <a:gd name="f56" fmla="val 2"/>
              <a:gd name="f57" fmla="val 41"/>
              <a:gd name="f58" fmla="val 26"/>
              <a:gd name="f59" fmla="val 22"/>
              <a:gd name="f60" fmla="val 3"/>
              <a:gd name="f61" fmla="val 19"/>
              <a:gd name="f62" fmla="val 5"/>
              <a:gd name="f63" fmla="val 7"/>
              <a:gd name="f64" fmla="val 10"/>
              <a:gd name="f65" fmla="val 14"/>
              <a:gd name="f66" fmla="val 33"/>
              <a:gd name="f67" fmla="val 39"/>
              <a:gd name="f68" fmla="val 45"/>
              <a:gd name="f69" fmla="val 67"/>
              <a:gd name="f70" fmla="val 8"/>
              <a:gd name="f71" fmla="val 25"/>
              <a:gd name="f72" fmla="val 70"/>
              <a:gd name="f73" fmla="val 17"/>
              <a:gd name="f74" fmla="val 38"/>
              <a:gd name="f75" fmla="val 32"/>
              <a:gd name="f76" fmla="val 23"/>
              <a:gd name="f77" fmla="val 20"/>
              <a:gd name="f78" fmla="val 31"/>
              <a:gd name="f79" fmla="val 35"/>
              <a:gd name="f80" fmla="val 42"/>
              <a:gd name="f81" fmla="val 44"/>
              <a:gd name="f82" fmla="val 51"/>
              <a:gd name="f83" fmla="val 65"/>
              <a:gd name="f84" fmla="val 54"/>
              <a:gd name="f85" fmla="+- 0 0 -90"/>
              <a:gd name="f86" fmla="*/ f3 1 75"/>
              <a:gd name="f87" fmla="*/ f4 1 101"/>
              <a:gd name="f88" fmla="+- f7 0 f5"/>
              <a:gd name="f89" fmla="+- f6 0 f5"/>
              <a:gd name="f90" fmla="*/ f85 f0 1"/>
              <a:gd name="f91" fmla="*/ f89 1 75"/>
              <a:gd name="f92" fmla="*/ f88 1 101"/>
              <a:gd name="f93" fmla="*/ 75 f89 1"/>
              <a:gd name="f94" fmla="*/ 71 f88 1"/>
              <a:gd name="f95" fmla="*/ 64 f89 1"/>
              <a:gd name="f96" fmla="*/ 92 f88 1"/>
              <a:gd name="f97" fmla="*/ 34 f89 1"/>
              <a:gd name="f98" fmla="*/ 101 f88 1"/>
              <a:gd name="f99" fmla="*/ 15 f89 1"/>
              <a:gd name="f100" fmla="*/ 98 f88 1"/>
              <a:gd name="f101" fmla="*/ 0 f89 1"/>
              <a:gd name="f102" fmla="*/ 93 f88 1"/>
              <a:gd name="f103" fmla="*/ 74 f88 1"/>
              <a:gd name="f104" fmla="*/ 1 f89 1"/>
              <a:gd name="f105" fmla="*/ 18 f89 1"/>
              <a:gd name="f106" fmla="*/ 84 f88 1"/>
              <a:gd name="f107" fmla="*/ 36 f89 1"/>
              <a:gd name="f108" fmla="*/ 87 f88 1"/>
              <a:gd name="f109" fmla="*/ 52 f89 1"/>
              <a:gd name="f110" fmla="*/ 58 f89 1"/>
              <a:gd name="f111" fmla="*/ 73 f88 1"/>
              <a:gd name="f112" fmla="*/ 55 f89 1"/>
              <a:gd name="f113" fmla="*/ 64 f88 1"/>
              <a:gd name="f114" fmla="*/ 43 f89 1"/>
              <a:gd name="f115" fmla="*/ 59 f88 1"/>
              <a:gd name="f116" fmla="*/ 57 f88 1"/>
              <a:gd name="f117" fmla="*/ 24 f89 1"/>
              <a:gd name="f118" fmla="*/ 55 f88 1"/>
              <a:gd name="f119" fmla="*/ 6 f89 1"/>
              <a:gd name="f120" fmla="*/ 46 f88 1"/>
              <a:gd name="f121" fmla="*/ 30 f88 1"/>
              <a:gd name="f122" fmla="*/ 3 f89 1"/>
              <a:gd name="f123" fmla="*/ 19 f88 1"/>
              <a:gd name="f124" fmla="*/ 10 f89 1"/>
              <a:gd name="f125" fmla="*/ 9 f88 1"/>
              <a:gd name="f126" fmla="*/ 22 f89 1"/>
              <a:gd name="f127" fmla="*/ 3 f88 1"/>
              <a:gd name="f128" fmla="*/ 39 f89 1"/>
              <a:gd name="f129" fmla="*/ 0 f88 1"/>
              <a:gd name="f130" fmla="*/ 56 f89 1"/>
              <a:gd name="f131" fmla="*/ 71 f89 1"/>
              <a:gd name="f132" fmla="*/ 8 f88 1"/>
              <a:gd name="f133" fmla="*/ 25 f88 1"/>
              <a:gd name="f134" fmla="*/ 70 f89 1"/>
              <a:gd name="f135" fmla="*/ 17 f88 1"/>
              <a:gd name="f136" fmla="*/ 38 f89 1"/>
              <a:gd name="f137" fmla="*/ 14 f88 1"/>
              <a:gd name="f138" fmla="*/ 23 f89 1"/>
              <a:gd name="f139" fmla="*/ 17 f89 1"/>
              <a:gd name="f140" fmla="*/ 27 f88 1"/>
              <a:gd name="f141" fmla="*/ 21 f89 1"/>
              <a:gd name="f142" fmla="*/ 36 f88 1"/>
              <a:gd name="f143" fmla="*/ 32 f89 1"/>
              <a:gd name="f144" fmla="*/ 41 f88 1"/>
              <a:gd name="f145" fmla="*/ 42 f89 1"/>
              <a:gd name="f146" fmla="*/ 43 f88 1"/>
              <a:gd name="f147" fmla="*/ 51 f89 1"/>
              <a:gd name="f148" fmla="*/ 45 f88 1"/>
              <a:gd name="f149" fmla="*/ 69 f89 1"/>
              <a:gd name="f150" fmla="*/ 54 f88 1"/>
              <a:gd name="f151" fmla="*/ f90 1 f2"/>
              <a:gd name="f152" fmla="*/ f93 1 75"/>
              <a:gd name="f153" fmla="*/ f94 1 101"/>
              <a:gd name="f154" fmla="*/ f95 1 75"/>
              <a:gd name="f155" fmla="*/ f96 1 101"/>
              <a:gd name="f156" fmla="*/ f97 1 75"/>
              <a:gd name="f157" fmla="*/ f98 1 101"/>
              <a:gd name="f158" fmla="*/ f99 1 75"/>
              <a:gd name="f159" fmla="*/ f100 1 101"/>
              <a:gd name="f160" fmla="*/ f101 1 75"/>
              <a:gd name="f161" fmla="*/ f102 1 101"/>
              <a:gd name="f162" fmla="*/ f103 1 101"/>
              <a:gd name="f163" fmla="*/ f104 1 75"/>
              <a:gd name="f164" fmla="*/ f105 1 75"/>
              <a:gd name="f165" fmla="*/ f106 1 101"/>
              <a:gd name="f166" fmla="*/ f107 1 75"/>
              <a:gd name="f167" fmla="*/ f108 1 101"/>
              <a:gd name="f168" fmla="*/ f109 1 75"/>
              <a:gd name="f169" fmla="*/ f110 1 75"/>
              <a:gd name="f170" fmla="*/ f111 1 101"/>
              <a:gd name="f171" fmla="*/ f112 1 75"/>
              <a:gd name="f172" fmla="*/ f113 1 101"/>
              <a:gd name="f173" fmla="*/ f114 1 75"/>
              <a:gd name="f174" fmla="*/ f115 1 101"/>
              <a:gd name="f175" fmla="*/ f116 1 101"/>
              <a:gd name="f176" fmla="*/ f117 1 75"/>
              <a:gd name="f177" fmla="*/ f118 1 101"/>
              <a:gd name="f178" fmla="*/ f119 1 75"/>
              <a:gd name="f179" fmla="*/ f120 1 101"/>
              <a:gd name="f180" fmla="*/ f121 1 101"/>
              <a:gd name="f181" fmla="*/ f122 1 75"/>
              <a:gd name="f182" fmla="*/ f123 1 101"/>
              <a:gd name="f183" fmla="*/ f124 1 75"/>
              <a:gd name="f184" fmla="*/ f125 1 101"/>
              <a:gd name="f185" fmla="*/ f126 1 75"/>
              <a:gd name="f186" fmla="*/ f127 1 101"/>
              <a:gd name="f187" fmla="*/ f128 1 75"/>
              <a:gd name="f188" fmla="*/ f129 1 101"/>
              <a:gd name="f189" fmla="*/ f130 1 75"/>
              <a:gd name="f190" fmla="*/ f131 1 75"/>
              <a:gd name="f191" fmla="*/ f132 1 101"/>
              <a:gd name="f192" fmla="*/ f133 1 101"/>
              <a:gd name="f193" fmla="*/ f134 1 75"/>
              <a:gd name="f194" fmla="*/ f135 1 101"/>
              <a:gd name="f195" fmla="*/ f136 1 75"/>
              <a:gd name="f196" fmla="*/ f137 1 101"/>
              <a:gd name="f197" fmla="*/ f138 1 75"/>
              <a:gd name="f198" fmla="*/ f139 1 75"/>
              <a:gd name="f199" fmla="*/ f140 1 101"/>
              <a:gd name="f200" fmla="*/ f141 1 75"/>
              <a:gd name="f201" fmla="*/ f142 1 101"/>
              <a:gd name="f202" fmla="*/ f143 1 75"/>
              <a:gd name="f203" fmla="*/ f144 1 101"/>
              <a:gd name="f204" fmla="*/ f145 1 75"/>
              <a:gd name="f205" fmla="*/ f146 1 101"/>
              <a:gd name="f206" fmla="*/ f147 1 75"/>
              <a:gd name="f207" fmla="*/ f148 1 101"/>
              <a:gd name="f208" fmla="*/ f149 1 75"/>
              <a:gd name="f209" fmla="*/ f150 1 101"/>
              <a:gd name="f210" fmla="*/ 0 1 f91"/>
              <a:gd name="f211" fmla="*/ f6 1 f91"/>
              <a:gd name="f212" fmla="*/ 0 1 f92"/>
              <a:gd name="f213" fmla="*/ f7 1 f92"/>
              <a:gd name="f214" fmla="+- f151 0 f1"/>
              <a:gd name="f215" fmla="*/ f152 1 f91"/>
              <a:gd name="f216" fmla="*/ f153 1 f92"/>
              <a:gd name="f217" fmla="*/ f154 1 f91"/>
              <a:gd name="f218" fmla="*/ f155 1 f92"/>
              <a:gd name="f219" fmla="*/ f156 1 f91"/>
              <a:gd name="f220" fmla="*/ f157 1 f92"/>
              <a:gd name="f221" fmla="*/ f158 1 f91"/>
              <a:gd name="f222" fmla="*/ f159 1 f92"/>
              <a:gd name="f223" fmla="*/ f160 1 f91"/>
              <a:gd name="f224" fmla="*/ f161 1 f92"/>
              <a:gd name="f225" fmla="*/ f162 1 f92"/>
              <a:gd name="f226" fmla="*/ f163 1 f91"/>
              <a:gd name="f227" fmla="*/ f164 1 f91"/>
              <a:gd name="f228" fmla="*/ f165 1 f92"/>
              <a:gd name="f229" fmla="*/ f166 1 f91"/>
              <a:gd name="f230" fmla="*/ f167 1 f92"/>
              <a:gd name="f231" fmla="*/ f168 1 f91"/>
              <a:gd name="f232" fmla="*/ f169 1 f91"/>
              <a:gd name="f233" fmla="*/ f170 1 f92"/>
              <a:gd name="f234" fmla="*/ f171 1 f91"/>
              <a:gd name="f235" fmla="*/ f172 1 f92"/>
              <a:gd name="f236" fmla="*/ f173 1 f91"/>
              <a:gd name="f237" fmla="*/ f174 1 f92"/>
              <a:gd name="f238" fmla="*/ f175 1 f92"/>
              <a:gd name="f239" fmla="*/ f176 1 f91"/>
              <a:gd name="f240" fmla="*/ f177 1 f92"/>
              <a:gd name="f241" fmla="*/ f178 1 f91"/>
              <a:gd name="f242" fmla="*/ f179 1 f92"/>
              <a:gd name="f243" fmla="*/ f180 1 f92"/>
              <a:gd name="f244" fmla="*/ f181 1 f91"/>
              <a:gd name="f245" fmla="*/ f182 1 f92"/>
              <a:gd name="f246" fmla="*/ f183 1 f91"/>
              <a:gd name="f247" fmla="*/ f184 1 f92"/>
              <a:gd name="f248" fmla="*/ f185 1 f91"/>
              <a:gd name="f249" fmla="*/ f186 1 f92"/>
              <a:gd name="f250" fmla="*/ f187 1 f91"/>
              <a:gd name="f251" fmla="*/ f188 1 f92"/>
              <a:gd name="f252" fmla="*/ f189 1 f91"/>
              <a:gd name="f253" fmla="*/ f190 1 f91"/>
              <a:gd name="f254" fmla="*/ f191 1 f92"/>
              <a:gd name="f255" fmla="*/ f192 1 f92"/>
              <a:gd name="f256" fmla="*/ f193 1 f91"/>
              <a:gd name="f257" fmla="*/ f194 1 f92"/>
              <a:gd name="f258" fmla="*/ f195 1 f91"/>
              <a:gd name="f259" fmla="*/ f196 1 f92"/>
              <a:gd name="f260" fmla="*/ f197 1 f91"/>
              <a:gd name="f261" fmla="*/ f198 1 f91"/>
              <a:gd name="f262" fmla="*/ f199 1 f92"/>
              <a:gd name="f263" fmla="*/ f200 1 f91"/>
              <a:gd name="f264" fmla="*/ f201 1 f92"/>
              <a:gd name="f265" fmla="*/ f202 1 f91"/>
              <a:gd name="f266" fmla="*/ f203 1 f92"/>
              <a:gd name="f267" fmla="*/ f204 1 f91"/>
              <a:gd name="f268" fmla="*/ f205 1 f92"/>
              <a:gd name="f269" fmla="*/ f206 1 f91"/>
              <a:gd name="f270" fmla="*/ f207 1 f92"/>
              <a:gd name="f271" fmla="*/ f208 1 f91"/>
              <a:gd name="f272" fmla="*/ f209 1 f92"/>
              <a:gd name="f273" fmla="*/ f210 f86 1"/>
              <a:gd name="f274" fmla="*/ f211 f86 1"/>
              <a:gd name="f275" fmla="*/ f213 f87 1"/>
              <a:gd name="f276" fmla="*/ f212 f87 1"/>
              <a:gd name="f277" fmla="*/ f215 f86 1"/>
              <a:gd name="f278" fmla="*/ f216 f87 1"/>
              <a:gd name="f279" fmla="*/ f217 f86 1"/>
              <a:gd name="f280" fmla="*/ f218 f87 1"/>
              <a:gd name="f281" fmla="*/ f219 f86 1"/>
              <a:gd name="f282" fmla="*/ f220 f87 1"/>
              <a:gd name="f283" fmla="*/ f221 f86 1"/>
              <a:gd name="f284" fmla="*/ f222 f87 1"/>
              <a:gd name="f285" fmla="*/ f223 f86 1"/>
              <a:gd name="f286" fmla="*/ f224 f87 1"/>
              <a:gd name="f287" fmla="*/ f225 f87 1"/>
              <a:gd name="f288" fmla="*/ f226 f86 1"/>
              <a:gd name="f289" fmla="*/ f227 f86 1"/>
              <a:gd name="f290" fmla="*/ f228 f87 1"/>
              <a:gd name="f291" fmla="*/ f229 f86 1"/>
              <a:gd name="f292" fmla="*/ f230 f87 1"/>
              <a:gd name="f293" fmla="*/ f231 f86 1"/>
              <a:gd name="f294" fmla="*/ f232 f86 1"/>
              <a:gd name="f295" fmla="*/ f233 f87 1"/>
              <a:gd name="f296" fmla="*/ f234 f86 1"/>
              <a:gd name="f297" fmla="*/ f235 f87 1"/>
              <a:gd name="f298" fmla="*/ f236 f86 1"/>
              <a:gd name="f299" fmla="*/ f237 f87 1"/>
              <a:gd name="f300" fmla="*/ f238 f87 1"/>
              <a:gd name="f301" fmla="*/ f239 f86 1"/>
              <a:gd name="f302" fmla="*/ f240 f87 1"/>
              <a:gd name="f303" fmla="*/ f241 f86 1"/>
              <a:gd name="f304" fmla="*/ f242 f87 1"/>
              <a:gd name="f305" fmla="*/ f243 f87 1"/>
              <a:gd name="f306" fmla="*/ f244 f86 1"/>
              <a:gd name="f307" fmla="*/ f245 f87 1"/>
              <a:gd name="f308" fmla="*/ f246 f86 1"/>
              <a:gd name="f309" fmla="*/ f247 f87 1"/>
              <a:gd name="f310" fmla="*/ f248 f86 1"/>
              <a:gd name="f311" fmla="*/ f249 f87 1"/>
              <a:gd name="f312" fmla="*/ f250 f86 1"/>
              <a:gd name="f313" fmla="*/ f251 f87 1"/>
              <a:gd name="f314" fmla="*/ f252 f86 1"/>
              <a:gd name="f315" fmla="*/ f253 f86 1"/>
              <a:gd name="f316" fmla="*/ f254 f87 1"/>
              <a:gd name="f317" fmla="*/ f255 f87 1"/>
              <a:gd name="f318" fmla="*/ f256 f86 1"/>
              <a:gd name="f319" fmla="*/ f257 f87 1"/>
              <a:gd name="f320" fmla="*/ f258 f86 1"/>
              <a:gd name="f321" fmla="*/ f259 f87 1"/>
              <a:gd name="f322" fmla="*/ f260 f86 1"/>
              <a:gd name="f323" fmla="*/ f261 f86 1"/>
              <a:gd name="f324" fmla="*/ f262 f87 1"/>
              <a:gd name="f325" fmla="*/ f263 f86 1"/>
              <a:gd name="f326" fmla="*/ f264 f87 1"/>
              <a:gd name="f327" fmla="*/ f265 f86 1"/>
              <a:gd name="f328" fmla="*/ f266 f87 1"/>
              <a:gd name="f329" fmla="*/ f267 f86 1"/>
              <a:gd name="f330" fmla="*/ f268 f87 1"/>
              <a:gd name="f331" fmla="*/ f269 f86 1"/>
              <a:gd name="f332" fmla="*/ f270 f87 1"/>
              <a:gd name="f333" fmla="*/ f271 f86 1"/>
              <a:gd name="f334" fmla="*/ f272 f8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4">
                <a:pos x="f277" y="f278"/>
              </a:cxn>
              <a:cxn ang="f214">
                <a:pos x="f279" y="f280"/>
              </a:cxn>
              <a:cxn ang="f214">
                <a:pos x="f281" y="f282"/>
              </a:cxn>
              <a:cxn ang="f214">
                <a:pos x="f283" y="f284"/>
              </a:cxn>
              <a:cxn ang="f214">
                <a:pos x="f285" y="f286"/>
              </a:cxn>
              <a:cxn ang="f214">
                <a:pos x="f285" y="f287"/>
              </a:cxn>
              <a:cxn ang="f214">
                <a:pos x="f288" y="f287"/>
              </a:cxn>
              <a:cxn ang="f214">
                <a:pos x="f289" y="f290"/>
              </a:cxn>
              <a:cxn ang="f214">
                <a:pos x="f291" y="f292"/>
              </a:cxn>
              <a:cxn ang="f214">
                <a:pos x="f293" y="f290"/>
              </a:cxn>
              <a:cxn ang="f214">
                <a:pos x="f294" y="f295"/>
              </a:cxn>
              <a:cxn ang="f214">
                <a:pos x="f296" y="f297"/>
              </a:cxn>
              <a:cxn ang="f214">
                <a:pos x="f298" y="f299"/>
              </a:cxn>
              <a:cxn ang="f214">
                <a:pos x="f281" y="f300"/>
              </a:cxn>
              <a:cxn ang="f214">
                <a:pos x="f301" y="f302"/>
              </a:cxn>
              <a:cxn ang="f214">
                <a:pos x="f303" y="f304"/>
              </a:cxn>
              <a:cxn ang="f214">
                <a:pos x="f288" y="f305"/>
              </a:cxn>
              <a:cxn ang="f214">
                <a:pos x="f306" y="f307"/>
              </a:cxn>
              <a:cxn ang="f214">
                <a:pos x="f308" y="f309"/>
              </a:cxn>
              <a:cxn ang="f214">
                <a:pos x="f310" y="f311"/>
              </a:cxn>
              <a:cxn ang="f214">
                <a:pos x="f312" y="f313"/>
              </a:cxn>
              <a:cxn ang="f214">
                <a:pos x="f314" y="f311"/>
              </a:cxn>
              <a:cxn ang="f214">
                <a:pos x="f315" y="f316"/>
              </a:cxn>
              <a:cxn ang="f214">
                <a:pos x="f315" y="f317"/>
              </a:cxn>
              <a:cxn ang="f214">
                <a:pos x="f318" y="f317"/>
              </a:cxn>
              <a:cxn ang="f214">
                <a:pos x="f296" y="f319"/>
              </a:cxn>
              <a:cxn ang="f214">
                <a:pos x="f320" y="f321"/>
              </a:cxn>
              <a:cxn ang="f214">
                <a:pos x="f322" y="f319"/>
              </a:cxn>
              <a:cxn ang="f214">
                <a:pos x="f323" y="f324"/>
              </a:cxn>
              <a:cxn ang="f214">
                <a:pos x="f325" y="f326"/>
              </a:cxn>
              <a:cxn ang="f214">
                <a:pos x="f327" y="f328"/>
              </a:cxn>
              <a:cxn ang="f214">
                <a:pos x="f329" y="f330"/>
              </a:cxn>
              <a:cxn ang="f214">
                <a:pos x="f331" y="f332"/>
              </a:cxn>
              <a:cxn ang="f214">
                <a:pos x="f333" y="f334"/>
              </a:cxn>
              <a:cxn ang="f214">
                <a:pos x="f277" y="f278"/>
              </a:cxn>
            </a:cxnLst>
            <a:rect l="f273" t="f276" r="f274" b="f275"/>
            <a:pathLst>
              <a:path w="75" h="101">
                <a:moveTo>
                  <a:pt x="f6" y="f8"/>
                </a:moveTo>
                <a:cubicBezTo>
                  <a:pt x="f6" y="f9"/>
                  <a:pt x="f8" y="f10"/>
                  <a:pt x="f11" y="f12"/>
                </a:cubicBezTo>
                <a:cubicBezTo>
                  <a:pt x="f13" y="f14"/>
                  <a:pt x="f15" y="f7"/>
                  <a:pt x="f16" y="f7"/>
                </a:cubicBezTo>
                <a:cubicBezTo>
                  <a:pt x="f17" y="f7"/>
                  <a:pt x="f18" y="f19"/>
                  <a:pt x="f20" y="f14"/>
                </a:cubicBezTo>
                <a:cubicBezTo>
                  <a:pt x="f21" y="f22"/>
                  <a:pt x="f23" y="f24"/>
                  <a:pt x="f5" y="f25"/>
                </a:cubicBezTo>
                <a:lnTo>
                  <a:pt x="f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0"/>
                  <a:pt x="f37" y="f10"/>
                </a:cubicBezTo>
                <a:cubicBezTo>
                  <a:pt x="f38" y="f10"/>
                  <a:pt x="f39" y="f35"/>
                  <a:pt x="f40" y="f33"/>
                </a:cubicBezTo>
                <a:cubicBezTo>
                  <a:pt x="f41" y="f31"/>
                  <a:pt x="f42" y="f29"/>
                  <a:pt x="f42" y="f43"/>
                </a:cubicBezTo>
                <a:cubicBezTo>
                  <a:pt x="f42" y="f44"/>
                  <a:pt x="f13" y="f45"/>
                  <a:pt x="f46" y="f11"/>
                </a:cubicBezTo>
                <a:cubicBezTo>
                  <a:pt x="f47" y="f48"/>
                  <a:pt x="f49" y="f50"/>
                  <a:pt x="f38" y="f51"/>
                </a:cubicBezTo>
                <a:cubicBezTo>
                  <a:pt x="f52" y="f51"/>
                  <a:pt x="f53" y="f42"/>
                  <a:pt x="f16" y="f13"/>
                </a:cubicBezTo>
                <a:cubicBezTo>
                  <a:pt x="f36" y="f13"/>
                  <a:pt x="f17" y="f41"/>
                  <a:pt x="f34" y="f46"/>
                </a:cubicBezTo>
                <a:cubicBezTo>
                  <a:pt x="f20" y="f47"/>
                  <a:pt x="f21" y="f54"/>
                  <a:pt x="f28" y="f55"/>
                </a:cubicBezTo>
                <a:cubicBezTo>
                  <a:pt x="f56" y="f57"/>
                  <a:pt x="f27" y="f37"/>
                  <a:pt x="f27" y="f36"/>
                </a:cubicBezTo>
                <a:cubicBezTo>
                  <a:pt x="f27" y="f58"/>
                  <a:pt x="f27" y="f59"/>
                  <a:pt x="f60" y="f61"/>
                </a:cubicBezTo>
                <a:cubicBezTo>
                  <a:pt x="f62" y="f20"/>
                  <a:pt x="f63" y="f30"/>
                  <a:pt x="f64" y="f21"/>
                </a:cubicBezTo>
                <a:cubicBezTo>
                  <a:pt x="f65" y="f63"/>
                  <a:pt x="f32" y="f23"/>
                  <a:pt x="f59" y="f60"/>
                </a:cubicBezTo>
                <a:cubicBezTo>
                  <a:pt x="f17" y="f27"/>
                  <a:pt x="f66" y="f5"/>
                  <a:pt x="f67" y="f5"/>
                </a:cubicBezTo>
                <a:cubicBezTo>
                  <a:pt x="f68" y="f5"/>
                  <a:pt x="f54" y="f27"/>
                  <a:pt x="f41" y="f60"/>
                </a:cubicBezTo>
                <a:cubicBezTo>
                  <a:pt x="f48" y="f23"/>
                  <a:pt x="f69" y="f28"/>
                  <a:pt x="f8" y="f70"/>
                </a:cubicBezTo>
                <a:lnTo>
                  <a:pt x="f8" y="f71"/>
                </a:lnTo>
                <a:lnTo>
                  <a:pt x="f72" y="f71"/>
                </a:lnTo>
                <a:cubicBezTo>
                  <a:pt x="f45" y="f59"/>
                  <a:pt x="f50" y="f61"/>
                  <a:pt x="f46" y="f73"/>
                </a:cubicBezTo>
                <a:cubicBezTo>
                  <a:pt x="f49" y="f20"/>
                  <a:pt x="f38" y="f65"/>
                  <a:pt x="f74" y="f65"/>
                </a:cubicBezTo>
                <a:cubicBezTo>
                  <a:pt x="f75" y="f65"/>
                  <a:pt x="f17" y="f20"/>
                  <a:pt x="f76" y="f73"/>
                </a:cubicBezTo>
                <a:cubicBezTo>
                  <a:pt x="f61" y="f77"/>
                  <a:pt x="f73" y="f76"/>
                  <a:pt x="f73" y="f17"/>
                </a:cubicBezTo>
                <a:cubicBezTo>
                  <a:pt x="f73" y="f78"/>
                  <a:pt x="f32" y="f16"/>
                  <a:pt x="f18" y="f37"/>
                </a:cubicBezTo>
                <a:cubicBezTo>
                  <a:pt x="f76" y="f74"/>
                  <a:pt x="f17" y="f52"/>
                  <a:pt x="f75" y="f57"/>
                </a:cubicBezTo>
                <a:cubicBezTo>
                  <a:pt x="f79" y="f80"/>
                  <a:pt x="f74" y="f38"/>
                  <a:pt x="f80" y="f38"/>
                </a:cubicBezTo>
                <a:cubicBezTo>
                  <a:pt x="f55" y="f81"/>
                  <a:pt x="f49" y="f68"/>
                  <a:pt x="f82" y="f68"/>
                </a:cubicBezTo>
                <a:cubicBezTo>
                  <a:pt x="f51" y="f15"/>
                  <a:pt x="f83" y="f54"/>
                  <a:pt x="f44" y="f84"/>
                </a:cubicBezTo>
                <a:cubicBezTo>
                  <a:pt x="f43" y="f42"/>
                  <a:pt x="f6" y="f11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4" name="Freeform 94"/>
          <p:cNvSpPr/>
          <p:nvPr/>
        </p:nvSpPr>
        <p:spPr>
          <a:xfrm>
            <a:off x="10378485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3"/>
              <a:gd name="f34" fmla="val 24"/>
              <a:gd name="f35" fmla="val 19"/>
              <a:gd name="f36" fmla="val 63"/>
              <a:gd name="f37" fmla="+- 0 0 -90"/>
              <a:gd name="f38" fmla="*/ f3 1 88"/>
              <a:gd name="f39" fmla="*/ f4 1 101"/>
              <a:gd name="f40" fmla="+- f7 0 f5"/>
              <a:gd name="f41" fmla="+- f6 0 f5"/>
              <a:gd name="f42" fmla="*/ f37 f0 1"/>
              <a:gd name="f43" fmla="*/ f41 1 88"/>
              <a:gd name="f44" fmla="*/ f40 1 101"/>
              <a:gd name="f45" fmla="*/ 88 f41 1"/>
              <a:gd name="f46" fmla="*/ 51 f40 1"/>
              <a:gd name="f47" fmla="*/ 76 f41 1"/>
              <a:gd name="f48" fmla="*/ 87 f40 1"/>
              <a:gd name="f49" fmla="*/ 44 f41 1"/>
              <a:gd name="f50" fmla="*/ 101 f40 1"/>
              <a:gd name="f51" fmla="*/ 12 f41 1"/>
              <a:gd name="f52" fmla="*/ 0 f41 1"/>
              <a:gd name="f53" fmla="*/ 14 f40 1"/>
              <a:gd name="f54" fmla="*/ 0 f40 1"/>
              <a:gd name="f55" fmla="*/ 72 f41 1"/>
              <a:gd name="f56" fmla="*/ 64 f41 1"/>
              <a:gd name="f57" fmla="*/ 23 f40 1"/>
              <a:gd name="f58" fmla="*/ 24 f41 1"/>
              <a:gd name="f59" fmla="*/ 17 f41 1"/>
              <a:gd name="f60" fmla="*/ 78 f40 1"/>
              <a:gd name="f61" fmla="*/ f42 1 f2"/>
              <a:gd name="f62" fmla="*/ f45 1 88"/>
              <a:gd name="f63" fmla="*/ f46 1 101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88"/>
              <a:gd name="f70" fmla="*/ f53 1 101"/>
              <a:gd name="f71" fmla="*/ f54 1 101"/>
              <a:gd name="f72" fmla="*/ f55 1 88"/>
              <a:gd name="f73" fmla="*/ f56 1 88"/>
              <a:gd name="f74" fmla="*/ f57 1 101"/>
              <a:gd name="f75" fmla="*/ f58 1 88"/>
              <a:gd name="f76" fmla="*/ f59 1 88"/>
              <a:gd name="f77" fmla="*/ f60 1 101"/>
              <a:gd name="f78" fmla="*/ 0 1 f43"/>
              <a:gd name="f79" fmla="*/ f6 1 f43"/>
              <a:gd name="f80" fmla="*/ 0 1 f44"/>
              <a:gd name="f81" fmla="*/ f7 1 f44"/>
              <a:gd name="f82" fmla="+- f61 0 f1"/>
              <a:gd name="f83" fmla="*/ f62 1 f43"/>
              <a:gd name="f84" fmla="*/ f63 1 f44"/>
              <a:gd name="f85" fmla="*/ f64 1 f43"/>
              <a:gd name="f86" fmla="*/ f65 1 f44"/>
              <a:gd name="f87" fmla="*/ f66 1 f43"/>
              <a:gd name="f88" fmla="*/ f67 1 f44"/>
              <a:gd name="f89" fmla="*/ f68 1 f43"/>
              <a:gd name="f90" fmla="*/ f69 1 f43"/>
              <a:gd name="f91" fmla="*/ f70 1 f44"/>
              <a:gd name="f92" fmla="*/ f71 1 f44"/>
              <a:gd name="f93" fmla="*/ f72 1 f43"/>
              <a:gd name="f94" fmla="*/ f73 1 f43"/>
              <a:gd name="f95" fmla="*/ f74 1 f44"/>
              <a:gd name="f96" fmla="*/ f75 1 f43"/>
              <a:gd name="f97" fmla="*/ f76 1 f43"/>
              <a:gd name="f98" fmla="*/ f77 1 f44"/>
              <a:gd name="f99" fmla="*/ f78 f38 1"/>
              <a:gd name="f100" fmla="*/ f79 f38 1"/>
              <a:gd name="f101" fmla="*/ f81 f39 1"/>
              <a:gd name="f102" fmla="*/ f80 f39 1"/>
              <a:gd name="f103" fmla="*/ f83 f38 1"/>
              <a:gd name="f104" fmla="*/ f84 f39 1"/>
              <a:gd name="f105" fmla="*/ f85 f38 1"/>
              <a:gd name="f106" fmla="*/ f86 f39 1"/>
              <a:gd name="f107" fmla="*/ f87 f38 1"/>
              <a:gd name="f108" fmla="*/ f88 f39 1"/>
              <a:gd name="f109" fmla="*/ f89 f38 1"/>
              <a:gd name="f110" fmla="*/ f90 f38 1"/>
              <a:gd name="f111" fmla="*/ f91 f39 1"/>
              <a:gd name="f112" fmla="*/ f92 f39 1"/>
              <a:gd name="f113" fmla="*/ f93 f38 1"/>
              <a:gd name="f114" fmla="*/ f94 f38 1"/>
              <a:gd name="f115" fmla="*/ f95 f39 1"/>
              <a:gd name="f116" fmla="*/ f96 f38 1"/>
              <a:gd name="f117" fmla="*/ f97 f38 1"/>
              <a:gd name="f118" fmla="*/ f98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2">
                <a:pos x="f103" y="f104"/>
              </a:cxn>
              <a:cxn ang="f82">
                <a:pos x="f105" y="f106"/>
              </a:cxn>
              <a:cxn ang="f82">
                <a:pos x="f107" y="f108"/>
              </a:cxn>
              <a:cxn ang="f82">
                <a:pos x="f109" y="f106"/>
              </a:cxn>
              <a:cxn ang="f82">
                <a:pos x="f110" y="f104"/>
              </a:cxn>
              <a:cxn ang="f82">
                <a:pos x="f109" y="f111"/>
              </a:cxn>
              <a:cxn ang="f82">
                <a:pos x="f107" y="f112"/>
              </a:cxn>
              <a:cxn ang="f82">
                <a:pos x="f105" y="f111"/>
              </a:cxn>
              <a:cxn ang="f82">
                <a:pos x="f103" y="f104"/>
              </a:cxn>
              <a:cxn ang="f82">
                <a:pos x="f113" y="f104"/>
              </a:cxn>
              <a:cxn ang="f82">
                <a:pos x="f114" y="f115"/>
              </a:cxn>
              <a:cxn ang="f82">
                <a:pos x="f107" y="f111"/>
              </a:cxn>
              <a:cxn ang="f82">
                <a:pos x="f116" y="f115"/>
              </a:cxn>
              <a:cxn ang="f82">
                <a:pos x="f117" y="f104"/>
              </a:cxn>
              <a:cxn ang="f82">
                <a:pos x="f116" y="f118"/>
              </a:cxn>
              <a:cxn ang="f82">
                <a:pos x="f107" y="f106"/>
              </a:cxn>
              <a:cxn ang="f82">
                <a:pos x="f114" y="f118"/>
              </a:cxn>
              <a:cxn ang="f82">
                <a:pos x="f113" y="f104"/>
              </a:cxn>
            </a:cxnLst>
            <a:rect l="f99" t="f102" r="f100" b="f101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29" y="f32"/>
                  <a:pt x="f34" y="f23"/>
                </a:cubicBezTo>
                <a:cubicBezTo>
                  <a:pt x="f35" y="f29"/>
                  <a:pt x="f32" y="f27"/>
                  <a:pt x="f32" y="f8"/>
                </a:cubicBezTo>
                <a:cubicBezTo>
                  <a:pt x="f32" y="f36"/>
                  <a:pt x="f35" y="f26"/>
                  <a:pt x="f34" y="f11"/>
                </a:cubicBezTo>
                <a:cubicBezTo>
                  <a:pt x="f29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26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5" name="Freeform 95"/>
          <p:cNvSpPr/>
          <p:nvPr/>
        </p:nvSpPr>
        <p:spPr>
          <a:xfrm>
            <a:off x="10532927" y="4149720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5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58"/>
              <a:gd name="f17" fmla="val 59"/>
              <a:gd name="f18" fmla="val 55"/>
              <a:gd name="f19" fmla="val 57"/>
              <a:gd name="f20" fmla="val 53"/>
              <a:gd name="f21" fmla="val 54"/>
              <a:gd name="f22" fmla="val 52"/>
              <a:gd name="f23" fmla="val 51"/>
              <a:gd name="f24" fmla="val 48"/>
              <a:gd name="f25" fmla="val 50"/>
              <a:gd name="f26" fmla="val 44"/>
              <a:gd name="f27" fmla="val 39"/>
              <a:gd name="f28" fmla="val 35"/>
              <a:gd name="f29" fmla="val 30"/>
              <a:gd name="f30" fmla="val 25"/>
              <a:gd name="f31" fmla="val 56"/>
              <a:gd name="f32" fmla="val 21"/>
              <a:gd name="f33" fmla="val 16"/>
              <a:gd name="f34" fmla="val 26"/>
              <a:gd name="f35" fmla="val 41"/>
              <a:gd name="f36" fmla="val 32"/>
              <a:gd name="f37" fmla="val 37"/>
              <a:gd name="f38" fmla="val 36"/>
              <a:gd name="f39" fmla="val 43"/>
              <a:gd name="f40" fmla="val 66"/>
              <a:gd name="f41" fmla="val 38"/>
              <a:gd name="f42" fmla="val 72"/>
              <a:gd name="f43" fmla="val 77"/>
              <a:gd name="f44" fmla="val 71"/>
              <a:gd name="f45" fmla="+- 0 0 -90"/>
              <a:gd name="f46" fmla="*/ f3 1 80"/>
              <a:gd name="f47" fmla="*/ f4 1 133"/>
              <a:gd name="f48" fmla="+- f7 0 f5"/>
              <a:gd name="f49" fmla="+- f6 0 f5"/>
              <a:gd name="f50" fmla="*/ f45 f0 1"/>
              <a:gd name="f51" fmla="*/ f49 1 80"/>
              <a:gd name="f52" fmla="*/ f48 1 133"/>
              <a:gd name="f53" fmla="*/ 80 f49 1"/>
              <a:gd name="f54" fmla="*/ 133 f48 1"/>
              <a:gd name="f55" fmla="*/ 64 f49 1"/>
              <a:gd name="f56" fmla="*/ 79 f48 1"/>
              <a:gd name="f57" fmla="*/ 63 f49 1"/>
              <a:gd name="f58" fmla="*/ 67 f48 1"/>
              <a:gd name="f59" fmla="*/ 60 f49 1"/>
              <a:gd name="f60" fmla="*/ 58 f48 1"/>
              <a:gd name="f61" fmla="*/ 54 f49 1"/>
              <a:gd name="f62" fmla="*/ 52 f48 1"/>
              <a:gd name="f63" fmla="*/ 44 f49 1"/>
              <a:gd name="f64" fmla="*/ 50 f48 1"/>
              <a:gd name="f65" fmla="*/ 30 f49 1"/>
              <a:gd name="f66" fmla="*/ 54 f48 1"/>
              <a:gd name="f67" fmla="*/ 16 f49 1"/>
              <a:gd name="f68" fmla="*/ 62 f48 1"/>
              <a:gd name="f69" fmla="*/ 0 f49 1"/>
              <a:gd name="f70" fmla="*/ 0 f48 1"/>
              <a:gd name="f71" fmla="*/ 48 f48 1"/>
              <a:gd name="f72" fmla="*/ 32 f49 1"/>
              <a:gd name="f73" fmla="*/ 39 f48 1"/>
              <a:gd name="f74" fmla="*/ 48 f49 1"/>
              <a:gd name="f75" fmla="*/ 35 f48 1"/>
              <a:gd name="f76" fmla="*/ 72 f49 1"/>
              <a:gd name="f77" fmla="*/ 44 f48 1"/>
              <a:gd name="f78" fmla="*/ 71 f48 1"/>
              <a:gd name="f79" fmla="*/ f50 1 f2"/>
              <a:gd name="f80" fmla="*/ f53 1 80"/>
              <a:gd name="f81" fmla="*/ f54 1 133"/>
              <a:gd name="f82" fmla="*/ f55 1 80"/>
              <a:gd name="f83" fmla="*/ f56 1 133"/>
              <a:gd name="f84" fmla="*/ f57 1 80"/>
              <a:gd name="f85" fmla="*/ f58 1 133"/>
              <a:gd name="f86" fmla="*/ f59 1 80"/>
              <a:gd name="f87" fmla="*/ f60 1 133"/>
              <a:gd name="f88" fmla="*/ f61 1 80"/>
              <a:gd name="f89" fmla="*/ f62 1 133"/>
              <a:gd name="f90" fmla="*/ f63 1 80"/>
              <a:gd name="f91" fmla="*/ f64 1 133"/>
              <a:gd name="f92" fmla="*/ f65 1 80"/>
              <a:gd name="f93" fmla="*/ f66 1 133"/>
              <a:gd name="f94" fmla="*/ f67 1 80"/>
              <a:gd name="f95" fmla="*/ f68 1 133"/>
              <a:gd name="f96" fmla="*/ f69 1 80"/>
              <a:gd name="f97" fmla="*/ f70 1 133"/>
              <a:gd name="f98" fmla="*/ f71 1 133"/>
              <a:gd name="f99" fmla="*/ f72 1 80"/>
              <a:gd name="f100" fmla="*/ f73 1 133"/>
              <a:gd name="f101" fmla="*/ f74 1 80"/>
              <a:gd name="f102" fmla="*/ f75 1 133"/>
              <a:gd name="f103" fmla="*/ f76 1 80"/>
              <a:gd name="f104" fmla="*/ f77 1 133"/>
              <a:gd name="f105" fmla="*/ f78 1 133"/>
              <a:gd name="f106" fmla="*/ 0 1 f51"/>
              <a:gd name="f107" fmla="*/ f6 1 f51"/>
              <a:gd name="f108" fmla="*/ 0 1 f52"/>
              <a:gd name="f109" fmla="*/ f7 1 f52"/>
              <a:gd name="f110" fmla="+- f79 0 f1"/>
              <a:gd name="f111" fmla="*/ f80 1 f51"/>
              <a:gd name="f112" fmla="*/ f81 1 f52"/>
              <a:gd name="f113" fmla="*/ f82 1 f51"/>
              <a:gd name="f114" fmla="*/ f83 1 f52"/>
              <a:gd name="f115" fmla="*/ f84 1 f51"/>
              <a:gd name="f116" fmla="*/ f85 1 f52"/>
              <a:gd name="f117" fmla="*/ f86 1 f51"/>
              <a:gd name="f118" fmla="*/ f87 1 f52"/>
              <a:gd name="f119" fmla="*/ f88 1 f51"/>
              <a:gd name="f120" fmla="*/ f89 1 f52"/>
              <a:gd name="f121" fmla="*/ f90 1 f51"/>
              <a:gd name="f122" fmla="*/ f91 1 f52"/>
              <a:gd name="f123" fmla="*/ f92 1 f51"/>
              <a:gd name="f124" fmla="*/ f93 1 f52"/>
              <a:gd name="f125" fmla="*/ f94 1 f51"/>
              <a:gd name="f126" fmla="*/ f95 1 f52"/>
              <a:gd name="f127" fmla="*/ f96 1 f51"/>
              <a:gd name="f128" fmla="*/ f97 1 f52"/>
              <a:gd name="f129" fmla="*/ f98 1 f52"/>
              <a:gd name="f130" fmla="*/ f99 1 f51"/>
              <a:gd name="f131" fmla="*/ f100 1 f52"/>
              <a:gd name="f132" fmla="*/ f101 1 f51"/>
              <a:gd name="f133" fmla="*/ f102 1 f52"/>
              <a:gd name="f134" fmla="*/ f103 1 f51"/>
              <a:gd name="f135" fmla="*/ f104 1 f52"/>
              <a:gd name="f136" fmla="*/ f105 1 f52"/>
              <a:gd name="f137" fmla="*/ f106 f46 1"/>
              <a:gd name="f138" fmla="*/ f107 f46 1"/>
              <a:gd name="f139" fmla="*/ f109 f47 1"/>
              <a:gd name="f140" fmla="*/ f108 f47 1"/>
              <a:gd name="f141" fmla="*/ f111 f46 1"/>
              <a:gd name="f142" fmla="*/ f112 f47 1"/>
              <a:gd name="f143" fmla="*/ f113 f46 1"/>
              <a:gd name="f144" fmla="*/ f114 f47 1"/>
              <a:gd name="f145" fmla="*/ f115 f46 1"/>
              <a:gd name="f146" fmla="*/ f116 f47 1"/>
              <a:gd name="f147" fmla="*/ f117 f46 1"/>
              <a:gd name="f148" fmla="*/ f118 f47 1"/>
              <a:gd name="f149" fmla="*/ f119 f46 1"/>
              <a:gd name="f150" fmla="*/ f120 f47 1"/>
              <a:gd name="f151" fmla="*/ f121 f46 1"/>
              <a:gd name="f152" fmla="*/ f122 f47 1"/>
              <a:gd name="f153" fmla="*/ f123 f46 1"/>
              <a:gd name="f154" fmla="*/ f124 f47 1"/>
              <a:gd name="f155" fmla="*/ f125 f46 1"/>
              <a:gd name="f156" fmla="*/ f126 f47 1"/>
              <a:gd name="f157" fmla="*/ f127 f46 1"/>
              <a:gd name="f158" fmla="*/ f128 f47 1"/>
              <a:gd name="f159" fmla="*/ f129 f47 1"/>
              <a:gd name="f160" fmla="*/ f130 f46 1"/>
              <a:gd name="f161" fmla="*/ f131 f47 1"/>
              <a:gd name="f162" fmla="*/ f132 f46 1"/>
              <a:gd name="f163" fmla="*/ f133 f47 1"/>
              <a:gd name="f164" fmla="*/ f134 f46 1"/>
              <a:gd name="f165" fmla="*/ f135 f47 1"/>
              <a:gd name="f166" fmla="*/ f136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1" y="f142"/>
              </a:cxn>
              <a:cxn ang="f110">
                <a:pos x="f143" y="f142"/>
              </a:cxn>
              <a:cxn ang="f110">
                <a:pos x="f143" y="f144"/>
              </a:cxn>
              <a:cxn ang="f110">
                <a:pos x="f145" y="f146"/>
              </a:cxn>
              <a:cxn ang="f110">
                <a:pos x="f147" y="f148"/>
              </a:cxn>
              <a:cxn ang="f110">
                <a:pos x="f149" y="f150"/>
              </a:cxn>
              <a:cxn ang="f110">
                <a:pos x="f151" y="f152"/>
              </a:cxn>
              <a:cxn ang="f110">
                <a:pos x="f153" y="f154"/>
              </a:cxn>
              <a:cxn ang="f110">
                <a:pos x="f155" y="f156"/>
              </a:cxn>
              <a:cxn ang="f110">
                <a:pos x="f155" y="f142"/>
              </a:cxn>
              <a:cxn ang="f110">
                <a:pos x="f157" y="f142"/>
              </a:cxn>
              <a:cxn ang="f110">
                <a:pos x="f157" y="f158"/>
              </a:cxn>
              <a:cxn ang="f110">
                <a:pos x="f155" y="f158"/>
              </a:cxn>
              <a:cxn ang="f110">
                <a:pos x="f155" y="f159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64" y="f165"/>
              </a:cxn>
              <a:cxn ang="f110">
                <a:pos x="f141" y="f166"/>
              </a:cxn>
              <a:cxn ang="f110">
                <a:pos x="f141" y="f142"/>
              </a:cxn>
            </a:cxnLst>
            <a:rect l="f137" t="f140" r="f138" b="f139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3"/>
                  <a:pt x="f24" y="f25"/>
                  <a:pt x="f26" y="f25"/>
                </a:cubicBezTo>
                <a:cubicBezTo>
                  <a:pt x="f27" y="f25"/>
                  <a:pt x="f28" y="f22"/>
                  <a:pt x="f29" y="f21"/>
                </a:cubicBezTo>
                <a:cubicBezTo>
                  <a:pt x="f30" y="f31"/>
                  <a:pt x="f32" y="f17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24"/>
                </a:lnTo>
                <a:cubicBezTo>
                  <a:pt x="f32" y="f26"/>
                  <a:pt x="f34" y="f35"/>
                  <a:pt x="f36" y="f27"/>
                </a:cubicBezTo>
                <a:cubicBezTo>
                  <a:pt x="f37" y="f38"/>
                  <a:pt x="f39" y="f28"/>
                  <a:pt x="f24" y="f28"/>
                </a:cubicBezTo>
                <a:cubicBezTo>
                  <a:pt x="f16" y="f28"/>
                  <a:pt x="f40" y="f41"/>
                  <a:pt x="f42" y="f26"/>
                </a:cubicBezTo>
                <a:cubicBezTo>
                  <a:pt x="f43" y="f23"/>
                  <a:pt x="f6" y="f15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6" name="Freeform 96"/>
          <p:cNvSpPr/>
          <p:nvPr/>
        </p:nvSpPr>
        <p:spPr>
          <a:xfrm>
            <a:off x="10680923" y="4201201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7"/>
              <a:gd name="f16" fmla="val 44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0"/>
              <a:gd name="f38" fmla="val 52"/>
              <a:gd name="f39" fmla="val 55"/>
              <a:gd name="f40" fmla="val 57"/>
              <a:gd name="f41" fmla="+- 0 0 -90"/>
              <a:gd name="f42" fmla="*/ f3 1 59"/>
              <a:gd name="f43" fmla="*/ f4 1 95"/>
              <a:gd name="f44" fmla="+- f7 0 f5"/>
              <a:gd name="f45" fmla="+- f6 0 f5"/>
              <a:gd name="f46" fmla="*/ f41 f0 1"/>
              <a:gd name="f47" fmla="*/ f45 1 59"/>
              <a:gd name="f48" fmla="*/ f44 1 95"/>
              <a:gd name="f49" fmla="*/ 59 f45 1"/>
              <a:gd name="f50" fmla="*/ 17 f44 1"/>
              <a:gd name="f51" fmla="*/ 58 f45 1"/>
              <a:gd name="f52" fmla="*/ 51 f45 1"/>
              <a:gd name="f53" fmla="*/ 16 f44 1"/>
              <a:gd name="f54" fmla="*/ 44 f45 1"/>
              <a:gd name="f55" fmla="*/ 29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59"/>
              <a:gd name="f70" fmla="*/ f50 1 95"/>
              <a:gd name="f71" fmla="*/ f51 1 59"/>
              <a:gd name="f72" fmla="*/ f52 1 59"/>
              <a:gd name="f73" fmla="*/ f53 1 95"/>
              <a:gd name="f74" fmla="*/ f54 1 59"/>
              <a:gd name="f75" fmla="*/ f55 1 59"/>
              <a:gd name="f76" fmla="*/ f56 1 95"/>
              <a:gd name="f77" fmla="*/ f57 1 59"/>
              <a:gd name="f78" fmla="*/ f58 1 95"/>
              <a:gd name="f79" fmla="*/ f59 1 95"/>
              <a:gd name="f80" fmla="*/ f60 1 59"/>
              <a:gd name="f81" fmla="*/ f61 1 95"/>
              <a:gd name="f82" fmla="*/ f62 1 95"/>
              <a:gd name="f83" fmla="*/ f63 1 59"/>
              <a:gd name="f84" fmla="*/ f64 1 95"/>
              <a:gd name="f85" fmla="*/ f65 1 59"/>
              <a:gd name="f86" fmla="*/ f66 1 59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7" name="Freeform 97"/>
          <p:cNvSpPr/>
          <p:nvPr/>
        </p:nvSpPr>
        <p:spPr>
          <a:xfrm>
            <a:off x="10771019" y="4201201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5"/>
              <a:gd name="f40" fmla="val 74"/>
              <a:gd name="f41" fmla="val 97"/>
              <a:gd name="f42" fmla="val 98"/>
              <a:gd name="f43" fmla="val 62"/>
              <a:gd name="f44" fmla="val 34"/>
              <a:gd name="f45" fmla="val 22"/>
              <a:gd name="f46" fmla="val 96"/>
              <a:gd name="f47" fmla="val 13"/>
              <a:gd name="f48" fmla="val 88"/>
              <a:gd name="f49" fmla="val 4"/>
              <a:gd name="f50" fmla="val 67"/>
              <a:gd name="f51" fmla="val 51"/>
              <a:gd name="f52" fmla="val 35"/>
              <a:gd name="f53" fmla="val 14"/>
              <a:gd name="f54" fmla="val 5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30"/>
              <a:gd name="f61" fmla="val 43"/>
              <a:gd name="f62" fmla="val 71"/>
              <a:gd name="f63" fmla="val 40"/>
              <a:gd name="f64" fmla="val 31"/>
              <a:gd name="f65" fmla="val 25"/>
              <a:gd name="f66" fmla="val 64"/>
              <a:gd name="f67" fmla="val 20"/>
              <a:gd name="f68" fmla="val 60"/>
              <a:gd name="f69" fmla="val 54"/>
              <a:gd name="f70" fmla="+- 0 0 -90"/>
              <a:gd name="f71" fmla="*/ f3 1 87"/>
              <a:gd name="f72" fmla="*/ f4 1 100"/>
              <a:gd name="f73" fmla="+- f7 0 f5"/>
              <a:gd name="f74" fmla="+- f6 0 f5"/>
              <a:gd name="f75" fmla="*/ f70 f0 1"/>
              <a:gd name="f76" fmla="*/ f74 1 87"/>
              <a:gd name="f77" fmla="*/ f73 1 100"/>
              <a:gd name="f78" fmla="*/ 87 f74 1"/>
              <a:gd name="f79" fmla="*/ 52 f73 1"/>
              <a:gd name="f80" fmla="*/ 16 f74 1"/>
              <a:gd name="f81" fmla="*/ 19 f74 1"/>
              <a:gd name="f82" fmla="*/ 68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3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100 f73 1"/>
              <a:gd name="f98" fmla="*/ 13 f74 1"/>
              <a:gd name="f99" fmla="*/ 88 f73 1"/>
              <a:gd name="f100" fmla="*/ 0 f74 1"/>
              <a:gd name="f101" fmla="*/ 51 f73 1"/>
              <a:gd name="f102" fmla="*/ 14 f73 1"/>
              <a:gd name="f103" fmla="*/ 46 f74 1"/>
              <a:gd name="f104" fmla="*/ 0 f73 1"/>
              <a:gd name="f105" fmla="*/ 76 f74 1"/>
              <a:gd name="f106" fmla="*/ 11 f73 1"/>
              <a:gd name="f107" fmla="*/ 43 f73 1"/>
              <a:gd name="f108" fmla="*/ 71 f74 1"/>
              <a:gd name="f109" fmla="*/ 40 f73 1"/>
              <a:gd name="f110" fmla="*/ 64 f74 1"/>
              <a:gd name="f111" fmla="*/ 20 f73 1"/>
              <a:gd name="f112" fmla="*/ 45 f74 1"/>
              <a:gd name="f113" fmla="*/ 13 f73 1"/>
              <a:gd name="f114" fmla="*/ 25 f74 1"/>
              <a:gd name="f115" fmla="*/ 21 f73 1"/>
              <a:gd name="f116" fmla="*/ f75 1 f2"/>
              <a:gd name="f117" fmla="*/ f78 1 87"/>
              <a:gd name="f118" fmla="*/ f79 1 100"/>
              <a:gd name="f119" fmla="*/ f80 1 87"/>
              <a:gd name="f120" fmla="*/ f81 1 87"/>
              <a:gd name="f121" fmla="*/ f82 1 100"/>
              <a:gd name="f122" fmla="*/ f83 1 87"/>
              <a:gd name="f123" fmla="*/ f84 1 100"/>
              <a:gd name="f124" fmla="*/ f85 1 87"/>
              <a:gd name="f125" fmla="*/ f86 1 100"/>
              <a:gd name="f126" fmla="*/ f87 1 87"/>
              <a:gd name="f127" fmla="*/ f88 1 100"/>
              <a:gd name="f128" fmla="*/ f89 1 87"/>
              <a:gd name="f129" fmla="*/ f90 1 100"/>
              <a:gd name="f130" fmla="*/ f91 1 87"/>
              <a:gd name="f131" fmla="*/ f92 1 100"/>
              <a:gd name="f132" fmla="*/ f93 1 87"/>
              <a:gd name="f133" fmla="*/ f94 1 100"/>
              <a:gd name="f134" fmla="*/ f95 1 87"/>
              <a:gd name="f135" fmla="*/ f96 1 100"/>
              <a:gd name="f136" fmla="*/ f97 1 100"/>
              <a:gd name="f137" fmla="*/ f98 1 87"/>
              <a:gd name="f138" fmla="*/ f99 1 100"/>
              <a:gd name="f139" fmla="*/ f100 1 87"/>
              <a:gd name="f140" fmla="*/ f101 1 100"/>
              <a:gd name="f141" fmla="*/ f102 1 100"/>
              <a:gd name="f142" fmla="*/ f103 1 87"/>
              <a:gd name="f143" fmla="*/ f104 1 100"/>
              <a:gd name="f144" fmla="*/ f105 1 87"/>
              <a:gd name="f145" fmla="*/ f106 1 100"/>
              <a:gd name="f146" fmla="*/ f107 1 100"/>
              <a:gd name="f147" fmla="*/ f108 1 87"/>
              <a:gd name="f148" fmla="*/ f109 1 100"/>
              <a:gd name="f149" fmla="*/ f110 1 87"/>
              <a:gd name="f150" fmla="*/ f111 1 100"/>
              <a:gd name="f151" fmla="*/ f112 1 87"/>
              <a:gd name="f152" fmla="*/ f113 1 100"/>
              <a:gd name="f153" fmla="*/ f114 1 87"/>
              <a:gd name="f154" fmla="*/ f115 1 100"/>
              <a:gd name="f155" fmla="*/ 0 1 f76"/>
              <a:gd name="f156" fmla="*/ f6 1 f76"/>
              <a:gd name="f157" fmla="*/ 0 1 f77"/>
              <a:gd name="f158" fmla="*/ f7 1 f77"/>
              <a:gd name="f159" fmla="+- f116 0 f1"/>
              <a:gd name="f160" fmla="*/ f117 1 f76"/>
              <a:gd name="f161" fmla="*/ f118 1 f77"/>
              <a:gd name="f162" fmla="*/ f119 1 f76"/>
              <a:gd name="f163" fmla="*/ f120 1 f76"/>
              <a:gd name="f164" fmla="*/ f121 1 f77"/>
              <a:gd name="f165" fmla="*/ f122 1 f76"/>
              <a:gd name="f166" fmla="*/ f123 1 f77"/>
              <a:gd name="f167" fmla="*/ f124 1 f76"/>
              <a:gd name="f168" fmla="*/ f125 1 f77"/>
              <a:gd name="f169" fmla="*/ f126 1 f76"/>
              <a:gd name="f170" fmla="*/ f127 1 f77"/>
              <a:gd name="f171" fmla="*/ f128 1 f76"/>
              <a:gd name="f172" fmla="*/ f129 1 f77"/>
              <a:gd name="f173" fmla="*/ f130 1 f76"/>
              <a:gd name="f174" fmla="*/ f131 1 f77"/>
              <a:gd name="f175" fmla="*/ f132 1 f76"/>
              <a:gd name="f176" fmla="*/ f133 1 f77"/>
              <a:gd name="f177" fmla="*/ f134 1 f76"/>
              <a:gd name="f178" fmla="*/ f135 1 f77"/>
              <a:gd name="f179" fmla="*/ f136 1 f77"/>
              <a:gd name="f180" fmla="*/ f137 1 f76"/>
              <a:gd name="f181" fmla="*/ f138 1 f77"/>
              <a:gd name="f182" fmla="*/ f139 1 f76"/>
              <a:gd name="f183" fmla="*/ f140 1 f77"/>
              <a:gd name="f184" fmla="*/ f141 1 f77"/>
              <a:gd name="f185" fmla="*/ f142 1 f76"/>
              <a:gd name="f186" fmla="*/ f143 1 f77"/>
              <a:gd name="f187" fmla="*/ f144 1 f76"/>
              <a:gd name="f188" fmla="*/ f145 1 f77"/>
              <a:gd name="f189" fmla="*/ f146 1 f77"/>
              <a:gd name="f190" fmla="*/ f147 1 f76"/>
              <a:gd name="f191" fmla="*/ f148 1 f77"/>
              <a:gd name="f192" fmla="*/ f149 1 f76"/>
              <a:gd name="f193" fmla="*/ f150 1 f77"/>
              <a:gd name="f194" fmla="*/ f151 1 f76"/>
              <a:gd name="f195" fmla="*/ f152 1 f77"/>
              <a:gd name="f196" fmla="*/ f153 1 f76"/>
              <a:gd name="f197" fmla="*/ f154 1 f77"/>
              <a:gd name="f198" fmla="*/ f155 f71 1"/>
              <a:gd name="f199" fmla="*/ f156 f71 1"/>
              <a:gd name="f200" fmla="*/ f158 f72 1"/>
              <a:gd name="f201" fmla="*/ f157 f72 1"/>
              <a:gd name="f202" fmla="*/ f160 f71 1"/>
              <a:gd name="f203" fmla="*/ f161 f72 1"/>
              <a:gd name="f204" fmla="*/ f162 f71 1"/>
              <a:gd name="f205" fmla="*/ f163 f71 1"/>
              <a:gd name="f206" fmla="*/ f164 f72 1"/>
              <a:gd name="f207" fmla="*/ f165 f71 1"/>
              <a:gd name="f208" fmla="*/ f166 f72 1"/>
              <a:gd name="f209" fmla="*/ f167 f71 1"/>
              <a:gd name="f210" fmla="*/ f168 f72 1"/>
              <a:gd name="f211" fmla="*/ f169 f71 1"/>
              <a:gd name="f212" fmla="*/ f170 f72 1"/>
              <a:gd name="f213" fmla="*/ f171 f71 1"/>
              <a:gd name="f214" fmla="*/ f172 f72 1"/>
              <a:gd name="f215" fmla="*/ f173 f71 1"/>
              <a:gd name="f216" fmla="*/ f174 f72 1"/>
              <a:gd name="f217" fmla="*/ f175 f71 1"/>
              <a:gd name="f218" fmla="*/ f176 f72 1"/>
              <a:gd name="f219" fmla="*/ f177 f71 1"/>
              <a:gd name="f220" fmla="*/ f178 f72 1"/>
              <a:gd name="f221" fmla="*/ f179 f72 1"/>
              <a:gd name="f222" fmla="*/ f180 f71 1"/>
              <a:gd name="f223" fmla="*/ f181 f72 1"/>
              <a:gd name="f224" fmla="*/ f182 f71 1"/>
              <a:gd name="f225" fmla="*/ f183 f72 1"/>
              <a:gd name="f226" fmla="*/ f184 f72 1"/>
              <a:gd name="f227" fmla="*/ f185 f71 1"/>
              <a:gd name="f228" fmla="*/ f186 f72 1"/>
              <a:gd name="f229" fmla="*/ f187 f71 1"/>
              <a:gd name="f230" fmla="*/ f188 f72 1"/>
              <a:gd name="f231" fmla="*/ f189 f72 1"/>
              <a:gd name="f232" fmla="*/ f190 f71 1"/>
              <a:gd name="f233" fmla="*/ f191 f72 1"/>
              <a:gd name="f234" fmla="*/ f192 f71 1"/>
              <a:gd name="f235" fmla="*/ f193 f72 1"/>
              <a:gd name="f236" fmla="*/ f194 f71 1"/>
              <a:gd name="f237" fmla="*/ f195 f72 1"/>
              <a:gd name="f238" fmla="*/ f196 f71 1"/>
              <a:gd name="f239" fmla="*/ f197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9">
                <a:pos x="f202" y="f203"/>
              </a:cxn>
              <a:cxn ang="f159">
                <a:pos x="f204" y="f203"/>
              </a:cxn>
              <a:cxn ang="f159">
                <a:pos x="f205" y="f206"/>
              </a:cxn>
              <a:cxn ang="f159">
                <a:pos x="f207" y="f208"/>
              </a:cxn>
              <a:cxn ang="f159">
                <a:pos x="f209" y="f210"/>
              </a:cxn>
              <a:cxn ang="f159">
                <a:pos x="f211" y="f212"/>
              </a:cxn>
              <a:cxn ang="f159">
                <a:pos x="f213" y="f214"/>
              </a:cxn>
              <a:cxn ang="f159">
                <a:pos x="f215" y="f216"/>
              </a:cxn>
              <a:cxn ang="f159">
                <a:pos x="f217" y="f216"/>
              </a:cxn>
              <a:cxn ang="f159">
                <a:pos x="f217" y="f218"/>
              </a:cxn>
              <a:cxn ang="f159">
                <a:pos x="f219" y="f220"/>
              </a:cxn>
              <a:cxn ang="f159">
                <a:pos x="f211" y="f221"/>
              </a:cxn>
              <a:cxn ang="f159">
                <a:pos x="f222" y="f223"/>
              </a:cxn>
              <a:cxn ang="f159">
                <a:pos x="f224" y="f225"/>
              </a:cxn>
              <a:cxn ang="f159">
                <a:pos x="f222" y="f226"/>
              </a:cxn>
              <a:cxn ang="f159">
                <a:pos x="f227" y="f228"/>
              </a:cxn>
              <a:cxn ang="f159">
                <a:pos x="f229" y="f230"/>
              </a:cxn>
              <a:cxn ang="f159">
                <a:pos x="f202" y="f231"/>
              </a:cxn>
              <a:cxn ang="f159">
                <a:pos x="f202" y="f203"/>
              </a:cxn>
              <a:cxn ang="f159">
                <a:pos x="f232" y="f233"/>
              </a:cxn>
              <a:cxn ang="f159">
                <a:pos x="f234" y="f235"/>
              </a:cxn>
              <a:cxn ang="f159">
                <a:pos x="f236" y="f237"/>
              </a:cxn>
              <a:cxn ang="f159">
                <a:pos x="f238" y="f239"/>
              </a:cxn>
              <a:cxn ang="f159">
                <a:pos x="f204" y="f233"/>
              </a:cxn>
              <a:cxn ang="f159">
                <a:pos x="f232" y="f233"/>
              </a:cxn>
            </a:cxnLst>
            <a:rect l="f198" t="f201" r="f199" b="f200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24"/>
                </a:cubicBezTo>
                <a:cubicBezTo>
                  <a:pt x="f34" y="f35"/>
                  <a:pt x="f22" y="f36"/>
                  <a:pt x="f26" y="f18"/>
                </a:cubicBezTo>
                <a:lnTo>
                  <a:pt x="f32" y="f18"/>
                </a:lnTo>
                <a:lnTo>
                  <a:pt x="f32" y="f37"/>
                </a:lnTo>
                <a:cubicBezTo>
                  <a:pt x="f38" y="f39"/>
                  <a:pt x="f40" y="f41"/>
                  <a:pt x="f14" y="f42"/>
                </a:cubicBezTo>
                <a:cubicBezTo>
                  <a:pt x="f43" y="f7"/>
                  <a:pt x="f31" y="f7"/>
                  <a:pt x="f30" y="f7"/>
                </a:cubicBezTo>
                <a:cubicBezTo>
                  <a:pt x="f44" y="f7"/>
                  <a:pt x="f45" y="f46"/>
                  <a:pt x="f47" y="f48"/>
                </a:cubicBezTo>
                <a:cubicBezTo>
                  <a:pt x="f49" y="f38"/>
                  <a:pt x="f5" y="f50"/>
                  <a:pt x="f5" y="f51"/>
                </a:cubicBezTo>
                <a:cubicBezTo>
                  <a:pt x="f5" y="f52"/>
                  <a:pt x="f49" y="f17"/>
                  <a:pt x="f47" y="f53"/>
                </a:cubicBezTo>
                <a:cubicBezTo>
                  <a:pt x="f15" y="f54"/>
                  <a:pt x="f55" y="f5"/>
                  <a:pt x="f56" y="f5"/>
                </a:cubicBezTo>
                <a:cubicBezTo>
                  <a:pt x="f57" y="f5"/>
                  <a:pt x="f58" y="f49"/>
                  <a:pt x="f34" y="f59"/>
                </a:cubicBezTo>
                <a:cubicBezTo>
                  <a:pt x="f24" y="f13"/>
                  <a:pt x="f6" y="f60"/>
                  <a:pt x="f6" y="f61"/>
                </a:cubicBezTo>
                <a:lnTo>
                  <a:pt x="f6" y="f8"/>
                </a:lnTo>
                <a:close/>
                <a:moveTo>
                  <a:pt x="f62" y="f63"/>
                </a:moveTo>
                <a:cubicBezTo>
                  <a:pt x="f62" y="f64"/>
                  <a:pt x="f58" y="f65"/>
                  <a:pt x="f66" y="f67"/>
                </a:cubicBezTo>
                <a:cubicBezTo>
                  <a:pt x="f68" y="f9"/>
                  <a:pt x="f69" y="f47"/>
                  <a:pt x="f29" y="f47"/>
                </a:cubicBezTo>
                <a:cubicBezTo>
                  <a:pt x="f25" y="f47"/>
                  <a:pt x="f60" y="f9"/>
                  <a:pt x="f65" y="f15"/>
                </a:cubicBezTo>
                <a:cubicBezTo>
                  <a:pt x="f67" y="f19"/>
                  <a:pt x="f11" y="f55"/>
                  <a:pt x="f9" y="f63"/>
                </a:cubicBezTo>
                <a:lnTo>
                  <a:pt x="f62" y="f63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8" name="Freeform 98"/>
          <p:cNvSpPr/>
          <p:nvPr/>
        </p:nvSpPr>
        <p:spPr>
          <a:xfrm>
            <a:off x="10919024" y="420120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40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9"/>
              <a:gd name="f32" fmla="val 30"/>
              <a:gd name="f33" fmla="val 19"/>
              <a:gd name="f34" fmla="val 21"/>
              <a:gd name="f35" fmla="val 24"/>
              <a:gd name="f36" fmla="val 27"/>
              <a:gd name="f37" fmla="val 3"/>
              <a:gd name="f38" fmla="val 13"/>
              <a:gd name="f39" fmla="val 9"/>
              <a:gd name="f40" fmla="val 26"/>
              <a:gd name="f41" fmla="val 6"/>
              <a:gd name="f42" fmla="val 4"/>
              <a:gd name="f43" fmla="val 37"/>
              <a:gd name="f44" fmla="val 1"/>
              <a:gd name="f45" fmla="val 42"/>
              <a:gd name="f46" fmla="val 58"/>
              <a:gd name="f47" fmla="val 66"/>
              <a:gd name="f48" fmla="val 72"/>
              <a:gd name="f49" fmla="val 77"/>
              <a:gd name="f50" fmla="val 36"/>
              <a:gd name="f51" fmla="+- 0 0 -90"/>
              <a:gd name="f52" fmla="*/ f3 1 80"/>
              <a:gd name="f53" fmla="*/ f4 1 98"/>
              <a:gd name="f54" fmla="+- f7 0 f5"/>
              <a:gd name="f55" fmla="+- f6 0 f5"/>
              <a:gd name="f56" fmla="*/ f51 f0 1"/>
              <a:gd name="f57" fmla="*/ f55 1 80"/>
              <a:gd name="f58" fmla="*/ f54 1 98"/>
              <a:gd name="f59" fmla="*/ 80 f55 1"/>
              <a:gd name="f60" fmla="*/ 98 f54 1"/>
              <a:gd name="f61" fmla="*/ 64 f55 1"/>
              <a:gd name="f62" fmla="*/ 44 f54 1"/>
              <a:gd name="f63" fmla="*/ 63 f55 1"/>
              <a:gd name="f64" fmla="*/ 32 f54 1"/>
              <a:gd name="f65" fmla="*/ 60 f55 1"/>
              <a:gd name="f66" fmla="*/ 23 f54 1"/>
              <a:gd name="f67" fmla="*/ 54 f55 1"/>
              <a:gd name="f68" fmla="*/ 17 f54 1"/>
              <a:gd name="f69" fmla="*/ 43 f55 1"/>
              <a:gd name="f70" fmla="*/ 15 f54 1"/>
              <a:gd name="f71" fmla="*/ 30 f55 1"/>
              <a:gd name="f72" fmla="*/ 19 f54 1"/>
              <a:gd name="f73" fmla="*/ 16 f55 1"/>
              <a:gd name="f74" fmla="*/ 27 f54 1"/>
              <a:gd name="f75" fmla="*/ 0 f55 1"/>
              <a:gd name="f76" fmla="*/ 3 f54 1"/>
              <a:gd name="f77" fmla="*/ 13 f54 1"/>
              <a:gd name="f78" fmla="*/ 32 f55 1"/>
              <a:gd name="f79" fmla="*/ 4 f54 1"/>
              <a:gd name="f80" fmla="*/ 48 f55 1"/>
              <a:gd name="f81" fmla="*/ 0 f54 1"/>
              <a:gd name="f82" fmla="*/ 72 f55 1"/>
              <a:gd name="f83" fmla="*/ 9 f54 1"/>
              <a:gd name="f84" fmla="*/ 36 f54 1"/>
              <a:gd name="f85" fmla="*/ f56 1 f2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80"/>
              <a:gd name="f110" fmla="*/ f83 1 98"/>
              <a:gd name="f111" fmla="*/ f84 1 98"/>
              <a:gd name="f112" fmla="*/ 0 1 f57"/>
              <a:gd name="f113" fmla="*/ f6 1 f57"/>
              <a:gd name="f114" fmla="*/ 0 1 f58"/>
              <a:gd name="f115" fmla="*/ f7 1 f58"/>
              <a:gd name="f116" fmla="+- f85 0 f1"/>
              <a:gd name="f117" fmla="*/ f86 1 f57"/>
              <a:gd name="f118" fmla="*/ f87 1 f58"/>
              <a:gd name="f119" fmla="*/ f88 1 f57"/>
              <a:gd name="f120" fmla="*/ f89 1 f58"/>
              <a:gd name="f121" fmla="*/ f90 1 f57"/>
              <a:gd name="f122" fmla="*/ f91 1 f58"/>
              <a:gd name="f123" fmla="*/ f92 1 f57"/>
              <a:gd name="f124" fmla="*/ f93 1 f58"/>
              <a:gd name="f125" fmla="*/ f94 1 f57"/>
              <a:gd name="f126" fmla="*/ f95 1 f58"/>
              <a:gd name="f127" fmla="*/ f96 1 f57"/>
              <a:gd name="f128" fmla="*/ f97 1 f58"/>
              <a:gd name="f129" fmla="*/ f98 1 f57"/>
              <a:gd name="f130" fmla="*/ f99 1 f58"/>
              <a:gd name="f131" fmla="*/ f100 1 f57"/>
              <a:gd name="f132" fmla="*/ f101 1 f58"/>
              <a:gd name="f133" fmla="*/ f102 1 f57"/>
              <a:gd name="f134" fmla="*/ f103 1 f58"/>
              <a:gd name="f135" fmla="*/ f104 1 f58"/>
              <a:gd name="f136" fmla="*/ f105 1 f57"/>
              <a:gd name="f137" fmla="*/ f106 1 f58"/>
              <a:gd name="f138" fmla="*/ f107 1 f57"/>
              <a:gd name="f139" fmla="*/ f108 1 f58"/>
              <a:gd name="f140" fmla="*/ f109 1 f57"/>
              <a:gd name="f141" fmla="*/ f110 1 f58"/>
              <a:gd name="f142" fmla="*/ f111 1 f58"/>
              <a:gd name="f143" fmla="*/ f112 f52 1"/>
              <a:gd name="f144" fmla="*/ f113 f52 1"/>
              <a:gd name="f145" fmla="*/ f115 f53 1"/>
              <a:gd name="f146" fmla="*/ f114 f53 1"/>
              <a:gd name="f147" fmla="*/ f117 f52 1"/>
              <a:gd name="f148" fmla="*/ f118 f53 1"/>
              <a:gd name="f149" fmla="*/ f119 f52 1"/>
              <a:gd name="f150" fmla="*/ f120 f53 1"/>
              <a:gd name="f151" fmla="*/ f121 f52 1"/>
              <a:gd name="f152" fmla="*/ f122 f53 1"/>
              <a:gd name="f153" fmla="*/ f123 f52 1"/>
              <a:gd name="f154" fmla="*/ f124 f53 1"/>
              <a:gd name="f155" fmla="*/ f125 f52 1"/>
              <a:gd name="f156" fmla="*/ f126 f53 1"/>
              <a:gd name="f157" fmla="*/ f127 f52 1"/>
              <a:gd name="f158" fmla="*/ f128 f53 1"/>
              <a:gd name="f159" fmla="*/ f129 f52 1"/>
              <a:gd name="f160" fmla="*/ f130 f53 1"/>
              <a:gd name="f161" fmla="*/ f131 f52 1"/>
              <a:gd name="f162" fmla="*/ f132 f53 1"/>
              <a:gd name="f163" fmla="*/ f133 f52 1"/>
              <a:gd name="f164" fmla="*/ f134 f53 1"/>
              <a:gd name="f165" fmla="*/ f135 f53 1"/>
              <a:gd name="f166" fmla="*/ f136 f52 1"/>
              <a:gd name="f167" fmla="*/ f137 f53 1"/>
              <a:gd name="f168" fmla="*/ f138 f52 1"/>
              <a:gd name="f169" fmla="*/ f139 f53 1"/>
              <a:gd name="f170" fmla="*/ f140 f52 1"/>
              <a:gd name="f171" fmla="*/ f141 f53 1"/>
              <a:gd name="f172" fmla="*/ f14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6">
                <a:pos x="f147" y="f148"/>
              </a:cxn>
              <a:cxn ang="f116">
                <a:pos x="f149" y="f148"/>
              </a:cxn>
              <a:cxn ang="f116">
                <a:pos x="f149" y="f150"/>
              </a:cxn>
              <a:cxn ang="f116">
                <a:pos x="f151" y="f152"/>
              </a:cxn>
              <a:cxn ang="f116">
                <a:pos x="f153" y="f154"/>
              </a:cxn>
              <a:cxn ang="f116">
                <a:pos x="f155" y="f156"/>
              </a:cxn>
              <a:cxn ang="f116">
                <a:pos x="f157" y="f158"/>
              </a:cxn>
              <a:cxn ang="f116">
                <a:pos x="f159" y="f160"/>
              </a:cxn>
              <a:cxn ang="f116">
                <a:pos x="f161" y="f162"/>
              </a:cxn>
              <a:cxn ang="f116">
                <a:pos x="f161" y="f148"/>
              </a:cxn>
              <a:cxn ang="f116">
                <a:pos x="f163" y="f148"/>
              </a:cxn>
              <a:cxn ang="f116">
                <a:pos x="f163" y="f164"/>
              </a:cxn>
              <a:cxn ang="f116">
                <a:pos x="f161" y="f164"/>
              </a:cxn>
              <a:cxn ang="f116">
                <a:pos x="f161" y="f165"/>
              </a:cxn>
              <a:cxn ang="f116">
                <a:pos x="f166" y="f167"/>
              </a:cxn>
              <a:cxn ang="f116">
                <a:pos x="f168" y="f169"/>
              </a:cxn>
              <a:cxn ang="f116">
                <a:pos x="f170" y="f171"/>
              </a:cxn>
              <a:cxn ang="f116">
                <a:pos x="f147" y="f172"/>
              </a:cxn>
              <a:cxn ang="f116">
                <a:pos x="f147" y="f148"/>
              </a:cxn>
            </a:cxnLst>
            <a:rect l="f143" t="f146" r="f144" b="f145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31" y="f29"/>
                  <a:pt x="f12" y="f25"/>
                  <a:pt x="f32" y="f33"/>
                </a:cubicBezTo>
                <a:cubicBezTo>
                  <a:pt x="f17" y="f34"/>
                  <a:pt x="f21" y="f35"/>
                  <a:pt x="f27" y="f36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7"/>
                </a:lnTo>
                <a:lnTo>
                  <a:pt x="f27" y="f37"/>
                </a:lnTo>
                <a:lnTo>
                  <a:pt x="f27" y="f38"/>
                </a:lnTo>
                <a:cubicBezTo>
                  <a:pt x="f34" y="f39"/>
                  <a:pt x="f40" y="f41"/>
                  <a:pt x="f13" y="f42"/>
                </a:cubicBezTo>
                <a:cubicBezTo>
                  <a:pt x="f43" y="f44"/>
                  <a:pt x="f45" y="f5"/>
                  <a:pt x="f28" y="f5"/>
                </a:cubicBezTo>
                <a:cubicBezTo>
                  <a:pt x="f46" y="f5"/>
                  <a:pt x="f47" y="f37"/>
                  <a:pt x="f48" y="f39"/>
                </a:cubicBezTo>
                <a:cubicBezTo>
                  <a:pt x="f49" y="f27"/>
                  <a:pt x="f6" y="f17"/>
                  <a:pt x="f6" y="f50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9" name="Freeform 99"/>
          <p:cNvSpPr/>
          <p:nvPr/>
        </p:nvSpPr>
        <p:spPr>
          <a:xfrm>
            <a:off x="10088904" y="4452158"/>
            <a:ext cx="19302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0" name="Freeform 100"/>
          <p:cNvSpPr/>
          <p:nvPr/>
        </p:nvSpPr>
        <p:spPr>
          <a:xfrm>
            <a:off x="10153259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26"/>
              <a:gd name="f37" fmla="val 6"/>
              <a:gd name="f38" fmla="val 32"/>
              <a:gd name="f39" fmla="val 37"/>
              <a:gd name="f40" fmla="val 1"/>
              <a:gd name="f41" fmla="val 43"/>
              <a:gd name="f42" fmla="val 66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1 f49 1"/>
              <a:gd name="f60" fmla="*/ 60 f50 1"/>
              <a:gd name="f61" fmla="*/ 22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8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8 f50 1"/>
              <a:gd name="f75" fmla="*/ 0 f49 1"/>
              <a:gd name="f76" fmla="*/ 72 f50 1"/>
              <a:gd name="f77" fmla="*/ 9 f49 1"/>
              <a:gd name="f78" fmla="*/ 36 f49 1"/>
              <a:gd name="f79" fmla="*/ f51 1 f2"/>
              <a:gd name="f80" fmla="*/ f54 1 80"/>
              <a:gd name="f81" fmla="*/ f55 1 98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98"/>
              <a:gd name="f99" fmla="*/ f73 1 80"/>
              <a:gd name="f100" fmla="*/ f74 1 80"/>
              <a:gd name="f101" fmla="*/ f75 1 98"/>
              <a:gd name="f102" fmla="*/ f76 1 80"/>
              <a:gd name="f103" fmla="*/ f77 1 98"/>
              <a:gd name="f104" fmla="*/ f78 1 98"/>
              <a:gd name="f105" fmla="*/ 0 1 f52"/>
              <a:gd name="f106" fmla="*/ f6 1 f52"/>
              <a:gd name="f107" fmla="*/ 0 1 f53"/>
              <a:gd name="f108" fmla="*/ f7 1 f53"/>
              <a:gd name="f109" fmla="+- f79 0 f1"/>
              <a:gd name="f110" fmla="*/ f80 1 f52"/>
              <a:gd name="f111" fmla="*/ f81 1 f53"/>
              <a:gd name="f112" fmla="*/ f82 1 f52"/>
              <a:gd name="f113" fmla="*/ f83 1 f53"/>
              <a:gd name="f114" fmla="*/ f84 1 f52"/>
              <a:gd name="f115" fmla="*/ f85 1 f53"/>
              <a:gd name="f116" fmla="*/ f86 1 f52"/>
              <a:gd name="f117" fmla="*/ f87 1 f53"/>
              <a:gd name="f118" fmla="*/ f88 1 f52"/>
              <a:gd name="f119" fmla="*/ f89 1 f53"/>
              <a:gd name="f120" fmla="*/ f90 1 f52"/>
              <a:gd name="f121" fmla="*/ f91 1 f53"/>
              <a:gd name="f122" fmla="*/ f92 1 f52"/>
              <a:gd name="f123" fmla="*/ f93 1 f53"/>
              <a:gd name="f124" fmla="*/ f94 1 f52"/>
              <a:gd name="f125" fmla="*/ f95 1 f53"/>
              <a:gd name="f126" fmla="*/ f96 1 f52"/>
              <a:gd name="f127" fmla="*/ f97 1 f53"/>
              <a:gd name="f128" fmla="*/ f98 1 f53"/>
              <a:gd name="f129" fmla="*/ f99 1 f52"/>
              <a:gd name="f130" fmla="*/ f100 1 f52"/>
              <a:gd name="f131" fmla="*/ f101 1 f53"/>
              <a:gd name="f132" fmla="*/ f102 1 f52"/>
              <a:gd name="f133" fmla="*/ f103 1 f53"/>
              <a:gd name="f134" fmla="*/ f104 1 f53"/>
              <a:gd name="f135" fmla="*/ f105 f47 1"/>
              <a:gd name="f136" fmla="*/ f106 f47 1"/>
              <a:gd name="f137" fmla="*/ f108 f48 1"/>
              <a:gd name="f138" fmla="*/ f107 f48 1"/>
              <a:gd name="f139" fmla="*/ f110 f47 1"/>
              <a:gd name="f140" fmla="*/ f111 f48 1"/>
              <a:gd name="f141" fmla="*/ f112 f47 1"/>
              <a:gd name="f142" fmla="*/ f113 f48 1"/>
              <a:gd name="f143" fmla="*/ f114 f47 1"/>
              <a:gd name="f144" fmla="*/ f115 f48 1"/>
              <a:gd name="f145" fmla="*/ f116 f47 1"/>
              <a:gd name="f146" fmla="*/ f117 f48 1"/>
              <a:gd name="f147" fmla="*/ f118 f47 1"/>
              <a:gd name="f148" fmla="*/ f119 f48 1"/>
              <a:gd name="f149" fmla="*/ f120 f47 1"/>
              <a:gd name="f150" fmla="*/ f121 f48 1"/>
              <a:gd name="f151" fmla="*/ f122 f47 1"/>
              <a:gd name="f152" fmla="*/ f123 f48 1"/>
              <a:gd name="f153" fmla="*/ f124 f47 1"/>
              <a:gd name="f154" fmla="*/ f125 f48 1"/>
              <a:gd name="f155" fmla="*/ f126 f47 1"/>
              <a:gd name="f156" fmla="*/ f127 f48 1"/>
              <a:gd name="f157" fmla="*/ f128 f48 1"/>
              <a:gd name="f158" fmla="*/ f129 f47 1"/>
              <a:gd name="f159" fmla="*/ f130 f47 1"/>
              <a:gd name="f160" fmla="*/ f131 f48 1"/>
              <a:gd name="f161" fmla="*/ f132 f47 1"/>
              <a:gd name="f162" fmla="*/ f133 f48 1"/>
              <a:gd name="f163" fmla="*/ f134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9">
                <a:pos x="f139" y="f140"/>
              </a:cxn>
              <a:cxn ang="f109">
                <a:pos x="f141" y="f140"/>
              </a:cxn>
              <a:cxn ang="f109">
                <a:pos x="f141" y="f142"/>
              </a:cxn>
              <a:cxn ang="f109">
                <a:pos x="f143" y="f144"/>
              </a:cxn>
              <a:cxn ang="f109">
                <a:pos x="f145" y="f146"/>
              </a:cxn>
              <a:cxn ang="f109">
                <a:pos x="f147" y="f148"/>
              </a:cxn>
              <a:cxn ang="f109">
                <a:pos x="f149" y="f150"/>
              </a:cxn>
              <a:cxn ang="f109">
                <a:pos x="f151" y="f152"/>
              </a:cxn>
              <a:cxn ang="f109">
                <a:pos x="f153" y="f154"/>
              </a:cxn>
              <a:cxn ang="f109">
                <a:pos x="f153" y="f140"/>
              </a:cxn>
              <a:cxn ang="f109">
                <a:pos x="f155" y="f140"/>
              </a:cxn>
              <a:cxn ang="f109">
                <a:pos x="f155" y="f156"/>
              </a:cxn>
              <a:cxn ang="f109">
                <a:pos x="f153" y="f156"/>
              </a:cxn>
              <a:cxn ang="f109">
                <a:pos x="f153" y="f157"/>
              </a:cxn>
              <a:cxn ang="f109">
                <a:pos x="f158" y="f156"/>
              </a:cxn>
              <a:cxn ang="f109">
                <a:pos x="f159" y="f160"/>
              </a:cxn>
              <a:cxn ang="f109">
                <a:pos x="f161" y="f162"/>
              </a:cxn>
              <a:cxn ang="f109">
                <a:pos x="f139" y="f163"/>
              </a:cxn>
              <a:cxn ang="f109">
                <a:pos x="f139" y="f140"/>
              </a:cxn>
            </a:cxnLst>
            <a:rect l="f135" t="f138" r="f136" b="f137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36" y="f37"/>
                  <a:pt x="f38" y="f33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3"/>
                  <a:pt x="f43" y="f35"/>
                </a:cubicBezTo>
                <a:cubicBezTo>
                  <a:pt x="f44" y="f28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1" name="Freeform 101"/>
          <p:cNvSpPr/>
          <p:nvPr/>
        </p:nvSpPr>
        <p:spPr>
          <a:xfrm>
            <a:off x="10301264" y="4490773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2" name="Freeform 102"/>
          <p:cNvSpPr/>
          <p:nvPr/>
        </p:nvSpPr>
        <p:spPr>
          <a:xfrm>
            <a:off x="10442832" y="4490773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82"/>
              <a:gd name="f35" fmla="val 76"/>
              <a:gd name="f36" fmla="val 80"/>
              <a:gd name="f37" fmla="val 77"/>
              <a:gd name="f38" fmla="val 92"/>
              <a:gd name="f39" fmla="val 79"/>
              <a:gd name="f40" fmla="val 94"/>
              <a:gd name="f41" fmla="val 74"/>
              <a:gd name="f42" fmla="val 96"/>
              <a:gd name="f43" fmla="val 68"/>
              <a:gd name="f44" fmla="val 98"/>
              <a:gd name="f45" fmla="val 62"/>
              <a:gd name="f46" fmla="val 99"/>
              <a:gd name="f47" fmla="val 35"/>
              <a:gd name="f48" fmla="val 22"/>
              <a:gd name="f49" fmla="val 13"/>
              <a:gd name="f50" fmla="val 4"/>
              <a:gd name="f51" fmla="val 51"/>
              <a:gd name="f52" fmla="val 14"/>
              <a:gd name="f53" fmla="val 32"/>
              <a:gd name="f54" fmla="val 46"/>
              <a:gd name="f55" fmla="val 59"/>
              <a:gd name="f56" fmla="val 69"/>
              <a:gd name="f57" fmla="val 11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0"/>
              <a:gd name="f66" fmla="val 15"/>
              <a:gd name="f67" fmla="val 54"/>
              <a:gd name="f68" fmla="val 30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100 f72 1"/>
              <a:gd name="f97" fmla="*/ 13 f73 1"/>
              <a:gd name="f98" fmla="*/ 87 f72 1"/>
              <a:gd name="f99" fmla="*/ 0 f73 1"/>
              <a:gd name="f100" fmla="*/ 51 f72 1"/>
              <a:gd name="f101" fmla="*/ 14 f72 1"/>
              <a:gd name="f102" fmla="*/ 46 f73 1"/>
              <a:gd name="f103" fmla="*/ 0 f72 1"/>
              <a:gd name="f104" fmla="*/ 76 f73 1"/>
              <a:gd name="f105" fmla="*/ 11 f72 1"/>
              <a:gd name="f106" fmla="*/ 43 f72 1"/>
              <a:gd name="f107" fmla="*/ 71 f73 1"/>
              <a:gd name="f108" fmla="*/ 40 f72 1"/>
              <a:gd name="f109" fmla="*/ 65 f73 1"/>
              <a:gd name="f110" fmla="*/ 20 f72 1"/>
              <a:gd name="f111" fmla="*/ 45 f73 1"/>
              <a:gd name="f112" fmla="*/ 13 f72 1"/>
              <a:gd name="f113" fmla="*/ 25 f73 1"/>
              <a:gd name="f114" fmla="*/ 21 f72 1"/>
              <a:gd name="f115" fmla="*/ f74 1 f2"/>
              <a:gd name="f116" fmla="*/ f77 1 87"/>
              <a:gd name="f117" fmla="*/ f78 1 100"/>
              <a:gd name="f118" fmla="*/ f79 1 87"/>
              <a:gd name="f119" fmla="*/ f80 1 87"/>
              <a:gd name="f120" fmla="*/ f81 1 100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100"/>
              <a:gd name="f136" fmla="*/ f97 1 87"/>
              <a:gd name="f137" fmla="*/ f98 1 100"/>
              <a:gd name="f138" fmla="*/ f99 1 87"/>
              <a:gd name="f139" fmla="*/ f100 1 100"/>
              <a:gd name="f140" fmla="*/ f101 1 100"/>
              <a:gd name="f141" fmla="*/ f102 1 87"/>
              <a:gd name="f142" fmla="*/ f103 1 100"/>
              <a:gd name="f143" fmla="*/ f104 1 87"/>
              <a:gd name="f144" fmla="*/ f105 1 100"/>
              <a:gd name="f145" fmla="*/ f106 1 100"/>
              <a:gd name="f146" fmla="*/ f107 1 87"/>
              <a:gd name="f147" fmla="*/ f108 1 100"/>
              <a:gd name="f148" fmla="*/ f109 1 87"/>
              <a:gd name="f149" fmla="*/ f110 1 100"/>
              <a:gd name="f150" fmla="*/ f111 1 87"/>
              <a:gd name="f151" fmla="*/ f112 1 100"/>
              <a:gd name="f152" fmla="*/ f113 1 87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5"/>
              <a:gd name="f175" fmla="*/ f132 1 f76"/>
              <a:gd name="f176" fmla="*/ f133 1 f75"/>
              <a:gd name="f177" fmla="*/ f134 1 f76"/>
              <a:gd name="f178" fmla="*/ f135 1 f76"/>
              <a:gd name="f179" fmla="*/ f136 1 f75"/>
              <a:gd name="f180" fmla="*/ f137 1 f76"/>
              <a:gd name="f181" fmla="*/ f138 1 f75"/>
              <a:gd name="f182" fmla="*/ f139 1 f76"/>
              <a:gd name="f183" fmla="*/ f140 1 f76"/>
              <a:gd name="f184" fmla="*/ f141 1 f75"/>
              <a:gd name="f185" fmla="*/ f142 1 f76"/>
              <a:gd name="f186" fmla="*/ f143 1 f75"/>
              <a:gd name="f187" fmla="*/ f144 1 f76"/>
              <a:gd name="f188" fmla="*/ f145 1 f76"/>
              <a:gd name="f189" fmla="*/ f146 1 f75"/>
              <a:gd name="f190" fmla="*/ f147 1 f76"/>
              <a:gd name="f191" fmla="*/ f148 1 f75"/>
              <a:gd name="f192" fmla="*/ f149 1 f76"/>
              <a:gd name="f193" fmla="*/ f150 1 f75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0 1"/>
              <a:gd name="f217" fmla="*/ f175 f71 1"/>
              <a:gd name="f218" fmla="*/ f176 f70 1"/>
              <a:gd name="f219" fmla="*/ f177 f71 1"/>
              <a:gd name="f220" fmla="*/ f178 f71 1"/>
              <a:gd name="f221" fmla="*/ f179 f70 1"/>
              <a:gd name="f222" fmla="*/ f180 f71 1"/>
              <a:gd name="f223" fmla="*/ f181 f70 1"/>
              <a:gd name="f224" fmla="*/ f182 f71 1"/>
              <a:gd name="f225" fmla="*/ f183 f71 1"/>
              <a:gd name="f226" fmla="*/ f184 f70 1"/>
              <a:gd name="f227" fmla="*/ f185 f71 1"/>
              <a:gd name="f228" fmla="*/ f186 f70 1"/>
              <a:gd name="f229" fmla="*/ f187 f71 1"/>
              <a:gd name="f230" fmla="*/ f188 f71 1"/>
              <a:gd name="f231" fmla="*/ f189 f70 1"/>
              <a:gd name="f232" fmla="*/ f190 f71 1"/>
              <a:gd name="f233" fmla="*/ f191 f70 1"/>
              <a:gd name="f234" fmla="*/ f192 f71 1"/>
              <a:gd name="f235" fmla="*/ f193 f70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6" y="f215"/>
              </a:cxn>
              <a:cxn ang="f158">
                <a:pos x="f216" y="f217"/>
              </a:cxn>
              <a:cxn ang="f158">
                <a:pos x="f218" y="f219"/>
              </a:cxn>
              <a:cxn ang="f158">
                <a:pos x="f210" y="f220"/>
              </a:cxn>
              <a:cxn ang="f158">
                <a:pos x="f221" y="f222"/>
              </a:cxn>
              <a:cxn ang="f158">
                <a:pos x="f223" y="f224"/>
              </a:cxn>
              <a:cxn ang="f158">
                <a:pos x="f221" y="f225"/>
              </a:cxn>
              <a:cxn ang="f158">
                <a:pos x="f226" y="f227"/>
              </a:cxn>
              <a:cxn ang="f158">
                <a:pos x="f228" y="f229"/>
              </a:cxn>
              <a:cxn ang="f158">
                <a:pos x="f201" y="f230"/>
              </a:cxn>
              <a:cxn ang="f158">
                <a:pos x="f201" y="f202"/>
              </a:cxn>
              <a:cxn ang="f158">
                <a:pos x="f231" y="f232"/>
              </a:cxn>
              <a:cxn ang="f158">
                <a:pos x="f233" y="f234"/>
              </a:cxn>
              <a:cxn ang="f158">
                <a:pos x="f235" y="f236"/>
              </a:cxn>
              <a:cxn ang="f158">
                <a:pos x="f237" y="f238"/>
              </a:cxn>
              <a:cxn ang="f158">
                <a:pos x="f203" y="f232"/>
              </a:cxn>
              <a:cxn ang="f158">
                <a:pos x="f231" y="f232"/>
              </a:cxn>
            </a:cxnLst>
            <a:rect l="f197" t="f200" r="f198" b="f199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34"/>
                </a:cubicBezTo>
                <a:cubicBezTo>
                  <a:pt x="f35" y="f36"/>
                  <a:pt x="f22" y="f37"/>
                  <a:pt x="f26" y="f18"/>
                </a:cubicBezTo>
                <a:lnTo>
                  <a:pt x="f32" y="f18"/>
                </a:lnTo>
                <a:lnTo>
                  <a:pt x="f32" y="f38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31" y="f7"/>
                  <a:pt x="f30" y="f7"/>
                </a:cubicBezTo>
                <a:cubicBezTo>
                  <a:pt x="f47" y="f7"/>
                  <a:pt x="f48" y="f42"/>
                  <a:pt x="f49" y="f6"/>
                </a:cubicBezTo>
                <a:cubicBezTo>
                  <a:pt x="f50" y="f39"/>
                  <a:pt x="f5" y="f14"/>
                  <a:pt x="f5" y="f51"/>
                </a:cubicBezTo>
                <a:cubicBezTo>
                  <a:pt x="f5" y="f47"/>
                  <a:pt x="f50" y="f17"/>
                  <a:pt x="f49" y="f52"/>
                </a:cubicBezTo>
                <a:cubicBezTo>
                  <a:pt x="f15" y="f50"/>
                  <a:pt x="f53" y="f5"/>
                  <a:pt x="f54" y="f5"/>
                </a:cubicBezTo>
                <a:cubicBezTo>
                  <a:pt x="f55" y="f5"/>
                  <a:pt x="f56" y="f50"/>
                  <a:pt x="f35" y="f57"/>
                </a:cubicBezTo>
                <a:cubicBezTo>
                  <a:pt x="f24" y="f13"/>
                  <a:pt x="f6" y="f21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56" y="f62"/>
                  <a:pt x="f63" y="f64"/>
                </a:cubicBezTo>
                <a:cubicBezTo>
                  <a:pt x="f65" y="f66"/>
                  <a:pt x="f67" y="f49"/>
                  <a:pt x="f29" y="f49"/>
                </a:cubicBezTo>
                <a:cubicBezTo>
                  <a:pt x="f25" y="f49"/>
                  <a:pt x="f68" y="f9"/>
                  <a:pt x="f62" y="f15"/>
                </a:cubicBezTo>
                <a:cubicBezTo>
                  <a:pt x="f64" y="f19"/>
                  <a:pt x="f11" y="f53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3" name="Freeform 103"/>
          <p:cNvSpPr/>
          <p:nvPr/>
        </p:nvSpPr>
        <p:spPr>
          <a:xfrm>
            <a:off x="10590836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4" name="Freeform 104"/>
          <p:cNvSpPr/>
          <p:nvPr/>
        </p:nvSpPr>
        <p:spPr>
          <a:xfrm>
            <a:off x="10487875" y="2450884"/>
            <a:ext cx="534110" cy="6241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1"/>
              <a:gd name="f7" fmla="val 465"/>
              <a:gd name="f8" fmla="val 217"/>
              <a:gd name="f9" fmla="val 313"/>
              <a:gd name="f10" fmla="val 375"/>
              <a:gd name="f11" fmla="val 439"/>
              <a:gd name="f12" fmla="val 244"/>
              <a:gd name="f13" fmla="val 346"/>
              <a:gd name="f14" fmla="val 398"/>
              <a:gd name="f15" fmla="val 391"/>
              <a:gd name="f16" fmla="val 363"/>
              <a:gd name="f17" fmla="val 225"/>
              <a:gd name="f18" fmla="val 350"/>
              <a:gd name="f19" fmla="val 128"/>
              <a:gd name="f20" fmla="val 312"/>
              <a:gd name="f21" fmla="val 32"/>
              <a:gd name="f22" fmla="val 341"/>
              <a:gd name="f23" fmla="val 283"/>
              <a:gd name="f24" fmla="val 1"/>
              <a:gd name="f25" fmla="val 210"/>
              <a:gd name="f26" fmla="val 16"/>
              <a:gd name="f27" fmla="val 93"/>
              <a:gd name="f28" fmla="val 199"/>
              <a:gd name="f29" fmla="val 234"/>
              <a:gd name="f30" fmla="+- 0 0 -90"/>
              <a:gd name="f31" fmla="*/ f3 1 401"/>
              <a:gd name="f32" fmla="*/ f4 1 465"/>
              <a:gd name="f33" fmla="+- f7 0 f5"/>
              <a:gd name="f34" fmla="+- f6 0 f5"/>
              <a:gd name="f35" fmla="*/ f30 f0 1"/>
              <a:gd name="f36" fmla="*/ f34 1 401"/>
              <a:gd name="f37" fmla="*/ f33 1 465"/>
              <a:gd name="f38" fmla="*/ 217 f34 1"/>
              <a:gd name="f39" fmla="*/ 313 f33 1"/>
              <a:gd name="f40" fmla="*/ 401 f34 1"/>
              <a:gd name="f41" fmla="*/ 465 f33 1"/>
              <a:gd name="f42" fmla="*/ 350 f34 1"/>
              <a:gd name="f43" fmla="*/ 128 f33 1"/>
              <a:gd name="f44" fmla="*/ 283 f34 1"/>
              <a:gd name="f45" fmla="*/ 1 f33 1"/>
              <a:gd name="f46" fmla="*/ 0 f34 1"/>
              <a:gd name="f47" fmla="*/ 234 f33 1"/>
              <a:gd name="f48" fmla="*/ f35 1 f2"/>
              <a:gd name="f49" fmla="*/ f38 1 401"/>
              <a:gd name="f50" fmla="*/ f39 1 465"/>
              <a:gd name="f51" fmla="*/ f40 1 401"/>
              <a:gd name="f52" fmla="*/ f41 1 465"/>
              <a:gd name="f53" fmla="*/ f42 1 401"/>
              <a:gd name="f54" fmla="*/ f43 1 465"/>
              <a:gd name="f55" fmla="*/ f44 1 401"/>
              <a:gd name="f56" fmla="*/ f45 1 465"/>
              <a:gd name="f57" fmla="*/ f46 1 401"/>
              <a:gd name="f58" fmla="*/ f47 1 465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1" h="465">
                <a:moveTo>
                  <a:pt x="f8" y="f9"/>
                </a:moveTo>
                <a:cubicBezTo>
                  <a:pt x="f10" y="f11"/>
                  <a:pt x="f12" y="f13"/>
                  <a:pt x="f6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5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5" name="Freeform 105"/>
          <p:cNvSpPr/>
          <p:nvPr/>
        </p:nvSpPr>
        <p:spPr>
          <a:xfrm>
            <a:off x="9606284" y="2759759"/>
            <a:ext cx="1525091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0"/>
              <a:gd name="f7" fmla="val 816"/>
              <a:gd name="f8" fmla="val 24"/>
              <a:gd name="f9" fmla="val 720"/>
              <a:gd name="f10" fmla="val 67"/>
              <a:gd name="f11" fmla="val 124"/>
              <a:gd name="f12" fmla="val 722"/>
              <a:gd name="f13" fmla="val 122"/>
              <a:gd name="f14" fmla="val 714"/>
              <a:gd name="f15" fmla="val 702"/>
              <a:gd name="f16" fmla="val 109"/>
              <a:gd name="f17" fmla="val 677"/>
              <a:gd name="f18" fmla="val 105"/>
              <a:gd name="f19" fmla="val 663"/>
              <a:gd name="f20" fmla="val 100"/>
              <a:gd name="f21" fmla="val 648"/>
              <a:gd name="f22" fmla="val 96"/>
              <a:gd name="f23" fmla="val 633"/>
              <a:gd name="f24" fmla="val 93"/>
              <a:gd name="f25" fmla="val 618"/>
              <a:gd name="f26" fmla="val 89"/>
              <a:gd name="f27" fmla="val 603"/>
              <a:gd name="f28" fmla="val 87"/>
              <a:gd name="f29" fmla="val 588"/>
              <a:gd name="f30" fmla="val 85"/>
              <a:gd name="f31" fmla="val 572"/>
              <a:gd name="f32" fmla="val 84"/>
              <a:gd name="f33" fmla="val 556"/>
              <a:gd name="f34" fmla="val 83"/>
              <a:gd name="f35" fmla="val 540"/>
              <a:gd name="f36" fmla="val 524"/>
              <a:gd name="f37" fmla="val 267"/>
              <a:gd name="f38" fmla="val 301"/>
              <a:gd name="f39" fmla="val 58"/>
              <a:gd name="f40" fmla="val 570"/>
              <a:gd name="f41" fmla="val 839"/>
              <a:gd name="f42" fmla="val 1058"/>
              <a:gd name="f43" fmla="val 1054"/>
              <a:gd name="f44" fmla="val 1048"/>
              <a:gd name="f45" fmla="val 1041"/>
              <a:gd name="f46" fmla="val 1031"/>
              <a:gd name="f47" fmla="val 676"/>
              <a:gd name="f48" fmla="val 1018"/>
              <a:gd name="f49" fmla="val 704"/>
              <a:gd name="f50" fmla="val 1015"/>
              <a:gd name="f51" fmla="val 711"/>
              <a:gd name="f52" fmla="val 1007"/>
              <a:gd name="f53" fmla="val 1011"/>
              <a:gd name="f54" fmla="val 729"/>
              <a:gd name="f55" fmla="val 1012"/>
              <a:gd name="f56" fmla="val 732"/>
              <a:gd name="f57" fmla="val 1056"/>
              <a:gd name="f58" fmla="val 810"/>
              <a:gd name="f59" fmla="val 1115"/>
              <a:gd name="f60" fmla="val 1121"/>
              <a:gd name="f61" fmla="val 709"/>
              <a:gd name="f62" fmla="val 700"/>
              <a:gd name="f63" fmla="val 1123"/>
              <a:gd name="f64" fmla="val 692"/>
              <a:gd name="f65" fmla="val 1125"/>
              <a:gd name="f66" fmla="val 683"/>
              <a:gd name="f67" fmla="val 1126"/>
              <a:gd name="f68" fmla="val 674"/>
              <a:gd name="f69" fmla="val 1128"/>
              <a:gd name="f70" fmla="val 665"/>
              <a:gd name="f71" fmla="val 1130"/>
              <a:gd name="f72" fmla="val 656"/>
              <a:gd name="f73" fmla="val 1132"/>
              <a:gd name="f74" fmla="val 647"/>
              <a:gd name="f75" fmla="val 1133"/>
              <a:gd name="f76" fmla="val 638"/>
              <a:gd name="f77" fmla="val 1135"/>
              <a:gd name="f78" fmla="val 628"/>
              <a:gd name="f79" fmla="val 1136"/>
              <a:gd name="f80" fmla="val 619"/>
              <a:gd name="f81" fmla="val 1137"/>
              <a:gd name="f82" fmla="val 610"/>
              <a:gd name="f83" fmla="val 1138"/>
              <a:gd name="f84" fmla="val 601"/>
              <a:gd name="f85" fmla="val 1139"/>
              <a:gd name="f86" fmla="val 591"/>
              <a:gd name="f87" fmla="val 582"/>
              <a:gd name="f88" fmla="val 563"/>
              <a:gd name="f89" fmla="val 553"/>
              <a:gd name="f90" fmla="val 248"/>
              <a:gd name="f91" fmla="val 885"/>
              <a:gd name="f92" fmla="val 256"/>
              <a:gd name="f93" fmla="val 1"/>
              <a:gd name="f94" fmla="val 2"/>
              <a:gd name="f95" fmla="val 3"/>
              <a:gd name="f96" fmla="val 4"/>
              <a:gd name="f97" fmla="val 5"/>
              <a:gd name="f98" fmla="val 7"/>
              <a:gd name="f99" fmla="val 8"/>
              <a:gd name="f100" fmla="val 10"/>
              <a:gd name="f101" fmla="val 12"/>
              <a:gd name="f102" fmla="val 14"/>
              <a:gd name="f103" fmla="val 16"/>
              <a:gd name="f104" fmla="val 19"/>
              <a:gd name="f105" fmla="val 708"/>
              <a:gd name="f106" fmla="+- 0 0 -90"/>
              <a:gd name="f107" fmla="*/ f3 1 1140"/>
              <a:gd name="f108" fmla="*/ f4 1 816"/>
              <a:gd name="f109" fmla="+- f7 0 f5"/>
              <a:gd name="f110" fmla="+- f6 0 f5"/>
              <a:gd name="f111" fmla="*/ f106 f0 1"/>
              <a:gd name="f112" fmla="*/ f110 1 1140"/>
              <a:gd name="f113" fmla="*/ f109 1 816"/>
              <a:gd name="f114" fmla="*/ 24 f110 1"/>
              <a:gd name="f115" fmla="*/ 720 f109 1"/>
              <a:gd name="f116" fmla="*/ 122 f110 1"/>
              <a:gd name="f117" fmla="*/ 714 f109 1"/>
              <a:gd name="f118" fmla="*/ 105 f110 1"/>
              <a:gd name="f119" fmla="*/ 663 f109 1"/>
              <a:gd name="f120" fmla="*/ 93 f110 1"/>
              <a:gd name="f121" fmla="*/ 618 f109 1"/>
              <a:gd name="f122" fmla="*/ 85 f110 1"/>
              <a:gd name="f123" fmla="*/ 572 f109 1"/>
              <a:gd name="f124" fmla="*/ 83 f110 1"/>
              <a:gd name="f125" fmla="*/ 524 f109 1"/>
              <a:gd name="f126" fmla="*/ 570 f110 1"/>
              <a:gd name="f127" fmla="*/ 58 f109 1"/>
              <a:gd name="f128" fmla="*/ 1058 f110 1"/>
              <a:gd name="f129" fmla="*/ 1048 f110 1"/>
              <a:gd name="f130" fmla="*/ 1018 f110 1"/>
              <a:gd name="f131" fmla="*/ 704 f109 1"/>
              <a:gd name="f132" fmla="*/ 1011 f110 1"/>
              <a:gd name="f133" fmla="*/ 729 f109 1"/>
              <a:gd name="f134" fmla="*/ 1115 f110 1"/>
              <a:gd name="f135" fmla="*/ 1123 f110 1"/>
              <a:gd name="f136" fmla="*/ 692 f109 1"/>
              <a:gd name="f137" fmla="*/ 1128 f110 1"/>
              <a:gd name="f138" fmla="*/ 665 f109 1"/>
              <a:gd name="f139" fmla="*/ 1133 f110 1"/>
              <a:gd name="f140" fmla="*/ 638 f109 1"/>
              <a:gd name="f141" fmla="*/ 1137 f110 1"/>
              <a:gd name="f142" fmla="*/ 610 f109 1"/>
              <a:gd name="f143" fmla="*/ 1139 f110 1"/>
              <a:gd name="f144" fmla="*/ 582 f109 1"/>
              <a:gd name="f145" fmla="*/ 1140 f110 1"/>
              <a:gd name="f146" fmla="*/ 553 f109 1"/>
              <a:gd name="f147" fmla="*/ 0 f109 1"/>
              <a:gd name="f148" fmla="*/ 0 f110 1"/>
              <a:gd name="f149" fmla="*/ 1 f110 1"/>
              <a:gd name="f150" fmla="*/ 3 f110 1"/>
              <a:gd name="f151" fmla="*/ 7 f110 1"/>
              <a:gd name="f152" fmla="*/ 12 f110 1"/>
              <a:gd name="f153" fmla="*/ 16 f110 1"/>
              <a:gd name="f154" fmla="*/ f111 1 f2"/>
              <a:gd name="f155" fmla="*/ f114 1 1140"/>
              <a:gd name="f156" fmla="*/ f115 1 816"/>
              <a:gd name="f157" fmla="*/ f116 1 1140"/>
              <a:gd name="f158" fmla="*/ f117 1 816"/>
              <a:gd name="f159" fmla="*/ f118 1 1140"/>
              <a:gd name="f160" fmla="*/ f119 1 816"/>
              <a:gd name="f161" fmla="*/ f120 1 1140"/>
              <a:gd name="f162" fmla="*/ f121 1 816"/>
              <a:gd name="f163" fmla="*/ f122 1 1140"/>
              <a:gd name="f164" fmla="*/ f123 1 816"/>
              <a:gd name="f165" fmla="*/ f124 1 1140"/>
              <a:gd name="f166" fmla="*/ f125 1 816"/>
              <a:gd name="f167" fmla="*/ f126 1 1140"/>
              <a:gd name="f168" fmla="*/ f127 1 816"/>
              <a:gd name="f169" fmla="*/ f128 1 1140"/>
              <a:gd name="f170" fmla="*/ f129 1 1140"/>
              <a:gd name="f171" fmla="*/ f130 1 1140"/>
              <a:gd name="f172" fmla="*/ f131 1 816"/>
              <a:gd name="f173" fmla="*/ f132 1 1140"/>
              <a:gd name="f174" fmla="*/ f133 1 816"/>
              <a:gd name="f175" fmla="*/ f134 1 1140"/>
              <a:gd name="f176" fmla="*/ f135 1 1140"/>
              <a:gd name="f177" fmla="*/ f136 1 816"/>
              <a:gd name="f178" fmla="*/ f137 1 1140"/>
              <a:gd name="f179" fmla="*/ f138 1 816"/>
              <a:gd name="f180" fmla="*/ f139 1 1140"/>
              <a:gd name="f181" fmla="*/ f140 1 816"/>
              <a:gd name="f182" fmla="*/ f141 1 1140"/>
              <a:gd name="f183" fmla="*/ f142 1 816"/>
              <a:gd name="f184" fmla="*/ f143 1 1140"/>
              <a:gd name="f185" fmla="*/ f144 1 816"/>
              <a:gd name="f186" fmla="*/ f145 1 1140"/>
              <a:gd name="f187" fmla="*/ f146 1 816"/>
              <a:gd name="f188" fmla="*/ f147 1 816"/>
              <a:gd name="f189" fmla="*/ f148 1 1140"/>
              <a:gd name="f190" fmla="*/ f149 1 1140"/>
              <a:gd name="f191" fmla="*/ f150 1 1140"/>
              <a:gd name="f192" fmla="*/ f151 1 1140"/>
              <a:gd name="f193" fmla="*/ f152 1 1140"/>
              <a:gd name="f194" fmla="*/ f153 1 1140"/>
              <a:gd name="f195" fmla="*/ 0 1 f112"/>
              <a:gd name="f196" fmla="*/ f6 1 f112"/>
              <a:gd name="f197" fmla="*/ 0 1 f113"/>
              <a:gd name="f198" fmla="*/ f7 1 f113"/>
              <a:gd name="f199" fmla="+- f154 0 f1"/>
              <a:gd name="f200" fmla="*/ f155 1 f112"/>
              <a:gd name="f201" fmla="*/ f156 1 f113"/>
              <a:gd name="f202" fmla="*/ f157 1 f112"/>
              <a:gd name="f203" fmla="*/ f158 1 f113"/>
              <a:gd name="f204" fmla="*/ f159 1 f112"/>
              <a:gd name="f205" fmla="*/ f160 1 f113"/>
              <a:gd name="f206" fmla="*/ f161 1 f112"/>
              <a:gd name="f207" fmla="*/ f162 1 f113"/>
              <a:gd name="f208" fmla="*/ f163 1 f112"/>
              <a:gd name="f209" fmla="*/ f164 1 f113"/>
              <a:gd name="f210" fmla="*/ f165 1 f112"/>
              <a:gd name="f211" fmla="*/ f166 1 f113"/>
              <a:gd name="f212" fmla="*/ f167 1 f112"/>
              <a:gd name="f213" fmla="*/ f168 1 f113"/>
              <a:gd name="f214" fmla="*/ f169 1 f112"/>
              <a:gd name="f215" fmla="*/ f170 1 f112"/>
              <a:gd name="f216" fmla="*/ f171 1 f112"/>
              <a:gd name="f217" fmla="*/ f172 1 f113"/>
              <a:gd name="f218" fmla="*/ f173 1 f112"/>
              <a:gd name="f219" fmla="*/ f174 1 f113"/>
              <a:gd name="f220" fmla="*/ f175 1 f112"/>
              <a:gd name="f221" fmla="*/ f176 1 f112"/>
              <a:gd name="f222" fmla="*/ f177 1 f113"/>
              <a:gd name="f223" fmla="*/ f178 1 f112"/>
              <a:gd name="f224" fmla="*/ f179 1 f113"/>
              <a:gd name="f225" fmla="*/ f180 1 f112"/>
              <a:gd name="f226" fmla="*/ f181 1 f113"/>
              <a:gd name="f227" fmla="*/ f182 1 f112"/>
              <a:gd name="f228" fmla="*/ f183 1 f113"/>
              <a:gd name="f229" fmla="*/ f184 1 f112"/>
              <a:gd name="f230" fmla="*/ f185 1 f113"/>
              <a:gd name="f231" fmla="*/ f186 1 f112"/>
              <a:gd name="f232" fmla="*/ f187 1 f113"/>
              <a:gd name="f233" fmla="*/ f188 1 f113"/>
              <a:gd name="f234" fmla="*/ f189 1 f112"/>
              <a:gd name="f235" fmla="*/ f190 1 f112"/>
              <a:gd name="f236" fmla="*/ f191 1 f112"/>
              <a:gd name="f237" fmla="*/ f192 1 f112"/>
              <a:gd name="f238" fmla="*/ f193 1 f112"/>
              <a:gd name="f239" fmla="*/ f194 1 f112"/>
              <a:gd name="f240" fmla="*/ f195 f107 1"/>
              <a:gd name="f241" fmla="*/ f196 f107 1"/>
              <a:gd name="f242" fmla="*/ f198 f108 1"/>
              <a:gd name="f243" fmla="*/ f197 f108 1"/>
              <a:gd name="f244" fmla="*/ f200 f107 1"/>
              <a:gd name="f245" fmla="*/ f201 f108 1"/>
              <a:gd name="f246" fmla="*/ f202 f107 1"/>
              <a:gd name="f247" fmla="*/ f203 f108 1"/>
              <a:gd name="f248" fmla="*/ f204 f107 1"/>
              <a:gd name="f249" fmla="*/ f205 f108 1"/>
              <a:gd name="f250" fmla="*/ f206 f107 1"/>
              <a:gd name="f251" fmla="*/ f207 f108 1"/>
              <a:gd name="f252" fmla="*/ f208 f107 1"/>
              <a:gd name="f253" fmla="*/ f209 f108 1"/>
              <a:gd name="f254" fmla="*/ f210 f107 1"/>
              <a:gd name="f255" fmla="*/ f211 f108 1"/>
              <a:gd name="f256" fmla="*/ f212 f107 1"/>
              <a:gd name="f257" fmla="*/ f213 f108 1"/>
              <a:gd name="f258" fmla="*/ f214 f107 1"/>
              <a:gd name="f259" fmla="*/ f215 f107 1"/>
              <a:gd name="f260" fmla="*/ f216 f107 1"/>
              <a:gd name="f261" fmla="*/ f217 f108 1"/>
              <a:gd name="f262" fmla="*/ f218 f107 1"/>
              <a:gd name="f263" fmla="*/ f219 f108 1"/>
              <a:gd name="f264" fmla="*/ f220 f107 1"/>
              <a:gd name="f265" fmla="*/ f221 f107 1"/>
              <a:gd name="f266" fmla="*/ f222 f108 1"/>
              <a:gd name="f267" fmla="*/ f223 f107 1"/>
              <a:gd name="f268" fmla="*/ f224 f108 1"/>
              <a:gd name="f269" fmla="*/ f225 f107 1"/>
              <a:gd name="f270" fmla="*/ f226 f108 1"/>
              <a:gd name="f271" fmla="*/ f227 f107 1"/>
              <a:gd name="f272" fmla="*/ f228 f108 1"/>
              <a:gd name="f273" fmla="*/ f229 f107 1"/>
              <a:gd name="f274" fmla="*/ f230 f108 1"/>
              <a:gd name="f275" fmla="*/ f231 f107 1"/>
              <a:gd name="f276" fmla="*/ f232 f108 1"/>
              <a:gd name="f277" fmla="*/ f233 f108 1"/>
              <a:gd name="f278" fmla="*/ f234 f107 1"/>
              <a:gd name="f279" fmla="*/ f235 f107 1"/>
              <a:gd name="f280" fmla="*/ f236 f107 1"/>
              <a:gd name="f281" fmla="*/ f237 f107 1"/>
              <a:gd name="f282" fmla="*/ f238 f107 1"/>
              <a:gd name="f283" fmla="*/ f239 f10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4" y="f245"/>
              </a:cxn>
              <a:cxn ang="f199">
                <a:pos x="f246" y="f247"/>
              </a:cxn>
              <a:cxn ang="f199">
                <a:pos x="f248" y="f249"/>
              </a:cxn>
              <a:cxn ang="f199">
                <a:pos x="f250" y="f251"/>
              </a:cxn>
              <a:cxn ang="f199">
                <a:pos x="f252" y="f253"/>
              </a:cxn>
              <a:cxn ang="f199">
                <a:pos x="f254" y="f255"/>
              </a:cxn>
              <a:cxn ang="f199">
                <a:pos x="f256" y="f257"/>
              </a:cxn>
              <a:cxn ang="f199">
                <a:pos x="f258" y="f255"/>
              </a:cxn>
              <a:cxn ang="f199">
                <a:pos x="f259" y="f251"/>
              </a:cxn>
              <a:cxn ang="f199">
                <a:pos x="f260" y="f261"/>
              </a:cxn>
              <a:cxn ang="f199">
                <a:pos x="f262" y="f263"/>
              </a:cxn>
              <a:cxn ang="f199">
                <a:pos x="f264" y="f245"/>
              </a:cxn>
              <a:cxn ang="f199">
                <a:pos x="f265" y="f266"/>
              </a:cxn>
              <a:cxn ang="f199">
                <a:pos x="f267" y="f268"/>
              </a:cxn>
              <a:cxn ang="f199">
                <a:pos x="f269" y="f270"/>
              </a:cxn>
              <a:cxn ang="f199">
                <a:pos x="f271" y="f272"/>
              </a:cxn>
              <a:cxn ang="f199">
                <a:pos x="f273" y="f274"/>
              </a:cxn>
              <a:cxn ang="f199">
                <a:pos x="f275" y="f276"/>
              </a:cxn>
              <a:cxn ang="f199">
                <a:pos x="f256" y="f277"/>
              </a:cxn>
              <a:cxn ang="f199">
                <a:pos x="f278" y="f276"/>
              </a:cxn>
              <a:cxn ang="f199">
                <a:pos x="f279" y="f274"/>
              </a:cxn>
              <a:cxn ang="f199">
                <a:pos x="f280" y="f272"/>
              </a:cxn>
              <a:cxn ang="f199">
                <a:pos x="f281" y="f270"/>
              </a:cxn>
              <a:cxn ang="f199">
                <a:pos x="f282" y="f268"/>
              </a:cxn>
              <a:cxn ang="f199">
                <a:pos x="f283" y="f266"/>
              </a:cxn>
              <a:cxn ang="f199">
                <a:pos x="f244" y="f245"/>
              </a:cxn>
            </a:cxnLst>
            <a:rect l="f240" t="f243" r="f241" b="f242"/>
            <a:pathLst>
              <a:path w="1140" h="816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29"/>
                  <a:pt x="f44" y="f25"/>
                </a:cubicBezTo>
                <a:cubicBezTo>
                  <a:pt x="f45" y="f21"/>
                  <a:pt x="f46" y="f47"/>
                  <a:pt x="f48" y="f49"/>
                </a:cubicBezTo>
                <a:cubicBezTo>
                  <a:pt x="f50" y="f51"/>
                  <a:pt x="f52" y="f12"/>
                  <a:pt x="f53" y="f54"/>
                </a:cubicBezTo>
                <a:cubicBezTo>
                  <a:pt x="f55" y="f56"/>
                  <a:pt x="f57" y="f58"/>
                  <a:pt x="f59" y="f9"/>
                </a:cubicBezTo>
                <a:cubicBezTo>
                  <a:pt x="f60" y="f61"/>
                  <a:pt x="f60" y="f62"/>
                  <a:pt x="f63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83" y="f84"/>
                  <a:pt x="f85" y="f86"/>
                  <a:pt x="f85" y="f87"/>
                </a:cubicBezTo>
                <a:cubicBezTo>
                  <a:pt x="f6" y="f31"/>
                  <a:pt x="f6" y="f88"/>
                  <a:pt x="f6" y="f89"/>
                </a:cubicBezTo>
                <a:cubicBezTo>
                  <a:pt x="f6" y="f90"/>
                  <a:pt x="f91" y="f5"/>
                  <a:pt x="f40" y="f5"/>
                </a:cubicBezTo>
                <a:cubicBezTo>
                  <a:pt x="f92" y="f5"/>
                  <a:pt x="f5" y="f90"/>
                  <a:pt x="f5" y="f89"/>
                </a:cubicBezTo>
                <a:cubicBezTo>
                  <a:pt x="f5" y="f88"/>
                  <a:pt x="f93" y="f31"/>
                  <a:pt x="f93" y="f87"/>
                </a:cubicBezTo>
                <a:cubicBezTo>
                  <a:pt x="f94" y="f86"/>
                  <a:pt x="f94" y="f84"/>
                  <a:pt x="f95" y="f82"/>
                </a:cubicBezTo>
                <a:cubicBezTo>
                  <a:pt x="f96" y="f80"/>
                  <a:pt x="f97" y="f78"/>
                  <a:pt x="f98" y="f76"/>
                </a:cubicBezTo>
                <a:cubicBezTo>
                  <a:pt x="f99" y="f74"/>
                  <a:pt x="f100" y="f72"/>
                  <a:pt x="f101" y="f70"/>
                </a:cubicBezTo>
                <a:cubicBezTo>
                  <a:pt x="f102" y="f68"/>
                  <a:pt x="f102" y="f66"/>
                  <a:pt x="f103" y="f64"/>
                </a:cubicBezTo>
                <a:cubicBezTo>
                  <a:pt x="f104" y="f62"/>
                  <a:pt x="f104" y="f105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6" name="Freeform 106"/>
          <p:cNvSpPr/>
          <p:nvPr/>
        </p:nvSpPr>
        <p:spPr>
          <a:xfrm>
            <a:off x="9773591" y="2386529"/>
            <a:ext cx="546975" cy="6756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8"/>
              <a:gd name="f7" fmla="val 508"/>
              <a:gd name="f8" fmla="val 182"/>
              <a:gd name="f9" fmla="val 348"/>
              <a:gd name="f10" fmla="val 24"/>
              <a:gd name="f11" fmla="val 474"/>
              <a:gd name="f12" fmla="val 492"/>
              <a:gd name="f13" fmla="val 7"/>
              <a:gd name="f14" fmla="val 10"/>
              <a:gd name="f15" fmla="val 434"/>
              <a:gd name="f16" fmla="val 21"/>
              <a:gd name="f17" fmla="val 260"/>
              <a:gd name="f18" fmla="val 34"/>
              <a:gd name="f19" fmla="val 163"/>
              <a:gd name="f20" fmla="val 73"/>
              <a:gd name="f21" fmla="val 67"/>
              <a:gd name="f22" fmla="val 76"/>
              <a:gd name="f23" fmla="val 135"/>
              <a:gd name="f24" fmla="val 1"/>
              <a:gd name="f25" fmla="val 199"/>
              <a:gd name="f26" fmla="val 46"/>
              <a:gd name="f27" fmla="val 322"/>
              <a:gd name="f28" fmla="val 216"/>
              <a:gd name="f29" fmla="val 277"/>
              <a:gd name="f30" fmla="+- 0 0 -90"/>
              <a:gd name="f31" fmla="*/ f3 1 408"/>
              <a:gd name="f32" fmla="*/ f4 1 508"/>
              <a:gd name="f33" fmla="+- f7 0 f5"/>
              <a:gd name="f34" fmla="+- f6 0 f5"/>
              <a:gd name="f35" fmla="*/ f30 f0 1"/>
              <a:gd name="f36" fmla="*/ f34 1 408"/>
              <a:gd name="f37" fmla="*/ f33 1 508"/>
              <a:gd name="f38" fmla="*/ 182 f34 1"/>
              <a:gd name="f39" fmla="*/ 348 f33 1"/>
              <a:gd name="f40" fmla="*/ 7 f34 1"/>
              <a:gd name="f41" fmla="*/ 508 f33 1"/>
              <a:gd name="f42" fmla="*/ 34 f34 1"/>
              <a:gd name="f43" fmla="*/ 163 f33 1"/>
              <a:gd name="f44" fmla="*/ 135 f34 1"/>
              <a:gd name="f45" fmla="*/ 1 f33 1"/>
              <a:gd name="f46" fmla="*/ 408 f34 1"/>
              <a:gd name="f47" fmla="*/ 277 f33 1"/>
              <a:gd name="f48" fmla="*/ f35 1 f2"/>
              <a:gd name="f49" fmla="*/ f38 1 408"/>
              <a:gd name="f50" fmla="*/ f39 1 508"/>
              <a:gd name="f51" fmla="*/ f40 1 408"/>
              <a:gd name="f52" fmla="*/ f41 1 508"/>
              <a:gd name="f53" fmla="*/ f42 1 408"/>
              <a:gd name="f54" fmla="*/ f43 1 508"/>
              <a:gd name="f55" fmla="*/ f44 1 408"/>
              <a:gd name="f56" fmla="*/ f45 1 508"/>
              <a:gd name="f57" fmla="*/ f46 1 408"/>
              <a:gd name="f58" fmla="*/ f47 1 508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8" h="508">
                <a:moveTo>
                  <a:pt x="f8" y="f9"/>
                </a:moveTo>
                <a:cubicBezTo>
                  <a:pt x="f10" y="f11"/>
                  <a:pt x="f5" y="f12"/>
                  <a:pt x="f13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6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7" name="Freeform 107"/>
          <p:cNvSpPr/>
          <p:nvPr/>
        </p:nvSpPr>
        <p:spPr>
          <a:xfrm>
            <a:off x="9619158" y="2206355"/>
            <a:ext cx="1531528" cy="166023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140"/>
              <a:gd name="f8" fmla="val 1237"/>
              <a:gd name="f9" fmla="val 609"/>
              <a:gd name="f10" fmla="val 422"/>
              <a:gd name="f11" fmla="val 702"/>
              <a:gd name="f12" fmla="val 414"/>
              <a:gd name="f13" fmla="val 736"/>
              <a:gd name="f14" fmla="val 373"/>
              <a:gd name="f15" fmla="val 814"/>
              <a:gd name="f16" fmla="val 261"/>
              <a:gd name="f17" fmla="val 860"/>
              <a:gd name="f18" fmla="val 231"/>
              <a:gd name="f19" fmla="val 871"/>
              <a:gd name="f20" fmla="val 936"/>
              <a:gd name="f21" fmla="val 175"/>
              <a:gd name="f22" fmla="val 962"/>
              <a:gd name="f23" fmla="val 188"/>
              <a:gd name="f24" fmla="val 999"/>
              <a:gd name="f25" fmla="val 260"/>
              <a:gd name="f26" fmla="val 1047"/>
              <a:gd name="f27" fmla="val 658"/>
              <a:gd name="f28" fmla="val 115"/>
              <a:gd name="f29" fmla="val 635"/>
              <a:gd name="f30" fmla="val 145"/>
              <a:gd name="f31" fmla="val 171"/>
              <a:gd name="f32" fmla="val 203"/>
              <a:gd name="f33" fmla="val 349"/>
              <a:gd name="f34" fmla="val 230"/>
              <a:gd name="f35" fmla="val 390"/>
              <a:gd name="f36" fmla="val 278"/>
              <a:gd name="f37" fmla="val 492"/>
              <a:gd name="f38" fmla="val 533"/>
              <a:gd name="f39" fmla="val 426"/>
              <a:gd name="f40" fmla="val 24"/>
              <a:gd name="f41" fmla="val 1141"/>
              <a:gd name="f42" fmla="val 67"/>
              <a:gd name="f43" fmla="val 124"/>
              <a:gd name="f44" fmla="val 1143"/>
              <a:gd name="f45" fmla="val 122"/>
              <a:gd name="f46" fmla="val 1134"/>
              <a:gd name="f47" fmla="val 1123"/>
              <a:gd name="f48" fmla="val 109"/>
              <a:gd name="f49" fmla="val 1098"/>
              <a:gd name="f50" fmla="val 104"/>
              <a:gd name="f51" fmla="val 1083"/>
              <a:gd name="f52" fmla="val 100"/>
              <a:gd name="f53" fmla="val 1069"/>
              <a:gd name="f54" fmla="val 96"/>
              <a:gd name="f55" fmla="val 1054"/>
              <a:gd name="f56" fmla="val 92"/>
              <a:gd name="f57" fmla="val 1039"/>
              <a:gd name="f58" fmla="val 89"/>
              <a:gd name="f59" fmla="val 1024"/>
              <a:gd name="f60" fmla="val 87"/>
              <a:gd name="f61" fmla="val 1008"/>
              <a:gd name="f62" fmla="val 85"/>
              <a:gd name="f63" fmla="val 993"/>
              <a:gd name="f64" fmla="val 83"/>
              <a:gd name="f65" fmla="val 977"/>
              <a:gd name="f66" fmla="val 82"/>
              <a:gd name="f67" fmla="val 961"/>
              <a:gd name="f68" fmla="val 945"/>
              <a:gd name="f69" fmla="val 688"/>
              <a:gd name="f70" fmla="val 301"/>
              <a:gd name="f71" fmla="val 479"/>
              <a:gd name="f72" fmla="val 570"/>
              <a:gd name="f73" fmla="val 839"/>
              <a:gd name="f74" fmla="val 1057"/>
              <a:gd name="f75" fmla="val 1048"/>
              <a:gd name="f76" fmla="val 1041"/>
              <a:gd name="f77" fmla="val 1030"/>
              <a:gd name="f78" fmla="val 1097"/>
              <a:gd name="f79" fmla="val 1018"/>
              <a:gd name="f80" fmla="val 1125"/>
              <a:gd name="f81" fmla="val 1015"/>
              <a:gd name="f82" fmla="val 1131"/>
              <a:gd name="f83" fmla="val 1007"/>
              <a:gd name="f84" fmla="val 1011"/>
              <a:gd name="f85" fmla="val 1150"/>
              <a:gd name="f86" fmla="val 1012"/>
              <a:gd name="f87" fmla="val 1153"/>
              <a:gd name="f88" fmla="val 1056"/>
              <a:gd name="f89" fmla="val 1230"/>
              <a:gd name="f90" fmla="val 1114"/>
              <a:gd name="f91" fmla="val 1120"/>
              <a:gd name="f92" fmla="val 1130"/>
              <a:gd name="f93" fmla="val 1121"/>
              <a:gd name="f94" fmla="val 1112"/>
              <a:gd name="f95" fmla="val 1103"/>
              <a:gd name="f96" fmla="val 1126"/>
              <a:gd name="f97" fmla="val 1094"/>
              <a:gd name="f98" fmla="val 1128"/>
              <a:gd name="f99" fmla="val 1085"/>
              <a:gd name="f100" fmla="val 1076"/>
              <a:gd name="f101" fmla="val 1132"/>
              <a:gd name="f102" fmla="val 1067"/>
              <a:gd name="f103" fmla="val 1133"/>
              <a:gd name="f104" fmla="val 1058"/>
              <a:gd name="f105" fmla="val 1135"/>
              <a:gd name="f106" fmla="val 1049"/>
              <a:gd name="f107" fmla="val 1136"/>
              <a:gd name="f108" fmla="val 1040"/>
              <a:gd name="f109" fmla="val 1137"/>
              <a:gd name="f110" fmla="val 1031"/>
              <a:gd name="f111" fmla="val 1138"/>
              <a:gd name="f112" fmla="val 1021"/>
              <a:gd name="f113" fmla="val 1139"/>
              <a:gd name="f114" fmla="val 1002"/>
              <a:gd name="f115" fmla="val 984"/>
              <a:gd name="f116" fmla="val 974"/>
              <a:gd name="f117" fmla="val 668"/>
              <a:gd name="f118" fmla="val 884"/>
              <a:gd name="f119" fmla="val 421"/>
              <a:gd name="f120" fmla="val 255"/>
              <a:gd name="f121" fmla="val 1"/>
              <a:gd name="f122" fmla="val 2"/>
              <a:gd name="f123" fmla="val 3"/>
              <a:gd name="f124" fmla="val 4"/>
              <a:gd name="f125" fmla="val 5"/>
              <a:gd name="f126" fmla="val 7"/>
              <a:gd name="f127" fmla="val 8"/>
              <a:gd name="f128" fmla="val 10"/>
              <a:gd name="f129" fmla="val 12"/>
              <a:gd name="f130" fmla="val 14"/>
              <a:gd name="f131" fmla="val 16"/>
              <a:gd name="f132" fmla="val 19"/>
              <a:gd name="f133" fmla="+- 0 0 -90"/>
              <a:gd name="f134" fmla="*/ f4 1 1140"/>
              <a:gd name="f135" fmla="*/ f5 1 1237"/>
              <a:gd name="f136" fmla="+- f8 0 f6"/>
              <a:gd name="f137" fmla="+- f7 0 f6"/>
              <a:gd name="f138" fmla="*/ f133 f0 1"/>
              <a:gd name="f139" fmla="*/ f137 1 1140"/>
              <a:gd name="f140" fmla="*/ f136 1 1237"/>
              <a:gd name="f141" fmla="*/ 609 f137 1"/>
              <a:gd name="f142" fmla="*/ 422 f136 1"/>
              <a:gd name="f143" fmla="*/ 814 f137 1"/>
              <a:gd name="f144" fmla="*/ 261 f136 1"/>
              <a:gd name="f145" fmla="*/ 936 f137 1"/>
              <a:gd name="f146" fmla="*/ 175 f136 1"/>
              <a:gd name="f147" fmla="*/ 1047 f137 1"/>
              <a:gd name="f148" fmla="*/ 658 f136 1"/>
              <a:gd name="f149" fmla="*/ 115 f137 1"/>
              <a:gd name="f150" fmla="*/ 635 f136 1"/>
              <a:gd name="f151" fmla="*/ 349 f137 1"/>
              <a:gd name="f152" fmla="*/ 230 f136 1"/>
              <a:gd name="f153" fmla="*/ 533 f137 1"/>
              <a:gd name="f154" fmla="*/ 426 f136 1"/>
              <a:gd name="f155" fmla="*/ 24 f137 1"/>
              <a:gd name="f156" fmla="*/ 1141 f136 1"/>
              <a:gd name="f157" fmla="*/ 122 f137 1"/>
              <a:gd name="f158" fmla="*/ 1134 f136 1"/>
              <a:gd name="f159" fmla="*/ 104 f137 1"/>
              <a:gd name="f160" fmla="*/ 1083 f136 1"/>
              <a:gd name="f161" fmla="*/ 92 f137 1"/>
              <a:gd name="f162" fmla="*/ 1039 f136 1"/>
              <a:gd name="f163" fmla="*/ 85 f137 1"/>
              <a:gd name="f164" fmla="*/ 993 f136 1"/>
              <a:gd name="f165" fmla="*/ 82 f137 1"/>
              <a:gd name="f166" fmla="*/ 945 f136 1"/>
              <a:gd name="f167" fmla="*/ 570 f137 1"/>
              <a:gd name="f168" fmla="*/ 479 f136 1"/>
              <a:gd name="f169" fmla="*/ 1057 f137 1"/>
              <a:gd name="f170" fmla="*/ 1048 f137 1"/>
              <a:gd name="f171" fmla="*/ 1018 f137 1"/>
              <a:gd name="f172" fmla="*/ 1125 f136 1"/>
              <a:gd name="f173" fmla="*/ 1011 f137 1"/>
              <a:gd name="f174" fmla="*/ 1150 f136 1"/>
              <a:gd name="f175" fmla="*/ 1114 f137 1"/>
              <a:gd name="f176" fmla="*/ 1123 f137 1"/>
              <a:gd name="f177" fmla="*/ 1112 f136 1"/>
              <a:gd name="f178" fmla="*/ 1128 f137 1"/>
              <a:gd name="f179" fmla="*/ 1085 f136 1"/>
              <a:gd name="f180" fmla="*/ 1133 f137 1"/>
              <a:gd name="f181" fmla="*/ 1058 f136 1"/>
              <a:gd name="f182" fmla="*/ 1137 f137 1"/>
              <a:gd name="f183" fmla="*/ 1031 f136 1"/>
              <a:gd name="f184" fmla="*/ 1139 f137 1"/>
              <a:gd name="f185" fmla="*/ 1002 f136 1"/>
              <a:gd name="f186" fmla="*/ 1140 f137 1"/>
              <a:gd name="f187" fmla="*/ 974 f136 1"/>
              <a:gd name="f188" fmla="*/ 421 f136 1"/>
              <a:gd name="f189" fmla="*/ 0 f137 1"/>
              <a:gd name="f190" fmla="*/ 1 f137 1"/>
              <a:gd name="f191" fmla="*/ 3 f137 1"/>
              <a:gd name="f192" fmla="*/ 7 f137 1"/>
              <a:gd name="f193" fmla="*/ 12 f137 1"/>
              <a:gd name="f194" fmla="*/ 16 f137 1"/>
              <a:gd name="f195" fmla="*/ f138 1 f3"/>
              <a:gd name="f196" fmla="*/ f141 1 1140"/>
              <a:gd name="f197" fmla="*/ f142 1 1237"/>
              <a:gd name="f198" fmla="*/ f143 1 1140"/>
              <a:gd name="f199" fmla="*/ f144 1 1237"/>
              <a:gd name="f200" fmla="*/ f145 1 1140"/>
              <a:gd name="f201" fmla="*/ f146 1 1237"/>
              <a:gd name="f202" fmla="*/ f147 1 1140"/>
              <a:gd name="f203" fmla="*/ f148 1 1237"/>
              <a:gd name="f204" fmla="*/ f149 1 1140"/>
              <a:gd name="f205" fmla="*/ f150 1 1237"/>
              <a:gd name="f206" fmla="*/ f151 1 1140"/>
              <a:gd name="f207" fmla="*/ f152 1 1237"/>
              <a:gd name="f208" fmla="*/ f153 1 1140"/>
              <a:gd name="f209" fmla="*/ f154 1 1237"/>
              <a:gd name="f210" fmla="*/ f155 1 1140"/>
              <a:gd name="f211" fmla="*/ f156 1 1237"/>
              <a:gd name="f212" fmla="*/ f157 1 1140"/>
              <a:gd name="f213" fmla="*/ f158 1 1237"/>
              <a:gd name="f214" fmla="*/ f159 1 1140"/>
              <a:gd name="f215" fmla="*/ f160 1 1237"/>
              <a:gd name="f216" fmla="*/ f161 1 1140"/>
              <a:gd name="f217" fmla="*/ f162 1 1237"/>
              <a:gd name="f218" fmla="*/ f163 1 1140"/>
              <a:gd name="f219" fmla="*/ f164 1 1237"/>
              <a:gd name="f220" fmla="*/ f165 1 1140"/>
              <a:gd name="f221" fmla="*/ f166 1 1237"/>
              <a:gd name="f222" fmla="*/ f167 1 1140"/>
              <a:gd name="f223" fmla="*/ f168 1 1237"/>
              <a:gd name="f224" fmla="*/ f169 1 1140"/>
              <a:gd name="f225" fmla="*/ f170 1 1140"/>
              <a:gd name="f226" fmla="*/ f171 1 1140"/>
              <a:gd name="f227" fmla="*/ f172 1 1237"/>
              <a:gd name="f228" fmla="*/ f173 1 1140"/>
              <a:gd name="f229" fmla="*/ f174 1 1237"/>
              <a:gd name="f230" fmla="*/ f175 1 1140"/>
              <a:gd name="f231" fmla="*/ f176 1 1140"/>
              <a:gd name="f232" fmla="*/ f177 1 1237"/>
              <a:gd name="f233" fmla="*/ f178 1 1140"/>
              <a:gd name="f234" fmla="*/ f179 1 1237"/>
              <a:gd name="f235" fmla="*/ f180 1 1140"/>
              <a:gd name="f236" fmla="*/ f181 1 1237"/>
              <a:gd name="f237" fmla="*/ f182 1 1140"/>
              <a:gd name="f238" fmla="*/ f183 1 1237"/>
              <a:gd name="f239" fmla="*/ f184 1 1140"/>
              <a:gd name="f240" fmla="*/ f185 1 1237"/>
              <a:gd name="f241" fmla="*/ f186 1 1140"/>
              <a:gd name="f242" fmla="*/ f187 1 1237"/>
              <a:gd name="f243" fmla="*/ f188 1 1237"/>
              <a:gd name="f244" fmla="*/ f189 1 1140"/>
              <a:gd name="f245" fmla="*/ f190 1 1140"/>
              <a:gd name="f246" fmla="*/ f191 1 1140"/>
              <a:gd name="f247" fmla="*/ f192 1 1140"/>
              <a:gd name="f248" fmla="*/ f193 1 1140"/>
              <a:gd name="f249" fmla="*/ f194 1 1140"/>
              <a:gd name="f250" fmla="*/ 0 1 f139"/>
              <a:gd name="f251" fmla="*/ f7 1 f139"/>
              <a:gd name="f252" fmla="*/ 0 1 f140"/>
              <a:gd name="f253" fmla="*/ f8 1 f140"/>
              <a:gd name="f254" fmla="+- f195 0 f1"/>
              <a:gd name="f255" fmla="*/ f196 1 f139"/>
              <a:gd name="f256" fmla="*/ f197 1 f140"/>
              <a:gd name="f257" fmla="*/ f198 1 f139"/>
              <a:gd name="f258" fmla="*/ f199 1 f140"/>
              <a:gd name="f259" fmla="*/ f200 1 f139"/>
              <a:gd name="f260" fmla="*/ f201 1 f140"/>
              <a:gd name="f261" fmla="*/ f202 1 f139"/>
              <a:gd name="f262" fmla="*/ f203 1 f140"/>
              <a:gd name="f263" fmla="*/ f204 1 f139"/>
              <a:gd name="f264" fmla="*/ f205 1 f140"/>
              <a:gd name="f265" fmla="*/ f206 1 f139"/>
              <a:gd name="f266" fmla="*/ f207 1 f140"/>
              <a:gd name="f267" fmla="*/ f208 1 f139"/>
              <a:gd name="f268" fmla="*/ f209 1 f140"/>
              <a:gd name="f269" fmla="*/ f210 1 f139"/>
              <a:gd name="f270" fmla="*/ f211 1 f140"/>
              <a:gd name="f271" fmla="*/ f212 1 f139"/>
              <a:gd name="f272" fmla="*/ f213 1 f140"/>
              <a:gd name="f273" fmla="*/ f214 1 f139"/>
              <a:gd name="f274" fmla="*/ f215 1 f140"/>
              <a:gd name="f275" fmla="*/ f216 1 f139"/>
              <a:gd name="f276" fmla="*/ f217 1 f140"/>
              <a:gd name="f277" fmla="*/ f218 1 f139"/>
              <a:gd name="f278" fmla="*/ f219 1 f140"/>
              <a:gd name="f279" fmla="*/ f220 1 f139"/>
              <a:gd name="f280" fmla="*/ f221 1 f140"/>
              <a:gd name="f281" fmla="*/ f222 1 f139"/>
              <a:gd name="f282" fmla="*/ f223 1 f140"/>
              <a:gd name="f283" fmla="*/ f224 1 f139"/>
              <a:gd name="f284" fmla="*/ f225 1 f139"/>
              <a:gd name="f285" fmla="*/ f226 1 f139"/>
              <a:gd name="f286" fmla="*/ f227 1 f140"/>
              <a:gd name="f287" fmla="*/ f228 1 f139"/>
              <a:gd name="f288" fmla="*/ f229 1 f140"/>
              <a:gd name="f289" fmla="*/ f230 1 f139"/>
              <a:gd name="f290" fmla="*/ f231 1 f139"/>
              <a:gd name="f291" fmla="*/ f232 1 f140"/>
              <a:gd name="f292" fmla="*/ f233 1 f139"/>
              <a:gd name="f293" fmla="*/ f234 1 f140"/>
              <a:gd name="f294" fmla="*/ f235 1 f139"/>
              <a:gd name="f295" fmla="*/ f236 1 f140"/>
              <a:gd name="f296" fmla="*/ f237 1 f139"/>
              <a:gd name="f297" fmla="*/ f238 1 f140"/>
              <a:gd name="f298" fmla="*/ f239 1 f139"/>
              <a:gd name="f299" fmla="*/ f240 1 f140"/>
              <a:gd name="f300" fmla="*/ f241 1 f139"/>
              <a:gd name="f301" fmla="*/ f242 1 f140"/>
              <a:gd name="f302" fmla="*/ f243 1 f140"/>
              <a:gd name="f303" fmla="*/ f244 1 f139"/>
              <a:gd name="f304" fmla="*/ f245 1 f139"/>
              <a:gd name="f305" fmla="*/ f246 1 f139"/>
              <a:gd name="f306" fmla="*/ f247 1 f139"/>
              <a:gd name="f307" fmla="*/ f248 1 f139"/>
              <a:gd name="f308" fmla="*/ f249 1 f139"/>
              <a:gd name="f309" fmla="*/ f250 f134 1"/>
              <a:gd name="f310" fmla="*/ f251 f134 1"/>
              <a:gd name="f311" fmla="*/ f253 f135 1"/>
              <a:gd name="f312" fmla="*/ f252 f135 1"/>
              <a:gd name="f313" fmla="*/ f255 f134 1"/>
              <a:gd name="f314" fmla="*/ f256 f135 1"/>
              <a:gd name="f315" fmla="*/ f257 f134 1"/>
              <a:gd name="f316" fmla="*/ f258 f135 1"/>
              <a:gd name="f317" fmla="*/ f259 f134 1"/>
              <a:gd name="f318" fmla="*/ f260 f135 1"/>
              <a:gd name="f319" fmla="*/ f261 f134 1"/>
              <a:gd name="f320" fmla="*/ f262 f135 1"/>
              <a:gd name="f321" fmla="*/ f263 f134 1"/>
              <a:gd name="f322" fmla="*/ f264 f135 1"/>
              <a:gd name="f323" fmla="*/ f265 f134 1"/>
              <a:gd name="f324" fmla="*/ f266 f135 1"/>
              <a:gd name="f325" fmla="*/ f267 f134 1"/>
              <a:gd name="f326" fmla="*/ f268 f135 1"/>
              <a:gd name="f327" fmla="*/ f269 f134 1"/>
              <a:gd name="f328" fmla="*/ f270 f135 1"/>
              <a:gd name="f329" fmla="*/ f271 f134 1"/>
              <a:gd name="f330" fmla="*/ f272 f135 1"/>
              <a:gd name="f331" fmla="*/ f273 f134 1"/>
              <a:gd name="f332" fmla="*/ f274 f135 1"/>
              <a:gd name="f333" fmla="*/ f275 f134 1"/>
              <a:gd name="f334" fmla="*/ f276 f135 1"/>
              <a:gd name="f335" fmla="*/ f277 f134 1"/>
              <a:gd name="f336" fmla="*/ f278 f135 1"/>
              <a:gd name="f337" fmla="*/ f279 f134 1"/>
              <a:gd name="f338" fmla="*/ f280 f135 1"/>
              <a:gd name="f339" fmla="*/ f281 f134 1"/>
              <a:gd name="f340" fmla="*/ f282 f135 1"/>
              <a:gd name="f341" fmla="*/ f283 f134 1"/>
              <a:gd name="f342" fmla="*/ f284 f134 1"/>
              <a:gd name="f343" fmla="*/ f285 f134 1"/>
              <a:gd name="f344" fmla="*/ f286 f135 1"/>
              <a:gd name="f345" fmla="*/ f287 f134 1"/>
              <a:gd name="f346" fmla="*/ f288 f135 1"/>
              <a:gd name="f347" fmla="*/ f289 f134 1"/>
              <a:gd name="f348" fmla="*/ f290 f134 1"/>
              <a:gd name="f349" fmla="*/ f291 f135 1"/>
              <a:gd name="f350" fmla="*/ f292 f134 1"/>
              <a:gd name="f351" fmla="*/ f293 f135 1"/>
              <a:gd name="f352" fmla="*/ f294 f134 1"/>
              <a:gd name="f353" fmla="*/ f295 f135 1"/>
              <a:gd name="f354" fmla="*/ f296 f134 1"/>
              <a:gd name="f355" fmla="*/ f297 f135 1"/>
              <a:gd name="f356" fmla="*/ f298 f134 1"/>
              <a:gd name="f357" fmla="*/ f299 f135 1"/>
              <a:gd name="f358" fmla="*/ f300 f134 1"/>
              <a:gd name="f359" fmla="*/ f301 f135 1"/>
              <a:gd name="f360" fmla="*/ f302 f135 1"/>
              <a:gd name="f361" fmla="*/ f303 f134 1"/>
              <a:gd name="f362" fmla="*/ f304 f134 1"/>
              <a:gd name="f363" fmla="*/ f305 f134 1"/>
              <a:gd name="f364" fmla="*/ f306 f134 1"/>
              <a:gd name="f365" fmla="*/ f307 f134 1"/>
              <a:gd name="f366" fmla="*/ f308 f1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4">
                <a:pos x="f313" y="f314"/>
              </a:cxn>
              <a:cxn ang="f254">
                <a:pos x="f315" y="f316"/>
              </a:cxn>
              <a:cxn ang="f254">
                <a:pos x="f317" y="f318"/>
              </a:cxn>
              <a:cxn ang="f254">
                <a:pos x="f319" y="f320"/>
              </a:cxn>
              <a:cxn ang="f254">
                <a:pos x="f321" y="f322"/>
              </a:cxn>
              <a:cxn ang="f254">
                <a:pos x="f323" y="f324"/>
              </a:cxn>
              <a:cxn ang="f254">
                <a:pos x="f325" y="f326"/>
              </a:cxn>
              <a:cxn ang="f254">
                <a:pos x="f327" y="f328"/>
              </a:cxn>
              <a:cxn ang="f254">
                <a:pos x="f329" y="f330"/>
              </a:cxn>
              <a:cxn ang="f254">
                <a:pos x="f331" y="f332"/>
              </a:cxn>
              <a:cxn ang="f254">
                <a:pos x="f333" y="f334"/>
              </a:cxn>
              <a:cxn ang="f254">
                <a:pos x="f335" y="f336"/>
              </a:cxn>
              <a:cxn ang="f254">
                <a:pos x="f337" y="f338"/>
              </a:cxn>
              <a:cxn ang="f254">
                <a:pos x="f339" y="f340"/>
              </a:cxn>
              <a:cxn ang="f254">
                <a:pos x="f341" y="f338"/>
              </a:cxn>
              <a:cxn ang="f254">
                <a:pos x="f342" y="f334"/>
              </a:cxn>
              <a:cxn ang="f254">
                <a:pos x="f343" y="f344"/>
              </a:cxn>
              <a:cxn ang="f254">
                <a:pos x="f345" y="f346"/>
              </a:cxn>
              <a:cxn ang="f254">
                <a:pos x="f347" y="f328"/>
              </a:cxn>
              <a:cxn ang="f254">
                <a:pos x="f348" y="f349"/>
              </a:cxn>
              <a:cxn ang="f254">
                <a:pos x="f350" y="f351"/>
              </a:cxn>
              <a:cxn ang="f254">
                <a:pos x="f352" y="f353"/>
              </a:cxn>
              <a:cxn ang="f254">
                <a:pos x="f354" y="f355"/>
              </a:cxn>
              <a:cxn ang="f254">
                <a:pos x="f356" y="f357"/>
              </a:cxn>
              <a:cxn ang="f254">
                <a:pos x="f358" y="f359"/>
              </a:cxn>
              <a:cxn ang="f254">
                <a:pos x="f339" y="f360"/>
              </a:cxn>
              <a:cxn ang="f254">
                <a:pos x="f361" y="f359"/>
              </a:cxn>
              <a:cxn ang="f254">
                <a:pos x="f362" y="f357"/>
              </a:cxn>
              <a:cxn ang="f254">
                <a:pos x="f363" y="f355"/>
              </a:cxn>
              <a:cxn ang="f254">
                <a:pos x="f364" y="f353"/>
              </a:cxn>
              <a:cxn ang="f254">
                <a:pos x="f365" y="f351"/>
              </a:cxn>
              <a:cxn ang="f254">
                <a:pos x="f366" y="f349"/>
              </a:cxn>
              <a:cxn ang="f254">
                <a:pos x="f327" y="f328"/>
              </a:cxn>
            </a:cxnLst>
            <a:rect l="f309" t="f312" r="f310" b="f311"/>
            <a:pathLst>
              <a:path w="1140" h="1237">
                <a:moveTo>
                  <a:pt x="f9" y="f10"/>
                </a:move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3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moveTo>
                  <a:pt x="f28" y="f29"/>
                </a:moveTo>
                <a:cubicBezTo>
                  <a:pt x="f30" y="f31"/>
                  <a:pt x="f32" y="f6"/>
                  <a:pt x="f33" y="f34"/>
                </a:cubicBezTo>
                <a:cubicBezTo>
                  <a:pt x="f35" y="f36"/>
                  <a:pt x="f37" y="f2"/>
                  <a:pt x="f38" y="f39"/>
                </a:cubicBezTo>
                <a:moveTo>
                  <a:pt x="f40" y="f41"/>
                </a:moveTo>
                <a:cubicBezTo>
                  <a:pt x="f42" y="f8"/>
                  <a:pt x="f43" y="f44"/>
                  <a:pt x="f45" y="f46"/>
                </a:cubicBezTo>
                <a:cubicBezTo>
                  <a:pt x="f43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6" y="f68"/>
                </a:cubicBezTo>
                <a:cubicBezTo>
                  <a:pt x="f66" y="f69"/>
                  <a:pt x="f70" y="f71"/>
                  <a:pt x="f72" y="f71"/>
                </a:cubicBezTo>
                <a:cubicBezTo>
                  <a:pt x="f73" y="f71"/>
                  <a:pt x="f74" y="f69"/>
                  <a:pt x="f74" y="f68"/>
                </a:cubicBezTo>
                <a:cubicBezTo>
                  <a:pt x="f74" y="f65"/>
                  <a:pt x="f55" y="f61"/>
                  <a:pt x="f75" y="f57"/>
                </a:cubicBezTo>
                <a:cubicBezTo>
                  <a:pt x="f76" y="f53"/>
                  <a:pt x="f77" y="f78"/>
                  <a:pt x="f79" y="f80"/>
                </a:cubicBezTo>
                <a:cubicBezTo>
                  <a:pt x="f81" y="f82"/>
                  <a:pt x="f83" y="f44"/>
                  <a:pt x="f84" y="f85"/>
                </a:cubicBezTo>
                <a:cubicBezTo>
                  <a:pt x="f86" y="f87"/>
                  <a:pt x="f88" y="f89"/>
                  <a:pt x="f90" y="f41"/>
                </a:cubicBezTo>
                <a:cubicBezTo>
                  <a:pt x="f91" y="f92"/>
                  <a:pt x="f93" y="f93"/>
                  <a:pt x="f47" y="f94"/>
                </a:cubicBezTo>
                <a:cubicBezTo>
                  <a:pt x="f80" y="f95"/>
                  <a:pt x="f96" y="f97"/>
                  <a:pt x="f98" y="f99"/>
                </a:cubicBezTo>
                <a:cubicBezTo>
                  <a:pt x="f92" y="f100"/>
                  <a:pt x="f101" y="f102"/>
                  <a:pt x="f103" y="f104"/>
                </a:cubicBezTo>
                <a:cubicBezTo>
                  <a:pt x="f105" y="f106"/>
                  <a:pt x="f107" y="f108"/>
                  <a:pt x="f109" y="f110"/>
                </a:cubicBezTo>
                <a:cubicBezTo>
                  <a:pt x="f111" y="f112"/>
                  <a:pt x="f113" y="f86"/>
                  <a:pt x="f113" y="f114"/>
                </a:cubicBezTo>
                <a:cubicBezTo>
                  <a:pt x="f7" y="f63"/>
                  <a:pt x="f7" y="f115"/>
                  <a:pt x="f7" y="f116"/>
                </a:cubicBezTo>
                <a:cubicBezTo>
                  <a:pt x="f7" y="f117"/>
                  <a:pt x="f118" y="f119"/>
                  <a:pt x="f72" y="f119"/>
                </a:cubicBezTo>
                <a:cubicBezTo>
                  <a:pt x="f120" y="f119"/>
                  <a:pt x="f6" y="f117"/>
                  <a:pt x="f6" y="f116"/>
                </a:cubicBezTo>
                <a:cubicBezTo>
                  <a:pt x="f6" y="f115"/>
                  <a:pt x="f6" y="f63"/>
                  <a:pt x="f121" y="f114"/>
                </a:cubicBezTo>
                <a:cubicBezTo>
                  <a:pt x="f121" y="f86"/>
                  <a:pt x="f122" y="f112"/>
                  <a:pt x="f123" y="f110"/>
                </a:cubicBezTo>
                <a:cubicBezTo>
                  <a:pt x="f124" y="f108"/>
                  <a:pt x="f125" y="f106"/>
                  <a:pt x="f126" y="f104"/>
                </a:cubicBezTo>
                <a:cubicBezTo>
                  <a:pt x="f127" y="f102"/>
                  <a:pt x="f128" y="f100"/>
                  <a:pt x="f129" y="f99"/>
                </a:cubicBezTo>
                <a:cubicBezTo>
                  <a:pt x="f130" y="f97"/>
                  <a:pt x="f130" y="f95"/>
                  <a:pt x="f131" y="f94"/>
                </a:cubicBezTo>
                <a:cubicBezTo>
                  <a:pt x="f132" y="f93"/>
                  <a:pt x="f132" y="f98"/>
                  <a:pt x="f40" y="f41"/>
                </a:cubicBezTo>
                <a:close/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8" name="Freeform 200"/>
          <p:cNvSpPr/>
          <p:nvPr/>
        </p:nvSpPr>
        <p:spPr>
          <a:xfrm>
            <a:off x="6112087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4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945"/>
              <a:gd name="f20" fmla="val 146"/>
              <a:gd name="f21" fmla="val 65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4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627 f31 1"/>
              <a:gd name="f43" fmla="*/ 1945 f32 1"/>
              <a:gd name="f44" fmla="*/ 2825 f31 1"/>
              <a:gd name="f45" fmla="*/ 146 f32 1"/>
              <a:gd name="f46" fmla="*/ 0 f32 1"/>
              <a:gd name="f47" fmla="*/ 2628 f31 1"/>
              <a:gd name="f48" fmla="*/ 2 f32 1"/>
              <a:gd name="f49" fmla="*/ 198 f31 1"/>
              <a:gd name="f50" fmla="*/ f33 1 f2"/>
              <a:gd name="f51" fmla="*/ f36 1 2092"/>
              <a:gd name="f52" fmla="*/ f37 1 2825"/>
              <a:gd name="f53" fmla="*/ f38 1 2092"/>
              <a:gd name="f54" fmla="*/ f39 1 2825"/>
              <a:gd name="f55" fmla="*/ f40 1 2092"/>
              <a:gd name="f56" fmla="*/ f41 1 2825"/>
              <a:gd name="f57" fmla="*/ f42 1 2825"/>
              <a:gd name="f58" fmla="*/ f43 1 2092"/>
              <a:gd name="f59" fmla="*/ f44 1 2825"/>
              <a:gd name="f60" fmla="*/ f45 1 2092"/>
              <a:gd name="f61" fmla="*/ f46 1 2092"/>
              <a:gd name="f62" fmla="*/ f47 1 2825"/>
              <a:gd name="f63" fmla="*/ f48 1 2092"/>
              <a:gd name="f64" fmla="*/ f49 1 2825"/>
              <a:gd name="f65" fmla="*/ 0 1 f34"/>
              <a:gd name="f66" fmla="*/ f6 1 f34"/>
              <a:gd name="f67" fmla="*/ 0 1 f35"/>
              <a:gd name="f68" fmla="*/ f7 1 f35"/>
              <a:gd name="f69" fmla="+- f50 0 f1"/>
              <a:gd name="f70" fmla="*/ f51 1 f34"/>
              <a:gd name="f71" fmla="*/ f52 1 f35"/>
              <a:gd name="f72" fmla="*/ f53 1 f34"/>
              <a:gd name="f73" fmla="*/ f54 1 f35"/>
              <a:gd name="f74" fmla="*/ f55 1 f34"/>
              <a:gd name="f75" fmla="*/ f56 1 f35"/>
              <a:gd name="f76" fmla="*/ f57 1 f35"/>
              <a:gd name="f77" fmla="*/ f58 1 f34"/>
              <a:gd name="f78" fmla="*/ f59 1 f35"/>
              <a:gd name="f79" fmla="*/ f60 1 f34"/>
              <a:gd name="f80" fmla="*/ f61 1 f34"/>
              <a:gd name="f81" fmla="*/ f62 1 f35"/>
              <a:gd name="f82" fmla="*/ f63 1 f34"/>
              <a:gd name="f83" fmla="*/ f64 1 f35"/>
              <a:gd name="f84" fmla="*/ f65 f29 1"/>
              <a:gd name="f85" fmla="*/ f66 f29 1"/>
              <a:gd name="f86" fmla="*/ f68 f30 1"/>
              <a:gd name="f87" fmla="*/ f67 f30 1"/>
              <a:gd name="f88" fmla="*/ f70 f29 1"/>
              <a:gd name="f89" fmla="*/ f71 f30 1"/>
              <a:gd name="f90" fmla="*/ f72 f29 1"/>
              <a:gd name="f91" fmla="*/ f73 f30 1"/>
              <a:gd name="f92" fmla="*/ f74 f29 1"/>
              <a:gd name="f93" fmla="*/ f75 f30 1"/>
              <a:gd name="f94" fmla="*/ f76 f30 1"/>
              <a:gd name="f95" fmla="*/ f77 f29 1"/>
              <a:gd name="f96" fmla="*/ f78 f30 1"/>
              <a:gd name="f97" fmla="*/ f79 f29 1"/>
              <a:gd name="f98" fmla="*/ f80 f29 1"/>
              <a:gd name="f99" fmla="*/ f81 f30 1"/>
              <a:gd name="f100" fmla="*/ f82 f29 1"/>
              <a:gd name="f101" fmla="*/ f83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8" y="f89"/>
              </a:cxn>
              <a:cxn ang="f69">
                <a:pos x="f90" y="f91"/>
              </a:cxn>
              <a:cxn ang="f69">
                <a:pos x="f92" y="f93"/>
              </a:cxn>
              <a:cxn ang="f69">
                <a:pos x="f92" y="f94"/>
              </a:cxn>
              <a:cxn ang="f69">
                <a:pos x="f95" y="f96"/>
              </a:cxn>
              <a:cxn ang="f69">
                <a:pos x="f97" y="f96"/>
              </a:cxn>
              <a:cxn ang="f69">
                <a:pos x="f98" y="f99"/>
              </a:cxn>
              <a:cxn ang="f69">
                <a:pos x="f100" y="f101"/>
              </a:cxn>
              <a:cxn ang="f69">
                <a:pos x="f88" y="f89"/>
              </a:cxn>
            </a:cxnLst>
            <a:rect l="f84" t="f87" r="f85" b="f86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19" y="f7"/>
                </a:cubicBezTo>
                <a:lnTo>
                  <a:pt x="f20" y="f7"/>
                </a:lnTo>
                <a:cubicBezTo>
                  <a:pt x="f21" y="f18"/>
                  <a:pt x="f10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9" name="Freeform 201"/>
          <p:cNvSpPr/>
          <p:nvPr/>
        </p:nvSpPr>
        <p:spPr>
          <a:xfrm>
            <a:off x="6916457" y="4162586"/>
            <a:ext cx="212360" cy="167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"/>
              <a:gd name="f7" fmla="val 127"/>
              <a:gd name="f8" fmla="val 124"/>
              <a:gd name="f9" fmla="val 105"/>
              <a:gd name="f10" fmla="val 78"/>
              <a:gd name="f11" fmla="val 22"/>
              <a:gd name="f12" fmla="val 52"/>
              <a:gd name="f13" fmla="val 33"/>
              <a:gd name="f14" fmla="val 17"/>
              <a:gd name="f15" fmla="val 44"/>
              <a:gd name="f16" fmla="val 106"/>
              <a:gd name="f17" fmla="val 70"/>
              <a:gd name="f18" fmla="val 87"/>
              <a:gd name="f19" fmla="val 114"/>
              <a:gd name="f20" fmla="val 107"/>
              <a:gd name="f21" fmla="val 140"/>
              <a:gd name="f22" fmla="+- 0 0 -90"/>
              <a:gd name="f23" fmla="*/ f3 1 157"/>
              <a:gd name="f24" fmla="*/ f4 1 127"/>
              <a:gd name="f25" fmla="+- f7 0 f5"/>
              <a:gd name="f26" fmla="+- f6 0 f5"/>
              <a:gd name="f27" fmla="*/ f22 f0 1"/>
              <a:gd name="f28" fmla="*/ f26 1 157"/>
              <a:gd name="f29" fmla="*/ f25 1 127"/>
              <a:gd name="f30" fmla="*/ 157 f26 1"/>
              <a:gd name="f31" fmla="*/ 0 f25 1"/>
              <a:gd name="f32" fmla="*/ 124 f26 1"/>
              <a:gd name="f33" fmla="*/ 127 f25 1"/>
              <a:gd name="f34" fmla="*/ 105 f26 1"/>
              <a:gd name="f35" fmla="*/ 78 f26 1"/>
              <a:gd name="f36" fmla="*/ 22 f25 1"/>
              <a:gd name="f37" fmla="*/ 52 f26 1"/>
              <a:gd name="f38" fmla="*/ 33 f26 1"/>
              <a:gd name="f39" fmla="*/ 0 f26 1"/>
              <a:gd name="f40" fmla="*/ 17 f26 1"/>
              <a:gd name="f41" fmla="*/ 44 f26 1"/>
              <a:gd name="f42" fmla="*/ 106 f25 1"/>
              <a:gd name="f43" fmla="*/ 70 f26 1"/>
              <a:gd name="f44" fmla="*/ 87 f26 1"/>
              <a:gd name="f45" fmla="*/ 114 f26 1"/>
              <a:gd name="f46" fmla="*/ 107 f25 1"/>
              <a:gd name="f47" fmla="*/ 140 f26 1"/>
              <a:gd name="f48" fmla="*/ f27 1 f2"/>
              <a:gd name="f49" fmla="*/ f30 1 157"/>
              <a:gd name="f50" fmla="*/ f31 1 127"/>
              <a:gd name="f51" fmla="*/ f32 1 157"/>
              <a:gd name="f52" fmla="*/ f33 1 127"/>
              <a:gd name="f53" fmla="*/ f34 1 157"/>
              <a:gd name="f54" fmla="*/ f35 1 157"/>
              <a:gd name="f55" fmla="*/ f36 1 127"/>
              <a:gd name="f56" fmla="*/ f37 1 157"/>
              <a:gd name="f57" fmla="*/ f38 1 157"/>
              <a:gd name="f58" fmla="*/ f39 1 157"/>
              <a:gd name="f59" fmla="*/ f40 1 157"/>
              <a:gd name="f60" fmla="*/ f41 1 157"/>
              <a:gd name="f61" fmla="*/ f42 1 127"/>
              <a:gd name="f62" fmla="*/ f43 1 157"/>
              <a:gd name="f63" fmla="*/ f44 1 157"/>
              <a:gd name="f64" fmla="*/ f45 1 157"/>
              <a:gd name="f65" fmla="*/ f46 1 127"/>
              <a:gd name="f66" fmla="*/ f47 1 157"/>
              <a:gd name="f67" fmla="*/ 0 1 f28"/>
              <a:gd name="f68" fmla="*/ f6 1 f28"/>
              <a:gd name="f69" fmla="*/ 0 1 f29"/>
              <a:gd name="f70" fmla="*/ f7 1 f29"/>
              <a:gd name="f71" fmla="+- f48 0 f1"/>
              <a:gd name="f72" fmla="*/ f49 1 f28"/>
              <a:gd name="f73" fmla="*/ f50 1 f29"/>
              <a:gd name="f74" fmla="*/ f51 1 f28"/>
              <a:gd name="f75" fmla="*/ f52 1 f29"/>
              <a:gd name="f76" fmla="*/ f53 1 f28"/>
              <a:gd name="f77" fmla="*/ f54 1 f28"/>
              <a:gd name="f78" fmla="*/ f55 1 f29"/>
              <a:gd name="f79" fmla="*/ f56 1 f28"/>
              <a:gd name="f80" fmla="*/ f57 1 f28"/>
              <a:gd name="f81" fmla="*/ f58 1 f28"/>
              <a:gd name="f82" fmla="*/ f59 1 f28"/>
              <a:gd name="f83" fmla="*/ f60 1 f28"/>
              <a:gd name="f84" fmla="*/ f61 1 f29"/>
              <a:gd name="f85" fmla="*/ f62 1 f28"/>
              <a:gd name="f86" fmla="*/ f63 1 f28"/>
              <a:gd name="f87" fmla="*/ f64 1 f28"/>
              <a:gd name="f88" fmla="*/ f65 1 f29"/>
              <a:gd name="f89" fmla="*/ f66 1 f28"/>
              <a:gd name="f90" fmla="*/ f67 f23 1"/>
              <a:gd name="f91" fmla="*/ f68 f23 1"/>
              <a:gd name="f92" fmla="*/ f70 f24 1"/>
              <a:gd name="f93" fmla="*/ f69 f24 1"/>
              <a:gd name="f94" fmla="*/ f72 f23 1"/>
              <a:gd name="f95" fmla="*/ f73 f24 1"/>
              <a:gd name="f96" fmla="*/ f74 f23 1"/>
              <a:gd name="f97" fmla="*/ f75 f24 1"/>
              <a:gd name="f98" fmla="*/ f76 f23 1"/>
              <a:gd name="f99" fmla="*/ f77 f23 1"/>
              <a:gd name="f100" fmla="*/ f78 f24 1"/>
              <a:gd name="f101" fmla="*/ f79 f23 1"/>
              <a:gd name="f102" fmla="*/ f80 f23 1"/>
              <a:gd name="f103" fmla="*/ f81 f23 1"/>
              <a:gd name="f104" fmla="*/ f82 f23 1"/>
              <a:gd name="f105" fmla="*/ f83 f23 1"/>
              <a:gd name="f106" fmla="*/ f84 f24 1"/>
              <a:gd name="f107" fmla="*/ f85 f23 1"/>
              <a:gd name="f108" fmla="*/ f86 f23 1"/>
              <a:gd name="f109" fmla="*/ f87 f23 1"/>
              <a:gd name="f110" fmla="*/ f88 f24 1"/>
              <a:gd name="f111" fmla="*/ f89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4" y="f95"/>
              </a:cxn>
              <a:cxn ang="f71">
                <a:pos x="f96" y="f97"/>
              </a:cxn>
              <a:cxn ang="f71">
                <a:pos x="f98" y="f97"/>
              </a:cxn>
              <a:cxn ang="f71">
                <a:pos x="f99" y="f100"/>
              </a:cxn>
              <a:cxn ang="f71">
                <a:pos x="f101" y="f97"/>
              </a:cxn>
              <a:cxn ang="f71">
                <a:pos x="f102" y="f97"/>
              </a:cxn>
              <a:cxn ang="f71">
                <a:pos x="f103" y="f95"/>
              </a:cxn>
              <a:cxn ang="f71">
                <a:pos x="f104" y="f95"/>
              </a:cxn>
              <a:cxn ang="f71">
                <a:pos x="f105" y="f106"/>
              </a:cxn>
              <a:cxn ang="f71">
                <a:pos x="f107" y="f95"/>
              </a:cxn>
              <a:cxn ang="f71">
                <a:pos x="f108" y="f95"/>
              </a:cxn>
              <a:cxn ang="f71">
                <a:pos x="f109" y="f110"/>
              </a:cxn>
              <a:cxn ang="f71">
                <a:pos x="f111" y="f95"/>
              </a:cxn>
              <a:cxn ang="f71">
                <a:pos x="f94" y="f95"/>
              </a:cxn>
            </a:cxnLst>
            <a:rect l="f90" t="f93" r="f91" b="f92"/>
            <a:pathLst>
              <a:path w="157" h="127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19" y="f20"/>
                </a:lnTo>
                <a:lnTo>
                  <a:pt x="f21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0" name="Freeform 202"/>
          <p:cNvSpPr/>
          <p:nvPr/>
        </p:nvSpPr>
        <p:spPr>
          <a:xfrm>
            <a:off x="7135255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69"/>
              <a:gd name="f29" fmla="val 29"/>
              <a:gd name="f30" fmla="val 64"/>
              <a:gd name="f31" fmla="val 60"/>
              <a:gd name="f32" fmla="val 17"/>
              <a:gd name="f33" fmla="val 53"/>
              <a:gd name="f34" fmla="val 36"/>
              <a:gd name="f35" fmla="val 24"/>
              <a:gd name="f36" fmla="val 19"/>
              <a:gd name="f37" fmla="val 63"/>
              <a:gd name="f38" fmla="val 59"/>
              <a:gd name="f39" fmla="+- 0 0 -90"/>
              <a:gd name="f40" fmla="*/ f3 1 88"/>
              <a:gd name="f41" fmla="*/ f4 1 101"/>
              <a:gd name="f42" fmla="+- f7 0 f5"/>
              <a:gd name="f43" fmla="+- f6 0 f5"/>
              <a:gd name="f44" fmla="*/ f39 f0 1"/>
              <a:gd name="f45" fmla="*/ f43 1 88"/>
              <a:gd name="f46" fmla="*/ f42 1 101"/>
              <a:gd name="f47" fmla="*/ 88 f43 1"/>
              <a:gd name="f48" fmla="*/ 51 f42 1"/>
              <a:gd name="f49" fmla="*/ 76 f43 1"/>
              <a:gd name="f50" fmla="*/ 87 f42 1"/>
              <a:gd name="f51" fmla="*/ 44 f43 1"/>
              <a:gd name="f52" fmla="*/ 101 f42 1"/>
              <a:gd name="f53" fmla="*/ 12 f43 1"/>
              <a:gd name="f54" fmla="*/ 0 f43 1"/>
              <a:gd name="f55" fmla="*/ 14 f42 1"/>
              <a:gd name="f56" fmla="*/ 0 f42 1"/>
              <a:gd name="f57" fmla="*/ 72 f43 1"/>
              <a:gd name="f58" fmla="*/ 64 f43 1"/>
              <a:gd name="f59" fmla="*/ 23 f42 1"/>
              <a:gd name="f60" fmla="*/ 24 f43 1"/>
              <a:gd name="f61" fmla="*/ 17 f43 1"/>
              <a:gd name="f62" fmla="*/ 78 f42 1"/>
              <a:gd name="f63" fmla="*/ f44 1 f2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101"/>
              <a:gd name="f70" fmla="*/ f53 1 88"/>
              <a:gd name="f71" fmla="*/ f54 1 88"/>
              <a:gd name="f72" fmla="*/ f55 1 101"/>
              <a:gd name="f73" fmla="*/ f56 1 101"/>
              <a:gd name="f74" fmla="*/ f57 1 88"/>
              <a:gd name="f75" fmla="*/ f58 1 88"/>
              <a:gd name="f76" fmla="*/ f59 1 101"/>
              <a:gd name="f77" fmla="*/ f60 1 88"/>
              <a:gd name="f78" fmla="*/ f61 1 88"/>
              <a:gd name="f79" fmla="*/ f62 1 101"/>
              <a:gd name="f80" fmla="*/ 0 1 f45"/>
              <a:gd name="f81" fmla="*/ f6 1 f45"/>
              <a:gd name="f82" fmla="*/ 0 1 f46"/>
              <a:gd name="f83" fmla="*/ f7 1 f46"/>
              <a:gd name="f84" fmla="+- f63 0 f1"/>
              <a:gd name="f85" fmla="*/ f64 1 f45"/>
              <a:gd name="f86" fmla="*/ f65 1 f46"/>
              <a:gd name="f87" fmla="*/ f66 1 f45"/>
              <a:gd name="f88" fmla="*/ f67 1 f46"/>
              <a:gd name="f89" fmla="*/ f68 1 f45"/>
              <a:gd name="f90" fmla="*/ f69 1 f46"/>
              <a:gd name="f91" fmla="*/ f70 1 f45"/>
              <a:gd name="f92" fmla="*/ f71 1 f45"/>
              <a:gd name="f93" fmla="*/ f72 1 f46"/>
              <a:gd name="f94" fmla="*/ f73 1 f46"/>
              <a:gd name="f95" fmla="*/ f74 1 f45"/>
              <a:gd name="f96" fmla="*/ f75 1 f45"/>
              <a:gd name="f97" fmla="*/ f76 1 f46"/>
              <a:gd name="f98" fmla="*/ f77 1 f45"/>
              <a:gd name="f99" fmla="*/ f78 1 f45"/>
              <a:gd name="f100" fmla="*/ f79 1 f46"/>
              <a:gd name="f101" fmla="*/ f80 f40 1"/>
              <a:gd name="f102" fmla="*/ f81 f40 1"/>
              <a:gd name="f103" fmla="*/ f83 f41 1"/>
              <a:gd name="f104" fmla="*/ f82 f41 1"/>
              <a:gd name="f105" fmla="*/ f85 f40 1"/>
              <a:gd name="f106" fmla="*/ f86 f41 1"/>
              <a:gd name="f107" fmla="*/ f87 f40 1"/>
              <a:gd name="f108" fmla="*/ f88 f41 1"/>
              <a:gd name="f109" fmla="*/ f89 f40 1"/>
              <a:gd name="f110" fmla="*/ f90 f41 1"/>
              <a:gd name="f111" fmla="*/ f91 f40 1"/>
              <a:gd name="f112" fmla="*/ f92 f40 1"/>
              <a:gd name="f113" fmla="*/ f93 f41 1"/>
              <a:gd name="f114" fmla="*/ f94 f41 1"/>
              <a:gd name="f115" fmla="*/ f95 f40 1"/>
              <a:gd name="f116" fmla="*/ f96 f40 1"/>
              <a:gd name="f117" fmla="*/ f97 f41 1"/>
              <a:gd name="f118" fmla="*/ f98 f40 1"/>
              <a:gd name="f119" fmla="*/ f99 f40 1"/>
              <a:gd name="f120" fmla="*/ f10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08"/>
              </a:cxn>
              <a:cxn ang="f84">
                <a:pos x="f112" y="f106"/>
              </a:cxn>
              <a:cxn ang="f84">
                <a:pos x="f111" y="f113"/>
              </a:cxn>
              <a:cxn ang="f84">
                <a:pos x="f109" y="f114"/>
              </a:cxn>
              <a:cxn ang="f84">
                <a:pos x="f107" y="f113"/>
              </a:cxn>
              <a:cxn ang="f84">
                <a:pos x="f105" y="f106"/>
              </a:cxn>
              <a:cxn ang="f84">
                <a:pos x="f115" y="f106"/>
              </a:cxn>
              <a:cxn ang="f84">
                <a:pos x="f116" y="f117"/>
              </a:cxn>
              <a:cxn ang="f84">
                <a:pos x="f109" y="f113"/>
              </a:cxn>
              <a:cxn ang="f84">
                <a:pos x="f118" y="f117"/>
              </a:cxn>
              <a:cxn ang="f84">
                <a:pos x="f119" y="f106"/>
              </a:cxn>
              <a:cxn ang="f84">
                <a:pos x="f118" y="f120"/>
              </a:cxn>
              <a:cxn ang="f84">
                <a:pos x="f109" y="f108"/>
              </a:cxn>
              <a:cxn ang="f84">
                <a:pos x="f116" y="f120"/>
              </a:cxn>
              <a:cxn ang="f84">
                <a:pos x="f115" y="f106"/>
              </a:cxn>
            </a:cxnLst>
            <a:rect l="f101" t="f104" r="f102" b="f103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34" y="f24"/>
                  <a:pt x="f29" y="f32"/>
                  <a:pt x="f35" y="f23"/>
                </a:cubicBezTo>
                <a:cubicBezTo>
                  <a:pt x="f36" y="f29"/>
                  <a:pt x="f32" y="f27"/>
                  <a:pt x="f32" y="f8"/>
                </a:cubicBezTo>
                <a:cubicBezTo>
                  <a:pt x="f32" y="f37"/>
                  <a:pt x="f36" y="f26"/>
                  <a:pt x="f35" y="f11"/>
                </a:cubicBezTo>
                <a:cubicBezTo>
                  <a:pt x="f29" y="f10"/>
                  <a:pt x="f34" y="f13"/>
                  <a:pt x="f17" y="f13"/>
                </a:cubicBezTo>
                <a:cubicBezTo>
                  <a:pt x="f33" y="f13"/>
                  <a:pt x="f38" y="f10"/>
                  <a:pt x="f30" y="f11"/>
                </a:cubicBezTo>
                <a:cubicBezTo>
                  <a:pt x="f28" y="f26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1" name="Rectangle 203"/>
          <p:cNvSpPr/>
          <p:nvPr/>
        </p:nvSpPr>
        <p:spPr>
          <a:xfrm>
            <a:off x="7289688" y="4149720"/>
            <a:ext cx="19302" cy="18018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2" name="Freeform 204"/>
          <p:cNvSpPr/>
          <p:nvPr/>
        </p:nvSpPr>
        <p:spPr>
          <a:xfrm>
            <a:off x="7341168" y="4149720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"/>
              <a:gd name="f7" fmla="val 134"/>
              <a:gd name="f8" fmla="val 17"/>
              <a:gd name="f9" fmla="val 61"/>
              <a:gd name="f10" fmla="val 59"/>
              <a:gd name="f11" fmla="val 16"/>
              <a:gd name="f12" fmla="val 57"/>
              <a:gd name="f13" fmla="val 54"/>
              <a:gd name="f14" fmla="val 15"/>
              <a:gd name="f15" fmla="val 51"/>
              <a:gd name="f16" fmla="val 49"/>
              <a:gd name="f17" fmla="val 14"/>
              <a:gd name="f18" fmla="val 46"/>
              <a:gd name="f19" fmla="val 40"/>
              <a:gd name="f20" fmla="val 35"/>
              <a:gd name="f21" fmla="val 31"/>
              <a:gd name="f22" fmla="val 19"/>
              <a:gd name="f23" fmla="val 28"/>
              <a:gd name="f24" fmla="val 22"/>
              <a:gd name="f25" fmla="val 27"/>
              <a:gd name="f26" fmla="val 36"/>
              <a:gd name="f27" fmla="val 39"/>
              <a:gd name="f28" fmla="val 56"/>
              <a:gd name="f29" fmla="val 52"/>
              <a:gd name="f30" fmla="val 11"/>
              <a:gd name="f31" fmla="val 24"/>
              <a:gd name="f32" fmla="val 20"/>
              <a:gd name="f33" fmla="val 10"/>
              <a:gd name="f34" fmla="val 25"/>
              <a:gd name="f35" fmla="val 3"/>
              <a:gd name="f36" fmla="val 33"/>
              <a:gd name="f37" fmla="val 44"/>
              <a:gd name="f38" fmla="val 48"/>
              <a:gd name="f39" fmla="val 1"/>
              <a:gd name="f40" fmla="val 2"/>
              <a:gd name="f41" fmla="+- 0 0 -90"/>
              <a:gd name="f42" fmla="*/ f3 1 62"/>
              <a:gd name="f43" fmla="*/ f4 1 134"/>
              <a:gd name="f44" fmla="+- f7 0 f5"/>
              <a:gd name="f45" fmla="+- f6 0 f5"/>
              <a:gd name="f46" fmla="*/ f41 f0 1"/>
              <a:gd name="f47" fmla="*/ f45 1 62"/>
              <a:gd name="f48" fmla="*/ f44 1 134"/>
              <a:gd name="f49" fmla="*/ 62 f45 1"/>
              <a:gd name="f50" fmla="*/ 17 f44 1"/>
              <a:gd name="f51" fmla="*/ 61 f45 1"/>
              <a:gd name="f52" fmla="*/ 54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7 f45 1"/>
              <a:gd name="f59" fmla="*/ 36 f44 1"/>
              <a:gd name="f60" fmla="*/ 39 f44 1"/>
              <a:gd name="f61" fmla="*/ 56 f45 1"/>
              <a:gd name="f62" fmla="*/ 52 f44 1"/>
              <a:gd name="f63" fmla="*/ 134 f44 1"/>
              <a:gd name="f64" fmla="*/ 11 f45 1"/>
              <a:gd name="f65" fmla="*/ 0 f45 1"/>
              <a:gd name="f66" fmla="*/ 20 f45 1"/>
              <a:gd name="f67" fmla="*/ 10 f44 1"/>
              <a:gd name="f68" fmla="*/ 44 f45 1"/>
              <a:gd name="f69" fmla="*/ 0 f44 1"/>
              <a:gd name="f70" fmla="*/ 1 f44 1"/>
              <a:gd name="f71" fmla="*/ 2 f44 1"/>
              <a:gd name="f72" fmla="*/ f46 1 f2"/>
              <a:gd name="f73" fmla="*/ f49 1 62"/>
              <a:gd name="f74" fmla="*/ f50 1 134"/>
              <a:gd name="f75" fmla="*/ f51 1 62"/>
              <a:gd name="f76" fmla="*/ f52 1 62"/>
              <a:gd name="f77" fmla="*/ f53 1 134"/>
              <a:gd name="f78" fmla="*/ f54 1 62"/>
              <a:gd name="f79" fmla="*/ f55 1 134"/>
              <a:gd name="f80" fmla="*/ f56 1 62"/>
              <a:gd name="f81" fmla="*/ f57 1 134"/>
              <a:gd name="f82" fmla="*/ f58 1 62"/>
              <a:gd name="f83" fmla="*/ f59 1 134"/>
              <a:gd name="f84" fmla="*/ f60 1 134"/>
              <a:gd name="f85" fmla="*/ f61 1 62"/>
              <a:gd name="f86" fmla="*/ f62 1 134"/>
              <a:gd name="f87" fmla="*/ f63 1 134"/>
              <a:gd name="f88" fmla="*/ f64 1 62"/>
              <a:gd name="f89" fmla="*/ f65 1 62"/>
              <a:gd name="f90" fmla="*/ f66 1 62"/>
              <a:gd name="f91" fmla="*/ f67 1 134"/>
              <a:gd name="f92" fmla="*/ f68 1 62"/>
              <a:gd name="f93" fmla="*/ f69 1 134"/>
              <a:gd name="f94" fmla="*/ f70 1 134"/>
              <a:gd name="f95" fmla="*/ f71 1 134"/>
              <a:gd name="f96" fmla="*/ 0 1 f47"/>
              <a:gd name="f97" fmla="*/ f6 1 f47"/>
              <a:gd name="f98" fmla="*/ 0 1 f48"/>
              <a:gd name="f99" fmla="*/ f7 1 f48"/>
              <a:gd name="f100" fmla="+- f72 0 f1"/>
              <a:gd name="f101" fmla="*/ f73 1 f47"/>
              <a:gd name="f102" fmla="*/ f74 1 f48"/>
              <a:gd name="f103" fmla="*/ f75 1 f47"/>
              <a:gd name="f104" fmla="*/ f76 1 f47"/>
              <a:gd name="f105" fmla="*/ f77 1 f48"/>
              <a:gd name="f106" fmla="*/ f78 1 f47"/>
              <a:gd name="f107" fmla="*/ f79 1 f48"/>
              <a:gd name="f108" fmla="*/ f80 1 f47"/>
              <a:gd name="f109" fmla="*/ f81 1 f48"/>
              <a:gd name="f110" fmla="*/ f82 1 f47"/>
              <a:gd name="f111" fmla="*/ f83 1 f48"/>
              <a:gd name="f112" fmla="*/ f84 1 f48"/>
              <a:gd name="f113" fmla="*/ f85 1 f47"/>
              <a:gd name="f114" fmla="*/ f86 1 f48"/>
              <a:gd name="f115" fmla="*/ f87 1 f48"/>
              <a:gd name="f116" fmla="*/ f88 1 f47"/>
              <a:gd name="f117" fmla="*/ f89 1 f47"/>
              <a:gd name="f118" fmla="*/ f90 1 f47"/>
              <a:gd name="f119" fmla="*/ f91 1 f48"/>
              <a:gd name="f120" fmla="*/ f92 1 f47"/>
              <a:gd name="f121" fmla="*/ f93 1 f48"/>
              <a:gd name="f122" fmla="*/ f94 1 f48"/>
              <a:gd name="f123" fmla="*/ f95 1 f48"/>
              <a:gd name="f124" fmla="*/ f96 f42 1"/>
              <a:gd name="f125" fmla="*/ f97 f42 1"/>
              <a:gd name="f126" fmla="*/ f99 f43 1"/>
              <a:gd name="f127" fmla="*/ f98 f43 1"/>
              <a:gd name="f128" fmla="*/ f101 f42 1"/>
              <a:gd name="f129" fmla="*/ f102 f43 1"/>
              <a:gd name="f130" fmla="*/ f103 f42 1"/>
              <a:gd name="f131" fmla="*/ f104 f42 1"/>
              <a:gd name="f132" fmla="*/ f105 f43 1"/>
              <a:gd name="f133" fmla="*/ f106 f42 1"/>
              <a:gd name="f134" fmla="*/ f107 f43 1"/>
              <a:gd name="f135" fmla="*/ f108 f42 1"/>
              <a:gd name="f136" fmla="*/ f109 f43 1"/>
              <a:gd name="f137" fmla="*/ f110 f42 1"/>
              <a:gd name="f138" fmla="*/ f111 f43 1"/>
              <a:gd name="f139" fmla="*/ f112 f43 1"/>
              <a:gd name="f140" fmla="*/ f113 f42 1"/>
              <a:gd name="f141" fmla="*/ f114 f43 1"/>
              <a:gd name="f142" fmla="*/ f115 f43 1"/>
              <a:gd name="f143" fmla="*/ f116 f42 1"/>
              <a:gd name="f144" fmla="*/ f117 f42 1"/>
              <a:gd name="f145" fmla="*/ f118 f42 1"/>
              <a:gd name="f146" fmla="*/ f119 f43 1"/>
              <a:gd name="f147" fmla="*/ f120 f42 1"/>
              <a:gd name="f148" fmla="*/ f121 f43 1"/>
              <a:gd name="f149" fmla="*/ f122 f43 1"/>
              <a:gd name="f150" fmla="*/ f123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0">
                <a:pos x="f128" y="f129"/>
              </a:cxn>
              <a:cxn ang="f100">
                <a:pos x="f130" y="f129"/>
              </a:cxn>
              <a:cxn ang="f100">
                <a:pos x="f131" y="f132"/>
              </a:cxn>
              <a:cxn ang="f100">
                <a:pos x="f133" y="f134"/>
              </a:cxn>
              <a:cxn ang="f100">
                <a:pos x="f135" y="f136"/>
              </a:cxn>
              <a:cxn ang="f100">
                <a:pos x="f137" y="f138"/>
              </a:cxn>
              <a:cxn ang="f100">
                <a:pos x="f137" y="f139"/>
              </a:cxn>
              <a:cxn ang="f100">
                <a:pos x="f140" y="f139"/>
              </a:cxn>
              <a:cxn ang="f100">
                <a:pos x="f140" y="f141"/>
              </a:cxn>
              <a:cxn ang="f100">
                <a:pos x="f137" y="f141"/>
              </a:cxn>
              <a:cxn ang="f100">
                <a:pos x="f137" y="f142"/>
              </a:cxn>
              <a:cxn ang="f100">
                <a:pos x="f143" y="f142"/>
              </a:cxn>
              <a:cxn ang="f100">
                <a:pos x="f143" y="f141"/>
              </a:cxn>
              <a:cxn ang="f100">
                <a:pos x="f144" y="f141"/>
              </a:cxn>
              <a:cxn ang="f100">
                <a:pos x="f144" y="f139"/>
              </a:cxn>
              <a:cxn ang="f100">
                <a:pos x="f143" y="f139"/>
              </a:cxn>
              <a:cxn ang="f100">
                <a:pos x="f143" y="f138"/>
              </a:cxn>
              <a:cxn ang="f100">
                <a:pos x="f145" y="f146"/>
              </a:cxn>
              <a:cxn ang="f100">
                <a:pos x="f147" y="f148"/>
              </a:cxn>
              <a:cxn ang="f100">
                <a:pos x="f131" y="f149"/>
              </a:cxn>
              <a:cxn ang="f100">
                <a:pos x="f128" y="f150"/>
              </a:cxn>
              <a:cxn ang="f100">
                <a:pos x="f128" y="f129"/>
              </a:cxn>
            </a:cxnLst>
            <a:rect l="f124" t="f127" r="f125" b="f126"/>
            <a:pathLst>
              <a:path w="62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27"/>
                </a:lnTo>
                <a:lnTo>
                  <a:pt x="f28" y="f27"/>
                </a:lnTo>
                <a:lnTo>
                  <a:pt x="f28" y="f29"/>
                </a:lnTo>
                <a:lnTo>
                  <a:pt x="f25" y="f29"/>
                </a:lnTo>
                <a:lnTo>
                  <a:pt x="f25" y="f7"/>
                </a:lnTo>
                <a:lnTo>
                  <a:pt x="f30" y="f7"/>
                </a:lnTo>
                <a:lnTo>
                  <a:pt x="f30" y="f29"/>
                </a:lnTo>
                <a:lnTo>
                  <a:pt x="f5" y="f29"/>
                </a:lnTo>
                <a:lnTo>
                  <a:pt x="f5" y="f27"/>
                </a:lnTo>
                <a:lnTo>
                  <a:pt x="f30" y="f27"/>
                </a:lnTo>
                <a:lnTo>
                  <a:pt x="f30" y="f26"/>
                </a:lnTo>
                <a:cubicBezTo>
                  <a:pt x="f30" y="f31"/>
                  <a:pt x="f17" y="f11"/>
                  <a:pt x="f32" y="f33"/>
                </a:cubicBezTo>
                <a:cubicBezTo>
                  <a:pt x="f34" y="f35"/>
                  <a:pt x="f36" y="f5"/>
                  <a:pt x="f37" y="f5"/>
                </a:cubicBezTo>
                <a:cubicBezTo>
                  <a:pt x="f38" y="f5"/>
                  <a:pt x="f15" y="f39"/>
                  <a:pt x="f13" y="f39"/>
                </a:cubicBezTo>
                <a:cubicBezTo>
                  <a:pt x="f12" y="f39"/>
                  <a:pt x="f10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Freeform 206"/>
          <p:cNvSpPr/>
          <p:nvPr/>
        </p:nvSpPr>
        <p:spPr>
          <a:xfrm>
            <a:off x="7424827" y="4201201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"/>
              <a:gd name="f7" fmla="val 101"/>
              <a:gd name="f8" fmla="val 71"/>
              <a:gd name="f9" fmla="val 79"/>
              <a:gd name="f10" fmla="val 87"/>
              <a:gd name="f11" fmla="val 64"/>
              <a:gd name="f12" fmla="val 92"/>
              <a:gd name="f13" fmla="val 57"/>
              <a:gd name="f14" fmla="val 98"/>
              <a:gd name="f15" fmla="val 47"/>
              <a:gd name="f16" fmla="val 35"/>
              <a:gd name="f17" fmla="val 28"/>
              <a:gd name="f18" fmla="val 21"/>
              <a:gd name="f19" fmla="val 100"/>
              <a:gd name="f20" fmla="val 15"/>
              <a:gd name="f21" fmla="val 9"/>
              <a:gd name="f22" fmla="val 96"/>
              <a:gd name="f23" fmla="val 4"/>
              <a:gd name="f24" fmla="val 95"/>
              <a:gd name="f25" fmla="val 93"/>
              <a:gd name="f26" fmla="val 74"/>
              <a:gd name="f27" fmla="val 1"/>
              <a:gd name="f28" fmla="val 6"/>
              <a:gd name="f29" fmla="val 78"/>
              <a:gd name="f30" fmla="val 12"/>
              <a:gd name="f31" fmla="val 81"/>
              <a:gd name="f32" fmla="val 18"/>
              <a:gd name="f33" fmla="val 84"/>
              <a:gd name="f34" fmla="val 24"/>
              <a:gd name="f35" fmla="val 86"/>
              <a:gd name="f36" fmla="val 30"/>
              <a:gd name="f37" fmla="val 36"/>
              <a:gd name="f38" fmla="val 43"/>
              <a:gd name="f39" fmla="val 49"/>
              <a:gd name="f40" fmla="val 53"/>
              <a:gd name="f41" fmla="val 59"/>
              <a:gd name="f42" fmla="val 73"/>
              <a:gd name="f43" fmla="val 69"/>
              <a:gd name="f44" fmla="val 58"/>
              <a:gd name="f45" fmla="val 66"/>
              <a:gd name="f46" fmla="val 55"/>
              <a:gd name="f47" fmla="val 62"/>
              <a:gd name="f48" fmla="val 61"/>
              <a:gd name="f49" fmla="val 41"/>
              <a:gd name="f50" fmla="val 38"/>
              <a:gd name="f51" fmla="val 34"/>
              <a:gd name="f52" fmla="val 27"/>
              <a:gd name="f53" fmla="val 56"/>
              <a:gd name="f54" fmla="val 16"/>
              <a:gd name="f55" fmla="val 10"/>
              <a:gd name="f56" fmla="val 50"/>
              <a:gd name="f57" fmla="val 46"/>
              <a:gd name="f58" fmla="val 3"/>
              <a:gd name="f59" fmla="val 26"/>
              <a:gd name="f60" fmla="val 2"/>
              <a:gd name="f61" fmla="val 22"/>
              <a:gd name="f62" fmla="val 19"/>
              <a:gd name="f63" fmla="val 5"/>
              <a:gd name="f64" fmla="val 7"/>
              <a:gd name="f65" fmla="val 11"/>
              <a:gd name="f66" fmla="val 14"/>
              <a:gd name="f67" fmla="val 23"/>
              <a:gd name="f68" fmla="val 33"/>
              <a:gd name="f69" fmla="val 39"/>
              <a:gd name="f70" fmla="val 45"/>
              <a:gd name="f71" fmla="val 51"/>
              <a:gd name="f72" fmla="val 63"/>
              <a:gd name="f73" fmla="val 67"/>
              <a:gd name="f74" fmla="val 8"/>
              <a:gd name="f75" fmla="val 25"/>
              <a:gd name="f76" fmla="val 70"/>
              <a:gd name="f77" fmla="val 17"/>
              <a:gd name="f78" fmla="val 44"/>
              <a:gd name="f79" fmla="val 32"/>
              <a:gd name="f80" fmla="val 20"/>
              <a:gd name="f81" fmla="val 31"/>
              <a:gd name="f82" fmla="val 40"/>
              <a:gd name="f83" fmla="val 42"/>
              <a:gd name="f84" fmla="val 52"/>
              <a:gd name="f85" fmla="val 65"/>
              <a:gd name="f86" fmla="val 54"/>
              <a:gd name="f87" fmla="+- 0 0 -90"/>
              <a:gd name="f88" fmla="*/ f3 1 75"/>
              <a:gd name="f89" fmla="*/ f4 1 101"/>
              <a:gd name="f90" fmla="+- f7 0 f5"/>
              <a:gd name="f91" fmla="+- f6 0 f5"/>
              <a:gd name="f92" fmla="*/ f87 f0 1"/>
              <a:gd name="f93" fmla="*/ f91 1 75"/>
              <a:gd name="f94" fmla="*/ f90 1 101"/>
              <a:gd name="f95" fmla="*/ 75 f91 1"/>
              <a:gd name="f96" fmla="*/ 71 f90 1"/>
              <a:gd name="f97" fmla="*/ 64 f91 1"/>
              <a:gd name="f98" fmla="*/ 92 f90 1"/>
              <a:gd name="f99" fmla="*/ 35 f91 1"/>
              <a:gd name="f100" fmla="*/ 101 f90 1"/>
              <a:gd name="f101" fmla="*/ 15 f91 1"/>
              <a:gd name="f102" fmla="*/ 98 f90 1"/>
              <a:gd name="f103" fmla="*/ 0 f91 1"/>
              <a:gd name="f104" fmla="*/ 93 f90 1"/>
              <a:gd name="f105" fmla="*/ 74 f90 1"/>
              <a:gd name="f106" fmla="*/ 1 f91 1"/>
              <a:gd name="f107" fmla="*/ 18 f91 1"/>
              <a:gd name="f108" fmla="*/ 84 f90 1"/>
              <a:gd name="f109" fmla="*/ 36 f91 1"/>
              <a:gd name="f110" fmla="*/ 87 f90 1"/>
              <a:gd name="f111" fmla="*/ 53 f91 1"/>
              <a:gd name="f112" fmla="*/ 59 f91 1"/>
              <a:gd name="f113" fmla="*/ 73 f90 1"/>
              <a:gd name="f114" fmla="*/ 55 f91 1"/>
              <a:gd name="f115" fmla="*/ 64 f90 1"/>
              <a:gd name="f116" fmla="*/ 43 f91 1"/>
              <a:gd name="f117" fmla="*/ 59 f90 1"/>
              <a:gd name="f118" fmla="*/ 34 f91 1"/>
              <a:gd name="f119" fmla="*/ 57 f90 1"/>
              <a:gd name="f120" fmla="*/ 24 f91 1"/>
              <a:gd name="f121" fmla="*/ 55 f90 1"/>
              <a:gd name="f122" fmla="*/ 6 f91 1"/>
              <a:gd name="f123" fmla="*/ 46 f90 1"/>
              <a:gd name="f124" fmla="*/ 30 f90 1"/>
              <a:gd name="f125" fmla="*/ 3 f91 1"/>
              <a:gd name="f126" fmla="*/ 19 f90 1"/>
              <a:gd name="f127" fmla="*/ 11 f91 1"/>
              <a:gd name="f128" fmla="*/ 9 f90 1"/>
              <a:gd name="f129" fmla="*/ 23 f91 1"/>
              <a:gd name="f130" fmla="*/ 3 f90 1"/>
              <a:gd name="f131" fmla="*/ 39 f91 1"/>
              <a:gd name="f132" fmla="*/ 0 f90 1"/>
              <a:gd name="f133" fmla="*/ 57 f91 1"/>
              <a:gd name="f134" fmla="*/ 71 f91 1"/>
              <a:gd name="f135" fmla="*/ 8 f90 1"/>
              <a:gd name="f136" fmla="*/ 25 f90 1"/>
              <a:gd name="f137" fmla="*/ 70 f91 1"/>
              <a:gd name="f138" fmla="*/ 56 f91 1"/>
              <a:gd name="f139" fmla="*/ 17 f90 1"/>
              <a:gd name="f140" fmla="*/ 38 f91 1"/>
              <a:gd name="f141" fmla="*/ 14 f90 1"/>
              <a:gd name="f142" fmla="*/ 17 f91 1"/>
              <a:gd name="f143" fmla="*/ 27 f90 1"/>
              <a:gd name="f144" fmla="*/ 21 f91 1"/>
              <a:gd name="f145" fmla="*/ 36 f90 1"/>
              <a:gd name="f146" fmla="*/ 33 f91 1"/>
              <a:gd name="f147" fmla="*/ 41 f90 1"/>
              <a:gd name="f148" fmla="*/ 43 f90 1"/>
              <a:gd name="f149" fmla="*/ 52 f91 1"/>
              <a:gd name="f150" fmla="*/ 45 f90 1"/>
              <a:gd name="f151" fmla="*/ 69 f91 1"/>
              <a:gd name="f152" fmla="*/ 54 f90 1"/>
              <a:gd name="f153" fmla="*/ f92 1 f2"/>
              <a:gd name="f154" fmla="*/ f95 1 75"/>
              <a:gd name="f155" fmla="*/ f96 1 101"/>
              <a:gd name="f156" fmla="*/ f97 1 75"/>
              <a:gd name="f157" fmla="*/ f98 1 101"/>
              <a:gd name="f158" fmla="*/ f99 1 75"/>
              <a:gd name="f159" fmla="*/ f100 1 101"/>
              <a:gd name="f160" fmla="*/ f101 1 75"/>
              <a:gd name="f161" fmla="*/ f102 1 101"/>
              <a:gd name="f162" fmla="*/ f103 1 75"/>
              <a:gd name="f163" fmla="*/ f104 1 101"/>
              <a:gd name="f164" fmla="*/ f105 1 101"/>
              <a:gd name="f165" fmla="*/ f106 1 75"/>
              <a:gd name="f166" fmla="*/ f107 1 75"/>
              <a:gd name="f167" fmla="*/ f108 1 101"/>
              <a:gd name="f168" fmla="*/ f109 1 75"/>
              <a:gd name="f169" fmla="*/ f110 1 101"/>
              <a:gd name="f170" fmla="*/ f111 1 75"/>
              <a:gd name="f171" fmla="*/ f112 1 75"/>
              <a:gd name="f172" fmla="*/ f113 1 101"/>
              <a:gd name="f173" fmla="*/ f114 1 75"/>
              <a:gd name="f174" fmla="*/ f115 1 101"/>
              <a:gd name="f175" fmla="*/ f116 1 75"/>
              <a:gd name="f176" fmla="*/ f117 1 101"/>
              <a:gd name="f177" fmla="*/ f118 1 75"/>
              <a:gd name="f178" fmla="*/ f119 1 101"/>
              <a:gd name="f179" fmla="*/ f120 1 75"/>
              <a:gd name="f180" fmla="*/ f121 1 101"/>
              <a:gd name="f181" fmla="*/ f122 1 75"/>
              <a:gd name="f182" fmla="*/ f123 1 101"/>
              <a:gd name="f183" fmla="*/ f124 1 101"/>
              <a:gd name="f184" fmla="*/ f125 1 75"/>
              <a:gd name="f185" fmla="*/ f126 1 101"/>
              <a:gd name="f186" fmla="*/ f127 1 75"/>
              <a:gd name="f187" fmla="*/ f128 1 101"/>
              <a:gd name="f188" fmla="*/ f129 1 75"/>
              <a:gd name="f189" fmla="*/ f130 1 101"/>
              <a:gd name="f190" fmla="*/ f131 1 75"/>
              <a:gd name="f191" fmla="*/ f132 1 101"/>
              <a:gd name="f192" fmla="*/ f133 1 75"/>
              <a:gd name="f193" fmla="*/ f134 1 75"/>
              <a:gd name="f194" fmla="*/ f135 1 101"/>
              <a:gd name="f195" fmla="*/ f136 1 101"/>
              <a:gd name="f196" fmla="*/ f137 1 75"/>
              <a:gd name="f197" fmla="*/ f138 1 75"/>
              <a:gd name="f198" fmla="*/ f139 1 101"/>
              <a:gd name="f199" fmla="*/ f140 1 75"/>
              <a:gd name="f200" fmla="*/ f141 1 101"/>
              <a:gd name="f201" fmla="*/ f142 1 75"/>
              <a:gd name="f202" fmla="*/ f143 1 101"/>
              <a:gd name="f203" fmla="*/ f144 1 75"/>
              <a:gd name="f204" fmla="*/ f145 1 101"/>
              <a:gd name="f205" fmla="*/ f146 1 75"/>
              <a:gd name="f206" fmla="*/ f147 1 101"/>
              <a:gd name="f207" fmla="*/ f148 1 101"/>
              <a:gd name="f208" fmla="*/ f149 1 75"/>
              <a:gd name="f209" fmla="*/ f150 1 101"/>
              <a:gd name="f210" fmla="*/ f151 1 75"/>
              <a:gd name="f211" fmla="*/ f152 1 101"/>
              <a:gd name="f212" fmla="*/ 0 1 f93"/>
              <a:gd name="f213" fmla="*/ f6 1 f93"/>
              <a:gd name="f214" fmla="*/ 0 1 f94"/>
              <a:gd name="f215" fmla="*/ f7 1 f94"/>
              <a:gd name="f216" fmla="+- f153 0 f1"/>
              <a:gd name="f217" fmla="*/ f154 1 f93"/>
              <a:gd name="f218" fmla="*/ f155 1 f94"/>
              <a:gd name="f219" fmla="*/ f156 1 f93"/>
              <a:gd name="f220" fmla="*/ f157 1 f94"/>
              <a:gd name="f221" fmla="*/ f158 1 f93"/>
              <a:gd name="f222" fmla="*/ f159 1 f94"/>
              <a:gd name="f223" fmla="*/ f160 1 f93"/>
              <a:gd name="f224" fmla="*/ f161 1 f94"/>
              <a:gd name="f225" fmla="*/ f162 1 f93"/>
              <a:gd name="f226" fmla="*/ f163 1 f94"/>
              <a:gd name="f227" fmla="*/ f164 1 f94"/>
              <a:gd name="f228" fmla="*/ f165 1 f93"/>
              <a:gd name="f229" fmla="*/ f166 1 f93"/>
              <a:gd name="f230" fmla="*/ f167 1 f94"/>
              <a:gd name="f231" fmla="*/ f168 1 f93"/>
              <a:gd name="f232" fmla="*/ f169 1 f94"/>
              <a:gd name="f233" fmla="*/ f170 1 f93"/>
              <a:gd name="f234" fmla="*/ f171 1 f93"/>
              <a:gd name="f235" fmla="*/ f172 1 f94"/>
              <a:gd name="f236" fmla="*/ f173 1 f93"/>
              <a:gd name="f237" fmla="*/ f174 1 f94"/>
              <a:gd name="f238" fmla="*/ f175 1 f93"/>
              <a:gd name="f239" fmla="*/ f176 1 f94"/>
              <a:gd name="f240" fmla="*/ f177 1 f93"/>
              <a:gd name="f241" fmla="*/ f178 1 f94"/>
              <a:gd name="f242" fmla="*/ f179 1 f93"/>
              <a:gd name="f243" fmla="*/ f180 1 f94"/>
              <a:gd name="f244" fmla="*/ f181 1 f93"/>
              <a:gd name="f245" fmla="*/ f182 1 f94"/>
              <a:gd name="f246" fmla="*/ f183 1 f94"/>
              <a:gd name="f247" fmla="*/ f184 1 f93"/>
              <a:gd name="f248" fmla="*/ f185 1 f94"/>
              <a:gd name="f249" fmla="*/ f186 1 f93"/>
              <a:gd name="f250" fmla="*/ f187 1 f94"/>
              <a:gd name="f251" fmla="*/ f188 1 f93"/>
              <a:gd name="f252" fmla="*/ f189 1 f94"/>
              <a:gd name="f253" fmla="*/ f190 1 f93"/>
              <a:gd name="f254" fmla="*/ f191 1 f94"/>
              <a:gd name="f255" fmla="*/ f192 1 f93"/>
              <a:gd name="f256" fmla="*/ f193 1 f93"/>
              <a:gd name="f257" fmla="*/ f194 1 f94"/>
              <a:gd name="f258" fmla="*/ f195 1 f94"/>
              <a:gd name="f259" fmla="*/ f196 1 f93"/>
              <a:gd name="f260" fmla="*/ f197 1 f93"/>
              <a:gd name="f261" fmla="*/ f198 1 f94"/>
              <a:gd name="f262" fmla="*/ f199 1 f93"/>
              <a:gd name="f263" fmla="*/ f200 1 f94"/>
              <a:gd name="f264" fmla="*/ f201 1 f93"/>
              <a:gd name="f265" fmla="*/ f202 1 f94"/>
              <a:gd name="f266" fmla="*/ f203 1 f93"/>
              <a:gd name="f267" fmla="*/ f204 1 f94"/>
              <a:gd name="f268" fmla="*/ f205 1 f93"/>
              <a:gd name="f269" fmla="*/ f206 1 f94"/>
              <a:gd name="f270" fmla="*/ f207 1 f94"/>
              <a:gd name="f271" fmla="*/ f208 1 f93"/>
              <a:gd name="f272" fmla="*/ f209 1 f94"/>
              <a:gd name="f273" fmla="*/ f210 1 f93"/>
              <a:gd name="f274" fmla="*/ f211 1 f94"/>
              <a:gd name="f275" fmla="*/ f212 f88 1"/>
              <a:gd name="f276" fmla="*/ f213 f88 1"/>
              <a:gd name="f277" fmla="*/ f215 f89 1"/>
              <a:gd name="f278" fmla="*/ f214 f89 1"/>
              <a:gd name="f279" fmla="*/ f217 f88 1"/>
              <a:gd name="f280" fmla="*/ f218 f89 1"/>
              <a:gd name="f281" fmla="*/ f219 f88 1"/>
              <a:gd name="f282" fmla="*/ f220 f89 1"/>
              <a:gd name="f283" fmla="*/ f221 f88 1"/>
              <a:gd name="f284" fmla="*/ f222 f89 1"/>
              <a:gd name="f285" fmla="*/ f223 f88 1"/>
              <a:gd name="f286" fmla="*/ f224 f89 1"/>
              <a:gd name="f287" fmla="*/ f225 f88 1"/>
              <a:gd name="f288" fmla="*/ f226 f89 1"/>
              <a:gd name="f289" fmla="*/ f227 f89 1"/>
              <a:gd name="f290" fmla="*/ f228 f88 1"/>
              <a:gd name="f291" fmla="*/ f229 f88 1"/>
              <a:gd name="f292" fmla="*/ f230 f89 1"/>
              <a:gd name="f293" fmla="*/ f231 f88 1"/>
              <a:gd name="f294" fmla="*/ f232 f89 1"/>
              <a:gd name="f295" fmla="*/ f233 f88 1"/>
              <a:gd name="f296" fmla="*/ f234 f88 1"/>
              <a:gd name="f297" fmla="*/ f235 f89 1"/>
              <a:gd name="f298" fmla="*/ f236 f88 1"/>
              <a:gd name="f299" fmla="*/ f237 f89 1"/>
              <a:gd name="f300" fmla="*/ f238 f88 1"/>
              <a:gd name="f301" fmla="*/ f239 f89 1"/>
              <a:gd name="f302" fmla="*/ f240 f88 1"/>
              <a:gd name="f303" fmla="*/ f241 f89 1"/>
              <a:gd name="f304" fmla="*/ f242 f88 1"/>
              <a:gd name="f305" fmla="*/ f243 f89 1"/>
              <a:gd name="f306" fmla="*/ f244 f88 1"/>
              <a:gd name="f307" fmla="*/ f245 f89 1"/>
              <a:gd name="f308" fmla="*/ f246 f89 1"/>
              <a:gd name="f309" fmla="*/ f247 f88 1"/>
              <a:gd name="f310" fmla="*/ f248 f89 1"/>
              <a:gd name="f311" fmla="*/ f249 f88 1"/>
              <a:gd name="f312" fmla="*/ f250 f89 1"/>
              <a:gd name="f313" fmla="*/ f251 f88 1"/>
              <a:gd name="f314" fmla="*/ f252 f89 1"/>
              <a:gd name="f315" fmla="*/ f253 f88 1"/>
              <a:gd name="f316" fmla="*/ f254 f89 1"/>
              <a:gd name="f317" fmla="*/ f255 f88 1"/>
              <a:gd name="f318" fmla="*/ f256 f88 1"/>
              <a:gd name="f319" fmla="*/ f257 f89 1"/>
              <a:gd name="f320" fmla="*/ f258 f89 1"/>
              <a:gd name="f321" fmla="*/ f259 f88 1"/>
              <a:gd name="f322" fmla="*/ f260 f88 1"/>
              <a:gd name="f323" fmla="*/ f261 f89 1"/>
              <a:gd name="f324" fmla="*/ f262 f88 1"/>
              <a:gd name="f325" fmla="*/ f263 f89 1"/>
              <a:gd name="f326" fmla="*/ f264 f88 1"/>
              <a:gd name="f327" fmla="*/ f265 f89 1"/>
              <a:gd name="f328" fmla="*/ f266 f88 1"/>
              <a:gd name="f329" fmla="*/ f267 f89 1"/>
              <a:gd name="f330" fmla="*/ f268 f88 1"/>
              <a:gd name="f331" fmla="*/ f269 f89 1"/>
              <a:gd name="f332" fmla="*/ f270 f89 1"/>
              <a:gd name="f333" fmla="*/ f271 f88 1"/>
              <a:gd name="f334" fmla="*/ f272 f89 1"/>
              <a:gd name="f335" fmla="*/ f273 f88 1"/>
              <a:gd name="f336" fmla="*/ f274 f8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6">
                <a:pos x="f279" y="f280"/>
              </a:cxn>
              <a:cxn ang="f216">
                <a:pos x="f281" y="f282"/>
              </a:cxn>
              <a:cxn ang="f216">
                <a:pos x="f283" y="f284"/>
              </a:cxn>
              <a:cxn ang="f216">
                <a:pos x="f285" y="f286"/>
              </a:cxn>
              <a:cxn ang="f216">
                <a:pos x="f287" y="f288"/>
              </a:cxn>
              <a:cxn ang="f216">
                <a:pos x="f287" y="f289"/>
              </a:cxn>
              <a:cxn ang="f216">
                <a:pos x="f290" y="f289"/>
              </a:cxn>
              <a:cxn ang="f216">
                <a:pos x="f291" y="f292"/>
              </a:cxn>
              <a:cxn ang="f216">
                <a:pos x="f293" y="f294"/>
              </a:cxn>
              <a:cxn ang="f216">
                <a:pos x="f295" y="f292"/>
              </a:cxn>
              <a:cxn ang="f216">
                <a:pos x="f296" y="f297"/>
              </a:cxn>
              <a:cxn ang="f216">
                <a:pos x="f298" y="f299"/>
              </a:cxn>
              <a:cxn ang="f216">
                <a:pos x="f300" y="f301"/>
              </a:cxn>
              <a:cxn ang="f216">
                <a:pos x="f302" y="f303"/>
              </a:cxn>
              <a:cxn ang="f216">
                <a:pos x="f304" y="f305"/>
              </a:cxn>
              <a:cxn ang="f216">
                <a:pos x="f306" y="f307"/>
              </a:cxn>
              <a:cxn ang="f216">
                <a:pos x="f290" y="f308"/>
              </a:cxn>
              <a:cxn ang="f216">
                <a:pos x="f309" y="f310"/>
              </a:cxn>
              <a:cxn ang="f216">
                <a:pos x="f311" y="f312"/>
              </a:cxn>
              <a:cxn ang="f216">
                <a:pos x="f313" y="f314"/>
              </a:cxn>
              <a:cxn ang="f216">
                <a:pos x="f315" y="f316"/>
              </a:cxn>
              <a:cxn ang="f216">
                <a:pos x="f317" y="f314"/>
              </a:cxn>
              <a:cxn ang="f216">
                <a:pos x="f318" y="f319"/>
              </a:cxn>
              <a:cxn ang="f216">
                <a:pos x="f318" y="f320"/>
              </a:cxn>
              <a:cxn ang="f216">
                <a:pos x="f321" y="f320"/>
              </a:cxn>
              <a:cxn ang="f216">
                <a:pos x="f322" y="f323"/>
              </a:cxn>
              <a:cxn ang="f216">
                <a:pos x="f324" y="f325"/>
              </a:cxn>
              <a:cxn ang="f216">
                <a:pos x="f313" y="f323"/>
              </a:cxn>
              <a:cxn ang="f216">
                <a:pos x="f326" y="f327"/>
              </a:cxn>
              <a:cxn ang="f216">
                <a:pos x="f328" y="f329"/>
              </a:cxn>
              <a:cxn ang="f216">
                <a:pos x="f330" y="f331"/>
              </a:cxn>
              <a:cxn ang="f216">
                <a:pos x="f300" y="f332"/>
              </a:cxn>
              <a:cxn ang="f216">
                <a:pos x="f333" y="f334"/>
              </a:cxn>
              <a:cxn ang="f216">
                <a:pos x="f335" y="f336"/>
              </a:cxn>
              <a:cxn ang="f216">
                <a:pos x="f279" y="f280"/>
              </a:cxn>
            </a:cxnLst>
            <a:rect l="f275" t="f278" r="f276" b="f277"/>
            <a:pathLst>
              <a:path w="75" h="101">
                <a:moveTo>
                  <a:pt x="f6" y="f8"/>
                </a:moveTo>
                <a:cubicBezTo>
                  <a:pt x="f6" y="f9"/>
                  <a:pt x="f8" y="f10"/>
                  <a:pt x="f11" y="f12"/>
                </a:cubicBezTo>
                <a:cubicBezTo>
                  <a:pt x="f13" y="f14"/>
                  <a:pt x="f15" y="f7"/>
                  <a:pt x="f16" y="f7"/>
                </a:cubicBezTo>
                <a:cubicBezTo>
                  <a:pt x="f17" y="f7"/>
                  <a:pt x="f18" y="f19"/>
                  <a:pt x="f20" y="f14"/>
                </a:cubicBezTo>
                <a:cubicBezTo>
                  <a:pt x="f21" y="f22"/>
                  <a:pt x="f23" y="f24"/>
                  <a:pt x="f5" y="f25"/>
                </a:cubicBezTo>
                <a:lnTo>
                  <a:pt x="f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0"/>
                  <a:pt x="f37" y="f10"/>
                </a:cubicBezTo>
                <a:cubicBezTo>
                  <a:pt x="f38" y="f10"/>
                  <a:pt x="f39" y="f35"/>
                  <a:pt x="f40" y="f33"/>
                </a:cubicBezTo>
                <a:cubicBezTo>
                  <a:pt x="f13" y="f31"/>
                  <a:pt x="f41" y="f29"/>
                  <a:pt x="f41" y="f42"/>
                </a:cubicBezTo>
                <a:cubicBezTo>
                  <a:pt x="f41" y="f43"/>
                  <a:pt x="f44" y="f45"/>
                  <a:pt x="f46" y="f11"/>
                </a:cubicBezTo>
                <a:cubicBezTo>
                  <a:pt x="f40" y="f47"/>
                  <a:pt x="f39" y="f48"/>
                  <a:pt x="f38" y="f41"/>
                </a:cubicBezTo>
                <a:cubicBezTo>
                  <a:pt x="f49" y="f41"/>
                  <a:pt x="f50" y="f44"/>
                  <a:pt x="f51" y="f13"/>
                </a:cubicBezTo>
                <a:cubicBezTo>
                  <a:pt x="f36" y="f13"/>
                  <a:pt x="f52" y="f53"/>
                  <a:pt x="f34" y="f46"/>
                </a:cubicBezTo>
                <a:cubicBezTo>
                  <a:pt x="f54" y="f40"/>
                  <a:pt x="f55" y="f56"/>
                  <a:pt x="f28" y="f57"/>
                </a:cubicBezTo>
                <a:cubicBezTo>
                  <a:pt x="f58" y="f49"/>
                  <a:pt x="f27" y="f37"/>
                  <a:pt x="f27" y="f36"/>
                </a:cubicBezTo>
                <a:cubicBezTo>
                  <a:pt x="f27" y="f59"/>
                  <a:pt x="f60" y="f61"/>
                  <a:pt x="f58" y="f62"/>
                </a:cubicBezTo>
                <a:cubicBezTo>
                  <a:pt x="f63" y="f20"/>
                  <a:pt x="f64" y="f30"/>
                  <a:pt x="f65" y="f21"/>
                </a:cubicBezTo>
                <a:cubicBezTo>
                  <a:pt x="f66" y="f64"/>
                  <a:pt x="f32" y="f23"/>
                  <a:pt x="f67" y="f58"/>
                </a:cubicBezTo>
                <a:cubicBezTo>
                  <a:pt x="f17" y="f27"/>
                  <a:pt x="f68" y="f5"/>
                  <a:pt x="f69" y="f5"/>
                </a:cubicBezTo>
                <a:cubicBezTo>
                  <a:pt x="f70" y="f5"/>
                  <a:pt x="f71" y="f27"/>
                  <a:pt x="f13" y="f58"/>
                </a:cubicBezTo>
                <a:cubicBezTo>
                  <a:pt x="f72" y="f23"/>
                  <a:pt x="f73" y="f28"/>
                  <a:pt x="f8" y="f74"/>
                </a:cubicBezTo>
                <a:lnTo>
                  <a:pt x="f8" y="f75"/>
                </a:lnTo>
                <a:lnTo>
                  <a:pt x="f76" y="f75"/>
                </a:lnTo>
                <a:cubicBezTo>
                  <a:pt x="f45" y="f61"/>
                  <a:pt x="f48" y="f62"/>
                  <a:pt x="f53" y="f77"/>
                </a:cubicBezTo>
                <a:cubicBezTo>
                  <a:pt x="f56" y="f20"/>
                  <a:pt x="f78" y="f66"/>
                  <a:pt x="f50" y="f66"/>
                </a:cubicBezTo>
                <a:cubicBezTo>
                  <a:pt x="f79" y="f66"/>
                  <a:pt x="f52" y="f20"/>
                  <a:pt x="f67" y="f77"/>
                </a:cubicBezTo>
                <a:cubicBezTo>
                  <a:pt x="f62" y="f80"/>
                  <a:pt x="f77" y="f67"/>
                  <a:pt x="f77" y="f52"/>
                </a:cubicBezTo>
                <a:cubicBezTo>
                  <a:pt x="f77" y="f81"/>
                  <a:pt x="f62" y="f51"/>
                  <a:pt x="f18" y="f37"/>
                </a:cubicBezTo>
                <a:cubicBezTo>
                  <a:pt x="f67" y="f50"/>
                  <a:pt x="f52" y="f82"/>
                  <a:pt x="f68" y="f49"/>
                </a:cubicBezTo>
                <a:cubicBezTo>
                  <a:pt x="f37" y="f83"/>
                  <a:pt x="f69" y="f38"/>
                  <a:pt x="f38" y="f38"/>
                </a:cubicBezTo>
                <a:cubicBezTo>
                  <a:pt x="f57" y="f78"/>
                  <a:pt x="f39" y="f70"/>
                  <a:pt x="f84" y="f70"/>
                </a:cubicBezTo>
                <a:cubicBezTo>
                  <a:pt x="f41" y="f15"/>
                  <a:pt x="f85" y="f56"/>
                  <a:pt x="f43" y="f86"/>
                </a:cubicBezTo>
                <a:cubicBezTo>
                  <a:pt x="f42" y="f44"/>
                  <a:pt x="f6" y="f11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4" name="Freeform 207"/>
          <p:cNvSpPr/>
          <p:nvPr/>
        </p:nvSpPr>
        <p:spPr>
          <a:xfrm>
            <a:off x="7547091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9"/>
              <a:gd name="f7" fmla="val 101"/>
              <a:gd name="f8" fmla="val 51"/>
              <a:gd name="f9" fmla="val 66"/>
              <a:gd name="f10" fmla="val 85"/>
              <a:gd name="f11" fmla="val 78"/>
              <a:gd name="f12" fmla="val 77"/>
              <a:gd name="f13" fmla="val 87"/>
              <a:gd name="f14" fmla="val 69"/>
              <a:gd name="f15" fmla="val 96"/>
              <a:gd name="f16" fmla="val 58"/>
              <a:gd name="f17" fmla="val 45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70"/>
              <a:gd name="f29" fmla="val 29"/>
              <a:gd name="f30" fmla="val 65"/>
              <a:gd name="f31" fmla="val 60"/>
              <a:gd name="f32" fmla="val 17"/>
              <a:gd name="f33" fmla="val 53"/>
              <a:gd name="f34" fmla="val 36"/>
              <a:gd name="f35" fmla="val 24"/>
              <a:gd name="f36" fmla="val 19"/>
              <a:gd name="f37" fmla="val 63"/>
              <a:gd name="f38" fmla="val 84"/>
              <a:gd name="f39" fmla="+- 0 0 -90"/>
              <a:gd name="f40" fmla="*/ f3 1 89"/>
              <a:gd name="f41" fmla="*/ f4 1 101"/>
              <a:gd name="f42" fmla="+- f7 0 f5"/>
              <a:gd name="f43" fmla="+- f6 0 f5"/>
              <a:gd name="f44" fmla="*/ f39 f0 1"/>
              <a:gd name="f45" fmla="*/ f43 1 89"/>
              <a:gd name="f46" fmla="*/ f42 1 101"/>
              <a:gd name="f47" fmla="*/ 89 f43 1"/>
              <a:gd name="f48" fmla="*/ 51 f42 1"/>
              <a:gd name="f49" fmla="*/ 77 f43 1"/>
              <a:gd name="f50" fmla="*/ 87 f42 1"/>
              <a:gd name="f51" fmla="*/ 45 f43 1"/>
              <a:gd name="f52" fmla="*/ 101 f42 1"/>
              <a:gd name="f53" fmla="*/ 12 f43 1"/>
              <a:gd name="f54" fmla="*/ 0 f43 1"/>
              <a:gd name="f55" fmla="*/ 14 f42 1"/>
              <a:gd name="f56" fmla="*/ 0 f42 1"/>
              <a:gd name="f57" fmla="*/ 72 f43 1"/>
              <a:gd name="f58" fmla="*/ 65 f43 1"/>
              <a:gd name="f59" fmla="*/ 23 f42 1"/>
              <a:gd name="f60" fmla="*/ 24 f43 1"/>
              <a:gd name="f61" fmla="*/ 17 f43 1"/>
              <a:gd name="f62" fmla="*/ 78 f42 1"/>
              <a:gd name="f63" fmla="*/ f44 1 f2"/>
              <a:gd name="f64" fmla="*/ f47 1 89"/>
              <a:gd name="f65" fmla="*/ f48 1 101"/>
              <a:gd name="f66" fmla="*/ f49 1 89"/>
              <a:gd name="f67" fmla="*/ f50 1 101"/>
              <a:gd name="f68" fmla="*/ f51 1 89"/>
              <a:gd name="f69" fmla="*/ f52 1 101"/>
              <a:gd name="f70" fmla="*/ f53 1 89"/>
              <a:gd name="f71" fmla="*/ f54 1 89"/>
              <a:gd name="f72" fmla="*/ f55 1 101"/>
              <a:gd name="f73" fmla="*/ f56 1 101"/>
              <a:gd name="f74" fmla="*/ f57 1 89"/>
              <a:gd name="f75" fmla="*/ f58 1 89"/>
              <a:gd name="f76" fmla="*/ f59 1 101"/>
              <a:gd name="f77" fmla="*/ f60 1 89"/>
              <a:gd name="f78" fmla="*/ f61 1 89"/>
              <a:gd name="f79" fmla="*/ f62 1 101"/>
              <a:gd name="f80" fmla="*/ 0 1 f45"/>
              <a:gd name="f81" fmla="*/ f6 1 f45"/>
              <a:gd name="f82" fmla="*/ 0 1 f46"/>
              <a:gd name="f83" fmla="*/ f7 1 f46"/>
              <a:gd name="f84" fmla="+- f63 0 f1"/>
              <a:gd name="f85" fmla="*/ f64 1 f45"/>
              <a:gd name="f86" fmla="*/ f65 1 f46"/>
              <a:gd name="f87" fmla="*/ f66 1 f45"/>
              <a:gd name="f88" fmla="*/ f67 1 f46"/>
              <a:gd name="f89" fmla="*/ f68 1 f45"/>
              <a:gd name="f90" fmla="*/ f69 1 f46"/>
              <a:gd name="f91" fmla="*/ f70 1 f45"/>
              <a:gd name="f92" fmla="*/ f71 1 f45"/>
              <a:gd name="f93" fmla="*/ f72 1 f46"/>
              <a:gd name="f94" fmla="*/ f73 1 f46"/>
              <a:gd name="f95" fmla="*/ f74 1 f45"/>
              <a:gd name="f96" fmla="*/ f75 1 f45"/>
              <a:gd name="f97" fmla="*/ f76 1 f46"/>
              <a:gd name="f98" fmla="*/ f77 1 f45"/>
              <a:gd name="f99" fmla="*/ f78 1 f45"/>
              <a:gd name="f100" fmla="*/ f79 1 f46"/>
              <a:gd name="f101" fmla="*/ f80 f40 1"/>
              <a:gd name="f102" fmla="*/ f81 f40 1"/>
              <a:gd name="f103" fmla="*/ f83 f41 1"/>
              <a:gd name="f104" fmla="*/ f82 f41 1"/>
              <a:gd name="f105" fmla="*/ f85 f40 1"/>
              <a:gd name="f106" fmla="*/ f86 f41 1"/>
              <a:gd name="f107" fmla="*/ f87 f40 1"/>
              <a:gd name="f108" fmla="*/ f88 f41 1"/>
              <a:gd name="f109" fmla="*/ f89 f40 1"/>
              <a:gd name="f110" fmla="*/ f90 f41 1"/>
              <a:gd name="f111" fmla="*/ f91 f40 1"/>
              <a:gd name="f112" fmla="*/ f92 f40 1"/>
              <a:gd name="f113" fmla="*/ f93 f41 1"/>
              <a:gd name="f114" fmla="*/ f94 f41 1"/>
              <a:gd name="f115" fmla="*/ f95 f40 1"/>
              <a:gd name="f116" fmla="*/ f96 f40 1"/>
              <a:gd name="f117" fmla="*/ f97 f41 1"/>
              <a:gd name="f118" fmla="*/ f98 f40 1"/>
              <a:gd name="f119" fmla="*/ f99 f40 1"/>
              <a:gd name="f120" fmla="*/ f10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08"/>
              </a:cxn>
              <a:cxn ang="f84">
                <a:pos x="f112" y="f106"/>
              </a:cxn>
              <a:cxn ang="f84">
                <a:pos x="f111" y="f113"/>
              </a:cxn>
              <a:cxn ang="f84">
                <a:pos x="f109" y="f114"/>
              </a:cxn>
              <a:cxn ang="f84">
                <a:pos x="f107" y="f113"/>
              </a:cxn>
              <a:cxn ang="f84">
                <a:pos x="f105" y="f106"/>
              </a:cxn>
              <a:cxn ang="f84">
                <a:pos x="f115" y="f106"/>
              </a:cxn>
              <a:cxn ang="f84">
                <a:pos x="f116" y="f117"/>
              </a:cxn>
              <a:cxn ang="f84">
                <a:pos x="f109" y="f113"/>
              </a:cxn>
              <a:cxn ang="f84">
                <a:pos x="f118" y="f117"/>
              </a:cxn>
              <a:cxn ang="f84">
                <a:pos x="f119" y="f106"/>
              </a:cxn>
              <a:cxn ang="f84">
                <a:pos x="f118" y="f120"/>
              </a:cxn>
              <a:cxn ang="f84">
                <a:pos x="f109" y="f108"/>
              </a:cxn>
              <a:cxn ang="f84">
                <a:pos x="f116" y="f120"/>
              </a:cxn>
              <a:cxn ang="f84">
                <a:pos x="f115" y="f106"/>
              </a:cxn>
            </a:cxnLst>
            <a:rect l="f101" t="f104" r="f102" b="f103"/>
            <a:pathLst>
              <a:path w="89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34" y="f24"/>
                  <a:pt x="f29" y="f32"/>
                  <a:pt x="f35" y="f23"/>
                </a:cubicBezTo>
                <a:cubicBezTo>
                  <a:pt x="f36" y="f29"/>
                  <a:pt x="f32" y="f27"/>
                  <a:pt x="f32" y="f8"/>
                </a:cubicBezTo>
                <a:cubicBezTo>
                  <a:pt x="f32" y="f37"/>
                  <a:pt x="f36" y="f26"/>
                  <a:pt x="f35" y="f11"/>
                </a:cubicBezTo>
                <a:cubicBezTo>
                  <a:pt x="f29" y="f38"/>
                  <a:pt x="f34" y="f13"/>
                  <a:pt x="f17" y="f13"/>
                </a:cubicBezTo>
                <a:cubicBezTo>
                  <a:pt x="f33" y="f13"/>
                  <a:pt x="f31" y="f38"/>
                  <a:pt x="f30" y="f11"/>
                </a:cubicBezTo>
                <a:cubicBezTo>
                  <a:pt x="f14" y="f26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5" name="Freeform 208"/>
          <p:cNvSpPr/>
          <p:nvPr/>
        </p:nvSpPr>
        <p:spPr>
          <a:xfrm>
            <a:off x="7701534" y="4149720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5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61"/>
              <a:gd name="f17" fmla="val 58"/>
              <a:gd name="f18" fmla="val 59"/>
              <a:gd name="f19" fmla="val 55"/>
              <a:gd name="f20" fmla="val 57"/>
              <a:gd name="f21" fmla="val 53"/>
              <a:gd name="f22" fmla="val 54"/>
              <a:gd name="f23" fmla="val 52"/>
              <a:gd name="f24" fmla="val 51"/>
              <a:gd name="f25" fmla="val 48"/>
              <a:gd name="f26" fmla="val 50"/>
              <a:gd name="f27" fmla="val 44"/>
              <a:gd name="f28" fmla="val 40"/>
              <a:gd name="f29" fmla="val 35"/>
              <a:gd name="f30" fmla="val 30"/>
              <a:gd name="f31" fmla="val 26"/>
              <a:gd name="f32" fmla="val 56"/>
              <a:gd name="f33" fmla="val 21"/>
              <a:gd name="f34" fmla="val 17"/>
              <a:gd name="f35" fmla="val 22"/>
              <a:gd name="f36" fmla="val 27"/>
              <a:gd name="f37" fmla="val 41"/>
              <a:gd name="f38" fmla="val 32"/>
              <a:gd name="f39" fmla="val 39"/>
              <a:gd name="f40" fmla="val 37"/>
              <a:gd name="f41" fmla="val 36"/>
              <a:gd name="f42" fmla="val 43"/>
              <a:gd name="f43" fmla="val 49"/>
              <a:gd name="f44" fmla="val 38"/>
              <a:gd name="f45" fmla="val 72"/>
              <a:gd name="f46" fmla="val 78"/>
              <a:gd name="f47" fmla="val 71"/>
              <a:gd name="f48" fmla="+- 0 0 -90"/>
              <a:gd name="f49" fmla="*/ f3 1 80"/>
              <a:gd name="f50" fmla="*/ f4 1 133"/>
              <a:gd name="f51" fmla="+- f7 0 f5"/>
              <a:gd name="f52" fmla="+- f6 0 f5"/>
              <a:gd name="f53" fmla="*/ f48 f0 1"/>
              <a:gd name="f54" fmla="*/ f52 1 80"/>
              <a:gd name="f55" fmla="*/ f51 1 133"/>
              <a:gd name="f56" fmla="*/ 80 f52 1"/>
              <a:gd name="f57" fmla="*/ 133 f51 1"/>
              <a:gd name="f58" fmla="*/ 64 f52 1"/>
              <a:gd name="f59" fmla="*/ 79 f51 1"/>
              <a:gd name="f60" fmla="*/ 63 f52 1"/>
              <a:gd name="f61" fmla="*/ 67 f51 1"/>
              <a:gd name="f62" fmla="*/ 61 f52 1"/>
              <a:gd name="f63" fmla="*/ 58 f51 1"/>
              <a:gd name="f64" fmla="*/ 54 f52 1"/>
              <a:gd name="f65" fmla="*/ 52 f51 1"/>
              <a:gd name="f66" fmla="*/ 44 f52 1"/>
              <a:gd name="f67" fmla="*/ 50 f51 1"/>
              <a:gd name="f68" fmla="*/ 30 f52 1"/>
              <a:gd name="f69" fmla="*/ 54 f51 1"/>
              <a:gd name="f70" fmla="*/ 17 f52 1"/>
              <a:gd name="f71" fmla="*/ 62 f51 1"/>
              <a:gd name="f72" fmla="*/ 0 f52 1"/>
              <a:gd name="f73" fmla="*/ 0 f51 1"/>
              <a:gd name="f74" fmla="*/ 48 f51 1"/>
              <a:gd name="f75" fmla="*/ 32 f52 1"/>
              <a:gd name="f76" fmla="*/ 39 f51 1"/>
              <a:gd name="f77" fmla="*/ 49 f52 1"/>
              <a:gd name="f78" fmla="*/ 35 f51 1"/>
              <a:gd name="f79" fmla="*/ 72 f52 1"/>
              <a:gd name="f80" fmla="*/ 44 f51 1"/>
              <a:gd name="f81" fmla="*/ 71 f51 1"/>
              <a:gd name="f82" fmla="*/ f53 1 f2"/>
              <a:gd name="f83" fmla="*/ f56 1 80"/>
              <a:gd name="f84" fmla="*/ f57 1 133"/>
              <a:gd name="f85" fmla="*/ f58 1 80"/>
              <a:gd name="f86" fmla="*/ f59 1 133"/>
              <a:gd name="f87" fmla="*/ f60 1 80"/>
              <a:gd name="f88" fmla="*/ f61 1 133"/>
              <a:gd name="f89" fmla="*/ f62 1 80"/>
              <a:gd name="f90" fmla="*/ f63 1 133"/>
              <a:gd name="f91" fmla="*/ f64 1 80"/>
              <a:gd name="f92" fmla="*/ f65 1 133"/>
              <a:gd name="f93" fmla="*/ f66 1 80"/>
              <a:gd name="f94" fmla="*/ f67 1 133"/>
              <a:gd name="f95" fmla="*/ f68 1 80"/>
              <a:gd name="f96" fmla="*/ f69 1 133"/>
              <a:gd name="f97" fmla="*/ f70 1 80"/>
              <a:gd name="f98" fmla="*/ f71 1 133"/>
              <a:gd name="f99" fmla="*/ f72 1 80"/>
              <a:gd name="f100" fmla="*/ f73 1 133"/>
              <a:gd name="f101" fmla="*/ f74 1 133"/>
              <a:gd name="f102" fmla="*/ f75 1 80"/>
              <a:gd name="f103" fmla="*/ f76 1 133"/>
              <a:gd name="f104" fmla="*/ f77 1 80"/>
              <a:gd name="f105" fmla="*/ f78 1 133"/>
              <a:gd name="f106" fmla="*/ f79 1 80"/>
              <a:gd name="f107" fmla="*/ f80 1 133"/>
              <a:gd name="f108" fmla="*/ f81 1 133"/>
              <a:gd name="f109" fmla="*/ 0 1 f54"/>
              <a:gd name="f110" fmla="*/ f6 1 f54"/>
              <a:gd name="f111" fmla="*/ 0 1 f55"/>
              <a:gd name="f112" fmla="*/ f7 1 f55"/>
              <a:gd name="f113" fmla="+- f82 0 f1"/>
              <a:gd name="f114" fmla="*/ f83 1 f54"/>
              <a:gd name="f115" fmla="*/ f84 1 f55"/>
              <a:gd name="f116" fmla="*/ f85 1 f54"/>
              <a:gd name="f117" fmla="*/ f86 1 f55"/>
              <a:gd name="f118" fmla="*/ f87 1 f54"/>
              <a:gd name="f119" fmla="*/ f88 1 f55"/>
              <a:gd name="f120" fmla="*/ f89 1 f54"/>
              <a:gd name="f121" fmla="*/ f90 1 f55"/>
              <a:gd name="f122" fmla="*/ f91 1 f54"/>
              <a:gd name="f123" fmla="*/ f92 1 f55"/>
              <a:gd name="f124" fmla="*/ f93 1 f54"/>
              <a:gd name="f125" fmla="*/ f94 1 f55"/>
              <a:gd name="f126" fmla="*/ f95 1 f54"/>
              <a:gd name="f127" fmla="*/ f96 1 f55"/>
              <a:gd name="f128" fmla="*/ f97 1 f54"/>
              <a:gd name="f129" fmla="*/ f98 1 f55"/>
              <a:gd name="f130" fmla="*/ f99 1 f54"/>
              <a:gd name="f131" fmla="*/ f100 1 f55"/>
              <a:gd name="f132" fmla="*/ f101 1 f55"/>
              <a:gd name="f133" fmla="*/ f102 1 f54"/>
              <a:gd name="f134" fmla="*/ f103 1 f55"/>
              <a:gd name="f135" fmla="*/ f104 1 f54"/>
              <a:gd name="f136" fmla="*/ f105 1 f55"/>
              <a:gd name="f137" fmla="*/ f106 1 f54"/>
              <a:gd name="f138" fmla="*/ f107 1 f55"/>
              <a:gd name="f139" fmla="*/ f108 1 f55"/>
              <a:gd name="f140" fmla="*/ f109 f49 1"/>
              <a:gd name="f141" fmla="*/ f110 f49 1"/>
              <a:gd name="f142" fmla="*/ f112 f50 1"/>
              <a:gd name="f143" fmla="*/ f111 f50 1"/>
              <a:gd name="f144" fmla="*/ f114 f49 1"/>
              <a:gd name="f145" fmla="*/ f115 f50 1"/>
              <a:gd name="f146" fmla="*/ f116 f49 1"/>
              <a:gd name="f147" fmla="*/ f117 f50 1"/>
              <a:gd name="f148" fmla="*/ f118 f49 1"/>
              <a:gd name="f149" fmla="*/ f119 f50 1"/>
              <a:gd name="f150" fmla="*/ f120 f49 1"/>
              <a:gd name="f151" fmla="*/ f121 f50 1"/>
              <a:gd name="f152" fmla="*/ f122 f49 1"/>
              <a:gd name="f153" fmla="*/ f123 f50 1"/>
              <a:gd name="f154" fmla="*/ f124 f49 1"/>
              <a:gd name="f155" fmla="*/ f125 f50 1"/>
              <a:gd name="f156" fmla="*/ f126 f49 1"/>
              <a:gd name="f157" fmla="*/ f127 f50 1"/>
              <a:gd name="f158" fmla="*/ f128 f49 1"/>
              <a:gd name="f159" fmla="*/ f129 f50 1"/>
              <a:gd name="f160" fmla="*/ f130 f49 1"/>
              <a:gd name="f161" fmla="*/ f131 f50 1"/>
              <a:gd name="f162" fmla="*/ f132 f50 1"/>
              <a:gd name="f163" fmla="*/ f133 f49 1"/>
              <a:gd name="f164" fmla="*/ f134 f50 1"/>
              <a:gd name="f165" fmla="*/ f135 f49 1"/>
              <a:gd name="f166" fmla="*/ f136 f50 1"/>
              <a:gd name="f167" fmla="*/ f137 f49 1"/>
              <a:gd name="f168" fmla="*/ f138 f50 1"/>
              <a:gd name="f169" fmla="*/ f139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4" y="f145"/>
              </a:cxn>
              <a:cxn ang="f113">
                <a:pos x="f146" y="f145"/>
              </a:cxn>
              <a:cxn ang="f113">
                <a:pos x="f146" y="f147"/>
              </a:cxn>
              <a:cxn ang="f113">
                <a:pos x="f148" y="f149"/>
              </a:cxn>
              <a:cxn ang="f113">
                <a:pos x="f150" y="f151"/>
              </a:cxn>
              <a:cxn ang="f113">
                <a:pos x="f152" y="f153"/>
              </a:cxn>
              <a:cxn ang="f113">
                <a:pos x="f154" y="f155"/>
              </a:cxn>
              <a:cxn ang="f113">
                <a:pos x="f156" y="f157"/>
              </a:cxn>
              <a:cxn ang="f113">
                <a:pos x="f158" y="f159"/>
              </a:cxn>
              <a:cxn ang="f113">
                <a:pos x="f158" y="f145"/>
              </a:cxn>
              <a:cxn ang="f113">
                <a:pos x="f160" y="f145"/>
              </a:cxn>
              <a:cxn ang="f113">
                <a:pos x="f160" y="f161"/>
              </a:cxn>
              <a:cxn ang="f113">
                <a:pos x="f158" y="f161"/>
              </a:cxn>
              <a:cxn ang="f113">
                <a:pos x="f158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67" y="f168"/>
              </a:cxn>
              <a:cxn ang="f113">
                <a:pos x="f144" y="f169"/>
              </a:cxn>
              <a:cxn ang="f113">
                <a:pos x="f144" y="f145"/>
              </a:cxn>
            </a:cxnLst>
            <a:rect l="f140" t="f143" r="f141" b="f142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3" y="f24"/>
                  <a:pt x="f25" y="f26"/>
                  <a:pt x="f27" y="f26"/>
                </a:cubicBezTo>
                <a:cubicBezTo>
                  <a:pt x="f28" y="f26"/>
                  <a:pt x="f29" y="f23"/>
                  <a:pt x="f30" y="f22"/>
                </a:cubicBezTo>
                <a:cubicBezTo>
                  <a:pt x="f31" y="f32"/>
                  <a:pt x="f33" y="f18"/>
                  <a:pt x="f34" y="f14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lnTo>
                  <a:pt x="f34" y="f5"/>
                </a:lnTo>
                <a:lnTo>
                  <a:pt x="f34" y="f25"/>
                </a:lnTo>
                <a:cubicBezTo>
                  <a:pt x="f35" y="f27"/>
                  <a:pt x="f36" y="f37"/>
                  <a:pt x="f38" y="f39"/>
                </a:cubicBezTo>
                <a:cubicBezTo>
                  <a:pt x="f40" y="f41"/>
                  <a:pt x="f42" y="f29"/>
                  <a:pt x="f43" y="f29"/>
                </a:cubicBezTo>
                <a:cubicBezTo>
                  <a:pt x="f18" y="f29"/>
                  <a:pt x="f13" y="f44"/>
                  <a:pt x="f45" y="f27"/>
                </a:cubicBezTo>
                <a:cubicBezTo>
                  <a:pt x="f46" y="f24"/>
                  <a:pt x="f6" y="f15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6" name="Freeform 209"/>
          <p:cNvSpPr/>
          <p:nvPr/>
        </p:nvSpPr>
        <p:spPr>
          <a:xfrm>
            <a:off x="7849529" y="4201201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54"/>
              <a:gd name="f12" fmla="val 16"/>
              <a:gd name="f13" fmla="val 52"/>
              <a:gd name="f14" fmla="val 50"/>
              <a:gd name="f15" fmla="val 47"/>
              <a:gd name="f16" fmla="val 44"/>
              <a:gd name="f17" fmla="val 39"/>
              <a:gd name="f18" fmla="val 34"/>
              <a:gd name="f19" fmla="val 30"/>
              <a:gd name="f20" fmla="val 19"/>
              <a:gd name="f21" fmla="val 25"/>
              <a:gd name="f22" fmla="val 21"/>
              <a:gd name="f23" fmla="val 24"/>
              <a:gd name="f24" fmla="val 27"/>
              <a:gd name="f25" fmla="val 14"/>
              <a:gd name="f26" fmla="val 23"/>
              <a:gd name="f27" fmla="val 9"/>
              <a:gd name="f28" fmla="val 28"/>
              <a:gd name="f29" fmla="val 5"/>
              <a:gd name="f30" fmla="val 33"/>
              <a:gd name="f31" fmla="val 3"/>
              <a:gd name="f32" fmla="val 38"/>
              <a:gd name="f33" fmla="val 1"/>
              <a:gd name="f34" fmla="val 43"/>
              <a:gd name="f35" fmla="val 48"/>
              <a:gd name="f36" fmla="val 51"/>
              <a:gd name="f37" fmla="val 53"/>
              <a:gd name="f38" fmla="val 55"/>
              <a:gd name="f39" fmla="+- 0 0 -90"/>
              <a:gd name="f40" fmla="*/ f3 1 60"/>
              <a:gd name="f41" fmla="*/ f4 1 95"/>
              <a:gd name="f42" fmla="+- f7 0 f5"/>
              <a:gd name="f43" fmla="+- f6 0 f5"/>
              <a:gd name="f44" fmla="*/ f39 f0 1"/>
              <a:gd name="f45" fmla="*/ f43 1 60"/>
              <a:gd name="f46" fmla="*/ f42 1 95"/>
              <a:gd name="f47" fmla="*/ 60 f43 1"/>
              <a:gd name="f48" fmla="*/ 17 f42 1"/>
              <a:gd name="f49" fmla="*/ 59 f43 1"/>
              <a:gd name="f50" fmla="*/ 52 f43 1"/>
              <a:gd name="f51" fmla="*/ 16 f42 1"/>
              <a:gd name="f52" fmla="*/ 44 f43 1"/>
              <a:gd name="f53" fmla="*/ 30 f43 1"/>
              <a:gd name="f54" fmla="*/ 19 f42 1"/>
              <a:gd name="f55" fmla="*/ 16 f43 1"/>
              <a:gd name="f56" fmla="*/ 27 f42 1"/>
              <a:gd name="f57" fmla="*/ 95 f42 1"/>
              <a:gd name="f58" fmla="*/ 0 f43 1"/>
              <a:gd name="f59" fmla="*/ 0 f42 1"/>
              <a:gd name="f60" fmla="*/ 14 f42 1"/>
              <a:gd name="f61" fmla="*/ 33 f43 1"/>
              <a:gd name="f62" fmla="*/ 3 f42 1"/>
              <a:gd name="f63" fmla="*/ 48 f43 1"/>
              <a:gd name="f64" fmla="*/ 54 f43 1"/>
              <a:gd name="f65" fmla="*/ 1 f42 1"/>
              <a:gd name="f66" fmla="*/ f44 1 f2"/>
              <a:gd name="f67" fmla="*/ f47 1 60"/>
              <a:gd name="f68" fmla="*/ f48 1 95"/>
              <a:gd name="f69" fmla="*/ f49 1 60"/>
              <a:gd name="f70" fmla="*/ f50 1 60"/>
              <a:gd name="f71" fmla="*/ f51 1 95"/>
              <a:gd name="f72" fmla="*/ f52 1 60"/>
              <a:gd name="f73" fmla="*/ f53 1 60"/>
              <a:gd name="f74" fmla="*/ f54 1 95"/>
              <a:gd name="f75" fmla="*/ f55 1 60"/>
              <a:gd name="f76" fmla="*/ f56 1 95"/>
              <a:gd name="f77" fmla="*/ f57 1 95"/>
              <a:gd name="f78" fmla="*/ f58 1 60"/>
              <a:gd name="f79" fmla="*/ f59 1 95"/>
              <a:gd name="f80" fmla="*/ f60 1 95"/>
              <a:gd name="f81" fmla="*/ f61 1 60"/>
              <a:gd name="f82" fmla="*/ f62 1 95"/>
              <a:gd name="f83" fmla="*/ f63 1 60"/>
              <a:gd name="f84" fmla="*/ f64 1 60"/>
              <a:gd name="f85" fmla="*/ f65 1 95"/>
              <a:gd name="f86" fmla="*/ 0 1 f45"/>
              <a:gd name="f87" fmla="*/ f6 1 f45"/>
              <a:gd name="f88" fmla="*/ 0 1 f46"/>
              <a:gd name="f89" fmla="*/ f7 1 f46"/>
              <a:gd name="f90" fmla="+- f66 0 f1"/>
              <a:gd name="f91" fmla="*/ f67 1 f45"/>
              <a:gd name="f92" fmla="*/ f68 1 f46"/>
              <a:gd name="f93" fmla="*/ f69 1 f45"/>
              <a:gd name="f94" fmla="*/ f70 1 f45"/>
              <a:gd name="f95" fmla="*/ f71 1 f46"/>
              <a:gd name="f96" fmla="*/ f72 1 f45"/>
              <a:gd name="f97" fmla="*/ f73 1 f45"/>
              <a:gd name="f98" fmla="*/ f74 1 f46"/>
              <a:gd name="f99" fmla="*/ f75 1 f45"/>
              <a:gd name="f100" fmla="*/ f76 1 f46"/>
              <a:gd name="f101" fmla="*/ f77 1 f46"/>
              <a:gd name="f102" fmla="*/ f78 1 f45"/>
              <a:gd name="f103" fmla="*/ f79 1 f46"/>
              <a:gd name="f104" fmla="*/ f80 1 f46"/>
              <a:gd name="f105" fmla="*/ f81 1 f45"/>
              <a:gd name="f106" fmla="*/ f82 1 f46"/>
              <a:gd name="f107" fmla="*/ f83 1 f45"/>
              <a:gd name="f108" fmla="*/ f84 1 f45"/>
              <a:gd name="f109" fmla="*/ f85 1 f46"/>
              <a:gd name="f110" fmla="*/ f86 f40 1"/>
              <a:gd name="f111" fmla="*/ f87 f40 1"/>
              <a:gd name="f112" fmla="*/ f89 f41 1"/>
              <a:gd name="f113" fmla="*/ f88 f41 1"/>
              <a:gd name="f114" fmla="*/ f91 f40 1"/>
              <a:gd name="f115" fmla="*/ f92 f41 1"/>
              <a:gd name="f116" fmla="*/ f93 f40 1"/>
              <a:gd name="f117" fmla="*/ f94 f40 1"/>
              <a:gd name="f118" fmla="*/ f95 f41 1"/>
              <a:gd name="f119" fmla="*/ f96 f40 1"/>
              <a:gd name="f120" fmla="*/ f97 f40 1"/>
              <a:gd name="f121" fmla="*/ f98 f41 1"/>
              <a:gd name="f122" fmla="*/ f99 f40 1"/>
              <a:gd name="f123" fmla="*/ f100 f41 1"/>
              <a:gd name="f124" fmla="*/ f101 f41 1"/>
              <a:gd name="f125" fmla="*/ f102 f40 1"/>
              <a:gd name="f126" fmla="*/ f103 f41 1"/>
              <a:gd name="f127" fmla="*/ f104 f41 1"/>
              <a:gd name="f128" fmla="*/ f105 f40 1"/>
              <a:gd name="f129" fmla="*/ f106 f41 1"/>
              <a:gd name="f130" fmla="*/ f107 f40 1"/>
              <a:gd name="f131" fmla="*/ f108 f40 1"/>
              <a:gd name="f132" fmla="*/ f109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0">
                <a:pos x="f114" y="f115"/>
              </a:cxn>
              <a:cxn ang="f90">
                <a:pos x="f116" y="f115"/>
              </a:cxn>
              <a:cxn ang="f90">
                <a:pos x="f117" y="f118"/>
              </a:cxn>
              <a:cxn ang="f90">
                <a:pos x="f119" y="f118"/>
              </a:cxn>
              <a:cxn ang="f90">
                <a:pos x="f120" y="f121"/>
              </a:cxn>
              <a:cxn ang="f90">
                <a:pos x="f122" y="f123"/>
              </a:cxn>
              <a:cxn ang="f90">
                <a:pos x="f122" y="f124"/>
              </a:cxn>
              <a:cxn ang="f90">
                <a:pos x="f125" y="f124"/>
              </a:cxn>
              <a:cxn ang="f90">
                <a:pos x="f125" y="f126"/>
              </a:cxn>
              <a:cxn ang="f90">
                <a:pos x="f122" y="f126"/>
              </a:cxn>
              <a:cxn ang="f90">
                <a:pos x="f122" y="f127"/>
              </a:cxn>
              <a:cxn ang="f90">
                <a:pos x="f128" y="f129"/>
              </a:cxn>
              <a:cxn ang="f90">
                <a:pos x="f130" y="f126"/>
              </a:cxn>
              <a:cxn ang="f90">
                <a:pos x="f131" y="f126"/>
              </a:cxn>
              <a:cxn ang="f90">
                <a:pos x="f114" y="f132"/>
              </a:cxn>
              <a:cxn ang="f90">
                <a:pos x="f114" y="f115"/>
              </a:cxn>
            </a:cxnLst>
            <a:rect l="f110" t="f113" r="f111" b="f112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2" y="f23"/>
                  <a:pt x="f12" y="f24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10" y="f5"/>
                  <a:pt x="f6" y="f33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7" name="Freeform 210"/>
          <p:cNvSpPr/>
          <p:nvPr/>
        </p:nvSpPr>
        <p:spPr>
          <a:xfrm>
            <a:off x="7939625" y="4201201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77"/>
              <a:gd name="f36" fmla="val 80"/>
              <a:gd name="f37" fmla="val 92"/>
              <a:gd name="f38" fmla="val 95"/>
              <a:gd name="f39" fmla="val 74"/>
              <a:gd name="f40" fmla="val 97"/>
              <a:gd name="f41" fmla="val 98"/>
              <a:gd name="f42" fmla="val 35"/>
              <a:gd name="f43" fmla="val 96"/>
              <a:gd name="f44" fmla="val 14"/>
              <a:gd name="f45" fmla="val 88"/>
              <a:gd name="f46" fmla="val 5"/>
              <a:gd name="f47" fmla="val 79"/>
              <a:gd name="f48" fmla="val 67"/>
              <a:gd name="f49" fmla="val 13"/>
              <a:gd name="f50" fmla="val 22"/>
              <a:gd name="f51" fmla="val 47"/>
              <a:gd name="f52" fmla="val 60"/>
              <a:gd name="f53" fmla="val 69"/>
              <a:gd name="f54" fmla="val 4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6"/>
              <a:gd name="f66" fmla="val 54"/>
              <a:gd name="f67" fmla="val 26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7 f73 1"/>
              <a:gd name="f83" fmla="*/ 78 f72 1"/>
              <a:gd name="f84" fmla="*/ 37 f73 1"/>
              <a:gd name="f85" fmla="*/ 84 f72 1"/>
              <a:gd name="f86" fmla="*/ 51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100 f72 1"/>
              <a:gd name="f97" fmla="*/ 14 f73 1"/>
              <a:gd name="f98" fmla="*/ 88 f72 1"/>
              <a:gd name="f99" fmla="*/ 0 f73 1"/>
              <a:gd name="f100" fmla="*/ 51 f72 1"/>
              <a:gd name="f101" fmla="*/ 13 f73 1"/>
              <a:gd name="f102" fmla="*/ 14 f72 1"/>
              <a:gd name="f103" fmla="*/ 47 f73 1"/>
              <a:gd name="f104" fmla="*/ 0 f72 1"/>
              <a:gd name="f105" fmla="*/ 76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46 f73 1"/>
              <a:gd name="f113" fmla="*/ 13 f72 1"/>
              <a:gd name="f114" fmla="*/ 25 f73 1"/>
              <a:gd name="f115" fmla="*/ 21 f72 1"/>
              <a:gd name="f116" fmla="*/ f74 1 f2"/>
              <a:gd name="f117" fmla="*/ f77 1 87"/>
              <a:gd name="f118" fmla="*/ f78 1 100"/>
              <a:gd name="f119" fmla="*/ f79 1 87"/>
              <a:gd name="f120" fmla="*/ f80 1 87"/>
              <a:gd name="f121" fmla="*/ f81 1 100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100"/>
              <a:gd name="f137" fmla="*/ f97 1 87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100"/>
              <a:gd name="f148" fmla="*/ f108 1 87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0 1 f75"/>
              <a:gd name="f157" fmla="*/ f6 1 f75"/>
              <a:gd name="f158" fmla="*/ 0 1 f76"/>
              <a:gd name="f159" fmla="*/ f7 1 f76"/>
              <a:gd name="f160" fmla="+- f116 0 f1"/>
              <a:gd name="f161" fmla="*/ f117 1 f75"/>
              <a:gd name="f162" fmla="*/ f118 1 f76"/>
              <a:gd name="f163" fmla="*/ f119 1 f75"/>
              <a:gd name="f164" fmla="*/ f120 1 f75"/>
              <a:gd name="f165" fmla="*/ f121 1 f76"/>
              <a:gd name="f166" fmla="*/ f122 1 f75"/>
              <a:gd name="f167" fmla="*/ f123 1 f76"/>
              <a:gd name="f168" fmla="*/ f124 1 f75"/>
              <a:gd name="f169" fmla="*/ f125 1 f76"/>
              <a:gd name="f170" fmla="*/ f126 1 f75"/>
              <a:gd name="f171" fmla="*/ f127 1 f76"/>
              <a:gd name="f172" fmla="*/ f128 1 f75"/>
              <a:gd name="f173" fmla="*/ f129 1 f76"/>
              <a:gd name="f174" fmla="*/ f130 1 f75"/>
              <a:gd name="f175" fmla="*/ f131 1 f76"/>
              <a:gd name="f176" fmla="*/ f132 1 f75"/>
              <a:gd name="f177" fmla="*/ f133 1 f76"/>
              <a:gd name="f178" fmla="*/ f134 1 f75"/>
              <a:gd name="f179" fmla="*/ f135 1 f76"/>
              <a:gd name="f180" fmla="*/ f136 1 f76"/>
              <a:gd name="f181" fmla="*/ f137 1 f75"/>
              <a:gd name="f182" fmla="*/ f138 1 f76"/>
              <a:gd name="f183" fmla="*/ f139 1 f75"/>
              <a:gd name="f184" fmla="*/ f140 1 f76"/>
              <a:gd name="f185" fmla="*/ f141 1 f75"/>
              <a:gd name="f186" fmla="*/ f142 1 f76"/>
              <a:gd name="f187" fmla="*/ f143 1 f75"/>
              <a:gd name="f188" fmla="*/ f144 1 f76"/>
              <a:gd name="f189" fmla="*/ f145 1 f75"/>
              <a:gd name="f190" fmla="*/ f146 1 f76"/>
              <a:gd name="f191" fmla="*/ f147 1 f76"/>
              <a:gd name="f192" fmla="*/ f148 1 f75"/>
              <a:gd name="f193" fmla="*/ f149 1 f76"/>
              <a:gd name="f194" fmla="*/ f150 1 f75"/>
              <a:gd name="f195" fmla="*/ f151 1 f76"/>
              <a:gd name="f196" fmla="*/ f152 1 f75"/>
              <a:gd name="f197" fmla="*/ f153 1 f76"/>
              <a:gd name="f198" fmla="*/ f154 1 f75"/>
              <a:gd name="f199" fmla="*/ f155 1 f76"/>
              <a:gd name="f200" fmla="*/ f156 f70 1"/>
              <a:gd name="f201" fmla="*/ f157 f70 1"/>
              <a:gd name="f202" fmla="*/ f159 f71 1"/>
              <a:gd name="f203" fmla="*/ f158 f71 1"/>
              <a:gd name="f204" fmla="*/ f161 f70 1"/>
              <a:gd name="f205" fmla="*/ f162 f71 1"/>
              <a:gd name="f206" fmla="*/ f163 f70 1"/>
              <a:gd name="f207" fmla="*/ f164 f70 1"/>
              <a:gd name="f208" fmla="*/ f165 f71 1"/>
              <a:gd name="f209" fmla="*/ f166 f70 1"/>
              <a:gd name="f210" fmla="*/ f167 f71 1"/>
              <a:gd name="f211" fmla="*/ f168 f70 1"/>
              <a:gd name="f212" fmla="*/ f169 f71 1"/>
              <a:gd name="f213" fmla="*/ f170 f70 1"/>
              <a:gd name="f214" fmla="*/ f171 f71 1"/>
              <a:gd name="f215" fmla="*/ f172 f70 1"/>
              <a:gd name="f216" fmla="*/ f173 f71 1"/>
              <a:gd name="f217" fmla="*/ f174 f70 1"/>
              <a:gd name="f218" fmla="*/ f175 f71 1"/>
              <a:gd name="f219" fmla="*/ f176 f70 1"/>
              <a:gd name="f220" fmla="*/ f177 f71 1"/>
              <a:gd name="f221" fmla="*/ f178 f70 1"/>
              <a:gd name="f222" fmla="*/ f179 f71 1"/>
              <a:gd name="f223" fmla="*/ f180 f71 1"/>
              <a:gd name="f224" fmla="*/ f181 f70 1"/>
              <a:gd name="f225" fmla="*/ f182 f71 1"/>
              <a:gd name="f226" fmla="*/ f183 f70 1"/>
              <a:gd name="f227" fmla="*/ f184 f71 1"/>
              <a:gd name="f228" fmla="*/ f185 f70 1"/>
              <a:gd name="f229" fmla="*/ f186 f71 1"/>
              <a:gd name="f230" fmla="*/ f187 f70 1"/>
              <a:gd name="f231" fmla="*/ f188 f71 1"/>
              <a:gd name="f232" fmla="*/ f189 f70 1"/>
              <a:gd name="f233" fmla="*/ f190 f71 1"/>
              <a:gd name="f234" fmla="*/ f191 f71 1"/>
              <a:gd name="f235" fmla="*/ f192 f70 1"/>
              <a:gd name="f236" fmla="*/ f193 f71 1"/>
              <a:gd name="f237" fmla="*/ f194 f70 1"/>
              <a:gd name="f238" fmla="*/ f195 f71 1"/>
              <a:gd name="f239" fmla="*/ f196 f70 1"/>
              <a:gd name="f240" fmla="*/ f197 f71 1"/>
              <a:gd name="f241" fmla="*/ f198 f70 1"/>
              <a:gd name="f242" fmla="*/ f199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4" y="f205"/>
              </a:cxn>
              <a:cxn ang="f160">
                <a:pos x="f206" y="f205"/>
              </a:cxn>
              <a:cxn ang="f160">
                <a:pos x="f207" y="f208"/>
              </a:cxn>
              <a:cxn ang="f160">
                <a:pos x="f209" y="f210"/>
              </a:cxn>
              <a:cxn ang="f160">
                <a:pos x="f211" y="f212"/>
              </a:cxn>
              <a:cxn ang="f160">
                <a:pos x="f213" y="f214"/>
              </a:cxn>
              <a:cxn ang="f160">
                <a:pos x="f215" y="f216"/>
              </a:cxn>
              <a:cxn ang="f160">
                <a:pos x="f217" y="f218"/>
              </a:cxn>
              <a:cxn ang="f160">
                <a:pos x="f219" y="f218"/>
              </a:cxn>
              <a:cxn ang="f160">
                <a:pos x="f219" y="f220"/>
              </a:cxn>
              <a:cxn ang="f160">
                <a:pos x="f221" y="f222"/>
              </a:cxn>
              <a:cxn ang="f160">
                <a:pos x="f213" y="f223"/>
              </a:cxn>
              <a:cxn ang="f160">
                <a:pos x="f224" y="f225"/>
              </a:cxn>
              <a:cxn ang="f160">
                <a:pos x="f226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32" y="f233"/>
              </a:cxn>
              <a:cxn ang="f160">
                <a:pos x="f204" y="f234"/>
              </a:cxn>
              <a:cxn ang="f160">
                <a:pos x="f204" y="f205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41" y="f242"/>
              </a:cxn>
              <a:cxn ang="f160">
                <a:pos x="f206" y="f236"/>
              </a:cxn>
              <a:cxn ang="f160">
                <a:pos x="f235" y="f236"/>
              </a:cxn>
            </a:cxnLst>
            <a:rect l="f200" t="f203" r="f201" b="f20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24"/>
                </a:cubicBezTo>
                <a:cubicBezTo>
                  <a:pt x="f35" y="f36"/>
                  <a:pt x="f22" y="f35"/>
                  <a:pt x="f26" y="f18"/>
                </a:cubicBezTo>
                <a:lnTo>
                  <a:pt x="f33" y="f18"/>
                </a:lnTo>
                <a:lnTo>
                  <a:pt x="f33" y="f37"/>
                </a:lnTo>
                <a:cubicBezTo>
                  <a:pt x="f36" y="f38"/>
                  <a:pt x="f39" y="f40"/>
                  <a:pt x="f14" y="f41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2" y="f7"/>
                  <a:pt x="f17" y="f43"/>
                  <a:pt x="f44" y="f45"/>
                </a:cubicBezTo>
                <a:cubicBezTo>
                  <a:pt x="f46" y="f47"/>
                  <a:pt x="f5" y="f48"/>
                  <a:pt x="f5" y="f30"/>
                </a:cubicBezTo>
                <a:cubicBezTo>
                  <a:pt x="f5" y="f42"/>
                  <a:pt x="f46" y="f17"/>
                  <a:pt x="f49" y="f44"/>
                </a:cubicBezTo>
                <a:cubicBezTo>
                  <a:pt x="f50" y="f46"/>
                  <a:pt x="f23" y="f5"/>
                  <a:pt x="f51" y="f5"/>
                </a:cubicBezTo>
                <a:cubicBezTo>
                  <a:pt x="f52" y="f5"/>
                  <a:pt x="f53" y="f54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3" y="f61"/>
                  <a:pt x="f62" y="f63"/>
                </a:cubicBezTo>
                <a:cubicBezTo>
                  <a:pt x="f64" y="f65"/>
                  <a:pt x="f66" y="f49"/>
                  <a:pt x="f29" y="f49"/>
                </a:cubicBezTo>
                <a:cubicBezTo>
                  <a:pt x="f25" y="f49"/>
                  <a:pt x="f21" y="f65"/>
                  <a:pt x="f61" y="f15"/>
                </a:cubicBezTo>
                <a:cubicBezTo>
                  <a:pt x="f63" y="f67"/>
                  <a:pt x="f9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8" name="Freeform 211"/>
          <p:cNvSpPr/>
          <p:nvPr/>
        </p:nvSpPr>
        <p:spPr>
          <a:xfrm>
            <a:off x="8087630" y="420120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40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0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9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6"/>
              <a:gd name="f39" fmla="val 4"/>
              <a:gd name="f40" fmla="val 37"/>
              <a:gd name="f41" fmla="val 1"/>
              <a:gd name="f42" fmla="val 43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4 f50 1"/>
              <a:gd name="f59" fmla="*/ 63 f51 1"/>
              <a:gd name="f60" fmla="*/ 32 f50 1"/>
              <a:gd name="f61" fmla="*/ 60 f51 1"/>
              <a:gd name="f62" fmla="*/ 23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9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2 f51 1"/>
              <a:gd name="f75" fmla="*/ 4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29" y="f28"/>
                  <a:pt x="f11" y="f24"/>
                  <a:pt x="f30" y="f31"/>
                </a:cubicBezTo>
                <a:cubicBezTo>
                  <a:pt x="f16" y="f32"/>
                  <a:pt x="f32" y="f33"/>
                  <a:pt x="f26" y="f3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2" y="f37"/>
                  <a:pt x="f34" y="f38"/>
                  <a:pt x="f13" y="f39"/>
                </a:cubicBezTo>
                <a:cubicBezTo>
                  <a:pt x="f40" y="f41"/>
                  <a:pt x="f42" y="f5"/>
                  <a:pt x="f27" y="f5"/>
                </a:cubicBezTo>
                <a:cubicBezTo>
                  <a:pt x="f19" y="f5"/>
                  <a:pt x="f43" y="f35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9" name="Freeform 212"/>
          <p:cNvSpPr/>
          <p:nvPr/>
        </p:nvSpPr>
        <p:spPr>
          <a:xfrm>
            <a:off x="7212467" y="4490773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59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2"/>
              <a:gd name="f22" fmla="val 96"/>
              <a:gd name="f23" fmla="val 50"/>
              <a:gd name="f24" fmla="val 97"/>
              <a:gd name="f25" fmla="val 47"/>
              <a:gd name="f26" fmla="val 43"/>
              <a:gd name="f27" fmla="val 99"/>
              <a:gd name="f28" fmla="val 40"/>
              <a:gd name="f29" fmla="val 100"/>
              <a:gd name="f30" fmla="val 36"/>
              <a:gd name="f31" fmla="val 31"/>
              <a:gd name="f32" fmla="val 22"/>
              <a:gd name="f33" fmla="val 15"/>
              <a:gd name="f34" fmla="val 9"/>
              <a:gd name="f35" fmla="val 3"/>
              <a:gd name="f36" fmla="val 86"/>
              <a:gd name="f37" fmla="val 79"/>
              <a:gd name="f38" fmla="val 70"/>
              <a:gd name="f39" fmla="val 63"/>
              <a:gd name="f40" fmla="val 2"/>
              <a:gd name="f41" fmla="val 5"/>
              <a:gd name="f42" fmla="val 53"/>
              <a:gd name="f43" fmla="val 8"/>
              <a:gd name="f44" fmla="val 48"/>
              <a:gd name="f45" fmla="val 12"/>
              <a:gd name="f46" fmla="val 45"/>
              <a:gd name="f47" fmla="val 18"/>
              <a:gd name="f48" fmla="val 42"/>
              <a:gd name="f49" fmla="val 24"/>
              <a:gd name="f50" fmla="val 38"/>
              <a:gd name="f51" fmla="val 39"/>
              <a:gd name="f52" fmla="val 37"/>
              <a:gd name="f53" fmla="val 56"/>
              <a:gd name="f54" fmla="val 35"/>
              <a:gd name="f55" fmla="val 32"/>
              <a:gd name="f56" fmla="val 29"/>
              <a:gd name="f57" fmla="val 26"/>
              <a:gd name="f58" fmla="val 23"/>
              <a:gd name="f59" fmla="val 21"/>
              <a:gd name="f60" fmla="val 60"/>
              <a:gd name="f61" fmla="val 19"/>
              <a:gd name="f62" fmla="val 58"/>
              <a:gd name="f63" fmla="val 16"/>
              <a:gd name="f64" fmla="val 49"/>
              <a:gd name="f65" fmla="val 46"/>
              <a:gd name="f66" fmla="val 14"/>
              <a:gd name="f67" fmla="val 25"/>
              <a:gd name="f68" fmla="val 20"/>
              <a:gd name="f69" fmla="val 17"/>
              <a:gd name="f70" fmla="val 4"/>
              <a:gd name="f71" fmla="val 28"/>
              <a:gd name="f72" fmla="val 1"/>
              <a:gd name="f73" fmla="val 34"/>
              <a:gd name="f74" fmla="val 66"/>
              <a:gd name="f75" fmla="val 74"/>
              <a:gd name="f76" fmla="val 10"/>
              <a:gd name="f77" fmla="val 76"/>
              <a:gd name="f78" fmla="val 78"/>
              <a:gd name="f79" fmla="val 80"/>
              <a:gd name="f80" fmla="val 27"/>
              <a:gd name="f81" fmla="val 33"/>
              <a:gd name="f82" fmla="val 54"/>
              <a:gd name="f83" fmla="val 41"/>
              <a:gd name="f84" fmla="val 51"/>
              <a:gd name="f85" fmla="val 61"/>
              <a:gd name="f86" fmla="val 69"/>
              <a:gd name="f87" fmla="val 75"/>
              <a:gd name="f88" fmla="val 82"/>
              <a:gd name="f89" fmla="val 84"/>
              <a:gd name="f90" fmla="val 30"/>
              <a:gd name="f91" fmla="val 85"/>
              <a:gd name="f92" fmla="+- 0 0 -90"/>
              <a:gd name="f93" fmla="*/ f3 1 81"/>
              <a:gd name="f94" fmla="*/ f4 1 101"/>
              <a:gd name="f95" fmla="+- f7 0 f5"/>
              <a:gd name="f96" fmla="+- f6 0 f5"/>
              <a:gd name="f97" fmla="*/ f92 f0 1"/>
              <a:gd name="f98" fmla="*/ f96 1 81"/>
              <a:gd name="f99" fmla="*/ f95 1 101"/>
              <a:gd name="f100" fmla="*/ 81 f96 1"/>
              <a:gd name="f101" fmla="*/ 98 f95 1"/>
              <a:gd name="f102" fmla="*/ 65 f96 1"/>
              <a:gd name="f103" fmla="*/ 88 f95 1"/>
              <a:gd name="f104" fmla="*/ 59 f96 1"/>
              <a:gd name="f105" fmla="*/ 92 f95 1"/>
              <a:gd name="f106" fmla="*/ 52 f96 1"/>
              <a:gd name="f107" fmla="*/ 96 f95 1"/>
              <a:gd name="f108" fmla="*/ 43 f96 1"/>
              <a:gd name="f109" fmla="*/ 99 f95 1"/>
              <a:gd name="f110" fmla="*/ 31 f96 1"/>
              <a:gd name="f111" fmla="*/ 101 f95 1"/>
              <a:gd name="f112" fmla="*/ 9 f96 1"/>
              <a:gd name="f113" fmla="*/ 0 f96 1"/>
              <a:gd name="f114" fmla="*/ 70 f95 1"/>
              <a:gd name="f115" fmla="*/ 5 f96 1"/>
              <a:gd name="f116" fmla="*/ 53 f95 1"/>
              <a:gd name="f117" fmla="*/ 18 f96 1"/>
              <a:gd name="f118" fmla="*/ 42 f95 1"/>
              <a:gd name="f119" fmla="*/ 39 f96 1"/>
              <a:gd name="f120" fmla="*/ 37 f95 1"/>
              <a:gd name="f121" fmla="*/ 35 f95 1"/>
              <a:gd name="f122" fmla="*/ 32 f95 1"/>
              <a:gd name="f123" fmla="*/ 63 f96 1"/>
              <a:gd name="f124" fmla="*/ 23 f95 1"/>
              <a:gd name="f125" fmla="*/ 58 f96 1"/>
              <a:gd name="f126" fmla="*/ 18 f95 1"/>
              <a:gd name="f127" fmla="*/ 49 f96 1"/>
              <a:gd name="f128" fmla="*/ 15 f95 1"/>
              <a:gd name="f129" fmla="*/ 14 f95 1"/>
              <a:gd name="f130" fmla="*/ 25 f96 1"/>
              <a:gd name="f131" fmla="*/ 16 f95 1"/>
              <a:gd name="f132" fmla="*/ 21 f95 1"/>
              <a:gd name="f133" fmla="*/ 8 f96 1"/>
              <a:gd name="f134" fmla="*/ 5 f95 1"/>
              <a:gd name="f135" fmla="*/ 22 f96 1"/>
              <a:gd name="f136" fmla="*/ 2 f95 1"/>
              <a:gd name="f137" fmla="*/ 40 f96 1"/>
              <a:gd name="f138" fmla="*/ 0 f95 1"/>
              <a:gd name="f139" fmla="*/ 57 f96 1"/>
              <a:gd name="f140" fmla="*/ 70 f96 1"/>
              <a:gd name="f141" fmla="*/ 8 f95 1"/>
              <a:gd name="f142" fmla="*/ 78 f96 1"/>
              <a:gd name="f143" fmla="*/ 33 f95 1"/>
              <a:gd name="f144" fmla="*/ 74 f95 1"/>
              <a:gd name="f145" fmla="*/ 48 f95 1"/>
              <a:gd name="f146" fmla="*/ 48 f96 1"/>
              <a:gd name="f147" fmla="*/ 49 f95 1"/>
              <a:gd name="f148" fmla="*/ 32 f96 1"/>
              <a:gd name="f149" fmla="*/ 52 f95 1"/>
              <a:gd name="f150" fmla="*/ 21 f96 1"/>
              <a:gd name="f151" fmla="*/ 58 f95 1"/>
              <a:gd name="f152" fmla="*/ 17 f96 1"/>
              <a:gd name="f153" fmla="*/ 69 f95 1"/>
              <a:gd name="f154" fmla="*/ 82 f95 1"/>
              <a:gd name="f155" fmla="*/ 37 f96 1"/>
              <a:gd name="f156" fmla="*/ 86 f95 1"/>
              <a:gd name="f157" fmla="*/ f97 1 f2"/>
              <a:gd name="f158" fmla="*/ f100 1 81"/>
              <a:gd name="f159" fmla="*/ f101 1 101"/>
              <a:gd name="f160" fmla="*/ f102 1 81"/>
              <a:gd name="f161" fmla="*/ f103 1 101"/>
              <a:gd name="f162" fmla="*/ f104 1 81"/>
              <a:gd name="f163" fmla="*/ f105 1 101"/>
              <a:gd name="f164" fmla="*/ f106 1 81"/>
              <a:gd name="f165" fmla="*/ f107 1 101"/>
              <a:gd name="f166" fmla="*/ f108 1 81"/>
              <a:gd name="f167" fmla="*/ f109 1 101"/>
              <a:gd name="f168" fmla="*/ f110 1 81"/>
              <a:gd name="f169" fmla="*/ f111 1 101"/>
              <a:gd name="f170" fmla="*/ f112 1 81"/>
              <a:gd name="f171" fmla="*/ f113 1 81"/>
              <a:gd name="f172" fmla="*/ f114 1 101"/>
              <a:gd name="f173" fmla="*/ f115 1 81"/>
              <a:gd name="f174" fmla="*/ f116 1 101"/>
              <a:gd name="f175" fmla="*/ f117 1 81"/>
              <a:gd name="f176" fmla="*/ f118 1 101"/>
              <a:gd name="f177" fmla="*/ f119 1 81"/>
              <a:gd name="f178" fmla="*/ f120 1 101"/>
              <a:gd name="f179" fmla="*/ f121 1 101"/>
              <a:gd name="f180" fmla="*/ f122 1 101"/>
              <a:gd name="f181" fmla="*/ f123 1 81"/>
              <a:gd name="f182" fmla="*/ f124 1 101"/>
              <a:gd name="f183" fmla="*/ f125 1 81"/>
              <a:gd name="f184" fmla="*/ f126 1 101"/>
              <a:gd name="f185" fmla="*/ f127 1 81"/>
              <a:gd name="f186" fmla="*/ f128 1 101"/>
              <a:gd name="f187" fmla="*/ f129 1 101"/>
              <a:gd name="f188" fmla="*/ f130 1 81"/>
              <a:gd name="f189" fmla="*/ f131 1 101"/>
              <a:gd name="f190" fmla="*/ f132 1 101"/>
              <a:gd name="f191" fmla="*/ f133 1 81"/>
              <a:gd name="f192" fmla="*/ f134 1 101"/>
              <a:gd name="f193" fmla="*/ f135 1 81"/>
              <a:gd name="f194" fmla="*/ f136 1 101"/>
              <a:gd name="f195" fmla="*/ f137 1 81"/>
              <a:gd name="f196" fmla="*/ f138 1 101"/>
              <a:gd name="f197" fmla="*/ f139 1 81"/>
              <a:gd name="f198" fmla="*/ f140 1 81"/>
              <a:gd name="f199" fmla="*/ f141 1 101"/>
              <a:gd name="f200" fmla="*/ f142 1 81"/>
              <a:gd name="f201" fmla="*/ f143 1 101"/>
              <a:gd name="f202" fmla="*/ f144 1 101"/>
              <a:gd name="f203" fmla="*/ f145 1 101"/>
              <a:gd name="f204" fmla="*/ f146 1 81"/>
              <a:gd name="f205" fmla="*/ f147 1 101"/>
              <a:gd name="f206" fmla="*/ f148 1 81"/>
              <a:gd name="f207" fmla="*/ f149 1 101"/>
              <a:gd name="f208" fmla="*/ f150 1 81"/>
              <a:gd name="f209" fmla="*/ f151 1 101"/>
              <a:gd name="f210" fmla="*/ f152 1 81"/>
              <a:gd name="f211" fmla="*/ f153 1 101"/>
              <a:gd name="f212" fmla="*/ f154 1 101"/>
              <a:gd name="f213" fmla="*/ f155 1 81"/>
              <a:gd name="f214" fmla="*/ f156 1 101"/>
              <a:gd name="f215" fmla="*/ 0 1 f98"/>
              <a:gd name="f216" fmla="*/ f6 1 f98"/>
              <a:gd name="f217" fmla="*/ 0 1 f99"/>
              <a:gd name="f218" fmla="*/ f7 1 f99"/>
              <a:gd name="f219" fmla="+- f157 0 f1"/>
              <a:gd name="f220" fmla="*/ f158 1 f98"/>
              <a:gd name="f221" fmla="*/ f159 1 f99"/>
              <a:gd name="f222" fmla="*/ f160 1 f98"/>
              <a:gd name="f223" fmla="*/ f161 1 f99"/>
              <a:gd name="f224" fmla="*/ f162 1 f98"/>
              <a:gd name="f225" fmla="*/ f163 1 f99"/>
              <a:gd name="f226" fmla="*/ f164 1 f98"/>
              <a:gd name="f227" fmla="*/ f165 1 f99"/>
              <a:gd name="f228" fmla="*/ f166 1 f98"/>
              <a:gd name="f229" fmla="*/ f167 1 f99"/>
              <a:gd name="f230" fmla="*/ f168 1 f98"/>
              <a:gd name="f231" fmla="*/ f169 1 f99"/>
              <a:gd name="f232" fmla="*/ f170 1 f98"/>
              <a:gd name="f233" fmla="*/ f171 1 f98"/>
              <a:gd name="f234" fmla="*/ f172 1 f99"/>
              <a:gd name="f235" fmla="*/ f173 1 f98"/>
              <a:gd name="f236" fmla="*/ f174 1 f99"/>
              <a:gd name="f237" fmla="*/ f175 1 f98"/>
              <a:gd name="f238" fmla="*/ f176 1 f99"/>
              <a:gd name="f239" fmla="*/ f177 1 f98"/>
              <a:gd name="f240" fmla="*/ f178 1 f99"/>
              <a:gd name="f241" fmla="*/ f179 1 f99"/>
              <a:gd name="f242" fmla="*/ f180 1 f99"/>
              <a:gd name="f243" fmla="*/ f181 1 f98"/>
              <a:gd name="f244" fmla="*/ f182 1 f99"/>
              <a:gd name="f245" fmla="*/ f183 1 f98"/>
              <a:gd name="f246" fmla="*/ f184 1 f99"/>
              <a:gd name="f247" fmla="*/ f185 1 f98"/>
              <a:gd name="f248" fmla="*/ f186 1 f99"/>
              <a:gd name="f249" fmla="*/ f187 1 f99"/>
              <a:gd name="f250" fmla="*/ f188 1 f98"/>
              <a:gd name="f251" fmla="*/ f189 1 f99"/>
              <a:gd name="f252" fmla="*/ f190 1 f99"/>
              <a:gd name="f253" fmla="*/ f191 1 f98"/>
              <a:gd name="f254" fmla="*/ f192 1 f99"/>
              <a:gd name="f255" fmla="*/ f193 1 f98"/>
              <a:gd name="f256" fmla="*/ f194 1 f99"/>
              <a:gd name="f257" fmla="*/ f195 1 f98"/>
              <a:gd name="f258" fmla="*/ f196 1 f99"/>
              <a:gd name="f259" fmla="*/ f197 1 f98"/>
              <a:gd name="f260" fmla="*/ f198 1 f98"/>
              <a:gd name="f261" fmla="*/ f199 1 f99"/>
              <a:gd name="f262" fmla="*/ f200 1 f98"/>
              <a:gd name="f263" fmla="*/ f201 1 f99"/>
              <a:gd name="f264" fmla="*/ f202 1 f99"/>
              <a:gd name="f265" fmla="*/ f203 1 f99"/>
              <a:gd name="f266" fmla="*/ f204 1 f98"/>
              <a:gd name="f267" fmla="*/ f205 1 f99"/>
              <a:gd name="f268" fmla="*/ f206 1 f98"/>
              <a:gd name="f269" fmla="*/ f207 1 f99"/>
              <a:gd name="f270" fmla="*/ f208 1 f98"/>
              <a:gd name="f271" fmla="*/ f209 1 f99"/>
              <a:gd name="f272" fmla="*/ f210 1 f98"/>
              <a:gd name="f273" fmla="*/ f211 1 f99"/>
              <a:gd name="f274" fmla="*/ f212 1 f99"/>
              <a:gd name="f275" fmla="*/ f213 1 f98"/>
              <a:gd name="f276" fmla="*/ f214 1 f99"/>
              <a:gd name="f277" fmla="*/ f215 f93 1"/>
              <a:gd name="f278" fmla="*/ f216 f93 1"/>
              <a:gd name="f279" fmla="*/ f218 f94 1"/>
              <a:gd name="f280" fmla="*/ f217 f94 1"/>
              <a:gd name="f281" fmla="*/ f220 f93 1"/>
              <a:gd name="f282" fmla="*/ f221 f94 1"/>
              <a:gd name="f283" fmla="*/ f222 f93 1"/>
              <a:gd name="f284" fmla="*/ f223 f94 1"/>
              <a:gd name="f285" fmla="*/ f224 f93 1"/>
              <a:gd name="f286" fmla="*/ f225 f94 1"/>
              <a:gd name="f287" fmla="*/ f226 f93 1"/>
              <a:gd name="f288" fmla="*/ f227 f94 1"/>
              <a:gd name="f289" fmla="*/ f228 f93 1"/>
              <a:gd name="f290" fmla="*/ f229 f94 1"/>
              <a:gd name="f291" fmla="*/ f230 f93 1"/>
              <a:gd name="f292" fmla="*/ f231 f94 1"/>
              <a:gd name="f293" fmla="*/ f232 f93 1"/>
              <a:gd name="f294" fmla="*/ f233 f93 1"/>
              <a:gd name="f295" fmla="*/ f234 f94 1"/>
              <a:gd name="f296" fmla="*/ f235 f93 1"/>
              <a:gd name="f297" fmla="*/ f236 f94 1"/>
              <a:gd name="f298" fmla="*/ f237 f93 1"/>
              <a:gd name="f299" fmla="*/ f238 f94 1"/>
              <a:gd name="f300" fmla="*/ f239 f93 1"/>
              <a:gd name="f301" fmla="*/ f240 f94 1"/>
              <a:gd name="f302" fmla="*/ f241 f94 1"/>
              <a:gd name="f303" fmla="*/ f242 f94 1"/>
              <a:gd name="f304" fmla="*/ f243 f93 1"/>
              <a:gd name="f305" fmla="*/ f244 f94 1"/>
              <a:gd name="f306" fmla="*/ f245 f93 1"/>
              <a:gd name="f307" fmla="*/ f246 f94 1"/>
              <a:gd name="f308" fmla="*/ f247 f93 1"/>
              <a:gd name="f309" fmla="*/ f248 f94 1"/>
              <a:gd name="f310" fmla="*/ f249 f94 1"/>
              <a:gd name="f311" fmla="*/ f250 f93 1"/>
              <a:gd name="f312" fmla="*/ f251 f94 1"/>
              <a:gd name="f313" fmla="*/ f252 f94 1"/>
              <a:gd name="f314" fmla="*/ f253 f93 1"/>
              <a:gd name="f315" fmla="*/ f254 f94 1"/>
              <a:gd name="f316" fmla="*/ f255 f93 1"/>
              <a:gd name="f317" fmla="*/ f256 f94 1"/>
              <a:gd name="f318" fmla="*/ f257 f93 1"/>
              <a:gd name="f319" fmla="*/ f258 f94 1"/>
              <a:gd name="f320" fmla="*/ f259 f93 1"/>
              <a:gd name="f321" fmla="*/ f260 f93 1"/>
              <a:gd name="f322" fmla="*/ f261 f94 1"/>
              <a:gd name="f323" fmla="*/ f262 f93 1"/>
              <a:gd name="f324" fmla="*/ f263 f94 1"/>
              <a:gd name="f325" fmla="*/ f264 f94 1"/>
              <a:gd name="f326" fmla="*/ f265 f94 1"/>
              <a:gd name="f327" fmla="*/ f266 f93 1"/>
              <a:gd name="f328" fmla="*/ f267 f94 1"/>
              <a:gd name="f329" fmla="*/ f268 f93 1"/>
              <a:gd name="f330" fmla="*/ f269 f94 1"/>
              <a:gd name="f331" fmla="*/ f270 f93 1"/>
              <a:gd name="f332" fmla="*/ f271 f94 1"/>
              <a:gd name="f333" fmla="*/ f272 f93 1"/>
              <a:gd name="f334" fmla="*/ f273 f94 1"/>
              <a:gd name="f335" fmla="*/ f274 f94 1"/>
              <a:gd name="f336" fmla="*/ f275 f93 1"/>
              <a:gd name="f337" fmla="*/ f276 f9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81" y="f282"/>
              </a:cxn>
              <a:cxn ang="f219">
                <a:pos x="f283" y="f282"/>
              </a:cxn>
              <a:cxn ang="f219">
                <a:pos x="f283" y="f284"/>
              </a:cxn>
              <a:cxn ang="f219">
                <a:pos x="f285" y="f286"/>
              </a:cxn>
              <a:cxn ang="f219">
                <a:pos x="f287" y="f288"/>
              </a:cxn>
              <a:cxn ang="f219">
                <a:pos x="f289" y="f290"/>
              </a:cxn>
              <a:cxn ang="f219">
                <a:pos x="f291" y="f292"/>
              </a:cxn>
              <a:cxn ang="f219">
                <a:pos x="f293" y="f286"/>
              </a:cxn>
              <a:cxn ang="f219">
                <a:pos x="f294" y="f295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283" y="f302"/>
              </a:cxn>
              <a:cxn ang="f219">
                <a:pos x="f283" y="f303"/>
              </a:cxn>
              <a:cxn ang="f219">
                <a:pos x="f304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00" y="f310"/>
              </a:cxn>
              <a:cxn ang="f219">
                <a:pos x="f311" y="f312"/>
              </a:cxn>
              <a:cxn ang="f219">
                <a:pos x="f293" y="f313"/>
              </a:cxn>
              <a:cxn ang="f219">
                <a:pos x="f314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18" y="f319"/>
              </a:cxn>
              <a:cxn ang="f219">
                <a:pos x="f320" y="f317"/>
              </a:cxn>
              <a:cxn ang="f219">
                <a:pos x="f321" y="f322"/>
              </a:cxn>
              <a:cxn ang="f219">
                <a:pos x="f323" y="f307"/>
              </a:cxn>
              <a:cxn ang="f219">
                <a:pos x="f281" y="f324"/>
              </a:cxn>
              <a:cxn ang="f219">
                <a:pos x="f281" y="f282"/>
              </a:cxn>
              <a:cxn ang="f219">
                <a:pos x="f283" y="f325"/>
              </a:cxn>
              <a:cxn ang="f219">
                <a:pos x="f283" y="f326"/>
              </a:cxn>
              <a:cxn ang="f219">
                <a:pos x="f327" y="f328"/>
              </a:cxn>
              <a:cxn ang="f219">
                <a:pos x="f329" y="f330"/>
              </a:cxn>
              <a:cxn ang="f219">
                <a:pos x="f331" y="f332"/>
              </a:cxn>
              <a:cxn ang="f219">
                <a:pos x="f333" y="f334"/>
              </a:cxn>
              <a:cxn ang="f219">
                <a:pos x="f316" y="f335"/>
              </a:cxn>
              <a:cxn ang="f219">
                <a:pos x="f336" y="f337"/>
              </a:cxn>
              <a:cxn ang="f219">
                <a:pos x="f287" y="f335"/>
              </a:cxn>
              <a:cxn ang="f219">
                <a:pos x="f283" y="f325"/>
              </a:cxn>
            </a:cxnLst>
            <a:rect l="f277" t="f280" r="f278" b="f279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7"/>
                  <a:pt x="f31" y="f7"/>
                </a:cubicBezTo>
                <a:cubicBezTo>
                  <a:pt x="f32" y="f7"/>
                  <a:pt x="f33" y="f8"/>
                  <a:pt x="f34" y="f16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17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28"/>
                  <a:pt x="f31" y="f50"/>
                  <a:pt x="f51" y="f52"/>
                </a:cubicBezTo>
                <a:cubicBezTo>
                  <a:pt x="f25" y="f30"/>
                  <a:pt x="f53" y="f54"/>
                  <a:pt x="f9" y="f54"/>
                </a:cubicBezTo>
                <a:lnTo>
                  <a:pt x="f9" y="f55"/>
                </a:lnTo>
                <a:cubicBezTo>
                  <a:pt x="f9" y="f56"/>
                  <a:pt x="f11" y="f57"/>
                  <a:pt x="f39" y="f58"/>
                </a:cubicBezTo>
                <a:cubicBezTo>
                  <a:pt x="f13" y="f59"/>
                  <a:pt x="f60" y="f61"/>
                  <a:pt x="f62" y="f47"/>
                </a:cubicBezTo>
                <a:cubicBezTo>
                  <a:pt x="f19" y="f63"/>
                  <a:pt x="f42" y="f63"/>
                  <a:pt x="f64" y="f33"/>
                </a:cubicBezTo>
                <a:cubicBezTo>
                  <a:pt x="f65" y="f33"/>
                  <a:pt x="f26" y="f66"/>
                  <a:pt x="f51" y="f66"/>
                </a:cubicBezTo>
                <a:cubicBezTo>
                  <a:pt x="f54" y="f66"/>
                  <a:pt x="f31" y="f33"/>
                  <a:pt x="f67" y="f63"/>
                </a:cubicBezTo>
                <a:cubicBezTo>
                  <a:pt x="f68" y="f69"/>
                  <a:pt x="f33" y="f61"/>
                  <a:pt x="f34" y="f59"/>
                </a:cubicBezTo>
                <a:lnTo>
                  <a:pt x="f43" y="f59"/>
                </a:lnTo>
                <a:lnTo>
                  <a:pt x="f43" y="f41"/>
                </a:lnTo>
                <a:cubicBezTo>
                  <a:pt x="f45" y="f70"/>
                  <a:pt x="f63" y="f35"/>
                  <a:pt x="f32" y="f40"/>
                </a:cubicBezTo>
                <a:cubicBezTo>
                  <a:pt x="f71" y="f72"/>
                  <a:pt x="f73" y="f5"/>
                  <a:pt x="f28" y="f5"/>
                </a:cubicBezTo>
                <a:cubicBezTo>
                  <a:pt x="f65" y="f5"/>
                  <a:pt x="f21" y="f72"/>
                  <a:pt x="f17" y="f40"/>
                </a:cubicBezTo>
                <a:cubicBezTo>
                  <a:pt x="f13" y="f35"/>
                  <a:pt x="f74" y="f41"/>
                  <a:pt x="f38" y="f43"/>
                </a:cubicBezTo>
                <a:cubicBezTo>
                  <a:pt x="f75" y="f76"/>
                  <a:pt x="f77" y="f66"/>
                  <a:pt x="f78" y="f47"/>
                </a:cubicBezTo>
                <a:cubicBezTo>
                  <a:pt x="f79" y="f32"/>
                  <a:pt x="f6" y="f80"/>
                  <a:pt x="f6" y="f81"/>
                </a:cubicBezTo>
                <a:lnTo>
                  <a:pt x="f6" y="f8"/>
                </a:lnTo>
                <a:close/>
                <a:moveTo>
                  <a:pt x="f9" y="f75"/>
                </a:moveTo>
                <a:lnTo>
                  <a:pt x="f9" y="f44"/>
                </a:lnTo>
                <a:cubicBezTo>
                  <a:pt x="f60" y="f44"/>
                  <a:pt x="f82" y="f64"/>
                  <a:pt x="f44" y="f64"/>
                </a:cubicBezTo>
                <a:cubicBezTo>
                  <a:pt x="f83" y="f23"/>
                  <a:pt x="f30" y="f84"/>
                  <a:pt x="f55" y="f21"/>
                </a:cubicBezTo>
                <a:cubicBezTo>
                  <a:pt x="f80" y="f42"/>
                  <a:pt x="f49" y="f19"/>
                  <a:pt x="f59" y="f62"/>
                </a:cubicBezTo>
                <a:cubicBezTo>
                  <a:pt x="f47" y="f85"/>
                  <a:pt x="f69" y="f11"/>
                  <a:pt x="f69" y="f86"/>
                </a:cubicBezTo>
                <a:cubicBezTo>
                  <a:pt x="f69" y="f87"/>
                  <a:pt x="f47" y="f37"/>
                  <a:pt x="f32" y="f88"/>
                </a:cubicBezTo>
                <a:cubicBezTo>
                  <a:pt x="f67" y="f89"/>
                  <a:pt x="f90" y="f36"/>
                  <a:pt x="f52" y="f36"/>
                </a:cubicBezTo>
                <a:cubicBezTo>
                  <a:pt x="f48" y="f36"/>
                  <a:pt x="f25" y="f91"/>
                  <a:pt x="f21" y="f88"/>
                </a:cubicBezTo>
                <a:cubicBezTo>
                  <a:pt x="f17" y="f79"/>
                  <a:pt x="f85" y="f78"/>
                  <a:pt x="f9" y="f7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0" name="Freeform 213"/>
          <p:cNvSpPr/>
          <p:nvPr/>
        </p:nvSpPr>
        <p:spPr>
          <a:xfrm>
            <a:off x="7360471" y="449721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5"/>
              <a:gd name="f9" fmla="val 63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7"/>
              <a:gd name="f20" fmla="val 31"/>
              <a:gd name="f21" fmla="val 21"/>
              <a:gd name="f22" fmla="val 13"/>
              <a:gd name="f23" fmla="val 8"/>
              <a:gd name="f24" fmla="val 88"/>
              <a:gd name="f25" fmla="val 2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6"/>
              <a:gd name="f33" fmla="val 17"/>
              <a:gd name="f34" fmla="val 70"/>
              <a:gd name="f35" fmla="val 18"/>
              <a:gd name="f36" fmla="val 19"/>
              <a:gd name="f37" fmla="val 75"/>
              <a:gd name="f38" fmla="val 78"/>
              <a:gd name="f39" fmla="val 23"/>
              <a:gd name="f40" fmla="val 25"/>
              <a:gd name="f41" fmla="val 81"/>
              <a:gd name="f42" fmla="val 28"/>
              <a:gd name="f43" fmla="val 36"/>
              <a:gd name="f44" fmla="val 40"/>
              <a:gd name="f45" fmla="val 45"/>
              <a:gd name="f46" fmla="val 49"/>
              <a:gd name="f47" fmla="val 77"/>
              <a:gd name="f48" fmla="val 74"/>
              <a:gd name="f49" fmla="val 71"/>
              <a:gd name="f50" fmla="+- 0 0 -90"/>
              <a:gd name="f51" fmla="*/ f3 1 79"/>
              <a:gd name="f52" fmla="*/ f4 1 98"/>
              <a:gd name="f53" fmla="+- f7 0 f5"/>
              <a:gd name="f54" fmla="+- f6 0 f5"/>
              <a:gd name="f55" fmla="*/ f50 f0 1"/>
              <a:gd name="f56" fmla="*/ f54 1 79"/>
              <a:gd name="f57" fmla="*/ f53 1 98"/>
              <a:gd name="f58" fmla="*/ 79 f54 1"/>
              <a:gd name="f59" fmla="*/ 95 f53 1"/>
              <a:gd name="f60" fmla="*/ 63 f54 1"/>
              <a:gd name="f61" fmla="*/ 84 f53 1"/>
              <a:gd name="f62" fmla="*/ 48 f54 1"/>
              <a:gd name="f63" fmla="*/ 94 f53 1"/>
              <a:gd name="f64" fmla="*/ 31 f54 1"/>
              <a:gd name="f65" fmla="*/ 98 f53 1"/>
              <a:gd name="f66" fmla="*/ 8 f54 1"/>
              <a:gd name="f67" fmla="*/ 88 f53 1"/>
              <a:gd name="f68" fmla="*/ 0 f54 1"/>
              <a:gd name="f69" fmla="*/ 61 f53 1"/>
              <a:gd name="f70" fmla="*/ 0 f53 1"/>
              <a:gd name="f71" fmla="*/ 16 f54 1"/>
              <a:gd name="f72" fmla="*/ 54 f53 1"/>
              <a:gd name="f73" fmla="*/ 66 f53 1"/>
              <a:gd name="f74" fmla="*/ 19 f54 1"/>
              <a:gd name="f75" fmla="*/ 75 f53 1"/>
              <a:gd name="f76" fmla="*/ 25 f54 1"/>
              <a:gd name="f77" fmla="*/ 81 f53 1"/>
              <a:gd name="f78" fmla="*/ 36 f54 1"/>
              <a:gd name="f79" fmla="*/ 82 f53 1"/>
              <a:gd name="f80" fmla="*/ 49 f54 1"/>
              <a:gd name="f81" fmla="*/ 79 f53 1"/>
              <a:gd name="f82" fmla="*/ 71 f53 1"/>
              <a:gd name="f83" fmla="*/ f55 1 f2"/>
              <a:gd name="f84" fmla="*/ f58 1 79"/>
              <a:gd name="f85" fmla="*/ f59 1 98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98"/>
              <a:gd name="f109" fmla="*/ 0 1 f56"/>
              <a:gd name="f110" fmla="*/ f6 1 f56"/>
              <a:gd name="f111" fmla="*/ 0 1 f57"/>
              <a:gd name="f112" fmla="*/ f7 1 f57"/>
              <a:gd name="f113" fmla="+- f83 0 f1"/>
              <a:gd name="f114" fmla="*/ f84 1 f56"/>
              <a:gd name="f115" fmla="*/ f85 1 f57"/>
              <a:gd name="f116" fmla="*/ f86 1 f56"/>
              <a:gd name="f117" fmla="*/ f87 1 f57"/>
              <a:gd name="f118" fmla="*/ f88 1 f56"/>
              <a:gd name="f119" fmla="*/ f89 1 f57"/>
              <a:gd name="f120" fmla="*/ f90 1 f56"/>
              <a:gd name="f121" fmla="*/ f91 1 f57"/>
              <a:gd name="f122" fmla="*/ f92 1 f56"/>
              <a:gd name="f123" fmla="*/ f93 1 f57"/>
              <a:gd name="f124" fmla="*/ f94 1 f56"/>
              <a:gd name="f125" fmla="*/ f95 1 f57"/>
              <a:gd name="f126" fmla="*/ f96 1 f57"/>
              <a:gd name="f127" fmla="*/ f97 1 f56"/>
              <a:gd name="f128" fmla="*/ f98 1 f57"/>
              <a:gd name="f129" fmla="*/ f99 1 f57"/>
              <a:gd name="f130" fmla="*/ f100 1 f56"/>
              <a:gd name="f131" fmla="*/ f101 1 f57"/>
              <a:gd name="f132" fmla="*/ f102 1 f56"/>
              <a:gd name="f133" fmla="*/ f103 1 f57"/>
              <a:gd name="f134" fmla="*/ f104 1 f56"/>
              <a:gd name="f135" fmla="*/ f105 1 f57"/>
              <a:gd name="f136" fmla="*/ f106 1 f56"/>
              <a:gd name="f137" fmla="*/ f107 1 f57"/>
              <a:gd name="f138" fmla="*/ f108 1 f57"/>
              <a:gd name="f139" fmla="*/ f109 f51 1"/>
              <a:gd name="f140" fmla="*/ f110 f51 1"/>
              <a:gd name="f141" fmla="*/ f112 f52 1"/>
              <a:gd name="f142" fmla="*/ f111 f52 1"/>
              <a:gd name="f143" fmla="*/ f114 f51 1"/>
              <a:gd name="f144" fmla="*/ f115 f52 1"/>
              <a:gd name="f145" fmla="*/ f116 f51 1"/>
              <a:gd name="f146" fmla="*/ f117 f52 1"/>
              <a:gd name="f147" fmla="*/ f118 f51 1"/>
              <a:gd name="f148" fmla="*/ f119 f52 1"/>
              <a:gd name="f149" fmla="*/ f120 f51 1"/>
              <a:gd name="f150" fmla="*/ f121 f52 1"/>
              <a:gd name="f151" fmla="*/ f122 f51 1"/>
              <a:gd name="f152" fmla="*/ f123 f52 1"/>
              <a:gd name="f153" fmla="*/ f124 f51 1"/>
              <a:gd name="f154" fmla="*/ f125 f52 1"/>
              <a:gd name="f155" fmla="*/ f126 f52 1"/>
              <a:gd name="f156" fmla="*/ f127 f51 1"/>
              <a:gd name="f157" fmla="*/ f128 f52 1"/>
              <a:gd name="f158" fmla="*/ f129 f52 1"/>
              <a:gd name="f159" fmla="*/ f130 f51 1"/>
              <a:gd name="f160" fmla="*/ f131 f52 1"/>
              <a:gd name="f161" fmla="*/ f132 f51 1"/>
              <a:gd name="f162" fmla="*/ f133 f52 1"/>
              <a:gd name="f163" fmla="*/ f134 f51 1"/>
              <a:gd name="f164" fmla="*/ f135 f52 1"/>
              <a:gd name="f165" fmla="*/ f136 f51 1"/>
              <a:gd name="f166" fmla="*/ f137 f52 1"/>
              <a:gd name="f167" fmla="*/ f138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3" y="f144"/>
              </a:cxn>
              <a:cxn ang="f113">
                <a:pos x="f145" y="f144"/>
              </a:cxn>
              <a:cxn ang="f113">
                <a:pos x="f145" y="f146"/>
              </a:cxn>
              <a:cxn ang="f113">
                <a:pos x="f147" y="f148"/>
              </a:cxn>
              <a:cxn ang="f113">
                <a:pos x="f149" y="f150"/>
              </a:cxn>
              <a:cxn ang="f113">
                <a:pos x="f151" y="f152"/>
              </a:cxn>
              <a:cxn ang="f113">
                <a:pos x="f153" y="f154"/>
              </a:cxn>
              <a:cxn ang="f113">
                <a:pos x="f153" y="f155"/>
              </a:cxn>
              <a:cxn ang="f113">
                <a:pos x="f156" y="f155"/>
              </a:cxn>
              <a:cxn ang="f113">
                <a:pos x="f156" y="f157"/>
              </a:cxn>
              <a:cxn ang="f113">
                <a:pos x="f156" y="f158"/>
              </a:cxn>
              <a:cxn ang="f113">
                <a:pos x="f159" y="f160"/>
              </a:cxn>
              <a:cxn ang="f113">
                <a:pos x="f161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45" y="f167"/>
              </a:cxn>
              <a:cxn ang="f113">
                <a:pos x="f145" y="f155"/>
              </a:cxn>
              <a:cxn ang="f113">
                <a:pos x="f143" y="f155"/>
              </a:cxn>
              <a:cxn ang="f113">
                <a:pos x="f143" y="f144"/>
              </a:cxn>
            </a:cxnLst>
            <a:rect l="f139" t="f142" r="f140" b="f141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9"/>
                  <a:pt x="f29" y="f32"/>
                </a:cubicBezTo>
                <a:cubicBezTo>
                  <a:pt x="f33" y="f34"/>
                  <a:pt x="f35" y="f27"/>
                  <a:pt x="f36" y="f37"/>
                </a:cubicBezTo>
                <a:cubicBezTo>
                  <a:pt x="f21" y="f38"/>
                  <a:pt x="f39" y="f6"/>
                  <a:pt x="f40" y="f41"/>
                </a:cubicBezTo>
                <a:cubicBezTo>
                  <a:pt x="f42" y="f26"/>
                  <a:pt x="f20" y="f26"/>
                  <a:pt x="f43" y="f26"/>
                </a:cubicBezTo>
                <a:cubicBezTo>
                  <a:pt x="f44" y="f26"/>
                  <a:pt x="f45" y="f41"/>
                  <a:pt x="f46" y="f6"/>
                </a:cubicBezTo>
                <a:cubicBezTo>
                  <a:pt x="f30" y="f47"/>
                  <a:pt x="f31" y="f48"/>
                  <a:pt x="f9" y="f49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1" name="Freeform 214"/>
          <p:cNvSpPr/>
          <p:nvPr/>
        </p:nvSpPr>
        <p:spPr>
          <a:xfrm>
            <a:off x="7508476" y="4445730"/>
            <a:ext cx="115827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93"/>
              <a:gd name="f9" fmla="val 105"/>
              <a:gd name="f10" fmla="val 80"/>
              <a:gd name="f11" fmla="val 115"/>
              <a:gd name="f12" fmla="val 72"/>
              <a:gd name="f13" fmla="val 124"/>
              <a:gd name="f14" fmla="val 64"/>
              <a:gd name="f15" fmla="val 132"/>
              <a:gd name="f16" fmla="val 54"/>
              <a:gd name="f17" fmla="val 42"/>
              <a:gd name="f18" fmla="val 39"/>
              <a:gd name="f19" fmla="val 36"/>
              <a:gd name="f20" fmla="val 33"/>
              <a:gd name="f21" fmla="val 135"/>
              <a:gd name="f22" fmla="val 30"/>
              <a:gd name="f23" fmla="val 27"/>
              <a:gd name="f24" fmla="val 134"/>
              <a:gd name="f25" fmla="val 25"/>
              <a:gd name="f26" fmla="val 120"/>
              <a:gd name="f27" fmla="val 26"/>
              <a:gd name="f28" fmla="val 28"/>
              <a:gd name="f29" fmla="val 121"/>
              <a:gd name="f30" fmla="val 31"/>
              <a:gd name="f31" fmla="val 122"/>
              <a:gd name="f32" fmla="val 34"/>
              <a:gd name="f33" fmla="val 37"/>
              <a:gd name="f34" fmla="val 123"/>
              <a:gd name="f35" fmla="val 40"/>
              <a:gd name="f36" fmla="val 43"/>
              <a:gd name="f37" fmla="val 47"/>
              <a:gd name="f38" fmla="val 51"/>
              <a:gd name="f39" fmla="val 57"/>
              <a:gd name="f40" fmla="val 119"/>
              <a:gd name="f41" fmla="val 59"/>
              <a:gd name="f42" fmla="val 117"/>
              <a:gd name="f43" fmla="val 61"/>
              <a:gd name="f44" fmla="val 114"/>
              <a:gd name="f45" fmla="val 63"/>
              <a:gd name="f46" fmla="val 111"/>
              <a:gd name="f47" fmla="val 65"/>
              <a:gd name="f48" fmla="val 108"/>
              <a:gd name="f49" fmla="val 66"/>
              <a:gd name="f50" fmla="val 104"/>
              <a:gd name="f51" fmla="val 67"/>
              <a:gd name="f52" fmla="val 101"/>
              <a:gd name="f53" fmla="val 97"/>
              <a:gd name="f54" fmla="val 92"/>
              <a:gd name="f55" fmla="val 83"/>
              <a:gd name="f56" fmla="val 76"/>
              <a:gd name="f57" fmla="val 58"/>
              <a:gd name="f58" fmla="val 71"/>
              <a:gd name="f59" fmla="val 52"/>
              <a:gd name="f60" fmla="val 32"/>
              <a:gd name="f61" fmla="val 41"/>
              <a:gd name="f62" fmla="val 48"/>
              <a:gd name="f63" fmla="val 49"/>
              <a:gd name="f64" fmla="val 46"/>
              <a:gd name="f65" fmla="val 56"/>
              <a:gd name="f66" fmla="val 24"/>
              <a:gd name="f67" fmla="val 22"/>
              <a:gd name="f68" fmla="val 20"/>
              <a:gd name="f69" fmla="val 18"/>
              <a:gd name="f70" fmla="val 53"/>
              <a:gd name="f71" fmla="val 17"/>
              <a:gd name="f72" fmla="val 15"/>
              <a:gd name="f73" fmla="val 14"/>
              <a:gd name="f74" fmla="val 13"/>
              <a:gd name="f75" fmla="val 16"/>
              <a:gd name="f76" fmla="val 23"/>
              <a:gd name="f77" fmla="val 19"/>
              <a:gd name="f78" fmla="val 21"/>
              <a:gd name="f79" fmla="val 35"/>
              <a:gd name="f80" fmla="val 1"/>
              <a:gd name="f81" fmla="val 29"/>
              <a:gd name="f82" fmla="val 3"/>
              <a:gd name="f83" fmla="val 5"/>
              <a:gd name="f84" fmla="val 8"/>
              <a:gd name="f85" fmla="val 12"/>
              <a:gd name="f86" fmla="val 10"/>
              <a:gd name="f87" fmla="val 7"/>
              <a:gd name="f88" fmla="val 4"/>
              <a:gd name="f89" fmla="val 50"/>
              <a:gd name="f90" fmla="val 75"/>
              <a:gd name="f91" fmla="val 73"/>
              <a:gd name="f92" fmla="val 69"/>
              <a:gd name="f93" fmla="val 45"/>
              <a:gd name="f94" fmla="val 60"/>
              <a:gd name="f95" fmla="val 55"/>
              <a:gd name="f96" fmla="val 70"/>
              <a:gd name="f97" fmla="val 81"/>
              <a:gd name="f98" fmla="+- 0 0 -90"/>
              <a:gd name="f99" fmla="*/ f3 1 84"/>
              <a:gd name="f100" fmla="*/ f4 1 136"/>
              <a:gd name="f101" fmla="+- f7 0 f5"/>
              <a:gd name="f102" fmla="+- f6 0 f5"/>
              <a:gd name="f103" fmla="*/ f98 f0 1"/>
              <a:gd name="f104" fmla="*/ f102 1 84"/>
              <a:gd name="f105" fmla="*/ f101 1 136"/>
              <a:gd name="f106" fmla="*/ 84 f102 1"/>
              <a:gd name="f107" fmla="*/ 93 f101 1"/>
              <a:gd name="f108" fmla="*/ 72 f102 1"/>
              <a:gd name="f109" fmla="*/ 124 f101 1"/>
              <a:gd name="f110" fmla="*/ 42 f102 1"/>
              <a:gd name="f111" fmla="*/ 136 f101 1"/>
              <a:gd name="f112" fmla="*/ 33 f102 1"/>
              <a:gd name="f113" fmla="*/ 135 f101 1"/>
              <a:gd name="f114" fmla="*/ 25 f102 1"/>
              <a:gd name="f115" fmla="*/ 134 f101 1"/>
              <a:gd name="f116" fmla="*/ 120 f101 1"/>
              <a:gd name="f117" fmla="*/ 26 f102 1"/>
              <a:gd name="f118" fmla="*/ 34 f102 1"/>
              <a:gd name="f119" fmla="*/ 122 f101 1"/>
              <a:gd name="f120" fmla="*/ 43 f102 1"/>
              <a:gd name="f121" fmla="*/ 123 f101 1"/>
              <a:gd name="f122" fmla="*/ 54 f102 1"/>
              <a:gd name="f123" fmla="*/ 121 f101 1"/>
              <a:gd name="f124" fmla="*/ 61 f102 1"/>
              <a:gd name="f125" fmla="*/ 114 f101 1"/>
              <a:gd name="f126" fmla="*/ 66 f102 1"/>
              <a:gd name="f127" fmla="*/ 104 f101 1"/>
              <a:gd name="f128" fmla="*/ 67 f102 1"/>
              <a:gd name="f129" fmla="*/ 92 f101 1"/>
              <a:gd name="f130" fmla="*/ 58 f102 1"/>
              <a:gd name="f131" fmla="*/ 71 f101 1"/>
              <a:gd name="f132" fmla="*/ 32 f102 1"/>
              <a:gd name="f133" fmla="*/ 64 f101 1"/>
              <a:gd name="f134" fmla="*/ 51 f101 1"/>
              <a:gd name="f135" fmla="*/ 52 f102 1"/>
              <a:gd name="f136" fmla="*/ 46 f101 1"/>
              <a:gd name="f137" fmla="*/ 59 f102 1"/>
              <a:gd name="f138" fmla="*/ 30 f101 1"/>
              <a:gd name="f139" fmla="*/ 24 f101 1"/>
              <a:gd name="f140" fmla="*/ 18 f101 1"/>
              <a:gd name="f141" fmla="*/ 48 f102 1"/>
              <a:gd name="f142" fmla="*/ 14 f101 1"/>
              <a:gd name="f143" fmla="*/ 39 f102 1"/>
              <a:gd name="f144" fmla="*/ 13 f101 1"/>
              <a:gd name="f145" fmla="*/ 30 f102 1"/>
              <a:gd name="f146" fmla="*/ 23 f102 1"/>
              <a:gd name="f147" fmla="*/ 19 f101 1"/>
              <a:gd name="f148" fmla="*/ 18 f102 1"/>
              <a:gd name="f149" fmla="*/ 27 f101 1"/>
              <a:gd name="f150" fmla="*/ 16 f102 1"/>
              <a:gd name="f151" fmla="*/ 41 f101 1"/>
              <a:gd name="f152" fmla="*/ 0 f102 1"/>
              <a:gd name="f153" fmla="*/ 42 f101 1"/>
              <a:gd name="f154" fmla="*/ 3 f102 1"/>
              <a:gd name="f155" fmla="*/ 23 f101 1"/>
              <a:gd name="f156" fmla="*/ 12 f102 1"/>
              <a:gd name="f157" fmla="*/ 10 f101 1"/>
              <a:gd name="f158" fmla="*/ 24 f102 1"/>
              <a:gd name="f159" fmla="*/ 3 f101 1"/>
              <a:gd name="f160" fmla="*/ 40 f102 1"/>
              <a:gd name="f161" fmla="*/ 0 f101 1"/>
              <a:gd name="f162" fmla="*/ 65 f102 1"/>
              <a:gd name="f163" fmla="*/ 8 f101 1"/>
              <a:gd name="f164" fmla="*/ 75 f102 1"/>
              <a:gd name="f165" fmla="*/ 28 f101 1"/>
              <a:gd name="f166" fmla="*/ 69 f102 1"/>
              <a:gd name="f167" fmla="*/ 45 f101 1"/>
              <a:gd name="f168" fmla="*/ 53 f102 1"/>
              <a:gd name="f169" fmla="*/ 55 f101 1"/>
              <a:gd name="f170" fmla="*/ 56 f101 1"/>
              <a:gd name="f171" fmla="*/ 76 f102 1"/>
              <a:gd name="f172" fmla="*/ 69 f101 1"/>
              <a:gd name="f173" fmla="*/ f103 1 f2"/>
              <a:gd name="f174" fmla="*/ f106 1 84"/>
              <a:gd name="f175" fmla="*/ f107 1 136"/>
              <a:gd name="f176" fmla="*/ f108 1 84"/>
              <a:gd name="f177" fmla="*/ f109 1 136"/>
              <a:gd name="f178" fmla="*/ f110 1 84"/>
              <a:gd name="f179" fmla="*/ f111 1 136"/>
              <a:gd name="f180" fmla="*/ f112 1 84"/>
              <a:gd name="f181" fmla="*/ f113 1 136"/>
              <a:gd name="f182" fmla="*/ f114 1 84"/>
              <a:gd name="f183" fmla="*/ f115 1 136"/>
              <a:gd name="f184" fmla="*/ f116 1 136"/>
              <a:gd name="f185" fmla="*/ f117 1 84"/>
              <a:gd name="f186" fmla="*/ f118 1 84"/>
              <a:gd name="f187" fmla="*/ f119 1 136"/>
              <a:gd name="f188" fmla="*/ f120 1 84"/>
              <a:gd name="f189" fmla="*/ f121 1 136"/>
              <a:gd name="f190" fmla="*/ f122 1 84"/>
              <a:gd name="f191" fmla="*/ f123 1 136"/>
              <a:gd name="f192" fmla="*/ f124 1 84"/>
              <a:gd name="f193" fmla="*/ f125 1 136"/>
              <a:gd name="f194" fmla="*/ f126 1 84"/>
              <a:gd name="f195" fmla="*/ f127 1 136"/>
              <a:gd name="f196" fmla="*/ f128 1 84"/>
              <a:gd name="f197" fmla="*/ f129 1 136"/>
              <a:gd name="f198" fmla="*/ f130 1 84"/>
              <a:gd name="f199" fmla="*/ f131 1 136"/>
              <a:gd name="f200" fmla="*/ f132 1 84"/>
              <a:gd name="f201" fmla="*/ f133 1 136"/>
              <a:gd name="f202" fmla="*/ f134 1 136"/>
              <a:gd name="f203" fmla="*/ f135 1 84"/>
              <a:gd name="f204" fmla="*/ f136 1 136"/>
              <a:gd name="f205" fmla="*/ f137 1 84"/>
              <a:gd name="f206" fmla="*/ f138 1 136"/>
              <a:gd name="f207" fmla="*/ f139 1 136"/>
              <a:gd name="f208" fmla="*/ f140 1 136"/>
              <a:gd name="f209" fmla="*/ f141 1 84"/>
              <a:gd name="f210" fmla="*/ f142 1 136"/>
              <a:gd name="f211" fmla="*/ f143 1 84"/>
              <a:gd name="f212" fmla="*/ f144 1 136"/>
              <a:gd name="f213" fmla="*/ f145 1 84"/>
              <a:gd name="f214" fmla="*/ f146 1 84"/>
              <a:gd name="f215" fmla="*/ f147 1 136"/>
              <a:gd name="f216" fmla="*/ f148 1 84"/>
              <a:gd name="f217" fmla="*/ f149 1 136"/>
              <a:gd name="f218" fmla="*/ f150 1 84"/>
              <a:gd name="f219" fmla="*/ f151 1 136"/>
              <a:gd name="f220" fmla="*/ f152 1 84"/>
              <a:gd name="f221" fmla="*/ f153 1 136"/>
              <a:gd name="f222" fmla="*/ f154 1 84"/>
              <a:gd name="f223" fmla="*/ f155 1 136"/>
              <a:gd name="f224" fmla="*/ f156 1 84"/>
              <a:gd name="f225" fmla="*/ f157 1 136"/>
              <a:gd name="f226" fmla="*/ f158 1 84"/>
              <a:gd name="f227" fmla="*/ f159 1 136"/>
              <a:gd name="f228" fmla="*/ f160 1 84"/>
              <a:gd name="f229" fmla="*/ f161 1 136"/>
              <a:gd name="f230" fmla="*/ f162 1 84"/>
              <a:gd name="f231" fmla="*/ f163 1 136"/>
              <a:gd name="f232" fmla="*/ f164 1 84"/>
              <a:gd name="f233" fmla="*/ f165 1 136"/>
              <a:gd name="f234" fmla="*/ f166 1 84"/>
              <a:gd name="f235" fmla="*/ f167 1 136"/>
              <a:gd name="f236" fmla="*/ f168 1 84"/>
              <a:gd name="f237" fmla="*/ f169 1 136"/>
              <a:gd name="f238" fmla="*/ f170 1 136"/>
              <a:gd name="f239" fmla="*/ f171 1 84"/>
              <a:gd name="f240" fmla="*/ f172 1 136"/>
              <a:gd name="f241" fmla="*/ 0 1 f104"/>
              <a:gd name="f242" fmla="*/ f6 1 f104"/>
              <a:gd name="f243" fmla="*/ 0 1 f105"/>
              <a:gd name="f244" fmla="*/ f7 1 f105"/>
              <a:gd name="f245" fmla="+- f173 0 f1"/>
              <a:gd name="f246" fmla="*/ f174 1 f104"/>
              <a:gd name="f247" fmla="*/ f175 1 f105"/>
              <a:gd name="f248" fmla="*/ f176 1 f104"/>
              <a:gd name="f249" fmla="*/ f177 1 f105"/>
              <a:gd name="f250" fmla="*/ f178 1 f104"/>
              <a:gd name="f251" fmla="*/ f179 1 f105"/>
              <a:gd name="f252" fmla="*/ f180 1 f104"/>
              <a:gd name="f253" fmla="*/ f181 1 f105"/>
              <a:gd name="f254" fmla="*/ f182 1 f104"/>
              <a:gd name="f255" fmla="*/ f183 1 f105"/>
              <a:gd name="f256" fmla="*/ f184 1 f105"/>
              <a:gd name="f257" fmla="*/ f185 1 f104"/>
              <a:gd name="f258" fmla="*/ f186 1 f104"/>
              <a:gd name="f259" fmla="*/ f187 1 f105"/>
              <a:gd name="f260" fmla="*/ f188 1 f104"/>
              <a:gd name="f261" fmla="*/ f189 1 f105"/>
              <a:gd name="f262" fmla="*/ f190 1 f104"/>
              <a:gd name="f263" fmla="*/ f191 1 f105"/>
              <a:gd name="f264" fmla="*/ f192 1 f104"/>
              <a:gd name="f265" fmla="*/ f193 1 f105"/>
              <a:gd name="f266" fmla="*/ f194 1 f104"/>
              <a:gd name="f267" fmla="*/ f195 1 f105"/>
              <a:gd name="f268" fmla="*/ f196 1 f104"/>
              <a:gd name="f269" fmla="*/ f197 1 f105"/>
              <a:gd name="f270" fmla="*/ f198 1 f104"/>
              <a:gd name="f271" fmla="*/ f199 1 f105"/>
              <a:gd name="f272" fmla="*/ f200 1 f104"/>
              <a:gd name="f273" fmla="*/ f201 1 f105"/>
              <a:gd name="f274" fmla="*/ f202 1 f105"/>
              <a:gd name="f275" fmla="*/ f203 1 f104"/>
              <a:gd name="f276" fmla="*/ f204 1 f105"/>
              <a:gd name="f277" fmla="*/ f205 1 f104"/>
              <a:gd name="f278" fmla="*/ f206 1 f105"/>
              <a:gd name="f279" fmla="*/ f207 1 f105"/>
              <a:gd name="f280" fmla="*/ f208 1 f105"/>
              <a:gd name="f281" fmla="*/ f209 1 f104"/>
              <a:gd name="f282" fmla="*/ f210 1 f105"/>
              <a:gd name="f283" fmla="*/ f211 1 f104"/>
              <a:gd name="f284" fmla="*/ f212 1 f105"/>
              <a:gd name="f285" fmla="*/ f213 1 f104"/>
              <a:gd name="f286" fmla="*/ f214 1 f104"/>
              <a:gd name="f287" fmla="*/ f215 1 f105"/>
              <a:gd name="f288" fmla="*/ f216 1 f104"/>
              <a:gd name="f289" fmla="*/ f217 1 f105"/>
              <a:gd name="f290" fmla="*/ f218 1 f104"/>
              <a:gd name="f291" fmla="*/ f219 1 f105"/>
              <a:gd name="f292" fmla="*/ f220 1 f104"/>
              <a:gd name="f293" fmla="*/ f221 1 f105"/>
              <a:gd name="f294" fmla="*/ f222 1 f104"/>
              <a:gd name="f295" fmla="*/ f223 1 f105"/>
              <a:gd name="f296" fmla="*/ f224 1 f104"/>
              <a:gd name="f297" fmla="*/ f225 1 f105"/>
              <a:gd name="f298" fmla="*/ f226 1 f104"/>
              <a:gd name="f299" fmla="*/ f227 1 f105"/>
              <a:gd name="f300" fmla="*/ f228 1 f104"/>
              <a:gd name="f301" fmla="*/ f229 1 f105"/>
              <a:gd name="f302" fmla="*/ f230 1 f104"/>
              <a:gd name="f303" fmla="*/ f231 1 f105"/>
              <a:gd name="f304" fmla="*/ f232 1 f104"/>
              <a:gd name="f305" fmla="*/ f233 1 f105"/>
              <a:gd name="f306" fmla="*/ f234 1 f104"/>
              <a:gd name="f307" fmla="*/ f235 1 f105"/>
              <a:gd name="f308" fmla="*/ f236 1 f104"/>
              <a:gd name="f309" fmla="*/ f237 1 f105"/>
              <a:gd name="f310" fmla="*/ f238 1 f105"/>
              <a:gd name="f311" fmla="*/ f239 1 f104"/>
              <a:gd name="f312" fmla="*/ f240 1 f105"/>
              <a:gd name="f313" fmla="*/ f241 f99 1"/>
              <a:gd name="f314" fmla="*/ f242 f99 1"/>
              <a:gd name="f315" fmla="*/ f244 f100 1"/>
              <a:gd name="f316" fmla="*/ f243 f100 1"/>
              <a:gd name="f317" fmla="*/ f246 f99 1"/>
              <a:gd name="f318" fmla="*/ f247 f100 1"/>
              <a:gd name="f319" fmla="*/ f248 f99 1"/>
              <a:gd name="f320" fmla="*/ f249 f100 1"/>
              <a:gd name="f321" fmla="*/ f250 f99 1"/>
              <a:gd name="f322" fmla="*/ f251 f100 1"/>
              <a:gd name="f323" fmla="*/ f252 f99 1"/>
              <a:gd name="f324" fmla="*/ f253 f100 1"/>
              <a:gd name="f325" fmla="*/ f254 f99 1"/>
              <a:gd name="f326" fmla="*/ f255 f100 1"/>
              <a:gd name="f327" fmla="*/ f256 f100 1"/>
              <a:gd name="f328" fmla="*/ f257 f99 1"/>
              <a:gd name="f329" fmla="*/ f258 f99 1"/>
              <a:gd name="f330" fmla="*/ f259 f100 1"/>
              <a:gd name="f331" fmla="*/ f260 f99 1"/>
              <a:gd name="f332" fmla="*/ f261 f100 1"/>
              <a:gd name="f333" fmla="*/ f262 f99 1"/>
              <a:gd name="f334" fmla="*/ f263 f100 1"/>
              <a:gd name="f335" fmla="*/ f264 f99 1"/>
              <a:gd name="f336" fmla="*/ f265 f100 1"/>
              <a:gd name="f337" fmla="*/ f266 f99 1"/>
              <a:gd name="f338" fmla="*/ f267 f100 1"/>
              <a:gd name="f339" fmla="*/ f268 f99 1"/>
              <a:gd name="f340" fmla="*/ f269 f100 1"/>
              <a:gd name="f341" fmla="*/ f270 f99 1"/>
              <a:gd name="f342" fmla="*/ f271 f100 1"/>
              <a:gd name="f343" fmla="*/ f272 f99 1"/>
              <a:gd name="f344" fmla="*/ f273 f100 1"/>
              <a:gd name="f345" fmla="*/ f274 f100 1"/>
              <a:gd name="f346" fmla="*/ f275 f99 1"/>
              <a:gd name="f347" fmla="*/ f276 f100 1"/>
              <a:gd name="f348" fmla="*/ f277 f99 1"/>
              <a:gd name="f349" fmla="*/ f278 f100 1"/>
              <a:gd name="f350" fmla="*/ f279 f100 1"/>
              <a:gd name="f351" fmla="*/ f280 f100 1"/>
              <a:gd name="f352" fmla="*/ f281 f99 1"/>
              <a:gd name="f353" fmla="*/ f282 f100 1"/>
              <a:gd name="f354" fmla="*/ f283 f99 1"/>
              <a:gd name="f355" fmla="*/ f284 f100 1"/>
              <a:gd name="f356" fmla="*/ f285 f99 1"/>
              <a:gd name="f357" fmla="*/ f286 f99 1"/>
              <a:gd name="f358" fmla="*/ f287 f100 1"/>
              <a:gd name="f359" fmla="*/ f288 f99 1"/>
              <a:gd name="f360" fmla="*/ f289 f100 1"/>
              <a:gd name="f361" fmla="*/ f290 f99 1"/>
              <a:gd name="f362" fmla="*/ f291 f100 1"/>
              <a:gd name="f363" fmla="*/ f292 f99 1"/>
              <a:gd name="f364" fmla="*/ f293 f100 1"/>
              <a:gd name="f365" fmla="*/ f294 f99 1"/>
              <a:gd name="f366" fmla="*/ f295 f100 1"/>
              <a:gd name="f367" fmla="*/ f296 f99 1"/>
              <a:gd name="f368" fmla="*/ f297 f100 1"/>
              <a:gd name="f369" fmla="*/ f298 f99 1"/>
              <a:gd name="f370" fmla="*/ f299 f100 1"/>
              <a:gd name="f371" fmla="*/ f300 f99 1"/>
              <a:gd name="f372" fmla="*/ f301 f100 1"/>
              <a:gd name="f373" fmla="*/ f302 f99 1"/>
              <a:gd name="f374" fmla="*/ f303 f100 1"/>
              <a:gd name="f375" fmla="*/ f304 f99 1"/>
              <a:gd name="f376" fmla="*/ f305 f100 1"/>
              <a:gd name="f377" fmla="*/ f306 f99 1"/>
              <a:gd name="f378" fmla="*/ f307 f100 1"/>
              <a:gd name="f379" fmla="*/ f308 f99 1"/>
              <a:gd name="f380" fmla="*/ f309 f100 1"/>
              <a:gd name="f381" fmla="*/ f310 f100 1"/>
              <a:gd name="f382" fmla="*/ f311 f99 1"/>
              <a:gd name="f383" fmla="*/ f312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5">
                <a:pos x="f317" y="f318"/>
              </a:cxn>
              <a:cxn ang="f245">
                <a:pos x="f319" y="f320"/>
              </a:cxn>
              <a:cxn ang="f245">
                <a:pos x="f321" y="f322"/>
              </a:cxn>
              <a:cxn ang="f245">
                <a:pos x="f323" y="f324"/>
              </a:cxn>
              <a:cxn ang="f245">
                <a:pos x="f325" y="f326"/>
              </a:cxn>
              <a:cxn ang="f245">
                <a:pos x="f325" y="f327"/>
              </a:cxn>
              <a:cxn ang="f245">
                <a:pos x="f328" y="f327"/>
              </a:cxn>
              <a:cxn ang="f245">
                <a:pos x="f329" y="f330"/>
              </a:cxn>
              <a:cxn ang="f245">
                <a:pos x="f331" y="f332"/>
              </a:cxn>
              <a:cxn ang="f245">
                <a:pos x="f333" y="f334"/>
              </a:cxn>
              <a:cxn ang="f245">
                <a:pos x="f335" y="f336"/>
              </a:cxn>
              <a:cxn ang="f245">
                <a:pos x="f337" y="f338"/>
              </a:cxn>
              <a:cxn ang="f245">
                <a:pos x="f339" y="f340"/>
              </a:cxn>
              <a:cxn ang="f245">
                <a:pos x="f341" y="f342"/>
              </a:cxn>
              <a:cxn ang="f245">
                <a:pos x="f343" y="f344"/>
              </a:cxn>
              <a:cxn ang="f245">
                <a:pos x="f343" y="f345"/>
              </a:cxn>
              <a:cxn ang="f245">
                <a:pos x="f346" y="f347"/>
              </a:cxn>
              <a:cxn ang="f245">
                <a:pos x="f348" y="f349"/>
              </a:cxn>
              <a:cxn ang="f245">
                <a:pos x="f341" y="f350"/>
              </a:cxn>
              <a:cxn ang="f245">
                <a:pos x="f333" y="f351"/>
              </a:cxn>
              <a:cxn ang="f245">
                <a:pos x="f352" y="f353"/>
              </a:cxn>
              <a:cxn ang="f245">
                <a:pos x="f354" y="f355"/>
              </a:cxn>
              <a:cxn ang="f245">
                <a:pos x="f356" y="f353"/>
              </a:cxn>
              <a:cxn ang="f245">
                <a:pos x="f357" y="f358"/>
              </a:cxn>
              <a:cxn ang="f245">
                <a:pos x="f359" y="f360"/>
              </a:cxn>
              <a:cxn ang="f245">
                <a:pos x="f361" y="f362"/>
              </a:cxn>
              <a:cxn ang="f245">
                <a:pos x="f361" y="f326"/>
              </a:cxn>
              <a:cxn ang="f245">
                <a:pos x="f363" y="f326"/>
              </a:cxn>
              <a:cxn ang="f245">
                <a:pos x="f363" y="f364"/>
              </a:cxn>
              <a:cxn ang="f245">
                <a:pos x="f365" y="f366"/>
              </a:cxn>
              <a:cxn ang="f245">
                <a:pos x="f367" y="f368"/>
              </a:cxn>
              <a:cxn ang="f245">
                <a:pos x="f369" y="f370"/>
              </a:cxn>
              <a:cxn ang="f245">
                <a:pos x="f371" y="f372"/>
              </a:cxn>
              <a:cxn ang="f245">
                <a:pos x="f373" y="f374"/>
              </a:cxn>
              <a:cxn ang="f245">
                <a:pos x="f375" y="f376"/>
              </a:cxn>
              <a:cxn ang="f245">
                <a:pos x="f377" y="f378"/>
              </a:cxn>
              <a:cxn ang="f245">
                <a:pos x="f379" y="f380"/>
              </a:cxn>
              <a:cxn ang="f245">
                <a:pos x="f379" y="f381"/>
              </a:cxn>
              <a:cxn ang="f245">
                <a:pos x="f382" y="f383"/>
              </a:cxn>
              <a:cxn ang="f245">
                <a:pos x="f317" y="f318"/>
              </a:cxn>
            </a:cxnLst>
            <a:rect l="f313" t="f316" r="f314" b="f315"/>
            <a:pathLst>
              <a:path w="84" h="136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1"/>
                  <a:pt x="f23" y="f24"/>
                  <a:pt x="f25" y="f24"/>
                </a:cubicBezTo>
                <a:lnTo>
                  <a:pt x="f2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1"/>
                </a:cubicBezTo>
                <a:cubicBezTo>
                  <a:pt x="f33" y="f34"/>
                  <a:pt x="f35" y="f34"/>
                  <a:pt x="f36" y="f34"/>
                </a:cubicBezTo>
                <a:cubicBezTo>
                  <a:pt x="f37" y="f34"/>
                  <a:pt x="f38" y="f31"/>
                  <a:pt x="f16" y="f29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51" y="f53"/>
                  <a:pt x="f51" y="f54"/>
                </a:cubicBezTo>
                <a:cubicBezTo>
                  <a:pt x="f51" y="f55"/>
                  <a:pt x="f14" y="f56"/>
                  <a:pt x="f57" y="f58"/>
                </a:cubicBezTo>
                <a:cubicBezTo>
                  <a:pt x="f59" y="f49"/>
                  <a:pt x="f36" y="f14"/>
                  <a:pt x="f60" y="f14"/>
                </a:cubicBezTo>
                <a:lnTo>
                  <a:pt x="f60" y="f38"/>
                </a:lnTo>
                <a:cubicBezTo>
                  <a:pt x="f61" y="f38"/>
                  <a:pt x="f62" y="f63"/>
                  <a:pt x="f59" y="f64"/>
                </a:cubicBezTo>
                <a:cubicBezTo>
                  <a:pt x="f65" y="f17"/>
                  <a:pt x="f41" y="f33"/>
                  <a:pt x="f41" y="f22"/>
                </a:cubicBezTo>
                <a:cubicBezTo>
                  <a:pt x="f41" y="f28"/>
                  <a:pt x="f57" y="f27"/>
                  <a:pt x="f57" y="f66"/>
                </a:cubicBezTo>
                <a:cubicBezTo>
                  <a:pt x="f39" y="f67"/>
                  <a:pt x="f65" y="f68"/>
                  <a:pt x="f16" y="f69"/>
                </a:cubicBezTo>
                <a:cubicBezTo>
                  <a:pt x="f70" y="f71"/>
                  <a:pt x="f38" y="f72"/>
                  <a:pt x="f62" y="f73"/>
                </a:cubicBezTo>
                <a:cubicBezTo>
                  <a:pt x="f64" y="f74"/>
                  <a:pt x="f36" y="f74"/>
                  <a:pt x="f18" y="f74"/>
                </a:cubicBezTo>
                <a:cubicBezTo>
                  <a:pt x="f19" y="f74"/>
                  <a:pt x="f20" y="f74"/>
                  <a:pt x="f22" y="f73"/>
                </a:cubicBezTo>
                <a:cubicBezTo>
                  <a:pt x="f28" y="f72"/>
                  <a:pt x="f25" y="f75"/>
                  <a:pt x="f76" y="f77"/>
                </a:cubicBezTo>
                <a:cubicBezTo>
                  <a:pt x="f78" y="f78"/>
                  <a:pt x="f77" y="f66"/>
                  <a:pt x="f69" y="f23"/>
                </a:cubicBezTo>
                <a:cubicBezTo>
                  <a:pt x="f71" y="f30"/>
                  <a:pt x="f75" y="f19"/>
                  <a:pt x="f75" y="f61"/>
                </a:cubicBezTo>
                <a:lnTo>
                  <a:pt x="f75" y="f24"/>
                </a:lnTo>
                <a:lnTo>
                  <a:pt x="f5" y="f24"/>
                </a:lnTo>
                <a:lnTo>
                  <a:pt x="f5" y="f17"/>
                </a:lnTo>
                <a:cubicBezTo>
                  <a:pt x="f5" y="f79"/>
                  <a:pt x="f80" y="f81"/>
                  <a:pt x="f82" y="f76"/>
                </a:cubicBezTo>
                <a:cubicBezTo>
                  <a:pt x="f83" y="f69"/>
                  <a:pt x="f84" y="f73"/>
                  <a:pt x="f85" y="f86"/>
                </a:cubicBezTo>
                <a:cubicBezTo>
                  <a:pt x="f72" y="f87"/>
                  <a:pt x="f77" y="f88"/>
                  <a:pt x="f66" y="f82"/>
                </a:cubicBezTo>
                <a:cubicBezTo>
                  <a:pt x="f81" y="f80"/>
                  <a:pt x="f79" y="f5"/>
                  <a:pt x="f35" y="f5"/>
                </a:cubicBezTo>
                <a:cubicBezTo>
                  <a:pt x="f89" y="f5"/>
                  <a:pt x="f41" y="f82"/>
                  <a:pt x="f47" y="f84"/>
                </a:cubicBezTo>
                <a:cubicBezTo>
                  <a:pt x="f12" y="f74"/>
                  <a:pt x="f90" y="f77"/>
                  <a:pt x="f90" y="f28"/>
                </a:cubicBezTo>
                <a:cubicBezTo>
                  <a:pt x="f90" y="f32"/>
                  <a:pt x="f91" y="f35"/>
                  <a:pt x="f92" y="f93"/>
                </a:cubicBezTo>
                <a:cubicBezTo>
                  <a:pt x="f47" y="f89"/>
                  <a:pt x="f94" y="f16"/>
                  <a:pt x="f70" y="f95"/>
                </a:cubicBezTo>
                <a:lnTo>
                  <a:pt x="f70" y="f65"/>
                </a:lnTo>
                <a:cubicBezTo>
                  <a:pt x="f45" y="f57"/>
                  <a:pt x="f96" y="f45"/>
                  <a:pt x="f56" y="f92"/>
                </a:cubicBezTo>
                <a:cubicBezTo>
                  <a:pt x="f97" y="f90"/>
                  <a:pt x="f6" y="f55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2" name="Freeform 215"/>
          <p:cNvSpPr/>
          <p:nvPr/>
        </p:nvSpPr>
        <p:spPr>
          <a:xfrm>
            <a:off x="7643615" y="4490773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82"/>
              <a:gd name="f35" fmla="val 76"/>
              <a:gd name="f36" fmla="val 80"/>
              <a:gd name="f37" fmla="val 77"/>
              <a:gd name="f38" fmla="val 92"/>
              <a:gd name="f39" fmla="val 79"/>
              <a:gd name="f40" fmla="val 94"/>
              <a:gd name="f41" fmla="val 74"/>
              <a:gd name="f42" fmla="val 96"/>
              <a:gd name="f43" fmla="val 68"/>
              <a:gd name="f44" fmla="val 98"/>
              <a:gd name="f45" fmla="val 62"/>
              <a:gd name="f46" fmla="val 99"/>
              <a:gd name="f47" fmla="val 56"/>
              <a:gd name="f48" fmla="val 34"/>
              <a:gd name="f49" fmla="val 22"/>
              <a:gd name="f50" fmla="val 13"/>
              <a:gd name="f51" fmla="val 4"/>
              <a:gd name="f52" fmla="val 51"/>
              <a:gd name="f53" fmla="val 35"/>
              <a:gd name="f54" fmla="val 14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43"/>
              <a:gd name="f61" fmla="val 71"/>
              <a:gd name="f62" fmla="val 40"/>
              <a:gd name="f63" fmla="val 31"/>
              <a:gd name="f64" fmla="val 25"/>
              <a:gd name="f65" fmla="val 64"/>
              <a:gd name="f66" fmla="val 20"/>
              <a:gd name="f67" fmla="val 60"/>
              <a:gd name="f68" fmla="val 15"/>
              <a:gd name="f69" fmla="val 54"/>
              <a:gd name="f70" fmla="val 30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6 f75 1"/>
              <a:gd name="f82" fmla="*/ 19 f75 1"/>
              <a:gd name="f83" fmla="*/ 67 f74 1"/>
              <a:gd name="f84" fmla="*/ 26 f75 1"/>
              <a:gd name="f85" fmla="*/ 78 f74 1"/>
              <a:gd name="f86" fmla="*/ 37 f75 1"/>
              <a:gd name="f87" fmla="*/ 84 f74 1"/>
              <a:gd name="f88" fmla="*/ 50 f75 1"/>
              <a:gd name="f89" fmla="*/ 86 f74 1"/>
              <a:gd name="f90" fmla="*/ 70 f75 1"/>
              <a:gd name="f91" fmla="*/ 82 f74 1"/>
              <a:gd name="f92" fmla="*/ 84 f75 1"/>
              <a:gd name="f93" fmla="*/ 75 f74 1"/>
              <a:gd name="f94" fmla="*/ 85 f75 1"/>
              <a:gd name="f95" fmla="*/ 92 f74 1"/>
              <a:gd name="f96" fmla="*/ 68 f75 1"/>
              <a:gd name="f97" fmla="*/ 98 f74 1"/>
              <a:gd name="f98" fmla="*/ 100 f74 1"/>
              <a:gd name="f99" fmla="*/ 13 f75 1"/>
              <a:gd name="f100" fmla="*/ 87 f74 1"/>
              <a:gd name="f101" fmla="*/ 0 f75 1"/>
              <a:gd name="f102" fmla="*/ 51 f74 1"/>
              <a:gd name="f103" fmla="*/ 14 f74 1"/>
              <a:gd name="f104" fmla="*/ 46 f75 1"/>
              <a:gd name="f105" fmla="*/ 0 f74 1"/>
              <a:gd name="f106" fmla="*/ 76 f75 1"/>
              <a:gd name="f107" fmla="*/ 11 f74 1"/>
              <a:gd name="f108" fmla="*/ 43 f74 1"/>
              <a:gd name="f109" fmla="*/ 71 f75 1"/>
              <a:gd name="f110" fmla="*/ 40 f74 1"/>
              <a:gd name="f111" fmla="*/ 64 f75 1"/>
              <a:gd name="f112" fmla="*/ 20 f74 1"/>
              <a:gd name="f113" fmla="*/ 45 f75 1"/>
              <a:gd name="f114" fmla="*/ 13 f74 1"/>
              <a:gd name="f115" fmla="*/ 25 f75 1"/>
              <a:gd name="f116" fmla="*/ 21 f74 1"/>
              <a:gd name="f117" fmla="*/ f76 1 f2"/>
              <a:gd name="f118" fmla="*/ f79 1 87"/>
              <a:gd name="f119" fmla="*/ f80 1 100"/>
              <a:gd name="f120" fmla="*/ f81 1 87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87"/>
              <a:gd name="f136" fmla="*/ f97 1 100"/>
              <a:gd name="f137" fmla="*/ f98 1 100"/>
              <a:gd name="f138" fmla="*/ f99 1 87"/>
              <a:gd name="f139" fmla="*/ f100 1 100"/>
              <a:gd name="f140" fmla="*/ f101 1 87"/>
              <a:gd name="f141" fmla="*/ f102 1 100"/>
              <a:gd name="f142" fmla="*/ f103 1 100"/>
              <a:gd name="f143" fmla="*/ f104 1 87"/>
              <a:gd name="f144" fmla="*/ f105 1 100"/>
              <a:gd name="f145" fmla="*/ f106 1 87"/>
              <a:gd name="f146" fmla="*/ f107 1 100"/>
              <a:gd name="f147" fmla="*/ f108 1 100"/>
              <a:gd name="f148" fmla="*/ f109 1 87"/>
              <a:gd name="f149" fmla="*/ f110 1 100"/>
              <a:gd name="f150" fmla="*/ f111 1 87"/>
              <a:gd name="f151" fmla="*/ f112 1 100"/>
              <a:gd name="f152" fmla="*/ f113 1 87"/>
              <a:gd name="f153" fmla="*/ f114 1 100"/>
              <a:gd name="f154" fmla="*/ f115 1 87"/>
              <a:gd name="f155" fmla="*/ f116 1 100"/>
              <a:gd name="f156" fmla="*/ 0 1 f77"/>
              <a:gd name="f157" fmla="*/ f6 1 f77"/>
              <a:gd name="f158" fmla="*/ 0 1 f78"/>
              <a:gd name="f159" fmla="*/ f7 1 f78"/>
              <a:gd name="f160" fmla="+- f117 0 f1"/>
              <a:gd name="f161" fmla="*/ f118 1 f77"/>
              <a:gd name="f162" fmla="*/ f119 1 f78"/>
              <a:gd name="f163" fmla="*/ f120 1 f77"/>
              <a:gd name="f164" fmla="*/ f121 1 f77"/>
              <a:gd name="f165" fmla="*/ f122 1 f78"/>
              <a:gd name="f166" fmla="*/ f123 1 f77"/>
              <a:gd name="f167" fmla="*/ f124 1 f78"/>
              <a:gd name="f168" fmla="*/ f125 1 f77"/>
              <a:gd name="f169" fmla="*/ f126 1 f78"/>
              <a:gd name="f170" fmla="*/ f127 1 f77"/>
              <a:gd name="f171" fmla="*/ f128 1 f78"/>
              <a:gd name="f172" fmla="*/ f129 1 f77"/>
              <a:gd name="f173" fmla="*/ f130 1 f78"/>
              <a:gd name="f174" fmla="*/ f131 1 f77"/>
              <a:gd name="f175" fmla="*/ f132 1 f78"/>
              <a:gd name="f176" fmla="*/ f133 1 f77"/>
              <a:gd name="f177" fmla="*/ f134 1 f78"/>
              <a:gd name="f178" fmla="*/ f135 1 f77"/>
              <a:gd name="f179" fmla="*/ f136 1 f78"/>
              <a:gd name="f180" fmla="*/ f137 1 f78"/>
              <a:gd name="f181" fmla="*/ f138 1 f77"/>
              <a:gd name="f182" fmla="*/ f139 1 f78"/>
              <a:gd name="f183" fmla="*/ f140 1 f77"/>
              <a:gd name="f184" fmla="*/ f141 1 f78"/>
              <a:gd name="f185" fmla="*/ f142 1 f78"/>
              <a:gd name="f186" fmla="*/ f143 1 f77"/>
              <a:gd name="f187" fmla="*/ f144 1 f78"/>
              <a:gd name="f188" fmla="*/ f145 1 f77"/>
              <a:gd name="f189" fmla="*/ f146 1 f78"/>
              <a:gd name="f190" fmla="*/ f147 1 f78"/>
              <a:gd name="f191" fmla="*/ f148 1 f77"/>
              <a:gd name="f192" fmla="*/ f149 1 f78"/>
              <a:gd name="f193" fmla="*/ f150 1 f77"/>
              <a:gd name="f194" fmla="*/ f151 1 f78"/>
              <a:gd name="f195" fmla="*/ f152 1 f77"/>
              <a:gd name="f196" fmla="*/ f153 1 f78"/>
              <a:gd name="f197" fmla="*/ f154 1 f77"/>
              <a:gd name="f198" fmla="*/ f155 1 f78"/>
              <a:gd name="f199" fmla="*/ f156 f72 1"/>
              <a:gd name="f200" fmla="*/ f157 f72 1"/>
              <a:gd name="f201" fmla="*/ f159 f73 1"/>
              <a:gd name="f202" fmla="*/ f158 f73 1"/>
              <a:gd name="f203" fmla="*/ f161 f72 1"/>
              <a:gd name="f204" fmla="*/ f162 f73 1"/>
              <a:gd name="f205" fmla="*/ f163 f72 1"/>
              <a:gd name="f206" fmla="*/ f164 f72 1"/>
              <a:gd name="f207" fmla="*/ f165 f73 1"/>
              <a:gd name="f208" fmla="*/ f166 f72 1"/>
              <a:gd name="f209" fmla="*/ f167 f73 1"/>
              <a:gd name="f210" fmla="*/ f168 f72 1"/>
              <a:gd name="f211" fmla="*/ f169 f73 1"/>
              <a:gd name="f212" fmla="*/ f170 f72 1"/>
              <a:gd name="f213" fmla="*/ f171 f73 1"/>
              <a:gd name="f214" fmla="*/ f172 f72 1"/>
              <a:gd name="f215" fmla="*/ f173 f73 1"/>
              <a:gd name="f216" fmla="*/ f174 f72 1"/>
              <a:gd name="f217" fmla="*/ f175 f73 1"/>
              <a:gd name="f218" fmla="*/ f176 f72 1"/>
              <a:gd name="f219" fmla="*/ f177 f73 1"/>
              <a:gd name="f220" fmla="*/ f178 f72 1"/>
              <a:gd name="f221" fmla="*/ f179 f73 1"/>
              <a:gd name="f222" fmla="*/ f180 f73 1"/>
              <a:gd name="f223" fmla="*/ f181 f72 1"/>
              <a:gd name="f224" fmla="*/ f182 f73 1"/>
              <a:gd name="f225" fmla="*/ f183 f72 1"/>
              <a:gd name="f226" fmla="*/ f184 f73 1"/>
              <a:gd name="f227" fmla="*/ f185 f73 1"/>
              <a:gd name="f228" fmla="*/ f186 f72 1"/>
              <a:gd name="f229" fmla="*/ f187 f73 1"/>
              <a:gd name="f230" fmla="*/ f188 f72 1"/>
              <a:gd name="f231" fmla="*/ f189 f73 1"/>
              <a:gd name="f232" fmla="*/ f190 f73 1"/>
              <a:gd name="f233" fmla="*/ f191 f72 1"/>
              <a:gd name="f234" fmla="*/ f192 f73 1"/>
              <a:gd name="f235" fmla="*/ f193 f72 1"/>
              <a:gd name="f236" fmla="*/ f194 f73 1"/>
              <a:gd name="f237" fmla="*/ f195 f72 1"/>
              <a:gd name="f238" fmla="*/ f196 f73 1"/>
              <a:gd name="f239" fmla="*/ f197 f72 1"/>
              <a:gd name="f240" fmla="*/ f198 f7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3" y="f204"/>
              </a:cxn>
              <a:cxn ang="f160">
                <a:pos x="f205" y="f204"/>
              </a:cxn>
              <a:cxn ang="f160">
                <a:pos x="f206" y="f207"/>
              </a:cxn>
              <a:cxn ang="f160">
                <a:pos x="f208" y="f209"/>
              </a:cxn>
              <a:cxn ang="f160">
                <a:pos x="f210" y="f211"/>
              </a:cxn>
              <a:cxn ang="f160">
                <a:pos x="f212" y="f213"/>
              </a:cxn>
              <a:cxn ang="f160">
                <a:pos x="f214" y="f215"/>
              </a:cxn>
              <a:cxn ang="f160">
                <a:pos x="f216" y="f217"/>
              </a:cxn>
              <a:cxn ang="f160">
                <a:pos x="f218" y="f217"/>
              </a:cxn>
              <a:cxn ang="f160">
                <a:pos x="f218" y="f219"/>
              </a:cxn>
              <a:cxn ang="f160">
                <a:pos x="f220" y="f221"/>
              </a:cxn>
              <a:cxn ang="f160">
                <a:pos x="f212" y="f222"/>
              </a:cxn>
              <a:cxn ang="f160">
                <a:pos x="f223" y="f224"/>
              </a:cxn>
              <a:cxn ang="f160">
                <a:pos x="f225" y="f226"/>
              </a:cxn>
              <a:cxn ang="f160">
                <a:pos x="f223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03" y="f232"/>
              </a:cxn>
              <a:cxn ang="f160">
                <a:pos x="f203" y="f204"/>
              </a:cxn>
              <a:cxn ang="f160">
                <a:pos x="f233" y="f234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05" y="f234"/>
              </a:cxn>
              <a:cxn ang="f160">
                <a:pos x="f233" y="f234"/>
              </a:cxn>
            </a:cxnLst>
            <a:rect l="f199" t="f202" r="f200" b="f201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34"/>
                </a:cubicBezTo>
                <a:cubicBezTo>
                  <a:pt x="f35" y="f36"/>
                  <a:pt x="f22" y="f37"/>
                  <a:pt x="f26" y="f18"/>
                </a:cubicBezTo>
                <a:lnTo>
                  <a:pt x="f32" y="f18"/>
                </a:lnTo>
                <a:lnTo>
                  <a:pt x="f32" y="f38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7"/>
                  <a:pt x="f30" y="f7"/>
                </a:cubicBezTo>
                <a:cubicBezTo>
                  <a:pt x="f48" y="f7"/>
                  <a:pt x="f49" y="f42"/>
                  <a:pt x="f50" y="f6"/>
                </a:cubicBezTo>
                <a:cubicBezTo>
                  <a:pt x="f51" y="f39"/>
                  <a:pt x="f5" y="f14"/>
                  <a:pt x="f5" y="f52"/>
                </a:cubicBezTo>
                <a:cubicBezTo>
                  <a:pt x="f5" y="f53"/>
                  <a:pt x="f51" y="f17"/>
                  <a:pt x="f50" y="f54"/>
                </a:cubicBezTo>
                <a:cubicBezTo>
                  <a:pt x="f15" y="f51"/>
                  <a:pt x="f55" y="f5"/>
                  <a:pt x="f56" y="f5"/>
                </a:cubicBezTo>
                <a:cubicBezTo>
                  <a:pt x="f57" y="f5"/>
                  <a:pt x="f58" y="f51"/>
                  <a:pt x="f35" y="f59"/>
                </a:cubicBezTo>
                <a:cubicBezTo>
                  <a:pt x="f24" y="f13"/>
                  <a:pt x="f6" y="f21"/>
                  <a:pt x="f6" y="f60"/>
                </a:cubicBezTo>
                <a:lnTo>
                  <a:pt x="f6" y="f8"/>
                </a:lnTo>
                <a:close/>
                <a:moveTo>
                  <a:pt x="f61" y="f62"/>
                </a:moveTo>
                <a:cubicBezTo>
                  <a:pt x="f61" y="f63"/>
                  <a:pt x="f58" y="f64"/>
                  <a:pt x="f65" y="f66"/>
                </a:cubicBezTo>
                <a:cubicBezTo>
                  <a:pt x="f67" y="f68"/>
                  <a:pt x="f69" y="f50"/>
                  <a:pt x="f29" y="f50"/>
                </a:cubicBezTo>
                <a:cubicBezTo>
                  <a:pt x="f25" y="f50"/>
                  <a:pt x="f70" y="f9"/>
                  <a:pt x="f64" y="f15"/>
                </a:cubicBezTo>
                <a:cubicBezTo>
                  <a:pt x="f66" y="f19"/>
                  <a:pt x="f11" y="f55"/>
                  <a:pt x="f9" y="f62"/>
                </a:cubicBezTo>
                <a:lnTo>
                  <a:pt x="f61" y="f62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Freeform 216"/>
          <p:cNvSpPr/>
          <p:nvPr/>
        </p:nvSpPr>
        <p:spPr>
          <a:xfrm>
            <a:off x="7798048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4"/>
              <a:gd name="f32" fmla="val 30"/>
              <a:gd name="f33" fmla="val 25"/>
              <a:gd name="f34" fmla="val 21"/>
              <a:gd name="f35" fmla="val 23"/>
              <a:gd name="f36" fmla="val 3"/>
              <a:gd name="f37" fmla="val 13"/>
              <a:gd name="f38" fmla="val 9"/>
              <a:gd name="f39" fmla="val 26"/>
              <a:gd name="f40" fmla="val 6"/>
              <a:gd name="f41" fmla="val 37"/>
              <a:gd name="f42" fmla="val 1"/>
              <a:gd name="f43" fmla="val 42"/>
              <a:gd name="f44" fmla="val 58"/>
              <a:gd name="f45" fmla="val 66"/>
              <a:gd name="f46" fmla="val 72"/>
              <a:gd name="f47" fmla="val 77"/>
              <a:gd name="f48" fmla="val 36"/>
              <a:gd name="f49" fmla="+- 0 0 -90"/>
              <a:gd name="f50" fmla="*/ f3 1 80"/>
              <a:gd name="f51" fmla="*/ f4 1 98"/>
              <a:gd name="f52" fmla="+- f7 0 f5"/>
              <a:gd name="f53" fmla="+- f6 0 f5"/>
              <a:gd name="f54" fmla="*/ f49 f0 1"/>
              <a:gd name="f55" fmla="*/ f53 1 80"/>
              <a:gd name="f56" fmla="*/ f52 1 98"/>
              <a:gd name="f57" fmla="*/ 80 f53 1"/>
              <a:gd name="f58" fmla="*/ 98 f52 1"/>
              <a:gd name="f59" fmla="*/ 64 f53 1"/>
              <a:gd name="f60" fmla="*/ 44 f52 1"/>
              <a:gd name="f61" fmla="*/ 63 f53 1"/>
              <a:gd name="f62" fmla="*/ 31 f52 1"/>
              <a:gd name="f63" fmla="*/ 60 f53 1"/>
              <a:gd name="f64" fmla="*/ 22 f52 1"/>
              <a:gd name="f65" fmla="*/ 54 f53 1"/>
              <a:gd name="f66" fmla="*/ 17 f52 1"/>
              <a:gd name="f67" fmla="*/ 43 f53 1"/>
              <a:gd name="f68" fmla="*/ 15 f52 1"/>
              <a:gd name="f69" fmla="*/ 30 f53 1"/>
              <a:gd name="f70" fmla="*/ 18 f52 1"/>
              <a:gd name="f71" fmla="*/ 16 f53 1"/>
              <a:gd name="f72" fmla="*/ 27 f52 1"/>
              <a:gd name="f73" fmla="*/ 0 f53 1"/>
              <a:gd name="f74" fmla="*/ 3 f52 1"/>
              <a:gd name="f75" fmla="*/ 13 f52 1"/>
              <a:gd name="f76" fmla="*/ 31 f53 1"/>
              <a:gd name="f77" fmla="*/ 48 f53 1"/>
              <a:gd name="f78" fmla="*/ 0 f52 1"/>
              <a:gd name="f79" fmla="*/ 72 f53 1"/>
              <a:gd name="f80" fmla="*/ 9 f52 1"/>
              <a:gd name="f81" fmla="*/ 36 f52 1"/>
              <a:gd name="f82" fmla="*/ f54 1 f2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80"/>
              <a:gd name="f98" fmla="*/ f72 1 98"/>
              <a:gd name="f99" fmla="*/ f73 1 80"/>
              <a:gd name="f100" fmla="*/ f74 1 98"/>
              <a:gd name="f101" fmla="*/ f75 1 98"/>
              <a:gd name="f102" fmla="*/ f76 1 80"/>
              <a:gd name="f103" fmla="*/ f77 1 80"/>
              <a:gd name="f104" fmla="*/ f78 1 98"/>
              <a:gd name="f105" fmla="*/ f79 1 80"/>
              <a:gd name="f106" fmla="*/ f80 1 98"/>
              <a:gd name="f107" fmla="*/ f81 1 98"/>
              <a:gd name="f108" fmla="*/ 0 1 f55"/>
              <a:gd name="f109" fmla="*/ f6 1 f55"/>
              <a:gd name="f110" fmla="*/ 0 1 f56"/>
              <a:gd name="f111" fmla="*/ f7 1 f56"/>
              <a:gd name="f112" fmla="+- f82 0 f1"/>
              <a:gd name="f113" fmla="*/ f83 1 f55"/>
              <a:gd name="f114" fmla="*/ f84 1 f56"/>
              <a:gd name="f115" fmla="*/ f85 1 f55"/>
              <a:gd name="f116" fmla="*/ f86 1 f56"/>
              <a:gd name="f117" fmla="*/ f87 1 f55"/>
              <a:gd name="f118" fmla="*/ f88 1 f56"/>
              <a:gd name="f119" fmla="*/ f89 1 f55"/>
              <a:gd name="f120" fmla="*/ f90 1 f56"/>
              <a:gd name="f121" fmla="*/ f91 1 f55"/>
              <a:gd name="f122" fmla="*/ f92 1 f56"/>
              <a:gd name="f123" fmla="*/ f93 1 f55"/>
              <a:gd name="f124" fmla="*/ f94 1 f56"/>
              <a:gd name="f125" fmla="*/ f95 1 f55"/>
              <a:gd name="f126" fmla="*/ f96 1 f56"/>
              <a:gd name="f127" fmla="*/ f97 1 f55"/>
              <a:gd name="f128" fmla="*/ f98 1 f56"/>
              <a:gd name="f129" fmla="*/ f99 1 f55"/>
              <a:gd name="f130" fmla="*/ f100 1 f56"/>
              <a:gd name="f131" fmla="*/ f101 1 f56"/>
              <a:gd name="f132" fmla="*/ f102 1 f55"/>
              <a:gd name="f133" fmla="*/ f103 1 f55"/>
              <a:gd name="f134" fmla="*/ f104 1 f56"/>
              <a:gd name="f135" fmla="*/ f105 1 f55"/>
              <a:gd name="f136" fmla="*/ f106 1 f56"/>
              <a:gd name="f137" fmla="*/ f107 1 f56"/>
              <a:gd name="f138" fmla="*/ f108 f50 1"/>
              <a:gd name="f139" fmla="*/ f109 f50 1"/>
              <a:gd name="f140" fmla="*/ f111 f51 1"/>
              <a:gd name="f141" fmla="*/ f110 f51 1"/>
              <a:gd name="f142" fmla="*/ f113 f50 1"/>
              <a:gd name="f143" fmla="*/ f114 f51 1"/>
              <a:gd name="f144" fmla="*/ f115 f50 1"/>
              <a:gd name="f145" fmla="*/ f116 f51 1"/>
              <a:gd name="f146" fmla="*/ f117 f50 1"/>
              <a:gd name="f147" fmla="*/ f118 f51 1"/>
              <a:gd name="f148" fmla="*/ f119 f50 1"/>
              <a:gd name="f149" fmla="*/ f120 f51 1"/>
              <a:gd name="f150" fmla="*/ f121 f50 1"/>
              <a:gd name="f151" fmla="*/ f122 f51 1"/>
              <a:gd name="f152" fmla="*/ f123 f50 1"/>
              <a:gd name="f153" fmla="*/ f124 f51 1"/>
              <a:gd name="f154" fmla="*/ f125 f50 1"/>
              <a:gd name="f155" fmla="*/ f126 f51 1"/>
              <a:gd name="f156" fmla="*/ f127 f50 1"/>
              <a:gd name="f157" fmla="*/ f128 f51 1"/>
              <a:gd name="f158" fmla="*/ f129 f50 1"/>
              <a:gd name="f159" fmla="*/ f130 f51 1"/>
              <a:gd name="f160" fmla="*/ f131 f51 1"/>
              <a:gd name="f161" fmla="*/ f132 f50 1"/>
              <a:gd name="f162" fmla="*/ f133 f50 1"/>
              <a:gd name="f163" fmla="*/ f134 f51 1"/>
              <a:gd name="f164" fmla="*/ f135 f50 1"/>
              <a:gd name="f165" fmla="*/ f136 f51 1"/>
              <a:gd name="f166" fmla="*/ f137 f5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2" y="f143"/>
              </a:cxn>
              <a:cxn ang="f112">
                <a:pos x="f144" y="f143"/>
              </a:cxn>
              <a:cxn ang="f112">
                <a:pos x="f144" y="f145"/>
              </a:cxn>
              <a:cxn ang="f112">
                <a:pos x="f146" y="f147"/>
              </a:cxn>
              <a:cxn ang="f112">
                <a:pos x="f148" y="f149"/>
              </a:cxn>
              <a:cxn ang="f112">
                <a:pos x="f150" y="f151"/>
              </a:cxn>
              <a:cxn ang="f112">
                <a:pos x="f152" y="f153"/>
              </a:cxn>
              <a:cxn ang="f112">
                <a:pos x="f154" y="f155"/>
              </a:cxn>
              <a:cxn ang="f112">
                <a:pos x="f156" y="f157"/>
              </a:cxn>
              <a:cxn ang="f112">
                <a:pos x="f156" y="f143"/>
              </a:cxn>
              <a:cxn ang="f112">
                <a:pos x="f158" y="f143"/>
              </a:cxn>
              <a:cxn ang="f112">
                <a:pos x="f158" y="f159"/>
              </a:cxn>
              <a:cxn ang="f112">
                <a:pos x="f156" y="f159"/>
              </a:cxn>
              <a:cxn ang="f112">
                <a:pos x="f156" y="f160"/>
              </a:cxn>
              <a:cxn ang="f112">
                <a:pos x="f161" y="f159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42" y="f166"/>
              </a:cxn>
              <a:cxn ang="f112">
                <a:pos x="f142" y="f143"/>
              </a:cxn>
            </a:cxnLst>
            <a:rect l="f138" t="f141" r="f139" b="f140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10" y="f29"/>
                  <a:pt x="f31" y="f27"/>
                  <a:pt x="f32" y="f23"/>
                </a:cubicBezTo>
                <a:cubicBezTo>
                  <a:pt x="f33" y="f34"/>
                  <a:pt x="f21" y="f35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6"/>
                </a:lnTo>
                <a:lnTo>
                  <a:pt x="f27" y="f36"/>
                </a:lnTo>
                <a:lnTo>
                  <a:pt x="f27" y="f37"/>
                </a:lnTo>
                <a:cubicBezTo>
                  <a:pt x="f34" y="f38"/>
                  <a:pt x="f39" y="f40"/>
                  <a:pt x="f13" y="f36"/>
                </a:cubicBezTo>
                <a:cubicBezTo>
                  <a:pt x="f41" y="f42"/>
                  <a:pt x="f43" y="f5"/>
                  <a:pt x="f28" y="f5"/>
                </a:cubicBezTo>
                <a:cubicBezTo>
                  <a:pt x="f44" y="f5"/>
                  <a:pt x="f45" y="f36"/>
                  <a:pt x="f46" y="f38"/>
                </a:cubicBezTo>
                <a:cubicBezTo>
                  <a:pt x="f47" y="f29"/>
                  <a:pt x="f6" y="f17"/>
                  <a:pt x="f6" y="f48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Freeform 217"/>
          <p:cNvSpPr/>
          <p:nvPr/>
        </p:nvSpPr>
        <p:spPr>
          <a:xfrm>
            <a:off x="6916457" y="2450884"/>
            <a:ext cx="534110" cy="6241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1"/>
              <a:gd name="f7" fmla="val 465"/>
              <a:gd name="f8" fmla="val 185"/>
              <a:gd name="f9" fmla="val 313"/>
              <a:gd name="f10" fmla="val 26"/>
              <a:gd name="f11" fmla="val 439"/>
              <a:gd name="f12" fmla="val 158"/>
              <a:gd name="f13" fmla="val 346"/>
              <a:gd name="f14" fmla="val 3"/>
              <a:gd name="f15" fmla="val 391"/>
              <a:gd name="f16" fmla="val 39"/>
              <a:gd name="f17" fmla="val 225"/>
              <a:gd name="f18" fmla="val 52"/>
              <a:gd name="f19" fmla="val 128"/>
              <a:gd name="f20" fmla="val 90"/>
              <a:gd name="f21" fmla="val 32"/>
              <a:gd name="f22" fmla="val 60"/>
              <a:gd name="f23" fmla="val 119"/>
              <a:gd name="f24" fmla="val 1"/>
              <a:gd name="f25" fmla="val 191"/>
              <a:gd name="f26" fmla="val 16"/>
              <a:gd name="f27" fmla="val 308"/>
              <a:gd name="f28" fmla="val 199"/>
              <a:gd name="f29" fmla="val 234"/>
              <a:gd name="f30" fmla="+- 0 0 -90"/>
              <a:gd name="f31" fmla="*/ f3 1 401"/>
              <a:gd name="f32" fmla="*/ f4 1 465"/>
              <a:gd name="f33" fmla="+- f7 0 f5"/>
              <a:gd name="f34" fmla="+- f6 0 f5"/>
              <a:gd name="f35" fmla="*/ f30 f0 1"/>
              <a:gd name="f36" fmla="*/ f34 1 401"/>
              <a:gd name="f37" fmla="*/ f33 1 465"/>
              <a:gd name="f38" fmla="*/ 185 f34 1"/>
              <a:gd name="f39" fmla="*/ 313 f33 1"/>
              <a:gd name="f40" fmla="*/ 0 f34 1"/>
              <a:gd name="f41" fmla="*/ 465 f33 1"/>
              <a:gd name="f42" fmla="*/ 52 f34 1"/>
              <a:gd name="f43" fmla="*/ 128 f33 1"/>
              <a:gd name="f44" fmla="*/ 119 f34 1"/>
              <a:gd name="f45" fmla="*/ 1 f33 1"/>
              <a:gd name="f46" fmla="*/ 401 f34 1"/>
              <a:gd name="f47" fmla="*/ 234 f33 1"/>
              <a:gd name="f48" fmla="*/ f35 1 f2"/>
              <a:gd name="f49" fmla="*/ f38 1 401"/>
              <a:gd name="f50" fmla="*/ f39 1 465"/>
              <a:gd name="f51" fmla="*/ f40 1 401"/>
              <a:gd name="f52" fmla="*/ f41 1 465"/>
              <a:gd name="f53" fmla="*/ f42 1 401"/>
              <a:gd name="f54" fmla="*/ f43 1 465"/>
              <a:gd name="f55" fmla="*/ f44 1 401"/>
              <a:gd name="f56" fmla="*/ f45 1 465"/>
              <a:gd name="f57" fmla="*/ f46 1 401"/>
              <a:gd name="f58" fmla="*/ f47 1 465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1" h="465">
                <a:moveTo>
                  <a:pt x="f8" y="f9"/>
                </a:moveTo>
                <a:cubicBezTo>
                  <a:pt x="f10" y="f11"/>
                  <a:pt x="f12" y="f13"/>
                  <a:pt x="f5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6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5" name="Freeform 218"/>
          <p:cNvSpPr/>
          <p:nvPr/>
        </p:nvSpPr>
        <p:spPr>
          <a:xfrm>
            <a:off x="6807067" y="2759759"/>
            <a:ext cx="1525091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0"/>
              <a:gd name="f7" fmla="val 816"/>
              <a:gd name="f8" fmla="val 1116"/>
              <a:gd name="f9" fmla="val 720"/>
              <a:gd name="f10" fmla="val 1073"/>
              <a:gd name="f11" fmla="val 1016"/>
              <a:gd name="f12" fmla="val 722"/>
              <a:gd name="f13" fmla="val 1018"/>
              <a:gd name="f14" fmla="val 714"/>
              <a:gd name="f15" fmla="val 702"/>
              <a:gd name="f16" fmla="val 1031"/>
              <a:gd name="f17" fmla="val 677"/>
              <a:gd name="f18" fmla="val 1036"/>
              <a:gd name="f19" fmla="val 663"/>
              <a:gd name="f20" fmla="val 1040"/>
              <a:gd name="f21" fmla="val 648"/>
              <a:gd name="f22" fmla="val 1044"/>
              <a:gd name="f23" fmla="val 633"/>
              <a:gd name="f24" fmla="val 1048"/>
              <a:gd name="f25" fmla="val 618"/>
              <a:gd name="f26" fmla="val 1051"/>
              <a:gd name="f27" fmla="val 603"/>
              <a:gd name="f28" fmla="val 1053"/>
              <a:gd name="f29" fmla="val 588"/>
              <a:gd name="f30" fmla="val 1055"/>
              <a:gd name="f31" fmla="val 572"/>
              <a:gd name="f32" fmla="val 1057"/>
              <a:gd name="f33" fmla="val 556"/>
              <a:gd name="f34" fmla="val 1058"/>
              <a:gd name="f35" fmla="val 540"/>
              <a:gd name="f36" fmla="val 524"/>
              <a:gd name="f37" fmla="val 267"/>
              <a:gd name="f38" fmla="val 839"/>
              <a:gd name="f39" fmla="val 58"/>
              <a:gd name="f40" fmla="val 570"/>
              <a:gd name="f41" fmla="val 301"/>
              <a:gd name="f42" fmla="val 83"/>
              <a:gd name="f43" fmla="val 86"/>
              <a:gd name="f44" fmla="val 93"/>
              <a:gd name="f45" fmla="val 99"/>
              <a:gd name="f46" fmla="val 110"/>
              <a:gd name="f47" fmla="val 676"/>
              <a:gd name="f48" fmla="val 122"/>
              <a:gd name="f49" fmla="val 704"/>
              <a:gd name="f50" fmla="val 125"/>
              <a:gd name="f51" fmla="val 711"/>
              <a:gd name="f52" fmla="val 133"/>
              <a:gd name="f53" fmla="val 130"/>
              <a:gd name="f54" fmla="val 729"/>
              <a:gd name="f55" fmla="val 128"/>
              <a:gd name="f56" fmla="val 732"/>
              <a:gd name="f57" fmla="val 84"/>
              <a:gd name="f58" fmla="val 810"/>
              <a:gd name="f59" fmla="val 26"/>
              <a:gd name="f60" fmla="val 20"/>
              <a:gd name="f61" fmla="val 709"/>
              <a:gd name="f62" fmla="val 700"/>
              <a:gd name="f63" fmla="val 17"/>
              <a:gd name="f64" fmla="val 692"/>
              <a:gd name="f65" fmla="val 15"/>
              <a:gd name="f66" fmla="val 683"/>
              <a:gd name="f67" fmla="val 14"/>
              <a:gd name="f68" fmla="val 674"/>
              <a:gd name="f69" fmla="val 12"/>
              <a:gd name="f70" fmla="val 665"/>
              <a:gd name="f71" fmla="val 10"/>
              <a:gd name="f72" fmla="val 656"/>
              <a:gd name="f73" fmla="val 8"/>
              <a:gd name="f74" fmla="val 647"/>
              <a:gd name="f75" fmla="val 7"/>
              <a:gd name="f76" fmla="val 638"/>
              <a:gd name="f77" fmla="val 5"/>
              <a:gd name="f78" fmla="val 628"/>
              <a:gd name="f79" fmla="val 4"/>
              <a:gd name="f80" fmla="val 619"/>
              <a:gd name="f81" fmla="val 3"/>
              <a:gd name="f82" fmla="val 610"/>
              <a:gd name="f83" fmla="val 2"/>
              <a:gd name="f84" fmla="val 601"/>
              <a:gd name="f85" fmla="val 591"/>
              <a:gd name="f86" fmla="val 1"/>
              <a:gd name="f87" fmla="val 582"/>
              <a:gd name="f88" fmla="val 563"/>
              <a:gd name="f89" fmla="val 553"/>
              <a:gd name="f90" fmla="val 248"/>
              <a:gd name="f91" fmla="val 256"/>
              <a:gd name="f92" fmla="val 885"/>
              <a:gd name="f93" fmla="val 1139"/>
              <a:gd name="f94" fmla="val 1138"/>
              <a:gd name="f95" fmla="val 1137"/>
              <a:gd name="f96" fmla="val 1136"/>
              <a:gd name="f97" fmla="val 1135"/>
              <a:gd name="f98" fmla="val 1133"/>
              <a:gd name="f99" fmla="val 1132"/>
              <a:gd name="f100" fmla="val 1130"/>
              <a:gd name="f101" fmla="val 1128"/>
              <a:gd name="f102" fmla="val 1127"/>
              <a:gd name="f103" fmla="val 1126"/>
              <a:gd name="f104" fmla="val 1124"/>
              <a:gd name="f105" fmla="val 1121"/>
              <a:gd name="f106" fmla="val 1122"/>
              <a:gd name="f107" fmla="val 708"/>
              <a:gd name="f108" fmla="+- 0 0 -90"/>
              <a:gd name="f109" fmla="*/ f3 1 1140"/>
              <a:gd name="f110" fmla="*/ f4 1 816"/>
              <a:gd name="f111" fmla="+- f7 0 f5"/>
              <a:gd name="f112" fmla="+- f6 0 f5"/>
              <a:gd name="f113" fmla="*/ f108 f0 1"/>
              <a:gd name="f114" fmla="*/ f112 1 1140"/>
              <a:gd name="f115" fmla="*/ f111 1 816"/>
              <a:gd name="f116" fmla="*/ 1116 f112 1"/>
              <a:gd name="f117" fmla="*/ 720 f111 1"/>
              <a:gd name="f118" fmla="*/ 1018 f112 1"/>
              <a:gd name="f119" fmla="*/ 714 f111 1"/>
              <a:gd name="f120" fmla="*/ 1036 f112 1"/>
              <a:gd name="f121" fmla="*/ 663 f111 1"/>
              <a:gd name="f122" fmla="*/ 1048 f112 1"/>
              <a:gd name="f123" fmla="*/ 618 f111 1"/>
              <a:gd name="f124" fmla="*/ 1055 f112 1"/>
              <a:gd name="f125" fmla="*/ 572 f111 1"/>
              <a:gd name="f126" fmla="*/ 1058 f112 1"/>
              <a:gd name="f127" fmla="*/ 524 f111 1"/>
              <a:gd name="f128" fmla="*/ 570 f112 1"/>
              <a:gd name="f129" fmla="*/ 58 f111 1"/>
              <a:gd name="f130" fmla="*/ 83 f112 1"/>
              <a:gd name="f131" fmla="*/ 93 f112 1"/>
              <a:gd name="f132" fmla="*/ 122 f112 1"/>
              <a:gd name="f133" fmla="*/ 704 f111 1"/>
              <a:gd name="f134" fmla="*/ 130 f112 1"/>
              <a:gd name="f135" fmla="*/ 729 f111 1"/>
              <a:gd name="f136" fmla="*/ 26 f112 1"/>
              <a:gd name="f137" fmla="*/ 17 f112 1"/>
              <a:gd name="f138" fmla="*/ 692 f111 1"/>
              <a:gd name="f139" fmla="*/ 12 f112 1"/>
              <a:gd name="f140" fmla="*/ 665 f111 1"/>
              <a:gd name="f141" fmla="*/ 7 f112 1"/>
              <a:gd name="f142" fmla="*/ 638 f111 1"/>
              <a:gd name="f143" fmla="*/ 3 f112 1"/>
              <a:gd name="f144" fmla="*/ 610 f111 1"/>
              <a:gd name="f145" fmla="*/ 1 f112 1"/>
              <a:gd name="f146" fmla="*/ 582 f111 1"/>
              <a:gd name="f147" fmla="*/ 0 f112 1"/>
              <a:gd name="f148" fmla="*/ 553 f111 1"/>
              <a:gd name="f149" fmla="*/ 0 f111 1"/>
              <a:gd name="f150" fmla="*/ 1140 f112 1"/>
              <a:gd name="f151" fmla="*/ 1139 f112 1"/>
              <a:gd name="f152" fmla="*/ 1137 f112 1"/>
              <a:gd name="f153" fmla="*/ 1133 f112 1"/>
              <a:gd name="f154" fmla="*/ 1128 f112 1"/>
              <a:gd name="f155" fmla="*/ 1124 f112 1"/>
              <a:gd name="f156" fmla="*/ f113 1 f2"/>
              <a:gd name="f157" fmla="*/ f116 1 1140"/>
              <a:gd name="f158" fmla="*/ f117 1 816"/>
              <a:gd name="f159" fmla="*/ f118 1 1140"/>
              <a:gd name="f160" fmla="*/ f119 1 816"/>
              <a:gd name="f161" fmla="*/ f120 1 1140"/>
              <a:gd name="f162" fmla="*/ f121 1 816"/>
              <a:gd name="f163" fmla="*/ f122 1 1140"/>
              <a:gd name="f164" fmla="*/ f123 1 816"/>
              <a:gd name="f165" fmla="*/ f124 1 1140"/>
              <a:gd name="f166" fmla="*/ f125 1 816"/>
              <a:gd name="f167" fmla="*/ f126 1 1140"/>
              <a:gd name="f168" fmla="*/ f127 1 816"/>
              <a:gd name="f169" fmla="*/ f128 1 1140"/>
              <a:gd name="f170" fmla="*/ f129 1 816"/>
              <a:gd name="f171" fmla="*/ f130 1 1140"/>
              <a:gd name="f172" fmla="*/ f131 1 1140"/>
              <a:gd name="f173" fmla="*/ f132 1 1140"/>
              <a:gd name="f174" fmla="*/ f133 1 816"/>
              <a:gd name="f175" fmla="*/ f134 1 1140"/>
              <a:gd name="f176" fmla="*/ f135 1 816"/>
              <a:gd name="f177" fmla="*/ f136 1 1140"/>
              <a:gd name="f178" fmla="*/ f137 1 1140"/>
              <a:gd name="f179" fmla="*/ f138 1 816"/>
              <a:gd name="f180" fmla="*/ f139 1 1140"/>
              <a:gd name="f181" fmla="*/ f140 1 816"/>
              <a:gd name="f182" fmla="*/ f141 1 1140"/>
              <a:gd name="f183" fmla="*/ f142 1 816"/>
              <a:gd name="f184" fmla="*/ f143 1 1140"/>
              <a:gd name="f185" fmla="*/ f144 1 816"/>
              <a:gd name="f186" fmla="*/ f145 1 1140"/>
              <a:gd name="f187" fmla="*/ f146 1 816"/>
              <a:gd name="f188" fmla="*/ f147 1 1140"/>
              <a:gd name="f189" fmla="*/ f148 1 816"/>
              <a:gd name="f190" fmla="*/ f149 1 816"/>
              <a:gd name="f191" fmla="*/ f150 1 1140"/>
              <a:gd name="f192" fmla="*/ f151 1 1140"/>
              <a:gd name="f193" fmla="*/ f152 1 1140"/>
              <a:gd name="f194" fmla="*/ f153 1 1140"/>
              <a:gd name="f195" fmla="*/ f154 1 1140"/>
              <a:gd name="f196" fmla="*/ f155 1 1140"/>
              <a:gd name="f197" fmla="*/ 0 1 f114"/>
              <a:gd name="f198" fmla="*/ f6 1 f114"/>
              <a:gd name="f199" fmla="*/ 0 1 f115"/>
              <a:gd name="f200" fmla="*/ f7 1 f115"/>
              <a:gd name="f201" fmla="+- f156 0 f1"/>
              <a:gd name="f202" fmla="*/ f157 1 f114"/>
              <a:gd name="f203" fmla="*/ f158 1 f115"/>
              <a:gd name="f204" fmla="*/ f159 1 f114"/>
              <a:gd name="f205" fmla="*/ f160 1 f115"/>
              <a:gd name="f206" fmla="*/ f161 1 f114"/>
              <a:gd name="f207" fmla="*/ f162 1 f115"/>
              <a:gd name="f208" fmla="*/ f163 1 f114"/>
              <a:gd name="f209" fmla="*/ f164 1 f115"/>
              <a:gd name="f210" fmla="*/ f165 1 f114"/>
              <a:gd name="f211" fmla="*/ f166 1 f115"/>
              <a:gd name="f212" fmla="*/ f167 1 f114"/>
              <a:gd name="f213" fmla="*/ f168 1 f115"/>
              <a:gd name="f214" fmla="*/ f169 1 f114"/>
              <a:gd name="f215" fmla="*/ f170 1 f115"/>
              <a:gd name="f216" fmla="*/ f171 1 f114"/>
              <a:gd name="f217" fmla="*/ f172 1 f114"/>
              <a:gd name="f218" fmla="*/ f173 1 f114"/>
              <a:gd name="f219" fmla="*/ f174 1 f115"/>
              <a:gd name="f220" fmla="*/ f175 1 f114"/>
              <a:gd name="f221" fmla="*/ f176 1 f115"/>
              <a:gd name="f222" fmla="*/ f177 1 f114"/>
              <a:gd name="f223" fmla="*/ f178 1 f114"/>
              <a:gd name="f224" fmla="*/ f179 1 f115"/>
              <a:gd name="f225" fmla="*/ f180 1 f114"/>
              <a:gd name="f226" fmla="*/ f181 1 f115"/>
              <a:gd name="f227" fmla="*/ f182 1 f114"/>
              <a:gd name="f228" fmla="*/ f183 1 f115"/>
              <a:gd name="f229" fmla="*/ f184 1 f114"/>
              <a:gd name="f230" fmla="*/ f185 1 f115"/>
              <a:gd name="f231" fmla="*/ f186 1 f114"/>
              <a:gd name="f232" fmla="*/ f187 1 f115"/>
              <a:gd name="f233" fmla="*/ f188 1 f114"/>
              <a:gd name="f234" fmla="*/ f189 1 f115"/>
              <a:gd name="f235" fmla="*/ f190 1 f115"/>
              <a:gd name="f236" fmla="*/ f191 1 f114"/>
              <a:gd name="f237" fmla="*/ f192 1 f114"/>
              <a:gd name="f238" fmla="*/ f193 1 f114"/>
              <a:gd name="f239" fmla="*/ f194 1 f114"/>
              <a:gd name="f240" fmla="*/ f195 1 f114"/>
              <a:gd name="f241" fmla="*/ f196 1 f114"/>
              <a:gd name="f242" fmla="*/ f197 f109 1"/>
              <a:gd name="f243" fmla="*/ f198 f109 1"/>
              <a:gd name="f244" fmla="*/ f200 f110 1"/>
              <a:gd name="f245" fmla="*/ f199 f110 1"/>
              <a:gd name="f246" fmla="*/ f202 f109 1"/>
              <a:gd name="f247" fmla="*/ f203 f110 1"/>
              <a:gd name="f248" fmla="*/ f204 f109 1"/>
              <a:gd name="f249" fmla="*/ f205 f110 1"/>
              <a:gd name="f250" fmla="*/ f206 f109 1"/>
              <a:gd name="f251" fmla="*/ f207 f110 1"/>
              <a:gd name="f252" fmla="*/ f208 f109 1"/>
              <a:gd name="f253" fmla="*/ f209 f110 1"/>
              <a:gd name="f254" fmla="*/ f210 f109 1"/>
              <a:gd name="f255" fmla="*/ f211 f110 1"/>
              <a:gd name="f256" fmla="*/ f212 f109 1"/>
              <a:gd name="f257" fmla="*/ f213 f110 1"/>
              <a:gd name="f258" fmla="*/ f214 f109 1"/>
              <a:gd name="f259" fmla="*/ f215 f110 1"/>
              <a:gd name="f260" fmla="*/ f216 f109 1"/>
              <a:gd name="f261" fmla="*/ f217 f109 1"/>
              <a:gd name="f262" fmla="*/ f218 f109 1"/>
              <a:gd name="f263" fmla="*/ f219 f110 1"/>
              <a:gd name="f264" fmla="*/ f220 f109 1"/>
              <a:gd name="f265" fmla="*/ f221 f110 1"/>
              <a:gd name="f266" fmla="*/ f222 f109 1"/>
              <a:gd name="f267" fmla="*/ f223 f109 1"/>
              <a:gd name="f268" fmla="*/ f224 f110 1"/>
              <a:gd name="f269" fmla="*/ f225 f109 1"/>
              <a:gd name="f270" fmla="*/ f226 f110 1"/>
              <a:gd name="f271" fmla="*/ f227 f109 1"/>
              <a:gd name="f272" fmla="*/ f228 f110 1"/>
              <a:gd name="f273" fmla="*/ f229 f109 1"/>
              <a:gd name="f274" fmla="*/ f230 f110 1"/>
              <a:gd name="f275" fmla="*/ f231 f109 1"/>
              <a:gd name="f276" fmla="*/ f232 f110 1"/>
              <a:gd name="f277" fmla="*/ f233 f109 1"/>
              <a:gd name="f278" fmla="*/ f234 f110 1"/>
              <a:gd name="f279" fmla="*/ f235 f110 1"/>
              <a:gd name="f280" fmla="*/ f236 f109 1"/>
              <a:gd name="f281" fmla="*/ f237 f109 1"/>
              <a:gd name="f282" fmla="*/ f238 f109 1"/>
              <a:gd name="f283" fmla="*/ f239 f109 1"/>
              <a:gd name="f284" fmla="*/ f240 f109 1"/>
              <a:gd name="f285" fmla="*/ f241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1">
                <a:pos x="f246" y="f247"/>
              </a:cxn>
              <a:cxn ang="f201">
                <a:pos x="f248" y="f249"/>
              </a:cxn>
              <a:cxn ang="f201">
                <a:pos x="f250" y="f251"/>
              </a:cxn>
              <a:cxn ang="f201">
                <a:pos x="f252" y="f253"/>
              </a:cxn>
              <a:cxn ang="f201">
                <a:pos x="f254" y="f255"/>
              </a:cxn>
              <a:cxn ang="f201">
                <a:pos x="f256" y="f257"/>
              </a:cxn>
              <a:cxn ang="f201">
                <a:pos x="f258" y="f259"/>
              </a:cxn>
              <a:cxn ang="f201">
                <a:pos x="f260" y="f257"/>
              </a:cxn>
              <a:cxn ang="f201">
                <a:pos x="f261" y="f253"/>
              </a:cxn>
              <a:cxn ang="f201">
                <a:pos x="f262" y="f263"/>
              </a:cxn>
              <a:cxn ang="f201">
                <a:pos x="f264" y="f265"/>
              </a:cxn>
              <a:cxn ang="f201">
                <a:pos x="f266" y="f247"/>
              </a:cxn>
              <a:cxn ang="f201">
                <a:pos x="f267" y="f268"/>
              </a:cxn>
              <a:cxn ang="f201">
                <a:pos x="f269" y="f270"/>
              </a:cxn>
              <a:cxn ang="f201">
                <a:pos x="f271" y="f272"/>
              </a:cxn>
              <a:cxn ang="f201">
                <a:pos x="f273" y="f274"/>
              </a:cxn>
              <a:cxn ang="f201">
                <a:pos x="f275" y="f276"/>
              </a:cxn>
              <a:cxn ang="f201">
                <a:pos x="f277" y="f278"/>
              </a:cxn>
              <a:cxn ang="f201">
                <a:pos x="f258" y="f279"/>
              </a:cxn>
              <a:cxn ang="f201">
                <a:pos x="f280" y="f278"/>
              </a:cxn>
              <a:cxn ang="f201">
                <a:pos x="f281" y="f276"/>
              </a:cxn>
              <a:cxn ang="f201">
                <a:pos x="f282" y="f274"/>
              </a:cxn>
              <a:cxn ang="f201">
                <a:pos x="f283" y="f272"/>
              </a:cxn>
              <a:cxn ang="f201">
                <a:pos x="f284" y="f270"/>
              </a:cxn>
              <a:cxn ang="f201">
                <a:pos x="f285" y="f268"/>
              </a:cxn>
              <a:cxn ang="f201">
                <a:pos x="f246" y="f247"/>
              </a:cxn>
            </a:cxnLst>
            <a:rect l="f242" t="f245" r="f243" b="f244"/>
            <a:pathLst>
              <a:path w="1140" h="816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29"/>
                  <a:pt x="f44" y="f25"/>
                </a:cubicBezTo>
                <a:cubicBezTo>
                  <a:pt x="f45" y="f21"/>
                  <a:pt x="f46" y="f47"/>
                  <a:pt x="f48" y="f49"/>
                </a:cubicBezTo>
                <a:cubicBezTo>
                  <a:pt x="f50" y="f51"/>
                  <a:pt x="f52" y="f12"/>
                  <a:pt x="f53" y="f54"/>
                </a:cubicBezTo>
                <a:cubicBezTo>
                  <a:pt x="f55" y="f56"/>
                  <a:pt x="f57" y="f58"/>
                  <a:pt x="f59" y="f9"/>
                </a:cubicBezTo>
                <a:cubicBezTo>
                  <a:pt x="f60" y="f61"/>
                  <a:pt x="f60" y="f62"/>
                  <a:pt x="f63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83" y="f84"/>
                  <a:pt x="f83" y="f85"/>
                  <a:pt x="f86" y="f87"/>
                </a:cubicBezTo>
                <a:cubicBezTo>
                  <a:pt x="f86" y="f31"/>
                  <a:pt x="f5" y="f88"/>
                  <a:pt x="f5" y="f89"/>
                </a:cubicBezTo>
                <a:cubicBezTo>
                  <a:pt x="f5" y="f90"/>
                  <a:pt x="f91" y="f5"/>
                  <a:pt x="f40" y="f5"/>
                </a:cubicBezTo>
                <a:cubicBezTo>
                  <a:pt x="f92" y="f5"/>
                  <a:pt x="f6" y="f90"/>
                  <a:pt x="f6" y="f89"/>
                </a:cubicBezTo>
                <a:cubicBezTo>
                  <a:pt x="f6" y="f88"/>
                  <a:pt x="f6" y="f31"/>
                  <a:pt x="f93" y="f87"/>
                </a:cubicBezTo>
                <a:cubicBezTo>
                  <a:pt x="f93" y="f85"/>
                  <a:pt x="f94" y="f84"/>
                  <a:pt x="f95" y="f82"/>
                </a:cubicBezTo>
                <a:cubicBezTo>
                  <a:pt x="f96" y="f80"/>
                  <a:pt x="f97" y="f78"/>
                  <a:pt x="f98" y="f76"/>
                </a:cubicBezTo>
                <a:cubicBezTo>
                  <a:pt x="f99" y="f74"/>
                  <a:pt x="f100" y="f72"/>
                  <a:pt x="f101" y="f70"/>
                </a:cubicBezTo>
                <a:cubicBezTo>
                  <a:pt x="f102" y="f68"/>
                  <a:pt x="f103" y="f66"/>
                  <a:pt x="f104" y="f64"/>
                </a:cubicBezTo>
                <a:cubicBezTo>
                  <a:pt x="f105" y="f62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6" name="Freeform 219"/>
          <p:cNvSpPr/>
          <p:nvPr/>
        </p:nvSpPr>
        <p:spPr>
          <a:xfrm>
            <a:off x="6993678" y="2534533"/>
            <a:ext cx="321749" cy="4761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3"/>
              <a:gd name="f7" fmla="val 358"/>
              <a:gd name="f8" fmla="val 131"/>
              <a:gd name="f9" fmla="val 248"/>
              <a:gd name="f10" fmla="val 132"/>
              <a:gd name="f11" fmla="val 252"/>
              <a:gd name="f12" fmla="val 3"/>
              <a:gd name="f13" fmla="val 284"/>
              <a:gd name="f14" fmla="val 22"/>
              <a:gd name="f15" fmla="val 231"/>
              <a:gd name="f16" fmla="val 35"/>
              <a:gd name="f17" fmla="val 135"/>
              <a:gd name="f18" fmla="val 73"/>
              <a:gd name="f19" fmla="val 38"/>
              <a:gd name="f20" fmla="val 77"/>
              <a:gd name="f21" fmla="val 1"/>
              <a:gd name="f22" fmla="val 78"/>
              <a:gd name="f23" fmla="val 98"/>
              <a:gd name="f24" fmla="val 55"/>
              <a:gd name="f25" fmla="val 205"/>
              <a:gd name="f26" fmla="val 241"/>
              <a:gd name="f27" fmla="val 202"/>
              <a:gd name="f28" fmla="+- 0 0 -90"/>
              <a:gd name="f29" fmla="*/ f3 1 243"/>
              <a:gd name="f30" fmla="*/ f4 1 358"/>
              <a:gd name="f31" fmla="+- f7 0 f5"/>
              <a:gd name="f32" fmla="+- f6 0 f5"/>
              <a:gd name="f33" fmla="*/ f28 f0 1"/>
              <a:gd name="f34" fmla="*/ f32 1 243"/>
              <a:gd name="f35" fmla="*/ f31 1 358"/>
              <a:gd name="f36" fmla="*/ 131 f32 1"/>
              <a:gd name="f37" fmla="*/ 248 f31 1"/>
              <a:gd name="f38" fmla="*/ 0 f32 1"/>
              <a:gd name="f39" fmla="*/ 358 f31 1"/>
              <a:gd name="f40" fmla="*/ 35 f32 1"/>
              <a:gd name="f41" fmla="*/ 135 f31 1"/>
              <a:gd name="f42" fmla="*/ 78 f32 1"/>
              <a:gd name="f43" fmla="*/ 0 f31 1"/>
              <a:gd name="f44" fmla="*/ 241 f32 1"/>
              <a:gd name="f45" fmla="*/ 202 f31 1"/>
              <a:gd name="f46" fmla="*/ f33 1 f2"/>
              <a:gd name="f47" fmla="*/ f36 1 243"/>
              <a:gd name="f48" fmla="*/ f37 1 358"/>
              <a:gd name="f49" fmla="*/ f38 1 243"/>
              <a:gd name="f50" fmla="*/ f39 1 358"/>
              <a:gd name="f51" fmla="*/ f40 1 243"/>
              <a:gd name="f52" fmla="*/ f41 1 358"/>
              <a:gd name="f53" fmla="*/ f42 1 243"/>
              <a:gd name="f54" fmla="*/ f43 1 358"/>
              <a:gd name="f55" fmla="*/ f44 1 243"/>
              <a:gd name="f56" fmla="*/ f45 1 358"/>
              <a:gd name="f57" fmla="*/ 0 1 f34"/>
              <a:gd name="f58" fmla="*/ f6 1 f34"/>
              <a:gd name="f59" fmla="*/ 0 1 f35"/>
              <a:gd name="f60" fmla="*/ f7 1 f35"/>
              <a:gd name="f61" fmla="+- f46 0 f1"/>
              <a:gd name="f62" fmla="*/ f47 1 f34"/>
              <a:gd name="f63" fmla="*/ f48 1 f35"/>
              <a:gd name="f64" fmla="*/ f49 1 f34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f29 1"/>
              <a:gd name="f73" fmla="*/ f58 f29 1"/>
              <a:gd name="f74" fmla="*/ f60 f30 1"/>
              <a:gd name="f75" fmla="*/ f59 f30 1"/>
              <a:gd name="f76" fmla="*/ f62 f29 1"/>
              <a:gd name="f77" fmla="*/ f63 f30 1"/>
              <a:gd name="f78" fmla="*/ f64 f29 1"/>
              <a:gd name="f79" fmla="*/ f65 f30 1"/>
              <a:gd name="f80" fmla="*/ f66 f29 1"/>
              <a:gd name="f81" fmla="*/ f67 f30 1"/>
              <a:gd name="f82" fmla="*/ f68 f29 1"/>
              <a:gd name="f83" fmla="*/ f69 f30 1"/>
              <a:gd name="f84" fmla="*/ f70 f29 1"/>
              <a:gd name="f85" fmla="*/ f71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6" y="f77"/>
              </a:cxn>
              <a:cxn ang="f61">
                <a:pos x="f78" y="f79"/>
              </a:cxn>
              <a:cxn ang="f61">
                <a:pos x="f80" y="f81"/>
              </a:cxn>
              <a:cxn ang="f61">
                <a:pos x="f82" y="f83"/>
              </a:cxn>
              <a:cxn ang="f61">
                <a:pos x="f84" y="f85"/>
              </a:cxn>
              <a:cxn ang="f61">
                <a:pos x="f76" y="f77"/>
              </a:cxn>
            </a:cxnLst>
            <a:rect l="f72" t="f75" r="f73" b="f74"/>
            <a:pathLst>
              <a:path w="243" h="358">
                <a:moveTo>
                  <a:pt x="f8" y="f9"/>
                </a:moveTo>
                <a:cubicBezTo>
                  <a:pt x="f10" y="f11"/>
                  <a:pt x="f5" y="f7"/>
                  <a:pt x="f5" y="f7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5"/>
                </a:cubicBezTo>
                <a:cubicBezTo>
                  <a:pt x="f23" y="f24"/>
                  <a:pt x="f6" y="f25"/>
                  <a:pt x="f26" y="f27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7" name="Freeform 220"/>
          <p:cNvSpPr/>
          <p:nvPr/>
        </p:nvSpPr>
        <p:spPr>
          <a:xfrm>
            <a:off x="7617875" y="2386529"/>
            <a:ext cx="546975" cy="6756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8"/>
              <a:gd name="f7" fmla="val 508"/>
              <a:gd name="f8" fmla="val 226"/>
              <a:gd name="f9" fmla="val 348"/>
              <a:gd name="f10" fmla="val 385"/>
              <a:gd name="f11" fmla="val 474"/>
              <a:gd name="f12" fmla="val 492"/>
              <a:gd name="f13" fmla="val 401"/>
              <a:gd name="f14" fmla="val 398"/>
              <a:gd name="f15" fmla="val 434"/>
              <a:gd name="f16" fmla="val 387"/>
              <a:gd name="f17" fmla="val 260"/>
              <a:gd name="f18" fmla="val 374"/>
              <a:gd name="f19" fmla="val 163"/>
              <a:gd name="f20" fmla="val 336"/>
              <a:gd name="f21" fmla="val 67"/>
              <a:gd name="f22" fmla="val 332"/>
              <a:gd name="f23" fmla="val 273"/>
              <a:gd name="f24" fmla="val 1"/>
              <a:gd name="f25" fmla="val 209"/>
              <a:gd name="f26" fmla="val 46"/>
              <a:gd name="f27" fmla="val 87"/>
              <a:gd name="f28" fmla="val 216"/>
              <a:gd name="f29" fmla="val 277"/>
              <a:gd name="f30" fmla="+- 0 0 -90"/>
              <a:gd name="f31" fmla="*/ f3 1 408"/>
              <a:gd name="f32" fmla="*/ f4 1 508"/>
              <a:gd name="f33" fmla="+- f7 0 f5"/>
              <a:gd name="f34" fmla="+- f6 0 f5"/>
              <a:gd name="f35" fmla="*/ f30 f0 1"/>
              <a:gd name="f36" fmla="*/ f34 1 408"/>
              <a:gd name="f37" fmla="*/ f33 1 508"/>
              <a:gd name="f38" fmla="*/ 226 f34 1"/>
              <a:gd name="f39" fmla="*/ 348 f33 1"/>
              <a:gd name="f40" fmla="*/ 401 f34 1"/>
              <a:gd name="f41" fmla="*/ 508 f33 1"/>
              <a:gd name="f42" fmla="*/ 374 f34 1"/>
              <a:gd name="f43" fmla="*/ 163 f33 1"/>
              <a:gd name="f44" fmla="*/ 273 f34 1"/>
              <a:gd name="f45" fmla="*/ 1 f33 1"/>
              <a:gd name="f46" fmla="*/ 0 f34 1"/>
              <a:gd name="f47" fmla="*/ 277 f33 1"/>
              <a:gd name="f48" fmla="*/ f35 1 f2"/>
              <a:gd name="f49" fmla="*/ f38 1 408"/>
              <a:gd name="f50" fmla="*/ f39 1 508"/>
              <a:gd name="f51" fmla="*/ f40 1 408"/>
              <a:gd name="f52" fmla="*/ f41 1 508"/>
              <a:gd name="f53" fmla="*/ f42 1 408"/>
              <a:gd name="f54" fmla="*/ f43 1 508"/>
              <a:gd name="f55" fmla="*/ f44 1 408"/>
              <a:gd name="f56" fmla="*/ f45 1 508"/>
              <a:gd name="f57" fmla="*/ f46 1 408"/>
              <a:gd name="f58" fmla="*/ f47 1 508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8" h="508">
                <a:moveTo>
                  <a:pt x="f8" y="f9"/>
                </a:moveTo>
                <a:cubicBezTo>
                  <a:pt x="f10" y="f11"/>
                  <a:pt x="f6" y="f12"/>
                  <a:pt x="f13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5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8" name="Freeform 221"/>
          <p:cNvSpPr/>
          <p:nvPr/>
        </p:nvSpPr>
        <p:spPr>
          <a:xfrm>
            <a:off x="7707962" y="2495927"/>
            <a:ext cx="392533" cy="4954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1"/>
              <a:gd name="f7" fmla="val 370"/>
              <a:gd name="f8" fmla="val 167"/>
              <a:gd name="f9" fmla="val 270"/>
              <a:gd name="f10" fmla="val 165"/>
              <a:gd name="f11" fmla="val 273"/>
              <a:gd name="f12" fmla="val 288"/>
              <a:gd name="f13" fmla="val 297"/>
              <a:gd name="f14" fmla="val 263"/>
              <a:gd name="f15" fmla="val 241"/>
              <a:gd name="f16" fmla="val 250"/>
              <a:gd name="f17" fmla="val 144"/>
              <a:gd name="f18" fmla="val 141"/>
              <a:gd name="f19" fmla="val 228"/>
              <a:gd name="f20" fmla="val 41"/>
              <a:gd name="f21" fmla="val 211"/>
              <a:gd name="f22" fmla="val 166"/>
              <a:gd name="f23" fmla="val 15"/>
              <a:gd name="f24" fmla="val 157"/>
              <a:gd name="f25" fmla="val 124"/>
              <a:gd name="f26" fmla="val 205"/>
              <a:gd name="f27" fmla="+- 0 0 -90"/>
              <a:gd name="f28" fmla="*/ f3 1 291"/>
              <a:gd name="f29" fmla="*/ f4 1 370"/>
              <a:gd name="f30" fmla="+- f7 0 f5"/>
              <a:gd name="f31" fmla="+- f6 0 f5"/>
              <a:gd name="f32" fmla="*/ f27 f0 1"/>
              <a:gd name="f33" fmla="*/ f31 1 291"/>
              <a:gd name="f34" fmla="*/ f30 1 370"/>
              <a:gd name="f35" fmla="*/ 167 f31 1"/>
              <a:gd name="f36" fmla="*/ 270 f30 1"/>
              <a:gd name="f37" fmla="*/ 291 f31 1"/>
              <a:gd name="f38" fmla="*/ 370 f30 1"/>
              <a:gd name="f39" fmla="*/ 250 f31 1"/>
              <a:gd name="f40" fmla="*/ 144 f30 1"/>
              <a:gd name="f41" fmla="*/ 211 f31 1"/>
              <a:gd name="f42" fmla="*/ 0 f30 1"/>
              <a:gd name="f43" fmla="*/ 0 f31 1"/>
              <a:gd name="f44" fmla="*/ 205 f30 1"/>
              <a:gd name="f45" fmla="*/ f32 1 f2"/>
              <a:gd name="f46" fmla="*/ f35 1 291"/>
              <a:gd name="f47" fmla="*/ f36 1 370"/>
              <a:gd name="f48" fmla="*/ f37 1 291"/>
              <a:gd name="f49" fmla="*/ f38 1 370"/>
              <a:gd name="f50" fmla="*/ f39 1 291"/>
              <a:gd name="f51" fmla="*/ f40 1 370"/>
              <a:gd name="f52" fmla="*/ f41 1 291"/>
              <a:gd name="f53" fmla="*/ f42 1 370"/>
              <a:gd name="f54" fmla="*/ f43 1 291"/>
              <a:gd name="f55" fmla="*/ f44 1 370"/>
              <a:gd name="f56" fmla="*/ 0 1 f33"/>
              <a:gd name="f57" fmla="*/ f6 1 f33"/>
              <a:gd name="f58" fmla="*/ 0 1 f34"/>
              <a:gd name="f59" fmla="*/ f7 1 f34"/>
              <a:gd name="f60" fmla="+- f45 0 f1"/>
              <a:gd name="f61" fmla="*/ f46 1 f33"/>
              <a:gd name="f62" fmla="*/ f47 1 f34"/>
              <a:gd name="f63" fmla="*/ f48 1 f33"/>
              <a:gd name="f64" fmla="*/ f49 1 f34"/>
              <a:gd name="f65" fmla="*/ f50 1 f33"/>
              <a:gd name="f66" fmla="*/ f51 1 f34"/>
              <a:gd name="f67" fmla="*/ f52 1 f33"/>
              <a:gd name="f68" fmla="*/ f53 1 f34"/>
              <a:gd name="f69" fmla="*/ f54 1 f33"/>
              <a:gd name="f70" fmla="*/ f55 1 f34"/>
              <a:gd name="f71" fmla="*/ f56 f28 1"/>
              <a:gd name="f72" fmla="*/ f57 f28 1"/>
              <a:gd name="f73" fmla="*/ f59 f29 1"/>
              <a:gd name="f74" fmla="*/ f58 f29 1"/>
              <a:gd name="f75" fmla="*/ f61 f28 1"/>
              <a:gd name="f76" fmla="*/ f62 f29 1"/>
              <a:gd name="f77" fmla="*/ f63 f28 1"/>
              <a:gd name="f78" fmla="*/ f64 f29 1"/>
              <a:gd name="f79" fmla="*/ f65 f28 1"/>
              <a:gd name="f80" fmla="*/ f66 f29 1"/>
              <a:gd name="f81" fmla="*/ f67 f28 1"/>
              <a:gd name="f82" fmla="*/ f68 f29 1"/>
              <a:gd name="f83" fmla="*/ f69 f28 1"/>
              <a:gd name="f84" fmla="*/ f70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5" y="f76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5" y="f76"/>
              </a:cxn>
            </a:cxnLst>
            <a:rect l="f71" t="f74" r="f72" b="f73"/>
            <a:pathLst>
              <a:path w="291" h="370">
                <a:moveTo>
                  <a:pt x="f8" y="f9"/>
                </a:moveTo>
                <a:cubicBezTo>
                  <a:pt x="f10" y="f11"/>
                  <a:pt x="f6" y="f7"/>
                  <a:pt x="f6" y="f7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6" y="f18"/>
                  <a:pt x="f19" y="f20"/>
                  <a:pt x="f21" y="f5"/>
                </a:cubicBezTo>
                <a:cubicBezTo>
                  <a:pt x="f22" y="f23"/>
                  <a:pt x="f24" y="f25"/>
                  <a:pt x="f5" y="f26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9" name="Freeform 222"/>
          <p:cNvSpPr/>
          <p:nvPr/>
        </p:nvSpPr>
        <p:spPr>
          <a:xfrm>
            <a:off x="6794193" y="2206355"/>
            <a:ext cx="1525091" cy="166023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139"/>
              <a:gd name="f8" fmla="val 1237"/>
              <a:gd name="f9" fmla="val 530"/>
              <a:gd name="f10" fmla="val 422"/>
              <a:gd name="f11" fmla="val 438"/>
              <a:gd name="f12" fmla="val 414"/>
              <a:gd name="f13" fmla="val 403"/>
              <a:gd name="f14" fmla="val 373"/>
              <a:gd name="f15" fmla="val 325"/>
              <a:gd name="f16" fmla="val 261"/>
              <a:gd name="f17" fmla="val 280"/>
              <a:gd name="f18" fmla="val 231"/>
              <a:gd name="f19" fmla="val 268"/>
              <a:gd name="f20" fmla="val 203"/>
              <a:gd name="f21" fmla="val 175"/>
              <a:gd name="f22" fmla="val 178"/>
              <a:gd name="f23" fmla="val 188"/>
              <a:gd name="f24" fmla="val 141"/>
              <a:gd name="f25" fmla="val 260"/>
              <a:gd name="f26" fmla="val 92"/>
              <a:gd name="f27" fmla="val 658"/>
              <a:gd name="f28" fmla="val 1024"/>
              <a:gd name="f29" fmla="val 635"/>
              <a:gd name="f30" fmla="val 994"/>
              <a:gd name="f31" fmla="val 171"/>
              <a:gd name="f32" fmla="val 936"/>
              <a:gd name="f33" fmla="val 790"/>
              <a:gd name="f34" fmla="val 230"/>
              <a:gd name="f35" fmla="val 749"/>
              <a:gd name="f36" fmla="val 278"/>
              <a:gd name="f37" fmla="val 647"/>
              <a:gd name="f38" fmla="val 607"/>
              <a:gd name="f39" fmla="val 426"/>
              <a:gd name="f40" fmla="val 1115"/>
              <a:gd name="f41" fmla="val 1141"/>
              <a:gd name="f42" fmla="val 1073"/>
              <a:gd name="f43" fmla="val 1016"/>
              <a:gd name="f44" fmla="val 1143"/>
              <a:gd name="f45" fmla="val 1017"/>
              <a:gd name="f46" fmla="val 1134"/>
              <a:gd name="f47" fmla="val 1123"/>
              <a:gd name="f48" fmla="val 1030"/>
              <a:gd name="f49" fmla="val 1098"/>
              <a:gd name="f50" fmla="val 1035"/>
              <a:gd name="f51" fmla="val 1083"/>
              <a:gd name="f52" fmla="val 1040"/>
              <a:gd name="f53" fmla="val 1069"/>
              <a:gd name="f54" fmla="val 1044"/>
              <a:gd name="f55" fmla="val 1054"/>
              <a:gd name="f56" fmla="val 1047"/>
              <a:gd name="f57" fmla="val 1039"/>
              <a:gd name="f58" fmla="val 1050"/>
              <a:gd name="f59" fmla="val 1053"/>
              <a:gd name="f60" fmla="val 1008"/>
              <a:gd name="f61" fmla="val 993"/>
              <a:gd name="f62" fmla="val 1056"/>
              <a:gd name="f63" fmla="val 977"/>
              <a:gd name="f64" fmla="val 1057"/>
              <a:gd name="f65" fmla="val 961"/>
              <a:gd name="f66" fmla="val 945"/>
              <a:gd name="f67" fmla="val 688"/>
              <a:gd name="f68" fmla="val 838"/>
              <a:gd name="f69" fmla="val 479"/>
              <a:gd name="f70" fmla="val 569"/>
              <a:gd name="f71" fmla="val 300"/>
              <a:gd name="f72" fmla="val 82"/>
              <a:gd name="f73" fmla="val 85"/>
              <a:gd name="f74" fmla="val 98"/>
              <a:gd name="f75" fmla="val 109"/>
              <a:gd name="f76" fmla="val 1097"/>
              <a:gd name="f77" fmla="val 121"/>
              <a:gd name="f78" fmla="val 1125"/>
              <a:gd name="f79" fmla="val 124"/>
              <a:gd name="f80" fmla="val 1131"/>
              <a:gd name="f81" fmla="val 132"/>
              <a:gd name="f82" fmla="val 129"/>
              <a:gd name="f83" fmla="val 1150"/>
              <a:gd name="f84" fmla="val 127"/>
              <a:gd name="f85" fmla="val 1153"/>
              <a:gd name="f86" fmla="val 83"/>
              <a:gd name="f87" fmla="val 1230"/>
              <a:gd name="f88" fmla="val 25"/>
              <a:gd name="f89" fmla="val 19"/>
              <a:gd name="f90" fmla="val 1130"/>
              <a:gd name="f91" fmla="val 1121"/>
              <a:gd name="f92" fmla="val 16"/>
              <a:gd name="f93" fmla="val 1112"/>
              <a:gd name="f94" fmla="val 14"/>
              <a:gd name="f95" fmla="val 1103"/>
              <a:gd name="f96" fmla="val 13"/>
              <a:gd name="f97" fmla="val 1094"/>
              <a:gd name="f98" fmla="val 11"/>
              <a:gd name="f99" fmla="val 1085"/>
              <a:gd name="f100" fmla="val 9"/>
              <a:gd name="f101" fmla="val 1076"/>
              <a:gd name="f102" fmla="val 8"/>
              <a:gd name="f103" fmla="val 1067"/>
              <a:gd name="f104" fmla="val 6"/>
              <a:gd name="f105" fmla="val 1058"/>
              <a:gd name="f106" fmla="val 5"/>
              <a:gd name="f107" fmla="val 1049"/>
              <a:gd name="f108" fmla="val 3"/>
              <a:gd name="f109" fmla="val 2"/>
              <a:gd name="f110" fmla="val 1031"/>
              <a:gd name="f111" fmla="val 1"/>
              <a:gd name="f112" fmla="val 1021"/>
              <a:gd name="f113" fmla="val 1012"/>
              <a:gd name="f114" fmla="val 1002"/>
              <a:gd name="f115" fmla="val 984"/>
              <a:gd name="f116" fmla="val 974"/>
              <a:gd name="f117" fmla="val 668"/>
              <a:gd name="f118" fmla="val 255"/>
              <a:gd name="f119" fmla="val 421"/>
              <a:gd name="f120" fmla="val 884"/>
              <a:gd name="f121" fmla="val 1138"/>
              <a:gd name="f122" fmla="val 1137"/>
              <a:gd name="f123" fmla="val 1136"/>
              <a:gd name="f124" fmla="val 1135"/>
              <a:gd name="f125" fmla="val 1133"/>
              <a:gd name="f126" fmla="val 1128"/>
              <a:gd name="f127" fmla="val 1126"/>
              <a:gd name="f128" fmla="+- 0 0 -90"/>
              <a:gd name="f129" fmla="*/ f4 1 1139"/>
              <a:gd name="f130" fmla="*/ f5 1 1237"/>
              <a:gd name="f131" fmla="+- f8 0 f6"/>
              <a:gd name="f132" fmla="+- f7 0 f6"/>
              <a:gd name="f133" fmla="*/ f128 f0 1"/>
              <a:gd name="f134" fmla="*/ f132 1 1139"/>
              <a:gd name="f135" fmla="*/ f131 1 1237"/>
              <a:gd name="f136" fmla="*/ 530 f132 1"/>
              <a:gd name="f137" fmla="*/ 422 f131 1"/>
              <a:gd name="f138" fmla="*/ 325 f132 1"/>
              <a:gd name="f139" fmla="*/ 261 f131 1"/>
              <a:gd name="f140" fmla="*/ 203 f132 1"/>
              <a:gd name="f141" fmla="*/ 175 f131 1"/>
              <a:gd name="f142" fmla="*/ 92 f132 1"/>
              <a:gd name="f143" fmla="*/ 658 f131 1"/>
              <a:gd name="f144" fmla="*/ 1024 f132 1"/>
              <a:gd name="f145" fmla="*/ 635 f131 1"/>
              <a:gd name="f146" fmla="*/ 790 f132 1"/>
              <a:gd name="f147" fmla="*/ 230 f131 1"/>
              <a:gd name="f148" fmla="*/ 607 f132 1"/>
              <a:gd name="f149" fmla="*/ 426 f131 1"/>
              <a:gd name="f150" fmla="*/ 1115 f132 1"/>
              <a:gd name="f151" fmla="*/ 1141 f131 1"/>
              <a:gd name="f152" fmla="*/ 1017 f132 1"/>
              <a:gd name="f153" fmla="*/ 1134 f131 1"/>
              <a:gd name="f154" fmla="*/ 1035 f132 1"/>
              <a:gd name="f155" fmla="*/ 1083 f131 1"/>
              <a:gd name="f156" fmla="*/ 1047 f132 1"/>
              <a:gd name="f157" fmla="*/ 1039 f131 1"/>
              <a:gd name="f158" fmla="*/ 1054 f132 1"/>
              <a:gd name="f159" fmla="*/ 993 f131 1"/>
              <a:gd name="f160" fmla="*/ 1057 f132 1"/>
              <a:gd name="f161" fmla="*/ 945 f131 1"/>
              <a:gd name="f162" fmla="*/ 569 f132 1"/>
              <a:gd name="f163" fmla="*/ 479 f131 1"/>
              <a:gd name="f164" fmla="*/ 82 f132 1"/>
              <a:gd name="f165" fmla="*/ 121 f132 1"/>
              <a:gd name="f166" fmla="*/ 1125 f131 1"/>
              <a:gd name="f167" fmla="*/ 129 f132 1"/>
              <a:gd name="f168" fmla="*/ 1150 f131 1"/>
              <a:gd name="f169" fmla="*/ 25 f132 1"/>
              <a:gd name="f170" fmla="*/ 16 f132 1"/>
              <a:gd name="f171" fmla="*/ 1112 f131 1"/>
              <a:gd name="f172" fmla="*/ 11 f132 1"/>
              <a:gd name="f173" fmla="*/ 1085 f131 1"/>
              <a:gd name="f174" fmla="*/ 6 f132 1"/>
              <a:gd name="f175" fmla="*/ 1058 f131 1"/>
              <a:gd name="f176" fmla="*/ 2 f132 1"/>
              <a:gd name="f177" fmla="*/ 1031 f131 1"/>
              <a:gd name="f178" fmla="*/ 0 f132 1"/>
              <a:gd name="f179" fmla="*/ 1002 f131 1"/>
              <a:gd name="f180" fmla="*/ 974 f131 1"/>
              <a:gd name="f181" fmla="*/ 421 f131 1"/>
              <a:gd name="f182" fmla="*/ 1139 f132 1"/>
              <a:gd name="f183" fmla="*/ 1138 f132 1"/>
              <a:gd name="f184" fmla="*/ 1136 f132 1"/>
              <a:gd name="f185" fmla="*/ 1133 f132 1"/>
              <a:gd name="f186" fmla="*/ 1128 f132 1"/>
              <a:gd name="f187" fmla="*/ 1123 f132 1"/>
              <a:gd name="f188" fmla="*/ f133 1 f3"/>
              <a:gd name="f189" fmla="*/ f136 1 1139"/>
              <a:gd name="f190" fmla="*/ f137 1 1237"/>
              <a:gd name="f191" fmla="*/ f138 1 1139"/>
              <a:gd name="f192" fmla="*/ f139 1 1237"/>
              <a:gd name="f193" fmla="*/ f140 1 1139"/>
              <a:gd name="f194" fmla="*/ f141 1 1237"/>
              <a:gd name="f195" fmla="*/ f142 1 1139"/>
              <a:gd name="f196" fmla="*/ f143 1 1237"/>
              <a:gd name="f197" fmla="*/ f144 1 1139"/>
              <a:gd name="f198" fmla="*/ f145 1 1237"/>
              <a:gd name="f199" fmla="*/ f146 1 1139"/>
              <a:gd name="f200" fmla="*/ f147 1 1237"/>
              <a:gd name="f201" fmla="*/ f148 1 1139"/>
              <a:gd name="f202" fmla="*/ f149 1 1237"/>
              <a:gd name="f203" fmla="*/ f150 1 1139"/>
              <a:gd name="f204" fmla="*/ f151 1 1237"/>
              <a:gd name="f205" fmla="*/ f152 1 1139"/>
              <a:gd name="f206" fmla="*/ f153 1 1237"/>
              <a:gd name="f207" fmla="*/ f154 1 1139"/>
              <a:gd name="f208" fmla="*/ f155 1 1237"/>
              <a:gd name="f209" fmla="*/ f156 1 1139"/>
              <a:gd name="f210" fmla="*/ f157 1 1237"/>
              <a:gd name="f211" fmla="*/ f158 1 1139"/>
              <a:gd name="f212" fmla="*/ f159 1 1237"/>
              <a:gd name="f213" fmla="*/ f160 1 1139"/>
              <a:gd name="f214" fmla="*/ f161 1 1237"/>
              <a:gd name="f215" fmla="*/ f162 1 1139"/>
              <a:gd name="f216" fmla="*/ f163 1 1237"/>
              <a:gd name="f217" fmla="*/ f164 1 1139"/>
              <a:gd name="f218" fmla="*/ f165 1 1139"/>
              <a:gd name="f219" fmla="*/ f166 1 1237"/>
              <a:gd name="f220" fmla="*/ f167 1 1139"/>
              <a:gd name="f221" fmla="*/ f168 1 1237"/>
              <a:gd name="f222" fmla="*/ f169 1 1139"/>
              <a:gd name="f223" fmla="*/ f170 1 1139"/>
              <a:gd name="f224" fmla="*/ f171 1 1237"/>
              <a:gd name="f225" fmla="*/ f172 1 1139"/>
              <a:gd name="f226" fmla="*/ f173 1 1237"/>
              <a:gd name="f227" fmla="*/ f174 1 1139"/>
              <a:gd name="f228" fmla="*/ f175 1 1237"/>
              <a:gd name="f229" fmla="*/ f176 1 1139"/>
              <a:gd name="f230" fmla="*/ f177 1 1237"/>
              <a:gd name="f231" fmla="*/ f178 1 1139"/>
              <a:gd name="f232" fmla="*/ f179 1 1237"/>
              <a:gd name="f233" fmla="*/ f180 1 1237"/>
              <a:gd name="f234" fmla="*/ f181 1 1237"/>
              <a:gd name="f235" fmla="*/ f182 1 1139"/>
              <a:gd name="f236" fmla="*/ f183 1 1139"/>
              <a:gd name="f237" fmla="*/ f184 1 1139"/>
              <a:gd name="f238" fmla="*/ f185 1 1139"/>
              <a:gd name="f239" fmla="*/ f186 1 1139"/>
              <a:gd name="f240" fmla="*/ f187 1 1139"/>
              <a:gd name="f241" fmla="*/ 0 1 f134"/>
              <a:gd name="f242" fmla="*/ f7 1 f134"/>
              <a:gd name="f243" fmla="*/ 0 1 f135"/>
              <a:gd name="f244" fmla="*/ f8 1 f135"/>
              <a:gd name="f245" fmla="+- f188 0 f1"/>
              <a:gd name="f246" fmla="*/ f189 1 f134"/>
              <a:gd name="f247" fmla="*/ f190 1 f135"/>
              <a:gd name="f248" fmla="*/ f191 1 f134"/>
              <a:gd name="f249" fmla="*/ f192 1 f135"/>
              <a:gd name="f250" fmla="*/ f193 1 f134"/>
              <a:gd name="f251" fmla="*/ f194 1 f135"/>
              <a:gd name="f252" fmla="*/ f195 1 f134"/>
              <a:gd name="f253" fmla="*/ f196 1 f135"/>
              <a:gd name="f254" fmla="*/ f197 1 f134"/>
              <a:gd name="f255" fmla="*/ f198 1 f135"/>
              <a:gd name="f256" fmla="*/ f199 1 f134"/>
              <a:gd name="f257" fmla="*/ f200 1 f135"/>
              <a:gd name="f258" fmla="*/ f201 1 f134"/>
              <a:gd name="f259" fmla="*/ f202 1 f135"/>
              <a:gd name="f260" fmla="*/ f203 1 f134"/>
              <a:gd name="f261" fmla="*/ f204 1 f135"/>
              <a:gd name="f262" fmla="*/ f205 1 f134"/>
              <a:gd name="f263" fmla="*/ f206 1 f135"/>
              <a:gd name="f264" fmla="*/ f207 1 f134"/>
              <a:gd name="f265" fmla="*/ f208 1 f135"/>
              <a:gd name="f266" fmla="*/ f209 1 f134"/>
              <a:gd name="f267" fmla="*/ f210 1 f135"/>
              <a:gd name="f268" fmla="*/ f211 1 f134"/>
              <a:gd name="f269" fmla="*/ f212 1 f135"/>
              <a:gd name="f270" fmla="*/ f213 1 f134"/>
              <a:gd name="f271" fmla="*/ f214 1 f135"/>
              <a:gd name="f272" fmla="*/ f215 1 f134"/>
              <a:gd name="f273" fmla="*/ f216 1 f135"/>
              <a:gd name="f274" fmla="*/ f217 1 f134"/>
              <a:gd name="f275" fmla="*/ f218 1 f134"/>
              <a:gd name="f276" fmla="*/ f219 1 f135"/>
              <a:gd name="f277" fmla="*/ f220 1 f134"/>
              <a:gd name="f278" fmla="*/ f221 1 f135"/>
              <a:gd name="f279" fmla="*/ f222 1 f134"/>
              <a:gd name="f280" fmla="*/ f223 1 f134"/>
              <a:gd name="f281" fmla="*/ f224 1 f135"/>
              <a:gd name="f282" fmla="*/ f225 1 f134"/>
              <a:gd name="f283" fmla="*/ f226 1 f135"/>
              <a:gd name="f284" fmla="*/ f227 1 f134"/>
              <a:gd name="f285" fmla="*/ f228 1 f135"/>
              <a:gd name="f286" fmla="*/ f229 1 f134"/>
              <a:gd name="f287" fmla="*/ f230 1 f135"/>
              <a:gd name="f288" fmla="*/ f231 1 f134"/>
              <a:gd name="f289" fmla="*/ f232 1 f135"/>
              <a:gd name="f290" fmla="*/ f233 1 f135"/>
              <a:gd name="f291" fmla="*/ f234 1 f135"/>
              <a:gd name="f292" fmla="*/ f235 1 f134"/>
              <a:gd name="f293" fmla="*/ f236 1 f134"/>
              <a:gd name="f294" fmla="*/ f237 1 f134"/>
              <a:gd name="f295" fmla="*/ f238 1 f134"/>
              <a:gd name="f296" fmla="*/ f239 1 f134"/>
              <a:gd name="f297" fmla="*/ f240 1 f134"/>
              <a:gd name="f298" fmla="*/ f241 f129 1"/>
              <a:gd name="f299" fmla="*/ f242 f129 1"/>
              <a:gd name="f300" fmla="*/ f244 f130 1"/>
              <a:gd name="f301" fmla="*/ f243 f130 1"/>
              <a:gd name="f302" fmla="*/ f246 f129 1"/>
              <a:gd name="f303" fmla="*/ f247 f130 1"/>
              <a:gd name="f304" fmla="*/ f248 f129 1"/>
              <a:gd name="f305" fmla="*/ f249 f130 1"/>
              <a:gd name="f306" fmla="*/ f250 f129 1"/>
              <a:gd name="f307" fmla="*/ f251 f130 1"/>
              <a:gd name="f308" fmla="*/ f252 f129 1"/>
              <a:gd name="f309" fmla="*/ f253 f130 1"/>
              <a:gd name="f310" fmla="*/ f254 f129 1"/>
              <a:gd name="f311" fmla="*/ f255 f130 1"/>
              <a:gd name="f312" fmla="*/ f256 f129 1"/>
              <a:gd name="f313" fmla="*/ f257 f130 1"/>
              <a:gd name="f314" fmla="*/ f258 f129 1"/>
              <a:gd name="f315" fmla="*/ f259 f130 1"/>
              <a:gd name="f316" fmla="*/ f260 f129 1"/>
              <a:gd name="f317" fmla="*/ f261 f130 1"/>
              <a:gd name="f318" fmla="*/ f262 f129 1"/>
              <a:gd name="f319" fmla="*/ f263 f130 1"/>
              <a:gd name="f320" fmla="*/ f264 f129 1"/>
              <a:gd name="f321" fmla="*/ f265 f130 1"/>
              <a:gd name="f322" fmla="*/ f266 f129 1"/>
              <a:gd name="f323" fmla="*/ f267 f130 1"/>
              <a:gd name="f324" fmla="*/ f268 f129 1"/>
              <a:gd name="f325" fmla="*/ f269 f130 1"/>
              <a:gd name="f326" fmla="*/ f270 f129 1"/>
              <a:gd name="f327" fmla="*/ f271 f130 1"/>
              <a:gd name="f328" fmla="*/ f272 f129 1"/>
              <a:gd name="f329" fmla="*/ f273 f130 1"/>
              <a:gd name="f330" fmla="*/ f274 f129 1"/>
              <a:gd name="f331" fmla="*/ f275 f129 1"/>
              <a:gd name="f332" fmla="*/ f276 f130 1"/>
              <a:gd name="f333" fmla="*/ f277 f129 1"/>
              <a:gd name="f334" fmla="*/ f278 f130 1"/>
              <a:gd name="f335" fmla="*/ f279 f129 1"/>
              <a:gd name="f336" fmla="*/ f280 f129 1"/>
              <a:gd name="f337" fmla="*/ f281 f130 1"/>
              <a:gd name="f338" fmla="*/ f282 f129 1"/>
              <a:gd name="f339" fmla="*/ f283 f130 1"/>
              <a:gd name="f340" fmla="*/ f284 f129 1"/>
              <a:gd name="f341" fmla="*/ f285 f130 1"/>
              <a:gd name="f342" fmla="*/ f286 f129 1"/>
              <a:gd name="f343" fmla="*/ f287 f130 1"/>
              <a:gd name="f344" fmla="*/ f288 f129 1"/>
              <a:gd name="f345" fmla="*/ f289 f130 1"/>
              <a:gd name="f346" fmla="*/ f290 f130 1"/>
              <a:gd name="f347" fmla="*/ f291 f130 1"/>
              <a:gd name="f348" fmla="*/ f292 f129 1"/>
              <a:gd name="f349" fmla="*/ f293 f129 1"/>
              <a:gd name="f350" fmla="*/ f294 f129 1"/>
              <a:gd name="f351" fmla="*/ f295 f129 1"/>
              <a:gd name="f352" fmla="*/ f296 f129 1"/>
              <a:gd name="f353" fmla="*/ f297 f1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5">
                <a:pos x="f302" y="f303"/>
              </a:cxn>
              <a:cxn ang="f245">
                <a:pos x="f304" y="f305"/>
              </a:cxn>
              <a:cxn ang="f245">
                <a:pos x="f306" y="f307"/>
              </a:cxn>
              <a:cxn ang="f245">
                <a:pos x="f308" y="f309"/>
              </a:cxn>
              <a:cxn ang="f245">
                <a:pos x="f310" y="f311"/>
              </a:cxn>
              <a:cxn ang="f245">
                <a:pos x="f312" y="f313"/>
              </a:cxn>
              <a:cxn ang="f245">
                <a:pos x="f314" y="f315"/>
              </a:cxn>
              <a:cxn ang="f245">
                <a:pos x="f316" y="f317"/>
              </a:cxn>
              <a:cxn ang="f245">
                <a:pos x="f318" y="f319"/>
              </a:cxn>
              <a:cxn ang="f245">
                <a:pos x="f320" y="f321"/>
              </a:cxn>
              <a:cxn ang="f245">
                <a:pos x="f322" y="f323"/>
              </a:cxn>
              <a:cxn ang="f245">
                <a:pos x="f324" y="f325"/>
              </a:cxn>
              <a:cxn ang="f245">
                <a:pos x="f326" y="f327"/>
              </a:cxn>
              <a:cxn ang="f245">
                <a:pos x="f328" y="f329"/>
              </a:cxn>
              <a:cxn ang="f245">
                <a:pos x="f330" y="f327"/>
              </a:cxn>
              <a:cxn ang="f245">
                <a:pos x="f308" y="f323"/>
              </a:cxn>
              <a:cxn ang="f245">
                <a:pos x="f331" y="f332"/>
              </a:cxn>
              <a:cxn ang="f245">
                <a:pos x="f333" y="f334"/>
              </a:cxn>
              <a:cxn ang="f245">
                <a:pos x="f335" y="f317"/>
              </a:cxn>
              <a:cxn ang="f245">
                <a:pos x="f336" y="f337"/>
              </a:cxn>
              <a:cxn ang="f245">
                <a:pos x="f338" y="f339"/>
              </a:cxn>
              <a:cxn ang="f245">
                <a:pos x="f340" y="f341"/>
              </a:cxn>
              <a:cxn ang="f245">
                <a:pos x="f342" y="f343"/>
              </a:cxn>
              <a:cxn ang="f245">
                <a:pos x="f344" y="f345"/>
              </a:cxn>
              <a:cxn ang="f245">
                <a:pos x="f344" y="f346"/>
              </a:cxn>
              <a:cxn ang="f245">
                <a:pos x="f328" y="f347"/>
              </a:cxn>
              <a:cxn ang="f245">
                <a:pos x="f348" y="f346"/>
              </a:cxn>
              <a:cxn ang="f245">
                <a:pos x="f349" y="f345"/>
              </a:cxn>
              <a:cxn ang="f245">
                <a:pos x="f350" y="f343"/>
              </a:cxn>
              <a:cxn ang="f245">
                <a:pos x="f351" y="f341"/>
              </a:cxn>
              <a:cxn ang="f245">
                <a:pos x="f352" y="f339"/>
              </a:cxn>
              <a:cxn ang="f245">
                <a:pos x="f353" y="f337"/>
              </a:cxn>
              <a:cxn ang="f245">
                <a:pos x="f316" y="f317"/>
              </a:cxn>
            </a:cxnLst>
            <a:rect l="f298" t="f301" r="f299" b="f300"/>
            <a:pathLst>
              <a:path w="1139" h="1237">
                <a:moveTo>
                  <a:pt x="f9" y="f10"/>
                </a:move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3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moveTo>
                  <a:pt x="f28" y="f29"/>
                </a:moveTo>
                <a:cubicBezTo>
                  <a:pt x="f30" y="f31"/>
                  <a:pt x="f32" y="f6"/>
                  <a:pt x="f33" y="f34"/>
                </a:cubicBezTo>
                <a:cubicBezTo>
                  <a:pt x="f35" y="f36"/>
                  <a:pt x="f37" y="f2"/>
                  <a:pt x="f38" y="f39"/>
                </a:cubicBezTo>
                <a:moveTo>
                  <a:pt x="f40" y="f41"/>
                </a:moveTo>
                <a:cubicBezTo>
                  <a:pt x="f42" y="f8"/>
                  <a:pt x="f43" y="f44"/>
                  <a:pt x="f45" y="f46"/>
                </a:cubicBezTo>
                <a:cubicBezTo>
                  <a:pt x="f43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28"/>
                  <a:pt x="f59" y="f60"/>
                  <a:pt x="f55" y="f61"/>
                </a:cubicBezTo>
                <a:cubicBezTo>
                  <a:pt x="f62" y="f63"/>
                  <a:pt x="f64" y="f65"/>
                  <a:pt x="f64" y="f66"/>
                </a:cubicBezTo>
                <a:cubicBezTo>
                  <a:pt x="f64" y="f67"/>
                  <a:pt x="f68" y="f69"/>
                  <a:pt x="f70" y="f69"/>
                </a:cubicBezTo>
                <a:cubicBezTo>
                  <a:pt x="f71" y="f69"/>
                  <a:pt x="f72" y="f67"/>
                  <a:pt x="f72" y="f66"/>
                </a:cubicBezTo>
                <a:cubicBezTo>
                  <a:pt x="f72" y="f63"/>
                  <a:pt x="f73" y="f60"/>
                  <a:pt x="f26" y="f57"/>
                </a:cubicBezTo>
                <a:cubicBezTo>
                  <a:pt x="f74" y="f53"/>
                  <a:pt x="f75" y="f76"/>
                  <a:pt x="f77" y="f78"/>
                </a:cubicBezTo>
                <a:cubicBezTo>
                  <a:pt x="f79" y="f80"/>
                  <a:pt x="f81" y="f44"/>
                  <a:pt x="f82" y="f83"/>
                </a:cubicBezTo>
                <a:cubicBezTo>
                  <a:pt x="f84" y="f85"/>
                  <a:pt x="f86" y="f87"/>
                  <a:pt x="f88" y="f41"/>
                </a:cubicBezTo>
                <a:cubicBezTo>
                  <a:pt x="f89" y="f90"/>
                  <a:pt x="f89" y="f91"/>
                  <a:pt x="f92" y="f93"/>
                </a:cubicBezTo>
                <a:cubicBezTo>
                  <a:pt x="f94" y="f95"/>
                  <a:pt x="f96" y="f97"/>
                  <a:pt x="f98" y="f99"/>
                </a:cubicBezTo>
                <a:cubicBezTo>
                  <a:pt x="f100" y="f101"/>
                  <a:pt x="f102" y="f103"/>
                  <a:pt x="f104" y="f105"/>
                </a:cubicBezTo>
                <a:cubicBezTo>
                  <a:pt x="f106" y="f107"/>
                  <a:pt x="f108" y="f52"/>
                  <a:pt x="f109" y="f110"/>
                </a:cubicBezTo>
                <a:cubicBezTo>
                  <a:pt x="f111" y="f112"/>
                  <a:pt x="f111" y="f113"/>
                  <a:pt x="f6" y="f114"/>
                </a:cubicBezTo>
                <a:cubicBezTo>
                  <a:pt x="f6" y="f61"/>
                  <a:pt x="f6" y="f115"/>
                  <a:pt x="f6" y="f116"/>
                </a:cubicBezTo>
                <a:cubicBezTo>
                  <a:pt x="f6" y="f117"/>
                  <a:pt x="f118" y="f119"/>
                  <a:pt x="f70" y="f119"/>
                </a:cubicBezTo>
                <a:cubicBezTo>
                  <a:pt x="f120" y="f119"/>
                  <a:pt x="f7" y="f117"/>
                  <a:pt x="f7" y="f116"/>
                </a:cubicBezTo>
                <a:cubicBezTo>
                  <a:pt x="f7" y="f115"/>
                  <a:pt x="f7" y="f61"/>
                  <a:pt x="f121" y="f114"/>
                </a:cubicBezTo>
                <a:cubicBezTo>
                  <a:pt x="f121" y="f113"/>
                  <a:pt x="f122" y="f112"/>
                  <a:pt x="f123" y="f110"/>
                </a:cubicBezTo>
                <a:cubicBezTo>
                  <a:pt x="f124" y="f52"/>
                  <a:pt x="f46" y="f107"/>
                  <a:pt x="f125" y="f105"/>
                </a:cubicBezTo>
                <a:cubicBezTo>
                  <a:pt x="f80" y="f103"/>
                  <a:pt x="f90" y="f101"/>
                  <a:pt x="f126" y="f99"/>
                </a:cubicBezTo>
                <a:cubicBezTo>
                  <a:pt x="f127" y="f97"/>
                  <a:pt x="f78" y="f95"/>
                  <a:pt x="f47" y="f93"/>
                </a:cubicBezTo>
                <a:cubicBezTo>
                  <a:pt x="f91" y="f91"/>
                  <a:pt x="f91" y="f126"/>
                  <a:pt x="f40" y="f41"/>
                </a:cubicBezTo>
                <a:close/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0" name="Freeform 223"/>
          <p:cNvSpPr/>
          <p:nvPr/>
        </p:nvSpPr>
        <p:spPr>
          <a:xfrm>
            <a:off x="6987241" y="2528105"/>
            <a:ext cx="341052" cy="482629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257"/>
              <a:gd name="f8" fmla="val 3"/>
              <a:gd name="f9" fmla="val 332"/>
              <a:gd name="f10" fmla="val 35"/>
              <a:gd name="f11" fmla="val 230"/>
              <a:gd name="f12" fmla="val 28"/>
              <a:gd name="f13" fmla="val 200"/>
              <a:gd name="f14" fmla="val 124"/>
              <a:gd name="f15" fmla="val 67"/>
              <a:gd name="f16" fmla="val 101"/>
              <a:gd name="f17" fmla="val 72"/>
              <a:gd name="f18" fmla="val 1"/>
              <a:gd name="f19" fmla="val 89"/>
              <a:gd name="f20" fmla="val 127"/>
              <a:gd name="f21" fmla="val 49"/>
              <a:gd name="f22" fmla="val 129"/>
              <a:gd name="f23" fmla="val 66"/>
              <a:gd name="f24" fmla="val 140"/>
              <a:gd name="f25" fmla="val 90"/>
              <a:gd name="f26" fmla="val 161"/>
              <a:gd name="f27" fmla="val 110"/>
              <a:gd name="f28" fmla="val 171"/>
              <a:gd name="f29" fmla="val 135"/>
              <a:gd name="f30" fmla="val 196"/>
              <a:gd name="f31" fmla="val 156"/>
              <a:gd name="f32" fmla="val 229"/>
              <a:gd name="f33" fmla="val 195"/>
              <a:gd name="f34" fmla="val 211"/>
              <a:gd name="f35" fmla="+- 0 0 -90"/>
              <a:gd name="f36" fmla="*/ f4 1 257"/>
              <a:gd name="f37" fmla="*/ f5 1 360"/>
              <a:gd name="f38" fmla="+- f2 0 f6"/>
              <a:gd name="f39" fmla="+- f7 0 f6"/>
              <a:gd name="f40" fmla="*/ f35 f0 1"/>
              <a:gd name="f41" fmla="*/ f39 1 257"/>
              <a:gd name="f42" fmla="*/ f38 1 360"/>
              <a:gd name="f43" fmla="*/ 0 f39 1"/>
              <a:gd name="f44" fmla="*/ 360 f38 1"/>
              <a:gd name="f45" fmla="*/ 28 f39 1"/>
              <a:gd name="f46" fmla="*/ 200 f38 1"/>
              <a:gd name="f47" fmla="*/ 72 f39 1"/>
              <a:gd name="f48" fmla="*/ 1 f38 1"/>
              <a:gd name="f49" fmla="*/ 129 f39 1"/>
              <a:gd name="f50" fmla="*/ 66 f38 1"/>
              <a:gd name="f51" fmla="*/ 171 f39 1"/>
              <a:gd name="f52" fmla="*/ 135 f38 1"/>
              <a:gd name="f53" fmla="*/ 257 f39 1"/>
              <a:gd name="f54" fmla="*/ 211 f38 1"/>
              <a:gd name="f55" fmla="*/ f40 1 f3"/>
              <a:gd name="f56" fmla="*/ f43 1 257"/>
              <a:gd name="f57" fmla="*/ f44 1 360"/>
              <a:gd name="f58" fmla="*/ f45 1 257"/>
              <a:gd name="f59" fmla="*/ f46 1 360"/>
              <a:gd name="f60" fmla="*/ f47 1 257"/>
              <a:gd name="f61" fmla="*/ f48 1 360"/>
              <a:gd name="f62" fmla="*/ f49 1 257"/>
              <a:gd name="f63" fmla="*/ f50 1 360"/>
              <a:gd name="f64" fmla="*/ f51 1 257"/>
              <a:gd name="f65" fmla="*/ f52 1 360"/>
              <a:gd name="f66" fmla="*/ f53 1 257"/>
              <a:gd name="f67" fmla="*/ f54 1 360"/>
              <a:gd name="f68" fmla="*/ 0 1 f41"/>
              <a:gd name="f69" fmla="*/ f7 1 f41"/>
              <a:gd name="f70" fmla="*/ 0 1 f42"/>
              <a:gd name="f71" fmla="*/ f2 1 f42"/>
              <a:gd name="f72" fmla="+- f55 0 f1"/>
              <a:gd name="f73" fmla="*/ f56 1 f41"/>
              <a:gd name="f74" fmla="*/ f57 1 f42"/>
              <a:gd name="f75" fmla="*/ f58 1 f41"/>
              <a:gd name="f76" fmla="*/ f59 1 f42"/>
              <a:gd name="f77" fmla="*/ f60 1 f41"/>
              <a:gd name="f78" fmla="*/ f61 1 f42"/>
              <a:gd name="f79" fmla="*/ f62 1 f41"/>
              <a:gd name="f80" fmla="*/ f63 1 f42"/>
              <a:gd name="f81" fmla="*/ f64 1 f41"/>
              <a:gd name="f82" fmla="*/ f65 1 f42"/>
              <a:gd name="f83" fmla="*/ f66 1 f41"/>
              <a:gd name="f84" fmla="*/ f67 1 f42"/>
              <a:gd name="f85" fmla="*/ f68 f36 1"/>
              <a:gd name="f86" fmla="*/ f69 f36 1"/>
              <a:gd name="f87" fmla="*/ f71 f37 1"/>
              <a:gd name="f88" fmla="*/ f70 f37 1"/>
              <a:gd name="f89" fmla="*/ f73 f36 1"/>
              <a:gd name="f90" fmla="*/ f74 f37 1"/>
              <a:gd name="f91" fmla="*/ f75 f36 1"/>
              <a:gd name="f92" fmla="*/ f76 f37 1"/>
              <a:gd name="f93" fmla="*/ f77 f36 1"/>
              <a:gd name="f94" fmla="*/ f78 f37 1"/>
              <a:gd name="f95" fmla="*/ f79 f36 1"/>
              <a:gd name="f96" fmla="*/ f80 f37 1"/>
              <a:gd name="f97" fmla="*/ f81 f36 1"/>
              <a:gd name="f98" fmla="*/ f82 f37 1"/>
              <a:gd name="f99" fmla="*/ f83 f36 1"/>
              <a:gd name="f100" fmla="*/ f84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">
                <a:pos x="f89" y="f90"/>
              </a:cxn>
              <a:cxn ang="f72">
                <a:pos x="f91" y="f92"/>
              </a:cxn>
              <a:cxn ang="f72">
                <a:pos x="f93" y="f94"/>
              </a:cxn>
              <a:cxn ang="f72">
                <a:pos x="f95" y="f96"/>
              </a:cxn>
              <a:cxn ang="f72">
                <a:pos x="f97" y="f98"/>
              </a:cxn>
              <a:cxn ang="f72">
                <a:pos x="f99" y="f100"/>
              </a:cxn>
            </a:cxnLst>
            <a:rect l="f85" t="f88" r="f86" b="f87"/>
            <a:pathLst>
              <a:path w="257" h="360">
                <a:moveTo>
                  <a:pt x="f6" y="f2"/>
                </a:moveTo>
                <a:cubicBezTo>
                  <a:pt x="f8" y="f9"/>
                  <a:pt x="f10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6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cubicBezTo>
                  <a:pt x="f30" y="f31"/>
                  <a:pt x="f32" y="f33"/>
                  <a:pt x="f7" y="f34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1" name="Freeform 224"/>
          <p:cNvSpPr/>
          <p:nvPr/>
        </p:nvSpPr>
        <p:spPr>
          <a:xfrm>
            <a:off x="7669356" y="2483053"/>
            <a:ext cx="431148" cy="5083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1"/>
              <a:gd name="f7" fmla="val 376"/>
              <a:gd name="f8" fmla="val 318"/>
              <a:gd name="f9" fmla="val 348"/>
              <a:gd name="f10" fmla="val 283"/>
              <a:gd name="f11" fmla="val 230"/>
              <a:gd name="f12" fmla="val 291"/>
              <a:gd name="f13" fmla="val 200"/>
              <a:gd name="f14" fmla="val 290"/>
              <a:gd name="f15" fmla="val 124"/>
              <a:gd name="f16" fmla="val 251"/>
              <a:gd name="f17" fmla="val 101"/>
              <a:gd name="f18" fmla="val 247"/>
              <a:gd name="f19" fmla="val 1"/>
              <a:gd name="f20" fmla="val 229"/>
              <a:gd name="f21" fmla="val 191"/>
              <a:gd name="f22" fmla="val 49"/>
              <a:gd name="f23" fmla="val 189"/>
              <a:gd name="f24" fmla="val 66"/>
              <a:gd name="f25" fmla="val 179"/>
              <a:gd name="f26" fmla="val 90"/>
              <a:gd name="f27" fmla="val 157"/>
              <a:gd name="f28" fmla="val 110"/>
              <a:gd name="f29" fmla="val 148"/>
              <a:gd name="f30" fmla="val 135"/>
              <a:gd name="f31" fmla="val 123"/>
              <a:gd name="f32" fmla="val 156"/>
              <a:gd name="f33" fmla="val 28"/>
              <a:gd name="f34" fmla="val 201"/>
              <a:gd name="f35" fmla="val 217"/>
              <a:gd name="f36" fmla="+- 0 0 -90"/>
              <a:gd name="f37" fmla="*/ f3 1 321"/>
              <a:gd name="f38" fmla="*/ f4 1 376"/>
              <a:gd name="f39" fmla="+- f7 0 f5"/>
              <a:gd name="f40" fmla="+- f6 0 f5"/>
              <a:gd name="f41" fmla="*/ f36 f0 1"/>
              <a:gd name="f42" fmla="*/ f40 1 321"/>
              <a:gd name="f43" fmla="*/ f39 1 376"/>
              <a:gd name="f44" fmla="*/ 321 f40 1"/>
              <a:gd name="f45" fmla="*/ 376 f39 1"/>
              <a:gd name="f46" fmla="*/ 291 f40 1"/>
              <a:gd name="f47" fmla="*/ 200 f39 1"/>
              <a:gd name="f48" fmla="*/ 247 f40 1"/>
              <a:gd name="f49" fmla="*/ 1 f39 1"/>
              <a:gd name="f50" fmla="*/ 189 f40 1"/>
              <a:gd name="f51" fmla="*/ 66 f39 1"/>
              <a:gd name="f52" fmla="*/ 148 f40 1"/>
              <a:gd name="f53" fmla="*/ 135 f39 1"/>
              <a:gd name="f54" fmla="*/ 0 f40 1"/>
              <a:gd name="f55" fmla="*/ 217 f39 1"/>
              <a:gd name="f56" fmla="*/ f41 1 f2"/>
              <a:gd name="f57" fmla="*/ f44 1 321"/>
              <a:gd name="f58" fmla="*/ f45 1 376"/>
              <a:gd name="f59" fmla="*/ f46 1 321"/>
              <a:gd name="f60" fmla="*/ f47 1 376"/>
              <a:gd name="f61" fmla="*/ f48 1 321"/>
              <a:gd name="f62" fmla="*/ f49 1 376"/>
              <a:gd name="f63" fmla="*/ f50 1 321"/>
              <a:gd name="f64" fmla="*/ f51 1 376"/>
              <a:gd name="f65" fmla="*/ f52 1 321"/>
              <a:gd name="f66" fmla="*/ f53 1 376"/>
              <a:gd name="f67" fmla="*/ f54 1 321"/>
              <a:gd name="f68" fmla="*/ f55 1 376"/>
              <a:gd name="f69" fmla="*/ 0 1 f42"/>
              <a:gd name="f70" fmla="*/ f6 1 f42"/>
              <a:gd name="f71" fmla="*/ 0 1 f43"/>
              <a:gd name="f72" fmla="*/ f7 1 f43"/>
              <a:gd name="f73" fmla="+- f56 0 f1"/>
              <a:gd name="f74" fmla="*/ f57 1 f42"/>
              <a:gd name="f75" fmla="*/ f58 1 f43"/>
              <a:gd name="f76" fmla="*/ f59 1 f42"/>
              <a:gd name="f77" fmla="*/ f60 1 f43"/>
              <a:gd name="f78" fmla="*/ f61 1 f42"/>
              <a:gd name="f79" fmla="*/ f62 1 f43"/>
              <a:gd name="f80" fmla="*/ f63 1 f42"/>
              <a:gd name="f81" fmla="*/ f64 1 f43"/>
              <a:gd name="f82" fmla="*/ f65 1 f42"/>
              <a:gd name="f83" fmla="*/ f66 1 f43"/>
              <a:gd name="f84" fmla="*/ f67 1 f42"/>
              <a:gd name="f85" fmla="*/ f68 1 f43"/>
              <a:gd name="f86" fmla="*/ f69 f37 1"/>
              <a:gd name="f87" fmla="*/ f70 f37 1"/>
              <a:gd name="f88" fmla="*/ f72 f38 1"/>
              <a:gd name="f89" fmla="*/ f71 f38 1"/>
              <a:gd name="f90" fmla="*/ f74 f37 1"/>
              <a:gd name="f91" fmla="*/ f75 f38 1"/>
              <a:gd name="f92" fmla="*/ f76 f37 1"/>
              <a:gd name="f93" fmla="*/ f77 f38 1"/>
              <a:gd name="f94" fmla="*/ f78 f37 1"/>
              <a:gd name="f95" fmla="*/ f79 f38 1"/>
              <a:gd name="f96" fmla="*/ f80 f37 1"/>
              <a:gd name="f97" fmla="*/ f81 f38 1"/>
              <a:gd name="f98" fmla="*/ f82 f37 1"/>
              <a:gd name="f99" fmla="*/ f83 f38 1"/>
              <a:gd name="f100" fmla="*/ f84 f37 1"/>
              <a:gd name="f101" fmla="*/ f85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3">
                <a:pos x="f90" y="f91"/>
              </a:cxn>
              <a:cxn ang="f73">
                <a:pos x="f92" y="f93"/>
              </a:cxn>
              <a:cxn ang="f73">
                <a:pos x="f94" y="f95"/>
              </a:cxn>
              <a:cxn ang="f73">
                <a:pos x="f96" y="f97"/>
              </a:cxn>
              <a:cxn ang="f73">
                <a:pos x="f98" y="f99"/>
              </a:cxn>
              <a:cxn ang="f73">
                <a:pos x="f100" y="f101"/>
              </a:cxn>
            </a:cxnLst>
            <a:rect l="f86" t="f89" r="f87" b="f88"/>
            <a:pathLst>
              <a:path w="321" h="376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5"/>
                  <a:pt x="f21" y="f22"/>
                  <a:pt x="f23" y="f24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5" y="f35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2" name="Freeform 84"/>
          <p:cNvSpPr/>
          <p:nvPr/>
        </p:nvSpPr>
        <p:spPr>
          <a:xfrm>
            <a:off x="3686101" y="2161303"/>
            <a:ext cx="2110672" cy="18597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6"/>
              <a:gd name="f7" fmla="val 1389"/>
              <a:gd name="f8" fmla="val 341"/>
              <a:gd name="f9" fmla="val 755"/>
              <a:gd name="f10" fmla="val 242"/>
              <a:gd name="f11" fmla="val 756"/>
              <a:gd name="f12" fmla="val 177"/>
              <a:gd name="f13" fmla="val 671"/>
              <a:gd name="f14" fmla="val 113"/>
              <a:gd name="f15" fmla="val 608"/>
              <a:gd name="f16" fmla="val 84"/>
              <a:gd name="f17" fmla="val 550"/>
              <a:gd name="f18" fmla="val 497"/>
              <a:gd name="f19" fmla="val 4"/>
              <a:gd name="f20" fmla="val 433"/>
              <a:gd name="f21" fmla="val 35"/>
              <a:gd name="f22" fmla="val 380"/>
              <a:gd name="f23" fmla="val 151"/>
              <a:gd name="f24" fmla="val 417"/>
              <a:gd name="f25" fmla="val 214"/>
              <a:gd name="f26" fmla="val 399"/>
              <a:gd name="f27" fmla="val 292"/>
              <a:gd name="f28" fmla="val 391"/>
              <a:gd name="f29" fmla="val 372"/>
              <a:gd name="f30" fmla="val 434"/>
              <a:gd name="f31" fmla="val 413"/>
              <a:gd name="f32" fmla="val 501"/>
              <a:gd name="f33" fmla="val 469"/>
              <a:gd name="f34" fmla="val 562"/>
              <a:gd name="f35" fmla="val 500"/>
              <a:gd name="f36" fmla="val 507"/>
              <a:gd name="f37" fmla="val 514"/>
              <a:gd name="f38" fmla="val 423"/>
              <a:gd name="f39" fmla="val 528"/>
              <a:gd name="f40" fmla="val 332"/>
              <a:gd name="f41" fmla="val 517"/>
              <a:gd name="f42" fmla="val 241"/>
              <a:gd name="f43" fmla="val 520"/>
              <a:gd name="f44" fmla="val 150"/>
              <a:gd name="f45" fmla="val 68"/>
              <a:gd name="f46" fmla="val 603"/>
              <a:gd name="f47" fmla="val 17"/>
              <a:gd name="f48" fmla="val 640"/>
              <a:gd name="f49" fmla="val 91"/>
              <a:gd name="f50" fmla="val 680"/>
              <a:gd name="f51" fmla="val 145"/>
              <a:gd name="f52" fmla="val 629"/>
              <a:gd name="f53" fmla="val 218"/>
              <a:gd name="f54" fmla="val 653"/>
              <a:gd name="f55" fmla="val 276"/>
              <a:gd name="f56" fmla="val 663"/>
              <a:gd name="f57" fmla="val 338"/>
              <a:gd name="f58" fmla="val 728"/>
              <a:gd name="f59" fmla="val 383"/>
              <a:gd name="f60" fmla="val 789"/>
              <a:gd name="f61" fmla="val 361"/>
              <a:gd name="f62" fmla="val 873"/>
              <a:gd name="f63" fmla="val 337"/>
              <a:gd name="f64" fmla="val 921"/>
              <a:gd name="f65" fmla="val 238"/>
              <a:gd name="f66" fmla="val 896"/>
              <a:gd name="f67" fmla="val 156"/>
              <a:gd name="f68" fmla="val 894"/>
              <a:gd name="f69" fmla="val 976"/>
              <a:gd name="f70" fmla="val 1019"/>
              <a:gd name="f71" fmla="val 80"/>
              <a:gd name="f72" fmla="val 1040"/>
              <a:gd name="f73" fmla="val 161"/>
              <a:gd name="f74" fmla="val 1000"/>
              <a:gd name="f75" fmla="val 244"/>
              <a:gd name="f76" fmla="val 1025"/>
              <a:gd name="f77" fmla="val 325"/>
              <a:gd name="f78" fmla="val 1041"/>
              <a:gd name="f79" fmla="val 387"/>
              <a:gd name="f80" fmla="val 1016"/>
              <a:gd name="f81" fmla="val 512"/>
              <a:gd name="f82" fmla="val 1116"/>
              <a:gd name="f83" fmla="val 503"/>
              <a:gd name="f84" fmla="val 1209"/>
              <a:gd name="f85" fmla="val 496"/>
              <a:gd name="f86" fmla="val 1218"/>
              <a:gd name="f87" fmla="val 412"/>
              <a:gd name="f88" fmla="val 1266"/>
              <a:gd name="f89" fmla="val 390"/>
              <a:gd name="f90" fmla="val 1312"/>
              <a:gd name="f91" fmla="val 359"/>
              <a:gd name="f92" fmla="val 1357"/>
              <a:gd name="f93" fmla="val 356"/>
              <a:gd name="f94" fmla="val 1423"/>
              <a:gd name="f95" fmla="val 351"/>
              <a:gd name="f96" fmla="val 1487"/>
              <a:gd name="f97" fmla="val 346"/>
              <a:gd name="f98" fmla="val 1527"/>
              <a:gd name="f99" fmla="val 468"/>
              <a:gd name="f100" fmla="val 1494"/>
              <a:gd name="f101" fmla="val 551"/>
              <a:gd name="f102" fmla="val 1433"/>
              <a:gd name="f103" fmla="val 620"/>
              <a:gd name="f104" fmla="val 1368"/>
              <a:gd name="f105" fmla="val 1318"/>
              <a:gd name="f106" fmla="val 737"/>
              <a:gd name="f107" fmla="val 1236"/>
              <a:gd name="f108" fmla="val 714"/>
              <a:gd name="f109" fmla="val 1179"/>
              <a:gd name="f110" fmla="val 739"/>
              <a:gd name="f111" fmla="val 219"/>
              <a:gd name="f112" fmla="val 1293"/>
              <a:gd name="f113" fmla="val 262"/>
              <a:gd name="f114" fmla="val 320"/>
              <a:gd name="f115" fmla="val 1294"/>
              <a:gd name="f116" fmla="val 318"/>
              <a:gd name="f117" fmla="val 1286"/>
              <a:gd name="f118" fmla="val 1274"/>
              <a:gd name="f119" fmla="val 305"/>
              <a:gd name="f120" fmla="val 1249"/>
              <a:gd name="f121" fmla="val 300"/>
              <a:gd name="f122" fmla="val 1235"/>
              <a:gd name="f123" fmla="val 295"/>
              <a:gd name="f124" fmla="val 1220"/>
              <a:gd name="f125" fmla="val 291"/>
              <a:gd name="f126" fmla="val 1205"/>
              <a:gd name="f127" fmla="val 288"/>
              <a:gd name="f128" fmla="val 1190"/>
              <a:gd name="f129" fmla="val 285"/>
              <a:gd name="f130" fmla="val 1175"/>
              <a:gd name="f131" fmla="val 282"/>
              <a:gd name="f132" fmla="val 1159"/>
              <a:gd name="f133" fmla="val 281"/>
              <a:gd name="f134" fmla="val 1143"/>
              <a:gd name="f135" fmla="val 279"/>
              <a:gd name="f136" fmla="val 1128"/>
              <a:gd name="f137" fmla="val 278"/>
              <a:gd name="f138" fmla="val 1112"/>
              <a:gd name="f139" fmla="val 1095"/>
              <a:gd name="f140" fmla="val 836"/>
              <a:gd name="f141" fmla="val 498"/>
              <a:gd name="f142" fmla="val 626"/>
              <a:gd name="f143" fmla="val 769"/>
              <a:gd name="f144" fmla="val 1039"/>
              <a:gd name="f145" fmla="val 1259"/>
              <a:gd name="f146" fmla="val 1256"/>
              <a:gd name="f147" fmla="val 1243"/>
              <a:gd name="f148" fmla="val 1232"/>
              <a:gd name="f149" fmla="val 1248"/>
              <a:gd name="f150" fmla="val 1276"/>
              <a:gd name="f151" fmla="val 1217"/>
              <a:gd name="f152" fmla="val 1283"/>
              <a:gd name="f153" fmla="val 1212"/>
              <a:gd name="f154" fmla="val 1301"/>
              <a:gd name="f155" fmla="val 1213"/>
              <a:gd name="f156" fmla="val 1304"/>
              <a:gd name="f157" fmla="val 1258"/>
              <a:gd name="f158" fmla="val 1383"/>
              <a:gd name="f159" fmla="val 1317"/>
              <a:gd name="f160" fmla="val 1323"/>
              <a:gd name="f161" fmla="val 1281"/>
              <a:gd name="f162" fmla="val 1273"/>
              <a:gd name="f163" fmla="val 1325"/>
              <a:gd name="f164" fmla="val 1264"/>
              <a:gd name="f165" fmla="val 1328"/>
              <a:gd name="f166" fmla="val 1255"/>
              <a:gd name="f167" fmla="val 1329"/>
              <a:gd name="f168" fmla="val 1246"/>
              <a:gd name="f169" fmla="val 1331"/>
              <a:gd name="f170" fmla="val 1237"/>
              <a:gd name="f171" fmla="val 1332"/>
              <a:gd name="f172" fmla="val 1228"/>
              <a:gd name="f173" fmla="val 1334"/>
              <a:gd name="f174" fmla="val 1219"/>
              <a:gd name="f175" fmla="val 1336"/>
              <a:gd name="f176" fmla="val 1337"/>
              <a:gd name="f177" fmla="val 1200"/>
              <a:gd name="f178" fmla="val 1338"/>
              <a:gd name="f179" fmla="val 1191"/>
              <a:gd name="f180" fmla="val 1339"/>
              <a:gd name="f181" fmla="val 1182"/>
              <a:gd name="f182" fmla="val 1340"/>
              <a:gd name="f183" fmla="val 1172"/>
              <a:gd name="f184" fmla="val 1341"/>
              <a:gd name="f185" fmla="val 1163"/>
              <a:gd name="f186" fmla="val 1153"/>
              <a:gd name="f187" fmla="val 1342"/>
              <a:gd name="f188" fmla="val 1144"/>
              <a:gd name="f189" fmla="val 1134"/>
              <a:gd name="f190" fmla="val 1125"/>
              <a:gd name="f191" fmla="val 817"/>
              <a:gd name="f192" fmla="val 1085"/>
              <a:gd name="f193" fmla="val 568"/>
              <a:gd name="f194" fmla="val 452"/>
              <a:gd name="f195" fmla="val 195"/>
              <a:gd name="f196" fmla="val 196"/>
              <a:gd name="f197" fmla="val 197"/>
              <a:gd name="f198" fmla="val 198"/>
              <a:gd name="f199" fmla="val 199"/>
              <a:gd name="f200" fmla="val 200"/>
              <a:gd name="f201" fmla="val 202"/>
              <a:gd name="f202" fmla="val 203"/>
              <a:gd name="f203" fmla="val 205"/>
              <a:gd name="f204" fmla="val 207"/>
              <a:gd name="f205" fmla="val 209"/>
              <a:gd name="f206" fmla="val 211"/>
              <a:gd name="f207" fmla="val 1280"/>
              <a:gd name="f208" fmla="val 1169"/>
              <a:gd name="f209" fmla="val 729"/>
              <a:gd name="f210" fmla="val 700"/>
              <a:gd name="f211" fmla="val 1048"/>
              <a:gd name="f212" fmla="val 482"/>
              <a:gd name="f213" fmla="val 1046"/>
              <a:gd name="f214" fmla="val 467"/>
              <a:gd name="f215" fmla="val 505"/>
              <a:gd name="f216" fmla="val 470"/>
              <a:gd name="f217" fmla="val 499"/>
              <a:gd name="f218" fmla="val 492"/>
              <a:gd name="f219" fmla="val 557"/>
              <a:gd name="f220" fmla="val 457"/>
              <a:gd name="f221" fmla="val 600"/>
              <a:gd name="f222" fmla="val 416"/>
              <a:gd name="f223" fmla="val 639"/>
              <a:gd name="f224" fmla="val 347"/>
              <a:gd name="f225" fmla="val 660"/>
              <a:gd name="f226" fmla="val 336"/>
              <a:gd name="f227" fmla="val 718"/>
              <a:gd name="f228" fmla="val 731"/>
              <a:gd name="f229" fmla="val 330"/>
              <a:gd name="f230" fmla="val 743"/>
              <a:gd name="f231" fmla="val 331"/>
              <a:gd name="f232" fmla="+- 0 0 -90"/>
              <a:gd name="f233" fmla="*/ f3 1 1576"/>
              <a:gd name="f234" fmla="*/ f4 1 1389"/>
              <a:gd name="f235" fmla="+- f7 0 f5"/>
              <a:gd name="f236" fmla="+- f6 0 f5"/>
              <a:gd name="f237" fmla="*/ f232 f0 1"/>
              <a:gd name="f238" fmla="*/ f236 1 1576"/>
              <a:gd name="f239" fmla="*/ f235 1 1389"/>
              <a:gd name="f240" fmla="*/ 341 f236 1"/>
              <a:gd name="f241" fmla="*/ 755 f235 1"/>
              <a:gd name="f242" fmla="*/ 113 f236 1"/>
              <a:gd name="f243" fmla="*/ 608 f235 1"/>
              <a:gd name="f244" fmla="*/ 4 f236 1"/>
              <a:gd name="f245" fmla="*/ 433 f235 1"/>
              <a:gd name="f246" fmla="*/ 214 f236 1"/>
              <a:gd name="f247" fmla="*/ 399 f235 1"/>
              <a:gd name="f248" fmla="*/ 413 f236 1"/>
              <a:gd name="f249" fmla="*/ 501 f235 1"/>
              <a:gd name="f250" fmla="*/ 514 f236 1"/>
              <a:gd name="f251" fmla="*/ 423 f235 1"/>
              <a:gd name="f252" fmla="*/ 520 f236 1"/>
              <a:gd name="f253" fmla="*/ 150 f235 1"/>
              <a:gd name="f254" fmla="*/ 640 f236 1"/>
              <a:gd name="f255" fmla="*/ 91 f235 1"/>
              <a:gd name="f256" fmla="*/ 653 f236 1"/>
              <a:gd name="f257" fmla="*/ 276 f235 1"/>
              <a:gd name="f258" fmla="*/ 789 f236 1"/>
              <a:gd name="f259" fmla="*/ 361 f235 1"/>
              <a:gd name="f260" fmla="*/ 896 f236 1"/>
              <a:gd name="f261" fmla="*/ 156 f235 1"/>
              <a:gd name="f262" fmla="*/ 1019 f236 1"/>
              <a:gd name="f263" fmla="*/ 80 f235 1"/>
              <a:gd name="f264" fmla="*/ 1025 f236 1"/>
              <a:gd name="f265" fmla="*/ 325 f235 1"/>
              <a:gd name="f266" fmla="*/ 1116 f236 1"/>
              <a:gd name="f267" fmla="*/ 503 f235 1"/>
              <a:gd name="f268" fmla="*/ 1266 f236 1"/>
              <a:gd name="f269" fmla="*/ 390 f235 1"/>
              <a:gd name="f270" fmla="*/ 1423 f236 1"/>
              <a:gd name="f271" fmla="*/ 351 f235 1"/>
              <a:gd name="f272" fmla="*/ 1527 f236 1"/>
              <a:gd name="f273" fmla="*/ 468 f235 1"/>
              <a:gd name="f274" fmla="*/ 1368 f236 1"/>
              <a:gd name="f275" fmla="*/ 680 f235 1"/>
              <a:gd name="f276" fmla="*/ 1179 f236 1"/>
              <a:gd name="f277" fmla="*/ 739 f235 1"/>
              <a:gd name="f278" fmla="*/ 219 f236 1"/>
              <a:gd name="f279" fmla="*/ 1293 f235 1"/>
              <a:gd name="f280" fmla="*/ 318 f236 1"/>
              <a:gd name="f281" fmla="*/ 1286 f235 1"/>
              <a:gd name="f282" fmla="*/ 300 f236 1"/>
              <a:gd name="f283" fmla="*/ 1235 f235 1"/>
              <a:gd name="f284" fmla="*/ 288 f236 1"/>
              <a:gd name="f285" fmla="*/ 1190 f235 1"/>
              <a:gd name="f286" fmla="*/ 281 f236 1"/>
              <a:gd name="f287" fmla="*/ 1143 f235 1"/>
              <a:gd name="f288" fmla="*/ 278 f236 1"/>
              <a:gd name="f289" fmla="*/ 1095 f235 1"/>
              <a:gd name="f290" fmla="*/ 769 f236 1"/>
              <a:gd name="f291" fmla="*/ 626 f235 1"/>
              <a:gd name="f292" fmla="*/ 1259 f236 1"/>
              <a:gd name="f293" fmla="*/ 1249 f236 1"/>
              <a:gd name="f294" fmla="*/ 1220 f236 1"/>
              <a:gd name="f295" fmla="*/ 1276 f235 1"/>
              <a:gd name="f296" fmla="*/ 1212 f236 1"/>
              <a:gd name="f297" fmla="*/ 1301 f235 1"/>
              <a:gd name="f298" fmla="*/ 1317 f236 1"/>
              <a:gd name="f299" fmla="*/ 1325 f236 1"/>
              <a:gd name="f300" fmla="*/ 1264 f235 1"/>
              <a:gd name="f301" fmla="*/ 1331 f236 1"/>
              <a:gd name="f302" fmla="*/ 1237 f235 1"/>
              <a:gd name="f303" fmla="*/ 1336 f236 1"/>
              <a:gd name="f304" fmla="*/ 1209 f235 1"/>
              <a:gd name="f305" fmla="*/ 1339 f236 1"/>
              <a:gd name="f306" fmla="*/ 1182 f235 1"/>
              <a:gd name="f307" fmla="*/ 1341 f236 1"/>
              <a:gd name="f308" fmla="*/ 1153 f235 1"/>
              <a:gd name="f309" fmla="*/ 1342 f236 1"/>
              <a:gd name="f310" fmla="*/ 1125 f235 1"/>
              <a:gd name="f311" fmla="*/ 568 f235 1"/>
              <a:gd name="f312" fmla="*/ 195 f236 1"/>
              <a:gd name="f313" fmla="*/ 196 f236 1"/>
              <a:gd name="f314" fmla="*/ 198 f236 1"/>
              <a:gd name="f315" fmla="*/ 202 f236 1"/>
              <a:gd name="f316" fmla="*/ 207 f236 1"/>
              <a:gd name="f317" fmla="*/ 211 f236 1"/>
              <a:gd name="f318" fmla="*/ 1169 f236 1"/>
              <a:gd name="f319" fmla="*/ 729 f235 1"/>
              <a:gd name="f320" fmla="*/ 1046 f236 1"/>
              <a:gd name="f321" fmla="*/ 467 f235 1"/>
              <a:gd name="f322" fmla="*/ 505 f236 1"/>
              <a:gd name="f323" fmla="*/ 470 f235 1"/>
              <a:gd name="f324" fmla="*/ 457 f236 1"/>
              <a:gd name="f325" fmla="*/ 600 f235 1"/>
              <a:gd name="f326" fmla="*/ 336 f236 1"/>
              <a:gd name="f327" fmla="*/ 718 f235 1"/>
              <a:gd name="f328" fmla="*/ 331 f236 1"/>
              <a:gd name="f329" fmla="*/ 756 f235 1"/>
              <a:gd name="f330" fmla="*/ f237 1 f2"/>
              <a:gd name="f331" fmla="*/ f240 1 1576"/>
              <a:gd name="f332" fmla="*/ f241 1 1389"/>
              <a:gd name="f333" fmla="*/ f242 1 1576"/>
              <a:gd name="f334" fmla="*/ f243 1 1389"/>
              <a:gd name="f335" fmla="*/ f244 1 1576"/>
              <a:gd name="f336" fmla="*/ f245 1 1389"/>
              <a:gd name="f337" fmla="*/ f246 1 1576"/>
              <a:gd name="f338" fmla="*/ f247 1 1389"/>
              <a:gd name="f339" fmla="*/ f248 1 1576"/>
              <a:gd name="f340" fmla="*/ f249 1 1389"/>
              <a:gd name="f341" fmla="*/ f250 1 1576"/>
              <a:gd name="f342" fmla="*/ f251 1 1389"/>
              <a:gd name="f343" fmla="*/ f252 1 1576"/>
              <a:gd name="f344" fmla="*/ f253 1 1389"/>
              <a:gd name="f345" fmla="*/ f254 1 1576"/>
              <a:gd name="f346" fmla="*/ f255 1 1389"/>
              <a:gd name="f347" fmla="*/ f256 1 1576"/>
              <a:gd name="f348" fmla="*/ f257 1 1389"/>
              <a:gd name="f349" fmla="*/ f258 1 1576"/>
              <a:gd name="f350" fmla="*/ f259 1 1389"/>
              <a:gd name="f351" fmla="*/ f260 1 1576"/>
              <a:gd name="f352" fmla="*/ f261 1 1389"/>
              <a:gd name="f353" fmla="*/ f262 1 1576"/>
              <a:gd name="f354" fmla="*/ f263 1 1389"/>
              <a:gd name="f355" fmla="*/ f264 1 1576"/>
              <a:gd name="f356" fmla="*/ f265 1 1389"/>
              <a:gd name="f357" fmla="*/ f266 1 1576"/>
              <a:gd name="f358" fmla="*/ f267 1 1389"/>
              <a:gd name="f359" fmla="*/ f268 1 1576"/>
              <a:gd name="f360" fmla="*/ f269 1 1389"/>
              <a:gd name="f361" fmla="*/ f270 1 1576"/>
              <a:gd name="f362" fmla="*/ f271 1 1389"/>
              <a:gd name="f363" fmla="*/ f272 1 1576"/>
              <a:gd name="f364" fmla="*/ f273 1 1389"/>
              <a:gd name="f365" fmla="*/ f274 1 1576"/>
              <a:gd name="f366" fmla="*/ f275 1 1389"/>
              <a:gd name="f367" fmla="*/ f276 1 1576"/>
              <a:gd name="f368" fmla="*/ f277 1 1389"/>
              <a:gd name="f369" fmla="*/ f278 1 1576"/>
              <a:gd name="f370" fmla="*/ f279 1 1389"/>
              <a:gd name="f371" fmla="*/ f280 1 1576"/>
              <a:gd name="f372" fmla="*/ f281 1 1389"/>
              <a:gd name="f373" fmla="*/ f282 1 1576"/>
              <a:gd name="f374" fmla="*/ f283 1 1389"/>
              <a:gd name="f375" fmla="*/ f284 1 1576"/>
              <a:gd name="f376" fmla="*/ f285 1 1389"/>
              <a:gd name="f377" fmla="*/ f286 1 1576"/>
              <a:gd name="f378" fmla="*/ f287 1 1389"/>
              <a:gd name="f379" fmla="*/ f288 1 1576"/>
              <a:gd name="f380" fmla="*/ f289 1 1389"/>
              <a:gd name="f381" fmla="*/ f290 1 1576"/>
              <a:gd name="f382" fmla="*/ f291 1 1389"/>
              <a:gd name="f383" fmla="*/ f292 1 1576"/>
              <a:gd name="f384" fmla="*/ f293 1 1576"/>
              <a:gd name="f385" fmla="*/ f294 1 1576"/>
              <a:gd name="f386" fmla="*/ f295 1 1389"/>
              <a:gd name="f387" fmla="*/ f296 1 1576"/>
              <a:gd name="f388" fmla="*/ f297 1 1389"/>
              <a:gd name="f389" fmla="*/ f298 1 1576"/>
              <a:gd name="f390" fmla="*/ f299 1 1576"/>
              <a:gd name="f391" fmla="*/ f300 1 1389"/>
              <a:gd name="f392" fmla="*/ f301 1 1576"/>
              <a:gd name="f393" fmla="*/ f302 1 1389"/>
              <a:gd name="f394" fmla="*/ f303 1 1576"/>
              <a:gd name="f395" fmla="*/ f304 1 1389"/>
              <a:gd name="f396" fmla="*/ f305 1 1576"/>
              <a:gd name="f397" fmla="*/ f306 1 1389"/>
              <a:gd name="f398" fmla="*/ f307 1 1576"/>
              <a:gd name="f399" fmla="*/ f308 1 1389"/>
              <a:gd name="f400" fmla="*/ f309 1 1576"/>
              <a:gd name="f401" fmla="*/ f310 1 1389"/>
              <a:gd name="f402" fmla="*/ f311 1 1389"/>
              <a:gd name="f403" fmla="*/ f312 1 1576"/>
              <a:gd name="f404" fmla="*/ f313 1 1576"/>
              <a:gd name="f405" fmla="*/ f314 1 1576"/>
              <a:gd name="f406" fmla="*/ f315 1 1576"/>
              <a:gd name="f407" fmla="*/ f316 1 1576"/>
              <a:gd name="f408" fmla="*/ f317 1 1576"/>
              <a:gd name="f409" fmla="*/ f318 1 1576"/>
              <a:gd name="f410" fmla="*/ f319 1 1389"/>
              <a:gd name="f411" fmla="*/ f320 1 1576"/>
              <a:gd name="f412" fmla="*/ f321 1 1389"/>
              <a:gd name="f413" fmla="*/ f322 1 1576"/>
              <a:gd name="f414" fmla="*/ f323 1 1389"/>
              <a:gd name="f415" fmla="*/ f324 1 1576"/>
              <a:gd name="f416" fmla="*/ f325 1 1389"/>
              <a:gd name="f417" fmla="*/ f326 1 1576"/>
              <a:gd name="f418" fmla="*/ f327 1 1389"/>
              <a:gd name="f419" fmla="*/ f328 1 1576"/>
              <a:gd name="f420" fmla="*/ f329 1 1389"/>
              <a:gd name="f421" fmla="*/ 0 1 f238"/>
              <a:gd name="f422" fmla="*/ f6 1 f238"/>
              <a:gd name="f423" fmla="*/ 0 1 f239"/>
              <a:gd name="f424" fmla="*/ f7 1 f239"/>
              <a:gd name="f425" fmla="+- f330 0 f1"/>
              <a:gd name="f426" fmla="*/ f331 1 f238"/>
              <a:gd name="f427" fmla="*/ f332 1 f239"/>
              <a:gd name="f428" fmla="*/ f333 1 f238"/>
              <a:gd name="f429" fmla="*/ f334 1 f239"/>
              <a:gd name="f430" fmla="*/ f335 1 f238"/>
              <a:gd name="f431" fmla="*/ f336 1 f239"/>
              <a:gd name="f432" fmla="*/ f337 1 f238"/>
              <a:gd name="f433" fmla="*/ f338 1 f239"/>
              <a:gd name="f434" fmla="*/ f339 1 f238"/>
              <a:gd name="f435" fmla="*/ f340 1 f239"/>
              <a:gd name="f436" fmla="*/ f341 1 f238"/>
              <a:gd name="f437" fmla="*/ f342 1 f239"/>
              <a:gd name="f438" fmla="*/ f343 1 f238"/>
              <a:gd name="f439" fmla="*/ f344 1 f239"/>
              <a:gd name="f440" fmla="*/ f345 1 f238"/>
              <a:gd name="f441" fmla="*/ f346 1 f239"/>
              <a:gd name="f442" fmla="*/ f347 1 f238"/>
              <a:gd name="f443" fmla="*/ f348 1 f239"/>
              <a:gd name="f444" fmla="*/ f349 1 f238"/>
              <a:gd name="f445" fmla="*/ f350 1 f239"/>
              <a:gd name="f446" fmla="*/ f351 1 f238"/>
              <a:gd name="f447" fmla="*/ f352 1 f239"/>
              <a:gd name="f448" fmla="*/ f353 1 f238"/>
              <a:gd name="f449" fmla="*/ f354 1 f239"/>
              <a:gd name="f450" fmla="*/ f355 1 f238"/>
              <a:gd name="f451" fmla="*/ f356 1 f239"/>
              <a:gd name="f452" fmla="*/ f357 1 f238"/>
              <a:gd name="f453" fmla="*/ f358 1 f239"/>
              <a:gd name="f454" fmla="*/ f359 1 f238"/>
              <a:gd name="f455" fmla="*/ f360 1 f239"/>
              <a:gd name="f456" fmla="*/ f361 1 f238"/>
              <a:gd name="f457" fmla="*/ f362 1 f239"/>
              <a:gd name="f458" fmla="*/ f363 1 f238"/>
              <a:gd name="f459" fmla="*/ f364 1 f239"/>
              <a:gd name="f460" fmla="*/ f365 1 f238"/>
              <a:gd name="f461" fmla="*/ f366 1 f239"/>
              <a:gd name="f462" fmla="*/ f367 1 f238"/>
              <a:gd name="f463" fmla="*/ f368 1 f239"/>
              <a:gd name="f464" fmla="*/ f369 1 f238"/>
              <a:gd name="f465" fmla="*/ f370 1 f239"/>
              <a:gd name="f466" fmla="*/ f371 1 f238"/>
              <a:gd name="f467" fmla="*/ f372 1 f239"/>
              <a:gd name="f468" fmla="*/ f373 1 f238"/>
              <a:gd name="f469" fmla="*/ f374 1 f239"/>
              <a:gd name="f470" fmla="*/ f375 1 f238"/>
              <a:gd name="f471" fmla="*/ f376 1 f239"/>
              <a:gd name="f472" fmla="*/ f377 1 f238"/>
              <a:gd name="f473" fmla="*/ f378 1 f239"/>
              <a:gd name="f474" fmla="*/ f379 1 f238"/>
              <a:gd name="f475" fmla="*/ f380 1 f239"/>
              <a:gd name="f476" fmla="*/ f381 1 f238"/>
              <a:gd name="f477" fmla="*/ f382 1 f239"/>
              <a:gd name="f478" fmla="*/ f383 1 f238"/>
              <a:gd name="f479" fmla="*/ f384 1 f238"/>
              <a:gd name="f480" fmla="*/ f385 1 f238"/>
              <a:gd name="f481" fmla="*/ f386 1 f239"/>
              <a:gd name="f482" fmla="*/ f387 1 f238"/>
              <a:gd name="f483" fmla="*/ f388 1 f239"/>
              <a:gd name="f484" fmla="*/ f389 1 f238"/>
              <a:gd name="f485" fmla="*/ f390 1 f238"/>
              <a:gd name="f486" fmla="*/ f391 1 f239"/>
              <a:gd name="f487" fmla="*/ f392 1 f238"/>
              <a:gd name="f488" fmla="*/ f393 1 f239"/>
              <a:gd name="f489" fmla="*/ f394 1 f238"/>
              <a:gd name="f490" fmla="*/ f395 1 f239"/>
              <a:gd name="f491" fmla="*/ f396 1 f238"/>
              <a:gd name="f492" fmla="*/ f397 1 f239"/>
              <a:gd name="f493" fmla="*/ f398 1 f238"/>
              <a:gd name="f494" fmla="*/ f399 1 f239"/>
              <a:gd name="f495" fmla="*/ f400 1 f238"/>
              <a:gd name="f496" fmla="*/ f401 1 f239"/>
              <a:gd name="f497" fmla="*/ f402 1 f239"/>
              <a:gd name="f498" fmla="*/ f403 1 f238"/>
              <a:gd name="f499" fmla="*/ f404 1 f238"/>
              <a:gd name="f500" fmla="*/ f405 1 f238"/>
              <a:gd name="f501" fmla="*/ f406 1 f238"/>
              <a:gd name="f502" fmla="*/ f407 1 f238"/>
              <a:gd name="f503" fmla="*/ f408 1 f238"/>
              <a:gd name="f504" fmla="*/ f409 1 f238"/>
              <a:gd name="f505" fmla="*/ f410 1 f239"/>
              <a:gd name="f506" fmla="*/ f411 1 f238"/>
              <a:gd name="f507" fmla="*/ f412 1 f239"/>
              <a:gd name="f508" fmla="*/ f413 1 f238"/>
              <a:gd name="f509" fmla="*/ f414 1 f239"/>
              <a:gd name="f510" fmla="*/ f415 1 f238"/>
              <a:gd name="f511" fmla="*/ f416 1 f239"/>
              <a:gd name="f512" fmla="*/ f417 1 f238"/>
              <a:gd name="f513" fmla="*/ f418 1 f239"/>
              <a:gd name="f514" fmla="*/ f419 1 f238"/>
              <a:gd name="f515" fmla="*/ f420 1 f239"/>
              <a:gd name="f516" fmla="*/ f421 f233 1"/>
              <a:gd name="f517" fmla="*/ f422 f233 1"/>
              <a:gd name="f518" fmla="*/ f424 f234 1"/>
              <a:gd name="f519" fmla="*/ f423 f234 1"/>
              <a:gd name="f520" fmla="*/ f426 f233 1"/>
              <a:gd name="f521" fmla="*/ f427 f234 1"/>
              <a:gd name="f522" fmla="*/ f428 f233 1"/>
              <a:gd name="f523" fmla="*/ f429 f234 1"/>
              <a:gd name="f524" fmla="*/ f430 f233 1"/>
              <a:gd name="f525" fmla="*/ f431 f234 1"/>
              <a:gd name="f526" fmla="*/ f432 f233 1"/>
              <a:gd name="f527" fmla="*/ f433 f234 1"/>
              <a:gd name="f528" fmla="*/ f434 f233 1"/>
              <a:gd name="f529" fmla="*/ f435 f234 1"/>
              <a:gd name="f530" fmla="*/ f436 f233 1"/>
              <a:gd name="f531" fmla="*/ f437 f234 1"/>
              <a:gd name="f532" fmla="*/ f438 f233 1"/>
              <a:gd name="f533" fmla="*/ f439 f234 1"/>
              <a:gd name="f534" fmla="*/ f440 f233 1"/>
              <a:gd name="f535" fmla="*/ f441 f234 1"/>
              <a:gd name="f536" fmla="*/ f442 f233 1"/>
              <a:gd name="f537" fmla="*/ f443 f234 1"/>
              <a:gd name="f538" fmla="*/ f444 f233 1"/>
              <a:gd name="f539" fmla="*/ f445 f234 1"/>
              <a:gd name="f540" fmla="*/ f446 f233 1"/>
              <a:gd name="f541" fmla="*/ f447 f234 1"/>
              <a:gd name="f542" fmla="*/ f448 f233 1"/>
              <a:gd name="f543" fmla="*/ f449 f234 1"/>
              <a:gd name="f544" fmla="*/ f450 f233 1"/>
              <a:gd name="f545" fmla="*/ f451 f234 1"/>
              <a:gd name="f546" fmla="*/ f452 f233 1"/>
              <a:gd name="f547" fmla="*/ f453 f234 1"/>
              <a:gd name="f548" fmla="*/ f454 f233 1"/>
              <a:gd name="f549" fmla="*/ f455 f234 1"/>
              <a:gd name="f550" fmla="*/ f456 f233 1"/>
              <a:gd name="f551" fmla="*/ f457 f234 1"/>
              <a:gd name="f552" fmla="*/ f458 f233 1"/>
              <a:gd name="f553" fmla="*/ f459 f234 1"/>
              <a:gd name="f554" fmla="*/ f460 f233 1"/>
              <a:gd name="f555" fmla="*/ f461 f234 1"/>
              <a:gd name="f556" fmla="*/ f462 f233 1"/>
              <a:gd name="f557" fmla="*/ f463 f234 1"/>
              <a:gd name="f558" fmla="*/ f464 f233 1"/>
              <a:gd name="f559" fmla="*/ f465 f234 1"/>
              <a:gd name="f560" fmla="*/ f466 f233 1"/>
              <a:gd name="f561" fmla="*/ f467 f234 1"/>
              <a:gd name="f562" fmla="*/ f468 f233 1"/>
              <a:gd name="f563" fmla="*/ f469 f234 1"/>
              <a:gd name="f564" fmla="*/ f470 f233 1"/>
              <a:gd name="f565" fmla="*/ f471 f234 1"/>
              <a:gd name="f566" fmla="*/ f472 f233 1"/>
              <a:gd name="f567" fmla="*/ f473 f234 1"/>
              <a:gd name="f568" fmla="*/ f474 f233 1"/>
              <a:gd name="f569" fmla="*/ f475 f234 1"/>
              <a:gd name="f570" fmla="*/ f476 f233 1"/>
              <a:gd name="f571" fmla="*/ f477 f234 1"/>
              <a:gd name="f572" fmla="*/ f478 f233 1"/>
              <a:gd name="f573" fmla="*/ f479 f233 1"/>
              <a:gd name="f574" fmla="*/ f480 f233 1"/>
              <a:gd name="f575" fmla="*/ f481 f234 1"/>
              <a:gd name="f576" fmla="*/ f482 f233 1"/>
              <a:gd name="f577" fmla="*/ f483 f234 1"/>
              <a:gd name="f578" fmla="*/ f484 f233 1"/>
              <a:gd name="f579" fmla="*/ f485 f233 1"/>
              <a:gd name="f580" fmla="*/ f486 f234 1"/>
              <a:gd name="f581" fmla="*/ f487 f233 1"/>
              <a:gd name="f582" fmla="*/ f488 f234 1"/>
              <a:gd name="f583" fmla="*/ f489 f233 1"/>
              <a:gd name="f584" fmla="*/ f490 f234 1"/>
              <a:gd name="f585" fmla="*/ f491 f233 1"/>
              <a:gd name="f586" fmla="*/ f492 f234 1"/>
              <a:gd name="f587" fmla="*/ f493 f233 1"/>
              <a:gd name="f588" fmla="*/ f494 f234 1"/>
              <a:gd name="f589" fmla="*/ f495 f233 1"/>
              <a:gd name="f590" fmla="*/ f496 f234 1"/>
              <a:gd name="f591" fmla="*/ f497 f234 1"/>
              <a:gd name="f592" fmla="*/ f498 f233 1"/>
              <a:gd name="f593" fmla="*/ f499 f233 1"/>
              <a:gd name="f594" fmla="*/ f500 f233 1"/>
              <a:gd name="f595" fmla="*/ f501 f233 1"/>
              <a:gd name="f596" fmla="*/ f502 f233 1"/>
              <a:gd name="f597" fmla="*/ f503 f233 1"/>
              <a:gd name="f598" fmla="*/ f504 f233 1"/>
              <a:gd name="f599" fmla="*/ f505 f234 1"/>
              <a:gd name="f600" fmla="*/ f506 f233 1"/>
              <a:gd name="f601" fmla="*/ f507 f234 1"/>
              <a:gd name="f602" fmla="*/ f508 f233 1"/>
              <a:gd name="f603" fmla="*/ f509 f234 1"/>
              <a:gd name="f604" fmla="*/ f510 f233 1"/>
              <a:gd name="f605" fmla="*/ f511 f234 1"/>
              <a:gd name="f606" fmla="*/ f512 f233 1"/>
              <a:gd name="f607" fmla="*/ f513 f234 1"/>
              <a:gd name="f608" fmla="*/ f514 f233 1"/>
              <a:gd name="f609" fmla="*/ f515 f2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5">
                <a:pos x="f520" y="f521"/>
              </a:cxn>
              <a:cxn ang="f425">
                <a:pos x="f522" y="f523"/>
              </a:cxn>
              <a:cxn ang="f425">
                <a:pos x="f524" y="f525"/>
              </a:cxn>
              <a:cxn ang="f425">
                <a:pos x="f526" y="f527"/>
              </a:cxn>
              <a:cxn ang="f425">
                <a:pos x="f528" y="f529"/>
              </a:cxn>
              <a:cxn ang="f425">
                <a:pos x="f530" y="f531"/>
              </a:cxn>
              <a:cxn ang="f425">
                <a:pos x="f532" y="f533"/>
              </a:cxn>
              <a:cxn ang="f425">
                <a:pos x="f534" y="f535"/>
              </a:cxn>
              <a:cxn ang="f425">
                <a:pos x="f536" y="f537"/>
              </a:cxn>
              <a:cxn ang="f425">
                <a:pos x="f538" y="f539"/>
              </a:cxn>
              <a:cxn ang="f425">
                <a:pos x="f540" y="f541"/>
              </a:cxn>
              <a:cxn ang="f425">
                <a:pos x="f542" y="f543"/>
              </a:cxn>
              <a:cxn ang="f425">
                <a:pos x="f544" y="f545"/>
              </a:cxn>
              <a:cxn ang="f425">
                <a:pos x="f546" y="f547"/>
              </a:cxn>
              <a:cxn ang="f425">
                <a:pos x="f548" y="f549"/>
              </a:cxn>
              <a:cxn ang="f425">
                <a:pos x="f550" y="f551"/>
              </a:cxn>
              <a:cxn ang="f425">
                <a:pos x="f552" y="f553"/>
              </a:cxn>
              <a:cxn ang="f425">
                <a:pos x="f554" y="f555"/>
              </a:cxn>
              <a:cxn ang="f425">
                <a:pos x="f556" y="f557"/>
              </a:cxn>
              <a:cxn ang="f425">
                <a:pos x="f558" y="f559"/>
              </a:cxn>
              <a:cxn ang="f425">
                <a:pos x="f560" y="f561"/>
              </a:cxn>
              <a:cxn ang="f425">
                <a:pos x="f562" y="f563"/>
              </a:cxn>
              <a:cxn ang="f425">
                <a:pos x="f564" y="f565"/>
              </a:cxn>
              <a:cxn ang="f425">
                <a:pos x="f566" y="f567"/>
              </a:cxn>
              <a:cxn ang="f425">
                <a:pos x="f568" y="f569"/>
              </a:cxn>
              <a:cxn ang="f425">
                <a:pos x="f570" y="f571"/>
              </a:cxn>
              <a:cxn ang="f425">
                <a:pos x="f572" y="f569"/>
              </a:cxn>
              <a:cxn ang="f425">
                <a:pos x="f573" y="f565"/>
              </a:cxn>
              <a:cxn ang="f425">
                <a:pos x="f574" y="f575"/>
              </a:cxn>
              <a:cxn ang="f425">
                <a:pos x="f576" y="f577"/>
              </a:cxn>
              <a:cxn ang="f425">
                <a:pos x="f578" y="f559"/>
              </a:cxn>
              <a:cxn ang="f425">
                <a:pos x="f579" y="f580"/>
              </a:cxn>
              <a:cxn ang="f425">
                <a:pos x="f581" y="f582"/>
              </a:cxn>
              <a:cxn ang="f425">
                <a:pos x="f583" y="f584"/>
              </a:cxn>
              <a:cxn ang="f425">
                <a:pos x="f585" y="f586"/>
              </a:cxn>
              <a:cxn ang="f425">
                <a:pos x="f587" y="f588"/>
              </a:cxn>
              <a:cxn ang="f425">
                <a:pos x="f589" y="f590"/>
              </a:cxn>
              <a:cxn ang="f425">
                <a:pos x="f570" y="f591"/>
              </a:cxn>
              <a:cxn ang="f425">
                <a:pos x="f592" y="f590"/>
              </a:cxn>
              <a:cxn ang="f425">
                <a:pos x="f593" y="f588"/>
              </a:cxn>
              <a:cxn ang="f425">
                <a:pos x="f594" y="f586"/>
              </a:cxn>
              <a:cxn ang="f425">
                <a:pos x="f595" y="f584"/>
              </a:cxn>
              <a:cxn ang="f425">
                <a:pos x="f596" y="f582"/>
              </a:cxn>
              <a:cxn ang="f425">
                <a:pos x="f597" y="f580"/>
              </a:cxn>
              <a:cxn ang="f425">
                <a:pos x="f558" y="f559"/>
              </a:cxn>
              <a:cxn ang="f425">
                <a:pos x="f598" y="f599"/>
              </a:cxn>
              <a:cxn ang="f425">
                <a:pos x="f600" y="f601"/>
              </a:cxn>
              <a:cxn ang="f425">
                <a:pos x="f602" y="f603"/>
              </a:cxn>
              <a:cxn ang="f425">
                <a:pos x="f604" y="f605"/>
              </a:cxn>
              <a:cxn ang="f425">
                <a:pos x="f606" y="f607"/>
              </a:cxn>
              <a:cxn ang="f425">
                <a:pos x="f608" y="f609"/>
              </a:cxn>
            </a:cxnLst>
            <a:rect l="f516" t="f519" r="f517" b="f518"/>
            <a:pathLst>
              <a:path w="1576" h="138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5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36" y="f45"/>
                  <a:pt x="f46" y="f47"/>
                  <a:pt x="f48" y="f49"/>
                </a:cubicBez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cubicBezTo>
                  <a:pt x="f68" y="f45"/>
                  <a:pt x="f69" y="f5"/>
                  <a:pt x="f70" y="f71"/>
                </a:cubicBezTo>
                <a:cubicBezTo>
                  <a:pt x="f72" y="f73"/>
                  <a:pt x="f74" y="f75"/>
                  <a:pt x="f76" y="f77"/>
                </a:cubicBezTo>
                <a:cubicBezTo>
                  <a:pt x="f78" y="f79"/>
                  <a:pt x="f80" y="f81"/>
                  <a:pt x="f82" y="f83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95"/>
                </a:cubicBezTo>
                <a:cubicBezTo>
                  <a:pt x="f96" y="f97"/>
                  <a:pt x="f6" y="f95"/>
                  <a:pt x="f98" y="f99"/>
                </a:cubicBezTo>
                <a:cubicBezTo>
                  <a:pt x="f100" y="f101"/>
                  <a:pt x="f102" y="f103"/>
                  <a:pt x="f104" y="f50"/>
                </a:cubicBezTo>
                <a:cubicBezTo>
                  <a:pt x="f105" y="f106"/>
                  <a:pt x="f107" y="f108"/>
                  <a:pt x="f109" y="f110"/>
                </a:cubicBezTo>
                <a:moveTo>
                  <a:pt x="f111" y="f112"/>
                </a:moveTo>
                <a:cubicBezTo>
                  <a:pt x="f113" y="f7"/>
                  <a:pt x="f114" y="f115"/>
                  <a:pt x="f116" y="f117"/>
                </a:cubicBezTo>
                <a:cubicBezTo>
                  <a:pt x="f114" y="f118"/>
                  <a:pt x="f119" y="f120"/>
                  <a:pt x="f121" y="f122"/>
                </a:cubicBezTo>
                <a:cubicBezTo>
                  <a:pt x="f123" y="f124"/>
                  <a:pt x="f125" y="f126"/>
                  <a:pt x="f127" y="f128"/>
                </a:cubicBezTo>
                <a:cubicBezTo>
                  <a:pt x="f129" y="f130"/>
                  <a:pt x="f131" y="f132"/>
                  <a:pt x="f133" y="f134"/>
                </a:cubicBezTo>
                <a:cubicBezTo>
                  <a:pt x="f135" y="f136"/>
                  <a:pt x="f137" y="f138"/>
                  <a:pt x="f137" y="f139"/>
                </a:cubicBezTo>
                <a:cubicBezTo>
                  <a:pt x="f137" y="f140"/>
                  <a:pt x="f141" y="f142"/>
                  <a:pt x="f143" y="f142"/>
                </a:cubicBezTo>
                <a:cubicBezTo>
                  <a:pt x="f144" y="f142"/>
                  <a:pt x="f145" y="f140"/>
                  <a:pt x="f145" y="f139"/>
                </a:cubicBezTo>
                <a:cubicBezTo>
                  <a:pt x="f145" y="f136"/>
                  <a:pt x="f146" y="f132"/>
                  <a:pt x="f120" y="f128"/>
                </a:cubicBezTo>
                <a:cubicBezTo>
                  <a:pt x="f147" y="f124"/>
                  <a:pt x="f148" y="f149"/>
                  <a:pt x="f124" y="f150"/>
                </a:cubicBezTo>
                <a:cubicBezTo>
                  <a:pt x="f151" y="f152"/>
                  <a:pt x="f84" y="f115"/>
                  <a:pt x="f153" y="f154"/>
                </a:cubicBezTo>
                <a:cubicBezTo>
                  <a:pt x="f155" y="f156"/>
                  <a:pt x="f157" y="f158"/>
                  <a:pt x="f159" y="f112"/>
                </a:cubicBezTo>
                <a:cubicBezTo>
                  <a:pt x="f160" y="f161"/>
                  <a:pt x="f160" y="f162"/>
                  <a:pt x="f163" y="f164"/>
                </a:cubicBezTo>
                <a:cubicBezTo>
                  <a:pt x="f165" y="f166"/>
                  <a:pt x="f167" y="f168"/>
                  <a:pt x="f169" y="f170"/>
                </a:cubicBezTo>
                <a:cubicBezTo>
                  <a:pt x="f171" y="f172"/>
                  <a:pt x="f173" y="f174"/>
                  <a:pt x="f175" y="f84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184" y="f186"/>
                </a:cubicBezTo>
                <a:cubicBezTo>
                  <a:pt x="f187" y="f188"/>
                  <a:pt x="f187" y="f189"/>
                  <a:pt x="f187" y="f190"/>
                </a:cubicBezTo>
                <a:cubicBezTo>
                  <a:pt x="f187" y="f191"/>
                  <a:pt x="f192" y="f193"/>
                  <a:pt x="f143" y="f193"/>
                </a:cubicBezTo>
                <a:cubicBezTo>
                  <a:pt x="f194" y="f193"/>
                  <a:pt x="f195" y="f191"/>
                  <a:pt x="f195" y="f190"/>
                </a:cubicBezTo>
                <a:cubicBezTo>
                  <a:pt x="f195" y="f189"/>
                  <a:pt x="f195" y="f188"/>
                  <a:pt x="f196" y="f186"/>
                </a:cubicBezTo>
                <a:cubicBezTo>
                  <a:pt x="f196" y="f185"/>
                  <a:pt x="f197" y="f183"/>
                  <a:pt x="f198" y="f181"/>
                </a:cubicBezTo>
                <a:cubicBezTo>
                  <a:pt x="f199" y="f179"/>
                  <a:pt x="f200" y="f177"/>
                  <a:pt x="f201" y="f84"/>
                </a:cubicBezTo>
                <a:cubicBezTo>
                  <a:pt x="f202" y="f174"/>
                  <a:pt x="f203" y="f172"/>
                  <a:pt x="f204" y="f170"/>
                </a:cubicBezTo>
                <a:cubicBezTo>
                  <a:pt x="f205" y="f168"/>
                  <a:pt x="f205" y="f166"/>
                  <a:pt x="f206" y="f164"/>
                </a:cubicBezTo>
                <a:cubicBezTo>
                  <a:pt x="f25" y="f162"/>
                  <a:pt x="f25" y="f207"/>
                  <a:pt x="f111" y="f112"/>
                </a:cubicBezTo>
                <a:close/>
                <a:moveTo>
                  <a:pt x="f208" y="f209"/>
                </a:moveTo>
                <a:cubicBezTo>
                  <a:pt x="f132" y="f210"/>
                  <a:pt x="f211" y="f212"/>
                  <a:pt x="f213" y="f214"/>
                </a:cubicBezTo>
                <a:moveTo>
                  <a:pt x="f215" y="f216"/>
                </a:moveTo>
                <a:cubicBezTo>
                  <a:pt x="f217" y="f43"/>
                  <a:pt x="f218" y="f219"/>
                  <a:pt x="f220" y="f221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57" y="f228"/>
                  <a:pt x="f229" y="f230"/>
                  <a:pt x="f231" y="f11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3" name="Freeform 45"/>
          <p:cNvSpPr/>
          <p:nvPr/>
        </p:nvSpPr>
        <p:spPr>
          <a:xfrm>
            <a:off x="816092" y="2161303"/>
            <a:ext cx="2110672" cy="18597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6"/>
              <a:gd name="f7" fmla="val 1389"/>
              <a:gd name="f8" fmla="val 1235"/>
              <a:gd name="f9" fmla="val 755"/>
              <a:gd name="f10" fmla="val 1334"/>
              <a:gd name="f11" fmla="val 756"/>
              <a:gd name="f12" fmla="val 1399"/>
              <a:gd name="f13" fmla="val 671"/>
              <a:gd name="f14" fmla="val 1463"/>
              <a:gd name="f15" fmla="val 608"/>
              <a:gd name="f16" fmla="val 1492"/>
              <a:gd name="f17" fmla="val 550"/>
              <a:gd name="f18" fmla="val 497"/>
              <a:gd name="f19" fmla="val 1572"/>
              <a:gd name="f20" fmla="val 433"/>
              <a:gd name="f21" fmla="val 1541"/>
              <a:gd name="f22" fmla="val 380"/>
              <a:gd name="f23" fmla="val 1425"/>
              <a:gd name="f24" fmla="val 417"/>
              <a:gd name="f25" fmla="val 1362"/>
              <a:gd name="f26" fmla="val 399"/>
              <a:gd name="f27" fmla="val 1284"/>
              <a:gd name="f28" fmla="val 391"/>
              <a:gd name="f29" fmla="val 1204"/>
              <a:gd name="f30" fmla="val 434"/>
              <a:gd name="f31" fmla="val 1163"/>
              <a:gd name="f32" fmla="val 501"/>
              <a:gd name="f33" fmla="val 1107"/>
              <a:gd name="f34" fmla="val 562"/>
              <a:gd name="f35" fmla="val 1076"/>
              <a:gd name="f36" fmla="val 507"/>
              <a:gd name="f37" fmla="val 1062"/>
              <a:gd name="f38" fmla="val 423"/>
              <a:gd name="f39" fmla="val 1048"/>
              <a:gd name="f40" fmla="val 332"/>
              <a:gd name="f41" fmla="val 1059"/>
              <a:gd name="f42" fmla="val 241"/>
              <a:gd name="f43" fmla="val 1056"/>
              <a:gd name="f44" fmla="val 150"/>
              <a:gd name="f45" fmla="val 1069"/>
              <a:gd name="f46" fmla="val 68"/>
              <a:gd name="f47" fmla="val 973"/>
              <a:gd name="f48" fmla="val 17"/>
              <a:gd name="f49" fmla="val 936"/>
              <a:gd name="f50" fmla="val 91"/>
              <a:gd name="f51" fmla="val 896"/>
              <a:gd name="f52" fmla="val 145"/>
              <a:gd name="f53" fmla="val 947"/>
              <a:gd name="f54" fmla="val 218"/>
              <a:gd name="f55" fmla="val 923"/>
              <a:gd name="f56" fmla="val 276"/>
              <a:gd name="f57" fmla="val 913"/>
              <a:gd name="f58" fmla="val 338"/>
              <a:gd name="f59" fmla="val 848"/>
              <a:gd name="f60" fmla="val 383"/>
              <a:gd name="f61" fmla="val 787"/>
              <a:gd name="f62" fmla="val 361"/>
              <a:gd name="f63" fmla="val 703"/>
              <a:gd name="f64" fmla="val 337"/>
              <a:gd name="f65" fmla="val 655"/>
              <a:gd name="f66" fmla="val 238"/>
              <a:gd name="f67" fmla="val 680"/>
              <a:gd name="f68" fmla="val 156"/>
              <a:gd name="f69" fmla="val 682"/>
              <a:gd name="f70" fmla="val 600"/>
              <a:gd name="f71" fmla="val 557"/>
              <a:gd name="f72" fmla="val 80"/>
              <a:gd name="f73" fmla="val 536"/>
              <a:gd name="f74" fmla="val 161"/>
              <a:gd name="f75" fmla="val 576"/>
              <a:gd name="f76" fmla="val 244"/>
              <a:gd name="f77" fmla="val 551"/>
              <a:gd name="f78" fmla="val 325"/>
              <a:gd name="f79" fmla="val 535"/>
              <a:gd name="f80" fmla="val 387"/>
              <a:gd name="f81" fmla="val 560"/>
              <a:gd name="f82" fmla="val 512"/>
              <a:gd name="f83" fmla="val 460"/>
              <a:gd name="f84" fmla="val 503"/>
              <a:gd name="f85" fmla="val 367"/>
              <a:gd name="f86" fmla="val 496"/>
              <a:gd name="f87" fmla="val 358"/>
              <a:gd name="f88" fmla="val 412"/>
              <a:gd name="f89" fmla="val 310"/>
              <a:gd name="f90" fmla="val 390"/>
              <a:gd name="f91" fmla="val 264"/>
              <a:gd name="f92" fmla="val 359"/>
              <a:gd name="f93" fmla="val 219"/>
              <a:gd name="f94" fmla="val 356"/>
              <a:gd name="f95" fmla="val 153"/>
              <a:gd name="f96" fmla="val 351"/>
              <a:gd name="f97" fmla="val 89"/>
              <a:gd name="f98" fmla="val 346"/>
              <a:gd name="f99" fmla="val 49"/>
              <a:gd name="f100" fmla="val 468"/>
              <a:gd name="f101" fmla="val 82"/>
              <a:gd name="f102" fmla="val 143"/>
              <a:gd name="f103" fmla="val 620"/>
              <a:gd name="f104" fmla="val 208"/>
              <a:gd name="f105" fmla="val 258"/>
              <a:gd name="f106" fmla="val 737"/>
              <a:gd name="f107" fmla="val 340"/>
              <a:gd name="f108" fmla="val 714"/>
              <a:gd name="f109" fmla="val 397"/>
              <a:gd name="f110" fmla="val 739"/>
              <a:gd name="f111" fmla="val 1357"/>
              <a:gd name="f112" fmla="val 1293"/>
              <a:gd name="f113" fmla="val 1314"/>
              <a:gd name="f114" fmla="val 1256"/>
              <a:gd name="f115" fmla="val 1294"/>
              <a:gd name="f116" fmla="val 1258"/>
              <a:gd name="f117" fmla="val 1286"/>
              <a:gd name="f118" fmla="val 1274"/>
              <a:gd name="f119" fmla="val 1271"/>
              <a:gd name="f120" fmla="val 1249"/>
              <a:gd name="f121" fmla="val 1276"/>
              <a:gd name="f122" fmla="val 1281"/>
              <a:gd name="f123" fmla="val 1220"/>
              <a:gd name="f124" fmla="val 1285"/>
              <a:gd name="f125" fmla="val 1205"/>
              <a:gd name="f126" fmla="val 1288"/>
              <a:gd name="f127" fmla="val 1190"/>
              <a:gd name="f128" fmla="val 1291"/>
              <a:gd name="f129" fmla="val 1175"/>
              <a:gd name="f130" fmla="val 1159"/>
              <a:gd name="f131" fmla="val 1295"/>
              <a:gd name="f132" fmla="val 1143"/>
              <a:gd name="f133" fmla="val 1297"/>
              <a:gd name="f134" fmla="val 1128"/>
              <a:gd name="f135" fmla="val 1298"/>
              <a:gd name="f136" fmla="val 1112"/>
              <a:gd name="f137" fmla="val 1095"/>
              <a:gd name="f138" fmla="val 836"/>
              <a:gd name="f139" fmla="val 1078"/>
              <a:gd name="f140" fmla="val 626"/>
              <a:gd name="f141" fmla="val 807"/>
              <a:gd name="f142" fmla="val 317"/>
              <a:gd name="f143" fmla="val 320"/>
              <a:gd name="f144" fmla="val 327"/>
              <a:gd name="f145" fmla="val 333"/>
              <a:gd name="f146" fmla="val 344"/>
              <a:gd name="f147" fmla="val 1248"/>
              <a:gd name="f148" fmla="val 1283"/>
              <a:gd name="f149" fmla="val 364"/>
              <a:gd name="f150" fmla="val 1301"/>
              <a:gd name="f151" fmla="val 363"/>
              <a:gd name="f152" fmla="val 1304"/>
              <a:gd name="f153" fmla="val 318"/>
              <a:gd name="f154" fmla="val 1383"/>
              <a:gd name="f155" fmla="val 259"/>
              <a:gd name="f156" fmla="val 253"/>
              <a:gd name="f157" fmla="val 1273"/>
              <a:gd name="f158" fmla="val 251"/>
              <a:gd name="f159" fmla="val 1264"/>
              <a:gd name="f160" fmla="val 248"/>
              <a:gd name="f161" fmla="val 1255"/>
              <a:gd name="f162" fmla="val 247"/>
              <a:gd name="f163" fmla="val 1246"/>
              <a:gd name="f164" fmla="val 245"/>
              <a:gd name="f165" fmla="val 1237"/>
              <a:gd name="f166" fmla="val 1228"/>
              <a:gd name="f167" fmla="val 242"/>
              <a:gd name="f168" fmla="val 1219"/>
              <a:gd name="f169" fmla="val 240"/>
              <a:gd name="f170" fmla="val 1209"/>
              <a:gd name="f171" fmla="val 239"/>
              <a:gd name="f172" fmla="val 1200"/>
              <a:gd name="f173" fmla="val 1191"/>
              <a:gd name="f174" fmla="val 237"/>
              <a:gd name="f175" fmla="val 1182"/>
              <a:gd name="f176" fmla="val 236"/>
              <a:gd name="f177" fmla="val 1172"/>
              <a:gd name="f178" fmla="val 235"/>
              <a:gd name="f179" fmla="val 1153"/>
              <a:gd name="f180" fmla="val 234"/>
              <a:gd name="f181" fmla="val 1144"/>
              <a:gd name="f182" fmla="val 1134"/>
              <a:gd name="f183" fmla="val 1125"/>
              <a:gd name="f184" fmla="val 817"/>
              <a:gd name="f185" fmla="val 491"/>
              <a:gd name="f186" fmla="val 568"/>
              <a:gd name="f187" fmla="val 1124"/>
              <a:gd name="f188" fmla="val 1381"/>
              <a:gd name="f189" fmla="val 1380"/>
              <a:gd name="f190" fmla="val 1379"/>
              <a:gd name="f191" fmla="val 1378"/>
              <a:gd name="f192" fmla="val 1377"/>
              <a:gd name="f193" fmla="val 1376"/>
              <a:gd name="f194" fmla="val 1374"/>
              <a:gd name="f195" fmla="val 1373"/>
              <a:gd name="f196" fmla="val 1371"/>
              <a:gd name="f197" fmla="val 1369"/>
              <a:gd name="f198" fmla="val 1367"/>
              <a:gd name="f199" fmla="val 1364"/>
              <a:gd name="f200" fmla="val 1280"/>
              <a:gd name="f201" fmla="val 407"/>
              <a:gd name="f202" fmla="val 727"/>
              <a:gd name="f203" fmla="val 410"/>
              <a:gd name="f204" fmla="val 707"/>
              <a:gd name="f205" fmla="val 409"/>
              <a:gd name="f206" fmla="val 683"/>
              <a:gd name="f207" fmla="val 432"/>
              <a:gd name="f208" fmla="val 498"/>
              <a:gd name="f209" fmla="val 587"/>
              <a:gd name="f210" fmla="val 474"/>
              <a:gd name="f211" fmla="val 431"/>
              <a:gd name="f212" fmla="val 585"/>
              <a:gd name="f213" fmla="val 345"/>
              <a:gd name="f214" fmla="val 323"/>
              <a:gd name="f215" fmla="val 528"/>
              <a:gd name="f216" fmla="val 324"/>
              <a:gd name="f217" fmla="val 342"/>
              <a:gd name="f218" fmla="val 472"/>
              <a:gd name="f219" fmla="val 282"/>
              <a:gd name="f220" fmla="val 442"/>
              <a:gd name="f221" fmla="val 215"/>
              <a:gd name="f222" fmla="val 404"/>
              <a:gd name="f223" fmla="val 167"/>
              <a:gd name="f224" fmla="val 401"/>
              <a:gd name="f225" fmla="val 139"/>
              <a:gd name="f226" fmla="val 398"/>
              <a:gd name="f227" fmla="val 109"/>
              <a:gd name="f228" fmla="val 389"/>
              <a:gd name="f229" fmla="val 85"/>
              <a:gd name="f230" fmla="val 406"/>
              <a:gd name="f231" fmla="val 69"/>
              <a:gd name="f232" fmla="val 424"/>
              <a:gd name="f233" fmla="val 78"/>
              <a:gd name="f234" fmla="val 428"/>
              <a:gd name="f235" fmla="val 446"/>
              <a:gd name="f236" fmla="val 480"/>
              <a:gd name="f237" fmla="val 124"/>
              <a:gd name="f238" fmla="val 545"/>
              <a:gd name="f239" fmla="val 175"/>
              <a:gd name="f240" fmla="val 575"/>
              <a:gd name="f241" fmla="val 212"/>
              <a:gd name="f242" fmla="val 594"/>
              <a:gd name="f243" fmla="val 288"/>
              <a:gd name="f244" fmla="val 664"/>
              <a:gd name="f245" fmla="val 349"/>
              <a:gd name="f246" fmla="val 687"/>
              <a:gd name="f247" fmla="val 681"/>
              <a:gd name="f248" fmla="val 478"/>
              <a:gd name="f249" fmla="val 596"/>
              <a:gd name="f250" fmla="val 565"/>
              <a:gd name="f251" fmla="val 514"/>
              <a:gd name="f252" fmla="val 518"/>
              <a:gd name="f253" fmla="val 524"/>
              <a:gd name="f254" fmla="val 489"/>
              <a:gd name="f255" fmla="val 482"/>
              <a:gd name="f256" fmla="val 530"/>
              <a:gd name="f257" fmla="val 467"/>
              <a:gd name="f258" fmla="val 1071"/>
              <a:gd name="f259" fmla="val 470"/>
              <a:gd name="f260" fmla="val 1077"/>
              <a:gd name="f261" fmla="val 520"/>
              <a:gd name="f262" fmla="val 1084"/>
              <a:gd name="f263" fmla="val 1118"/>
              <a:gd name="f264" fmla="val 1160"/>
              <a:gd name="f265" fmla="val 639"/>
              <a:gd name="f266" fmla="val 1229"/>
              <a:gd name="f267" fmla="val 660"/>
              <a:gd name="f268" fmla="val 1240"/>
              <a:gd name="f269" fmla="val 718"/>
              <a:gd name="f270" fmla="val 1238"/>
              <a:gd name="f271" fmla="val 731"/>
              <a:gd name="f272" fmla="val 743"/>
              <a:gd name="f273" fmla="val 1245"/>
              <a:gd name="f274" fmla="val 689"/>
              <a:gd name="f275" fmla="val 653"/>
              <a:gd name="f276" fmla="val 1309"/>
              <a:gd name="f277" fmla="val 635"/>
              <a:gd name="f278" fmla="val 1332"/>
              <a:gd name="f279" fmla="val 1395"/>
              <a:gd name="f280" fmla="val 559"/>
              <a:gd name="f281" fmla="val 1451"/>
              <a:gd name="f282" fmla="val 1464"/>
              <a:gd name="f283" fmla="val 484"/>
              <a:gd name="f284" fmla="val 1496"/>
              <a:gd name="f285" fmla="val 463"/>
              <a:gd name="f286" fmla="val 1499"/>
              <a:gd name="f287" fmla="val 448"/>
              <a:gd name="f288" fmla="val 1384"/>
              <a:gd name="f289" fmla="val 1321"/>
              <a:gd name="f290" fmla="val 453"/>
              <a:gd name="f291" fmla="val 1197"/>
              <a:gd name="f292" fmla="val 516"/>
              <a:gd name="f293" fmla="val 1116"/>
              <a:gd name="f294" fmla="+- 0 0 -90"/>
              <a:gd name="f295" fmla="*/ f3 1 1576"/>
              <a:gd name="f296" fmla="*/ f4 1 1389"/>
              <a:gd name="f297" fmla="+- f7 0 f5"/>
              <a:gd name="f298" fmla="+- f6 0 f5"/>
              <a:gd name="f299" fmla="*/ f294 f0 1"/>
              <a:gd name="f300" fmla="*/ f298 1 1576"/>
              <a:gd name="f301" fmla="*/ f297 1 1389"/>
              <a:gd name="f302" fmla="*/ 1463 f298 1"/>
              <a:gd name="f303" fmla="*/ 608 f297 1"/>
              <a:gd name="f304" fmla="*/ 1362 f298 1"/>
              <a:gd name="f305" fmla="*/ 399 f297 1"/>
              <a:gd name="f306" fmla="*/ 1062 f298 1"/>
              <a:gd name="f307" fmla="*/ 423 f297 1"/>
              <a:gd name="f308" fmla="*/ 936 f298 1"/>
              <a:gd name="f309" fmla="*/ 91 f297 1"/>
              <a:gd name="f310" fmla="*/ 787 f298 1"/>
              <a:gd name="f311" fmla="*/ 361 f297 1"/>
              <a:gd name="f312" fmla="*/ 557 f298 1"/>
              <a:gd name="f313" fmla="*/ 80 f297 1"/>
              <a:gd name="f314" fmla="*/ 460 f298 1"/>
              <a:gd name="f315" fmla="*/ 503 f297 1"/>
              <a:gd name="f316" fmla="*/ 153 f298 1"/>
              <a:gd name="f317" fmla="*/ 351 f297 1"/>
              <a:gd name="f318" fmla="*/ 208 f298 1"/>
              <a:gd name="f319" fmla="*/ 680 f297 1"/>
              <a:gd name="f320" fmla="*/ 1357 f298 1"/>
              <a:gd name="f321" fmla="*/ 1293 f297 1"/>
              <a:gd name="f322" fmla="*/ 1276 f298 1"/>
              <a:gd name="f323" fmla="*/ 1235 f297 1"/>
              <a:gd name="f324" fmla="*/ 1295 f298 1"/>
              <a:gd name="f325" fmla="*/ 1143 f297 1"/>
              <a:gd name="f326" fmla="*/ 807 f298 1"/>
              <a:gd name="f327" fmla="*/ 626 f297 1"/>
              <a:gd name="f328" fmla="*/ 327 f298 1"/>
              <a:gd name="f329" fmla="*/ 1190 f297 1"/>
              <a:gd name="f330" fmla="*/ 364 f298 1"/>
              <a:gd name="f331" fmla="*/ 1301 f297 1"/>
              <a:gd name="f332" fmla="*/ 251 f298 1"/>
              <a:gd name="f333" fmla="*/ 1264 f297 1"/>
              <a:gd name="f334" fmla="*/ 240 f298 1"/>
              <a:gd name="f335" fmla="*/ 1209 f297 1"/>
              <a:gd name="f336" fmla="*/ 235 f298 1"/>
              <a:gd name="f337" fmla="*/ 1153 f297 1"/>
              <a:gd name="f338" fmla="*/ 568 f297 1"/>
              <a:gd name="f339" fmla="*/ 1380 f298 1"/>
              <a:gd name="f340" fmla="*/ 1374 f298 1"/>
              <a:gd name="f341" fmla="*/ 1364 f298 1"/>
              <a:gd name="f342" fmla="*/ 407 f298 1"/>
              <a:gd name="f343" fmla="*/ 727 f297 1"/>
              <a:gd name="f344" fmla="*/ 474 f298 1"/>
              <a:gd name="f345" fmla="*/ 587 f297 1"/>
              <a:gd name="f346" fmla="*/ 282 f298 1"/>
              <a:gd name="f347" fmla="*/ 442 f297 1"/>
              <a:gd name="f348" fmla="*/ 85 f298 1"/>
              <a:gd name="f349" fmla="*/ 406 f297 1"/>
              <a:gd name="f350" fmla="*/ 145 f298 1"/>
              <a:gd name="f351" fmla="*/ 545 f297 1"/>
              <a:gd name="f352" fmla="*/ 410 f298 1"/>
              <a:gd name="f353" fmla="*/ 681 f297 1"/>
              <a:gd name="f354" fmla="*/ 514 f298 1"/>
              <a:gd name="f355" fmla="*/ 518 f297 1"/>
              <a:gd name="f356" fmla="*/ 1071 f298 1"/>
              <a:gd name="f357" fmla="*/ 470 f297 1"/>
              <a:gd name="f358" fmla="*/ 1240 f298 1"/>
              <a:gd name="f359" fmla="*/ 718 f297 1"/>
              <a:gd name="f360" fmla="*/ 1237 f298 1"/>
              <a:gd name="f361" fmla="*/ 689 f297 1"/>
              <a:gd name="f362" fmla="*/ 1451 f298 1"/>
              <a:gd name="f363" fmla="*/ 1321 f298 1"/>
              <a:gd name="f364" fmla="*/ 453 f297 1"/>
              <a:gd name="f365" fmla="*/ f299 1 f2"/>
              <a:gd name="f366" fmla="*/ f302 1 1576"/>
              <a:gd name="f367" fmla="*/ f303 1 1389"/>
              <a:gd name="f368" fmla="*/ f304 1 1576"/>
              <a:gd name="f369" fmla="*/ f305 1 1389"/>
              <a:gd name="f370" fmla="*/ f306 1 1576"/>
              <a:gd name="f371" fmla="*/ f307 1 1389"/>
              <a:gd name="f372" fmla="*/ f308 1 1576"/>
              <a:gd name="f373" fmla="*/ f309 1 1389"/>
              <a:gd name="f374" fmla="*/ f310 1 1576"/>
              <a:gd name="f375" fmla="*/ f311 1 1389"/>
              <a:gd name="f376" fmla="*/ f312 1 1576"/>
              <a:gd name="f377" fmla="*/ f313 1 1389"/>
              <a:gd name="f378" fmla="*/ f314 1 1576"/>
              <a:gd name="f379" fmla="*/ f315 1 1389"/>
              <a:gd name="f380" fmla="*/ f316 1 1576"/>
              <a:gd name="f381" fmla="*/ f317 1 1389"/>
              <a:gd name="f382" fmla="*/ f318 1 1576"/>
              <a:gd name="f383" fmla="*/ f319 1 1389"/>
              <a:gd name="f384" fmla="*/ f320 1 1576"/>
              <a:gd name="f385" fmla="*/ f321 1 1389"/>
              <a:gd name="f386" fmla="*/ f322 1 1576"/>
              <a:gd name="f387" fmla="*/ f323 1 1389"/>
              <a:gd name="f388" fmla="*/ f324 1 1576"/>
              <a:gd name="f389" fmla="*/ f325 1 1389"/>
              <a:gd name="f390" fmla="*/ f326 1 1576"/>
              <a:gd name="f391" fmla="*/ f327 1 1389"/>
              <a:gd name="f392" fmla="*/ f328 1 1576"/>
              <a:gd name="f393" fmla="*/ f329 1 1389"/>
              <a:gd name="f394" fmla="*/ f330 1 1576"/>
              <a:gd name="f395" fmla="*/ f331 1 1389"/>
              <a:gd name="f396" fmla="*/ f332 1 1576"/>
              <a:gd name="f397" fmla="*/ f333 1 1389"/>
              <a:gd name="f398" fmla="*/ f334 1 1576"/>
              <a:gd name="f399" fmla="*/ f335 1 1389"/>
              <a:gd name="f400" fmla="*/ f336 1 1576"/>
              <a:gd name="f401" fmla="*/ f337 1 1389"/>
              <a:gd name="f402" fmla="*/ f338 1 1389"/>
              <a:gd name="f403" fmla="*/ f339 1 1576"/>
              <a:gd name="f404" fmla="*/ f340 1 1576"/>
              <a:gd name="f405" fmla="*/ f341 1 1576"/>
              <a:gd name="f406" fmla="*/ f342 1 1576"/>
              <a:gd name="f407" fmla="*/ f343 1 1389"/>
              <a:gd name="f408" fmla="*/ f344 1 1576"/>
              <a:gd name="f409" fmla="*/ f345 1 1389"/>
              <a:gd name="f410" fmla="*/ f346 1 1576"/>
              <a:gd name="f411" fmla="*/ f347 1 1389"/>
              <a:gd name="f412" fmla="*/ f348 1 1576"/>
              <a:gd name="f413" fmla="*/ f349 1 1389"/>
              <a:gd name="f414" fmla="*/ f350 1 1576"/>
              <a:gd name="f415" fmla="*/ f351 1 1389"/>
              <a:gd name="f416" fmla="*/ f352 1 1576"/>
              <a:gd name="f417" fmla="*/ f353 1 1389"/>
              <a:gd name="f418" fmla="*/ f354 1 1576"/>
              <a:gd name="f419" fmla="*/ f355 1 1389"/>
              <a:gd name="f420" fmla="*/ f356 1 1576"/>
              <a:gd name="f421" fmla="*/ f357 1 1389"/>
              <a:gd name="f422" fmla="*/ f358 1 1576"/>
              <a:gd name="f423" fmla="*/ f359 1 1389"/>
              <a:gd name="f424" fmla="*/ f360 1 1576"/>
              <a:gd name="f425" fmla="*/ f361 1 1389"/>
              <a:gd name="f426" fmla="*/ f362 1 1576"/>
              <a:gd name="f427" fmla="*/ f363 1 1576"/>
              <a:gd name="f428" fmla="*/ f364 1 1389"/>
              <a:gd name="f429" fmla="*/ 0 1 f300"/>
              <a:gd name="f430" fmla="*/ f6 1 f300"/>
              <a:gd name="f431" fmla="*/ 0 1 f301"/>
              <a:gd name="f432" fmla="*/ f7 1 f301"/>
              <a:gd name="f433" fmla="+- f365 0 f1"/>
              <a:gd name="f434" fmla="*/ f366 1 f300"/>
              <a:gd name="f435" fmla="*/ f367 1 f301"/>
              <a:gd name="f436" fmla="*/ f368 1 f300"/>
              <a:gd name="f437" fmla="*/ f369 1 f301"/>
              <a:gd name="f438" fmla="*/ f370 1 f300"/>
              <a:gd name="f439" fmla="*/ f371 1 f301"/>
              <a:gd name="f440" fmla="*/ f372 1 f300"/>
              <a:gd name="f441" fmla="*/ f373 1 f301"/>
              <a:gd name="f442" fmla="*/ f374 1 f300"/>
              <a:gd name="f443" fmla="*/ f375 1 f301"/>
              <a:gd name="f444" fmla="*/ f376 1 f300"/>
              <a:gd name="f445" fmla="*/ f377 1 f301"/>
              <a:gd name="f446" fmla="*/ f378 1 f300"/>
              <a:gd name="f447" fmla="*/ f379 1 f301"/>
              <a:gd name="f448" fmla="*/ f380 1 f300"/>
              <a:gd name="f449" fmla="*/ f381 1 f301"/>
              <a:gd name="f450" fmla="*/ f382 1 f300"/>
              <a:gd name="f451" fmla="*/ f383 1 f301"/>
              <a:gd name="f452" fmla="*/ f384 1 f300"/>
              <a:gd name="f453" fmla="*/ f385 1 f301"/>
              <a:gd name="f454" fmla="*/ f386 1 f300"/>
              <a:gd name="f455" fmla="*/ f387 1 f301"/>
              <a:gd name="f456" fmla="*/ f388 1 f300"/>
              <a:gd name="f457" fmla="*/ f389 1 f301"/>
              <a:gd name="f458" fmla="*/ f390 1 f300"/>
              <a:gd name="f459" fmla="*/ f391 1 f301"/>
              <a:gd name="f460" fmla="*/ f392 1 f300"/>
              <a:gd name="f461" fmla="*/ f393 1 f301"/>
              <a:gd name="f462" fmla="*/ f394 1 f300"/>
              <a:gd name="f463" fmla="*/ f395 1 f301"/>
              <a:gd name="f464" fmla="*/ f396 1 f300"/>
              <a:gd name="f465" fmla="*/ f397 1 f301"/>
              <a:gd name="f466" fmla="*/ f398 1 f300"/>
              <a:gd name="f467" fmla="*/ f399 1 f301"/>
              <a:gd name="f468" fmla="*/ f400 1 f300"/>
              <a:gd name="f469" fmla="*/ f401 1 f301"/>
              <a:gd name="f470" fmla="*/ f402 1 f301"/>
              <a:gd name="f471" fmla="*/ f403 1 f300"/>
              <a:gd name="f472" fmla="*/ f404 1 f300"/>
              <a:gd name="f473" fmla="*/ f405 1 f300"/>
              <a:gd name="f474" fmla="*/ f406 1 f300"/>
              <a:gd name="f475" fmla="*/ f407 1 f301"/>
              <a:gd name="f476" fmla="*/ f408 1 f300"/>
              <a:gd name="f477" fmla="*/ f409 1 f301"/>
              <a:gd name="f478" fmla="*/ f410 1 f300"/>
              <a:gd name="f479" fmla="*/ f411 1 f301"/>
              <a:gd name="f480" fmla="*/ f412 1 f300"/>
              <a:gd name="f481" fmla="*/ f413 1 f301"/>
              <a:gd name="f482" fmla="*/ f414 1 f300"/>
              <a:gd name="f483" fmla="*/ f415 1 f301"/>
              <a:gd name="f484" fmla="*/ f416 1 f300"/>
              <a:gd name="f485" fmla="*/ f417 1 f301"/>
              <a:gd name="f486" fmla="*/ f418 1 f300"/>
              <a:gd name="f487" fmla="*/ f419 1 f301"/>
              <a:gd name="f488" fmla="*/ f420 1 f300"/>
              <a:gd name="f489" fmla="*/ f421 1 f301"/>
              <a:gd name="f490" fmla="*/ f422 1 f300"/>
              <a:gd name="f491" fmla="*/ f423 1 f301"/>
              <a:gd name="f492" fmla="*/ f424 1 f300"/>
              <a:gd name="f493" fmla="*/ f425 1 f301"/>
              <a:gd name="f494" fmla="*/ f426 1 f300"/>
              <a:gd name="f495" fmla="*/ f427 1 f300"/>
              <a:gd name="f496" fmla="*/ f428 1 f301"/>
              <a:gd name="f497" fmla="*/ f429 f295 1"/>
              <a:gd name="f498" fmla="*/ f430 f295 1"/>
              <a:gd name="f499" fmla="*/ f432 f296 1"/>
              <a:gd name="f500" fmla="*/ f431 f296 1"/>
              <a:gd name="f501" fmla="*/ f434 f295 1"/>
              <a:gd name="f502" fmla="*/ f435 f296 1"/>
              <a:gd name="f503" fmla="*/ f436 f295 1"/>
              <a:gd name="f504" fmla="*/ f437 f296 1"/>
              <a:gd name="f505" fmla="*/ f438 f295 1"/>
              <a:gd name="f506" fmla="*/ f439 f296 1"/>
              <a:gd name="f507" fmla="*/ f440 f295 1"/>
              <a:gd name="f508" fmla="*/ f441 f296 1"/>
              <a:gd name="f509" fmla="*/ f442 f295 1"/>
              <a:gd name="f510" fmla="*/ f443 f296 1"/>
              <a:gd name="f511" fmla="*/ f444 f295 1"/>
              <a:gd name="f512" fmla="*/ f445 f296 1"/>
              <a:gd name="f513" fmla="*/ f446 f295 1"/>
              <a:gd name="f514" fmla="*/ f447 f296 1"/>
              <a:gd name="f515" fmla="*/ f448 f295 1"/>
              <a:gd name="f516" fmla="*/ f449 f296 1"/>
              <a:gd name="f517" fmla="*/ f450 f295 1"/>
              <a:gd name="f518" fmla="*/ f451 f296 1"/>
              <a:gd name="f519" fmla="*/ f452 f295 1"/>
              <a:gd name="f520" fmla="*/ f453 f296 1"/>
              <a:gd name="f521" fmla="*/ f454 f295 1"/>
              <a:gd name="f522" fmla="*/ f455 f296 1"/>
              <a:gd name="f523" fmla="*/ f456 f295 1"/>
              <a:gd name="f524" fmla="*/ f457 f296 1"/>
              <a:gd name="f525" fmla="*/ f458 f295 1"/>
              <a:gd name="f526" fmla="*/ f459 f296 1"/>
              <a:gd name="f527" fmla="*/ f460 f295 1"/>
              <a:gd name="f528" fmla="*/ f461 f296 1"/>
              <a:gd name="f529" fmla="*/ f462 f295 1"/>
              <a:gd name="f530" fmla="*/ f463 f296 1"/>
              <a:gd name="f531" fmla="*/ f464 f295 1"/>
              <a:gd name="f532" fmla="*/ f465 f296 1"/>
              <a:gd name="f533" fmla="*/ f466 f295 1"/>
              <a:gd name="f534" fmla="*/ f467 f296 1"/>
              <a:gd name="f535" fmla="*/ f468 f295 1"/>
              <a:gd name="f536" fmla="*/ f469 f296 1"/>
              <a:gd name="f537" fmla="*/ f470 f296 1"/>
              <a:gd name="f538" fmla="*/ f471 f295 1"/>
              <a:gd name="f539" fmla="*/ f472 f295 1"/>
              <a:gd name="f540" fmla="*/ f473 f295 1"/>
              <a:gd name="f541" fmla="*/ f474 f295 1"/>
              <a:gd name="f542" fmla="*/ f475 f296 1"/>
              <a:gd name="f543" fmla="*/ f476 f295 1"/>
              <a:gd name="f544" fmla="*/ f477 f296 1"/>
              <a:gd name="f545" fmla="*/ f478 f295 1"/>
              <a:gd name="f546" fmla="*/ f479 f296 1"/>
              <a:gd name="f547" fmla="*/ f480 f295 1"/>
              <a:gd name="f548" fmla="*/ f481 f296 1"/>
              <a:gd name="f549" fmla="*/ f482 f295 1"/>
              <a:gd name="f550" fmla="*/ f483 f296 1"/>
              <a:gd name="f551" fmla="*/ f484 f295 1"/>
              <a:gd name="f552" fmla="*/ f485 f296 1"/>
              <a:gd name="f553" fmla="*/ f486 f295 1"/>
              <a:gd name="f554" fmla="*/ f487 f296 1"/>
              <a:gd name="f555" fmla="*/ f488 f295 1"/>
              <a:gd name="f556" fmla="*/ f489 f296 1"/>
              <a:gd name="f557" fmla="*/ f490 f295 1"/>
              <a:gd name="f558" fmla="*/ f491 f296 1"/>
              <a:gd name="f559" fmla="*/ f492 f295 1"/>
              <a:gd name="f560" fmla="*/ f493 f296 1"/>
              <a:gd name="f561" fmla="*/ f494 f295 1"/>
              <a:gd name="f562" fmla="*/ f495 f295 1"/>
              <a:gd name="f563" fmla="*/ f496 f2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3">
                <a:pos x="f501" y="f502"/>
              </a:cxn>
              <a:cxn ang="f433">
                <a:pos x="f503" y="f504"/>
              </a:cxn>
              <a:cxn ang="f433">
                <a:pos x="f505" y="f506"/>
              </a:cxn>
              <a:cxn ang="f433">
                <a:pos x="f507" y="f508"/>
              </a:cxn>
              <a:cxn ang="f433">
                <a:pos x="f509" y="f510"/>
              </a:cxn>
              <a:cxn ang="f433">
                <a:pos x="f511" y="f512"/>
              </a:cxn>
              <a:cxn ang="f433">
                <a:pos x="f513" y="f514"/>
              </a:cxn>
              <a:cxn ang="f433">
                <a:pos x="f515" y="f516"/>
              </a:cxn>
              <a:cxn ang="f433">
                <a:pos x="f517" y="f518"/>
              </a:cxn>
              <a:cxn ang="f433">
                <a:pos x="f519" y="f520"/>
              </a:cxn>
              <a:cxn ang="f433">
                <a:pos x="f521" y="f522"/>
              </a:cxn>
              <a:cxn ang="f433">
                <a:pos x="f523" y="f524"/>
              </a:cxn>
              <a:cxn ang="f433">
                <a:pos x="f525" y="f526"/>
              </a:cxn>
              <a:cxn ang="f433">
                <a:pos x="f527" y="f528"/>
              </a:cxn>
              <a:cxn ang="f433">
                <a:pos x="f529" y="f530"/>
              </a:cxn>
              <a:cxn ang="f433">
                <a:pos x="f531" y="f532"/>
              </a:cxn>
              <a:cxn ang="f433">
                <a:pos x="f533" y="f534"/>
              </a:cxn>
              <a:cxn ang="f433">
                <a:pos x="f535" y="f536"/>
              </a:cxn>
              <a:cxn ang="f433">
                <a:pos x="f525" y="f537"/>
              </a:cxn>
              <a:cxn ang="f433">
                <a:pos x="f538" y="f536"/>
              </a:cxn>
              <a:cxn ang="f433">
                <a:pos x="f539" y="f534"/>
              </a:cxn>
              <a:cxn ang="f433">
                <a:pos x="f540" y="f532"/>
              </a:cxn>
              <a:cxn ang="f433">
                <a:pos x="f541" y="f542"/>
              </a:cxn>
              <a:cxn ang="f433">
                <a:pos x="f543" y="f544"/>
              </a:cxn>
              <a:cxn ang="f433">
                <a:pos x="f545" y="f546"/>
              </a:cxn>
              <a:cxn ang="f433">
                <a:pos x="f547" y="f548"/>
              </a:cxn>
              <a:cxn ang="f433">
                <a:pos x="f549" y="f550"/>
              </a:cxn>
              <a:cxn ang="f433">
                <a:pos x="f551" y="f552"/>
              </a:cxn>
              <a:cxn ang="f433">
                <a:pos x="f553" y="f554"/>
              </a:cxn>
              <a:cxn ang="f433">
                <a:pos x="f555" y="f556"/>
              </a:cxn>
              <a:cxn ang="f433">
                <a:pos x="f557" y="f558"/>
              </a:cxn>
              <a:cxn ang="f433">
                <a:pos x="f559" y="f560"/>
              </a:cxn>
              <a:cxn ang="f433">
                <a:pos x="f561" y="f514"/>
              </a:cxn>
              <a:cxn ang="f433">
                <a:pos x="f562" y="f563"/>
              </a:cxn>
            </a:cxnLst>
            <a:rect l="f497" t="f500" r="f498" b="f499"/>
            <a:pathLst>
              <a:path w="1576" h="138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6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53" y="f54"/>
                  <a:pt x="f55" y="f56"/>
                </a:cubicBezTo>
                <a:cubicBezTo>
                  <a:pt x="f57" y="f58"/>
                  <a:pt x="f59" y="f60"/>
                  <a:pt x="f61" y="f62"/>
                </a:cubicBezTo>
                <a:cubicBezTo>
                  <a:pt x="f63" y="f64"/>
                  <a:pt x="f65" y="f66"/>
                  <a:pt x="f67" y="f68"/>
                </a:cubicBezTo>
                <a:cubicBezTo>
                  <a:pt x="f69" y="f46"/>
                  <a:pt x="f70" y="f5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5" y="f96"/>
                  <a:pt x="f99" y="f100"/>
                </a:cubicBezTo>
                <a:cubicBezTo>
                  <a:pt x="f101" y="f77"/>
                  <a:pt x="f102" y="f103"/>
                  <a:pt x="f104" y="f67"/>
                </a:cubicBezTo>
                <a:cubicBezTo>
                  <a:pt x="f105" y="f106"/>
                  <a:pt x="f107" y="f108"/>
                  <a:pt x="f109" y="f110"/>
                </a:cubicBezTo>
                <a:moveTo>
                  <a:pt x="f111" y="f112"/>
                </a:moveTo>
                <a:cubicBezTo>
                  <a:pt x="f113" y="f7"/>
                  <a:pt x="f114" y="f115"/>
                  <a:pt x="f116" y="f117"/>
                </a:cubicBezTo>
                <a:cubicBezTo>
                  <a:pt x="f114" y="f118"/>
                  <a:pt x="f119" y="f120"/>
                  <a:pt x="f121" y="f8"/>
                </a:cubicBezTo>
                <a:cubicBezTo>
                  <a:pt x="f122" y="f123"/>
                  <a:pt x="f124" y="f125"/>
                  <a:pt x="f126" y="f127"/>
                </a:cubicBezTo>
                <a:cubicBezTo>
                  <a:pt x="f128" y="f129"/>
                  <a:pt x="f115" y="f130"/>
                  <a:pt x="f131" y="f132"/>
                </a:cubicBezTo>
                <a:cubicBezTo>
                  <a:pt x="f133" y="f134"/>
                  <a:pt x="f135" y="f136"/>
                  <a:pt x="f135" y="f137"/>
                </a:cubicBezTo>
                <a:cubicBezTo>
                  <a:pt x="f135" y="f138"/>
                  <a:pt x="f139" y="f140"/>
                  <a:pt x="f141" y="f140"/>
                </a:cubicBezTo>
                <a:cubicBezTo>
                  <a:pt x="f73" y="f140"/>
                  <a:pt x="f142" y="f138"/>
                  <a:pt x="f142" y="f137"/>
                </a:cubicBezTo>
                <a:cubicBezTo>
                  <a:pt x="f142" y="f134"/>
                  <a:pt x="f143" y="f130"/>
                  <a:pt x="f144" y="f127"/>
                </a:cubicBezTo>
                <a:cubicBezTo>
                  <a:pt x="f145" y="f123"/>
                  <a:pt x="f146" y="f147"/>
                  <a:pt x="f94" y="f121"/>
                </a:cubicBezTo>
                <a:cubicBezTo>
                  <a:pt x="f92" y="f148"/>
                  <a:pt x="f85" y="f115"/>
                  <a:pt x="f149" y="f150"/>
                </a:cubicBezTo>
                <a:cubicBezTo>
                  <a:pt x="f151" y="f152"/>
                  <a:pt x="f153" y="f154"/>
                  <a:pt x="f155" y="f112"/>
                </a:cubicBezTo>
                <a:cubicBezTo>
                  <a:pt x="f156" y="f122"/>
                  <a:pt x="f156" y="f157"/>
                  <a:pt x="f158" y="f159"/>
                </a:cubicBezTo>
                <a:cubicBezTo>
                  <a:pt x="f160" y="f161"/>
                  <a:pt x="f162" y="f163"/>
                  <a:pt x="f164" y="f165"/>
                </a:cubicBezTo>
                <a:cubicBezTo>
                  <a:pt x="f76" y="f166"/>
                  <a:pt x="f167" y="f168"/>
                  <a:pt x="f169" y="f170"/>
                </a:cubicBezTo>
                <a:cubicBezTo>
                  <a:pt x="f171" y="f172"/>
                  <a:pt x="f66" y="f173"/>
                  <a:pt x="f174" y="f175"/>
                </a:cubicBezTo>
                <a:cubicBezTo>
                  <a:pt x="f176" y="f177"/>
                  <a:pt x="f178" y="f31"/>
                  <a:pt x="f178" y="f179"/>
                </a:cubicBezTo>
                <a:cubicBezTo>
                  <a:pt x="f180" y="f181"/>
                  <a:pt x="f180" y="f182"/>
                  <a:pt x="f180" y="f183"/>
                </a:cubicBezTo>
                <a:cubicBezTo>
                  <a:pt x="f180" y="f184"/>
                  <a:pt x="f185" y="f186"/>
                  <a:pt x="f141" y="f186"/>
                </a:cubicBezTo>
                <a:cubicBezTo>
                  <a:pt x="f187" y="f186"/>
                  <a:pt x="f188" y="f184"/>
                  <a:pt x="f188" y="f183"/>
                </a:cubicBezTo>
                <a:cubicBezTo>
                  <a:pt x="f188" y="f182"/>
                  <a:pt x="f188" y="f181"/>
                  <a:pt x="f189" y="f179"/>
                </a:cubicBezTo>
                <a:cubicBezTo>
                  <a:pt x="f189" y="f31"/>
                  <a:pt x="f190" y="f177"/>
                  <a:pt x="f191" y="f175"/>
                </a:cubicBezTo>
                <a:cubicBezTo>
                  <a:pt x="f192" y="f173"/>
                  <a:pt x="f193" y="f172"/>
                  <a:pt x="f194" y="f170"/>
                </a:cubicBezTo>
                <a:cubicBezTo>
                  <a:pt x="f195" y="f168"/>
                  <a:pt x="f196" y="f166"/>
                  <a:pt x="f197" y="f165"/>
                </a:cubicBezTo>
                <a:cubicBezTo>
                  <a:pt x="f198" y="f163"/>
                  <a:pt x="f198" y="f161"/>
                  <a:pt x="f199" y="f159"/>
                </a:cubicBezTo>
                <a:cubicBezTo>
                  <a:pt x="f25" y="f157"/>
                  <a:pt x="f25" y="f200"/>
                  <a:pt x="f111" y="f112"/>
                </a:cubicBezTo>
                <a:close/>
                <a:moveTo>
                  <a:pt x="f201" y="f202"/>
                </a:moveTo>
                <a:cubicBezTo>
                  <a:pt x="f201" y="f63"/>
                  <a:pt x="f203" y="f204"/>
                  <a:pt x="f205" y="f206"/>
                </a:cubicBezTo>
                <a:cubicBezTo>
                  <a:pt x="f207" y="f69"/>
                  <a:pt x="f208" y="f209"/>
                  <a:pt x="f210" y="f209"/>
                </a:cubicBezTo>
                <a:cubicBezTo>
                  <a:pt x="f211" y="f212"/>
                  <a:pt x="f213" y="f34"/>
                  <a:pt x="f214" y="f215"/>
                </a:cubicBezTo>
                <a:cubicBezTo>
                  <a:pt x="f216" y="f100"/>
                  <a:pt x="f217" y="f218"/>
                  <a:pt x="f219" y="f220"/>
                </a:cubicBezTo>
                <a:cubicBezTo>
                  <a:pt x="f164" y="f205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97" y="f235"/>
                </a:cubicBezTo>
                <a:cubicBezTo>
                  <a:pt x="f227" y="f236"/>
                  <a:pt x="f237" y="f82"/>
                  <a:pt x="f52" y="f238"/>
                </a:cubicBezTo>
                <a:cubicBezTo>
                  <a:pt x="f239" y="f240"/>
                  <a:pt x="f241" y="f242"/>
                  <a:pt x="f169" y="f140"/>
                </a:cubicBezTo>
                <a:cubicBezTo>
                  <a:pt x="f243" y="f244"/>
                  <a:pt x="f245" y="f246"/>
                  <a:pt x="f203" y="f247"/>
                </a:cubicBezTo>
                <a:moveTo>
                  <a:pt x="f248" y="f249"/>
                </a:moveTo>
                <a:cubicBezTo>
                  <a:pt x="f185" y="f250"/>
                  <a:pt x="f36" y="f77"/>
                  <a:pt x="f251" y="f252"/>
                </a:cubicBezTo>
                <a:cubicBezTo>
                  <a:pt x="f253" y="f254"/>
                  <a:pt x="f215" y="f255"/>
                  <a:pt x="f256" y="f257"/>
                </a:cubicBezTo>
                <a:moveTo>
                  <a:pt x="f258" y="f259"/>
                </a:moveTo>
                <a:cubicBezTo>
                  <a:pt x="f260" y="f261"/>
                  <a:pt x="f262" y="f71"/>
                  <a:pt x="f263" y="f70"/>
                </a:cubicBezTo>
                <a:cubicBezTo>
                  <a:pt x="f264" y="f265"/>
                  <a:pt x="f266" y="f267"/>
                  <a:pt x="f268" y="f269"/>
                </a:cubicBezTo>
                <a:cubicBezTo>
                  <a:pt x="f270" y="f271"/>
                  <a:pt x="f163" y="f272"/>
                  <a:pt x="f273" y="f11"/>
                </a:cubicBezTo>
                <a:moveTo>
                  <a:pt x="f165" y="f274"/>
                </a:moveTo>
                <a:cubicBezTo>
                  <a:pt x="f159" y="f275"/>
                  <a:pt x="f276" y="f277"/>
                  <a:pt x="f278" y="f249"/>
                </a:cubicBezTo>
                <a:cubicBezTo>
                  <a:pt x="f279" y="f280"/>
                  <a:pt x="f193" y="f79"/>
                  <a:pt x="f281" y="f84"/>
                </a:cubicBezTo>
                <a:cubicBezTo>
                  <a:pt x="f282" y="f185"/>
                  <a:pt x="f16" y="f283"/>
                  <a:pt x="f284" y="f285"/>
                </a:cubicBezTo>
                <a:cubicBezTo>
                  <a:pt x="f286" y="f287"/>
                  <a:pt x="f288" y="f235"/>
                  <a:pt x="f289" y="f290"/>
                </a:cubicBezTo>
                <a:cubicBezTo>
                  <a:pt x="f291" y="f248"/>
                  <a:pt x="f115" y="f292"/>
                  <a:pt x="f293" y="f249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4" name="Textfeld 962"/>
          <p:cNvSpPr txBox="1"/>
          <p:nvPr/>
        </p:nvSpPr>
        <p:spPr>
          <a:xfrm>
            <a:off x="5097459" y="432310"/>
            <a:ext cx="199708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Ohren</a:t>
            </a:r>
          </a:p>
        </p:txBody>
      </p:sp>
      <p:sp>
        <p:nvSpPr>
          <p:cNvPr id="115" name="Rechteck 142"/>
          <p:cNvSpPr/>
          <p:nvPr/>
        </p:nvSpPr>
        <p:spPr>
          <a:xfrm>
            <a:off x="8450875" y="6177457"/>
            <a:ext cx="2651942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www.matameko.de/Vier-Möglichkeiten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16" name="Gruppieren 45"/>
          <p:cNvGrpSpPr/>
          <p:nvPr/>
        </p:nvGrpSpPr>
        <p:grpSpPr>
          <a:xfrm>
            <a:off x="4531784" y="3252319"/>
            <a:ext cx="394801" cy="720528"/>
            <a:chOff x="4531784" y="3252319"/>
            <a:chExt cx="394801" cy="720528"/>
          </a:xfrm>
        </p:grpSpPr>
        <p:sp>
          <p:nvSpPr>
            <p:cNvPr id="117" name="Freeform 15"/>
            <p:cNvSpPr/>
            <p:nvPr/>
          </p:nvSpPr>
          <p:spPr>
            <a:xfrm>
              <a:off x="4576864" y="330248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8" name="Freeform 16"/>
            <p:cNvSpPr/>
            <p:nvPr/>
          </p:nvSpPr>
          <p:spPr>
            <a:xfrm>
              <a:off x="4531784" y="325231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/>
          <p:nvPr/>
        </p:nvSpPr>
        <p:spPr>
          <a:xfrm>
            <a:off x="449299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4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945"/>
              <a:gd name="f20" fmla="val 145"/>
              <a:gd name="f21" fmla="val 65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4 f32 1"/>
              <a:gd name="f37" fmla="*/ 0 f31 1"/>
              <a:gd name="f38" fmla="*/ 1946 f32 1"/>
              <a:gd name="f39" fmla="*/ 2 f31 1"/>
              <a:gd name="f40" fmla="*/ 2091 f32 1"/>
              <a:gd name="f41" fmla="*/ 197 f31 1"/>
              <a:gd name="f42" fmla="*/ 2092 f32 1"/>
              <a:gd name="f43" fmla="*/ 2627 f31 1"/>
              <a:gd name="f44" fmla="*/ 1945 f32 1"/>
              <a:gd name="f45" fmla="*/ 2825 f31 1"/>
              <a:gd name="f46" fmla="*/ 145 f32 1"/>
              <a:gd name="f47" fmla="*/ 0 f32 1"/>
              <a:gd name="f48" fmla="*/ 2628 f31 1"/>
              <a:gd name="f49" fmla="*/ 2 f32 1"/>
              <a:gd name="f50" fmla="*/ 198 f31 1"/>
              <a:gd name="f51" fmla="*/ f33 1 f2"/>
              <a:gd name="f52" fmla="*/ f36 1 2092"/>
              <a:gd name="f53" fmla="*/ f37 1 2825"/>
              <a:gd name="f54" fmla="*/ f38 1 2092"/>
              <a:gd name="f55" fmla="*/ f39 1 2825"/>
              <a:gd name="f56" fmla="*/ f40 1 2092"/>
              <a:gd name="f57" fmla="*/ f41 1 2825"/>
              <a:gd name="f58" fmla="*/ f42 1 2092"/>
              <a:gd name="f59" fmla="*/ f43 1 2825"/>
              <a:gd name="f60" fmla="*/ f44 1 2092"/>
              <a:gd name="f61" fmla="*/ f45 1 2825"/>
              <a:gd name="f62" fmla="*/ f46 1 2092"/>
              <a:gd name="f63" fmla="*/ f47 1 2092"/>
              <a:gd name="f64" fmla="*/ f48 1 2825"/>
              <a:gd name="f65" fmla="*/ f49 1 2092"/>
              <a:gd name="f66" fmla="*/ f50 1 2825"/>
              <a:gd name="f67" fmla="*/ 0 1 f34"/>
              <a:gd name="f68" fmla="*/ f6 1 f34"/>
              <a:gd name="f69" fmla="*/ 0 1 f35"/>
              <a:gd name="f70" fmla="*/ f7 1 f35"/>
              <a:gd name="f71" fmla="+- f51 0 f1"/>
              <a:gd name="f72" fmla="*/ f52 1 f34"/>
              <a:gd name="f73" fmla="*/ f53 1 f35"/>
              <a:gd name="f74" fmla="*/ f54 1 f34"/>
              <a:gd name="f75" fmla="*/ f55 1 f35"/>
              <a:gd name="f76" fmla="*/ f56 1 f34"/>
              <a:gd name="f77" fmla="*/ f57 1 f35"/>
              <a:gd name="f78" fmla="*/ f58 1 f34"/>
              <a:gd name="f79" fmla="*/ f59 1 f35"/>
              <a:gd name="f80" fmla="*/ f60 1 f34"/>
              <a:gd name="f81" fmla="*/ f61 1 f35"/>
              <a:gd name="f82" fmla="*/ f62 1 f34"/>
              <a:gd name="f83" fmla="*/ f63 1 f34"/>
              <a:gd name="f84" fmla="*/ f64 1 f35"/>
              <a:gd name="f85" fmla="*/ f65 1 f34"/>
              <a:gd name="f86" fmla="*/ f66 1 f35"/>
              <a:gd name="f87" fmla="*/ f67 f29 1"/>
              <a:gd name="f88" fmla="*/ f68 f29 1"/>
              <a:gd name="f89" fmla="*/ f70 f30 1"/>
              <a:gd name="f90" fmla="*/ f69 f30 1"/>
              <a:gd name="f91" fmla="*/ f72 f29 1"/>
              <a:gd name="f92" fmla="*/ f73 f30 1"/>
              <a:gd name="f93" fmla="*/ f74 f29 1"/>
              <a:gd name="f94" fmla="*/ f75 f30 1"/>
              <a:gd name="f95" fmla="*/ f76 f29 1"/>
              <a:gd name="f96" fmla="*/ f77 f30 1"/>
              <a:gd name="f97" fmla="*/ f78 f29 1"/>
              <a:gd name="f98" fmla="*/ f79 f30 1"/>
              <a:gd name="f99" fmla="*/ f80 f29 1"/>
              <a:gd name="f100" fmla="*/ f81 f30 1"/>
              <a:gd name="f101" fmla="*/ f82 f29 1"/>
              <a:gd name="f102" fmla="*/ f83 f29 1"/>
              <a:gd name="f103" fmla="*/ f84 f30 1"/>
              <a:gd name="f104" fmla="*/ f85 f29 1"/>
              <a:gd name="f105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1" y="f92"/>
              </a:cxn>
              <a:cxn ang="f71">
                <a:pos x="f93" y="f94"/>
              </a:cxn>
              <a:cxn ang="f71">
                <a:pos x="f95" y="f96"/>
              </a:cxn>
              <a:cxn ang="f71">
                <a:pos x="f97" y="f98"/>
              </a:cxn>
              <a:cxn ang="f71">
                <a:pos x="f99" y="f100"/>
              </a:cxn>
              <a:cxn ang="f71">
                <a:pos x="f101" y="f100"/>
              </a:cxn>
              <a:cxn ang="f71">
                <a:pos x="f102" y="f103"/>
              </a:cxn>
              <a:cxn ang="f71">
                <a:pos x="f104" y="f105"/>
              </a:cxn>
              <a:cxn ang="f71">
                <a:pos x="f91" y="f92"/>
              </a:cxn>
            </a:cxnLst>
            <a:rect l="f87" t="f90" r="f88" b="f89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19" y="f7"/>
                </a:cubicBezTo>
                <a:lnTo>
                  <a:pt x="f20" y="f7"/>
                </a:lnTo>
                <a:cubicBezTo>
                  <a:pt x="f21" y="f18"/>
                  <a:pt x="f10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reeform 21"/>
          <p:cNvSpPr/>
          <p:nvPr/>
        </p:nvSpPr>
        <p:spPr>
          <a:xfrm>
            <a:off x="1092799" y="4317028"/>
            <a:ext cx="148004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"/>
              <a:gd name="f7" fmla="val 132"/>
              <a:gd name="f8" fmla="val 120"/>
              <a:gd name="f9" fmla="val 107"/>
              <a:gd name="f10" fmla="val 123"/>
              <a:gd name="f11" fmla="val 99"/>
              <a:gd name="f12" fmla="val 126"/>
              <a:gd name="f13" fmla="val 91"/>
              <a:gd name="f14" fmla="val 128"/>
              <a:gd name="f15" fmla="val 83"/>
              <a:gd name="f16" fmla="val 131"/>
              <a:gd name="f17" fmla="val 75"/>
              <a:gd name="f18" fmla="val 67"/>
              <a:gd name="f19" fmla="val 57"/>
              <a:gd name="f20" fmla="val 48"/>
              <a:gd name="f21" fmla="val 130"/>
              <a:gd name="f22" fmla="val 40"/>
              <a:gd name="f23" fmla="val 31"/>
              <a:gd name="f24" fmla="val 125"/>
              <a:gd name="f25" fmla="val 24"/>
              <a:gd name="f26" fmla="val 121"/>
              <a:gd name="f27" fmla="val 19"/>
              <a:gd name="f28" fmla="val 115"/>
              <a:gd name="f29" fmla="val 13"/>
              <a:gd name="f30" fmla="val 110"/>
              <a:gd name="f31" fmla="val 8"/>
              <a:gd name="f32" fmla="val 103"/>
              <a:gd name="f33" fmla="val 5"/>
              <a:gd name="f34" fmla="val 95"/>
              <a:gd name="f35" fmla="val 2"/>
              <a:gd name="f36" fmla="val 86"/>
              <a:gd name="f37" fmla="val 77"/>
              <a:gd name="f38" fmla="val 65"/>
              <a:gd name="f39" fmla="val 45"/>
              <a:gd name="f40" fmla="val 6"/>
              <a:gd name="f41" fmla="val 29"/>
              <a:gd name="f42" fmla="val 18"/>
              <a:gd name="f43" fmla="val 17"/>
              <a:gd name="f44" fmla="val 30"/>
              <a:gd name="f45" fmla="val 46"/>
              <a:gd name="f46" fmla="val 74"/>
              <a:gd name="f47" fmla="val 82"/>
              <a:gd name="f48" fmla="val 1"/>
              <a:gd name="f49" fmla="val 89"/>
              <a:gd name="f50" fmla="val 97"/>
              <a:gd name="f51" fmla="val 4"/>
              <a:gd name="f52" fmla="val 105"/>
              <a:gd name="f53" fmla="val 7"/>
              <a:gd name="f54" fmla="val 113"/>
              <a:gd name="f55" fmla="val 11"/>
              <a:gd name="f56" fmla="val 112"/>
              <a:gd name="f57" fmla="val 108"/>
              <a:gd name="f58" fmla="val 28"/>
              <a:gd name="f59" fmla="val 104"/>
              <a:gd name="f60" fmla="val 26"/>
              <a:gd name="f61" fmla="val 101"/>
              <a:gd name="f62" fmla="val 98"/>
              <a:gd name="f63" fmla="val 22"/>
              <a:gd name="f64" fmla="val 94"/>
              <a:gd name="f65" fmla="val 20"/>
              <a:gd name="f66" fmla="val 90"/>
              <a:gd name="f67" fmla="val 81"/>
              <a:gd name="f68" fmla="val 16"/>
              <a:gd name="f69" fmla="val 76"/>
              <a:gd name="f70" fmla="val 15"/>
              <a:gd name="f71" fmla="val 70"/>
              <a:gd name="f72" fmla="val 14"/>
              <a:gd name="f73" fmla="val 64"/>
              <a:gd name="f74" fmla="val 50"/>
              <a:gd name="f75" fmla="val 38"/>
              <a:gd name="f76" fmla="val 37"/>
              <a:gd name="f77" fmla="val 49"/>
              <a:gd name="f78" fmla="val 39"/>
              <a:gd name="f79" fmla="val 51"/>
              <a:gd name="f80" fmla="val 117"/>
              <a:gd name="f81" fmla="val 66"/>
              <a:gd name="f82" fmla="val 72"/>
              <a:gd name="f83" fmla="val 88"/>
              <a:gd name="f84" fmla="val 93"/>
              <a:gd name="f85" fmla="val 111"/>
              <a:gd name="f86" fmla="val 80"/>
              <a:gd name="f87" fmla="val 63"/>
              <a:gd name="f88" fmla="+- 0 0 -90"/>
              <a:gd name="f89" fmla="*/ f3 1 114"/>
              <a:gd name="f90" fmla="*/ f4 1 132"/>
              <a:gd name="f91" fmla="+- f7 0 f5"/>
              <a:gd name="f92" fmla="+- f6 0 f5"/>
              <a:gd name="f93" fmla="*/ f88 f0 1"/>
              <a:gd name="f94" fmla="*/ f92 1 114"/>
              <a:gd name="f95" fmla="*/ f91 1 132"/>
              <a:gd name="f96" fmla="*/ 114 f92 1"/>
              <a:gd name="f97" fmla="*/ 120 f91 1"/>
              <a:gd name="f98" fmla="*/ 91 f92 1"/>
              <a:gd name="f99" fmla="*/ 128 f91 1"/>
              <a:gd name="f100" fmla="*/ 67 f92 1"/>
              <a:gd name="f101" fmla="*/ 132 f91 1"/>
              <a:gd name="f102" fmla="*/ 40 f92 1"/>
              <a:gd name="f103" fmla="*/ 19 f92 1"/>
              <a:gd name="f104" fmla="*/ 115 f91 1"/>
              <a:gd name="f105" fmla="*/ 5 f92 1"/>
              <a:gd name="f106" fmla="*/ 95 f91 1"/>
              <a:gd name="f107" fmla="*/ 0 f92 1"/>
              <a:gd name="f108" fmla="*/ 65 f91 1"/>
              <a:gd name="f109" fmla="*/ 18 f92 1"/>
              <a:gd name="f110" fmla="*/ 17 f91 1"/>
              <a:gd name="f111" fmla="*/ 0 f91 1"/>
              <a:gd name="f112" fmla="*/ 89 f92 1"/>
              <a:gd name="f113" fmla="*/ 2 f91 1"/>
              <a:gd name="f114" fmla="*/ 113 f92 1"/>
              <a:gd name="f115" fmla="*/ 11 f91 1"/>
              <a:gd name="f116" fmla="*/ 31 f91 1"/>
              <a:gd name="f117" fmla="*/ 112 f92 1"/>
              <a:gd name="f118" fmla="*/ 104 f92 1"/>
              <a:gd name="f119" fmla="*/ 26 f91 1"/>
              <a:gd name="f120" fmla="*/ 94 f92 1"/>
              <a:gd name="f121" fmla="*/ 20 f91 1"/>
              <a:gd name="f122" fmla="*/ 81 f92 1"/>
              <a:gd name="f123" fmla="*/ 16 f91 1"/>
              <a:gd name="f124" fmla="*/ 64 f92 1"/>
              <a:gd name="f125" fmla="*/ 14 f91 1"/>
              <a:gd name="f126" fmla="*/ 30 f92 1"/>
              <a:gd name="f127" fmla="*/ 28 f91 1"/>
              <a:gd name="f128" fmla="*/ 31 f92 1"/>
              <a:gd name="f129" fmla="*/ 103 f91 1"/>
              <a:gd name="f130" fmla="*/ 66 f92 1"/>
              <a:gd name="f131" fmla="*/ 117 f91 1"/>
              <a:gd name="f132" fmla="*/ 82 f92 1"/>
              <a:gd name="f133" fmla="*/ 97 f92 1"/>
              <a:gd name="f134" fmla="*/ 111 f91 1"/>
              <a:gd name="f135" fmla="*/ 80 f91 1"/>
              <a:gd name="f136" fmla="*/ 63 f92 1"/>
              <a:gd name="f137" fmla="*/ f93 1 f2"/>
              <a:gd name="f138" fmla="*/ f96 1 114"/>
              <a:gd name="f139" fmla="*/ f97 1 132"/>
              <a:gd name="f140" fmla="*/ f98 1 114"/>
              <a:gd name="f141" fmla="*/ f99 1 132"/>
              <a:gd name="f142" fmla="*/ f100 1 114"/>
              <a:gd name="f143" fmla="*/ f101 1 132"/>
              <a:gd name="f144" fmla="*/ f102 1 114"/>
              <a:gd name="f145" fmla="*/ f103 1 114"/>
              <a:gd name="f146" fmla="*/ f104 1 132"/>
              <a:gd name="f147" fmla="*/ f105 1 114"/>
              <a:gd name="f148" fmla="*/ f106 1 132"/>
              <a:gd name="f149" fmla="*/ f107 1 114"/>
              <a:gd name="f150" fmla="*/ f108 1 132"/>
              <a:gd name="f151" fmla="*/ f109 1 114"/>
              <a:gd name="f152" fmla="*/ f110 1 132"/>
              <a:gd name="f153" fmla="*/ f111 1 132"/>
              <a:gd name="f154" fmla="*/ f112 1 114"/>
              <a:gd name="f155" fmla="*/ f113 1 132"/>
              <a:gd name="f156" fmla="*/ f114 1 114"/>
              <a:gd name="f157" fmla="*/ f115 1 132"/>
              <a:gd name="f158" fmla="*/ f116 1 132"/>
              <a:gd name="f159" fmla="*/ f117 1 114"/>
              <a:gd name="f160" fmla="*/ f118 1 114"/>
              <a:gd name="f161" fmla="*/ f119 1 132"/>
              <a:gd name="f162" fmla="*/ f120 1 114"/>
              <a:gd name="f163" fmla="*/ f121 1 132"/>
              <a:gd name="f164" fmla="*/ f122 1 114"/>
              <a:gd name="f165" fmla="*/ f123 1 132"/>
              <a:gd name="f166" fmla="*/ f124 1 114"/>
              <a:gd name="f167" fmla="*/ f125 1 132"/>
              <a:gd name="f168" fmla="*/ f126 1 114"/>
              <a:gd name="f169" fmla="*/ f127 1 132"/>
              <a:gd name="f170" fmla="*/ f128 1 114"/>
              <a:gd name="f171" fmla="*/ f129 1 132"/>
              <a:gd name="f172" fmla="*/ f130 1 114"/>
              <a:gd name="f173" fmla="*/ f131 1 132"/>
              <a:gd name="f174" fmla="*/ f132 1 114"/>
              <a:gd name="f175" fmla="*/ f133 1 114"/>
              <a:gd name="f176" fmla="*/ f134 1 132"/>
              <a:gd name="f177" fmla="*/ f135 1 132"/>
              <a:gd name="f178" fmla="*/ f136 1 114"/>
              <a:gd name="f179" fmla="*/ 0 1 f94"/>
              <a:gd name="f180" fmla="*/ f6 1 f94"/>
              <a:gd name="f181" fmla="*/ 0 1 f95"/>
              <a:gd name="f182" fmla="*/ f7 1 f95"/>
              <a:gd name="f183" fmla="+- f137 0 f1"/>
              <a:gd name="f184" fmla="*/ f138 1 f94"/>
              <a:gd name="f185" fmla="*/ f139 1 f95"/>
              <a:gd name="f186" fmla="*/ f140 1 f94"/>
              <a:gd name="f187" fmla="*/ f141 1 f95"/>
              <a:gd name="f188" fmla="*/ f142 1 f94"/>
              <a:gd name="f189" fmla="*/ f143 1 f95"/>
              <a:gd name="f190" fmla="*/ f144 1 f94"/>
              <a:gd name="f191" fmla="*/ f145 1 f94"/>
              <a:gd name="f192" fmla="*/ f146 1 f95"/>
              <a:gd name="f193" fmla="*/ f147 1 f94"/>
              <a:gd name="f194" fmla="*/ f148 1 f95"/>
              <a:gd name="f195" fmla="*/ f149 1 f94"/>
              <a:gd name="f196" fmla="*/ f150 1 f95"/>
              <a:gd name="f197" fmla="*/ f151 1 f94"/>
              <a:gd name="f198" fmla="*/ f152 1 f95"/>
              <a:gd name="f199" fmla="*/ f153 1 f95"/>
              <a:gd name="f200" fmla="*/ f154 1 f94"/>
              <a:gd name="f201" fmla="*/ f155 1 f95"/>
              <a:gd name="f202" fmla="*/ f156 1 f94"/>
              <a:gd name="f203" fmla="*/ f157 1 f95"/>
              <a:gd name="f204" fmla="*/ f158 1 f95"/>
              <a:gd name="f205" fmla="*/ f159 1 f94"/>
              <a:gd name="f206" fmla="*/ f160 1 f94"/>
              <a:gd name="f207" fmla="*/ f161 1 f95"/>
              <a:gd name="f208" fmla="*/ f162 1 f94"/>
              <a:gd name="f209" fmla="*/ f163 1 f95"/>
              <a:gd name="f210" fmla="*/ f164 1 f94"/>
              <a:gd name="f211" fmla="*/ f165 1 f95"/>
              <a:gd name="f212" fmla="*/ f166 1 f94"/>
              <a:gd name="f213" fmla="*/ f167 1 f95"/>
              <a:gd name="f214" fmla="*/ f168 1 f94"/>
              <a:gd name="f215" fmla="*/ f169 1 f95"/>
              <a:gd name="f216" fmla="*/ f170 1 f94"/>
              <a:gd name="f217" fmla="*/ f171 1 f95"/>
              <a:gd name="f218" fmla="*/ f172 1 f94"/>
              <a:gd name="f219" fmla="*/ f173 1 f95"/>
              <a:gd name="f220" fmla="*/ f174 1 f94"/>
              <a:gd name="f221" fmla="*/ f175 1 f94"/>
              <a:gd name="f222" fmla="*/ f176 1 f95"/>
              <a:gd name="f223" fmla="*/ f177 1 f95"/>
              <a:gd name="f224" fmla="*/ f178 1 f94"/>
              <a:gd name="f225" fmla="*/ f179 f89 1"/>
              <a:gd name="f226" fmla="*/ f180 f89 1"/>
              <a:gd name="f227" fmla="*/ f182 f90 1"/>
              <a:gd name="f228" fmla="*/ f181 f90 1"/>
              <a:gd name="f229" fmla="*/ f184 f89 1"/>
              <a:gd name="f230" fmla="*/ f185 f90 1"/>
              <a:gd name="f231" fmla="*/ f186 f89 1"/>
              <a:gd name="f232" fmla="*/ f187 f90 1"/>
              <a:gd name="f233" fmla="*/ f188 f89 1"/>
              <a:gd name="f234" fmla="*/ f189 f90 1"/>
              <a:gd name="f235" fmla="*/ f190 f89 1"/>
              <a:gd name="f236" fmla="*/ f191 f89 1"/>
              <a:gd name="f237" fmla="*/ f192 f90 1"/>
              <a:gd name="f238" fmla="*/ f193 f89 1"/>
              <a:gd name="f239" fmla="*/ f194 f90 1"/>
              <a:gd name="f240" fmla="*/ f195 f89 1"/>
              <a:gd name="f241" fmla="*/ f196 f90 1"/>
              <a:gd name="f242" fmla="*/ f197 f89 1"/>
              <a:gd name="f243" fmla="*/ f198 f90 1"/>
              <a:gd name="f244" fmla="*/ f199 f90 1"/>
              <a:gd name="f245" fmla="*/ f200 f89 1"/>
              <a:gd name="f246" fmla="*/ f201 f90 1"/>
              <a:gd name="f247" fmla="*/ f202 f89 1"/>
              <a:gd name="f248" fmla="*/ f203 f90 1"/>
              <a:gd name="f249" fmla="*/ f204 f90 1"/>
              <a:gd name="f250" fmla="*/ f205 f89 1"/>
              <a:gd name="f251" fmla="*/ f206 f89 1"/>
              <a:gd name="f252" fmla="*/ f207 f90 1"/>
              <a:gd name="f253" fmla="*/ f208 f89 1"/>
              <a:gd name="f254" fmla="*/ f209 f90 1"/>
              <a:gd name="f255" fmla="*/ f210 f89 1"/>
              <a:gd name="f256" fmla="*/ f211 f90 1"/>
              <a:gd name="f257" fmla="*/ f212 f89 1"/>
              <a:gd name="f258" fmla="*/ f213 f90 1"/>
              <a:gd name="f259" fmla="*/ f214 f89 1"/>
              <a:gd name="f260" fmla="*/ f215 f90 1"/>
              <a:gd name="f261" fmla="*/ f216 f89 1"/>
              <a:gd name="f262" fmla="*/ f217 f90 1"/>
              <a:gd name="f263" fmla="*/ f218 f89 1"/>
              <a:gd name="f264" fmla="*/ f219 f90 1"/>
              <a:gd name="f265" fmla="*/ f220 f89 1"/>
              <a:gd name="f266" fmla="*/ f221 f89 1"/>
              <a:gd name="f267" fmla="*/ f222 f90 1"/>
              <a:gd name="f268" fmla="*/ f223 f90 1"/>
              <a:gd name="f269" fmla="*/ f224 f8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3">
                <a:pos x="f229" y="f230"/>
              </a:cxn>
              <a:cxn ang="f183">
                <a:pos x="f231" y="f232"/>
              </a:cxn>
              <a:cxn ang="f183">
                <a:pos x="f233" y="f234"/>
              </a:cxn>
              <a:cxn ang="f183">
                <a:pos x="f235" y="f232"/>
              </a:cxn>
              <a:cxn ang="f183">
                <a:pos x="f236" y="f237"/>
              </a:cxn>
              <a:cxn ang="f183">
                <a:pos x="f238" y="f239"/>
              </a:cxn>
              <a:cxn ang="f183">
                <a:pos x="f240" y="f241"/>
              </a:cxn>
              <a:cxn ang="f183">
                <a:pos x="f242" y="f243"/>
              </a:cxn>
              <a:cxn ang="f183">
                <a:pos x="f233" y="f244"/>
              </a:cxn>
              <a:cxn ang="f183">
                <a:pos x="f245" y="f246"/>
              </a:cxn>
              <a:cxn ang="f183">
                <a:pos x="f247" y="f248"/>
              </a:cxn>
              <a:cxn ang="f183">
                <a:pos x="f247" y="f249"/>
              </a:cxn>
              <a:cxn ang="f183">
                <a:pos x="f250" y="f249"/>
              </a:cxn>
              <a:cxn ang="f183">
                <a:pos x="f251" y="f252"/>
              </a:cxn>
              <a:cxn ang="f183">
                <a:pos x="f253" y="f254"/>
              </a:cxn>
              <a:cxn ang="f183">
                <a:pos x="f255" y="f256"/>
              </a:cxn>
              <a:cxn ang="f183">
                <a:pos x="f257" y="f258"/>
              </a:cxn>
              <a:cxn ang="f183">
                <a:pos x="f259" y="f260"/>
              </a:cxn>
              <a:cxn ang="f183">
                <a:pos x="f242" y="f241"/>
              </a:cxn>
              <a:cxn ang="f183">
                <a:pos x="f261" y="f262"/>
              </a:cxn>
              <a:cxn ang="f183">
                <a:pos x="f263" y="f264"/>
              </a:cxn>
              <a:cxn ang="f183">
                <a:pos x="f265" y="f237"/>
              </a:cxn>
              <a:cxn ang="f183">
                <a:pos x="f266" y="f267"/>
              </a:cxn>
              <a:cxn ang="f183">
                <a:pos x="f266" y="f268"/>
              </a:cxn>
              <a:cxn ang="f183">
                <a:pos x="f269" y="f268"/>
              </a:cxn>
              <a:cxn ang="f183">
                <a:pos x="f269" y="f241"/>
              </a:cxn>
              <a:cxn ang="f183">
                <a:pos x="f229" y="f241"/>
              </a:cxn>
              <a:cxn ang="f183">
                <a:pos x="f229" y="f230"/>
              </a:cxn>
            </a:cxnLst>
            <a:rect l="f225" t="f228" r="f226" b="f227"/>
            <a:pathLst>
              <a:path w="114" h="132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21"/>
                  <a:pt x="f22" y="f14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41"/>
                  <a:pt x="f42" y="f43"/>
                </a:cubicBezTo>
                <a:cubicBezTo>
                  <a:pt x="f44" y="f40"/>
                  <a:pt x="f45" y="f5"/>
                  <a:pt x="f18" y="f5"/>
                </a:cubicBezTo>
                <a:cubicBezTo>
                  <a:pt x="f46" y="f5"/>
                  <a:pt x="f47" y="f48"/>
                  <a:pt x="f49" y="f35"/>
                </a:cubicBezTo>
                <a:cubicBezTo>
                  <a:pt x="f50" y="f51"/>
                  <a:pt x="f52" y="f53"/>
                  <a:pt x="f54" y="f55"/>
                </a:cubicBezTo>
                <a:lnTo>
                  <a:pt x="f54" y="f23"/>
                </a:lnTo>
                <a:lnTo>
                  <a:pt x="f56" y="f23"/>
                </a:lnTo>
                <a:cubicBezTo>
                  <a:pt x="f30" y="f44"/>
                  <a:pt x="f57" y="f58"/>
                  <a:pt x="f59" y="f60"/>
                </a:cubicBezTo>
                <a:cubicBezTo>
                  <a:pt x="f61" y="f25"/>
                  <a:pt x="f62" y="f63"/>
                  <a:pt x="f64" y="f65"/>
                </a:cubicBezTo>
                <a:cubicBezTo>
                  <a:pt x="f66" y="f27"/>
                  <a:pt x="f36" y="f43"/>
                  <a:pt x="f67" y="f68"/>
                </a:cubicBezTo>
                <a:cubicBezTo>
                  <a:pt x="f69" y="f70"/>
                  <a:pt x="f71" y="f72"/>
                  <a:pt x="f73" y="f72"/>
                </a:cubicBezTo>
                <a:cubicBezTo>
                  <a:pt x="f74" y="f72"/>
                  <a:pt x="f75" y="f27"/>
                  <a:pt x="f44" y="f58"/>
                </a:cubicBezTo>
                <a:cubicBezTo>
                  <a:pt x="f63" y="f76"/>
                  <a:pt x="f42" y="f77"/>
                  <a:pt x="f42" y="f38"/>
                </a:cubicBezTo>
                <a:cubicBezTo>
                  <a:pt x="f42" y="f67"/>
                  <a:pt x="f63" y="f64"/>
                  <a:pt x="f23" y="f32"/>
                </a:cubicBezTo>
                <a:cubicBezTo>
                  <a:pt x="f78" y="f54"/>
                  <a:pt x="f79" y="f80"/>
                  <a:pt x="f81" y="f80"/>
                </a:cubicBezTo>
                <a:cubicBezTo>
                  <a:pt x="f82" y="f80"/>
                  <a:pt x="f37" y="f80"/>
                  <a:pt x="f47" y="f28"/>
                </a:cubicBezTo>
                <a:cubicBezTo>
                  <a:pt x="f83" y="f6"/>
                  <a:pt x="f84" y="f54"/>
                  <a:pt x="f50" y="f85"/>
                </a:cubicBezTo>
                <a:lnTo>
                  <a:pt x="f50" y="f86"/>
                </a:lnTo>
                <a:lnTo>
                  <a:pt x="f87" y="f86"/>
                </a:lnTo>
                <a:lnTo>
                  <a:pt x="f87" y="f38"/>
                </a:lnTo>
                <a:lnTo>
                  <a:pt x="f6" y="f38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reeform 22"/>
          <p:cNvSpPr/>
          <p:nvPr/>
        </p:nvSpPr>
        <p:spPr>
          <a:xfrm>
            <a:off x="1279410" y="4317028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eform 23"/>
          <p:cNvSpPr/>
          <p:nvPr/>
        </p:nvSpPr>
        <p:spPr>
          <a:xfrm>
            <a:off x="1343765" y="4362072"/>
            <a:ext cx="8365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6"/>
              <a:gd name="f11" fmla="val 54"/>
              <a:gd name="f12" fmla="val 16"/>
              <a:gd name="f13" fmla="val 52"/>
              <a:gd name="f14" fmla="val 49"/>
              <a:gd name="f15" fmla="val 47"/>
              <a:gd name="f16" fmla="val 44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val 57"/>
              <a:gd name="f41" fmla="+- 0 0 -90"/>
              <a:gd name="f42" fmla="*/ f3 1 60"/>
              <a:gd name="f43" fmla="*/ f4 1 95"/>
              <a:gd name="f44" fmla="+- f7 0 f5"/>
              <a:gd name="f45" fmla="+- f6 0 f5"/>
              <a:gd name="f46" fmla="*/ f41 f0 1"/>
              <a:gd name="f47" fmla="*/ f45 1 60"/>
              <a:gd name="f48" fmla="*/ f44 1 95"/>
              <a:gd name="f49" fmla="*/ 60 f45 1"/>
              <a:gd name="f50" fmla="*/ 17 f44 1"/>
              <a:gd name="f51" fmla="*/ 59 f45 1"/>
              <a:gd name="f52" fmla="*/ 52 f45 1"/>
              <a:gd name="f53" fmla="*/ 16 f44 1"/>
              <a:gd name="f54" fmla="*/ 44 f45 1"/>
              <a:gd name="f55" fmla="*/ 29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60"/>
              <a:gd name="f70" fmla="*/ f50 1 95"/>
              <a:gd name="f71" fmla="*/ f51 1 60"/>
              <a:gd name="f72" fmla="*/ f52 1 60"/>
              <a:gd name="f73" fmla="*/ f53 1 95"/>
              <a:gd name="f74" fmla="*/ f54 1 60"/>
              <a:gd name="f75" fmla="*/ f55 1 60"/>
              <a:gd name="f76" fmla="*/ f56 1 95"/>
              <a:gd name="f77" fmla="*/ f57 1 60"/>
              <a:gd name="f78" fmla="*/ f58 1 95"/>
              <a:gd name="f79" fmla="*/ f59 1 95"/>
              <a:gd name="f80" fmla="*/ f60 1 60"/>
              <a:gd name="f81" fmla="*/ f61 1 95"/>
              <a:gd name="f82" fmla="*/ f62 1 95"/>
              <a:gd name="f83" fmla="*/ f63 1 60"/>
              <a:gd name="f84" fmla="*/ f64 1 95"/>
              <a:gd name="f85" fmla="*/ f65 1 60"/>
              <a:gd name="f86" fmla="*/ f66 1 60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eform 24"/>
          <p:cNvSpPr/>
          <p:nvPr/>
        </p:nvSpPr>
        <p:spPr>
          <a:xfrm>
            <a:off x="1433852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59"/>
              <a:gd name="f16" fmla="val 92"/>
              <a:gd name="f17" fmla="val 57"/>
              <a:gd name="f18" fmla="val 94"/>
              <a:gd name="f19" fmla="val 54"/>
              <a:gd name="f20" fmla="val 95"/>
              <a:gd name="f21" fmla="val 52"/>
              <a:gd name="f22" fmla="val 96"/>
              <a:gd name="f23" fmla="val 49"/>
              <a:gd name="f24" fmla="val 46"/>
              <a:gd name="f25" fmla="val 99"/>
              <a:gd name="f26" fmla="val 43"/>
              <a:gd name="f27" fmla="val 100"/>
              <a:gd name="f28" fmla="val 39"/>
              <a:gd name="f29" fmla="val 35"/>
              <a:gd name="f30" fmla="val 31"/>
              <a:gd name="f31" fmla="val 22"/>
              <a:gd name="f32" fmla="val 15"/>
              <a:gd name="f33" fmla="val 9"/>
              <a:gd name="f34" fmla="val 3"/>
              <a:gd name="f35" fmla="val 87"/>
              <a:gd name="f36" fmla="val 79"/>
              <a:gd name="f37" fmla="val 71"/>
              <a:gd name="f38" fmla="val 63"/>
              <a:gd name="f39" fmla="val 1"/>
              <a:gd name="f40" fmla="val 4"/>
              <a:gd name="f41" fmla="val 53"/>
              <a:gd name="f42" fmla="val 8"/>
              <a:gd name="f43" fmla="val 12"/>
              <a:gd name="f44" fmla="val 45"/>
              <a:gd name="f45" fmla="val 18"/>
              <a:gd name="f46" fmla="val 42"/>
              <a:gd name="f47" fmla="val 24"/>
              <a:gd name="f48" fmla="val 40"/>
              <a:gd name="f49" fmla="val 38"/>
              <a:gd name="f50" fmla="val 37"/>
              <a:gd name="f51" fmla="val 47"/>
              <a:gd name="f52" fmla="val 36"/>
              <a:gd name="f53" fmla="val 56"/>
              <a:gd name="f54" fmla="val 33"/>
              <a:gd name="f55" fmla="val 29"/>
              <a:gd name="f56" fmla="val 26"/>
              <a:gd name="f57" fmla="val 21"/>
              <a:gd name="f58" fmla="val 60"/>
              <a:gd name="f59" fmla="val 19"/>
              <a:gd name="f60" fmla="val 58"/>
              <a:gd name="f61" fmla="val 55"/>
              <a:gd name="f62" fmla="val 17"/>
              <a:gd name="f63" fmla="val 16"/>
              <a:gd name="f64" fmla="val 30"/>
              <a:gd name="f65" fmla="val 25"/>
              <a:gd name="f66" fmla="val 20"/>
              <a:gd name="f67" fmla="val 5"/>
              <a:gd name="f68" fmla="val 11"/>
              <a:gd name="f69" fmla="val 2"/>
              <a:gd name="f70" fmla="val 28"/>
              <a:gd name="f71" fmla="val 34"/>
              <a:gd name="f72" fmla="val 66"/>
              <a:gd name="f73" fmla="val 70"/>
              <a:gd name="f74" fmla="val 74"/>
              <a:gd name="f75" fmla="val 10"/>
              <a:gd name="f76" fmla="val 76"/>
              <a:gd name="f77" fmla="val 14"/>
              <a:gd name="f78" fmla="val 78"/>
              <a:gd name="f79" fmla="val 80"/>
              <a:gd name="f80" fmla="val 27"/>
              <a:gd name="f81" fmla="val 75"/>
              <a:gd name="f82" fmla="val 48"/>
              <a:gd name="f83" fmla="val 41"/>
              <a:gd name="f84" fmla="val 50"/>
              <a:gd name="f85" fmla="val 51"/>
              <a:gd name="f86" fmla="val 32"/>
              <a:gd name="f87" fmla="val 61"/>
              <a:gd name="f88" fmla="val 69"/>
              <a:gd name="f89" fmla="val 82"/>
              <a:gd name="f90" fmla="val 85"/>
              <a:gd name="f91" fmla="val 86"/>
              <a:gd name="f92" fmla="val 83"/>
              <a:gd name="f93" fmla="+- 0 0 -90"/>
              <a:gd name="f94" fmla="*/ f3 1 81"/>
              <a:gd name="f95" fmla="*/ f4 1 101"/>
              <a:gd name="f96" fmla="+- f7 0 f5"/>
              <a:gd name="f97" fmla="+- f6 0 f5"/>
              <a:gd name="f98" fmla="*/ f93 f0 1"/>
              <a:gd name="f99" fmla="*/ f97 1 81"/>
              <a:gd name="f100" fmla="*/ f96 1 101"/>
              <a:gd name="f101" fmla="*/ 81 f97 1"/>
              <a:gd name="f102" fmla="*/ 98 f96 1"/>
              <a:gd name="f103" fmla="*/ 65 f97 1"/>
              <a:gd name="f104" fmla="*/ 88 f96 1"/>
              <a:gd name="f105" fmla="*/ 59 f97 1"/>
              <a:gd name="f106" fmla="*/ 92 f96 1"/>
              <a:gd name="f107" fmla="*/ 52 f97 1"/>
              <a:gd name="f108" fmla="*/ 96 f96 1"/>
              <a:gd name="f109" fmla="*/ 43 f97 1"/>
              <a:gd name="f110" fmla="*/ 100 f96 1"/>
              <a:gd name="f111" fmla="*/ 31 f97 1"/>
              <a:gd name="f112" fmla="*/ 101 f96 1"/>
              <a:gd name="f113" fmla="*/ 9 f97 1"/>
              <a:gd name="f114" fmla="*/ 0 f97 1"/>
              <a:gd name="f115" fmla="*/ 71 f96 1"/>
              <a:gd name="f116" fmla="*/ 4 f97 1"/>
              <a:gd name="f117" fmla="*/ 53 f96 1"/>
              <a:gd name="f118" fmla="*/ 18 f97 1"/>
              <a:gd name="f119" fmla="*/ 42 f96 1"/>
              <a:gd name="f120" fmla="*/ 39 f97 1"/>
              <a:gd name="f121" fmla="*/ 37 f96 1"/>
              <a:gd name="f122" fmla="*/ 35 f96 1"/>
              <a:gd name="f123" fmla="*/ 33 f96 1"/>
              <a:gd name="f124" fmla="*/ 63 f97 1"/>
              <a:gd name="f125" fmla="*/ 24 f96 1"/>
              <a:gd name="f126" fmla="*/ 58 f97 1"/>
              <a:gd name="f127" fmla="*/ 18 f96 1"/>
              <a:gd name="f128" fmla="*/ 49 f97 1"/>
              <a:gd name="f129" fmla="*/ 15 f96 1"/>
              <a:gd name="f130" fmla="*/ 25 f97 1"/>
              <a:gd name="f131" fmla="*/ 16 f96 1"/>
              <a:gd name="f132" fmla="*/ 21 f96 1"/>
              <a:gd name="f133" fmla="*/ 8 f97 1"/>
              <a:gd name="f134" fmla="*/ 5 f96 1"/>
              <a:gd name="f135" fmla="*/ 22 f97 1"/>
              <a:gd name="f136" fmla="*/ 2 f96 1"/>
              <a:gd name="f137" fmla="*/ 0 f96 1"/>
              <a:gd name="f138" fmla="*/ 57 f97 1"/>
              <a:gd name="f139" fmla="*/ 70 f97 1"/>
              <a:gd name="f140" fmla="*/ 8 f96 1"/>
              <a:gd name="f141" fmla="*/ 78 f97 1"/>
              <a:gd name="f142" fmla="*/ 75 f96 1"/>
              <a:gd name="f143" fmla="*/ 48 f96 1"/>
              <a:gd name="f144" fmla="*/ 48 f97 1"/>
              <a:gd name="f145" fmla="*/ 49 f96 1"/>
              <a:gd name="f146" fmla="*/ 32 f97 1"/>
              <a:gd name="f147" fmla="*/ 52 f96 1"/>
              <a:gd name="f148" fmla="*/ 21 f97 1"/>
              <a:gd name="f149" fmla="*/ 58 f96 1"/>
              <a:gd name="f150" fmla="*/ 16 f97 1"/>
              <a:gd name="f151" fmla="*/ 69 f96 1"/>
              <a:gd name="f152" fmla="*/ 82 f96 1"/>
              <a:gd name="f153" fmla="*/ 37 f97 1"/>
              <a:gd name="f154" fmla="*/ 86 f96 1"/>
              <a:gd name="f155" fmla="*/ 83 f96 1"/>
              <a:gd name="f156" fmla="*/ f98 1 f2"/>
              <a:gd name="f157" fmla="*/ f101 1 81"/>
              <a:gd name="f158" fmla="*/ f102 1 101"/>
              <a:gd name="f159" fmla="*/ f103 1 81"/>
              <a:gd name="f160" fmla="*/ f104 1 101"/>
              <a:gd name="f161" fmla="*/ f105 1 81"/>
              <a:gd name="f162" fmla="*/ f106 1 101"/>
              <a:gd name="f163" fmla="*/ f107 1 81"/>
              <a:gd name="f164" fmla="*/ f108 1 101"/>
              <a:gd name="f165" fmla="*/ f109 1 81"/>
              <a:gd name="f166" fmla="*/ f110 1 101"/>
              <a:gd name="f167" fmla="*/ f111 1 81"/>
              <a:gd name="f168" fmla="*/ f112 1 101"/>
              <a:gd name="f169" fmla="*/ f113 1 81"/>
              <a:gd name="f170" fmla="*/ f114 1 81"/>
              <a:gd name="f171" fmla="*/ f115 1 101"/>
              <a:gd name="f172" fmla="*/ f116 1 81"/>
              <a:gd name="f173" fmla="*/ f117 1 101"/>
              <a:gd name="f174" fmla="*/ f118 1 81"/>
              <a:gd name="f175" fmla="*/ f119 1 101"/>
              <a:gd name="f176" fmla="*/ f120 1 81"/>
              <a:gd name="f177" fmla="*/ f121 1 101"/>
              <a:gd name="f178" fmla="*/ f122 1 101"/>
              <a:gd name="f179" fmla="*/ f123 1 101"/>
              <a:gd name="f180" fmla="*/ f124 1 81"/>
              <a:gd name="f181" fmla="*/ f125 1 101"/>
              <a:gd name="f182" fmla="*/ f126 1 81"/>
              <a:gd name="f183" fmla="*/ f127 1 101"/>
              <a:gd name="f184" fmla="*/ f128 1 81"/>
              <a:gd name="f185" fmla="*/ f129 1 101"/>
              <a:gd name="f186" fmla="*/ f130 1 81"/>
              <a:gd name="f187" fmla="*/ f131 1 101"/>
              <a:gd name="f188" fmla="*/ f132 1 101"/>
              <a:gd name="f189" fmla="*/ f133 1 81"/>
              <a:gd name="f190" fmla="*/ f134 1 101"/>
              <a:gd name="f191" fmla="*/ f135 1 81"/>
              <a:gd name="f192" fmla="*/ f136 1 101"/>
              <a:gd name="f193" fmla="*/ f137 1 101"/>
              <a:gd name="f194" fmla="*/ f138 1 81"/>
              <a:gd name="f195" fmla="*/ f139 1 81"/>
              <a:gd name="f196" fmla="*/ f140 1 101"/>
              <a:gd name="f197" fmla="*/ f141 1 81"/>
              <a:gd name="f198" fmla="*/ f142 1 101"/>
              <a:gd name="f199" fmla="*/ f143 1 101"/>
              <a:gd name="f200" fmla="*/ f144 1 81"/>
              <a:gd name="f201" fmla="*/ f145 1 101"/>
              <a:gd name="f202" fmla="*/ f146 1 81"/>
              <a:gd name="f203" fmla="*/ f147 1 101"/>
              <a:gd name="f204" fmla="*/ f148 1 81"/>
              <a:gd name="f205" fmla="*/ f149 1 101"/>
              <a:gd name="f206" fmla="*/ f150 1 81"/>
              <a:gd name="f207" fmla="*/ f151 1 101"/>
              <a:gd name="f208" fmla="*/ f152 1 101"/>
              <a:gd name="f209" fmla="*/ f153 1 81"/>
              <a:gd name="f210" fmla="*/ f154 1 101"/>
              <a:gd name="f211" fmla="*/ f155 1 101"/>
              <a:gd name="f212" fmla="*/ 0 1 f99"/>
              <a:gd name="f213" fmla="*/ f6 1 f99"/>
              <a:gd name="f214" fmla="*/ 0 1 f100"/>
              <a:gd name="f215" fmla="*/ f7 1 f100"/>
              <a:gd name="f216" fmla="+- f156 0 f1"/>
              <a:gd name="f217" fmla="*/ f157 1 f99"/>
              <a:gd name="f218" fmla="*/ f158 1 f100"/>
              <a:gd name="f219" fmla="*/ f159 1 f99"/>
              <a:gd name="f220" fmla="*/ f160 1 f100"/>
              <a:gd name="f221" fmla="*/ f161 1 f99"/>
              <a:gd name="f222" fmla="*/ f162 1 f100"/>
              <a:gd name="f223" fmla="*/ f163 1 f99"/>
              <a:gd name="f224" fmla="*/ f164 1 f100"/>
              <a:gd name="f225" fmla="*/ f165 1 f99"/>
              <a:gd name="f226" fmla="*/ f166 1 f100"/>
              <a:gd name="f227" fmla="*/ f167 1 f99"/>
              <a:gd name="f228" fmla="*/ f168 1 f100"/>
              <a:gd name="f229" fmla="*/ f169 1 f99"/>
              <a:gd name="f230" fmla="*/ f170 1 f99"/>
              <a:gd name="f231" fmla="*/ f171 1 f100"/>
              <a:gd name="f232" fmla="*/ f172 1 f99"/>
              <a:gd name="f233" fmla="*/ f173 1 f100"/>
              <a:gd name="f234" fmla="*/ f174 1 f99"/>
              <a:gd name="f235" fmla="*/ f175 1 f100"/>
              <a:gd name="f236" fmla="*/ f176 1 f99"/>
              <a:gd name="f237" fmla="*/ f177 1 f100"/>
              <a:gd name="f238" fmla="*/ f178 1 f100"/>
              <a:gd name="f239" fmla="*/ f179 1 f100"/>
              <a:gd name="f240" fmla="*/ f180 1 f99"/>
              <a:gd name="f241" fmla="*/ f181 1 f100"/>
              <a:gd name="f242" fmla="*/ f182 1 f99"/>
              <a:gd name="f243" fmla="*/ f183 1 f100"/>
              <a:gd name="f244" fmla="*/ f184 1 f99"/>
              <a:gd name="f245" fmla="*/ f185 1 f100"/>
              <a:gd name="f246" fmla="*/ f186 1 f99"/>
              <a:gd name="f247" fmla="*/ f187 1 f100"/>
              <a:gd name="f248" fmla="*/ f188 1 f100"/>
              <a:gd name="f249" fmla="*/ f189 1 f99"/>
              <a:gd name="f250" fmla="*/ f190 1 f100"/>
              <a:gd name="f251" fmla="*/ f191 1 f99"/>
              <a:gd name="f252" fmla="*/ f192 1 f100"/>
              <a:gd name="f253" fmla="*/ f193 1 f100"/>
              <a:gd name="f254" fmla="*/ f194 1 f99"/>
              <a:gd name="f255" fmla="*/ f195 1 f99"/>
              <a:gd name="f256" fmla="*/ f196 1 f100"/>
              <a:gd name="f257" fmla="*/ f197 1 f99"/>
              <a:gd name="f258" fmla="*/ f198 1 f100"/>
              <a:gd name="f259" fmla="*/ f199 1 f100"/>
              <a:gd name="f260" fmla="*/ f200 1 f99"/>
              <a:gd name="f261" fmla="*/ f201 1 f100"/>
              <a:gd name="f262" fmla="*/ f202 1 f99"/>
              <a:gd name="f263" fmla="*/ f203 1 f100"/>
              <a:gd name="f264" fmla="*/ f204 1 f99"/>
              <a:gd name="f265" fmla="*/ f205 1 f100"/>
              <a:gd name="f266" fmla="*/ f206 1 f99"/>
              <a:gd name="f267" fmla="*/ f207 1 f100"/>
              <a:gd name="f268" fmla="*/ f208 1 f100"/>
              <a:gd name="f269" fmla="*/ f209 1 f99"/>
              <a:gd name="f270" fmla="*/ f210 1 f100"/>
              <a:gd name="f271" fmla="*/ f211 1 f100"/>
              <a:gd name="f272" fmla="*/ f212 f94 1"/>
              <a:gd name="f273" fmla="*/ f213 f94 1"/>
              <a:gd name="f274" fmla="*/ f215 f95 1"/>
              <a:gd name="f275" fmla="*/ f214 f95 1"/>
              <a:gd name="f276" fmla="*/ f217 f94 1"/>
              <a:gd name="f277" fmla="*/ f218 f95 1"/>
              <a:gd name="f278" fmla="*/ f219 f94 1"/>
              <a:gd name="f279" fmla="*/ f220 f95 1"/>
              <a:gd name="f280" fmla="*/ f221 f94 1"/>
              <a:gd name="f281" fmla="*/ f222 f95 1"/>
              <a:gd name="f282" fmla="*/ f223 f94 1"/>
              <a:gd name="f283" fmla="*/ f224 f95 1"/>
              <a:gd name="f284" fmla="*/ f225 f94 1"/>
              <a:gd name="f285" fmla="*/ f226 f95 1"/>
              <a:gd name="f286" fmla="*/ f227 f94 1"/>
              <a:gd name="f287" fmla="*/ f228 f95 1"/>
              <a:gd name="f288" fmla="*/ f229 f94 1"/>
              <a:gd name="f289" fmla="*/ f230 f94 1"/>
              <a:gd name="f290" fmla="*/ f231 f95 1"/>
              <a:gd name="f291" fmla="*/ f232 f94 1"/>
              <a:gd name="f292" fmla="*/ f233 f95 1"/>
              <a:gd name="f293" fmla="*/ f234 f94 1"/>
              <a:gd name="f294" fmla="*/ f235 f95 1"/>
              <a:gd name="f295" fmla="*/ f236 f94 1"/>
              <a:gd name="f296" fmla="*/ f237 f95 1"/>
              <a:gd name="f297" fmla="*/ f238 f95 1"/>
              <a:gd name="f298" fmla="*/ f239 f95 1"/>
              <a:gd name="f299" fmla="*/ f240 f94 1"/>
              <a:gd name="f300" fmla="*/ f241 f95 1"/>
              <a:gd name="f301" fmla="*/ f242 f94 1"/>
              <a:gd name="f302" fmla="*/ f243 f95 1"/>
              <a:gd name="f303" fmla="*/ f244 f94 1"/>
              <a:gd name="f304" fmla="*/ f245 f95 1"/>
              <a:gd name="f305" fmla="*/ f246 f94 1"/>
              <a:gd name="f306" fmla="*/ f247 f95 1"/>
              <a:gd name="f307" fmla="*/ f248 f95 1"/>
              <a:gd name="f308" fmla="*/ f249 f94 1"/>
              <a:gd name="f309" fmla="*/ f250 f95 1"/>
              <a:gd name="f310" fmla="*/ f251 f94 1"/>
              <a:gd name="f311" fmla="*/ f252 f95 1"/>
              <a:gd name="f312" fmla="*/ f253 f95 1"/>
              <a:gd name="f313" fmla="*/ f254 f94 1"/>
              <a:gd name="f314" fmla="*/ f255 f94 1"/>
              <a:gd name="f315" fmla="*/ f256 f95 1"/>
              <a:gd name="f316" fmla="*/ f257 f94 1"/>
              <a:gd name="f317" fmla="*/ f258 f95 1"/>
              <a:gd name="f318" fmla="*/ f259 f95 1"/>
              <a:gd name="f319" fmla="*/ f260 f94 1"/>
              <a:gd name="f320" fmla="*/ f261 f95 1"/>
              <a:gd name="f321" fmla="*/ f262 f94 1"/>
              <a:gd name="f322" fmla="*/ f263 f95 1"/>
              <a:gd name="f323" fmla="*/ f264 f94 1"/>
              <a:gd name="f324" fmla="*/ f265 f95 1"/>
              <a:gd name="f325" fmla="*/ f266 f94 1"/>
              <a:gd name="f326" fmla="*/ f267 f95 1"/>
              <a:gd name="f327" fmla="*/ f268 f95 1"/>
              <a:gd name="f328" fmla="*/ f269 f94 1"/>
              <a:gd name="f329" fmla="*/ f270 f95 1"/>
              <a:gd name="f330" fmla="*/ f271 f9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6">
                <a:pos x="f276" y="f277"/>
              </a:cxn>
              <a:cxn ang="f216">
                <a:pos x="f278" y="f277"/>
              </a:cxn>
              <a:cxn ang="f216">
                <a:pos x="f278" y="f279"/>
              </a:cxn>
              <a:cxn ang="f216">
                <a:pos x="f280" y="f281"/>
              </a:cxn>
              <a:cxn ang="f216">
                <a:pos x="f282" y="f283"/>
              </a:cxn>
              <a:cxn ang="f216">
                <a:pos x="f284" y="f285"/>
              </a:cxn>
              <a:cxn ang="f216">
                <a:pos x="f286" y="f287"/>
              </a:cxn>
              <a:cxn ang="f216">
                <a:pos x="f288" y="f281"/>
              </a:cxn>
              <a:cxn ang="f216">
                <a:pos x="f289" y="f290"/>
              </a:cxn>
              <a:cxn ang="f216">
                <a:pos x="f291" y="f292"/>
              </a:cxn>
              <a:cxn ang="f216">
                <a:pos x="f293" y="f294"/>
              </a:cxn>
              <a:cxn ang="f216">
                <a:pos x="f295" y="f296"/>
              </a:cxn>
              <a:cxn ang="f216">
                <a:pos x="f278" y="f297"/>
              </a:cxn>
              <a:cxn ang="f216">
                <a:pos x="f278" y="f298"/>
              </a:cxn>
              <a:cxn ang="f216">
                <a:pos x="f299" y="f300"/>
              </a:cxn>
              <a:cxn ang="f216">
                <a:pos x="f301" y="f302"/>
              </a:cxn>
              <a:cxn ang="f216">
                <a:pos x="f303" y="f304"/>
              </a:cxn>
              <a:cxn ang="f216">
                <a:pos x="f295" y="f304"/>
              </a:cxn>
              <a:cxn ang="f216">
                <a:pos x="f305" y="f306"/>
              </a:cxn>
              <a:cxn ang="f216">
                <a:pos x="f288" y="f307"/>
              </a:cxn>
              <a:cxn ang="f216">
                <a:pos x="f308" y="f307"/>
              </a:cxn>
              <a:cxn ang="f216">
                <a:pos x="f308" y="f309"/>
              </a:cxn>
              <a:cxn ang="f216">
                <a:pos x="f310" y="f311"/>
              </a:cxn>
              <a:cxn ang="f216">
                <a:pos x="f295" y="f312"/>
              </a:cxn>
              <a:cxn ang="f216">
                <a:pos x="f313" y="f311"/>
              </a:cxn>
              <a:cxn ang="f216">
                <a:pos x="f314" y="f315"/>
              </a:cxn>
              <a:cxn ang="f216">
                <a:pos x="f316" y="f302"/>
              </a:cxn>
              <a:cxn ang="f216">
                <a:pos x="f276" y="f298"/>
              </a:cxn>
              <a:cxn ang="f216">
                <a:pos x="f276" y="f277"/>
              </a:cxn>
              <a:cxn ang="f216">
                <a:pos x="f278" y="f317"/>
              </a:cxn>
              <a:cxn ang="f216">
                <a:pos x="f278" y="f318"/>
              </a:cxn>
              <a:cxn ang="f216">
                <a:pos x="f319" y="f320"/>
              </a:cxn>
              <a:cxn ang="f216">
                <a:pos x="f321" y="f322"/>
              </a:cxn>
              <a:cxn ang="f216">
                <a:pos x="f323" y="f324"/>
              </a:cxn>
              <a:cxn ang="f216">
                <a:pos x="f325" y="f326"/>
              </a:cxn>
              <a:cxn ang="f216">
                <a:pos x="f323" y="f327"/>
              </a:cxn>
              <a:cxn ang="f216">
                <a:pos x="f328" y="f329"/>
              </a:cxn>
              <a:cxn ang="f216">
                <a:pos x="f282" y="f330"/>
              </a:cxn>
              <a:cxn ang="f216">
                <a:pos x="f278" y="f317"/>
              </a:cxn>
            </a:cxnLst>
            <a:rect l="f272" t="f275" r="f273" b="f274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8"/>
                  <a:pt x="f24" y="f25"/>
                  <a:pt x="f26" y="f27"/>
                </a:cubicBezTo>
                <a:cubicBezTo>
                  <a:pt x="f28" y="f27"/>
                  <a:pt x="f29" y="f7"/>
                  <a:pt x="f30" y="f7"/>
                </a:cubicBezTo>
                <a:cubicBezTo>
                  <a:pt x="f31" y="f7"/>
                  <a:pt x="f32" y="f8"/>
                  <a:pt x="f33" y="f16"/>
                </a:cubicBezTo>
                <a:cubicBezTo>
                  <a:pt x="f34" y="f35"/>
                  <a:pt x="f5" y="f36"/>
                  <a:pt x="f5" y="f37"/>
                </a:cubicBezTo>
                <a:cubicBezTo>
                  <a:pt x="f5" y="f38"/>
                  <a:pt x="f39" y="f17"/>
                  <a:pt x="f40" y="f41"/>
                </a:cubicBezTo>
                <a:cubicBezTo>
                  <a:pt x="f42" y="f23"/>
                  <a:pt x="f43" y="f44"/>
                  <a:pt x="f45" y="f46"/>
                </a:cubicBezTo>
                <a:cubicBezTo>
                  <a:pt x="f47" y="f48"/>
                  <a:pt x="f30" y="f49"/>
                  <a:pt x="f28" y="f50"/>
                </a:cubicBezTo>
                <a:cubicBezTo>
                  <a:pt x="f51" y="f52"/>
                  <a:pt x="f53" y="f52"/>
                  <a:pt x="f9" y="f29"/>
                </a:cubicBezTo>
                <a:lnTo>
                  <a:pt x="f9" y="f54"/>
                </a:lnTo>
                <a:cubicBezTo>
                  <a:pt x="f9" y="f55"/>
                  <a:pt x="f11" y="f56"/>
                  <a:pt x="f38" y="f47"/>
                </a:cubicBezTo>
                <a:cubicBezTo>
                  <a:pt x="f13" y="f57"/>
                  <a:pt x="f58" y="f59"/>
                  <a:pt x="f60" y="f45"/>
                </a:cubicBezTo>
                <a:cubicBezTo>
                  <a:pt x="f61" y="f62"/>
                  <a:pt x="f41" y="f63"/>
                  <a:pt x="f23" y="f32"/>
                </a:cubicBezTo>
                <a:cubicBezTo>
                  <a:pt x="f24" y="f32"/>
                  <a:pt x="f26" y="f32"/>
                  <a:pt x="f28" y="f32"/>
                </a:cubicBezTo>
                <a:cubicBezTo>
                  <a:pt x="f29" y="f32"/>
                  <a:pt x="f64" y="f32"/>
                  <a:pt x="f65" y="f63"/>
                </a:cubicBezTo>
                <a:cubicBezTo>
                  <a:pt x="f66" y="f62"/>
                  <a:pt x="f32" y="f59"/>
                  <a:pt x="f33" y="f57"/>
                </a:cubicBezTo>
                <a:lnTo>
                  <a:pt x="f42" y="f57"/>
                </a:lnTo>
                <a:lnTo>
                  <a:pt x="f42" y="f67"/>
                </a:lnTo>
                <a:cubicBezTo>
                  <a:pt x="f68" y="f40"/>
                  <a:pt x="f63" y="f34"/>
                  <a:pt x="f31" y="f69"/>
                </a:cubicBezTo>
                <a:cubicBezTo>
                  <a:pt x="f70" y="f39"/>
                  <a:pt x="f71" y="f5"/>
                  <a:pt x="f28" y="f5"/>
                </a:cubicBezTo>
                <a:cubicBezTo>
                  <a:pt x="f24" y="f5"/>
                  <a:pt x="f21" y="f39"/>
                  <a:pt x="f17" y="f69"/>
                </a:cubicBezTo>
                <a:cubicBezTo>
                  <a:pt x="f13" y="f34"/>
                  <a:pt x="f72" y="f67"/>
                  <a:pt x="f73" y="f42"/>
                </a:cubicBezTo>
                <a:cubicBezTo>
                  <a:pt x="f74" y="f75"/>
                  <a:pt x="f76" y="f77"/>
                  <a:pt x="f78" y="f45"/>
                </a:cubicBezTo>
                <a:cubicBezTo>
                  <a:pt x="f79" y="f31"/>
                  <a:pt x="f6" y="f80"/>
                  <a:pt x="f6" y="f54"/>
                </a:cubicBezTo>
                <a:lnTo>
                  <a:pt x="f6" y="f8"/>
                </a:lnTo>
                <a:close/>
                <a:moveTo>
                  <a:pt x="f9" y="f81"/>
                </a:moveTo>
                <a:lnTo>
                  <a:pt x="f9" y="f82"/>
                </a:lnTo>
                <a:cubicBezTo>
                  <a:pt x="f58" y="f82"/>
                  <a:pt x="f19" y="f23"/>
                  <a:pt x="f82" y="f23"/>
                </a:cubicBezTo>
                <a:cubicBezTo>
                  <a:pt x="f83" y="f84"/>
                  <a:pt x="f52" y="f85"/>
                  <a:pt x="f86" y="f21"/>
                </a:cubicBezTo>
                <a:cubicBezTo>
                  <a:pt x="f80" y="f41"/>
                  <a:pt x="f47" y="f61"/>
                  <a:pt x="f57" y="f60"/>
                </a:cubicBezTo>
                <a:cubicBezTo>
                  <a:pt x="f45" y="f87"/>
                  <a:pt x="f63" y="f9"/>
                  <a:pt x="f63" y="f88"/>
                </a:cubicBezTo>
                <a:cubicBezTo>
                  <a:pt x="f63" y="f81"/>
                  <a:pt x="f45" y="f36"/>
                  <a:pt x="f57" y="f89"/>
                </a:cubicBezTo>
                <a:cubicBezTo>
                  <a:pt x="f65" y="f90"/>
                  <a:pt x="f64" y="f91"/>
                  <a:pt x="f50" y="f91"/>
                </a:cubicBezTo>
                <a:cubicBezTo>
                  <a:pt x="f46" y="f91"/>
                  <a:pt x="f51" y="f90"/>
                  <a:pt x="f21" y="f92"/>
                </a:cubicBezTo>
                <a:cubicBezTo>
                  <a:pt x="f17" y="f79"/>
                  <a:pt x="f87" y="f78"/>
                  <a:pt x="f9" y="f81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eform 25"/>
          <p:cNvSpPr/>
          <p:nvPr/>
        </p:nvSpPr>
        <p:spPr>
          <a:xfrm>
            <a:off x="1568982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59"/>
              <a:gd name="f10" fmla="val 16"/>
              <a:gd name="f11" fmla="val 57"/>
              <a:gd name="f12" fmla="val 54"/>
              <a:gd name="f13" fmla="val 15"/>
              <a:gd name="f14" fmla="val 51"/>
              <a:gd name="f15" fmla="val 48"/>
              <a:gd name="f16" fmla="val 14"/>
              <a:gd name="f17" fmla="val 46"/>
              <a:gd name="f18" fmla="val 39"/>
              <a:gd name="f19" fmla="val 34"/>
              <a:gd name="f20" fmla="val 31"/>
              <a:gd name="f21" fmla="val 19"/>
              <a:gd name="f22" fmla="val 28"/>
              <a:gd name="f23" fmla="val 22"/>
              <a:gd name="f24" fmla="val 26"/>
              <a:gd name="f25" fmla="val 36"/>
              <a:gd name="f26" fmla="val 55"/>
              <a:gd name="f27" fmla="val 52"/>
              <a:gd name="f28" fmla="val 27"/>
              <a:gd name="f29" fmla="val 11"/>
              <a:gd name="f30" fmla="val 24"/>
              <a:gd name="f31" fmla="val 10"/>
              <a:gd name="f32" fmla="val 25"/>
              <a:gd name="f33" fmla="val 3"/>
              <a:gd name="f34" fmla="val 33"/>
              <a:gd name="f35" fmla="val 44"/>
              <a:gd name="f36" fmla="val 47"/>
              <a:gd name="f37" fmla="val 1"/>
              <a:gd name="f38" fmla="val 53"/>
              <a:gd name="f39" fmla="val 56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54 f45 1"/>
              <a:gd name="f52" fmla="*/ 15 f44 1"/>
              <a:gd name="f53" fmla="*/ 46 f45 1"/>
              <a:gd name="f54" fmla="*/ 14 f44 1"/>
              <a:gd name="f55" fmla="*/ 31 f45 1"/>
              <a:gd name="f56" fmla="*/ 19 f44 1"/>
              <a:gd name="f57" fmla="*/ 26 f45 1"/>
              <a:gd name="f58" fmla="*/ 36 f44 1"/>
              <a:gd name="f59" fmla="*/ 39 f44 1"/>
              <a:gd name="f60" fmla="*/ 55 f45 1"/>
              <a:gd name="f61" fmla="*/ 52 f44 1"/>
              <a:gd name="f62" fmla="*/ 27 f45 1"/>
              <a:gd name="f63" fmla="*/ 134 f44 1"/>
              <a:gd name="f64" fmla="*/ 11 f45 1"/>
              <a:gd name="f65" fmla="*/ 0 f45 1"/>
              <a:gd name="f66" fmla="*/ 19 f45 1"/>
              <a:gd name="f67" fmla="*/ 10 f44 1"/>
              <a:gd name="f68" fmla="*/ 44 f45 1"/>
              <a:gd name="f69" fmla="*/ 0 f44 1"/>
              <a:gd name="f70" fmla="*/ 53 f45 1"/>
              <a:gd name="f71" fmla="*/ 1 f44 1"/>
              <a:gd name="f72" fmla="*/ 2 f44 1"/>
              <a:gd name="f73" fmla="*/ f46 1 f2"/>
              <a:gd name="f74" fmla="*/ f49 1 61"/>
              <a:gd name="f75" fmla="*/ f50 1 134"/>
              <a:gd name="f76" fmla="*/ f51 1 61"/>
              <a:gd name="f77" fmla="*/ f52 1 134"/>
              <a:gd name="f78" fmla="*/ f53 1 61"/>
              <a:gd name="f79" fmla="*/ f54 1 134"/>
              <a:gd name="f80" fmla="*/ f55 1 61"/>
              <a:gd name="f81" fmla="*/ f56 1 134"/>
              <a:gd name="f82" fmla="*/ f57 1 61"/>
              <a:gd name="f83" fmla="*/ f58 1 134"/>
              <a:gd name="f84" fmla="*/ f59 1 134"/>
              <a:gd name="f85" fmla="*/ f60 1 61"/>
              <a:gd name="f86" fmla="*/ f61 1 134"/>
              <a:gd name="f87" fmla="*/ f62 1 61"/>
              <a:gd name="f88" fmla="*/ f63 1 134"/>
              <a:gd name="f89" fmla="*/ f64 1 61"/>
              <a:gd name="f90" fmla="*/ f65 1 61"/>
              <a:gd name="f91" fmla="*/ f66 1 61"/>
              <a:gd name="f92" fmla="*/ f67 1 134"/>
              <a:gd name="f93" fmla="*/ f68 1 61"/>
              <a:gd name="f94" fmla="*/ f69 1 134"/>
              <a:gd name="f95" fmla="*/ f70 1 61"/>
              <a:gd name="f96" fmla="*/ f71 1 134"/>
              <a:gd name="f97" fmla="*/ f72 1 134"/>
              <a:gd name="f98" fmla="*/ 0 1 f47"/>
              <a:gd name="f99" fmla="*/ f6 1 f47"/>
              <a:gd name="f100" fmla="*/ 0 1 f48"/>
              <a:gd name="f101" fmla="*/ f7 1 f48"/>
              <a:gd name="f102" fmla="+- f73 0 f1"/>
              <a:gd name="f103" fmla="*/ f74 1 f47"/>
              <a:gd name="f104" fmla="*/ f75 1 f48"/>
              <a:gd name="f105" fmla="*/ f76 1 f47"/>
              <a:gd name="f106" fmla="*/ f77 1 f48"/>
              <a:gd name="f107" fmla="*/ f78 1 f47"/>
              <a:gd name="f108" fmla="*/ f79 1 f48"/>
              <a:gd name="f109" fmla="*/ f80 1 f47"/>
              <a:gd name="f110" fmla="*/ f81 1 f48"/>
              <a:gd name="f111" fmla="*/ f82 1 f47"/>
              <a:gd name="f112" fmla="*/ f83 1 f48"/>
              <a:gd name="f113" fmla="*/ f84 1 f48"/>
              <a:gd name="f114" fmla="*/ f85 1 f47"/>
              <a:gd name="f115" fmla="*/ f86 1 f48"/>
              <a:gd name="f116" fmla="*/ f87 1 f47"/>
              <a:gd name="f117" fmla="*/ f88 1 f48"/>
              <a:gd name="f118" fmla="*/ f89 1 f47"/>
              <a:gd name="f119" fmla="*/ f90 1 f47"/>
              <a:gd name="f120" fmla="*/ f91 1 f47"/>
              <a:gd name="f121" fmla="*/ f92 1 f48"/>
              <a:gd name="f122" fmla="*/ f93 1 f47"/>
              <a:gd name="f123" fmla="*/ f94 1 f48"/>
              <a:gd name="f124" fmla="*/ f95 1 f47"/>
              <a:gd name="f125" fmla="*/ f96 1 f48"/>
              <a:gd name="f126" fmla="*/ f97 1 f48"/>
              <a:gd name="f127" fmla="*/ f98 f42 1"/>
              <a:gd name="f128" fmla="*/ f99 f42 1"/>
              <a:gd name="f129" fmla="*/ f101 f43 1"/>
              <a:gd name="f130" fmla="*/ f100 f43 1"/>
              <a:gd name="f131" fmla="*/ f103 f42 1"/>
              <a:gd name="f132" fmla="*/ f104 f43 1"/>
              <a:gd name="f133" fmla="*/ f105 f42 1"/>
              <a:gd name="f134" fmla="*/ f106 f43 1"/>
              <a:gd name="f135" fmla="*/ f107 f42 1"/>
              <a:gd name="f136" fmla="*/ f108 f43 1"/>
              <a:gd name="f137" fmla="*/ f109 f42 1"/>
              <a:gd name="f138" fmla="*/ f110 f43 1"/>
              <a:gd name="f139" fmla="*/ f111 f42 1"/>
              <a:gd name="f140" fmla="*/ f112 f43 1"/>
              <a:gd name="f141" fmla="*/ f113 f43 1"/>
              <a:gd name="f142" fmla="*/ f114 f42 1"/>
              <a:gd name="f143" fmla="*/ f115 f43 1"/>
              <a:gd name="f144" fmla="*/ f116 f42 1"/>
              <a:gd name="f145" fmla="*/ f117 f43 1"/>
              <a:gd name="f146" fmla="*/ f118 f42 1"/>
              <a:gd name="f147" fmla="*/ f119 f42 1"/>
              <a:gd name="f148" fmla="*/ f120 f42 1"/>
              <a:gd name="f149" fmla="*/ f121 f43 1"/>
              <a:gd name="f150" fmla="*/ f122 f42 1"/>
              <a:gd name="f151" fmla="*/ f123 f43 1"/>
              <a:gd name="f152" fmla="*/ f124 f42 1"/>
              <a:gd name="f153" fmla="*/ f125 f43 1"/>
              <a:gd name="f154" fmla="*/ f126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2">
                <a:pos x="f131" y="f132"/>
              </a:cxn>
              <a:cxn ang="f102">
                <a:pos x="f131" y="f132"/>
              </a:cxn>
              <a:cxn ang="f102">
                <a:pos x="f133" y="f134"/>
              </a:cxn>
              <a:cxn ang="f102">
                <a:pos x="f135" y="f136"/>
              </a:cxn>
              <a:cxn ang="f102">
                <a:pos x="f137" y="f138"/>
              </a:cxn>
              <a:cxn ang="f102">
                <a:pos x="f139" y="f140"/>
              </a:cxn>
              <a:cxn ang="f102">
                <a:pos x="f139" y="f141"/>
              </a:cxn>
              <a:cxn ang="f102">
                <a:pos x="f142" y="f141"/>
              </a:cxn>
              <a:cxn ang="f102">
                <a:pos x="f142" y="f143"/>
              </a:cxn>
              <a:cxn ang="f102">
                <a:pos x="f144" y="f143"/>
              </a:cxn>
              <a:cxn ang="f102">
                <a:pos x="f144" y="f145"/>
              </a:cxn>
              <a:cxn ang="f102">
                <a:pos x="f146" y="f145"/>
              </a:cxn>
              <a:cxn ang="f102">
                <a:pos x="f146" y="f143"/>
              </a:cxn>
              <a:cxn ang="f102">
                <a:pos x="f147" y="f143"/>
              </a:cxn>
              <a:cxn ang="f102">
                <a:pos x="f147" y="f141"/>
              </a:cxn>
              <a:cxn ang="f102">
                <a:pos x="f146" y="f141"/>
              </a:cxn>
              <a:cxn ang="f102">
                <a:pos x="f146" y="f140"/>
              </a:cxn>
              <a:cxn ang="f102">
                <a:pos x="f148" y="f149"/>
              </a:cxn>
              <a:cxn ang="f102">
                <a:pos x="f150" y="f151"/>
              </a:cxn>
              <a:cxn ang="f102">
                <a:pos x="f152" y="f153"/>
              </a:cxn>
              <a:cxn ang="f102">
                <a:pos x="f131" y="f154"/>
              </a:cxn>
              <a:cxn ang="f102">
                <a:pos x="f131" y="f132"/>
              </a:cxn>
            </a:cxnLst>
            <a:rect l="f127" t="f130" r="f128" b="f129"/>
            <a:pathLst>
              <a:path w="61" h="134">
                <a:moveTo>
                  <a:pt x="f6" y="f8"/>
                </a:moveTo>
                <a:lnTo>
                  <a:pt x="f6" y="f8"/>
                </a:lnTo>
                <a:cubicBezTo>
                  <a:pt x="f9" y="f10"/>
                  <a:pt x="f11" y="f10"/>
                  <a:pt x="f12" y="f13"/>
                </a:cubicBezTo>
                <a:cubicBezTo>
                  <a:pt x="f14" y="f13"/>
                  <a:pt x="f15" y="f16"/>
                  <a:pt x="f17" y="f16"/>
                </a:cubicBezTo>
                <a:cubicBezTo>
                  <a:pt x="f18" y="f16"/>
                  <a:pt x="f19" y="f10"/>
                  <a:pt x="f20" y="f21"/>
                </a:cubicBezTo>
                <a:cubicBezTo>
                  <a:pt x="f22" y="f23"/>
                  <a:pt x="f24" y="f22"/>
                  <a:pt x="f24" y="f25"/>
                </a:cubicBezTo>
                <a:lnTo>
                  <a:pt x="f24" y="f18"/>
                </a:lnTo>
                <a:lnTo>
                  <a:pt x="f26" y="f18"/>
                </a:lnTo>
                <a:lnTo>
                  <a:pt x="f26" y="f27"/>
                </a:lnTo>
                <a:lnTo>
                  <a:pt x="f28" y="f27"/>
                </a:lnTo>
                <a:lnTo>
                  <a:pt x="f28" y="f7"/>
                </a:lnTo>
                <a:lnTo>
                  <a:pt x="f29" y="f7"/>
                </a:lnTo>
                <a:lnTo>
                  <a:pt x="f29" y="f27"/>
                </a:lnTo>
                <a:lnTo>
                  <a:pt x="f5" y="f27"/>
                </a:lnTo>
                <a:lnTo>
                  <a:pt x="f5" y="f18"/>
                </a:lnTo>
                <a:lnTo>
                  <a:pt x="f29" y="f18"/>
                </a:lnTo>
                <a:lnTo>
                  <a:pt x="f29" y="f25"/>
                </a:lnTo>
                <a:cubicBezTo>
                  <a:pt x="f29" y="f30"/>
                  <a:pt x="f16" y="f10"/>
                  <a:pt x="f21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14" y="f37"/>
                  <a:pt x="f38" y="f37"/>
                </a:cubicBezTo>
                <a:cubicBezTo>
                  <a:pt x="f39" y="f37"/>
                  <a:pt x="f9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reeform 26"/>
          <p:cNvSpPr/>
          <p:nvPr/>
        </p:nvSpPr>
        <p:spPr>
          <a:xfrm>
            <a:off x="1652640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8"/>
              <a:gd name="f11" fmla="val 16"/>
              <a:gd name="f12" fmla="val 56"/>
              <a:gd name="f13" fmla="val 53"/>
              <a:gd name="f14" fmla="val 15"/>
              <a:gd name="f15" fmla="val 50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0"/>
              <a:gd name="f31" fmla="val 24"/>
              <a:gd name="f32" fmla="val 13"/>
              <a:gd name="f33" fmla="val 25"/>
              <a:gd name="f34" fmla="val 3"/>
              <a:gd name="f35" fmla="val 33"/>
              <a:gd name="f36" fmla="val 43"/>
              <a:gd name="f37" fmla="val 47"/>
              <a:gd name="f38" fmla="val 1"/>
              <a:gd name="f39" fmla="val 59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60 f45 1"/>
              <a:gd name="f52" fmla="*/ 53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6 f45 1"/>
              <a:gd name="f59" fmla="*/ 36 f44 1"/>
              <a:gd name="f60" fmla="*/ 39 f44 1"/>
              <a:gd name="f61" fmla="*/ 55 f45 1"/>
              <a:gd name="f62" fmla="*/ 52 f44 1"/>
              <a:gd name="f63" fmla="*/ 27 f45 1"/>
              <a:gd name="f64" fmla="*/ 134 f44 1"/>
              <a:gd name="f65" fmla="*/ 10 f45 1"/>
              <a:gd name="f66" fmla="*/ 0 f45 1"/>
              <a:gd name="f67" fmla="*/ 19 f45 1"/>
              <a:gd name="f68" fmla="*/ 10 f44 1"/>
              <a:gd name="f69" fmla="*/ 43 f45 1"/>
              <a:gd name="f70" fmla="*/ 0 f44 1"/>
              <a:gd name="f71" fmla="*/ 1 f44 1"/>
              <a:gd name="f72" fmla="*/ 2 f44 1"/>
              <a:gd name="f73" fmla="*/ f46 1 f2"/>
              <a:gd name="f74" fmla="*/ f49 1 61"/>
              <a:gd name="f75" fmla="*/ f50 1 134"/>
              <a:gd name="f76" fmla="*/ f51 1 61"/>
              <a:gd name="f77" fmla="*/ f52 1 61"/>
              <a:gd name="f78" fmla="*/ f53 1 134"/>
              <a:gd name="f79" fmla="*/ f54 1 61"/>
              <a:gd name="f80" fmla="*/ f55 1 134"/>
              <a:gd name="f81" fmla="*/ f56 1 61"/>
              <a:gd name="f82" fmla="*/ f57 1 134"/>
              <a:gd name="f83" fmla="*/ f58 1 61"/>
              <a:gd name="f84" fmla="*/ f59 1 134"/>
              <a:gd name="f85" fmla="*/ f60 1 134"/>
              <a:gd name="f86" fmla="*/ f61 1 61"/>
              <a:gd name="f87" fmla="*/ f62 1 134"/>
              <a:gd name="f88" fmla="*/ f63 1 61"/>
              <a:gd name="f89" fmla="*/ f64 1 134"/>
              <a:gd name="f90" fmla="*/ f65 1 61"/>
              <a:gd name="f91" fmla="*/ f66 1 61"/>
              <a:gd name="f92" fmla="*/ f67 1 61"/>
              <a:gd name="f93" fmla="*/ f68 1 134"/>
              <a:gd name="f94" fmla="*/ f69 1 61"/>
              <a:gd name="f95" fmla="*/ f70 1 134"/>
              <a:gd name="f96" fmla="*/ f71 1 134"/>
              <a:gd name="f97" fmla="*/ f72 1 134"/>
              <a:gd name="f98" fmla="*/ 0 1 f47"/>
              <a:gd name="f99" fmla="*/ f6 1 f47"/>
              <a:gd name="f100" fmla="*/ 0 1 f48"/>
              <a:gd name="f101" fmla="*/ f7 1 f48"/>
              <a:gd name="f102" fmla="+- f73 0 f1"/>
              <a:gd name="f103" fmla="*/ f74 1 f47"/>
              <a:gd name="f104" fmla="*/ f75 1 f48"/>
              <a:gd name="f105" fmla="*/ f76 1 f47"/>
              <a:gd name="f106" fmla="*/ f77 1 f47"/>
              <a:gd name="f107" fmla="*/ f78 1 f48"/>
              <a:gd name="f108" fmla="*/ f79 1 f47"/>
              <a:gd name="f109" fmla="*/ f80 1 f48"/>
              <a:gd name="f110" fmla="*/ f81 1 f47"/>
              <a:gd name="f111" fmla="*/ f82 1 f48"/>
              <a:gd name="f112" fmla="*/ f83 1 f47"/>
              <a:gd name="f113" fmla="*/ f84 1 f48"/>
              <a:gd name="f114" fmla="*/ f85 1 f48"/>
              <a:gd name="f115" fmla="*/ f86 1 f47"/>
              <a:gd name="f116" fmla="*/ f87 1 f48"/>
              <a:gd name="f117" fmla="*/ f88 1 f47"/>
              <a:gd name="f118" fmla="*/ f89 1 f48"/>
              <a:gd name="f119" fmla="*/ f90 1 f47"/>
              <a:gd name="f120" fmla="*/ f91 1 f47"/>
              <a:gd name="f121" fmla="*/ f92 1 f47"/>
              <a:gd name="f122" fmla="*/ f93 1 f48"/>
              <a:gd name="f123" fmla="*/ f94 1 f47"/>
              <a:gd name="f124" fmla="*/ f95 1 f48"/>
              <a:gd name="f125" fmla="*/ f96 1 f48"/>
              <a:gd name="f126" fmla="*/ f97 1 f48"/>
              <a:gd name="f127" fmla="*/ f98 f42 1"/>
              <a:gd name="f128" fmla="*/ f99 f42 1"/>
              <a:gd name="f129" fmla="*/ f101 f43 1"/>
              <a:gd name="f130" fmla="*/ f100 f43 1"/>
              <a:gd name="f131" fmla="*/ f103 f42 1"/>
              <a:gd name="f132" fmla="*/ f104 f43 1"/>
              <a:gd name="f133" fmla="*/ f105 f42 1"/>
              <a:gd name="f134" fmla="*/ f106 f42 1"/>
              <a:gd name="f135" fmla="*/ f107 f43 1"/>
              <a:gd name="f136" fmla="*/ f108 f42 1"/>
              <a:gd name="f137" fmla="*/ f109 f43 1"/>
              <a:gd name="f138" fmla="*/ f110 f42 1"/>
              <a:gd name="f139" fmla="*/ f111 f43 1"/>
              <a:gd name="f140" fmla="*/ f112 f42 1"/>
              <a:gd name="f141" fmla="*/ f113 f43 1"/>
              <a:gd name="f142" fmla="*/ f114 f43 1"/>
              <a:gd name="f143" fmla="*/ f115 f42 1"/>
              <a:gd name="f144" fmla="*/ f116 f43 1"/>
              <a:gd name="f145" fmla="*/ f117 f42 1"/>
              <a:gd name="f146" fmla="*/ f118 f43 1"/>
              <a:gd name="f147" fmla="*/ f119 f42 1"/>
              <a:gd name="f148" fmla="*/ f120 f42 1"/>
              <a:gd name="f149" fmla="*/ f121 f42 1"/>
              <a:gd name="f150" fmla="*/ f122 f43 1"/>
              <a:gd name="f151" fmla="*/ f123 f42 1"/>
              <a:gd name="f152" fmla="*/ f124 f43 1"/>
              <a:gd name="f153" fmla="*/ f125 f43 1"/>
              <a:gd name="f154" fmla="*/ f126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2">
                <a:pos x="f131" y="f132"/>
              </a:cxn>
              <a:cxn ang="f102">
                <a:pos x="f133" y="f132"/>
              </a:cxn>
              <a:cxn ang="f102">
                <a:pos x="f134" y="f135"/>
              </a:cxn>
              <a:cxn ang="f102">
                <a:pos x="f136" y="f137"/>
              </a:cxn>
              <a:cxn ang="f102">
                <a:pos x="f138" y="f139"/>
              </a:cxn>
              <a:cxn ang="f102">
                <a:pos x="f140" y="f141"/>
              </a:cxn>
              <a:cxn ang="f102">
                <a:pos x="f140" y="f142"/>
              </a:cxn>
              <a:cxn ang="f102">
                <a:pos x="f143" y="f142"/>
              </a:cxn>
              <a:cxn ang="f102">
                <a:pos x="f143" y="f144"/>
              </a:cxn>
              <a:cxn ang="f102">
                <a:pos x="f145" y="f144"/>
              </a:cxn>
              <a:cxn ang="f102">
                <a:pos x="f145" y="f146"/>
              </a:cxn>
              <a:cxn ang="f102">
                <a:pos x="f147" y="f146"/>
              </a:cxn>
              <a:cxn ang="f102">
                <a:pos x="f147" y="f144"/>
              </a:cxn>
              <a:cxn ang="f102">
                <a:pos x="f148" y="f144"/>
              </a:cxn>
              <a:cxn ang="f102">
                <a:pos x="f148" y="f142"/>
              </a:cxn>
              <a:cxn ang="f102">
                <a:pos x="f147" y="f142"/>
              </a:cxn>
              <a:cxn ang="f102">
                <a:pos x="f147" y="f141"/>
              </a:cxn>
              <a:cxn ang="f102">
                <a:pos x="f149" y="f150"/>
              </a:cxn>
              <a:cxn ang="f102">
                <a:pos x="f151" y="f152"/>
              </a:cxn>
              <a:cxn ang="f102">
                <a:pos x="f134" y="f153"/>
              </a:cxn>
              <a:cxn ang="f102">
                <a:pos x="f131" y="f154"/>
              </a:cxn>
              <a:cxn ang="f102">
                <a:pos x="f131" y="f132"/>
              </a:cxn>
            </a:cxnLst>
            <a:rect l="f127" t="f130" r="f128" b="f129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32" y="f11"/>
                  <a:pt x="f22" y="f30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15" y="f38"/>
                  <a:pt x="f13" y="f38"/>
                </a:cubicBezTo>
                <a:cubicBezTo>
                  <a:pt x="f12" y="f38"/>
                  <a:pt x="f39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1736299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4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77"/>
              <a:gd name="f36" fmla="val 80"/>
              <a:gd name="f37" fmla="val 92"/>
              <a:gd name="f38" fmla="val 95"/>
              <a:gd name="f39" fmla="val 74"/>
              <a:gd name="f40" fmla="val 97"/>
              <a:gd name="f41" fmla="val 69"/>
              <a:gd name="f42" fmla="val 98"/>
              <a:gd name="f43" fmla="val 35"/>
              <a:gd name="f44" fmla="val 23"/>
              <a:gd name="f45" fmla="val 96"/>
              <a:gd name="f46" fmla="val 14"/>
              <a:gd name="f47" fmla="val 88"/>
              <a:gd name="f48" fmla="val 5"/>
              <a:gd name="f49" fmla="val 79"/>
              <a:gd name="f50" fmla="val 67"/>
              <a:gd name="f51" fmla="val 13"/>
              <a:gd name="f52" fmla="val 22"/>
              <a:gd name="f53" fmla="val 47"/>
              <a:gd name="f54" fmla="val 60"/>
              <a:gd name="f55" fmla="val 4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6"/>
              <a:gd name="f66" fmla="val 54"/>
              <a:gd name="f67" fmla="val 26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7 f73 1"/>
              <a:gd name="f83" fmla="*/ 78 f72 1"/>
              <a:gd name="f84" fmla="*/ 37 f73 1"/>
              <a:gd name="f85" fmla="*/ 84 f72 1"/>
              <a:gd name="f86" fmla="*/ 51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9 f73 1"/>
              <a:gd name="f95" fmla="*/ 98 f72 1"/>
              <a:gd name="f96" fmla="*/ 100 f72 1"/>
              <a:gd name="f97" fmla="*/ 14 f73 1"/>
              <a:gd name="f98" fmla="*/ 88 f72 1"/>
              <a:gd name="f99" fmla="*/ 0 f73 1"/>
              <a:gd name="f100" fmla="*/ 51 f72 1"/>
              <a:gd name="f101" fmla="*/ 13 f73 1"/>
              <a:gd name="f102" fmla="*/ 14 f72 1"/>
              <a:gd name="f103" fmla="*/ 47 f73 1"/>
              <a:gd name="f104" fmla="*/ 0 f72 1"/>
              <a:gd name="f105" fmla="*/ 77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46 f73 1"/>
              <a:gd name="f113" fmla="*/ 13 f72 1"/>
              <a:gd name="f114" fmla="*/ 25 f73 1"/>
              <a:gd name="f115" fmla="*/ 21 f72 1"/>
              <a:gd name="f116" fmla="*/ f74 1 f2"/>
              <a:gd name="f117" fmla="*/ f77 1 87"/>
              <a:gd name="f118" fmla="*/ f78 1 100"/>
              <a:gd name="f119" fmla="*/ f79 1 87"/>
              <a:gd name="f120" fmla="*/ f80 1 87"/>
              <a:gd name="f121" fmla="*/ f81 1 100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100"/>
              <a:gd name="f137" fmla="*/ f97 1 87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100"/>
              <a:gd name="f148" fmla="*/ f108 1 87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0 1 f75"/>
              <a:gd name="f157" fmla="*/ f6 1 f75"/>
              <a:gd name="f158" fmla="*/ 0 1 f76"/>
              <a:gd name="f159" fmla="*/ f7 1 f76"/>
              <a:gd name="f160" fmla="+- f116 0 f1"/>
              <a:gd name="f161" fmla="*/ f117 1 f75"/>
              <a:gd name="f162" fmla="*/ f118 1 f76"/>
              <a:gd name="f163" fmla="*/ f119 1 f75"/>
              <a:gd name="f164" fmla="*/ f120 1 f75"/>
              <a:gd name="f165" fmla="*/ f121 1 f76"/>
              <a:gd name="f166" fmla="*/ f122 1 f75"/>
              <a:gd name="f167" fmla="*/ f123 1 f76"/>
              <a:gd name="f168" fmla="*/ f124 1 f75"/>
              <a:gd name="f169" fmla="*/ f125 1 f76"/>
              <a:gd name="f170" fmla="*/ f126 1 f75"/>
              <a:gd name="f171" fmla="*/ f127 1 f76"/>
              <a:gd name="f172" fmla="*/ f128 1 f75"/>
              <a:gd name="f173" fmla="*/ f129 1 f76"/>
              <a:gd name="f174" fmla="*/ f130 1 f75"/>
              <a:gd name="f175" fmla="*/ f131 1 f76"/>
              <a:gd name="f176" fmla="*/ f132 1 f75"/>
              <a:gd name="f177" fmla="*/ f133 1 f76"/>
              <a:gd name="f178" fmla="*/ f134 1 f75"/>
              <a:gd name="f179" fmla="*/ f135 1 f76"/>
              <a:gd name="f180" fmla="*/ f136 1 f76"/>
              <a:gd name="f181" fmla="*/ f137 1 f75"/>
              <a:gd name="f182" fmla="*/ f138 1 f76"/>
              <a:gd name="f183" fmla="*/ f139 1 f75"/>
              <a:gd name="f184" fmla="*/ f140 1 f76"/>
              <a:gd name="f185" fmla="*/ f141 1 f75"/>
              <a:gd name="f186" fmla="*/ f142 1 f76"/>
              <a:gd name="f187" fmla="*/ f143 1 f75"/>
              <a:gd name="f188" fmla="*/ f144 1 f76"/>
              <a:gd name="f189" fmla="*/ f145 1 f75"/>
              <a:gd name="f190" fmla="*/ f146 1 f76"/>
              <a:gd name="f191" fmla="*/ f147 1 f76"/>
              <a:gd name="f192" fmla="*/ f148 1 f75"/>
              <a:gd name="f193" fmla="*/ f149 1 f76"/>
              <a:gd name="f194" fmla="*/ f150 1 f75"/>
              <a:gd name="f195" fmla="*/ f151 1 f76"/>
              <a:gd name="f196" fmla="*/ f152 1 f75"/>
              <a:gd name="f197" fmla="*/ f153 1 f76"/>
              <a:gd name="f198" fmla="*/ f154 1 f75"/>
              <a:gd name="f199" fmla="*/ f155 1 f76"/>
              <a:gd name="f200" fmla="*/ f156 f70 1"/>
              <a:gd name="f201" fmla="*/ f157 f70 1"/>
              <a:gd name="f202" fmla="*/ f159 f71 1"/>
              <a:gd name="f203" fmla="*/ f158 f71 1"/>
              <a:gd name="f204" fmla="*/ f161 f70 1"/>
              <a:gd name="f205" fmla="*/ f162 f71 1"/>
              <a:gd name="f206" fmla="*/ f163 f70 1"/>
              <a:gd name="f207" fmla="*/ f164 f70 1"/>
              <a:gd name="f208" fmla="*/ f165 f71 1"/>
              <a:gd name="f209" fmla="*/ f166 f70 1"/>
              <a:gd name="f210" fmla="*/ f167 f71 1"/>
              <a:gd name="f211" fmla="*/ f168 f70 1"/>
              <a:gd name="f212" fmla="*/ f169 f71 1"/>
              <a:gd name="f213" fmla="*/ f170 f70 1"/>
              <a:gd name="f214" fmla="*/ f171 f71 1"/>
              <a:gd name="f215" fmla="*/ f172 f70 1"/>
              <a:gd name="f216" fmla="*/ f173 f71 1"/>
              <a:gd name="f217" fmla="*/ f174 f70 1"/>
              <a:gd name="f218" fmla="*/ f175 f71 1"/>
              <a:gd name="f219" fmla="*/ f176 f70 1"/>
              <a:gd name="f220" fmla="*/ f177 f71 1"/>
              <a:gd name="f221" fmla="*/ f178 f70 1"/>
              <a:gd name="f222" fmla="*/ f179 f71 1"/>
              <a:gd name="f223" fmla="*/ f180 f71 1"/>
              <a:gd name="f224" fmla="*/ f181 f70 1"/>
              <a:gd name="f225" fmla="*/ f182 f71 1"/>
              <a:gd name="f226" fmla="*/ f183 f70 1"/>
              <a:gd name="f227" fmla="*/ f184 f71 1"/>
              <a:gd name="f228" fmla="*/ f185 f70 1"/>
              <a:gd name="f229" fmla="*/ f186 f71 1"/>
              <a:gd name="f230" fmla="*/ f187 f70 1"/>
              <a:gd name="f231" fmla="*/ f188 f71 1"/>
              <a:gd name="f232" fmla="*/ f189 f70 1"/>
              <a:gd name="f233" fmla="*/ f190 f71 1"/>
              <a:gd name="f234" fmla="*/ f191 f71 1"/>
              <a:gd name="f235" fmla="*/ f192 f70 1"/>
              <a:gd name="f236" fmla="*/ f193 f71 1"/>
              <a:gd name="f237" fmla="*/ f194 f70 1"/>
              <a:gd name="f238" fmla="*/ f195 f71 1"/>
              <a:gd name="f239" fmla="*/ f196 f70 1"/>
              <a:gd name="f240" fmla="*/ f197 f71 1"/>
              <a:gd name="f241" fmla="*/ f198 f70 1"/>
              <a:gd name="f242" fmla="*/ f199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4" y="f205"/>
              </a:cxn>
              <a:cxn ang="f160">
                <a:pos x="f206" y="f205"/>
              </a:cxn>
              <a:cxn ang="f160">
                <a:pos x="f207" y="f208"/>
              </a:cxn>
              <a:cxn ang="f160">
                <a:pos x="f209" y="f210"/>
              </a:cxn>
              <a:cxn ang="f160">
                <a:pos x="f211" y="f212"/>
              </a:cxn>
              <a:cxn ang="f160">
                <a:pos x="f213" y="f214"/>
              </a:cxn>
              <a:cxn ang="f160">
                <a:pos x="f215" y="f216"/>
              </a:cxn>
              <a:cxn ang="f160">
                <a:pos x="f217" y="f218"/>
              </a:cxn>
              <a:cxn ang="f160">
                <a:pos x="f219" y="f218"/>
              </a:cxn>
              <a:cxn ang="f160">
                <a:pos x="f219" y="f220"/>
              </a:cxn>
              <a:cxn ang="f160">
                <a:pos x="f221" y="f222"/>
              </a:cxn>
              <a:cxn ang="f160">
                <a:pos x="f213" y="f223"/>
              </a:cxn>
              <a:cxn ang="f160">
                <a:pos x="f224" y="f225"/>
              </a:cxn>
              <a:cxn ang="f160">
                <a:pos x="f226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32" y="f233"/>
              </a:cxn>
              <a:cxn ang="f160">
                <a:pos x="f204" y="f234"/>
              </a:cxn>
              <a:cxn ang="f160">
                <a:pos x="f204" y="f205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41" y="f242"/>
              </a:cxn>
              <a:cxn ang="f160">
                <a:pos x="f206" y="f236"/>
              </a:cxn>
              <a:cxn ang="f160">
                <a:pos x="f235" y="f236"/>
              </a:cxn>
            </a:cxnLst>
            <a:rect l="f200" t="f203" r="f201" b="f20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24"/>
                </a:cubicBezTo>
                <a:cubicBezTo>
                  <a:pt x="f35" y="f36"/>
                  <a:pt x="f22" y="f35"/>
                  <a:pt x="f26" y="f18"/>
                </a:cubicBezTo>
                <a:lnTo>
                  <a:pt x="f33" y="f18"/>
                </a:lnTo>
                <a:lnTo>
                  <a:pt x="f33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3" y="f7"/>
                  <a:pt x="f44" y="f45"/>
                  <a:pt x="f46" y="f47"/>
                </a:cubicBezTo>
                <a:cubicBezTo>
                  <a:pt x="f48" y="f49"/>
                  <a:pt x="f5" y="f50"/>
                  <a:pt x="f5" y="f30"/>
                </a:cubicBezTo>
                <a:cubicBezTo>
                  <a:pt x="f5" y="f43"/>
                  <a:pt x="f48" y="f44"/>
                  <a:pt x="f51" y="f46"/>
                </a:cubicBezTo>
                <a:cubicBezTo>
                  <a:pt x="f52" y="f48"/>
                  <a:pt x="f23" y="f5"/>
                  <a:pt x="f53" y="f5"/>
                </a:cubicBezTo>
                <a:cubicBezTo>
                  <a:pt x="f54" y="f5"/>
                  <a:pt x="f34" y="f55"/>
                  <a:pt x="f35" y="f56"/>
                </a:cubicBezTo>
                <a:cubicBezTo>
                  <a:pt x="f26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41" y="f61"/>
                  <a:pt x="f62" y="f63"/>
                </a:cubicBezTo>
                <a:cubicBezTo>
                  <a:pt x="f64" y="f65"/>
                  <a:pt x="f66" y="f51"/>
                  <a:pt x="f29" y="f51"/>
                </a:cubicBezTo>
                <a:cubicBezTo>
                  <a:pt x="f25" y="f51"/>
                  <a:pt x="f21" y="f65"/>
                  <a:pt x="f61" y="f15"/>
                </a:cubicBezTo>
                <a:cubicBezTo>
                  <a:pt x="f63" y="f67"/>
                  <a:pt x="f9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Freeform 28"/>
          <p:cNvSpPr/>
          <p:nvPr/>
        </p:nvSpPr>
        <p:spPr>
          <a:xfrm>
            <a:off x="1884304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1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40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6"/>
              <a:gd name="f39" fmla="val 4"/>
              <a:gd name="f40" fmla="val 37"/>
              <a:gd name="f41" fmla="val 1"/>
              <a:gd name="f42" fmla="val 43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4 f50 1"/>
              <a:gd name="f59" fmla="*/ 63 f51 1"/>
              <a:gd name="f60" fmla="*/ 32 f50 1"/>
              <a:gd name="f61" fmla="*/ 61 f51 1"/>
              <a:gd name="f62" fmla="*/ 23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9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2 f51 1"/>
              <a:gd name="f75" fmla="*/ 4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29" y="f28"/>
                  <a:pt x="f11" y="f24"/>
                  <a:pt x="f30" y="f31"/>
                </a:cubicBezTo>
                <a:cubicBezTo>
                  <a:pt x="f16" y="f32"/>
                  <a:pt x="f32" y="f33"/>
                  <a:pt x="f26" y="f3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2" y="f37"/>
                  <a:pt x="f34" y="f38"/>
                  <a:pt x="f13" y="f39"/>
                </a:cubicBezTo>
                <a:cubicBezTo>
                  <a:pt x="f40" y="f41"/>
                  <a:pt x="f42" y="f5"/>
                  <a:pt x="f27" y="f5"/>
                </a:cubicBezTo>
                <a:cubicBezTo>
                  <a:pt x="f19" y="f5"/>
                  <a:pt x="f43" y="f35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 29"/>
          <p:cNvSpPr/>
          <p:nvPr/>
        </p:nvSpPr>
        <p:spPr>
          <a:xfrm>
            <a:off x="2025871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9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29"/>
              <a:gd name="f29" fmla="val 65"/>
              <a:gd name="f30" fmla="val 60"/>
              <a:gd name="f31" fmla="val 17"/>
              <a:gd name="f32" fmla="val 53"/>
              <a:gd name="f33" fmla="val 36"/>
              <a:gd name="f34" fmla="val 24"/>
              <a:gd name="f35" fmla="val 19"/>
              <a:gd name="f36" fmla="val 63"/>
              <a:gd name="f37" fmla="+- 0 0 -90"/>
              <a:gd name="f38" fmla="*/ f3 1 88"/>
              <a:gd name="f39" fmla="*/ f4 1 101"/>
              <a:gd name="f40" fmla="+- f7 0 f5"/>
              <a:gd name="f41" fmla="+- f6 0 f5"/>
              <a:gd name="f42" fmla="*/ f37 f0 1"/>
              <a:gd name="f43" fmla="*/ f41 1 88"/>
              <a:gd name="f44" fmla="*/ f40 1 101"/>
              <a:gd name="f45" fmla="*/ 88 f41 1"/>
              <a:gd name="f46" fmla="*/ 51 f40 1"/>
              <a:gd name="f47" fmla="*/ 76 f41 1"/>
              <a:gd name="f48" fmla="*/ 87 f40 1"/>
              <a:gd name="f49" fmla="*/ 44 f41 1"/>
              <a:gd name="f50" fmla="*/ 101 f40 1"/>
              <a:gd name="f51" fmla="*/ 12 f41 1"/>
              <a:gd name="f52" fmla="*/ 0 f41 1"/>
              <a:gd name="f53" fmla="*/ 14 f40 1"/>
              <a:gd name="f54" fmla="*/ 0 f40 1"/>
              <a:gd name="f55" fmla="*/ 72 f41 1"/>
              <a:gd name="f56" fmla="*/ 65 f41 1"/>
              <a:gd name="f57" fmla="*/ 23 f40 1"/>
              <a:gd name="f58" fmla="*/ 24 f41 1"/>
              <a:gd name="f59" fmla="*/ 17 f41 1"/>
              <a:gd name="f60" fmla="*/ 78 f40 1"/>
              <a:gd name="f61" fmla="*/ f42 1 f2"/>
              <a:gd name="f62" fmla="*/ f45 1 88"/>
              <a:gd name="f63" fmla="*/ f46 1 101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88"/>
              <a:gd name="f70" fmla="*/ f53 1 101"/>
              <a:gd name="f71" fmla="*/ f54 1 101"/>
              <a:gd name="f72" fmla="*/ f55 1 88"/>
              <a:gd name="f73" fmla="*/ f56 1 88"/>
              <a:gd name="f74" fmla="*/ f57 1 101"/>
              <a:gd name="f75" fmla="*/ f58 1 88"/>
              <a:gd name="f76" fmla="*/ f59 1 88"/>
              <a:gd name="f77" fmla="*/ f60 1 101"/>
              <a:gd name="f78" fmla="*/ 0 1 f43"/>
              <a:gd name="f79" fmla="*/ f6 1 f43"/>
              <a:gd name="f80" fmla="*/ 0 1 f44"/>
              <a:gd name="f81" fmla="*/ f7 1 f44"/>
              <a:gd name="f82" fmla="+- f61 0 f1"/>
              <a:gd name="f83" fmla="*/ f62 1 f43"/>
              <a:gd name="f84" fmla="*/ f63 1 f44"/>
              <a:gd name="f85" fmla="*/ f64 1 f43"/>
              <a:gd name="f86" fmla="*/ f65 1 f44"/>
              <a:gd name="f87" fmla="*/ f66 1 f43"/>
              <a:gd name="f88" fmla="*/ f67 1 f44"/>
              <a:gd name="f89" fmla="*/ f68 1 f43"/>
              <a:gd name="f90" fmla="*/ f69 1 f43"/>
              <a:gd name="f91" fmla="*/ f70 1 f44"/>
              <a:gd name="f92" fmla="*/ f71 1 f44"/>
              <a:gd name="f93" fmla="*/ f72 1 f43"/>
              <a:gd name="f94" fmla="*/ f73 1 f43"/>
              <a:gd name="f95" fmla="*/ f74 1 f44"/>
              <a:gd name="f96" fmla="*/ f75 1 f43"/>
              <a:gd name="f97" fmla="*/ f76 1 f43"/>
              <a:gd name="f98" fmla="*/ f77 1 f44"/>
              <a:gd name="f99" fmla="*/ f78 f38 1"/>
              <a:gd name="f100" fmla="*/ f79 f38 1"/>
              <a:gd name="f101" fmla="*/ f81 f39 1"/>
              <a:gd name="f102" fmla="*/ f80 f39 1"/>
              <a:gd name="f103" fmla="*/ f83 f38 1"/>
              <a:gd name="f104" fmla="*/ f84 f39 1"/>
              <a:gd name="f105" fmla="*/ f85 f38 1"/>
              <a:gd name="f106" fmla="*/ f86 f39 1"/>
              <a:gd name="f107" fmla="*/ f87 f38 1"/>
              <a:gd name="f108" fmla="*/ f88 f39 1"/>
              <a:gd name="f109" fmla="*/ f89 f38 1"/>
              <a:gd name="f110" fmla="*/ f90 f38 1"/>
              <a:gd name="f111" fmla="*/ f91 f39 1"/>
              <a:gd name="f112" fmla="*/ f92 f39 1"/>
              <a:gd name="f113" fmla="*/ f93 f38 1"/>
              <a:gd name="f114" fmla="*/ f94 f38 1"/>
              <a:gd name="f115" fmla="*/ f95 f39 1"/>
              <a:gd name="f116" fmla="*/ f96 f38 1"/>
              <a:gd name="f117" fmla="*/ f97 f38 1"/>
              <a:gd name="f118" fmla="*/ f98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2">
                <a:pos x="f103" y="f104"/>
              </a:cxn>
              <a:cxn ang="f82">
                <a:pos x="f105" y="f106"/>
              </a:cxn>
              <a:cxn ang="f82">
                <a:pos x="f107" y="f108"/>
              </a:cxn>
              <a:cxn ang="f82">
                <a:pos x="f109" y="f106"/>
              </a:cxn>
              <a:cxn ang="f82">
                <a:pos x="f110" y="f104"/>
              </a:cxn>
              <a:cxn ang="f82">
                <a:pos x="f109" y="f111"/>
              </a:cxn>
              <a:cxn ang="f82">
                <a:pos x="f107" y="f112"/>
              </a:cxn>
              <a:cxn ang="f82">
                <a:pos x="f105" y="f111"/>
              </a:cxn>
              <a:cxn ang="f82">
                <a:pos x="f103" y="f104"/>
              </a:cxn>
              <a:cxn ang="f82">
                <a:pos x="f113" y="f104"/>
              </a:cxn>
              <a:cxn ang="f82">
                <a:pos x="f114" y="f115"/>
              </a:cxn>
              <a:cxn ang="f82">
                <a:pos x="f107" y="f111"/>
              </a:cxn>
              <a:cxn ang="f82">
                <a:pos x="f116" y="f115"/>
              </a:cxn>
              <a:cxn ang="f82">
                <a:pos x="f117" y="f104"/>
              </a:cxn>
              <a:cxn ang="f82">
                <a:pos x="f116" y="f118"/>
              </a:cxn>
              <a:cxn ang="f82">
                <a:pos x="f107" y="f106"/>
              </a:cxn>
              <a:cxn ang="f82">
                <a:pos x="f114" y="f118"/>
              </a:cxn>
              <a:cxn ang="f82">
                <a:pos x="f113" y="f104"/>
              </a:cxn>
            </a:cxnLst>
            <a:rect l="f99" t="f102" r="f100" b="f101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14" y="f28"/>
                  <a:pt x="f29" y="f23"/>
                </a:cubicBezTo>
                <a:cubicBezTo>
                  <a:pt x="f30" y="f31"/>
                  <a:pt x="f32" y="f24"/>
                  <a:pt x="f17" y="f24"/>
                </a:cubicBezTo>
                <a:cubicBezTo>
                  <a:pt x="f33" y="f24"/>
                  <a:pt x="f28" y="f31"/>
                  <a:pt x="f34" y="f23"/>
                </a:cubicBezTo>
                <a:cubicBezTo>
                  <a:pt x="f35" y="f28"/>
                  <a:pt x="f31" y="f27"/>
                  <a:pt x="f31" y="f8"/>
                </a:cubicBezTo>
                <a:cubicBezTo>
                  <a:pt x="f31" y="f36"/>
                  <a:pt x="f35" y="f26"/>
                  <a:pt x="f34" y="f11"/>
                </a:cubicBezTo>
                <a:cubicBezTo>
                  <a:pt x="f28" y="f10"/>
                  <a:pt x="f33" y="f13"/>
                  <a:pt x="f17" y="f13"/>
                </a:cubicBezTo>
                <a:cubicBezTo>
                  <a:pt x="f32" y="f13"/>
                  <a:pt x="f30" y="f10"/>
                  <a:pt x="f29" y="f11"/>
                </a:cubicBezTo>
                <a:cubicBezTo>
                  <a:pt x="f14" y="f26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reeform 30"/>
          <p:cNvSpPr/>
          <p:nvPr/>
        </p:nvSpPr>
        <p:spPr>
          <a:xfrm>
            <a:off x="2180313" y="4310591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4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61"/>
              <a:gd name="f17" fmla="val 58"/>
              <a:gd name="f18" fmla="val 59"/>
              <a:gd name="f19" fmla="val 55"/>
              <a:gd name="f20" fmla="val 57"/>
              <a:gd name="f21" fmla="val 53"/>
              <a:gd name="f22" fmla="val 54"/>
              <a:gd name="f23" fmla="val 52"/>
              <a:gd name="f24" fmla="val 51"/>
              <a:gd name="f25" fmla="val 48"/>
              <a:gd name="f26" fmla="val 50"/>
              <a:gd name="f27" fmla="val 44"/>
              <a:gd name="f28" fmla="val 40"/>
              <a:gd name="f29" fmla="val 35"/>
              <a:gd name="f30" fmla="val 30"/>
              <a:gd name="f31" fmla="val 25"/>
              <a:gd name="f32" fmla="val 56"/>
              <a:gd name="f33" fmla="val 21"/>
              <a:gd name="f34" fmla="val 16"/>
              <a:gd name="f35" fmla="val 27"/>
              <a:gd name="f36" fmla="val 41"/>
              <a:gd name="f37" fmla="val 32"/>
              <a:gd name="f38" fmla="val 39"/>
              <a:gd name="f39" fmla="val 37"/>
              <a:gd name="f40" fmla="val 36"/>
              <a:gd name="f41" fmla="val 43"/>
              <a:gd name="f42" fmla="val 49"/>
              <a:gd name="f43" fmla="val 38"/>
              <a:gd name="f44" fmla="val 72"/>
              <a:gd name="f45" fmla="val 78"/>
              <a:gd name="f46" fmla="val 71"/>
              <a:gd name="f47" fmla="+- 0 0 -90"/>
              <a:gd name="f48" fmla="*/ f3 1 80"/>
              <a:gd name="f49" fmla="*/ f4 1 133"/>
              <a:gd name="f50" fmla="+- f7 0 f5"/>
              <a:gd name="f51" fmla="+- f6 0 f5"/>
              <a:gd name="f52" fmla="*/ f47 f0 1"/>
              <a:gd name="f53" fmla="*/ f51 1 80"/>
              <a:gd name="f54" fmla="*/ f50 1 133"/>
              <a:gd name="f55" fmla="*/ 80 f51 1"/>
              <a:gd name="f56" fmla="*/ 133 f50 1"/>
              <a:gd name="f57" fmla="*/ 64 f51 1"/>
              <a:gd name="f58" fmla="*/ 79 f50 1"/>
              <a:gd name="f59" fmla="*/ 63 f51 1"/>
              <a:gd name="f60" fmla="*/ 67 f50 1"/>
              <a:gd name="f61" fmla="*/ 61 f51 1"/>
              <a:gd name="f62" fmla="*/ 58 f50 1"/>
              <a:gd name="f63" fmla="*/ 54 f51 1"/>
              <a:gd name="f64" fmla="*/ 52 f50 1"/>
              <a:gd name="f65" fmla="*/ 44 f51 1"/>
              <a:gd name="f66" fmla="*/ 50 f50 1"/>
              <a:gd name="f67" fmla="*/ 30 f51 1"/>
              <a:gd name="f68" fmla="*/ 54 f50 1"/>
              <a:gd name="f69" fmla="*/ 16 f51 1"/>
              <a:gd name="f70" fmla="*/ 62 f50 1"/>
              <a:gd name="f71" fmla="*/ 0 f51 1"/>
              <a:gd name="f72" fmla="*/ 0 f50 1"/>
              <a:gd name="f73" fmla="*/ 48 f50 1"/>
              <a:gd name="f74" fmla="*/ 32 f51 1"/>
              <a:gd name="f75" fmla="*/ 39 f50 1"/>
              <a:gd name="f76" fmla="*/ 49 f51 1"/>
              <a:gd name="f77" fmla="*/ 35 f50 1"/>
              <a:gd name="f78" fmla="*/ 72 f51 1"/>
              <a:gd name="f79" fmla="*/ 44 f50 1"/>
              <a:gd name="f80" fmla="*/ 71 f50 1"/>
              <a:gd name="f81" fmla="*/ f52 1 f2"/>
              <a:gd name="f82" fmla="*/ f55 1 80"/>
              <a:gd name="f83" fmla="*/ f56 1 133"/>
              <a:gd name="f84" fmla="*/ f57 1 80"/>
              <a:gd name="f85" fmla="*/ f58 1 133"/>
              <a:gd name="f86" fmla="*/ f59 1 80"/>
              <a:gd name="f87" fmla="*/ f60 1 133"/>
              <a:gd name="f88" fmla="*/ f61 1 80"/>
              <a:gd name="f89" fmla="*/ f62 1 133"/>
              <a:gd name="f90" fmla="*/ f63 1 80"/>
              <a:gd name="f91" fmla="*/ f64 1 133"/>
              <a:gd name="f92" fmla="*/ f65 1 80"/>
              <a:gd name="f93" fmla="*/ f66 1 133"/>
              <a:gd name="f94" fmla="*/ f67 1 80"/>
              <a:gd name="f95" fmla="*/ f68 1 133"/>
              <a:gd name="f96" fmla="*/ f69 1 80"/>
              <a:gd name="f97" fmla="*/ f70 1 133"/>
              <a:gd name="f98" fmla="*/ f71 1 80"/>
              <a:gd name="f99" fmla="*/ f72 1 133"/>
              <a:gd name="f100" fmla="*/ f73 1 133"/>
              <a:gd name="f101" fmla="*/ f74 1 80"/>
              <a:gd name="f102" fmla="*/ f75 1 133"/>
              <a:gd name="f103" fmla="*/ f76 1 80"/>
              <a:gd name="f104" fmla="*/ f77 1 133"/>
              <a:gd name="f105" fmla="*/ f78 1 80"/>
              <a:gd name="f106" fmla="*/ f79 1 133"/>
              <a:gd name="f107" fmla="*/ f80 1 133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3" y="f24"/>
                  <a:pt x="f25" y="f26"/>
                  <a:pt x="f27" y="f26"/>
                </a:cubicBezTo>
                <a:cubicBezTo>
                  <a:pt x="f28" y="f26"/>
                  <a:pt x="f29" y="f23"/>
                  <a:pt x="f30" y="f22"/>
                </a:cubicBezTo>
                <a:cubicBezTo>
                  <a:pt x="f31" y="f32"/>
                  <a:pt x="f33" y="f18"/>
                  <a:pt x="f34" y="f14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lnTo>
                  <a:pt x="f34" y="f5"/>
                </a:lnTo>
                <a:lnTo>
                  <a:pt x="f34" y="f25"/>
                </a:lnTo>
                <a:cubicBezTo>
                  <a:pt x="f33" y="f27"/>
                  <a:pt x="f35" y="f36"/>
                  <a:pt x="f37" y="f38"/>
                </a:cubicBezTo>
                <a:cubicBezTo>
                  <a:pt x="f39" y="f40"/>
                  <a:pt x="f41" y="f29"/>
                  <a:pt x="f42" y="f29"/>
                </a:cubicBezTo>
                <a:cubicBezTo>
                  <a:pt x="f18" y="f29"/>
                  <a:pt x="f13" y="f43"/>
                  <a:pt x="f44" y="f27"/>
                </a:cubicBezTo>
                <a:cubicBezTo>
                  <a:pt x="f45" y="f24"/>
                  <a:pt x="f6" y="f15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reeform 31"/>
          <p:cNvSpPr/>
          <p:nvPr/>
        </p:nvSpPr>
        <p:spPr>
          <a:xfrm>
            <a:off x="2328318" y="4362072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6"/>
              <a:gd name="f11" fmla="val 54"/>
              <a:gd name="f12" fmla="val 16"/>
              <a:gd name="f13" fmla="val 52"/>
              <a:gd name="f14" fmla="val 50"/>
              <a:gd name="f15" fmla="val 47"/>
              <a:gd name="f16" fmla="val 44"/>
              <a:gd name="f17" fmla="val 39"/>
              <a:gd name="f18" fmla="val 34"/>
              <a:gd name="f19" fmla="val 30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val 57"/>
              <a:gd name="f41" fmla="+- 0 0 -90"/>
              <a:gd name="f42" fmla="*/ f3 1 60"/>
              <a:gd name="f43" fmla="*/ f4 1 95"/>
              <a:gd name="f44" fmla="+- f7 0 f5"/>
              <a:gd name="f45" fmla="+- f6 0 f5"/>
              <a:gd name="f46" fmla="*/ f41 f0 1"/>
              <a:gd name="f47" fmla="*/ f45 1 60"/>
              <a:gd name="f48" fmla="*/ f44 1 95"/>
              <a:gd name="f49" fmla="*/ 60 f45 1"/>
              <a:gd name="f50" fmla="*/ 17 f44 1"/>
              <a:gd name="f51" fmla="*/ 59 f45 1"/>
              <a:gd name="f52" fmla="*/ 52 f45 1"/>
              <a:gd name="f53" fmla="*/ 16 f44 1"/>
              <a:gd name="f54" fmla="*/ 44 f45 1"/>
              <a:gd name="f55" fmla="*/ 30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60"/>
              <a:gd name="f70" fmla="*/ f50 1 95"/>
              <a:gd name="f71" fmla="*/ f51 1 60"/>
              <a:gd name="f72" fmla="*/ f52 1 60"/>
              <a:gd name="f73" fmla="*/ f53 1 95"/>
              <a:gd name="f74" fmla="*/ f54 1 60"/>
              <a:gd name="f75" fmla="*/ f55 1 60"/>
              <a:gd name="f76" fmla="*/ f56 1 95"/>
              <a:gd name="f77" fmla="*/ f57 1 60"/>
              <a:gd name="f78" fmla="*/ f58 1 95"/>
              <a:gd name="f79" fmla="*/ f59 1 95"/>
              <a:gd name="f80" fmla="*/ f60 1 60"/>
              <a:gd name="f81" fmla="*/ f61 1 95"/>
              <a:gd name="f82" fmla="*/ f62 1 95"/>
              <a:gd name="f83" fmla="*/ f63 1 60"/>
              <a:gd name="f84" fmla="*/ f64 1 95"/>
              <a:gd name="f85" fmla="*/ f65 1 60"/>
              <a:gd name="f86" fmla="*/ f66 1 60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Freeform 32"/>
          <p:cNvSpPr/>
          <p:nvPr/>
        </p:nvSpPr>
        <p:spPr>
          <a:xfrm>
            <a:off x="2418405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63"/>
              <a:gd name="f12" fmla="val 19"/>
              <a:gd name="f13" fmla="val 68"/>
              <a:gd name="f14" fmla="val 21"/>
              <a:gd name="f15" fmla="val 72"/>
              <a:gd name="f16" fmla="val 23"/>
              <a:gd name="f17" fmla="val 75"/>
              <a:gd name="f18" fmla="val 26"/>
              <a:gd name="f19" fmla="val 78"/>
              <a:gd name="f20" fmla="val 29"/>
              <a:gd name="f21" fmla="val 81"/>
              <a:gd name="f22" fmla="val 33"/>
              <a:gd name="f23" fmla="val 83"/>
              <a:gd name="f24" fmla="val 37"/>
              <a:gd name="f25" fmla="val 84"/>
              <a:gd name="f26" fmla="val 41"/>
              <a:gd name="f27" fmla="val 86"/>
              <a:gd name="f28" fmla="val 46"/>
              <a:gd name="f29" fmla="val 50"/>
              <a:gd name="f30" fmla="val 57"/>
              <a:gd name="f31" fmla="val 64"/>
              <a:gd name="f32" fmla="val 85"/>
              <a:gd name="f33" fmla="val 70"/>
              <a:gd name="f34" fmla="val 77"/>
              <a:gd name="f35" fmla="val 80"/>
              <a:gd name="f36" fmla="val 92"/>
              <a:gd name="f37" fmla="val 95"/>
              <a:gd name="f38" fmla="val 74"/>
              <a:gd name="f39" fmla="val 97"/>
              <a:gd name="f40" fmla="val 98"/>
              <a:gd name="f41" fmla="val 51"/>
              <a:gd name="f42" fmla="val 35"/>
              <a:gd name="f43" fmla="val 22"/>
              <a:gd name="f44" fmla="val 96"/>
              <a:gd name="f45" fmla="val 14"/>
              <a:gd name="f46" fmla="val 88"/>
              <a:gd name="f47" fmla="val 5"/>
              <a:gd name="f48" fmla="val 79"/>
              <a:gd name="f49" fmla="val 67"/>
              <a:gd name="f50" fmla="val 4"/>
              <a:gd name="f51" fmla="val 13"/>
              <a:gd name="f52" fmla="val 47"/>
              <a:gd name="f53" fmla="val 60"/>
              <a:gd name="f54" fmla="val 69"/>
              <a:gd name="f55" fmla="val 76"/>
              <a:gd name="f56" fmla="val 11"/>
              <a:gd name="f57" fmla="val 30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1"/>
              <a:gd name="f66" fmla="val 16"/>
              <a:gd name="f67" fmla="val 54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4 f73 1"/>
              <a:gd name="f99" fmla="*/ 88 f72 1"/>
              <a:gd name="f100" fmla="*/ 0 f73 1"/>
              <a:gd name="f101" fmla="*/ 51 f72 1"/>
              <a:gd name="f102" fmla="*/ 13 f73 1"/>
              <a:gd name="f103" fmla="*/ 14 f72 1"/>
              <a:gd name="f104" fmla="*/ 47 f73 1"/>
              <a:gd name="f105" fmla="*/ 0 f72 1"/>
              <a:gd name="f106" fmla="*/ 76 f73 1"/>
              <a:gd name="f107" fmla="*/ 11 f72 1"/>
              <a:gd name="f108" fmla="*/ 43 f72 1"/>
              <a:gd name="f109" fmla="*/ 71 f73 1"/>
              <a:gd name="f110" fmla="*/ 40 f72 1"/>
              <a:gd name="f111" fmla="*/ 65 f73 1"/>
              <a:gd name="f112" fmla="*/ 20 f72 1"/>
              <a:gd name="f113" fmla="*/ 46 f73 1"/>
              <a:gd name="f114" fmla="*/ 13 f72 1"/>
              <a:gd name="f115" fmla="*/ 25 f73 1"/>
              <a:gd name="f116" fmla="*/ 21 f72 1"/>
              <a:gd name="f117" fmla="*/ f74 1 f2"/>
              <a:gd name="f118" fmla="*/ f77 1 87"/>
              <a:gd name="f119" fmla="*/ f78 1 100"/>
              <a:gd name="f120" fmla="*/ f79 1 87"/>
              <a:gd name="f121" fmla="*/ f80 1 87"/>
              <a:gd name="f122" fmla="*/ f81 1 100"/>
              <a:gd name="f123" fmla="*/ f82 1 87"/>
              <a:gd name="f124" fmla="*/ f83 1 100"/>
              <a:gd name="f125" fmla="*/ f84 1 87"/>
              <a:gd name="f126" fmla="*/ f85 1 100"/>
              <a:gd name="f127" fmla="*/ f86 1 87"/>
              <a:gd name="f128" fmla="*/ f87 1 100"/>
              <a:gd name="f129" fmla="*/ f88 1 87"/>
              <a:gd name="f130" fmla="*/ f89 1 100"/>
              <a:gd name="f131" fmla="*/ f90 1 87"/>
              <a:gd name="f132" fmla="*/ f91 1 100"/>
              <a:gd name="f133" fmla="*/ f92 1 87"/>
              <a:gd name="f134" fmla="*/ f93 1 100"/>
              <a:gd name="f135" fmla="*/ f94 1 87"/>
              <a:gd name="f136" fmla="*/ f95 1 100"/>
              <a:gd name="f137" fmla="*/ f96 1 87"/>
              <a:gd name="f138" fmla="*/ f97 1 100"/>
              <a:gd name="f139" fmla="*/ f98 1 87"/>
              <a:gd name="f140" fmla="*/ f99 1 100"/>
              <a:gd name="f141" fmla="*/ f100 1 87"/>
              <a:gd name="f142" fmla="*/ f101 1 100"/>
              <a:gd name="f143" fmla="*/ f102 1 87"/>
              <a:gd name="f144" fmla="*/ f103 1 100"/>
              <a:gd name="f145" fmla="*/ f104 1 87"/>
              <a:gd name="f146" fmla="*/ f105 1 100"/>
              <a:gd name="f147" fmla="*/ f106 1 87"/>
              <a:gd name="f148" fmla="*/ f107 1 100"/>
              <a:gd name="f149" fmla="*/ f108 1 100"/>
              <a:gd name="f150" fmla="*/ f109 1 87"/>
              <a:gd name="f151" fmla="*/ f110 1 100"/>
              <a:gd name="f152" fmla="*/ f111 1 87"/>
              <a:gd name="f153" fmla="*/ f112 1 100"/>
              <a:gd name="f154" fmla="*/ f113 1 87"/>
              <a:gd name="f155" fmla="*/ f114 1 100"/>
              <a:gd name="f156" fmla="*/ f115 1 87"/>
              <a:gd name="f157" fmla="*/ f116 1 100"/>
              <a:gd name="f158" fmla="*/ 0 1 f75"/>
              <a:gd name="f159" fmla="*/ f6 1 f75"/>
              <a:gd name="f160" fmla="*/ 0 1 f76"/>
              <a:gd name="f161" fmla="*/ f7 1 f76"/>
              <a:gd name="f162" fmla="+- f117 0 f1"/>
              <a:gd name="f163" fmla="*/ f118 1 f75"/>
              <a:gd name="f164" fmla="*/ f119 1 f76"/>
              <a:gd name="f165" fmla="*/ f120 1 f75"/>
              <a:gd name="f166" fmla="*/ f121 1 f75"/>
              <a:gd name="f167" fmla="*/ f122 1 f76"/>
              <a:gd name="f168" fmla="*/ f123 1 f75"/>
              <a:gd name="f169" fmla="*/ f124 1 f76"/>
              <a:gd name="f170" fmla="*/ f125 1 f75"/>
              <a:gd name="f171" fmla="*/ f126 1 f76"/>
              <a:gd name="f172" fmla="*/ f127 1 f75"/>
              <a:gd name="f173" fmla="*/ f128 1 f76"/>
              <a:gd name="f174" fmla="*/ f129 1 f75"/>
              <a:gd name="f175" fmla="*/ f130 1 f76"/>
              <a:gd name="f176" fmla="*/ f131 1 f75"/>
              <a:gd name="f177" fmla="*/ f132 1 f76"/>
              <a:gd name="f178" fmla="*/ f133 1 f75"/>
              <a:gd name="f179" fmla="*/ f134 1 f76"/>
              <a:gd name="f180" fmla="*/ f135 1 f75"/>
              <a:gd name="f181" fmla="*/ f136 1 f76"/>
              <a:gd name="f182" fmla="*/ f137 1 f75"/>
              <a:gd name="f183" fmla="*/ f138 1 f76"/>
              <a:gd name="f184" fmla="*/ f139 1 f75"/>
              <a:gd name="f185" fmla="*/ f140 1 f76"/>
              <a:gd name="f186" fmla="*/ f141 1 f75"/>
              <a:gd name="f187" fmla="*/ f142 1 f76"/>
              <a:gd name="f188" fmla="*/ f143 1 f75"/>
              <a:gd name="f189" fmla="*/ f144 1 f76"/>
              <a:gd name="f190" fmla="*/ f145 1 f75"/>
              <a:gd name="f191" fmla="*/ f146 1 f76"/>
              <a:gd name="f192" fmla="*/ f147 1 f75"/>
              <a:gd name="f193" fmla="*/ f148 1 f76"/>
              <a:gd name="f194" fmla="*/ f149 1 f76"/>
              <a:gd name="f195" fmla="*/ f150 1 f75"/>
              <a:gd name="f196" fmla="*/ f151 1 f76"/>
              <a:gd name="f197" fmla="*/ f152 1 f75"/>
              <a:gd name="f198" fmla="*/ f153 1 f76"/>
              <a:gd name="f199" fmla="*/ f154 1 f75"/>
              <a:gd name="f200" fmla="*/ f155 1 f76"/>
              <a:gd name="f201" fmla="*/ f156 1 f75"/>
              <a:gd name="f202" fmla="*/ f157 1 f76"/>
              <a:gd name="f203" fmla="*/ f158 f70 1"/>
              <a:gd name="f204" fmla="*/ f159 f70 1"/>
              <a:gd name="f205" fmla="*/ f161 f71 1"/>
              <a:gd name="f206" fmla="*/ f160 f71 1"/>
              <a:gd name="f207" fmla="*/ f163 f70 1"/>
              <a:gd name="f208" fmla="*/ f164 f71 1"/>
              <a:gd name="f209" fmla="*/ f165 f70 1"/>
              <a:gd name="f210" fmla="*/ f166 f70 1"/>
              <a:gd name="f211" fmla="*/ f167 f71 1"/>
              <a:gd name="f212" fmla="*/ f168 f70 1"/>
              <a:gd name="f213" fmla="*/ f169 f71 1"/>
              <a:gd name="f214" fmla="*/ f170 f70 1"/>
              <a:gd name="f215" fmla="*/ f171 f71 1"/>
              <a:gd name="f216" fmla="*/ f172 f70 1"/>
              <a:gd name="f217" fmla="*/ f173 f71 1"/>
              <a:gd name="f218" fmla="*/ f174 f70 1"/>
              <a:gd name="f219" fmla="*/ f175 f71 1"/>
              <a:gd name="f220" fmla="*/ f176 f70 1"/>
              <a:gd name="f221" fmla="*/ f177 f71 1"/>
              <a:gd name="f222" fmla="*/ f178 f70 1"/>
              <a:gd name="f223" fmla="*/ f179 f71 1"/>
              <a:gd name="f224" fmla="*/ f180 f70 1"/>
              <a:gd name="f225" fmla="*/ f181 f71 1"/>
              <a:gd name="f226" fmla="*/ f182 f70 1"/>
              <a:gd name="f227" fmla="*/ f183 f71 1"/>
              <a:gd name="f228" fmla="*/ f184 f70 1"/>
              <a:gd name="f229" fmla="*/ f185 f71 1"/>
              <a:gd name="f230" fmla="*/ f186 f70 1"/>
              <a:gd name="f231" fmla="*/ f187 f71 1"/>
              <a:gd name="f232" fmla="*/ f188 f70 1"/>
              <a:gd name="f233" fmla="*/ f189 f71 1"/>
              <a:gd name="f234" fmla="*/ f190 f70 1"/>
              <a:gd name="f235" fmla="*/ f191 f71 1"/>
              <a:gd name="f236" fmla="*/ f192 f70 1"/>
              <a:gd name="f237" fmla="*/ f193 f71 1"/>
              <a:gd name="f238" fmla="*/ f194 f71 1"/>
              <a:gd name="f239" fmla="*/ f195 f70 1"/>
              <a:gd name="f240" fmla="*/ f196 f71 1"/>
              <a:gd name="f241" fmla="*/ f197 f70 1"/>
              <a:gd name="f242" fmla="*/ f198 f71 1"/>
              <a:gd name="f243" fmla="*/ f199 f70 1"/>
              <a:gd name="f244" fmla="*/ f200 f71 1"/>
              <a:gd name="f245" fmla="*/ f201 f70 1"/>
              <a:gd name="f246" fmla="*/ f202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7" y="f208"/>
              </a:cxn>
              <a:cxn ang="f162">
                <a:pos x="f209" y="f208"/>
              </a:cxn>
              <a:cxn ang="f162">
                <a:pos x="f210" y="f211"/>
              </a:cxn>
              <a:cxn ang="f162">
                <a:pos x="f212" y="f213"/>
              </a:cxn>
              <a:cxn ang="f162">
                <a:pos x="f214" y="f215"/>
              </a:cxn>
              <a:cxn ang="f162">
                <a:pos x="f216" y="f217"/>
              </a:cxn>
              <a:cxn ang="f162">
                <a:pos x="f218" y="f219"/>
              </a:cxn>
              <a:cxn ang="f162">
                <a:pos x="f220" y="f221"/>
              </a:cxn>
              <a:cxn ang="f162">
                <a:pos x="f222" y="f221"/>
              </a:cxn>
              <a:cxn ang="f162">
                <a:pos x="f222" y="f223"/>
              </a:cxn>
              <a:cxn ang="f162">
                <a:pos x="f224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36" y="f237"/>
              </a:cxn>
              <a:cxn ang="f162">
                <a:pos x="f207" y="f238"/>
              </a:cxn>
              <a:cxn ang="f162">
                <a:pos x="f207" y="f20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45" y="f246"/>
              </a:cxn>
              <a:cxn ang="f162">
                <a:pos x="f209" y="f240"/>
              </a:cxn>
              <a:cxn ang="f162">
                <a:pos x="f239" y="f240"/>
              </a:cxn>
            </a:cxnLst>
            <a:rect l="f203" t="f206" r="f204" b="f20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9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7"/>
                  <a:pt x="f29" y="f27"/>
                </a:cubicBezTo>
                <a:cubicBezTo>
                  <a:pt x="f30" y="f27"/>
                  <a:pt x="f31" y="f32"/>
                  <a:pt x="f33" y="f23"/>
                </a:cubicBezTo>
                <a:cubicBezTo>
                  <a:pt x="f34" y="f35"/>
                  <a:pt x="f21" y="f34"/>
                  <a:pt x="f25" y="f17"/>
                </a:cubicBezTo>
                <a:lnTo>
                  <a:pt x="f32" y="f17"/>
                </a:lnTo>
                <a:lnTo>
                  <a:pt x="f32" y="f36"/>
                </a:lnTo>
                <a:cubicBezTo>
                  <a:pt x="f35" y="f37"/>
                  <a:pt x="f38" y="f39"/>
                  <a:pt x="f13" y="f40"/>
                </a:cubicBezTo>
                <a:cubicBezTo>
                  <a:pt x="f11" y="f7"/>
                  <a:pt x="f30" y="f7"/>
                  <a:pt x="f41" y="f7"/>
                </a:cubicBezTo>
                <a:cubicBezTo>
                  <a:pt x="f42" y="f7"/>
                  <a:pt x="f43" y="f44"/>
                  <a:pt x="f45" y="f46"/>
                </a:cubicBezTo>
                <a:cubicBezTo>
                  <a:pt x="f47" y="f48"/>
                  <a:pt x="f5" y="f49"/>
                  <a:pt x="f5" y="f41"/>
                </a:cubicBezTo>
                <a:cubicBezTo>
                  <a:pt x="f5" y="f42"/>
                  <a:pt x="f50" y="f16"/>
                  <a:pt x="f51" y="f45"/>
                </a:cubicBezTo>
                <a:cubicBezTo>
                  <a:pt x="f43" y="f47"/>
                  <a:pt x="f22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3" y="f12"/>
                  <a:pt x="f6" y="f57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54" y="f62"/>
                  <a:pt x="f63" y="f64"/>
                </a:cubicBezTo>
                <a:cubicBezTo>
                  <a:pt x="f65" y="f66"/>
                  <a:pt x="f67" y="f51"/>
                  <a:pt x="f28" y="f51"/>
                </a:cubicBezTo>
                <a:cubicBezTo>
                  <a:pt x="f24" y="f51"/>
                  <a:pt x="f57" y="f66"/>
                  <a:pt x="f62" y="f14"/>
                </a:cubicBezTo>
                <a:cubicBezTo>
                  <a:pt x="f64" y="f18"/>
                  <a:pt x="f9" y="f68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2566409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0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19"/>
              <a:gd name="f31" fmla="val 21"/>
              <a:gd name="f32" fmla="val 24"/>
              <a:gd name="f33" fmla="val 27"/>
              <a:gd name="f34" fmla="val 3"/>
              <a:gd name="f35" fmla="val 13"/>
              <a:gd name="f36" fmla="val 9"/>
              <a:gd name="f37" fmla="val 6"/>
              <a:gd name="f38" fmla="val 4"/>
              <a:gd name="f39" fmla="val 37"/>
              <a:gd name="f40" fmla="val 1"/>
              <a:gd name="f41" fmla="val 43"/>
              <a:gd name="f42" fmla="val 67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2 f49 1"/>
              <a:gd name="f60" fmla="*/ 60 f50 1"/>
              <a:gd name="f61" fmla="*/ 23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9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 f49 1"/>
              <a:gd name="f75" fmla="*/ 48 f50 1"/>
              <a:gd name="f76" fmla="*/ 0 f49 1"/>
              <a:gd name="f77" fmla="*/ 72 f50 1"/>
              <a:gd name="f78" fmla="*/ 9 f49 1"/>
              <a:gd name="f79" fmla="*/ 36 f49 1"/>
              <a:gd name="f80" fmla="*/ f51 1 f2"/>
              <a:gd name="f81" fmla="*/ f54 1 80"/>
              <a:gd name="f82" fmla="*/ f55 1 98"/>
              <a:gd name="f83" fmla="*/ f56 1 80"/>
              <a:gd name="f84" fmla="*/ f57 1 98"/>
              <a:gd name="f85" fmla="*/ f58 1 80"/>
              <a:gd name="f86" fmla="*/ f59 1 98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80"/>
              <a:gd name="f105" fmla="*/ f78 1 98"/>
              <a:gd name="f106" fmla="*/ f79 1 98"/>
              <a:gd name="f107" fmla="*/ 0 1 f52"/>
              <a:gd name="f108" fmla="*/ f6 1 f52"/>
              <a:gd name="f109" fmla="*/ 0 1 f53"/>
              <a:gd name="f110" fmla="*/ f7 1 f53"/>
              <a:gd name="f111" fmla="+- f80 0 f1"/>
              <a:gd name="f112" fmla="*/ f81 1 f52"/>
              <a:gd name="f113" fmla="*/ f82 1 f53"/>
              <a:gd name="f114" fmla="*/ f83 1 f52"/>
              <a:gd name="f115" fmla="*/ f84 1 f53"/>
              <a:gd name="f116" fmla="*/ f85 1 f52"/>
              <a:gd name="f117" fmla="*/ f86 1 f53"/>
              <a:gd name="f118" fmla="*/ f87 1 f52"/>
              <a:gd name="f119" fmla="*/ f88 1 f53"/>
              <a:gd name="f120" fmla="*/ f89 1 f52"/>
              <a:gd name="f121" fmla="*/ f90 1 f53"/>
              <a:gd name="f122" fmla="*/ f91 1 f52"/>
              <a:gd name="f123" fmla="*/ f92 1 f53"/>
              <a:gd name="f124" fmla="*/ f93 1 f52"/>
              <a:gd name="f125" fmla="*/ f94 1 f53"/>
              <a:gd name="f126" fmla="*/ f95 1 f52"/>
              <a:gd name="f127" fmla="*/ f96 1 f53"/>
              <a:gd name="f128" fmla="*/ f97 1 f52"/>
              <a:gd name="f129" fmla="*/ f98 1 f53"/>
              <a:gd name="f130" fmla="*/ f99 1 f53"/>
              <a:gd name="f131" fmla="*/ f100 1 f52"/>
              <a:gd name="f132" fmla="*/ f101 1 f53"/>
              <a:gd name="f133" fmla="*/ f102 1 f52"/>
              <a:gd name="f134" fmla="*/ f103 1 f53"/>
              <a:gd name="f135" fmla="*/ f104 1 f52"/>
              <a:gd name="f136" fmla="*/ f105 1 f53"/>
              <a:gd name="f137" fmla="*/ f106 1 f53"/>
              <a:gd name="f138" fmla="*/ f107 f47 1"/>
              <a:gd name="f139" fmla="*/ f108 f47 1"/>
              <a:gd name="f140" fmla="*/ f110 f48 1"/>
              <a:gd name="f141" fmla="*/ f109 f48 1"/>
              <a:gd name="f142" fmla="*/ f112 f47 1"/>
              <a:gd name="f143" fmla="*/ f113 f48 1"/>
              <a:gd name="f144" fmla="*/ f114 f47 1"/>
              <a:gd name="f145" fmla="*/ f115 f48 1"/>
              <a:gd name="f146" fmla="*/ f116 f47 1"/>
              <a:gd name="f147" fmla="*/ f117 f48 1"/>
              <a:gd name="f148" fmla="*/ f118 f47 1"/>
              <a:gd name="f149" fmla="*/ f119 f48 1"/>
              <a:gd name="f150" fmla="*/ f120 f47 1"/>
              <a:gd name="f151" fmla="*/ f121 f48 1"/>
              <a:gd name="f152" fmla="*/ f122 f47 1"/>
              <a:gd name="f153" fmla="*/ f123 f48 1"/>
              <a:gd name="f154" fmla="*/ f124 f47 1"/>
              <a:gd name="f155" fmla="*/ f125 f48 1"/>
              <a:gd name="f156" fmla="*/ f126 f47 1"/>
              <a:gd name="f157" fmla="*/ f127 f48 1"/>
              <a:gd name="f158" fmla="*/ f128 f47 1"/>
              <a:gd name="f159" fmla="*/ f129 f48 1"/>
              <a:gd name="f160" fmla="*/ f130 f48 1"/>
              <a:gd name="f161" fmla="*/ f131 f47 1"/>
              <a:gd name="f162" fmla="*/ f132 f48 1"/>
              <a:gd name="f163" fmla="*/ f133 f47 1"/>
              <a:gd name="f164" fmla="*/ f134 f48 1"/>
              <a:gd name="f165" fmla="*/ f135 f47 1"/>
              <a:gd name="f166" fmla="*/ f136 f48 1"/>
              <a:gd name="f167" fmla="*/ f137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2" y="f143"/>
              </a:cxn>
              <a:cxn ang="f111">
                <a:pos x="f144" y="f143"/>
              </a:cxn>
              <a:cxn ang="f111">
                <a:pos x="f144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6" y="f157"/>
              </a:cxn>
              <a:cxn ang="f111">
                <a:pos x="f156" y="f143"/>
              </a:cxn>
              <a:cxn ang="f111">
                <a:pos x="f158" y="f143"/>
              </a:cxn>
              <a:cxn ang="f111">
                <a:pos x="f158" y="f159"/>
              </a:cxn>
              <a:cxn ang="f111">
                <a:pos x="f156" y="f159"/>
              </a:cxn>
              <a:cxn ang="f111">
                <a:pos x="f156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65" y="f166"/>
              </a:cxn>
              <a:cxn ang="f111">
                <a:pos x="f142" y="f167"/>
              </a:cxn>
              <a:cxn ang="f111">
                <a:pos x="f142" y="f143"/>
              </a:cxn>
            </a:cxnLst>
            <a:rect l="f138" t="f141" r="f139" b="f140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4"/>
                  <a:pt x="f29" y="f30"/>
                </a:cubicBezTo>
                <a:cubicBezTo>
                  <a:pt x="f16" y="f31"/>
                  <a:pt x="f31" y="f32"/>
                  <a:pt x="f26" y="f33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4"/>
                </a:lnTo>
                <a:lnTo>
                  <a:pt x="f26" y="f34"/>
                </a:lnTo>
                <a:lnTo>
                  <a:pt x="f26" y="f35"/>
                </a:lnTo>
                <a:cubicBezTo>
                  <a:pt x="f31" y="f36"/>
                  <a:pt x="f33" y="f37"/>
                  <a:pt x="f13" y="f38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4"/>
                  <a:pt x="f43" y="f36"/>
                </a:cubicBezTo>
                <a:cubicBezTo>
                  <a:pt x="f44" y="f26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reeform 34"/>
          <p:cNvSpPr/>
          <p:nvPr/>
        </p:nvSpPr>
        <p:spPr>
          <a:xfrm>
            <a:off x="1536813" y="465164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60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3"/>
              <a:gd name="f22" fmla="val 96"/>
              <a:gd name="f23" fmla="val 50"/>
              <a:gd name="f24" fmla="val 97"/>
              <a:gd name="f25" fmla="val 47"/>
              <a:gd name="f26" fmla="val 43"/>
              <a:gd name="f27" fmla="val 99"/>
              <a:gd name="f28" fmla="val 40"/>
              <a:gd name="f29" fmla="val 100"/>
              <a:gd name="f30" fmla="val 36"/>
              <a:gd name="f31" fmla="val 31"/>
              <a:gd name="f32" fmla="val 23"/>
              <a:gd name="f33" fmla="val 15"/>
              <a:gd name="f34" fmla="val 9"/>
              <a:gd name="f35" fmla="val 3"/>
              <a:gd name="f36" fmla="val 86"/>
              <a:gd name="f37" fmla="val 79"/>
              <a:gd name="f38" fmla="val 70"/>
              <a:gd name="f39" fmla="val 63"/>
              <a:gd name="f40" fmla="val 2"/>
              <a:gd name="f41" fmla="val 5"/>
              <a:gd name="f42" fmla="val 8"/>
              <a:gd name="f43" fmla="val 48"/>
              <a:gd name="f44" fmla="val 12"/>
              <a:gd name="f45" fmla="val 45"/>
              <a:gd name="f46" fmla="val 18"/>
              <a:gd name="f47" fmla="val 42"/>
              <a:gd name="f48" fmla="val 24"/>
              <a:gd name="f49" fmla="val 38"/>
              <a:gd name="f50" fmla="val 39"/>
              <a:gd name="f51" fmla="val 37"/>
              <a:gd name="f52" fmla="val 56"/>
              <a:gd name="f53" fmla="val 35"/>
              <a:gd name="f54" fmla="val 32"/>
              <a:gd name="f55" fmla="val 29"/>
              <a:gd name="f56" fmla="val 26"/>
              <a:gd name="f57" fmla="val 21"/>
              <a:gd name="f58" fmla="val 19"/>
              <a:gd name="f59" fmla="val 58"/>
              <a:gd name="f60" fmla="val 16"/>
              <a:gd name="f61" fmla="val 14"/>
              <a:gd name="f62" fmla="val 20"/>
              <a:gd name="f63" fmla="val 17"/>
              <a:gd name="f64" fmla="val 10"/>
              <a:gd name="f65" fmla="val 4"/>
              <a:gd name="f66" fmla="val 22"/>
              <a:gd name="f67" fmla="val 28"/>
              <a:gd name="f68" fmla="val 1"/>
              <a:gd name="f69" fmla="val 34"/>
              <a:gd name="f70" fmla="val 52"/>
              <a:gd name="f71" fmla="val 67"/>
              <a:gd name="f72" fmla="val 74"/>
              <a:gd name="f73" fmla="val 77"/>
              <a:gd name="f74" fmla="val 80"/>
              <a:gd name="f75" fmla="val 27"/>
              <a:gd name="f76" fmla="val 33"/>
              <a:gd name="f77" fmla="val 61"/>
              <a:gd name="f78" fmla="val 49"/>
              <a:gd name="f79" fmla="val 41"/>
              <a:gd name="f80" fmla="val 51"/>
              <a:gd name="f81" fmla="val 69"/>
              <a:gd name="f82" fmla="val 75"/>
              <a:gd name="f83" fmla="val 82"/>
              <a:gd name="f84" fmla="val 25"/>
              <a:gd name="f85" fmla="val 84"/>
              <a:gd name="f86" fmla="val 30"/>
              <a:gd name="f87" fmla="val 85"/>
              <a:gd name="f88" fmla="val 78"/>
              <a:gd name="f89" fmla="+- 0 0 -90"/>
              <a:gd name="f90" fmla="*/ f3 1 81"/>
              <a:gd name="f91" fmla="*/ f4 1 101"/>
              <a:gd name="f92" fmla="+- f7 0 f5"/>
              <a:gd name="f93" fmla="+- f6 0 f5"/>
              <a:gd name="f94" fmla="*/ f89 f0 1"/>
              <a:gd name="f95" fmla="*/ f93 1 81"/>
              <a:gd name="f96" fmla="*/ f92 1 101"/>
              <a:gd name="f97" fmla="*/ 81 f93 1"/>
              <a:gd name="f98" fmla="*/ 98 f92 1"/>
              <a:gd name="f99" fmla="*/ 65 f93 1"/>
              <a:gd name="f100" fmla="*/ 88 f92 1"/>
              <a:gd name="f101" fmla="*/ 60 f93 1"/>
              <a:gd name="f102" fmla="*/ 92 f92 1"/>
              <a:gd name="f103" fmla="*/ 53 f93 1"/>
              <a:gd name="f104" fmla="*/ 96 f92 1"/>
              <a:gd name="f105" fmla="*/ 43 f93 1"/>
              <a:gd name="f106" fmla="*/ 99 f92 1"/>
              <a:gd name="f107" fmla="*/ 31 f93 1"/>
              <a:gd name="f108" fmla="*/ 101 f92 1"/>
              <a:gd name="f109" fmla="*/ 9 f93 1"/>
              <a:gd name="f110" fmla="*/ 0 f93 1"/>
              <a:gd name="f111" fmla="*/ 70 f92 1"/>
              <a:gd name="f112" fmla="*/ 5 f93 1"/>
              <a:gd name="f113" fmla="*/ 53 f92 1"/>
              <a:gd name="f114" fmla="*/ 18 f93 1"/>
              <a:gd name="f115" fmla="*/ 42 f92 1"/>
              <a:gd name="f116" fmla="*/ 39 f93 1"/>
              <a:gd name="f117" fmla="*/ 37 f92 1"/>
              <a:gd name="f118" fmla="*/ 35 f92 1"/>
              <a:gd name="f119" fmla="*/ 32 f92 1"/>
              <a:gd name="f120" fmla="*/ 63 f93 1"/>
              <a:gd name="f121" fmla="*/ 23 f92 1"/>
              <a:gd name="f122" fmla="*/ 58 f93 1"/>
              <a:gd name="f123" fmla="*/ 18 f92 1"/>
              <a:gd name="f124" fmla="*/ 50 f93 1"/>
              <a:gd name="f125" fmla="*/ 15 f92 1"/>
              <a:gd name="f126" fmla="*/ 40 f93 1"/>
              <a:gd name="f127" fmla="*/ 14 f92 1"/>
              <a:gd name="f128" fmla="*/ 26 f93 1"/>
              <a:gd name="f129" fmla="*/ 16 f92 1"/>
              <a:gd name="f130" fmla="*/ 10 f93 1"/>
              <a:gd name="f131" fmla="*/ 21 f92 1"/>
              <a:gd name="f132" fmla="*/ 5 f92 1"/>
              <a:gd name="f133" fmla="*/ 22 f93 1"/>
              <a:gd name="f134" fmla="*/ 2 f92 1"/>
              <a:gd name="f135" fmla="*/ 0 f92 1"/>
              <a:gd name="f136" fmla="*/ 57 f93 1"/>
              <a:gd name="f137" fmla="*/ 70 f93 1"/>
              <a:gd name="f138" fmla="*/ 8 f92 1"/>
              <a:gd name="f139" fmla="*/ 79 f93 1"/>
              <a:gd name="f140" fmla="*/ 33 f92 1"/>
              <a:gd name="f141" fmla="*/ 74 f92 1"/>
              <a:gd name="f142" fmla="*/ 48 f92 1"/>
              <a:gd name="f143" fmla="*/ 48 f93 1"/>
              <a:gd name="f144" fmla="*/ 49 f92 1"/>
              <a:gd name="f145" fmla="*/ 32 f93 1"/>
              <a:gd name="f146" fmla="*/ 52 f92 1"/>
              <a:gd name="f147" fmla="*/ 21 f93 1"/>
              <a:gd name="f148" fmla="*/ 58 f92 1"/>
              <a:gd name="f149" fmla="*/ 17 f93 1"/>
              <a:gd name="f150" fmla="*/ 69 f92 1"/>
              <a:gd name="f151" fmla="*/ 82 f92 1"/>
              <a:gd name="f152" fmla="*/ 37 f93 1"/>
              <a:gd name="f153" fmla="*/ 86 f92 1"/>
              <a:gd name="f154" fmla="*/ 52 f93 1"/>
              <a:gd name="f155" fmla="*/ f94 1 f2"/>
              <a:gd name="f156" fmla="*/ f97 1 81"/>
              <a:gd name="f157" fmla="*/ f98 1 101"/>
              <a:gd name="f158" fmla="*/ f99 1 81"/>
              <a:gd name="f159" fmla="*/ f100 1 101"/>
              <a:gd name="f160" fmla="*/ f101 1 81"/>
              <a:gd name="f161" fmla="*/ f102 1 101"/>
              <a:gd name="f162" fmla="*/ f103 1 81"/>
              <a:gd name="f163" fmla="*/ f104 1 101"/>
              <a:gd name="f164" fmla="*/ f105 1 81"/>
              <a:gd name="f165" fmla="*/ f106 1 101"/>
              <a:gd name="f166" fmla="*/ f107 1 81"/>
              <a:gd name="f167" fmla="*/ f108 1 101"/>
              <a:gd name="f168" fmla="*/ f109 1 81"/>
              <a:gd name="f169" fmla="*/ f110 1 81"/>
              <a:gd name="f170" fmla="*/ f111 1 101"/>
              <a:gd name="f171" fmla="*/ f112 1 81"/>
              <a:gd name="f172" fmla="*/ f113 1 101"/>
              <a:gd name="f173" fmla="*/ f114 1 81"/>
              <a:gd name="f174" fmla="*/ f115 1 101"/>
              <a:gd name="f175" fmla="*/ f116 1 81"/>
              <a:gd name="f176" fmla="*/ f117 1 101"/>
              <a:gd name="f177" fmla="*/ f118 1 101"/>
              <a:gd name="f178" fmla="*/ f119 1 101"/>
              <a:gd name="f179" fmla="*/ f120 1 81"/>
              <a:gd name="f180" fmla="*/ f121 1 101"/>
              <a:gd name="f181" fmla="*/ f122 1 81"/>
              <a:gd name="f182" fmla="*/ f123 1 101"/>
              <a:gd name="f183" fmla="*/ f124 1 81"/>
              <a:gd name="f184" fmla="*/ f125 1 101"/>
              <a:gd name="f185" fmla="*/ f126 1 81"/>
              <a:gd name="f186" fmla="*/ f127 1 101"/>
              <a:gd name="f187" fmla="*/ f128 1 81"/>
              <a:gd name="f188" fmla="*/ f129 1 101"/>
              <a:gd name="f189" fmla="*/ f130 1 81"/>
              <a:gd name="f190" fmla="*/ f131 1 101"/>
              <a:gd name="f191" fmla="*/ f132 1 101"/>
              <a:gd name="f192" fmla="*/ f133 1 81"/>
              <a:gd name="f193" fmla="*/ f134 1 101"/>
              <a:gd name="f194" fmla="*/ f135 1 101"/>
              <a:gd name="f195" fmla="*/ f136 1 81"/>
              <a:gd name="f196" fmla="*/ f137 1 81"/>
              <a:gd name="f197" fmla="*/ f138 1 101"/>
              <a:gd name="f198" fmla="*/ f139 1 81"/>
              <a:gd name="f199" fmla="*/ f140 1 101"/>
              <a:gd name="f200" fmla="*/ f141 1 101"/>
              <a:gd name="f201" fmla="*/ f142 1 101"/>
              <a:gd name="f202" fmla="*/ f143 1 81"/>
              <a:gd name="f203" fmla="*/ f144 1 101"/>
              <a:gd name="f204" fmla="*/ f145 1 81"/>
              <a:gd name="f205" fmla="*/ f146 1 101"/>
              <a:gd name="f206" fmla="*/ f147 1 81"/>
              <a:gd name="f207" fmla="*/ f148 1 101"/>
              <a:gd name="f208" fmla="*/ f149 1 81"/>
              <a:gd name="f209" fmla="*/ f150 1 101"/>
              <a:gd name="f210" fmla="*/ f151 1 101"/>
              <a:gd name="f211" fmla="*/ f152 1 81"/>
              <a:gd name="f212" fmla="*/ f153 1 101"/>
              <a:gd name="f213" fmla="*/ f154 1 81"/>
              <a:gd name="f214" fmla="*/ 0 1 f95"/>
              <a:gd name="f215" fmla="*/ f6 1 f95"/>
              <a:gd name="f216" fmla="*/ 0 1 f96"/>
              <a:gd name="f217" fmla="*/ f7 1 f96"/>
              <a:gd name="f218" fmla="+- f155 0 f1"/>
              <a:gd name="f219" fmla="*/ f156 1 f95"/>
              <a:gd name="f220" fmla="*/ f157 1 f96"/>
              <a:gd name="f221" fmla="*/ f158 1 f95"/>
              <a:gd name="f222" fmla="*/ f159 1 f96"/>
              <a:gd name="f223" fmla="*/ f160 1 f95"/>
              <a:gd name="f224" fmla="*/ f161 1 f96"/>
              <a:gd name="f225" fmla="*/ f162 1 f95"/>
              <a:gd name="f226" fmla="*/ f163 1 f96"/>
              <a:gd name="f227" fmla="*/ f164 1 f95"/>
              <a:gd name="f228" fmla="*/ f165 1 f96"/>
              <a:gd name="f229" fmla="*/ f166 1 f95"/>
              <a:gd name="f230" fmla="*/ f167 1 f96"/>
              <a:gd name="f231" fmla="*/ f168 1 f95"/>
              <a:gd name="f232" fmla="*/ f169 1 f95"/>
              <a:gd name="f233" fmla="*/ f170 1 f96"/>
              <a:gd name="f234" fmla="*/ f171 1 f95"/>
              <a:gd name="f235" fmla="*/ f172 1 f96"/>
              <a:gd name="f236" fmla="*/ f173 1 f95"/>
              <a:gd name="f237" fmla="*/ f174 1 f96"/>
              <a:gd name="f238" fmla="*/ f175 1 f95"/>
              <a:gd name="f239" fmla="*/ f176 1 f96"/>
              <a:gd name="f240" fmla="*/ f177 1 f96"/>
              <a:gd name="f241" fmla="*/ f178 1 f96"/>
              <a:gd name="f242" fmla="*/ f179 1 f95"/>
              <a:gd name="f243" fmla="*/ f180 1 f96"/>
              <a:gd name="f244" fmla="*/ f181 1 f95"/>
              <a:gd name="f245" fmla="*/ f182 1 f96"/>
              <a:gd name="f246" fmla="*/ f183 1 f95"/>
              <a:gd name="f247" fmla="*/ f184 1 f96"/>
              <a:gd name="f248" fmla="*/ f185 1 f95"/>
              <a:gd name="f249" fmla="*/ f186 1 f96"/>
              <a:gd name="f250" fmla="*/ f187 1 f95"/>
              <a:gd name="f251" fmla="*/ f188 1 f96"/>
              <a:gd name="f252" fmla="*/ f189 1 f95"/>
              <a:gd name="f253" fmla="*/ f190 1 f96"/>
              <a:gd name="f254" fmla="*/ f191 1 f96"/>
              <a:gd name="f255" fmla="*/ f192 1 f95"/>
              <a:gd name="f256" fmla="*/ f193 1 f96"/>
              <a:gd name="f257" fmla="*/ f194 1 f96"/>
              <a:gd name="f258" fmla="*/ f195 1 f95"/>
              <a:gd name="f259" fmla="*/ f196 1 f95"/>
              <a:gd name="f260" fmla="*/ f197 1 f96"/>
              <a:gd name="f261" fmla="*/ f198 1 f95"/>
              <a:gd name="f262" fmla="*/ f199 1 f96"/>
              <a:gd name="f263" fmla="*/ f200 1 f96"/>
              <a:gd name="f264" fmla="*/ f201 1 f96"/>
              <a:gd name="f265" fmla="*/ f202 1 f95"/>
              <a:gd name="f266" fmla="*/ f203 1 f96"/>
              <a:gd name="f267" fmla="*/ f204 1 f95"/>
              <a:gd name="f268" fmla="*/ f205 1 f96"/>
              <a:gd name="f269" fmla="*/ f206 1 f95"/>
              <a:gd name="f270" fmla="*/ f207 1 f96"/>
              <a:gd name="f271" fmla="*/ f208 1 f95"/>
              <a:gd name="f272" fmla="*/ f209 1 f96"/>
              <a:gd name="f273" fmla="*/ f210 1 f96"/>
              <a:gd name="f274" fmla="*/ f211 1 f95"/>
              <a:gd name="f275" fmla="*/ f212 1 f96"/>
              <a:gd name="f276" fmla="*/ f213 1 f95"/>
              <a:gd name="f277" fmla="*/ f214 f90 1"/>
              <a:gd name="f278" fmla="*/ f215 f90 1"/>
              <a:gd name="f279" fmla="*/ f217 f91 1"/>
              <a:gd name="f280" fmla="*/ f216 f91 1"/>
              <a:gd name="f281" fmla="*/ f219 f90 1"/>
              <a:gd name="f282" fmla="*/ f220 f91 1"/>
              <a:gd name="f283" fmla="*/ f221 f90 1"/>
              <a:gd name="f284" fmla="*/ f222 f91 1"/>
              <a:gd name="f285" fmla="*/ f223 f90 1"/>
              <a:gd name="f286" fmla="*/ f224 f91 1"/>
              <a:gd name="f287" fmla="*/ f225 f90 1"/>
              <a:gd name="f288" fmla="*/ f226 f91 1"/>
              <a:gd name="f289" fmla="*/ f227 f90 1"/>
              <a:gd name="f290" fmla="*/ f228 f91 1"/>
              <a:gd name="f291" fmla="*/ f229 f90 1"/>
              <a:gd name="f292" fmla="*/ f230 f91 1"/>
              <a:gd name="f293" fmla="*/ f231 f90 1"/>
              <a:gd name="f294" fmla="*/ f232 f90 1"/>
              <a:gd name="f295" fmla="*/ f233 f91 1"/>
              <a:gd name="f296" fmla="*/ f234 f90 1"/>
              <a:gd name="f297" fmla="*/ f235 f91 1"/>
              <a:gd name="f298" fmla="*/ f236 f90 1"/>
              <a:gd name="f299" fmla="*/ f237 f91 1"/>
              <a:gd name="f300" fmla="*/ f238 f90 1"/>
              <a:gd name="f301" fmla="*/ f239 f91 1"/>
              <a:gd name="f302" fmla="*/ f240 f91 1"/>
              <a:gd name="f303" fmla="*/ f241 f91 1"/>
              <a:gd name="f304" fmla="*/ f242 f90 1"/>
              <a:gd name="f305" fmla="*/ f243 f91 1"/>
              <a:gd name="f306" fmla="*/ f244 f90 1"/>
              <a:gd name="f307" fmla="*/ f245 f91 1"/>
              <a:gd name="f308" fmla="*/ f246 f90 1"/>
              <a:gd name="f309" fmla="*/ f247 f91 1"/>
              <a:gd name="f310" fmla="*/ f248 f90 1"/>
              <a:gd name="f311" fmla="*/ f249 f91 1"/>
              <a:gd name="f312" fmla="*/ f250 f90 1"/>
              <a:gd name="f313" fmla="*/ f251 f91 1"/>
              <a:gd name="f314" fmla="*/ f252 f90 1"/>
              <a:gd name="f315" fmla="*/ f253 f91 1"/>
              <a:gd name="f316" fmla="*/ f254 f91 1"/>
              <a:gd name="f317" fmla="*/ f255 f90 1"/>
              <a:gd name="f318" fmla="*/ f256 f91 1"/>
              <a:gd name="f319" fmla="*/ f257 f91 1"/>
              <a:gd name="f320" fmla="*/ f258 f90 1"/>
              <a:gd name="f321" fmla="*/ f259 f90 1"/>
              <a:gd name="f322" fmla="*/ f260 f91 1"/>
              <a:gd name="f323" fmla="*/ f261 f90 1"/>
              <a:gd name="f324" fmla="*/ f262 f91 1"/>
              <a:gd name="f325" fmla="*/ f263 f91 1"/>
              <a:gd name="f326" fmla="*/ f264 f91 1"/>
              <a:gd name="f327" fmla="*/ f265 f90 1"/>
              <a:gd name="f328" fmla="*/ f266 f91 1"/>
              <a:gd name="f329" fmla="*/ f267 f90 1"/>
              <a:gd name="f330" fmla="*/ f268 f91 1"/>
              <a:gd name="f331" fmla="*/ f269 f90 1"/>
              <a:gd name="f332" fmla="*/ f270 f91 1"/>
              <a:gd name="f333" fmla="*/ f271 f90 1"/>
              <a:gd name="f334" fmla="*/ f272 f91 1"/>
              <a:gd name="f335" fmla="*/ f273 f91 1"/>
              <a:gd name="f336" fmla="*/ f274 f90 1"/>
              <a:gd name="f337" fmla="*/ f275 f91 1"/>
              <a:gd name="f338" fmla="*/ f276 f9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8">
                <a:pos x="f281" y="f282"/>
              </a:cxn>
              <a:cxn ang="f218">
                <a:pos x="f283" y="f282"/>
              </a:cxn>
              <a:cxn ang="f218">
                <a:pos x="f283" y="f284"/>
              </a:cxn>
              <a:cxn ang="f218">
                <a:pos x="f285" y="f286"/>
              </a:cxn>
              <a:cxn ang="f218">
                <a:pos x="f287" y="f288"/>
              </a:cxn>
              <a:cxn ang="f218">
                <a:pos x="f289" y="f290"/>
              </a:cxn>
              <a:cxn ang="f218">
                <a:pos x="f291" y="f292"/>
              </a:cxn>
              <a:cxn ang="f218">
                <a:pos x="f293" y="f286"/>
              </a:cxn>
              <a:cxn ang="f218">
                <a:pos x="f294" y="f295"/>
              </a:cxn>
              <a:cxn ang="f218">
                <a:pos x="f296" y="f297"/>
              </a:cxn>
              <a:cxn ang="f218">
                <a:pos x="f298" y="f299"/>
              </a:cxn>
              <a:cxn ang="f218">
                <a:pos x="f300" y="f301"/>
              </a:cxn>
              <a:cxn ang="f218">
                <a:pos x="f283" y="f302"/>
              </a:cxn>
              <a:cxn ang="f218">
                <a:pos x="f283" y="f303"/>
              </a:cxn>
              <a:cxn ang="f218">
                <a:pos x="f304" y="f305"/>
              </a:cxn>
              <a:cxn ang="f218">
                <a:pos x="f306" y="f307"/>
              </a:cxn>
              <a:cxn ang="f218">
                <a:pos x="f308" y="f309"/>
              </a:cxn>
              <a:cxn ang="f218">
                <a:pos x="f310" y="f311"/>
              </a:cxn>
              <a:cxn ang="f218">
                <a:pos x="f312" y="f313"/>
              </a:cxn>
              <a:cxn ang="f218">
                <a:pos x="f314" y="f315"/>
              </a:cxn>
              <a:cxn ang="f218">
                <a:pos x="f293" y="f315"/>
              </a:cxn>
              <a:cxn ang="f218">
                <a:pos x="f293" y="f316"/>
              </a:cxn>
              <a:cxn ang="f218">
                <a:pos x="f317" y="f318"/>
              </a:cxn>
              <a:cxn ang="f218">
                <a:pos x="f310" y="f319"/>
              </a:cxn>
              <a:cxn ang="f218">
                <a:pos x="f320" y="f318"/>
              </a:cxn>
              <a:cxn ang="f218">
                <a:pos x="f321" y="f322"/>
              </a:cxn>
              <a:cxn ang="f218">
                <a:pos x="f323" y="f307"/>
              </a:cxn>
              <a:cxn ang="f218">
                <a:pos x="f281" y="f324"/>
              </a:cxn>
              <a:cxn ang="f218">
                <a:pos x="f281" y="f282"/>
              </a:cxn>
              <a:cxn ang="f218">
                <a:pos x="f283" y="f325"/>
              </a:cxn>
              <a:cxn ang="f218">
                <a:pos x="f283" y="f326"/>
              </a:cxn>
              <a:cxn ang="f218">
                <a:pos x="f327" y="f328"/>
              </a:cxn>
              <a:cxn ang="f218">
                <a:pos x="f329" y="f330"/>
              </a:cxn>
              <a:cxn ang="f218">
                <a:pos x="f331" y="f332"/>
              </a:cxn>
              <a:cxn ang="f218">
                <a:pos x="f333" y="f334"/>
              </a:cxn>
              <a:cxn ang="f218">
                <a:pos x="f317" y="f335"/>
              </a:cxn>
              <a:cxn ang="f218">
                <a:pos x="f336" y="f337"/>
              </a:cxn>
              <a:cxn ang="f218">
                <a:pos x="f338" y="f335"/>
              </a:cxn>
              <a:cxn ang="f218">
                <a:pos x="f283" y="f325"/>
              </a:cxn>
            </a:cxnLst>
            <a:rect l="f277" t="f280" r="f278" b="f279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7"/>
                  <a:pt x="f31" y="f7"/>
                </a:cubicBezTo>
                <a:cubicBezTo>
                  <a:pt x="f32" y="f7"/>
                  <a:pt x="f33" y="f8"/>
                  <a:pt x="f34" y="f16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17"/>
                  <a:pt x="f41" y="f2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48" y="f28"/>
                  <a:pt x="f31" y="f49"/>
                  <a:pt x="f50" y="f51"/>
                </a:cubicBezTo>
                <a:cubicBezTo>
                  <a:pt x="f25" y="f30"/>
                  <a:pt x="f52" y="f53"/>
                  <a:pt x="f9" y="f53"/>
                </a:cubicBezTo>
                <a:lnTo>
                  <a:pt x="f9" y="f54"/>
                </a:lnTo>
                <a:cubicBezTo>
                  <a:pt x="f9" y="f55"/>
                  <a:pt x="f9" y="f56"/>
                  <a:pt x="f39" y="f32"/>
                </a:cubicBezTo>
                <a:cubicBezTo>
                  <a:pt x="f13" y="f57"/>
                  <a:pt x="f15" y="f58"/>
                  <a:pt x="f59" y="f46"/>
                </a:cubicBezTo>
                <a:cubicBezTo>
                  <a:pt x="f52" y="f60"/>
                  <a:pt x="f21" y="f60"/>
                  <a:pt x="f23" y="f33"/>
                </a:cubicBezTo>
                <a:cubicBezTo>
                  <a:pt x="f25" y="f33"/>
                  <a:pt x="f26" y="f61"/>
                  <a:pt x="f28" y="f61"/>
                </a:cubicBezTo>
                <a:cubicBezTo>
                  <a:pt x="f30" y="f61"/>
                  <a:pt x="f31" y="f33"/>
                  <a:pt x="f56" y="f60"/>
                </a:cubicBezTo>
                <a:cubicBezTo>
                  <a:pt x="f62" y="f63"/>
                  <a:pt x="f33" y="f58"/>
                  <a:pt x="f64" y="f57"/>
                </a:cubicBezTo>
                <a:lnTo>
                  <a:pt x="f34" y="f57"/>
                </a:lnTo>
                <a:lnTo>
                  <a:pt x="f34" y="f41"/>
                </a:lnTo>
                <a:cubicBezTo>
                  <a:pt x="f44" y="f65"/>
                  <a:pt x="f60" y="f35"/>
                  <a:pt x="f66" y="f40"/>
                </a:cubicBezTo>
                <a:cubicBezTo>
                  <a:pt x="f67" y="f68"/>
                  <a:pt x="f69" y="f5"/>
                  <a:pt x="f28" y="f5"/>
                </a:cubicBezTo>
                <a:cubicBezTo>
                  <a:pt x="f25" y="f5"/>
                  <a:pt x="f70" y="f68"/>
                  <a:pt x="f17" y="f40"/>
                </a:cubicBezTo>
                <a:cubicBezTo>
                  <a:pt x="f13" y="f35"/>
                  <a:pt x="f71" y="f41"/>
                  <a:pt x="f38" y="f42"/>
                </a:cubicBezTo>
                <a:cubicBezTo>
                  <a:pt x="f72" y="f64"/>
                  <a:pt x="f73" y="f61"/>
                  <a:pt x="f37" y="f46"/>
                </a:cubicBezTo>
                <a:cubicBezTo>
                  <a:pt x="f74" y="f66"/>
                  <a:pt x="f6" y="f75"/>
                  <a:pt x="f6" y="f76"/>
                </a:cubicBezTo>
                <a:lnTo>
                  <a:pt x="f6" y="f8"/>
                </a:lnTo>
                <a:close/>
                <a:moveTo>
                  <a:pt x="f9" y="f72"/>
                </a:moveTo>
                <a:lnTo>
                  <a:pt x="f9" y="f43"/>
                </a:lnTo>
                <a:cubicBezTo>
                  <a:pt x="f77" y="f43"/>
                  <a:pt x="f19" y="f78"/>
                  <a:pt x="f43" y="f78"/>
                </a:cubicBezTo>
                <a:cubicBezTo>
                  <a:pt x="f79" y="f23"/>
                  <a:pt x="f30" y="f80"/>
                  <a:pt x="f54" y="f70"/>
                </a:cubicBezTo>
                <a:cubicBezTo>
                  <a:pt x="f67" y="f21"/>
                  <a:pt x="f48" y="f19"/>
                  <a:pt x="f57" y="f59"/>
                </a:cubicBezTo>
                <a:cubicBezTo>
                  <a:pt x="f46" y="f77"/>
                  <a:pt x="f63" y="f11"/>
                  <a:pt x="f63" y="f81"/>
                </a:cubicBezTo>
                <a:cubicBezTo>
                  <a:pt x="f63" y="f82"/>
                  <a:pt x="f58" y="f37"/>
                  <a:pt x="f66" y="f83"/>
                </a:cubicBezTo>
                <a:cubicBezTo>
                  <a:pt x="f84" y="f85"/>
                  <a:pt x="f86" y="f36"/>
                  <a:pt x="f51" y="f36"/>
                </a:cubicBezTo>
                <a:cubicBezTo>
                  <a:pt x="f26" y="f36"/>
                  <a:pt x="f43" y="f87"/>
                  <a:pt x="f70" y="f83"/>
                </a:cubicBezTo>
                <a:cubicBezTo>
                  <a:pt x="f17" y="f74"/>
                  <a:pt x="f77" y="f88"/>
                  <a:pt x="f9" y="f72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Freeform 35"/>
          <p:cNvSpPr/>
          <p:nvPr/>
        </p:nvSpPr>
        <p:spPr>
          <a:xfrm>
            <a:off x="1684818" y="465164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95"/>
              <a:gd name="f9" fmla="val 64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8"/>
              <a:gd name="f20" fmla="val 32"/>
              <a:gd name="f21" fmla="val 22"/>
              <a:gd name="f22" fmla="val 14"/>
              <a:gd name="f23" fmla="val 8"/>
              <a:gd name="f24" fmla="val 88"/>
              <a:gd name="f25" fmla="val 3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3"/>
              <a:gd name="f33" fmla="val 17"/>
              <a:gd name="f34" fmla="val 66"/>
              <a:gd name="f35" fmla="val 70"/>
              <a:gd name="f36" fmla="val 18"/>
              <a:gd name="f37" fmla="val 19"/>
              <a:gd name="f38" fmla="val 75"/>
              <a:gd name="f39" fmla="val 21"/>
              <a:gd name="f40" fmla="val 78"/>
              <a:gd name="f41" fmla="val 23"/>
              <a:gd name="f42" fmla="val 79"/>
              <a:gd name="f43" fmla="val 25"/>
              <a:gd name="f44" fmla="val 81"/>
              <a:gd name="f45" fmla="val 28"/>
              <a:gd name="f46" fmla="val 31"/>
              <a:gd name="f47" fmla="val 36"/>
              <a:gd name="f48" fmla="val 40"/>
              <a:gd name="f49" fmla="val 45"/>
              <a:gd name="f50" fmla="val 50"/>
              <a:gd name="f51" fmla="val 55"/>
              <a:gd name="f52" fmla="val 77"/>
              <a:gd name="f53" fmla="val 74"/>
              <a:gd name="f54" fmla="val 71"/>
              <a:gd name="f55" fmla="+- 0 0 -90"/>
              <a:gd name="f56" fmla="*/ f3 1 80"/>
              <a:gd name="f57" fmla="*/ f4 1 98"/>
              <a:gd name="f58" fmla="+- f7 0 f5"/>
              <a:gd name="f59" fmla="+- f6 0 f5"/>
              <a:gd name="f60" fmla="*/ f55 f0 1"/>
              <a:gd name="f61" fmla="*/ f59 1 80"/>
              <a:gd name="f62" fmla="*/ f58 1 98"/>
              <a:gd name="f63" fmla="*/ 80 f59 1"/>
              <a:gd name="f64" fmla="*/ 95 f58 1"/>
              <a:gd name="f65" fmla="*/ 64 f59 1"/>
              <a:gd name="f66" fmla="*/ 84 f58 1"/>
              <a:gd name="f67" fmla="*/ 48 f59 1"/>
              <a:gd name="f68" fmla="*/ 94 f58 1"/>
              <a:gd name="f69" fmla="*/ 32 f59 1"/>
              <a:gd name="f70" fmla="*/ 98 f58 1"/>
              <a:gd name="f71" fmla="*/ 8 f59 1"/>
              <a:gd name="f72" fmla="*/ 88 f58 1"/>
              <a:gd name="f73" fmla="*/ 0 f59 1"/>
              <a:gd name="f74" fmla="*/ 61 f58 1"/>
              <a:gd name="f75" fmla="*/ 0 f58 1"/>
              <a:gd name="f76" fmla="*/ 16 f59 1"/>
              <a:gd name="f77" fmla="*/ 54 f58 1"/>
              <a:gd name="f78" fmla="*/ 17 f59 1"/>
              <a:gd name="f79" fmla="*/ 66 f58 1"/>
              <a:gd name="f80" fmla="*/ 19 f59 1"/>
              <a:gd name="f81" fmla="*/ 75 f58 1"/>
              <a:gd name="f82" fmla="*/ 25 f59 1"/>
              <a:gd name="f83" fmla="*/ 81 f58 1"/>
              <a:gd name="f84" fmla="*/ 36 f59 1"/>
              <a:gd name="f85" fmla="*/ 82 f58 1"/>
              <a:gd name="f86" fmla="*/ 50 f59 1"/>
              <a:gd name="f87" fmla="*/ 79 f58 1"/>
              <a:gd name="f88" fmla="*/ 71 f58 1"/>
              <a:gd name="f89" fmla="*/ f60 1 f2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80"/>
              <a:gd name="f110" fmla="*/ f83 1 98"/>
              <a:gd name="f111" fmla="*/ f84 1 80"/>
              <a:gd name="f112" fmla="*/ f85 1 98"/>
              <a:gd name="f113" fmla="*/ f86 1 80"/>
              <a:gd name="f114" fmla="*/ f87 1 98"/>
              <a:gd name="f115" fmla="*/ f88 1 98"/>
              <a:gd name="f116" fmla="*/ 0 1 f61"/>
              <a:gd name="f117" fmla="*/ f6 1 f61"/>
              <a:gd name="f118" fmla="*/ 0 1 f62"/>
              <a:gd name="f119" fmla="*/ f7 1 f62"/>
              <a:gd name="f120" fmla="+- f89 0 f1"/>
              <a:gd name="f121" fmla="*/ f90 1 f61"/>
              <a:gd name="f122" fmla="*/ f91 1 f62"/>
              <a:gd name="f123" fmla="*/ f92 1 f61"/>
              <a:gd name="f124" fmla="*/ f93 1 f62"/>
              <a:gd name="f125" fmla="*/ f94 1 f61"/>
              <a:gd name="f126" fmla="*/ f95 1 f62"/>
              <a:gd name="f127" fmla="*/ f96 1 f61"/>
              <a:gd name="f128" fmla="*/ f97 1 f62"/>
              <a:gd name="f129" fmla="*/ f98 1 f61"/>
              <a:gd name="f130" fmla="*/ f99 1 f62"/>
              <a:gd name="f131" fmla="*/ f100 1 f61"/>
              <a:gd name="f132" fmla="*/ f101 1 f62"/>
              <a:gd name="f133" fmla="*/ f102 1 f62"/>
              <a:gd name="f134" fmla="*/ f103 1 f61"/>
              <a:gd name="f135" fmla="*/ f104 1 f62"/>
              <a:gd name="f136" fmla="*/ f105 1 f61"/>
              <a:gd name="f137" fmla="*/ f106 1 f62"/>
              <a:gd name="f138" fmla="*/ f107 1 f61"/>
              <a:gd name="f139" fmla="*/ f108 1 f62"/>
              <a:gd name="f140" fmla="*/ f109 1 f61"/>
              <a:gd name="f141" fmla="*/ f110 1 f62"/>
              <a:gd name="f142" fmla="*/ f111 1 f61"/>
              <a:gd name="f143" fmla="*/ f112 1 f62"/>
              <a:gd name="f144" fmla="*/ f113 1 f61"/>
              <a:gd name="f145" fmla="*/ f114 1 f62"/>
              <a:gd name="f146" fmla="*/ f115 1 f62"/>
              <a:gd name="f147" fmla="*/ f116 f56 1"/>
              <a:gd name="f148" fmla="*/ f117 f56 1"/>
              <a:gd name="f149" fmla="*/ f119 f57 1"/>
              <a:gd name="f150" fmla="*/ f118 f57 1"/>
              <a:gd name="f151" fmla="*/ f121 f56 1"/>
              <a:gd name="f152" fmla="*/ f122 f57 1"/>
              <a:gd name="f153" fmla="*/ f123 f56 1"/>
              <a:gd name="f154" fmla="*/ f124 f57 1"/>
              <a:gd name="f155" fmla="*/ f125 f56 1"/>
              <a:gd name="f156" fmla="*/ f126 f57 1"/>
              <a:gd name="f157" fmla="*/ f127 f56 1"/>
              <a:gd name="f158" fmla="*/ f128 f57 1"/>
              <a:gd name="f159" fmla="*/ f129 f56 1"/>
              <a:gd name="f160" fmla="*/ f130 f57 1"/>
              <a:gd name="f161" fmla="*/ f131 f56 1"/>
              <a:gd name="f162" fmla="*/ f132 f57 1"/>
              <a:gd name="f163" fmla="*/ f133 f57 1"/>
              <a:gd name="f164" fmla="*/ f134 f56 1"/>
              <a:gd name="f165" fmla="*/ f135 f57 1"/>
              <a:gd name="f166" fmla="*/ f136 f56 1"/>
              <a:gd name="f167" fmla="*/ f137 f57 1"/>
              <a:gd name="f168" fmla="*/ f138 f56 1"/>
              <a:gd name="f169" fmla="*/ f139 f57 1"/>
              <a:gd name="f170" fmla="*/ f140 f56 1"/>
              <a:gd name="f171" fmla="*/ f141 f57 1"/>
              <a:gd name="f172" fmla="*/ f142 f56 1"/>
              <a:gd name="f173" fmla="*/ f143 f57 1"/>
              <a:gd name="f174" fmla="*/ f144 f56 1"/>
              <a:gd name="f175" fmla="*/ f145 f57 1"/>
              <a:gd name="f176" fmla="*/ f146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0">
                <a:pos x="f151" y="f152"/>
              </a:cxn>
              <a:cxn ang="f120">
                <a:pos x="f153" y="f152"/>
              </a:cxn>
              <a:cxn ang="f120">
                <a:pos x="f153" y="f154"/>
              </a:cxn>
              <a:cxn ang="f120">
                <a:pos x="f155" y="f156"/>
              </a:cxn>
              <a:cxn ang="f120">
                <a:pos x="f157" y="f158"/>
              </a:cxn>
              <a:cxn ang="f120">
                <a:pos x="f159" y="f160"/>
              </a:cxn>
              <a:cxn ang="f120">
                <a:pos x="f161" y="f162"/>
              </a:cxn>
              <a:cxn ang="f120">
                <a:pos x="f161" y="f163"/>
              </a:cxn>
              <a:cxn ang="f120">
                <a:pos x="f164" y="f163"/>
              </a:cxn>
              <a:cxn ang="f120">
                <a:pos x="f164" y="f165"/>
              </a:cxn>
              <a:cxn ang="f120">
                <a:pos x="f166" y="f167"/>
              </a:cxn>
              <a:cxn ang="f120">
                <a:pos x="f168" y="f169"/>
              </a:cxn>
              <a:cxn ang="f120">
                <a:pos x="f170" y="f171"/>
              </a:cxn>
              <a:cxn ang="f120">
                <a:pos x="f172" y="f173"/>
              </a:cxn>
              <a:cxn ang="f120">
                <a:pos x="f174" y="f175"/>
              </a:cxn>
              <a:cxn ang="f120">
                <a:pos x="f153" y="f176"/>
              </a:cxn>
              <a:cxn ang="f120">
                <a:pos x="f153" y="f163"/>
              </a:cxn>
              <a:cxn ang="f120">
                <a:pos x="f151" y="f163"/>
              </a:cxn>
              <a:cxn ang="f120">
                <a:pos x="f151" y="f152"/>
              </a:cxn>
            </a:cxnLst>
            <a:rect l="f147" t="f150" r="f148" b="f149"/>
            <a:pathLst>
              <a:path w="80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32"/>
                  <a:pt x="f33" y="f34"/>
                </a:cubicBezTo>
                <a:cubicBezTo>
                  <a:pt x="f33" y="f35"/>
                  <a:pt x="f36" y="f27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26"/>
                  <a:pt x="f46" y="f26"/>
                  <a:pt x="f47" y="f26"/>
                </a:cubicBezTo>
                <a:cubicBezTo>
                  <a:pt x="f48" y="f26"/>
                  <a:pt x="f49" y="f44"/>
                  <a:pt x="f50" y="f42"/>
                </a:cubicBezTo>
                <a:cubicBezTo>
                  <a:pt x="f51" y="f52"/>
                  <a:pt x="f31" y="f53"/>
                  <a:pt x="f9" y="f54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Freeform 36"/>
          <p:cNvSpPr/>
          <p:nvPr/>
        </p:nvSpPr>
        <p:spPr>
          <a:xfrm>
            <a:off x="1832823" y="4600163"/>
            <a:ext cx="115827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93"/>
              <a:gd name="f9" fmla="val 105"/>
              <a:gd name="f10" fmla="val 80"/>
              <a:gd name="f11" fmla="val 115"/>
              <a:gd name="f12" fmla="val 72"/>
              <a:gd name="f13" fmla="val 124"/>
              <a:gd name="f14" fmla="val 65"/>
              <a:gd name="f15" fmla="val 132"/>
              <a:gd name="f16" fmla="val 55"/>
              <a:gd name="f17" fmla="val 42"/>
              <a:gd name="f18" fmla="val 40"/>
              <a:gd name="f19" fmla="val 37"/>
              <a:gd name="f20" fmla="val 33"/>
              <a:gd name="f21" fmla="val 135"/>
              <a:gd name="f22" fmla="val 30"/>
              <a:gd name="f23" fmla="val 27"/>
              <a:gd name="f24" fmla="val 134"/>
              <a:gd name="f25" fmla="val 25"/>
              <a:gd name="f26" fmla="val 120"/>
              <a:gd name="f27" fmla="val 26"/>
              <a:gd name="f28" fmla="val 29"/>
              <a:gd name="f29" fmla="val 121"/>
              <a:gd name="f30" fmla="val 31"/>
              <a:gd name="f31" fmla="val 122"/>
              <a:gd name="f32" fmla="val 34"/>
              <a:gd name="f33" fmla="val 123"/>
              <a:gd name="f34" fmla="val 43"/>
              <a:gd name="f35" fmla="val 47"/>
              <a:gd name="f36" fmla="val 51"/>
              <a:gd name="f37" fmla="val 54"/>
              <a:gd name="f38" fmla="val 57"/>
              <a:gd name="f39" fmla="val 119"/>
              <a:gd name="f40" fmla="val 60"/>
              <a:gd name="f41" fmla="val 117"/>
              <a:gd name="f42" fmla="val 62"/>
              <a:gd name="f43" fmla="val 114"/>
              <a:gd name="f44" fmla="val 64"/>
              <a:gd name="f45" fmla="val 111"/>
              <a:gd name="f46" fmla="val 108"/>
              <a:gd name="f47" fmla="val 66"/>
              <a:gd name="f48" fmla="val 104"/>
              <a:gd name="f49" fmla="val 67"/>
              <a:gd name="f50" fmla="val 101"/>
              <a:gd name="f51" fmla="val 97"/>
              <a:gd name="f52" fmla="val 92"/>
              <a:gd name="f53" fmla="val 83"/>
              <a:gd name="f54" fmla="val 76"/>
              <a:gd name="f55" fmla="val 58"/>
              <a:gd name="f56" fmla="val 71"/>
              <a:gd name="f57" fmla="val 52"/>
              <a:gd name="f58" fmla="val 44"/>
              <a:gd name="f59" fmla="val 32"/>
              <a:gd name="f60" fmla="val 41"/>
              <a:gd name="f61" fmla="val 48"/>
              <a:gd name="f62" fmla="val 49"/>
              <a:gd name="f63" fmla="val 46"/>
              <a:gd name="f64" fmla="val 59"/>
              <a:gd name="f65" fmla="val 28"/>
              <a:gd name="f66" fmla="val 24"/>
              <a:gd name="f67" fmla="val 22"/>
              <a:gd name="f68" fmla="val 56"/>
              <a:gd name="f69" fmla="val 20"/>
              <a:gd name="f70" fmla="val 18"/>
              <a:gd name="f71" fmla="val 53"/>
              <a:gd name="f72" fmla="val 17"/>
              <a:gd name="f73" fmla="val 15"/>
              <a:gd name="f74" fmla="val 14"/>
              <a:gd name="f75" fmla="val 13"/>
              <a:gd name="f76" fmla="val 39"/>
              <a:gd name="f77" fmla="val 36"/>
              <a:gd name="f78" fmla="val 16"/>
              <a:gd name="f79" fmla="val 23"/>
              <a:gd name="f80" fmla="val 19"/>
              <a:gd name="f81" fmla="val 21"/>
              <a:gd name="f82" fmla="val 35"/>
              <a:gd name="f83" fmla="val 1"/>
              <a:gd name="f84" fmla="val 3"/>
              <a:gd name="f85" fmla="val 5"/>
              <a:gd name="f86" fmla="val 8"/>
              <a:gd name="f87" fmla="val 12"/>
              <a:gd name="f88" fmla="val 10"/>
              <a:gd name="f89" fmla="val 7"/>
              <a:gd name="f90" fmla="val 4"/>
              <a:gd name="f91" fmla="val 73"/>
              <a:gd name="f92" fmla="val 69"/>
              <a:gd name="f93" fmla="val 45"/>
              <a:gd name="f94" fmla="val 50"/>
              <a:gd name="f95" fmla="val 63"/>
              <a:gd name="f96" fmla="val 70"/>
              <a:gd name="f97" fmla="val 81"/>
              <a:gd name="f98" fmla="val 75"/>
              <a:gd name="f99" fmla="+- 0 0 -90"/>
              <a:gd name="f100" fmla="*/ f3 1 84"/>
              <a:gd name="f101" fmla="*/ f4 1 136"/>
              <a:gd name="f102" fmla="+- f7 0 f5"/>
              <a:gd name="f103" fmla="+- f6 0 f5"/>
              <a:gd name="f104" fmla="*/ f99 f0 1"/>
              <a:gd name="f105" fmla="*/ f103 1 84"/>
              <a:gd name="f106" fmla="*/ f102 1 136"/>
              <a:gd name="f107" fmla="*/ 84 f103 1"/>
              <a:gd name="f108" fmla="*/ 93 f102 1"/>
              <a:gd name="f109" fmla="*/ 72 f103 1"/>
              <a:gd name="f110" fmla="*/ 124 f102 1"/>
              <a:gd name="f111" fmla="*/ 42 f103 1"/>
              <a:gd name="f112" fmla="*/ 136 f102 1"/>
              <a:gd name="f113" fmla="*/ 33 f103 1"/>
              <a:gd name="f114" fmla="*/ 135 f102 1"/>
              <a:gd name="f115" fmla="*/ 25 f103 1"/>
              <a:gd name="f116" fmla="*/ 134 f102 1"/>
              <a:gd name="f117" fmla="*/ 120 f102 1"/>
              <a:gd name="f118" fmla="*/ 26 f103 1"/>
              <a:gd name="f119" fmla="*/ 34 f103 1"/>
              <a:gd name="f120" fmla="*/ 122 f102 1"/>
              <a:gd name="f121" fmla="*/ 43 f103 1"/>
              <a:gd name="f122" fmla="*/ 123 f102 1"/>
              <a:gd name="f123" fmla="*/ 54 f103 1"/>
              <a:gd name="f124" fmla="*/ 121 f102 1"/>
              <a:gd name="f125" fmla="*/ 62 f103 1"/>
              <a:gd name="f126" fmla="*/ 114 f102 1"/>
              <a:gd name="f127" fmla="*/ 66 f103 1"/>
              <a:gd name="f128" fmla="*/ 104 f102 1"/>
              <a:gd name="f129" fmla="*/ 67 f103 1"/>
              <a:gd name="f130" fmla="*/ 92 f102 1"/>
              <a:gd name="f131" fmla="*/ 58 f103 1"/>
              <a:gd name="f132" fmla="*/ 71 f102 1"/>
              <a:gd name="f133" fmla="*/ 32 f103 1"/>
              <a:gd name="f134" fmla="*/ 64 f102 1"/>
              <a:gd name="f135" fmla="*/ 51 f102 1"/>
              <a:gd name="f136" fmla="*/ 52 f103 1"/>
              <a:gd name="f137" fmla="*/ 46 f102 1"/>
              <a:gd name="f138" fmla="*/ 59 f103 1"/>
              <a:gd name="f139" fmla="*/ 30 f102 1"/>
              <a:gd name="f140" fmla="*/ 24 f102 1"/>
              <a:gd name="f141" fmla="*/ 18 f102 1"/>
              <a:gd name="f142" fmla="*/ 48 f103 1"/>
              <a:gd name="f143" fmla="*/ 14 f102 1"/>
              <a:gd name="f144" fmla="*/ 39 f103 1"/>
              <a:gd name="f145" fmla="*/ 13 f102 1"/>
              <a:gd name="f146" fmla="*/ 31 f103 1"/>
              <a:gd name="f147" fmla="*/ 23 f103 1"/>
              <a:gd name="f148" fmla="*/ 19 f102 1"/>
              <a:gd name="f149" fmla="*/ 18 f103 1"/>
              <a:gd name="f150" fmla="*/ 27 f102 1"/>
              <a:gd name="f151" fmla="*/ 16 f103 1"/>
              <a:gd name="f152" fmla="*/ 41 f102 1"/>
              <a:gd name="f153" fmla="*/ 0 f103 1"/>
              <a:gd name="f154" fmla="*/ 42 f102 1"/>
              <a:gd name="f155" fmla="*/ 3 f103 1"/>
              <a:gd name="f156" fmla="*/ 23 f102 1"/>
              <a:gd name="f157" fmla="*/ 12 f103 1"/>
              <a:gd name="f158" fmla="*/ 10 f102 1"/>
              <a:gd name="f159" fmla="*/ 3 f102 1"/>
              <a:gd name="f160" fmla="*/ 40 f103 1"/>
              <a:gd name="f161" fmla="*/ 0 f102 1"/>
              <a:gd name="f162" fmla="*/ 8 f102 1"/>
              <a:gd name="f163" fmla="*/ 76 f103 1"/>
              <a:gd name="f164" fmla="*/ 28 f102 1"/>
              <a:gd name="f165" fmla="*/ 69 f103 1"/>
              <a:gd name="f166" fmla="*/ 45 f102 1"/>
              <a:gd name="f167" fmla="*/ 55 f102 1"/>
              <a:gd name="f168" fmla="*/ 56 f102 1"/>
              <a:gd name="f169" fmla="*/ 69 f102 1"/>
              <a:gd name="f170" fmla="*/ f104 1 f2"/>
              <a:gd name="f171" fmla="*/ f107 1 84"/>
              <a:gd name="f172" fmla="*/ f108 1 136"/>
              <a:gd name="f173" fmla="*/ f109 1 84"/>
              <a:gd name="f174" fmla="*/ f110 1 136"/>
              <a:gd name="f175" fmla="*/ f111 1 84"/>
              <a:gd name="f176" fmla="*/ f112 1 136"/>
              <a:gd name="f177" fmla="*/ f113 1 84"/>
              <a:gd name="f178" fmla="*/ f114 1 136"/>
              <a:gd name="f179" fmla="*/ f115 1 84"/>
              <a:gd name="f180" fmla="*/ f116 1 136"/>
              <a:gd name="f181" fmla="*/ f117 1 136"/>
              <a:gd name="f182" fmla="*/ f118 1 84"/>
              <a:gd name="f183" fmla="*/ f119 1 84"/>
              <a:gd name="f184" fmla="*/ f120 1 136"/>
              <a:gd name="f185" fmla="*/ f121 1 84"/>
              <a:gd name="f186" fmla="*/ f122 1 136"/>
              <a:gd name="f187" fmla="*/ f123 1 84"/>
              <a:gd name="f188" fmla="*/ f124 1 136"/>
              <a:gd name="f189" fmla="*/ f125 1 84"/>
              <a:gd name="f190" fmla="*/ f126 1 136"/>
              <a:gd name="f191" fmla="*/ f127 1 84"/>
              <a:gd name="f192" fmla="*/ f128 1 136"/>
              <a:gd name="f193" fmla="*/ f129 1 84"/>
              <a:gd name="f194" fmla="*/ f130 1 136"/>
              <a:gd name="f195" fmla="*/ f131 1 84"/>
              <a:gd name="f196" fmla="*/ f132 1 136"/>
              <a:gd name="f197" fmla="*/ f133 1 84"/>
              <a:gd name="f198" fmla="*/ f134 1 136"/>
              <a:gd name="f199" fmla="*/ f135 1 136"/>
              <a:gd name="f200" fmla="*/ f136 1 84"/>
              <a:gd name="f201" fmla="*/ f137 1 136"/>
              <a:gd name="f202" fmla="*/ f138 1 84"/>
              <a:gd name="f203" fmla="*/ f139 1 136"/>
              <a:gd name="f204" fmla="*/ f140 1 136"/>
              <a:gd name="f205" fmla="*/ f141 1 136"/>
              <a:gd name="f206" fmla="*/ f142 1 84"/>
              <a:gd name="f207" fmla="*/ f143 1 136"/>
              <a:gd name="f208" fmla="*/ f144 1 84"/>
              <a:gd name="f209" fmla="*/ f145 1 136"/>
              <a:gd name="f210" fmla="*/ f146 1 84"/>
              <a:gd name="f211" fmla="*/ f147 1 84"/>
              <a:gd name="f212" fmla="*/ f148 1 136"/>
              <a:gd name="f213" fmla="*/ f149 1 84"/>
              <a:gd name="f214" fmla="*/ f150 1 136"/>
              <a:gd name="f215" fmla="*/ f151 1 84"/>
              <a:gd name="f216" fmla="*/ f152 1 136"/>
              <a:gd name="f217" fmla="*/ f153 1 84"/>
              <a:gd name="f218" fmla="*/ f154 1 136"/>
              <a:gd name="f219" fmla="*/ f155 1 84"/>
              <a:gd name="f220" fmla="*/ f156 1 136"/>
              <a:gd name="f221" fmla="*/ f157 1 84"/>
              <a:gd name="f222" fmla="*/ f158 1 136"/>
              <a:gd name="f223" fmla="*/ f159 1 136"/>
              <a:gd name="f224" fmla="*/ f160 1 84"/>
              <a:gd name="f225" fmla="*/ f161 1 136"/>
              <a:gd name="f226" fmla="*/ f162 1 136"/>
              <a:gd name="f227" fmla="*/ f163 1 84"/>
              <a:gd name="f228" fmla="*/ f164 1 136"/>
              <a:gd name="f229" fmla="*/ f165 1 84"/>
              <a:gd name="f230" fmla="*/ f166 1 136"/>
              <a:gd name="f231" fmla="*/ f167 1 136"/>
              <a:gd name="f232" fmla="*/ f168 1 136"/>
              <a:gd name="f233" fmla="*/ f169 1 136"/>
              <a:gd name="f234" fmla="*/ 0 1 f105"/>
              <a:gd name="f235" fmla="*/ f6 1 f105"/>
              <a:gd name="f236" fmla="*/ 0 1 f106"/>
              <a:gd name="f237" fmla="*/ f7 1 f106"/>
              <a:gd name="f238" fmla="+- f170 0 f1"/>
              <a:gd name="f239" fmla="*/ f171 1 f105"/>
              <a:gd name="f240" fmla="*/ f172 1 f106"/>
              <a:gd name="f241" fmla="*/ f173 1 f105"/>
              <a:gd name="f242" fmla="*/ f174 1 f106"/>
              <a:gd name="f243" fmla="*/ f175 1 f105"/>
              <a:gd name="f244" fmla="*/ f176 1 f106"/>
              <a:gd name="f245" fmla="*/ f177 1 f105"/>
              <a:gd name="f246" fmla="*/ f178 1 f106"/>
              <a:gd name="f247" fmla="*/ f179 1 f105"/>
              <a:gd name="f248" fmla="*/ f180 1 f106"/>
              <a:gd name="f249" fmla="*/ f181 1 f106"/>
              <a:gd name="f250" fmla="*/ f182 1 f105"/>
              <a:gd name="f251" fmla="*/ f183 1 f105"/>
              <a:gd name="f252" fmla="*/ f184 1 f106"/>
              <a:gd name="f253" fmla="*/ f185 1 f105"/>
              <a:gd name="f254" fmla="*/ f186 1 f106"/>
              <a:gd name="f255" fmla="*/ f187 1 f105"/>
              <a:gd name="f256" fmla="*/ f188 1 f106"/>
              <a:gd name="f257" fmla="*/ f189 1 f105"/>
              <a:gd name="f258" fmla="*/ f190 1 f106"/>
              <a:gd name="f259" fmla="*/ f191 1 f105"/>
              <a:gd name="f260" fmla="*/ f192 1 f106"/>
              <a:gd name="f261" fmla="*/ f193 1 f105"/>
              <a:gd name="f262" fmla="*/ f194 1 f106"/>
              <a:gd name="f263" fmla="*/ f195 1 f105"/>
              <a:gd name="f264" fmla="*/ f196 1 f106"/>
              <a:gd name="f265" fmla="*/ f197 1 f105"/>
              <a:gd name="f266" fmla="*/ f198 1 f106"/>
              <a:gd name="f267" fmla="*/ f199 1 f106"/>
              <a:gd name="f268" fmla="*/ f200 1 f105"/>
              <a:gd name="f269" fmla="*/ f201 1 f106"/>
              <a:gd name="f270" fmla="*/ f202 1 f105"/>
              <a:gd name="f271" fmla="*/ f203 1 f106"/>
              <a:gd name="f272" fmla="*/ f204 1 f106"/>
              <a:gd name="f273" fmla="*/ f205 1 f106"/>
              <a:gd name="f274" fmla="*/ f206 1 f105"/>
              <a:gd name="f275" fmla="*/ f207 1 f106"/>
              <a:gd name="f276" fmla="*/ f208 1 f105"/>
              <a:gd name="f277" fmla="*/ f209 1 f106"/>
              <a:gd name="f278" fmla="*/ f210 1 f105"/>
              <a:gd name="f279" fmla="*/ f211 1 f105"/>
              <a:gd name="f280" fmla="*/ f212 1 f106"/>
              <a:gd name="f281" fmla="*/ f213 1 f105"/>
              <a:gd name="f282" fmla="*/ f214 1 f106"/>
              <a:gd name="f283" fmla="*/ f215 1 f105"/>
              <a:gd name="f284" fmla="*/ f216 1 f106"/>
              <a:gd name="f285" fmla="*/ f217 1 f105"/>
              <a:gd name="f286" fmla="*/ f218 1 f106"/>
              <a:gd name="f287" fmla="*/ f219 1 f105"/>
              <a:gd name="f288" fmla="*/ f220 1 f106"/>
              <a:gd name="f289" fmla="*/ f221 1 f105"/>
              <a:gd name="f290" fmla="*/ f222 1 f106"/>
              <a:gd name="f291" fmla="*/ f223 1 f106"/>
              <a:gd name="f292" fmla="*/ f224 1 f105"/>
              <a:gd name="f293" fmla="*/ f225 1 f106"/>
              <a:gd name="f294" fmla="*/ f226 1 f106"/>
              <a:gd name="f295" fmla="*/ f227 1 f105"/>
              <a:gd name="f296" fmla="*/ f228 1 f106"/>
              <a:gd name="f297" fmla="*/ f229 1 f105"/>
              <a:gd name="f298" fmla="*/ f230 1 f106"/>
              <a:gd name="f299" fmla="*/ f231 1 f106"/>
              <a:gd name="f300" fmla="*/ f232 1 f106"/>
              <a:gd name="f301" fmla="*/ f233 1 f106"/>
              <a:gd name="f302" fmla="*/ f234 f100 1"/>
              <a:gd name="f303" fmla="*/ f235 f100 1"/>
              <a:gd name="f304" fmla="*/ f237 f101 1"/>
              <a:gd name="f305" fmla="*/ f236 f101 1"/>
              <a:gd name="f306" fmla="*/ f239 f100 1"/>
              <a:gd name="f307" fmla="*/ f240 f101 1"/>
              <a:gd name="f308" fmla="*/ f241 f100 1"/>
              <a:gd name="f309" fmla="*/ f242 f101 1"/>
              <a:gd name="f310" fmla="*/ f243 f100 1"/>
              <a:gd name="f311" fmla="*/ f244 f101 1"/>
              <a:gd name="f312" fmla="*/ f245 f100 1"/>
              <a:gd name="f313" fmla="*/ f246 f101 1"/>
              <a:gd name="f314" fmla="*/ f247 f100 1"/>
              <a:gd name="f315" fmla="*/ f248 f101 1"/>
              <a:gd name="f316" fmla="*/ f249 f101 1"/>
              <a:gd name="f317" fmla="*/ f250 f100 1"/>
              <a:gd name="f318" fmla="*/ f251 f100 1"/>
              <a:gd name="f319" fmla="*/ f252 f101 1"/>
              <a:gd name="f320" fmla="*/ f253 f100 1"/>
              <a:gd name="f321" fmla="*/ f254 f101 1"/>
              <a:gd name="f322" fmla="*/ f255 f100 1"/>
              <a:gd name="f323" fmla="*/ f256 f101 1"/>
              <a:gd name="f324" fmla="*/ f257 f100 1"/>
              <a:gd name="f325" fmla="*/ f258 f101 1"/>
              <a:gd name="f326" fmla="*/ f259 f100 1"/>
              <a:gd name="f327" fmla="*/ f260 f101 1"/>
              <a:gd name="f328" fmla="*/ f261 f100 1"/>
              <a:gd name="f329" fmla="*/ f262 f101 1"/>
              <a:gd name="f330" fmla="*/ f263 f100 1"/>
              <a:gd name="f331" fmla="*/ f264 f101 1"/>
              <a:gd name="f332" fmla="*/ f265 f100 1"/>
              <a:gd name="f333" fmla="*/ f266 f101 1"/>
              <a:gd name="f334" fmla="*/ f267 f101 1"/>
              <a:gd name="f335" fmla="*/ f268 f100 1"/>
              <a:gd name="f336" fmla="*/ f269 f101 1"/>
              <a:gd name="f337" fmla="*/ f270 f100 1"/>
              <a:gd name="f338" fmla="*/ f271 f101 1"/>
              <a:gd name="f339" fmla="*/ f272 f101 1"/>
              <a:gd name="f340" fmla="*/ f273 f101 1"/>
              <a:gd name="f341" fmla="*/ f274 f100 1"/>
              <a:gd name="f342" fmla="*/ f275 f101 1"/>
              <a:gd name="f343" fmla="*/ f276 f100 1"/>
              <a:gd name="f344" fmla="*/ f277 f101 1"/>
              <a:gd name="f345" fmla="*/ f278 f100 1"/>
              <a:gd name="f346" fmla="*/ f279 f100 1"/>
              <a:gd name="f347" fmla="*/ f280 f101 1"/>
              <a:gd name="f348" fmla="*/ f281 f100 1"/>
              <a:gd name="f349" fmla="*/ f282 f101 1"/>
              <a:gd name="f350" fmla="*/ f283 f100 1"/>
              <a:gd name="f351" fmla="*/ f284 f101 1"/>
              <a:gd name="f352" fmla="*/ f285 f100 1"/>
              <a:gd name="f353" fmla="*/ f286 f101 1"/>
              <a:gd name="f354" fmla="*/ f287 f100 1"/>
              <a:gd name="f355" fmla="*/ f288 f101 1"/>
              <a:gd name="f356" fmla="*/ f289 f100 1"/>
              <a:gd name="f357" fmla="*/ f290 f101 1"/>
              <a:gd name="f358" fmla="*/ f291 f101 1"/>
              <a:gd name="f359" fmla="*/ f292 f100 1"/>
              <a:gd name="f360" fmla="*/ f293 f101 1"/>
              <a:gd name="f361" fmla="*/ f294 f101 1"/>
              <a:gd name="f362" fmla="*/ f295 f100 1"/>
              <a:gd name="f363" fmla="*/ f296 f101 1"/>
              <a:gd name="f364" fmla="*/ f297 f100 1"/>
              <a:gd name="f365" fmla="*/ f298 f101 1"/>
              <a:gd name="f366" fmla="*/ f299 f101 1"/>
              <a:gd name="f367" fmla="*/ f300 f101 1"/>
              <a:gd name="f368" fmla="*/ f301 f1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8">
                <a:pos x="f306" y="f307"/>
              </a:cxn>
              <a:cxn ang="f238">
                <a:pos x="f308" y="f309"/>
              </a:cxn>
              <a:cxn ang="f238">
                <a:pos x="f310" y="f311"/>
              </a:cxn>
              <a:cxn ang="f238">
                <a:pos x="f312" y="f313"/>
              </a:cxn>
              <a:cxn ang="f238">
                <a:pos x="f314" y="f315"/>
              </a:cxn>
              <a:cxn ang="f238">
                <a:pos x="f314" y="f316"/>
              </a:cxn>
              <a:cxn ang="f238">
                <a:pos x="f317" y="f316"/>
              </a:cxn>
              <a:cxn ang="f238">
                <a:pos x="f318" y="f319"/>
              </a:cxn>
              <a:cxn ang="f238">
                <a:pos x="f320" y="f321"/>
              </a:cxn>
              <a:cxn ang="f238">
                <a:pos x="f322" y="f323"/>
              </a:cxn>
              <a:cxn ang="f238">
                <a:pos x="f324" y="f325"/>
              </a:cxn>
              <a:cxn ang="f238">
                <a:pos x="f326" y="f327"/>
              </a:cxn>
              <a:cxn ang="f238">
                <a:pos x="f328" y="f329"/>
              </a:cxn>
              <a:cxn ang="f238">
                <a:pos x="f330" y="f331"/>
              </a:cxn>
              <a:cxn ang="f238">
                <a:pos x="f332" y="f333"/>
              </a:cxn>
              <a:cxn ang="f238">
                <a:pos x="f332" y="f334"/>
              </a:cxn>
              <a:cxn ang="f238">
                <a:pos x="f335" y="f336"/>
              </a:cxn>
              <a:cxn ang="f238">
                <a:pos x="f337" y="f338"/>
              </a:cxn>
              <a:cxn ang="f238">
                <a:pos x="f330" y="f339"/>
              </a:cxn>
              <a:cxn ang="f238">
                <a:pos x="f322" y="f340"/>
              </a:cxn>
              <a:cxn ang="f238">
                <a:pos x="f341" y="f342"/>
              </a:cxn>
              <a:cxn ang="f238">
                <a:pos x="f343" y="f344"/>
              </a:cxn>
              <a:cxn ang="f238">
                <a:pos x="f345" y="f342"/>
              </a:cxn>
              <a:cxn ang="f238">
                <a:pos x="f346" y="f347"/>
              </a:cxn>
              <a:cxn ang="f238">
                <a:pos x="f348" y="f349"/>
              </a:cxn>
              <a:cxn ang="f238">
                <a:pos x="f350" y="f351"/>
              </a:cxn>
              <a:cxn ang="f238">
                <a:pos x="f350" y="f315"/>
              </a:cxn>
              <a:cxn ang="f238">
                <a:pos x="f352" y="f315"/>
              </a:cxn>
              <a:cxn ang="f238">
                <a:pos x="f352" y="f353"/>
              </a:cxn>
              <a:cxn ang="f238">
                <a:pos x="f354" y="f355"/>
              </a:cxn>
              <a:cxn ang="f238">
                <a:pos x="f356" y="f357"/>
              </a:cxn>
              <a:cxn ang="f238">
                <a:pos x="f314" y="f358"/>
              </a:cxn>
              <a:cxn ang="f238">
                <a:pos x="f359" y="f360"/>
              </a:cxn>
              <a:cxn ang="f238">
                <a:pos x="f326" y="f361"/>
              </a:cxn>
              <a:cxn ang="f238">
                <a:pos x="f362" y="f363"/>
              </a:cxn>
              <a:cxn ang="f238">
                <a:pos x="f364" y="f365"/>
              </a:cxn>
              <a:cxn ang="f238">
                <a:pos x="f322" y="f366"/>
              </a:cxn>
              <a:cxn ang="f238">
                <a:pos x="f322" y="f367"/>
              </a:cxn>
              <a:cxn ang="f238">
                <a:pos x="f362" y="f368"/>
              </a:cxn>
              <a:cxn ang="f238">
                <a:pos x="f306" y="f307"/>
              </a:cxn>
            </a:cxnLst>
            <a:rect l="f302" t="f305" r="f303" b="f304"/>
            <a:pathLst>
              <a:path w="84" h="136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1"/>
                  <a:pt x="f23" y="f24"/>
                  <a:pt x="f25" y="f24"/>
                </a:cubicBezTo>
                <a:lnTo>
                  <a:pt x="f2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1"/>
                </a:cubicBezTo>
                <a:cubicBezTo>
                  <a:pt x="f19" y="f33"/>
                  <a:pt x="f18" y="f33"/>
                  <a:pt x="f34" y="f33"/>
                </a:cubicBezTo>
                <a:cubicBezTo>
                  <a:pt x="f35" y="f33"/>
                  <a:pt x="f36" y="f31"/>
                  <a:pt x="f37" y="f29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14" y="f46"/>
                  <a:pt x="f47" y="f48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49" y="f53"/>
                  <a:pt x="f44" y="f54"/>
                  <a:pt x="f55" y="f56"/>
                </a:cubicBezTo>
                <a:cubicBezTo>
                  <a:pt x="f57" y="f47"/>
                  <a:pt x="f58" y="f44"/>
                  <a:pt x="f59" y="f44"/>
                </a:cubicBezTo>
                <a:lnTo>
                  <a:pt x="f59" y="f36"/>
                </a:lnTo>
                <a:cubicBezTo>
                  <a:pt x="f60" y="f36"/>
                  <a:pt x="f61" y="f62"/>
                  <a:pt x="f57" y="f63"/>
                </a:cubicBezTo>
                <a:cubicBezTo>
                  <a:pt x="f38" y="f17"/>
                  <a:pt x="f64" y="f19"/>
                  <a:pt x="f64" y="f22"/>
                </a:cubicBezTo>
                <a:cubicBezTo>
                  <a:pt x="f64" y="f65"/>
                  <a:pt x="f64" y="f27"/>
                  <a:pt x="f55" y="f66"/>
                </a:cubicBezTo>
                <a:cubicBezTo>
                  <a:pt x="f38" y="f67"/>
                  <a:pt x="f68" y="f69"/>
                  <a:pt x="f37" y="f70"/>
                </a:cubicBezTo>
                <a:cubicBezTo>
                  <a:pt x="f71" y="f72"/>
                  <a:pt x="f36" y="f73"/>
                  <a:pt x="f61" y="f74"/>
                </a:cubicBezTo>
                <a:cubicBezTo>
                  <a:pt x="f63" y="f75"/>
                  <a:pt x="f34" y="f75"/>
                  <a:pt x="f76" y="f75"/>
                </a:cubicBezTo>
                <a:cubicBezTo>
                  <a:pt x="f77" y="f75"/>
                  <a:pt x="f20" y="f75"/>
                  <a:pt x="f30" y="f74"/>
                </a:cubicBezTo>
                <a:cubicBezTo>
                  <a:pt x="f65" y="f73"/>
                  <a:pt x="f27" y="f78"/>
                  <a:pt x="f79" y="f80"/>
                </a:cubicBezTo>
                <a:cubicBezTo>
                  <a:pt x="f81" y="f81"/>
                  <a:pt x="f80" y="f66"/>
                  <a:pt x="f70" y="f23"/>
                </a:cubicBezTo>
                <a:cubicBezTo>
                  <a:pt x="f72" y="f30"/>
                  <a:pt x="f78" y="f77"/>
                  <a:pt x="f78" y="f60"/>
                </a:cubicBezTo>
                <a:lnTo>
                  <a:pt x="f78" y="f24"/>
                </a:lnTo>
                <a:lnTo>
                  <a:pt x="f5" y="f24"/>
                </a:lnTo>
                <a:lnTo>
                  <a:pt x="f5" y="f17"/>
                </a:lnTo>
                <a:cubicBezTo>
                  <a:pt x="f5" y="f82"/>
                  <a:pt x="f83" y="f65"/>
                  <a:pt x="f84" y="f79"/>
                </a:cubicBezTo>
                <a:cubicBezTo>
                  <a:pt x="f85" y="f70"/>
                  <a:pt x="f86" y="f74"/>
                  <a:pt x="f87" y="f88"/>
                </a:cubicBezTo>
                <a:cubicBezTo>
                  <a:pt x="f73" y="f89"/>
                  <a:pt x="f69" y="f90"/>
                  <a:pt x="f25" y="f84"/>
                </a:cubicBezTo>
                <a:cubicBezTo>
                  <a:pt x="f22" y="f83"/>
                  <a:pt x="f82" y="f5"/>
                  <a:pt x="f18" y="f5"/>
                </a:cubicBezTo>
                <a:cubicBezTo>
                  <a:pt x="f36" y="f5"/>
                  <a:pt x="f64" y="f84"/>
                  <a:pt x="f47" y="f86"/>
                </a:cubicBezTo>
                <a:cubicBezTo>
                  <a:pt x="f12" y="f75"/>
                  <a:pt x="f54" y="f80"/>
                  <a:pt x="f54" y="f65"/>
                </a:cubicBezTo>
                <a:cubicBezTo>
                  <a:pt x="f54" y="f32"/>
                  <a:pt x="f91" y="f18"/>
                  <a:pt x="f92" y="f93"/>
                </a:cubicBezTo>
                <a:cubicBezTo>
                  <a:pt x="f14" y="f94"/>
                  <a:pt x="f40" y="f37"/>
                  <a:pt x="f37" y="f16"/>
                </a:cubicBezTo>
                <a:lnTo>
                  <a:pt x="f37" y="f68"/>
                </a:lnTo>
                <a:cubicBezTo>
                  <a:pt x="f95" y="f55"/>
                  <a:pt x="f96" y="f95"/>
                  <a:pt x="f54" y="f92"/>
                </a:cubicBezTo>
                <a:cubicBezTo>
                  <a:pt x="f97" y="f98"/>
                  <a:pt x="f6" y="f53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reeform 37"/>
          <p:cNvSpPr/>
          <p:nvPr/>
        </p:nvSpPr>
        <p:spPr>
          <a:xfrm>
            <a:off x="1974390" y="4651644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5"/>
              <a:gd name="f29" fmla="val 46"/>
              <a:gd name="f30" fmla="val 86"/>
              <a:gd name="f31" fmla="val 50"/>
              <a:gd name="f32" fmla="val 57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94"/>
              <a:gd name="f39" fmla="val 74"/>
              <a:gd name="f40" fmla="val 96"/>
              <a:gd name="f41" fmla="val 68"/>
              <a:gd name="f42" fmla="val 98"/>
              <a:gd name="f43" fmla="val 99"/>
              <a:gd name="f44" fmla="val 51"/>
              <a:gd name="f45" fmla="val 35"/>
              <a:gd name="f46" fmla="val 22"/>
              <a:gd name="f47" fmla="val 14"/>
              <a:gd name="f48" fmla="val 5"/>
              <a:gd name="f49" fmla="val 79"/>
              <a:gd name="f50" fmla="val 4"/>
              <a:gd name="f51" fmla="val 13"/>
              <a:gd name="f52" fmla="val 47"/>
              <a:gd name="f53" fmla="val 59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4 f73 1"/>
              <a:gd name="f99" fmla="*/ 87 f72 1"/>
              <a:gd name="f100" fmla="*/ 0 f73 1"/>
              <a:gd name="f101" fmla="*/ 51 f72 1"/>
              <a:gd name="f102" fmla="*/ 13 f73 1"/>
              <a:gd name="f103" fmla="*/ 14 f72 1"/>
              <a:gd name="f104" fmla="*/ 47 f73 1"/>
              <a:gd name="f105" fmla="*/ 0 f72 1"/>
              <a:gd name="f106" fmla="*/ 76 f73 1"/>
              <a:gd name="f107" fmla="*/ 11 f72 1"/>
              <a:gd name="f108" fmla="*/ 43 f72 1"/>
              <a:gd name="f109" fmla="*/ 71 f73 1"/>
              <a:gd name="f110" fmla="*/ 40 f72 1"/>
              <a:gd name="f111" fmla="*/ 65 f73 1"/>
              <a:gd name="f112" fmla="*/ 20 f72 1"/>
              <a:gd name="f113" fmla="*/ 46 f73 1"/>
              <a:gd name="f114" fmla="*/ 13 f72 1"/>
              <a:gd name="f115" fmla="*/ 25 f73 1"/>
              <a:gd name="f116" fmla="*/ 21 f72 1"/>
              <a:gd name="f117" fmla="*/ f74 1 f2"/>
              <a:gd name="f118" fmla="*/ f77 1 87"/>
              <a:gd name="f119" fmla="*/ f78 1 100"/>
              <a:gd name="f120" fmla="*/ f79 1 87"/>
              <a:gd name="f121" fmla="*/ f80 1 87"/>
              <a:gd name="f122" fmla="*/ f81 1 100"/>
              <a:gd name="f123" fmla="*/ f82 1 87"/>
              <a:gd name="f124" fmla="*/ f83 1 100"/>
              <a:gd name="f125" fmla="*/ f84 1 87"/>
              <a:gd name="f126" fmla="*/ f85 1 100"/>
              <a:gd name="f127" fmla="*/ f86 1 87"/>
              <a:gd name="f128" fmla="*/ f87 1 100"/>
              <a:gd name="f129" fmla="*/ f88 1 87"/>
              <a:gd name="f130" fmla="*/ f89 1 100"/>
              <a:gd name="f131" fmla="*/ f90 1 87"/>
              <a:gd name="f132" fmla="*/ f91 1 100"/>
              <a:gd name="f133" fmla="*/ f92 1 87"/>
              <a:gd name="f134" fmla="*/ f93 1 100"/>
              <a:gd name="f135" fmla="*/ f94 1 87"/>
              <a:gd name="f136" fmla="*/ f95 1 100"/>
              <a:gd name="f137" fmla="*/ f96 1 87"/>
              <a:gd name="f138" fmla="*/ f97 1 100"/>
              <a:gd name="f139" fmla="*/ f98 1 87"/>
              <a:gd name="f140" fmla="*/ f99 1 100"/>
              <a:gd name="f141" fmla="*/ f100 1 87"/>
              <a:gd name="f142" fmla="*/ f101 1 100"/>
              <a:gd name="f143" fmla="*/ f102 1 87"/>
              <a:gd name="f144" fmla="*/ f103 1 100"/>
              <a:gd name="f145" fmla="*/ f104 1 87"/>
              <a:gd name="f146" fmla="*/ f105 1 100"/>
              <a:gd name="f147" fmla="*/ f106 1 87"/>
              <a:gd name="f148" fmla="*/ f107 1 100"/>
              <a:gd name="f149" fmla="*/ f108 1 100"/>
              <a:gd name="f150" fmla="*/ f109 1 87"/>
              <a:gd name="f151" fmla="*/ f110 1 100"/>
              <a:gd name="f152" fmla="*/ f111 1 87"/>
              <a:gd name="f153" fmla="*/ f112 1 100"/>
              <a:gd name="f154" fmla="*/ f113 1 87"/>
              <a:gd name="f155" fmla="*/ f114 1 100"/>
              <a:gd name="f156" fmla="*/ f115 1 87"/>
              <a:gd name="f157" fmla="*/ f116 1 100"/>
              <a:gd name="f158" fmla="*/ 0 1 f75"/>
              <a:gd name="f159" fmla="*/ f6 1 f75"/>
              <a:gd name="f160" fmla="*/ 0 1 f76"/>
              <a:gd name="f161" fmla="*/ f7 1 f76"/>
              <a:gd name="f162" fmla="+- f117 0 f1"/>
              <a:gd name="f163" fmla="*/ f118 1 f75"/>
              <a:gd name="f164" fmla="*/ f119 1 f76"/>
              <a:gd name="f165" fmla="*/ f120 1 f75"/>
              <a:gd name="f166" fmla="*/ f121 1 f75"/>
              <a:gd name="f167" fmla="*/ f122 1 f76"/>
              <a:gd name="f168" fmla="*/ f123 1 f75"/>
              <a:gd name="f169" fmla="*/ f124 1 f76"/>
              <a:gd name="f170" fmla="*/ f125 1 f75"/>
              <a:gd name="f171" fmla="*/ f126 1 f76"/>
              <a:gd name="f172" fmla="*/ f127 1 f75"/>
              <a:gd name="f173" fmla="*/ f128 1 f76"/>
              <a:gd name="f174" fmla="*/ f129 1 f75"/>
              <a:gd name="f175" fmla="*/ f130 1 f76"/>
              <a:gd name="f176" fmla="*/ f131 1 f75"/>
              <a:gd name="f177" fmla="*/ f132 1 f76"/>
              <a:gd name="f178" fmla="*/ f133 1 f75"/>
              <a:gd name="f179" fmla="*/ f134 1 f76"/>
              <a:gd name="f180" fmla="*/ f135 1 f75"/>
              <a:gd name="f181" fmla="*/ f136 1 f76"/>
              <a:gd name="f182" fmla="*/ f137 1 f75"/>
              <a:gd name="f183" fmla="*/ f138 1 f76"/>
              <a:gd name="f184" fmla="*/ f139 1 f75"/>
              <a:gd name="f185" fmla="*/ f140 1 f76"/>
              <a:gd name="f186" fmla="*/ f141 1 f75"/>
              <a:gd name="f187" fmla="*/ f142 1 f76"/>
              <a:gd name="f188" fmla="*/ f143 1 f75"/>
              <a:gd name="f189" fmla="*/ f144 1 f76"/>
              <a:gd name="f190" fmla="*/ f145 1 f75"/>
              <a:gd name="f191" fmla="*/ f146 1 f76"/>
              <a:gd name="f192" fmla="*/ f147 1 f75"/>
              <a:gd name="f193" fmla="*/ f148 1 f76"/>
              <a:gd name="f194" fmla="*/ f149 1 f76"/>
              <a:gd name="f195" fmla="*/ f150 1 f75"/>
              <a:gd name="f196" fmla="*/ f151 1 f76"/>
              <a:gd name="f197" fmla="*/ f152 1 f75"/>
              <a:gd name="f198" fmla="*/ f153 1 f76"/>
              <a:gd name="f199" fmla="*/ f154 1 f75"/>
              <a:gd name="f200" fmla="*/ f155 1 f76"/>
              <a:gd name="f201" fmla="*/ f156 1 f75"/>
              <a:gd name="f202" fmla="*/ f157 1 f76"/>
              <a:gd name="f203" fmla="*/ f158 f70 1"/>
              <a:gd name="f204" fmla="*/ f159 f70 1"/>
              <a:gd name="f205" fmla="*/ f161 f71 1"/>
              <a:gd name="f206" fmla="*/ f160 f71 1"/>
              <a:gd name="f207" fmla="*/ f163 f70 1"/>
              <a:gd name="f208" fmla="*/ f164 f71 1"/>
              <a:gd name="f209" fmla="*/ f165 f70 1"/>
              <a:gd name="f210" fmla="*/ f166 f70 1"/>
              <a:gd name="f211" fmla="*/ f167 f71 1"/>
              <a:gd name="f212" fmla="*/ f168 f70 1"/>
              <a:gd name="f213" fmla="*/ f169 f71 1"/>
              <a:gd name="f214" fmla="*/ f170 f70 1"/>
              <a:gd name="f215" fmla="*/ f171 f71 1"/>
              <a:gd name="f216" fmla="*/ f172 f70 1"/>
              <a:gd name="f217" fmla="*/ f173 f71 1"/>
              <a:gd name="f218" fmla="*/ f174 f70 1"/>
              <a:gd name="f219" fmla="*/ f175 f71 1"/>
              <a:gd name="f220" fmla="*/ f176 f70 1"/>
              <a:gd name="f221" fmla="*/ f177 f71 1"/>
              <a:gd name="f222" fmla="*/ f178 f70 1"/>
              <a:gd name="f223" fmla="*/ f179 f71 1"/>
              <a:gd name="f224" fmla="*/ f180 f70 1"/>
              <a:gd name="f225" fmla="*/ f181 f71 1"/>
              <a:gd name="f226" fmla="*/ f182 f70 1"/>
              <a:gd name="f227" fmla="*/ f183 f71 1"/>
              <a:gd name="f228" fmla="*/ f184 f70 1"/>
              <a:gd name="f229" fmla="*/ f185 f71 1"/>
              <a:gd name="f230" fmla="*/ f186 f70 1"/>
              <a:gd name="f231" fmla="*/ f187 f71 1"/>
              <a:gd name="f232" fmla="*/ f188 f70 1"/>
              <a:gd name="f233" fmla="*/ f189 f71 1"/>
              <a:gd name="f234" fmla="*/ f190 f70 1"/>
              <a:gd name="f235" fmla="*/ f191 f71 1"/>
              <a:gd name="f236" fmla="*/ f192 f70 1"/>
              <a:gd name="f237" fmla="*/ f193 f71 1"/>
              <a:gd name="f238" fmla="*/ f194 f71 1"/>
              <a:gd name="f239" fmla="*/ f195 f70 1"/>
              <a:gd name="f240" fmla="*/ f196 f71 1"/>
              <a:gd name="f241" fmla="*/ f197 f70 1"/>
              <a:gd name="f242" fmla="*/ f198 f71 1"/>
              <a:gd name="f243" fmla="*/ f199 f70 1"/>
              <a:gd name="f244" fmla="*/ f200 f71 1"/>
              <a:gd name="f245" fmla="*/ f201 f70 1"/>
              <a:gd name="f246" fmla="*/ f202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7" y="f208"/>
              </a:cxn>
              <a:cxn ang="f162">
                <a:pos x="f209" y="f208"/>
              </a:cxn>
              <a:cxn ang="f162">
                <a:pos x="f210" y="f211"/>
              </a:cxn>
              <a:cxn ang="f162">
                <a:pos x="f212" y="f213"/>
              </a:cxn>
              <a:cxn ang="f162">
                <a:pos x="f214" y="f215"/>
              </a:cxn>
              <a:cxn ang="f162">
                <a:pos x="f216" y="f217"/>
              </a:cxn>
              <a:cxn ang="f162">
                <a:pos x="f218" y="f219"/>
              </a:cxn>
              <a:cxn ang="f162">
                <a:pos x="f220" y="f221"/>
              </a:cxn>
              <a:cxn ang="f162">
                <a:pos x="f222" y="f221"/>
              </a:cxn>
              <a:cxn ang="f162">
                <a:pos x="f222" y="f223"/>
              </a:cxn>
              <a:cxn ang="f162">
                <a:pos x="f224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36" y="f237"/>
              </a:cxn>
              <a:cxn ang="f162">
                <a:pos x="f207" y="f238"/>
              </a:cxn>
              <a:cxn ang="f162">
                <a:pos x="f207" y="f20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45" y="f246"/>
              </a:cxn>
              <a:cxn ang="f162">
                <a:pos x="f209" y="f240"/>
              </a:cxn>
              <a:cxn ang="f162">
                <a:pos x="f239" y="f240"/>
              </a:cxn>
            </a:cxnLst>
            <a:rect l="f203" t="f206" r="f204" b="f20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34"/>
                </a:cubicBezTo>
                <a:cubicBezTo>
                  <a:pt x="f35" y="f36"/>
                  <a:pt x="f22" y="f35"/>
                  <a:pt x="f26" y="f18"/>
                </a:cubicBezTo>
                <a:lnTo>
                  <a:pt x="f28" y="f18"/>
                </a:lnTo>
                <a:lnTo>
                  <a:pt x="f28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2" y="f43"/>
                  <a:pt x="f32" y="f7"/>
                  <a:pt x="f44" y="f7"/>
                </a:cubicBezTo>
                <a:cubicBezTo>
                  <a:pt x="f45" y="f7"/>
                  <a:pt x="f46" y="f40"/>
                  <a:pt x="f47" y="f6"/>
                </a:cubicBezTo>
                <a:cubicBezTo>
                  <a:pt x="f48" y="f49"/>
                  <a:pt x="f5" y="f14"/>
                  <a:pt x="f5" y="f44"/>
                </a:cubicBezTo>
                <a:cubicBezTo>
                  <a:pt x="f5" y="f45"/>
                  <a:pt x="f50" y="f17"/>
                  <a:pt x="f51" y="f47"/>
                </a:cubicBezTo>
                <a:cubicBezTo>
                  <a:pt x="f15" y="f50"/>
                  <a:pt x="f23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51"/>
                  <a:pt x="f29" y="f51"/>
                </a:cubicBezTo>
                <a:cubicBezTo>
                  <a:pt x="f25" y="f51"/>
                  <a:pt x="f67" y="f9"/>
                  <a:pt x="f61" y="f15"/>
                </a:cubicBezTo>
                <a:cubicBezTo>
                  <a:pt x="f63" y="f19"/>
                  <a:pt x="f11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reeform 38"/>
          <p:cNvSpPr/>
          <p:nvPr/>
        </p:nvSpPr>
        <p:spPr>
          <a:xfrm>
            <a:off x="2122395" y="4651644"/>
            <a:ext cx="10296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26"/>
              <a:gd name="f37" fmla="val 6"/>
              <a:gd name="f38" fmla="val 32"/>
              <a:gd name="f39" fmla="val 37"/>
              <a:gd name="f40" fmla="val 1"/>
              <a:gd name="f41" fmla="val 43"/>
              <a:gd name="f42" fmla="val 66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1 f49 1"/>
              <a:gd name="f60" fmla="*/ 60 f50 1"/>
              <a:gd name="f61" fmla="*/ 22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8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8 f50 1"/>
              <a:gd name="f75" fmla="*/ 0 f49 1"/>
              <a:gd name="f76" fmla="*/ 72 f50 1"/>
              <a:gd name="f77" fmla="*/ 9 f49 1"/>
              <a:gd name="f78" fmla="*/ 36 f49 1"/>
              <a:gd name="f79" fmla="*/ f51 1 f2"/>
              <a:gd name="f80" fmla="*/ f54 1 80"/>
              <a:gd name="f81" fmla="*/ f55 1 98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98"/>
              <a:gd name="f99" fmla="*/ f73 1 80"/>
              <a:gd name="f100" fmla="*/ f74 1 80"/>
              <a:gd name="f101" fmla="*/ f75 1 98"/>
              <a:gd name="f102" fmla="*/ f76 1 80"/>
              <a:gd name="f103" fmla="*/ f77 1 98"/>
              <a:gd name="f104" fmla="*/ f78 1 98"/>
              <a:gd name="f105" fmla="*/ 0 1 f52"/>
              <a:gd name="f106" fmla="*/ f6 1 f52"/>
              <a:gd name="f107" fmla="*/ 0 1 f53"/>
              <a:gd name="f108" fmla="*/ f7 1 f53"/>
              <a:gd name="f109" fmla="+- f79 0 f1"/>
              <a:gd name="f110" fmla="*/ f80 1 f52"/>
              <a:gd name="f111" fmla="*/ f81 1 f53"/>
              <a:gd name="f112" fmla="*/ f82 1 f52"/>
              <a:gd name="f113" fmla="*/ f83 1 f53"/>
              <a:gd name="f114" fmla="*/ f84 1 f52"/>
              <a:gd name="f115" fmla="*/ f85 1 f53"/>
              <a:gd name="f116" fmla="*/ f86 1 f52"/>
              <a:gd name="f117" fmla="*/ f87 1 f53"/>
              <a:gd name="f118" fmla="*/ f88 1 f52"/>
              <a:gd name="f119" fmla="*/ f89 1 f53"/>
              <a:gd name="f120" fmla="*/ f90 1 f52"/>
              <a:gd name="f121" fmla="*/ f91 1 f53"/>
              <a:gd name="f122" fmla="*/ f92 1 f52"/>
              <a:gd name="f123" fmla="*/ f93 1 f53"/>
              <a:gd name="f124" fmla="*/ f94 1 f52"/>
              <a:gd name="f125" fmla="*/ f95 1 f53"/>
              <a:gd name="f126" fmla="*/ f96 1 f52"/>
              <a:gd name="f127" fmla="*/ f97 1 f53"/>
              <a:gd name="f128" fmla="*/ f98 1 f53"/>
              <a:gd name="f129" fmla="*/ f99 1 f52"/>
              <a:gd name="f130" fmla="*/ f100 1 f52"/>
              <a:gd name="f131" fmla="*/ f101 1 f53"/>
              <a:gd name="f132" fmla="*/ f102 1 f52"/>
              <a:gd name="f133" fmla="*/ f103 1 f53"/>
              <a:gd name="f134" fmla="*/ f104 1 f53"/>
              <a:gd name="f135" fmla="*/ f105 f47 1"/>
              <a:gd name="f136" fmla="*/ f106 f47 1"/>
              <a:gd name="f137" fmla="*/ f108 f48 1"/>
              <a:gd name="f138" fmla="*/ f107 f48 1"/>
              <a:gd name="f139" fmla="*/ f110 f47 1"/>
              <a:gd name="f140" fmla="*/ f111 f48 1"/>
              <a:gd name="f141" fmla="*/ f112 f47 1"/>
              <a:gd name="f142" fmla="*/ f113 f48 1"/>
              <a:gd name="f143" fmla="*/ f114 f47 1"/>
              <a:gd name="f144" fmla="*/ f115 f48 1"/>
              <a:gd name="f145" fmla="*/ f116 f47 1"/>
              <a:gd name="f146" fmla="*/ f117 f48 1"/>
              <a:gd name="f147" fmla="*/ f118 f47 1"/>
              <a:gd name="f148" fmla="*/ f119 f48 1"/>
              <a:gd name="f149" fmla="*/ f120 f47 1"/>
              <a:gd name="f150" fmla="*/ f121 f48 1"/>
              <a:gd name="f151" fmla="*/ f122 f47 1"/>
              <a:gd name="f152" fmla="*/ f123 f48 1"/>
              <a:gd name="f153" fmla="*/ f124 f47 1"/>
              <a:gd name="f154" fmla="*/ f125 f48 1"/>
              <a:gd name="f155" fmla="*/ f126 f47 1"/>
              <a:gd name="f156" fmla="*/ f127 f48 1"/>
              <a:gd name="f157" fmla="*/ f128 f48 1"/>
              <a:gd name="f158" fmla="*/ f129 f47 1"/>
              <a:gd name="f159" fmla="*/ f130 f47 1"/>
              <a:gd name="f160" fmla="*/ f131 f48 1"/>
              <a:gd name="f161" fmla="*/ f132 f47 1"/>
              <a:gd name="f162" fmla="*/ f133 f48 1"/>
              <a:gd name="f163" fmla="*/ f134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9">
                <a:pos x="f139" y="f140"/>
              </a:cxn>
              <a:cxn ang="f109">
                <a:pos x="f141" y="f140"/>
              </a:cxn>
              <a:cxn ang="f109">
                <a:pos x="f141" y="f142"/>
              </a:cxn>
              <a:cxn ang="f109">
                <a:pos x="f143" y="f144"/>
              </a:cxn>
              <a:cxn ang="f109">
                <a:pos x="f145" y="f146"/>
              </a:cxn>
              <a:cxn ang="f109">
                <a:pos x="f147" y="f148"/>
              </a:cxn>
              <a:cxn ang="f109">
                <a:pos x="f149" y="f150"/>
              </a:cxn>
              <a:cxn ang="f109">
                <a:pos x="f151" y="f152"/>
              </a:cxn>
              <a:cxn ang="f109">
                <a:pos x="f153" y="f154"/>
              </a:cxn>
              <a:cxn ang="f109">
                <a:pos x="f153" y="f140"/>
              </a:cxn>
              <a:cxn ang="f109">
                <a:pos x="f155" y="f140"/>
              </a:cxn>
              <a:cxn ang="f109">
                <a:pos x="f155" y="f156"/>
              </a:cxn>
              <a:cxn ang="f109">
                <a:pos x="f153" y="f156"/>
              </a:cxn>
              <a:cxn ang="f109">
                <a:pos x="f153" y="f157"/>
              </a:cxn>
              <a:cxn ang="f109">
                <a:pos x="f158" y="f156"/>
              </a:cxn>
              <a:cxn ang="f109">
                <a:pos x="f159" y="f160"/>
              </a:cxn>
              <a:cxn ang="f109">
                <a:pos x="f161" y="f162"/>
              </a:cxn>
              <a:cxn ang="f109">
                <a:pos x="f139" y="f163"/>
              </a:cxn>
              <a:cxn ang="f109">
                <a:pos x="f139" y="f140"/>
              </a:cxn>
            </a:cxnLst>
            <a:rect l="f135" t="f138" r="f136" b="f137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36" y="f37"/>
                  <a:pt x="f38" y="f33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3"/>
                  <a:pt x="f43" y="f35"/>
                </a:cubicBezTo>
                <a:cubicBezTo>
                  <a:pt x="f44" y="f28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Freeform 39"/>
          <p:cNvSpPr/>
          <p:nvPr/>
        </p:nvSpPr>
        <p:spPr>
          <a:xfrm>
            <a:off x="816092" y="2631057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90"/>
              <a:gd name="f8" fmla="val 475"/>
              <a:gd name="f9" fmla="val 232"/>
              <a:gd name="f10" fmla="val 432"/>
              <a:gd name="f11" fmla="val 230"/>
              <a:gd name="f12" fmla="val 339"/>
              <a:gd name="f13" fmla="val 213"/>
              <a:gd name="f14" fmla="val 317"/>
              <a:gd name="f15" fmla="val 179"/>
              <a:gd name="f16" fmla="val 318"/>
              <a:gd name="f17" fmla="val 119"/>
              <a:gd name="f18" fmla="val 336"/>
              <a:gd name="f19" fmla="val 123"/>
              <a:gd name="f20" fmla="val 276"/>
              <a:gd name="f21" fmla="val 93"/>
              <a:gd name="f22" fmla="val 239"/>
              <a:gd name="f23" fmla="val 60"/>
              <a:gd name="f24" fmla="val 209"/>
              <a:gd name="f25" fmla="val 55"/>
              <a:gd name="f26" fmla="val 161"/>
              <a:gd name="f27" fmla="val 52"/>
              <a:gd name="f28" fmla="val 143"/>
              <a:gd name="f29" fmla="val 50"/>
              <a:gd name="f30" fmla="val 125"/>
              <a:gd name="f31" fmla="val 46"/>
              <a:gd name="f32" fmla="val 108"/>
              <a:gd name="f33" fmla="val 47"/>
              <a:gd name="f34" fmla="val 98"/>
              <a:gd name="f35" fmla="val 88"/>
              <a:gd name="f36" fmla="val 51"/>
              <a:gd name="f37" fmla="val 79"/>
              <a:gd name="f38" fmla="val 57"/>
              <a:gd name="f39" fmla="val 63"/>
              <a:gd name="f40" fmla="val 75"/>
              <a:gd name="f41" fmla="val 72"/>
              <a:gd name="f42" fmla="val 83"/>
              <a:gd name="f43" fmla="val 96"/>
              <a:gd name="f44" fmla="val 103"/>
              <a:gd name="f45" fmla="val 130"/>
              <a:gd name="f46" fmla="val 118"/>
              <a:gd name="f47" fmla="val 162"/>
              <a:gd name="f48" fmla="val 139"/>
              <a:gd name="f49" fmla="val 196"/>
              <a:gd name="f50" fmla="val 169"/>
              <a:gd name="f51" fmla="val 226"/>
              <a:gd name="f52" fmla="val 206"/>
              <a:gd name="f53" fmla="val 245"/>
              <a:gd name="f54" fmla="val 234"/>
              <a:gd name="f55" fmla="val 291"/>
              <a:gd name="f56" fmla="val 343"/>
              <a:gd name="f57" fmla="val 327"/>
              <a:gd name="f58" fmla="val 424"/>
              <a:gd name="f59" fmla="val 344"/>
              <a:gd name="f60" fmla="val 391"/>
              <a:gd name="f61" fmla="val 388"/>
              <a:gd name="f62" fmla="val 389"/>
              <a:gd name="f63" fmla="val 385"/>
              <a:gd name="f64" fmla="val 382"/>
              <a:gd name="f65" fmla="val 387"/>
              <a:gd name="f66" fmla="val 325"/>
              <a:gd name="f67" fmla="val 367"/>
              <a:gd name="f68" fmla="val 249"/>
              <a:gd name="f69" fmla="val 201"/>
              <a:gd name="f70" fmla="val 331"/>
              <a:gd name="f71" fmla="val 137"/>
              <a:gd name="f72" fmla="val 271"/>
              <a:gd name="f73" fmla="val 76"/>
              <a:gd name="f74" fmla="val 202"/>
              <a:gd name="f75" fmla="val 43"/>
              <a:gd name="f76" fmla="val 16"/>
              <a:gd name="f77" fmla="val 122"/>
              <a:gd name="f78" fmla="val 1"/>
              <a:gd name="f79" fmla="val 131"/>
              <a:gd name="f80" fmla="val 147"/>
              <a:gd name="f81" fmla="val 2"/>
              <a:gd name="f82" fmla="val 212"/>
              <a:gd name="f83" fmla="val 7"/>
              <a:gd name="f84" fmla="val 258"/>
              <a:gd name="f85" fmla="val 11"/>
              <a:gd name="f86" fmla="val 303"/>
              <a:gd name="f87" fmla="val 41"/>
              <a:gd name="f88" fmla="val 352"/>
              <a:gd name="f89" fmla="val 64"/>
              <a:gd name="f90" fmla="val 417"/>
              <a:gd name="f91" fmla="+- 0 0 -90"/>
              <a:gd name="f92" fmla="*/ f3 1 510"/>
              <a:gd name="f93" fmla="*/ f4 1 390"/>
              <a:gd name="f94" fmla="+- f7 0 f5"/>
              <a:gd name="f95" fmla="+- f6 0 f5"/>
              <a:gd name="f96" fmla="*/ f91 f0 1"/>
              <a:gd name="f97" fmla="*/ f95 1 510"/>
              <a:gd name="f98" fmla="*/ f94 1 390"/>
              <a:gd name="f99" fmla="*/ 475 f95 1"/>
              <a:gd name="f100" fmla="*/ 232 f94 1"/>
              <a:gd name="f101" fmla="*/ 317 f95 1"/>
              <a:gd name="f102" fmla="*/ 179 f94 1"/>
              <a:gd name="f103" fmla="*/ 276 f95 1"/>
              <a:gd name="f104" fmla="*/ 93 f94 1"/>
              <a:gd name="f105" fmla="*/ 161 f95 1"/>
              <a:gd name="f106" fmla="*/ 52 f94 1"/>
              <a:gd name="f107" fmla="*/ 108 f95 1"/>
              <a:gd name="f108" fmla="*/ 47 f94 1"/>
              <a:gd name="f109" fmla="*/ 79 f95 1"/>
              <a:gd name="f110" fmla="*/ 57 f94 1"/>
              <a:gd name="f111" fmla="*/ 83 f95 1"/>
              <a:gd name="f112" fmla="*/ 96 f94 1"/>
              <a:gd name="f113" fmla="*/ 139 f95 1"/>
              <a:gd name="f114" fmla="*/ 196 f94 1"/>
              <a:gd name="f115" fmla="*/ 234 f95 1"/>
              <a:gd name="f116" fmla="*/ 276 f94 1"/>
              <a:gd name="f117" fmla="*/ 424 f95 1"/>
              <a:gd name="f118" fmla="*/ 344 f94 1"/>
              <a:gd name="f119" fmla="*/ 391 f95 1"/>
              <a:gd name="f120" fmla="*/ 390 f94 1"/>
              <a:gd name="f121" fmla="*/ 382 f95 1"/>
              <a:gd name="f122" fmla="*/ 387 f94 1"/>
              <a:gd name="f123" fmla="*/ 201 f95 1"/>
              <a:gd name="f124" fmla="*/ 331 f94 1"/>
              <a:gd name="f125" fmla="*/ 43 f95 1"/>
              <a:gd name="f126" fmla="*/ 119 f94 1"/>
              <a:gd name="f127" fmla="*/ 122 f95 1"/>
              <a:gd name="f128" fmla="*/ 1 f94 1"/>
              <a:gd name="f129" fmla="*/ 147 f95 1"/>
              <a:gd name="f130" fmla="*/ 2 f94 1"/>
              <a:gd name="f131" fmla="*/ 303 f95 1"/>
              <a:gd name="f132" fmla="*/ 41 f94 1"/>
              <a:gd name="f133" fmla="*/ 510 f95 1"/>
              <a:gd name="f134" fmla="*/ 169 f94 1"/>
              <a:gd name="f135" fmla="*/ f96 1 f2"/>
              <a:gd name="f136" fmla="*/ f99 1 510"/>
              <a:gd name="f137" fmla="*/ f100 1 390"/>
              <a:gd name="f138" fmla="*/ f101 1 510"/>
              <a:gd name="f139" fmla="*/ f102 1 390"/>
              <a:gd name="f140" fmla="*/ f103 1 510"/>
              <a:gd name="f141" fmla="*/ f104 1 390"/>
              <a:gd name="f142" fmla="*/ f105 1 510"/>
              <a:gd name="f143" fmla="*/ f106 1 390"/>
              <a:gd name="f144" fmla="*/ f107 1 510"/>
              <a:gd name="f145" fmla="*/ f108 1 390"/>
              <a:gd name="f146" fmla="*/ f109 1 510"/>
              <a:gd name="f147" fmla="*/ f110 1 390"/>
              <a:gd name="f148" fmla="*/ f111 1 510"/>
              <a:gd name="f149" fmla="*/ f112 1 390"/>
              <a:gd name="f150" fmla="*/ f113 1 510"/>
              <a:gd name="f151" fmla="*/ f114 1 390"/>
              <a:gd name="f152" fmla="*/ f115 1 510"/>
              <a:gd name="f153" fmla="*/ f116 1 390"/>
              <a:gd name="f154" fmla="*/ f117 1 510"/>
              <a:gd name="f155" fmla="*/ f118 1 390"/>
              <a:gd name="f156" fmla="*/ f119 1 510"/>
              <a:gd name="f157" fmla="*/ f120 1 390"/>
              <a:gd name="f158" fmla="*/ f121 1 510"/>
              <a:gd name="f159" fmla="*/ f122 1 390"/>
              <a:gd name="f160" fmla="*/ f123 1 510"/>
              <a:gd name="f161" fmla="*/ f124 1 390"/>
              <a:gd name="f162" fmla="*/ f125 1 510"/>
              <a:gd name="f163" fmla="*/ f126 1 390"/>
              <a:gd name="f164" fmla="*/ f127 1 510"/>
              <a:gd name="f165" fmla="*/ f128 1 390"/>
              <a:gd name="f166" fmla="*/ f129 1 510"/>
              <a:gd name="f167" fmla="*/ f130 1 390"/>
              <a:gd name="f168" fmla="*/ f131 1 510"/>
              <a:gd name="f169" fmla="*/ f132 1 390"/>
              <a:gd name="f170" fmla="*/ f133 1 510"/>
              <a:gd name="f171" fmla="*/ f134 1 390"/>
              <a:gd name="f172" fmla="*/ 0 1 f97"/>
              <a:gd name="f173" fmla="*/ f6 1 f97"/>
              <a:gd name="f174" fmla="*/ 0 1 f98"/>
              <a:gd name="f175" fmla="*/ f7 1 f98"/>
              <a:gd name="f176" fmla="+- f135 0 f1"/>
              <a:gd name="f177" fmla="*/ f136 1 f97"/>
              <a:gd name="f178" fmla="*/ f137 1 f98"/>
              <a:gd name="f179" fmla="*/ f138 1 f97"/>
              <a:gd name="f180" fmla="*/ f139 1 f98"/>
              <a:gd name="f181" fmla="*/ f140 1 f97"/>
              <a:gd name="f182" fmla="*/ f141 1 f98"/>
              <a:gd name="f183" fmla="*/ f142 1 f97"/>
              <a:gd name="f184" fmla="*/ f143 1 f98"/>
              <a:gd name="f185" fmla="*/ f144 1 f97"/>
              <a:gd name="f186" fmla="*/ f145 1 f98"/>
              <a:gd name="f187" fmla="*/ f146 1 f97"/>
              <a:gd name="f188" fmla="*/ f147 1 f98"/>
              <a:gd name="f189" fmla="*/ f148 1 f97"/>
              <a:gd name="f190" fmla="*/ f149 1 f98"/>
              <a:gd name="f191" fmla="*/ f150 1 f97"/>
              <a:gd name="f192" fmla="*/ f151 1 f98"/>
              <a:gd name="f193" fmla="*/ f152 1 f97"/>
              <a:gd name="f194" fmla="*/ f153 1 f98"/>
              <a:gd name="f195" fmla="*/ f154 1 f97"/>
              <a:gd name="f196" fmla="*/ f155 1 f98"/>
              <a:gd name="f197" fmla="*/ f156 1 f97"/>
              <a:gd name="f198" fmla="*/ f157 1 f98"/>
              <a:gd name="f199" fmla="*/ f158 1 f97"/>
              <a:gd name="f200" fmla="*/ f159 1 f98"/>
              <a:gd name="f201" fmla="*/ f160 1 f97"/>
              <a:gd name="f202" fmla="*/ f161 1 f98"/>
              <a:gd name="f203" fmla="*/ f162 1 f97"/>
              <a:gd name="f204" fmla="*/ f163 1 f98"/>
              <a:gd name="f205" fmla="*/ f164 1 f97"/>
              <a:gd name="f206" fmla="*/ f165 1 f98"/>
              <a:gd name="f207" fmla="*/ f166 1 f97"/>
              <a:gd name="f208" fmla="*/ f167 1 f98"/>
              <a:gd name="f209" fmla="*/ f168 1 f97"/>
              <a:gd name="f210" fmla="*/ f169 1 f98"/>
              <a:gd name="f211" fmla="*/ f170 1 f97"/>
              <a:gd name="f212" fmla="*/ f171 1 f98"/>
              <a:gd name="f213" fmla="*/ f172 f92 1"/>
              <a:gd name="f214" fmla="*/ f173 f92 1"/>
              <a:gd name="f215" fmla="*/ f175 f93 1"/>
              <a:gd name="f216" fmla="*/ f174 f93 1"/>
              <a:gd name="f217" fmla="*/ f177 f92 1"/>
              <a:gd name="f218" fmla="*/ f178 f93 1"/>
              <a:gd name="f219" fmla="*/ f179 f92 1"/>
              <a:gd name="f220" fmla="*/ f180 f93 1"/>
              <a:gd name="f221" fmla="*/ f181 f92 1"/>
              <a:gd name="f222" fmla="*/ f182 f93 1"/>
              <a:gd name="f223" fmla="*/ f183 f92 1"/>
              <a:gd name="f224" fmla="*/ f184 f93 1"/>
              <a:gd name="f225" fmla="*/ f185 f92 1"/>
              <a:gd name="f226" fmla="*/ f186 f93 1"/>
              <a:gd name="f227" fmla="*/ f187 f92 1"/>
              <a:gd name="f228" fmla="*/ f188 f93 1"/>
              <a:gd name="f229" fmla="*/ f189 f92 1"/>
              <a:gd name="f230" fmla="*/ f190 f93 1"/>
              <a:gd name="f231" fmla="*/ f191 f92 1"/>
              <a:gd name="f232" fmla="*/ f192 f93 1"/>
              <a:gd name="f233" fmla="*/ f193 f92 1"/>
              <a:gd name="f234" fmla="*/ f194 f93 1"/>
              <a:gd name="f235" fmla="*/ f195 f92 1"/>
              <a:gd name="f236" fmla="*/ f196 f93 1"/>
              <a:gd name="f237" fmla="*/ f197 f92 1"/>
              <a:gd name="f238" fmla="*/ f198 f93 1"/>
              <a:gd name="f239" fmla="*/ f199 f92 1"/>
              <a:gd name="f240" fmla="*/ f200 f93 1"/>
              <a:gd name="f241" fmla="*/ f201 f92 1"/>
              <a:gd name="f242" fmla="*/ f202 f93 1"/>
              <a:gd name="f243" fmla="*/ f203 f92 1"/>
              <a:gd name="f244" fmla="*/ f204 f93 1"/>
              <a:gd name="f245" fmla="*/ f205 f92 1"/>
              <a:gd name="f246" fmla="*/ f206 f93 1"/>
              <a:gd name="f247" fmla="*/ f207 f92 1"/>
              <a:gd name="f248" fmla="*/ f208 f93 1"/>
              <a:gd name="f249" fmla="*/ f209 f92 1"/>
              <a:gd name="f250" fmla="*/ f210 f93 1"/>
              <a:gd name="f251" fmla="*/ f211 f92 1"/>
              <a:gd name="f252" fmla="*/ f212 f9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6">
                <a:pos x="f217" y="f218"/>
              </a:cxn>
              <a:cxn ang="f176">
                <a:pos x="f219" y="f220"/>
              </a:cxn>
              <a:cxn ang="f176">
                <a:pos x="f221" y="f222"/>
              </a:cxn>
              <a:cxn ang="f176">
                <a:pos x="f223" y="f224"/>
              </a:cxn>
              <a:cxn ang="f176">
                <a:pos x="f225" y="f226"/>
              </a:cxn>
              <a:cxn ang="f176">
                <a:pos x="f227" y="f228"/>
              </a:cxn>
              <a:cxn ang="f176">
                <a:pos x="f229" y="f230"/>
              </a:cxn>
              <a:cxn ang="f176">
                <a:pos x="f231" y="f232"/>
              </a:cxn>
              <a:cxn ang="f176">
                <a:pos x="f233" y="f234"/>
              </a:cxn>
              <a:cxn ang="f176">
                <a:pos x="f235" y="f236"/>
              </a:cxn>
              <a:cxn ang="f176">
                <a:pos x="f237" y="f238"/>
              </a:cxn>
              <a:cxn ang="f176">
                <a:pos x="f239" y="f240"/>
              </a:cxn>
              <a:cxn ang="f176">
                <a:pos x="f241" y="f242"/>
              </a:cxn>
              <a:cxn ang="f176">
                <a:pos x="f243" y="f244"/>
              </a:cxn>
              <a:cxn ang="f176">
                <a:pos x="f245" y="f246"/>
              </a:cxn>
              <a:cxn ang="f176">
                <a:pos x="f247" y="f248"/>
              </a:cxn>
              <a:cxn ang="f176">
                <a:pos x="f249" y="f250"/>
              </a:cxn>
              <a:cxn ang="f176">
                <a:pos x="f251" y="f252"/>
              </a:cxn>
              <a:cxn ang="f176">
                <a:pos x="f217" y="f218"/>
              </a:cxn>
            </a:cxnLst>
            <a:rect l="f213" t="f216" r="f214" b="f215"/>
            <a:pathLst>
              <a:path w="510" h="39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3"/>
                  <a:pt x="f35" y="f36"/>
                  <a:pt x="f37" y="f38"/>
                </a:cubicBezTo>
                <a:cubicBezTo>
                  <a:pt x="f39" y="f40"/>
                  <a:pt x="f41" y="f37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20"/>
                </a:cubicBezTo>
                <a:cubicBezTo>
                  <a:pt x="f55" y="f16"/>
                  <a:pt x="f56" y="f57"/>
                  <a:pt x="f58" y="f59"/>
                </a:cubicBezTo>
                <a:lnTo>
                  <a:pt x="f60" y="f7"/>
                </a:lnTo>
                <a:cubicBezTo>
                  <a:pt x="f61" y="f62"/>
                  <a:pt x="f63" y="f61"/>
                  <a:pt x="f64" y="f65"/>
                </a:cubicBezTo>
                <a:cubicBezTo>
                  <a:pt x="f66" y="f67"/>
                  <a:pt x="f68" y="f63"/>
                  <a:pt x="f69" y="f70"/>
                </a:cubicBezTo>
                <a:cubicBezTo>
                  <a:pt x="f71" y="f72"/>
                  <a:pt x="f73" y="f74"/>
                  <a:pt x="f75" y="f17"/>
                </a:cubicBezTo>
                <a:cubicBezTo>
                  <a:pt x="f5" y="f76"/>
                  <a:pt x="f39" y="f5"/>
                  <a:pt x="f77" y="f78"/>
                </a:cubicBezTo>
                <a:cubicBezTo>
                  <a:pt x="f79" y="f78"/>
                  <a:pt x="f48" y="f78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26"/>
                  <a:pt x="f6" y="f50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Freeform 40"/>
          <p:cNvSpPr/>
          <p:nvPr/>
        </p:nvSpPr>
        <p:spPr>
          <a:xfrm>
            <a:off x="934836" y="2687878"/>
            <a:ext cx="509823" cy="3936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00"/>
              <a:gd name="f7" fmla="val 6721"/>
              <a:gd name="f8" fmla="val 9535"/>
              <a:gd name="f9" fmla="val 5786"/>
              <a:gd name="f10" fmla="val 7192"/>
              <a:gd name="f11" fmla="val 5258"/>
              <a:gd name="f12" fmla="val 6421"/>
              <a:gd name="f13" fmla="val 4388"/>
              <a:gd name="f14" fmla="val 5650"/>
              <a:gd name="f15" fmla="val 3518"/>
              <a:gd name="f16" fmla="val 6582"/>
              <a:gd name="f17" fmla="val 2866"/>
              <a:gd name="f18" fmla="val 5376"/>
              <a:gd name="f19" fmla="val 1498"/>
              <a:gd name="f20" fmla="val 4385"/>
              <a:gd name="f21" fmla="val 374"/>
              <a:gd name="f22" fmla="val 3594"/>
              <a:gd name="f23" fmla="val 399"/>
              <a:gd name="f24" fmla="val 2348"/>
              <a:gd name="f25" fmla="val 103"/>
              <a:gd name="f26" fmla="val 1491"/>
              <a:gd name="f27" fmla="+- 0 0 101"/>
              <a:gd name="f28" fmla="val 569"/>
              <a:gd name="f29" fmla="val 23"/>
              <a:gd name="f30" fmla="val 234"/>
              <a:gd name="f31" fmla="val 273"/>
              <a:gd name="f32" fmla="+- 0 0 183"/>
              <a:gd name="f33" fmla="val 851"/>
              <a:gd name="f34" fmla="val 25"/>
              <a:gd name="f35" fmla="val 986"/>
              <a:gd name="f36" fmla="val 339"/>
              <a:gd name="f37" fmla="val 1599"/>
              <a:gd name="f38" fmla="val 860"/>
              <a:gd name="f39" fmla="val 2755"/>
              <a:gd name="f40" fmla="val 1037"/>
              <a:gd name="f41" fmla="val 3976"/>
              <a:gd name="f42" fmla="val 1800"/>
              <a:gd name="f43" fmla="val 4967"/>
              <a:gd name="f44" fmla="val 2584"/>
              <a:gd name="f45" fmla="val 5986"/>
              <a:gd name="f46" fmla="val 3314"/>
              <a:gd name="f47" fmla="val 6793"/>
              <a:gd name="f48" fmla="val 4280"/>
              <a:gd name="f49" fmla="val 7721"/>
              <a:gd name="f50" fmla="val 5768"/>
              <a:gd name="f51" fmla="val 9150"/>
              <a:gd name="f52" fmla="val 7126"/>
              <a:gd name="f53" fmla="val 9422"/>
              <a:gd name="f54" fmla="val 9213"/>
              <a:gd name="f55" fmla="+- 0 0 -90"/>
              <a:gd name="f56" fmla="*/ f3 1 10000"/>
              <a:gd name="f57" fmla="*/ f4 1 10000"/>
              <a:gd name="f58" fmla="+- f6 0 f5"/>
              <a:gd name="f59" fmla="*/ f55 f0 1"/>
              <a:gd name="f60" fmla="*/ f58 1 10000"/>
              <a:gd name="f61" fmla="*/ 10000 f58 1"/>
              <a:gd name="f62" fmla="*/ 4388 f58 1"/>
              <a:gd name="f63" fmla="*/ 1498 f58 1"/>
              <a:gd name="f64" fmla="*/ 103 f58 1"/>
              <a:gd name="f65" fmla="*/ 273 f58 1"/>
              <a:gd name="f66" fmla="*/ 1599 f58 1"/>
              <a:gd name="f67" fmla="*/ 4967 f58 1"/>
              <a:gd name="f68" fmla="*/ 7721 f58 1"/>
              <a:gd name="f69" fmla="*/ 6721 f58 1"/>
              <a:gd name="f70" fmla="*/ 6421 f58 1"/>
              <a:gd name="f71" fmla="*/ 5376 f58 1"/>
              <a:gd name="f72" fmla="*/ 2348 f58 1"/>
              <a:gd name="f73" fmla="*/ 234 f58 1"/>
              <a:gd name="f74" fmla="*/ 339 f58 1"/>
              <a:gd name="f75" fmla="*/ 1800 f58 1"/>
              <a:gd name="f76" fmla="*/ 4280 f58 1"/>
              <a:gd name="f77" fmla="*/ 9213 f58 1"/>
              <a:gd name="f78" fmla="*/ f59 1 f2"/>
              <a:gd name="f79" fmla="*/ f61 1 10000"/>
              <a:gd name="f80" fmla="*/ f62 1 10000"/>
              <a:gd name="f81" fmla="*/ f63 1 10000"/>
              <a:gd name="f82" fmla="*/ f64 1 10000"/>
              <a:gd name="f83" fmla="*/ f65 1 10000"/>
              <a:gd name="f84" fmla="*/ f66 1 10000"/>
              <a:gd name="f85" fmla="*/ f67 1 10000"/>
              <a:gd name="f86" fmla="*/ f68 1 10000"/>
              <a:gd name="f87" fmla="*/ f69 1 10000"/>
              <a:gd name="f88" fmla="*/ f70 1 10000"/>
              <a:gd name="f89" fmla="*/ f71 1 10000"/>
              <a:gd name="f90" fmla="*/ f72 1 10000"/>
              <a:gd name="f91" fmla="*/ f73 1 10000"/>
              <a:gd name="f92" fmla="*/ f74 1 10000"/>
              <a:gd name="f93" fmla="*/ f75 1 10000"/>
              <a:gd name="f94" fmla="*/ f76 1 10000"/>
              <a:gd name="f95" fmla="*/ f77 1 10000"/>
              <a:gd name="f96" fmla="*/ f5 1 f60"/>
              <a:gd name="f97" fmla="*/ f6 1 f60"/>
              <a:gd name="f98" fmla="+- f78 0 f1"/>
              <a:gd name="f99" fmla="*/ f79 1 f60"/>
              <a:gd name="f100" fmla="*/ f87 1 f60"/>
              <a:gd name="f101" fmla="*/ f88 1 f60"/>
              <a:gd name="f102" fmla="*/ f80 1 f60"/>
              <a:gd name="f103" fmla="*/ f89 1 f60"/>
              <a:gd name="f104" fmla="*/ f81 1 f60"/>
              <a:gd name="f105" fmla="*/ f90 1 f60"/>
              <a:gd name="f106" fmla="*/ f82 1 f60"/>
              <a:gd name="f107" fmla="*/ f91 1 f60"/>
              <a:gd name="f108" fmla="*/ f83 1 f60"/>
              <a:gd name="f109" fmla="*/ f92 1 f60"/>
              <a:gd name="f110" fmla="*/ f84 1 f60"/>
              <a:gd name="f111" fmla="*/ f93 1 f60"/>
              <a:gd name="f112" fmla="*/ f85 1 f60"/>
              <a:gd name="f113" fmla="*/ f94 1 f60"/>
              <a:gd name="f114" fmla="*/ f86 1 f60"/>
              <a:gd name="f115" fmla="*/ f95 1 f60"/>
              <a:gd name="f116" fmla="*/ f96 f56 1"/>
              <a:gd name="f117" fmla="*/ f97 f56 1"/>
              <a:gd name="f118" fmla="*/ f97 f57 1"/>
              <a:gd name="f119" fmla="*/ f96 f57 1"/>
              <a:gd name="f120" fmla="*/ f99 f56 1"/>
              <a:gd name="f121" fmla="*/ f100 f57 1"/>
              <a:gd name="f122" fmla="*/ f101 f56 1"/>
              <a:gd name="f123" fmla="*/ f102 f57 1"/>
              <a:gd name="f124" fmla="*/ f103 f56 1"/>
              <a:gd name="f125" fmla="*/ f104 f57 1"/>
              <a:gd name="f126" fmla="*/ f105 f56 1"/>
              <a:gd name="f127" fmla="*/ f106 f57 1"/>
              <a:gd name="f128" fmla="*/ f107 f56 1"/>
              <a:gd name="f129" fmla="*/ f108 f57 1"/>
              <a:gd name="f130" fmla="*/ f109 f56 1"/>
              <a:gd name="f131" fmla="*/ f110 f57 1"/>
              <a:gd name="f132" fmla="*/ f111 f56 1"/>
              <a:gd name="f133" fmla="*/ f112 f57 1"/>
              <a:gd name="f134" fmla="*/ f113 f56 1"/>
              <a:gd name="f135" fmla="*/ f114 f57 1"/>
              <a:gd name="f136" fmla="*/ f115 f56 1"/>
              <a:gd name="f137" fmla="*/ f99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8">
                <a:pos x="f120" y="f121"/>
              </a:cxn>
              <a:cxn ang="f98">
                <a:pos x="f122" y="f123"/>
              </a:cxn>
              <a:cxn ang="f98">
                <a:pos x="f124" y="f125"/>
              </a:cxn>
              <a:cxn ang="f98">
                <a:pos x="f126" y="f127"/>
              </a:cxn>
              <a:cxn ang="f98">
                <a:pos x="f128" y="f129"/>
              </a:cxn>
              <a:cxn ang="f98">
                <a:pos x="f130" y="f131"/>
              </a:cxn>
              <a:cxn ang="f98">
                <a:pos x="f132" y="f133"/>
              </a:cxn>
              <a:cxn ang="f98">
                <a:pos x="f134" y="f135"/>
              </a:cxn>
              <a:cxn ang="f98">
                <a:pos x="f136" y="f137"/>
              </a:cxn>
              <a:cxn ang="f98">
                <a:pos x="f120" y="f121"/>
              </a:cxn>
            </a:cxnLst>
            <a:rect l="f116" t="f119" r="f117" b="f118"/>
            <a:pathLst>
              <a:path w="10000" h="10000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373C3A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Freeform 41"/>
          <p:cNvSpPr/>
          <p:nvPr/>
        </p:nvSpPr>
        <p:spPr>
          <a:xfrm>
            <a:off x="2244659" y="2663235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88"/>
              <a:gd name="f8" fmla="val 173"/>
              <a:gd name="f9" fmla="val 304"/>
              <a:gd name="f10" fmla="val 308"/>
              <a:gd name="f11" fmla="val 174"/>
              <a:gd name="f12" fmla="val 376"/>
              <a:gd name="f13" fmla="val 181"/>
              <a:gd name="f14" fmla="val 382"/>
              <a:gd name="f15" fmla="val 286"/>
              <a:gd name="f16" fmla="val 334"/>
              <a:gd name="f17" fmla="val 292"/>
              <a:gd name="f18" fmla="val 397"/>
              <a:gd name="f19" fmla="val 228"/>
              <a:gd name="f20" fmla="val 426"/>
              <a:gd name="f21" fmla="val 170"/>
              <a:gd name="f22" fmla="val 117"/>
              <a:gd name="f23" fmla="val 506"/>
              <a:gd name="f24" fmla="val 53"/>
              <a:gd name="f25" fmla="val 475"/>
              <a:gd name="f26" fmla="val 359"/>
              <a:gd name="f27" fmla="val 38"/>
              <a:gd name="f28" fmla="val 297"/>
              <a:gd name="f29" fmla="val 19"/>
              <a:gd name="f30" fmla="val 218"/>
              <a:gd name="f31" fmla="val 12"/>
              <a:gd name="f32" fmla="val 73"/>
              <a:gd name="f33" fmla="val 149"/>
              <a:gd name="f34" fmla="val 34"/>
              <a:gd name="f35" fmla="val 169"/>
              <a:gd name="f36" fmla="val 187"/>
              <a:gd name="f37" fmla="val 44"/>
              <a:gd name="f38" fmla="val 220"/>
              <a:gd name="f39" fmla="val 50"/>
              <a:gd name="f40" fmla="val 217"/>
              <a:gd name="f41" fmla="val 137"/>
              <a:gd name="f42" fmla="val 132"/>
              <a:gd name="f43" fmla="val 98"/>
              <a:gd name="f44" fmla="val 256"/>
              <a:gd name="f45" fmla="val 74"/>
              <a:gd name="f46" fmla="val 319"/>
              <a:gd name="f47" fmla="val 66"/>
              <a:gd name="f48" fmla="val 433"/>
              <a:gd name="f49" fmla="val 68"/>
              <a:gd name="f50" fmla="val 431"/>
              <a:gd name="f51" fmla="val 83"/>
              <a:gd name="f52" fmla="val 427"/>
              <a:gd name="f53" fmla="val 104"/>
              <a:gd name="f54" fmla="val 399"/>
              <a:gd name="f55" fmla="val 111"/>
              <a:gd name="f56" fmla="val 385"/>
              <a:gd name="f57" fmla="val 124"/>
              <a:gd name="f58" fmla="val 311"/>
              <a:gd name="f59" fmla="val 155"/>
              <a:gd name="f60" fmla="val 329"/>
              <a:gd name="f61" fmla="val 179"/>
              <a:gd name="f62" fmla="val 266"/>
              <a:gd name="f63" fmla="val 216"/>
              <a:gd name="f64" fmla="val 243"/>
              <a:gd name="f65" fmla="val 255"/>
              <a:gd name="f66" fmla="val 200"/>
              <a:gd name="f67" fmla="val 268"/>
              <a:gd name="f68" fmla="+- 0 0 -90"/>
              <a:gd name="f69" fmla="*/ f3 1 510"/>
              <a:gd name="f70" fmla="*/ f4 1 388"/>
              <a:gd name="f71" fmla="+- f7 0 f5"/>
              <a:gd name="f72" fmla="+- f6 0 f5"/>
              <a:gd name="f73" fmla="*/ f68 f0 1"/>
              <a:gd name="f74" fmla="*/ f72 1 510"/>
              <a:gd name="f75" fmla="*/ f71 1 388"/>
              <a:gd name="f76" fmla="*/ 173 f72 1"/>
              <a:gd name="f77" fmla="*/ 304 f71 1"/>
              <a:gd name="f78" fmla="*/ 181 f72 1"/>
              <a:gd name="f79" fmla="*/ 382 f71 1"/>
              <a:gd name="f80" fmla="*/ 397 f72 1"/>
              <a:gd name="f81" fmla="*/ 228 f71 1"/>
              <a:gd name="f82" fmla="*/ 506 f72 1"/>
              <a:gd name="f83" fmla="*/ 53 f71 1"/>
              <a:gd name="f84" fmla="*/ 297 f72 1"/>
              <a:gd name="f85" fmla="*/ 19 f71 1"/>
              <a:gd name="f86" fmla="*/ 34 f72 1"/>
              <a:gd name="f87" fmla="*/ 169 f71 1"/>
              <a:gd name="f88" fmla="*/ 50 f72 1"/>
              <a:gd name="f89" fmla="*/ 217 f71 1"/>
              <a:gd name="f90" fmla="*/ 256 f72 1"/>
              <a:gd name="f91" fmla="*/ 74 f71 1"/>
              <a:gd name="f92" fmla="*/ 431 f72 1"/>
              <a:gd name="f93" fmla="*/ 83 f71 1"/>
              <a:gd name="f94" fmla="*/ 385 f72 1"/>
              <a:gd name="f95" fmla="*/ 124 f71 1"/>
              <a:gd name="f96" fmla="*/ 266 f72 1"/>
              <a:gd name="f97" fmla="*/ 216 f71 1"/>
              <a:gd name="f98" fmla="*/ f73 1 f2"/>
              <a:gd name="f99" fmla="*/ f76 1 510"/>
              <a:gd name="f100" fmla="*/ f77 1 388"/>
              <a:gd name="f101" fmla="*/ f78 1 510"/>
              <a:gd name="f102" fmla="*/ f79 1 388"/>
              <a:gd name="f103" fmla="*/ f80 1 510"/>
              <a:gd name="f104" fmla="*/ f81 1 388"/>
              <a:gd name="f105" fmla="*/ f82 1 510"/>
              <a:gd name="f106" fmla="*/ f83 1 388"/>
              <a:gd name="f107" fmla="*/ f84 1 510"/>
              <a:gd name="f108" fmla="*/ f85 1 388"/>
              <a:gd name="f109" fmla="*/ f86 1 510"/>
              <a:gd name="f110" fmla="*/ f87 1 388"/>
              <a:gd name="f111" fmla="*/ f88 1 510"/>
              <a:gd name="f112" fmla="*/ f89 1 388"/>
              <a:gd name="f113" fmla="*/ f90 1 510"/>
              <a:gd name="f114" fmla="*/ f91 1 388"/>
              <a:gd name="f115" fmla="*/ f92 1 510"/>
              <a:gd name="f116" fmla="*/ f93 1 388"/>
              <a:gd name="f117" fmla="*/ f94 1 510"/>
              <a:gd name="f118" fmla="*/ f95 1 388"/>
              <a:gd name="f119" fmla="*/ f96 1 510"/>
              <a:gd name="f120" fmla="*/ f97 1 388"/>
              <a:gd name="f121" fmla="*/ 0 1 f74"/>
              <a:gd name="f122" fmla="*/ f6 1 f74"/>
              <a:gd name="f123" fmla="*/ 0 1 f75"/>
              <a:gd name="f124" fmla="*/ f7 1 f75"/>
              <a:gd name="f125" fmla="+- f98 0 f1"/>
              <a:gd name="f126" fmla="*/ f99 1 f74"/>
              <a:gd name="f127" fmla="*/ f100 1 f75"/>
              <a:gd name="f128" fmla="*/ f101 1 f74"/>
              <a:gd name="f129" fmla="*/ f102 1 f75"/>
              <a:gd name="f130" fmla="*/ f103 1 f74"/>
              <a:gd name="f131" fmla="*/ f104 1 f75"/>
              <a:gd name="f132" fmla="*/ f105 1 f74"/>
              <a:gd name="f133" fmla="*/ f106 1 f75"/>
              <a:gd name="f134" fmla="*/ f107 1 f74"/>
              <a:gd name="f135" fmla="*/ f108 1 f75"/>
              <a:gd name="f136" fmla="*/ f109 1 f74"/>
              <a:gd name="f137" fmla="*/ f110 1 f75"/>
              <a:gd name="f138" fmla="*/ f111 1 f74"/>
              <a:gd name="f139" fmla="*/ f112 1 f75"/>
              <a:gd name="f140" fmla="*/ f113 1 f74"/>
              <a:gd name="f141" fmla="*/ f114 1 f75"/>
              <a:gd name="f142" fmla="*/ f115 1 f74"/>
              <a:gd name="f143" fmla="*/ f116 1 f75"/>
              <a:gd name="f144" fmla="*/ f117 1 f74"/>
              <a:gd name="f145" fmla="*/ f118 1 f75"/>
              <a:gd name="f146" fmla="*/ f119 1 f74"/>
              <a:gd name="f147" fmla="*/ f120 1 f75"/>
              <a:gd name="f148" fmla="*/ f121 f69 1"/>
              <a:gd name="f149" fmla="*/ f122 f69 1"/>
              <a:gd name="f150" fmla="*/ f124 f70 1"/>
              <a:gd name="f151" fmla="*/ f123 f70 1"/>
              <a:gd name="f152" fmla="*/ f126 f69 1"/>
              <a:gd name="f153" fmla="*/ f127 f70 1"/>
              <a:gd name="f154" fmla="*/ f128 f69 1"/>
              <a:gd name="f155" fmla="*/ f129 f70 1"/>
              <a:gd name="f156" fmla="*/ f130 f69 1"/>
              <a:gd name="f157" fmla="*/ f131 f70 1"/>
              <a:gd name="f158" fmla="*/ f132 f69 1"/>
              <a:gd name="f159" fmla="*/ f133 f70 1"/>
              <a:gd name="f160" fmla="*/ f134 f69 1"/>
              <a:gd name="f161" fmla="*/ f135 f70 1"/>
              <a:gd name="f162" fmla="*/ f136 f69 1"/>
              <a:gd name="f163" fmla="*/ f137 f70 1"/>
              <a:gd name="f164" fmla="*/ f138 f69 1"/>
              <a:gd name="f165" fmla="*/ f139 f70 1"/>
              <a:gd name="f166" fmla="*/ f140 f69 1"/>
              <a:gd name="f167" fmla="*/ f141 f70 1"/>
              <a:gd name="f168" fmla="*/ f142 f69 1"/>
              <a:gd name="f169" fmla="*/ f143 f70 1"/>
              <a:gd name="f170" fmla="*/ f144 f69 1"/>
              <a:gd name="f171" fmla="*/ f145 f70 1"/>
              <a:gd name="f172" fmla="*/ f146 f69 1"/>
              <a:gd name="f173" fmla="*/ f147 f7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5">
                <a:pos x="f152" y="f153"/>
              </a:cxn>
              <a:cxn ang="f125">
                <a:pos x="f154" y="f155"/>
              </a:cxn>
              <a:cxn ang="f125">
                <a:pos x="f156" y="f157"/>
              </a:cxn>
              <a:cxn ang="f125">
                <a:pos x="f158" y="f159"/>
              </a:cxn>
              <a:cxn ang="f125">
                <a:pos x="f160" y="f161"/>
              </a:cxn>
              <a:cxn ang="f125">
                <a:pos x="f162" y="f163"/>
              </a:cxn>
              <a:cxn ang="f125">
                <a:pos x="f164" y="f165"/>
              </a:cxn>
              <a:cxn ang="f125">
                <a:pos x="f166" y="f167"/>
              </a:cxn>
              <a:cxn ang="f125">
                <a:pos x="f168" y="f169"/>
              </a:cxn>
              <a:cxn ang="f125">
                <a:pos x="f170" y="f171"/>
              </a:cxn>
              <a:cxn ang="f125">
                <a:pos x="f172" y="f173"/>
              </a:cxn>
              <a:cxn ang="f125">
                <a:pos x="f152" y="f153"/>
              </a:cxn>
            </a:cxnLst>
            <a:rect l="f148" t="f151" r="f149" b="f150"/>
            <a:pathLst>
              <a:path w="510" h="388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7"/>
                  <a:pt x="f16" y="f17"/>
                  <a:pt x="f18" y="f19"/>
                </a:cubicBezTo>
                <a:cubicBezTo>
                  <a:pt x="f20" y="f21"/>
                  <a:pt x="f6" y="f22"/>
                  <a:pt x="f23" y="f24"/>
                </a:cubicBezTo>
                <a:cubicBezTo>
                  <a:pt x="f25" y="f5"/>
                  <a:pt x="f26" y="f27"/>
                  <a:pt x="f28" y="f29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5" y="f36"/>
                  <a:pt x="f37" y="f38"/>
                  <a:pt x="f39" y="f40"/>
                </a:cubicBezTo>
                <a:cubicBezTo>
                  <a:pt x="f19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8" y="f9"/>
                </a:cubicBez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Freeform 42"/>
          <p:cNvSpPr/>
          <p:nvPr/>
        </p:nvSpPr>
        <p:spPr>
          <a:xfrm>
            <a:off x="2315443" y="2753322"/>
            <a:ext cx="508369" cy="3474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"/>
              <a:gd name="f7" fmla="val 257"/>
              <a:gd name="f8" fmla="val 122"/>
              <a:gd name="f9" fmla="val 149"/>
              <a:gd name="f10" fmla="val 221"/>
              <a:gd name="f11" fmla="val 192"/>
              <a:gd name="f12" fmla="val 189"/>
              <a:gd name="f13" fmla="val 215"/>
              <a:gd name="f14" fmla="val 150"/>
              <a:gd name="f15" fmla="val 278"/>
              <a:gd name="f16" fmla="val 113"/>
              <a:gd name="f17" fmla="val 260"/>
              <a:gd name="f18" fmla="val 88"/>
              <a:gd name="f19" fmla="val 334"/>
              <a:gd name="f20" fmla="val 57"/>
              <a:gd name="f21" fmla="val 348"/>
              <a:gd name="f22" fmla="val 44"/>
              <a:gd name="f23" fmla="val 376"/>
              <a:gd name="f24" fmla="val 37"/>
              <a:gd name="f25" fmla="val 380"/>
              <a:gd name="f26" fmla="val 16"/>
              <a:gd name="f27" fmla="val 1"/>
              <a:gd name="f28" fmla="val 268"/>
              <a:gd name="f29" fmla="val 205"/>
              <a:gd name="f30" fmla="val 7"/>
              <a:gd name="f31" fmla="val 80"/>
              <a:gd name="f32" fmla="val 31"/>
              <a:gd name="f33" fmla="val 177"/>
              <a:gd name="f34" fmla="val 70"/>
              <a:gd name="f35" fmla="val 152"/>
              <a:gd name="f36" fmla="val 43"/>
              <a:gd name="f37" fmla="val 193"/>
              <a:gd name="f38" fmla="val 111"/>
              <a:gd name="f39" fmla="val 199"/>
              <a:gd name="f40" fmla="+- 0 0 -90"/>
              <a:gd name="f41" fmla="*/ f3 1 382"/>
              <a:gd name="f42" fmla="*/ f4 1 257"/>
              <a:gd name="f43" fmla="+- f7 0 f5"/>
              <a:gd name="f44" fmla="+- f6 0 f5"/>
              <a:gd name="f45" fmla="*/ f40 f0 1"/>
              <a:gd name="f46" fmla="*/ f44 1 382"/>
              <a:gd name="f47" fmla="*/ f43 1 257"/>
              <a:gd name="f48" fmla="*/ 122 f44 1"/>
              <a:gd name="f49" fmla="*/ 257 f43 1"/>
              <a:gd name="f50" fmla="*/ 215 f44 1"/>
              <a:gd name="f51" fmla="*/ 150 f43 1"/>
              <a:gd name="f52" fmla="*/ 334 f44 1"/>
              <a:gd name="f53" fmla="*/ 57 f43 1"/>
              <a:gd name="f54" fmla="*/ 380 f44 1"/>
              <a:gd name="f55" fmla="*/ 16 f43 1"/>
              <a:gd name="f56" fmla="*/ 205 f44 1"/>
              <a:gd name="f57" fmla="*/ 7 f43 1"/>
              <a:gd name="f58" fmla="*/ 0 f44 1"/>
              <a:gd name="f59" fmla="*/ 152 f43 1"/>
              <a:gd name="f60" fmla="*/ f45 1 f2"/>
              <a:gd name="f61" fmla="*/ f48 1 382"/>
              <a:gd name="f62" fmla="*/ f49 1 257"/>
              <a:gd name="f63" fmla="*/ f50 1 382"/>
              <a:gd name="f64" fmla="*/ f51 1 257"/>
              <a:gd name="f65" fmla="*/ f52 1 382"/>
              <a:gd name="f66" fmla="*/ f53 1 257"/>
              <a:gd name="f67" fmla="*/ f54 1 382"/>
              <a:gd name="f68" fmla="*/ f55 1 257"/>
              <a:gd name="f69" fmla="*/ f56 1 382"/>
              <a:gd name="f70" fmla="*/ f57 1 257"/>
              <a:gd name="f71" fmla="*/ f58 1 382"/>
              <a:gd name="f72" fmla="*/ f59 1 257"/>
              <a:gd name="f73" fmla="*/ 0 1 f46"/>
              <a:gd name="f74" fmla="*/ f6 1 f46"/>
              <a:gd name="f75" fmla="*/ 0 1 f47"/>
              <a:gd name="f76" fmla="*/ f7 1 f47"/>
              <a:gd name="f77" fmla="+- f60 0 f1"/>
              <a:gd name="f78" fmla="*/ f61 1 f46"/>
              <a:gd name="f79" fmla="*/ f62 1 f47"/>
              <a:gd name="f80" fmla="*/ f63 1 f46"/>
              <a:gd name="f81" fmla="*/ f64 1 f47"/>
              <a:gd name="f82" fmla="*/ f65 1 f46"/>
              <a:gd name="f83" fmla="*/ f66 1 f47"/>
              <a:gd name="f84" fmla="*/ f67 1 f46"/>
              <a:gd name="f85" fmla="*/ f68 1 f47"/>
              <a:gd name="f86" fmla="*/ f69 1 f46"/>
              <a:gd name="f87" fmla="*/ f70 1 f47"/>
              <a:gd name="f88" fmla="*/ f71 1 f46"/>
              <a:gd name="f89" fmla="*/ f72 1 f47"/>
              <a:gd name="f90" fmla="*/ f73 f41 1"/>
              <a:gd name="f91" fmla="*/ f74 f41 1"/>
              <a:gd name="f92" fmla="*/ f76 f42 1"/>
              <a:gd name="f93" fmla="*/ f75 f42 1"/>
              <a:gd name="f94" fmla="*/ f78 f41 1"/>
              <a:gd name="f95" fmla="*/ f79 f42 1"/>
              <a:gd name="f96" fmla="*/ f80 f41 1"/>
              <a:gd name="f97" fmla="*/ f81 f42 1"/>
              <a:gd name="f98" fmla="*/ f82 f41 1"/>
              <a:gd name="f99" fmla="*/ f83 f42 1"/>
              <a:gd name="f100" fmla="*/ f84 f41 1"/>
              <a:gd name="f101" fmla="*/ f85 f42 1"/>
              <a:gd name="f102" fmla="*/ f86 f41 1"/>
              <a:gd name="f103" fmla="*/ f87 f42 1"/>
              <a:gd name="f104" fmla="*/ f88 f41 1"/>
              <a:gd name="f105" fmla="*/ f8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7">
                <a:pos x="f94" y="f95"/>
              </a:cxn>
              <a:cxn ang="f77">
                <a:pos x="f96" y="f97"/>
              </a:cxn>
              <a:cxn ang="f77">
                <a:pos x="f98" y="f99"/>
              </a:cxn>
              <a:cxn ang="f77">
                <a:pos x="f100" y="f101"/>
              </a:cxn>
              <a:cxn ang="f77">
                <a:pos x="f102" y="f103"/>
              </a:cxn>
              <a:cxn ang="f77">
                <a:pos x="f104" y="f105"/>
              </a:cxn>
              <a:cxn ang="f77">
                <a:pos x="f94" y="f95"/>
              </a:cxn>
            </a:cxnLst>
            <a:rect l="f90" t="f93" r="f91" b="f92"/>
            <a:pathLst>
              <a:path w="382" h="257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6" y="f27"/>
                  <a:pt x="f28" y="f5"/>
                  <a:pt x="f29" y="f30"/>
                </a:cubicBezTo>
                <a:cubicBezTo>
                  <a:pt x="f31" y="f32"/>
                  <a:pt x="f33" y="f34"/>
                  <a:pt x="f5" y="f35"/>
                </a:cubicBezTo>
                <a:cubicBezTo>
                  <a:pt x="f36" y="f37"/>
                  <a:pt x="f38" y="f39"/>
                  <a:pt x="f8" y="f7"/>
                </a:cubicBezTo>
                <a:close/>
              </a:path>
            </a:pathLst>
          </a:custGeom>
          <a:solidFill>
            <a:srgbClr val="373C3A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Freeform 43"/>
          <p:cNvSpPr/>
          <p:nvPr/>
        </p:nvSpPr>
        <p:spPr>
          <a:xfrm>
            <a:off x="1375934" y="2167740"/>
            <a:ext cx="1113254" cy="10617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9"/>
              <a:gd name="f7" fmla="val 797"/>
              <a:gd name="f8" fmla="val 4"/>
              <a:gd name="f9" fmla="val 762"/>
              <a:gd name="f10" fmla="val 5"/>
              <a:gd name="f11" fmla="val 793"/>
              <a:gd name="f12" fmla="val 109"/>
              <a:gd name="f13" fmla="val 590"/>
              <a:gd name="f14" fmla="val 376"/>
              <a:gd name="f15" fmla="val 596"/>
              <a:gd name="f16" fmla="val 585"/>
              <a:gd name="f17" fmla="val 601"/>
              <a:gd name="f18" fmla="val 823"/>
              <a:gd name="f19" fmla="val 768"/>
              <a:gd name="f20" fmla="val 812"/>
              <a:gd name="f21" fmla="val 710"/>
              <a:gd name="f22" fmla="val 741"/>
              <a:gd name="f23" fmla="val 638"/>
              <a:gd name="f24" fmla="val 700"/>
              <a:gd name="f25" fmla="val 599"/>
              <a:gd name="f26" fmla="val 665"/>
              <a:gd name="f27" fmla="val 556"/>
              <a:gd name="f28" fmla="val 658"/>
              <a:gd name="f29" fmla="val 519"/>
              <a:gd name="f30" fmla="val 652"/>
              <a:gd name="f31" fmla="val 469"/>
              <a:gd name="f32" fmla="val 647"/>
              <a:gd name="f33" fmla="val 419"/>
              <a:gd name="f34" fmla="val 657"/>
              <a:gd name="f35" fmla="val 512"/>
              <a:gd name="f36" fmla="val 643"/>
              <a:gd name="f37" fmla="val 422"/>
              <a:gd name="f38" fmla="val 630"/>
              <a:gd name="f39" fmla="val 332"/>
              <a:gd name="f40" fmla="val 640"/>
              <a:gd name="f41" fmla="val 240"/>
              <a:gd name="f42" fmla="val 637"/>
              <a:gd name="f43" fmla="val 150"/>
              <a:gd name="f44" fmla="val 650"/>
              <a:gd name="f45" fmla="val 67"/>
              <a:gd name="f46" fmla="val 554"/>
              <a:gd name="f47" fmla="val 16"/>
              <a:gd name="f48" fmla="val 517"/>
              <a:gd name="f49" fmla="val 90"/>
              <a:gd name="f50" fmla="val 477"/>
              <a:gd name="f51" fmla="val 145"/>
              <a:gd name="f52" fmla="val 528"/>
              <a:gd name="f53" fmla="val 217"/>
              <a:gd name="f54" fmla="val 504"/>
              <a:gd name="f55" fmla="val 275"/>
              <a:gd name="f56" fmla="val 495"/>
              <a:gd name="f57" fmla="val 337"/>
              <a:gd name="f58" fmla="val 429"/>
              <a:gd name="f59" fmla="val 382"/>
              <a:gd name="f60" fmla="val 368"/>
              <a:gd name="f61" fmla="val 361"/>
              <a:gd name="f62" fmla="val 284"/>
              <a:gd name="f63" fmla="val 236"/>
              <a:gd name="f64" fmla="val 238"/>
              <a:gd name="f65" fmla="val 261"/>
              <a:gd name="f66" fmla="val 156"/>
              <a:gd name="f67" fmla="val 263"/>
              <a:gd name="f68" fmla="val 181"/>
              <a:gd name="f69" fmla="val 138"/>
              <a:gd name="f70" fmla="val 80"/>
              <a:gd name="f71" fmla="val 117"/>
              <a:gd name="f72" fmla="val 160"/>
              <a:gd name="f73" fmla="val 158"/>
              <a:gd name="f74" fmla="val 243"/>
              <a:gd name="f75" fmla="val 132"/>
              <a:gd name="f76" fmla="val 324"/>
              <a:gd name="f77" fmla="val 106"/>
              <a:gd name="f78" fmla="val 406"/>
              <a:gd name="f79" fmla="val 113"/>
              <a:gd name="f80" fmla="val 452"/>
              <a:gd name="f81" fmla="val 111"/>
              <a:gd name="f82" fmla="val 467"/>
              <a:gd name="f83" fmla="val 482"/>
              <a:gd name="f84" fmla="val 105"/>
              <a:gd name="f85" fmla="val 488"/>
              <a:gd name="f86" fmla="val 95"/>
              <a:gd name="f87" fmla="val 88"/>
              <a:gd name="f88" fmla="val 550"/>
              <a:gd name="f89" fmla="val 72"/>
              <a:gd name="f90" fmla="val 565"/>
              <a:gd name="f91" fmla="val 57"/>
              <a:gd name="f92" fmla="val 591"/>
              <a:gd name="f93" fmla="val 45"/>
              <a:gd name="f94" fmla="val 644"/>
              <a:gd name="f95" fmla="val 702"/>
              <a:gd name="f96" fmla="+- 0 0 -90"/>
              <a:gd name="f97" fmla="*/ f3 1 829"/>
              <a:gd name="f98" fmla="*/ f4 1 797"/>
              <a:gd name="f99" fmla="+- f7 0 f5"/>
              <a:gd name="f100" fmla="+- f6 0 f5"/>
              <a:gd name="f101" fmla="*/ f96 f0 1"/>
              <a:gd name="f102" fmla="*/ f100 1 829"/>
              <a:gd name="f103" fmla="*/ f99 1 797"/>
              <a:gd name="f104" fmla="*/ 4 f100 1"/>
              <a:gd name="f105" fmla="*/ 762 f99 1"/>
              <a:gd name="f106" fmla="*/ 376 f100 1"/>
              <a:gd name="f107" fmla="*/ 596 f99 1"/>
              <a:gd name="f108" fmla="*/ 823 f100 1"/>
              <a:gd name="f109" fmla="*/ 768 f99 1"/>
              <a:gd name="f110" fmla="*/ 700 f100 1"/>
              <a:gd name="f111" fmla="*/ 599 f99 1"/>
              <a:gd name="f112" fmla="*/ 652 f100 1"/>
              <a:gd name="f113" fmla="*/ 469 f99 1"/>
              <a:gd name="f114" fmla="*/ 643 f100 1"/>
              <a:gd name="f115" fmla="*/ 422 f99 1"/>
              <a:gd name="f116" fmla="*/ 637 f100 1"/>
              <a:gd name="f117" fmla="*/ 150 f99 1"/>
              <a:gd name="f118" fmla="*/ 517 f100 1"/>
              <a:gd name="f119" fmla="*/ 90 f99 1"/>
              <a:gd name="f120" fmla="*/ 504 f100 1"/>
              <a:gd name="f121" fmla="*/ 275 f99 1"/>
              <a:gd name="f122" fmla="*/ 368 f100 1"/>
              <a:gd name="f123" fmla="*/ 361 f99 1"/>
              <a:gd name="f124" fmla="*/ 261 f100 1"/>
              <a:gd name="f125" fmla="*/ 156 f99 1"/>
              <a:gd name="f126" fmla="*/ 138 f100 1"/>
              <a:gd name="f127" fmla="*/ 80 f99 1"/>
              <a:gd name="f128" fmla="*/ 132 f100 1"/>
              <a:gd name="f129" fmla="*/ 324 f99 1"/>
              <a:gd name="f130" fmla="*/ 111 f100 1"/>
              <a:gd name="f131" fmla="*/ 467 f99 1"/>
              <a:gd name="f132" fmla="*/ 95 f100 1"/>
              <a:gd name="f133" fmla="*/ 517 f99 1"/>
              <a:gd name="f134" fmla="*/ 57 f100 1"/>
              <a:gd name="f135" fmla="*/ 591 f99 1"/>
              <a:gd name="f136" fmla="*/ f101 1 f2"/>
              <a:gd name="f137" fmla="*/ f104 1 829"/>
              <a:gd name="f138" fmla="*/ f105 1 797"/>
              <a:gd name="f139" fmla="*/ f106 1 829"/>
              <a:gd name="f140" fmla="*/ f107 1 797"/>
              <a:gd name="f141" fmla="*/ f108 1 829"/>
              <a:gd name="f142" fmla="*/ f109 1 797"/>
              <a:gd name="f143" fmla="*/ f110 1 829"/>
              <a:gd name="f144" fmla="*/ f111 1 797"/>
              <a:gd name="f145" fmla="*/ f112 1 829"/>
              <a:gd name="f146" fmla="*/ f113 1 797"/>
              <a:gd name="f147" fmla="*/ f114 1 829"/>
              <a:gd name="f148" fmla="*/ f115 1 797"/>
              <a:gd name="f149" fmla="*/ f116 1 829"/>
              <a:gd name="f150" fmla="*/ f117 1 797"/>
              <a:gd name="f151" fmla="*/ f118 1 829"/>
              <a:gd name="f152" fmla="*/ f119 1 797"/>
              <a:gd name="f153" fmla="*/ f120 1 829"/>
              <a:gd name="f154" fmla="*/ f121 1 797"/>
              <a:gd name="f155" fmla="*/ f122 1 829"/>
              <a:gd name="f156" fmla="*/ f123 1 797"/>
              <a:gd name="f157" fmla="*/ f124 1 829"/>
              <a:gd name="f158" fmla="*/ f125 1 797"/>
              <a:gd name="f159" fmla="*/ f126 1 829"/>
              <a:gd name="f160" fmla="*/ f127 1 797"/>
              <a:gd name="f161" fmla="*/ f128 1 829"/>
              <a:gd name="f162" fmla="*/ f129 1 797"/>
              <a:gd name="f163" fmla="*/ f130 1 829"/>
              <a:gd name="f164" fmla="*/ f131 1 797"/>
              <a:gd name="f165" fmla="*/ f132 1 829"/>
              <a:gd name="f166" fmla="*/ f133 1 797"/>
              <a:gd name="f167" fmla="*/ f134 1 829"/>
              <a:gd name="f168" fmla="*/ f135 1 797"/>
              <a:gd name="f169" fmla="*/ 0 1 f102"/>
              <a:gd name="f170" fmla="*/ f6 1 f102"/>
              <a:gd name="f171" fmla="*/ 0 1 f103"/>
              <a:gd name="f172" fmla="*/ f7 1 f103"/>
              <a:gd name="f173" fmla="+- f136 0 f1"/>
              <a:gd name="f174" fmla="*/ f137 1 f102"/>
              <a:gd name="f175" fmla="*/ f138 1 f103"/>
              <a:gd name="f176" fmla="*/ f139 1 f102"/>
              <a:gd name="f177" fmla="*/ f140 1 f103"/>
              <a:gd name="f178" fmla="*/ f141 1 f102"/>
              <a:gd name="f179" fmla="*/ f142 1 f103"/>
              <a:gd name="f180" fmla="*/ f143 1 f102"/>
              <a:gd name="f181" fmla="*/ f144 1 f103"/>
              <a:gd name="f182" fmla="*/ f145 1 f102"/>
              <a:gd name="f183" fmla="*/ f146 1 f103"/>
              <a:gd name="f184" fmla="*/ f147 1 f102"/>
              <a:gd name="f185" fmla="*/ f148 1 f103"/>
              <a:gd name="f186" fmla="*/ f149 1 f102"/>
              <a:gd name="f187" fmla="*/ f150 1 f103"/>
              <a:gd name="f188" fmla="*/ f151 1 f102"/>
              <a:gd name="f189" fmla="*/ f152 1 f103"/>
              <a:gd name="f190" fmla="*/ f153 1 f102"/>
              <a:gd name="f191" fmla="*/ f154 1 f103"/>
              <a:gd name="f192" fmla="*/ f155 1 f102"/>
              <a:gd name="f193" fmla="*/ f156 1 f103"/>
              <a:gd name="f194" fmla="*/ f157 1 f102"/>
              <a:gd name="f195" fmla="*/ f158 1 f103"/>
              <a:gd name="f196" fmla="*/ f159 1 f102"/>
              <a:gd name="f197" fmla="*/ f160 1 f103"/>
              <a:gd name="f198" fmla="*/ f161 1 f102"/>
              <a:gd name="f199" fmla="*/ f162 1 f103"/>
              <a:gd name="f200" fmla="*/ f163 1 f102"/>
              <a:gd name="f201" fmla="*/ f164 1 f103"/>
              <a:gd name="f202" fmla="*/ f165 1 f102"/>
              <a:gd name="f203" fmla="*/ f166 1 f103"/>
              <a:gd name="f204" fmla="*/ f167 1 f102"/>
              <a:gd name="f205" fmla="*/ f168 1 f103"/>
              <a:gd name="f206" fmla="*/ f169 f97 1"/>
              <a:gd name="f207" fmla="*/ f170 f97 1"/>
              <a:gd name="f208" fmla="*/ f172 f98 1"/>
              <a:gd name="f209" fmla="*/ f171 f98 1"/>
              <a:gd name="f210" fmla="*/ f174 f97 1"/>
              <a:gd name="f211" fmla="*/ f175 f98 1"/>
              <a:gd name="f212" fmla="*/ f176 f97 1"/>
              <a:gd name="f213" fmla="*/ f177 f98 1"/>
              <a:gd name="f214" fmla="*/ f178 f97 1"/>
              <a:gd name="f215" fmla="*/ f179 f98 1"/>
              <a:gd name="f216" fmla="*/ f180 f97 1"/>
              <a:gd name="f217" fmla="*/ f181 f98 1"/>
              <a:gd name="f218" fmla="*/ f182 f97 1"/>
              <a:gd name="f219" fmla="*/ f183 f98 1"/>
              <a:gd name="f220" fmla="*/ f184 f97 1"/>
              <a:gd name="f221" fmla="*/ f185 f98 1"/>
              <a:gd name="f222" fmla="*/ f186 f97 1"/>
              <a:gd name="f223" fmla="*/ f187 f98 1"/>
              <a:gd name="f224" fmla="*/ f188 f97 1"/>
              <a:gd name="f225" fmla="*/ f189 f98 1"/>
              <a:gd name="f226" fmla="*/ f190 f97 1"/>
              <a:gd name="f227" fmla="*/ f191 f98 1"/>
              <a:gd name="f228" fmla="*/ f192 f97 1"/>
              <a:gd name="f229" fmla="*/ f193 f98 1"/>
              <a:gd name="f230" fmla="*/ f194 f97 1"/>
              <a:gd name="f231" fmla="*/ f195 f98 1"/>
              <a:gd name="f232" fmla="*/ f196 f97 1"/>
              <a:gd name="f233" fmla="*/ f197 f98 1"/>
              <a:gd name="f234" fmla="*/ f198 f97 1"/>
              <a:gd name="f235" fmla="*/ f199 f98 1"/>
              <a:gd name="f236" fmla="*/ f200 f97 1"/>
              <a:gd name="f237" fmla="*/ f201 f98 1"/>
              <a:gd name="f238" fmla="*/ f202 f97 1"/>
              <a:gd name="f239" fmla="*/ f203 f98 1"/>
              <a:gd name="f240" fmla="*/ f204 f97 1"/>
              <a:gd name="f241" fmla="*/ f205 f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3">
                <a:pos x="f210" y="f211"/>
              </a:cxn>
              <a:cxn ang="f173">
                <a:pos x="f212" y="f213"/>
              </a:cxn>
              <a:cxn ang="f173">
                <a:pos x="f214" y="f215"/>
              </a:cxn>
              <a:cxn ang="f173">
                <a:pos x="f216" y="f217"/>
              </a:cxn>
              <a:cxn ang="f173">
                <a:pos x="f218" y="f219"/>
              </a:cxn>
              <a:cxn ang="f173">
                <a:pos x="f220" y="f221"/>
              </a:cxn>
              <a:cxn ang="f173">
                <a:pos x="f222" y="f223"/>
              </a:cxn>
              <a:cxn ang="f173">
                <a:pos x="f224" y="f225"/>
              </a:cxn>
              <a:cxn ang="f173">
                <a:pos x="f226" y="f227"/>
              </a:cxn>
              <a:cxn ang="f173">
                <a:pos x="f228" y="f229"/>
              </a:cxn>
              <a:cxn ang="f173">
                <a:pos x="f230" y="f231"/>
              </a:cxn>
              <a:cxn ang="f173">
                <a:pos x="f232" y="f233"/>
              </a:cxn>
              <a:cxn ang="f173">
                <a:pos x="f234" y="f235"/>
              </a:cxn>
              <a:cxn ang="f173">
                <a:pos x="f236" y="f237"/>
              </a:cxn>
              <a:cxn ang="f173">
                <a:pos x="f238" y="f239"/>
              </a:cxn>
              <a:cxn ang="f173">
                <a:pos x="f240" y="f241"/>
              </a:cxn>
              <a:cxn ang="f173">
                <a:pos x="f210" y="f211"/>
              </a:cxn>
            </a:cxnLst>
            <a:rect l="f206" t="f209" r="f207" b="f208"/>
            <a:pathLst>
              <a:path w="829" h="79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6" y="f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cubicBezTo>
                  <a:pt x="f62" y="f57"/>
                  <a:pt x="f63" y="f64"/>
                  <a:pt x="f65" y="f66"/>
                </a:cubicBezTo>
                <a:cubicBezTo>
                  <a:pt x="f67" y="f45"/>
                  <a:pt x="f68" y="f5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12" y="f83"/>
                  <a:pt x="f84" y="f85"/>
                  <a:pt x="f86" y="f48"/>
                </a:cubicBezTo>
                <a:cubicBezTo>
                  <a:pt x="f87" y="f88"/>
                  <a:pt x="f89" y="f90"/>
                  <a:pt x="f91" y="f92"/>
                </a:cubicBezTo>
                <a:cubicBezTo>
                  <a:pt x="f93" y="f94"/>
                  <a:pt x="f5" y="f95"/>
                  <a:pt x="f8" y="f9"/>
                </a:cubicBezTo>
                <a:close/>
              </a:path>
            </a:pathLst>
          </a:custGeom>
          <a:solidFill>
            <a:srgbClr val="BF9559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Freeform 44"/>
          <p:cNvSpPr/>
          <p:nvPr/>
        </p:nvSpPr>
        <p:spPr>
          <a:xfrm>
            <a:off x="1144280" y="2914201"/>
            <a:ext cx="1537965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7"/>
              <a:gd name="f7" fmla="val 821"/>
              <a:gd name="f8" fmla="val 1122"/>
              <a:gd name="f9" fmla="val 725"/>
              <a:gd name="f10" fmla="val 1080"/>
              <a:gd name="f11" fmla="val 1022"/>
              <a:gd name="f12" fmla="val 727"/>
              <a:gd name="f13" fmla="val 1024"/>
              <a:gd name="f14" fmla="val 718"/>
              <a:gd name="f15" fmla="val 707"/>
              <a:gd name="f16" fmla="val 1037"/>
              <a:gd name="f17" fmla="val 682"/>
              <a:gd name="f18" fmla="val 1042"/>
              <a:gd name="f19" fmla="val 667"/>
              <a:gd name="f20" fmla="val 1046"/>
              <a:gd name="f21" fmla="val 652"/>
              <a:gd name="f22" fmla="val 1051"/>
              <a:gd name="f23" fmla="val 637"/>
              <a:gd name="f24" fmla="val 1054"/>
              <a:gd name="f25" fmla="val 622"/>
              <a:gd name="f26" fmla="val 1057"/>
              <a:gd name="f27" fmla="val 607"/>
              <a:gd name="f28" fmla="val 1060"/>
              <a:gd name="f29" fmla="val 591"/>
              <a:gd name="f30" fmla="val 1061"/>
              <a:gd name="f31" fmla="val 576"/>
              <a:gd name="f32" fmla="val 1063"/>
              <a:gd name="f33" fmla="val 560"/>
              <a:gd name="f34" fmla="val 1064"/>
              <a:gd name="f35" fmla="val 544"/>
              <a:gd name="f36" fmla="val 528"/>
              <a:gd name="f37" fmla="val 269"/>
              <a:gd name="f38" fmla="val 844"/>
              <a:gd name="f39" fmla="val 58"/>
              <a:gd name="f40" fmla="val 573"/>
              <a:gd name="f41" fmla="val 302"/>
              <a:gd name="f42" fmla="val 83"/>
              <a:gd name="f43" fmla="val 86"/>
              <a:gd name="f44" fmla="val 592"/>
              <a:gd name="f45" fmla="val 93"/>
              <a:gd name="f46" fmla="val 99"/>
              <a:gd name="f47" fmla="val 653"/>
              <a:gd name="f48" fmla="val 110"/>
              <a:gd name="f49" fmla="val 680"/>
              <a:gd name="f50" fmla="val 122"/>
              <a:gd name="f51" fmla="val 708"/>
              <a:gd name="f52" fmla="val 125"/>
              <a:gd name="f53" fmla="val 715"/>
              <a:gd name="f54" fmla="val 133"/>
              <a:gd name="f55" fmla="val 130"/>
              <a:gd name="f56" fmla="val 734"/>
              <a:gd name="f57" fmla="val 128"/>
              <a:gd name="f58" fmla="val 737"/>
              <a:gd name="f59" fmla="val 84"/>
              <a:gd name="f60" fmla="val 815"/>
              <a:gd name="f61" fmla="val 25"/>
              <a:gd name="f62" fmla="val 19"/>
              <a:gd name="f63" fmla="val 714"/>
              <a:gd name="f64" fmla="val 705"/>
              <a:gd name="f65" fmla="val 17"/>
              <a:gd name="f66" fmla="val 696"/>
              <a:gd name="f67" fmla="val 14"/>
              <a:gd name="f68" fmla="val 687"/>
              <a:gd name="f69" fmla="val 13"/>
              <a:gd name="f70" fmla="val 678"/>
              <a:gd name="f71" fmla="val 11"/>
              <a:gd name="f72" fmla="val 669"/>
              <a:gd name="f73" fmla="val 9"/>
              <a:gd name="f74" fmla="val 660"/>
              <a:gd name="f75" fmla="val 8"/>
              <a:gd name="f76" fmla="val 651"/>
              <a:gd name="f77" fmla="val 6"/>
              <a:gd name="f78" fmla="val 642"/>
              <a:gd name="f79" fmla="val 5"/>
              <a:gd name="f80" fmla="val 632"/>
              <a:gd name="f81" fmla="val 4"/>
              <a:gd name="f82" fmla="val 623"/>
              <a:gd name="f83" fmla="val 3"/>
              <a:gd name="f84" fmla="val 614"/>
              <a:gd name="f85" fmla="val 2"/>
              <a:gd name="f86" fmla="val 604"/>
              <a:gd name="f87" fmla="val 1"/>
              <a:gd name="f88" fmla="val 595"/>
              <a:gd name="f89" fmla="val 586"/>
              <a:gd name="f90" fmla="val 566"/>
              <a:gd name="f91" fmla="val 557"/>
              <a:gd name="f92" fmla="val 249"/>
              <a:gd name="f93" fmla="val 257"/>
              <a:gd name="f94" fmla="val 890"/>
              <a:gd name="f95" fmla="val 1146"/>
              <a:gd name="f96" fmla="val 1145"/>
              <a:gd name="f97" fmla="val 1144"/>
              <a:gd name="f98" fmla="val 1143"/>
              <a:gd name="f99" fmla="val 1142"/>
              <a:gd name="f100" fmla="val 1140"/>
              <a:gd name="f101" fmla="val 1139"/>
              <a:gd name="f102" fmla="val 1137"/>
              <a:gd name="f103" fmla="val 1135"/>
              <a:gd name="f104" fmla="val 1133"/>
              <a:gd name="f105" fmla="val 1130"/>
              <a:gd name="f106" fmla="val 1128"/>
              <a:gd name="f107" fmla="val 712"/>
              <a:gd name="f108" fmla="+- 0 0 -90"/>
              <a:gd name="f109" fmla="*/ f3 1 1147"/>
              <a:gd name="f110" fmla="*/ f4 1 821"/>
              <a:gd name="f111" fmla="+- f7 0 f5"/>
              <a:gd name="f112" fmla="+- f6 0 f5"/>
              <a:gd name="f113" fmla="*/ f108 f0 1"/>
              <a:gd name="f114" fmla="*/ f112 1 1147"/>
              <a:gd name="f115" fmla="*/ f111 1 821"/>
              <a:gd name="f116" fmla="*/ 1122 f112 1"/>
              <a:gd name="f117" fmla="*/ 725 f111 1"/>
              <a:gd name="f118" fmla="*/ 1024 f112 1"/>
              <a:gd name="f119" fmla="*/ 718 f111 1"/>
              <a:gd name="f120" fmla="*/ 1042 f112 1"/>
              <a:gd name="f121" fmla="*/ 667 f111 1"/>
              <a:gd name="f122" fmla="*/ 1054 f112 1"/>
              <a:gd name="f123" fmla="*/ 622 f111 1"/>
              <a:gd name="f124" fmla="*/ 1061 f112 1"/>
              <a:gd name="f125" fmla="*/ 576 f111 1"/>
              <a:gd name="f126" fmla="*/ 1064 f112 1"/>
              <a:gd name="f127" fmla="*/ 528 f111 1"/>
              <a:gd name="f128" fmla="*/ 573 f112 1"/>
              <a:gd name="f129" fmla="*/ 58 f111 1"/>
              <a:gd name="f130" fmla="*/ 83 f112 1"/>
              <a:gd name="f131" fmla="*/ 93 f112 1"/>
              <a:gd name="f132" fmla="*/ 122 f112 1"/>
              <a:gd name="f133" fmla="*/ 708 f111 1"/>
              <a:gd name="f134" fmla="*/ 130 f112 1"/>
              <a:gd name="f135" fmla="*/ 734 f111 1"/>
              <a:gd name="f136" fmla="*/ 25 f112 1"/>
              <a:gd name="f137" fmla="*/ 17 f112 1"/>
              <a:gd name="f138" fmla="*/ 696 f111 1"/>
              <a:gd name="f139" fmla="*/ 11 f112 1"/>
              <a:gd name="f140" fmla="*/ 669 f111 1"/>
              <a:gd name="f141" fmla="*/ 6 f112 1"/>
              <a:gd name="f142" fmla="*/ 642 f111 1"/>
              <a:gd name="f143" fmla="*/ 3 f112 1"/>
              <a:gd name="f144" fmla="*/ 614 f111 1"/>
              <a:gd name="f145" fmla="*/ 0 f112 1"/>
              <a:gd name="f146" fmla="*/ 586 f111 1"/>
              <a:gd name="f147" fmla="*/ 557 f111 1"/>
              <a:gd name="f148" fmla="*/ 0 f111 1"/>
              <a:gd name="f149" fmla="*/ 1147 f112 1"/>
              <a:gd name="f150" fmla="*/ 1146 f112 1"/>
              <a:gd name="f151" fmla="*/ 1144 f112 1"/>
              <a:gd name="f152" fmla="*/ 1140 f112 1"/>
              <a:gd name="f153" fmla="*/ 1135 f112 1"/>
              <a:gd name="f154" fmla="*/ 1130 f112 1"/>
              <a:gd name="f155" fmla="*/ f113 1 f2"/>
              <a:gd name="f156" fmla="*/ f116 1 1147"/>
              <a:gd name="f157" fmla="*/ f117 1 821"/>
              <a:gd name="f158" fmla="*/ f118 1 1147"/>
              <a:gd name="f159" fmla="*/ f119 1 821"/>
              <a:gd name="f160" fmla="*/ f120 1 1147"/>
              <a:gd name="f161" fmla="*/ f121 1 821"/>
              <a:gd name="f162" fmla="*/ f122 1 1147"/>
              <a:gd name="f163" fmla="*/ f123 1 821"/>
              <a:gd name="f164" fmla="*/ f124 1 1147"/>
              <a:gd name="f165" fmla="*/ f125 1 821"/>
              <a:gd name="f166" fmla="*/ f126 1 1147"/>
              <a:gd name="f167" fmla="*/ f127 1 821"/>
              <a:gd name="f168" fmla="*/ f128 1 1147"/>
              <a:gd name="f169" fmla="*/ f129 1 821"/>
              <a:gd name="f170" fmla="*/ f130 1 1147"/>
              <a:gd name="f171" fmla="*/ f131 1 1147"/>
              <a:gd name="f172" fmla="*/ f132 1 1147"/>
              <a:gd name="f173" fmla="*/ f133 1 821"/>
              <a:gd name="f174" fmla="*/ f134 1 1147"/>
              <a:gd name="f175" fmla="*/ f135 1 821"/>
              <a:gd name="f176" fmla="*/ f136 1 1147"/>
              <a:gd name="f177" fmla="*/ f137 1 1147"/>
              <a:gd name="f178" fmla="*/ f138 1 821"/>
              <a:gd name="f179" fmla="*/ f139 1 1147"/>
              <a:gd name="f180" fmla="*/ f140 1 821"/>
              <a:gd name="f181" fmla="*/ f141 1 1147"/>
              <a:gd name="f182" fmla="*/ f142 1 821"/>
              <a:gd name="f183" fmla="*/ f143 1 1147"/>
              <a:gd name="f184" fmla="*/ f144 1 821"/>
              <a:gd name="f185" fmla="*/ f145 1 1147"/>
              <a:gd name="f186" fmla="*/ f146 1 821"/>
              <a:gd name="f187" fmla="*/ f147 1 821"/>
              <a:gd name="f188" fmla="*/ f148 1 821"/>
              <a:gd name="f189" fmla="*/ f149 1 1147"/>
              <a:gd name="f190" fmla="*/ f150 1 1147"/>
              <a:gd name="f191" fmla="*/ f151 1 1147"/>
              <a:gd name="f192" fmla="*/ f152 1 1147"/>
              <a:gd name="f193" fmla="*/ f153 1 1147"/>
              <a:gd name="f194" fmla="*/ f154 1 1147"/>
              <a:gd name="f195" fmla="*/ 0 1 f114"/>
              <a:gd name="f196" fmla="*/ f6 1 f114"/>
              <a:gd name="f197" fmla="*/ 0 1 f115"/>
              <a:gd name="f198" fmla="*/ f7 1 f115"/>
              <a:gd name="f199" fmla="+- f155 0 f1"/>
              <a:gd name="f200" fmla="*/ f156 1 f114"/>
              <a:gd name="f201" fmla="*/ f157 1 f115"/>
              <a:gd name="f202" fmla="*/ f158 1 f114"/>
              <a:gd name="f203" fmla="*/ f159 1 f115"/>
              <a:gd name="f204" fmla="*/ f160 1 f114"/>
              <a:gd name="f205" fmla="*/ f161 1 f115"/>
              <a:gd name="f206" fmla="*/ f162 1 f114"/>
              <a:gd name="f207" fmla="*/ f163 1 f115"/>
              <a:gd name="f208" fmla="*/ f164 1 f114"/>
              <a:gd name="f209" fmla="*/ f165 1 f115"/>
              <a:gd name="f210" fmla="*/ f166 1 f114"/>
              <a:gd name="f211" fmla="*/ f167 1 f115"/>
              <a:gd name="f212" fmla="*/ f168 1 f114"/>
              <a:gd name="f213" fmla="*/ f169 1 f115"/>
              <a:gd name="f214" fmla="*/ f170 1 f114"/>
              <a:gd name="f215" fmla="*/ f171 1 f114"/>
              <a:gd name="f216" fmla="*/ f172 1 f114"/>
              <a:gd name="f217" fmla="*/ f173 1 f115"/>
              <a:gd name="f218" fmla="*/ f174 1 f114"/>
              <a:gd name="f219" fmla="*/ f175 1 f115"/>
              <a:gd name="f220" fmla="*/ f176 1 f114"/>
              <a:gd name="f221" fmla="*/ f177 1 f114"/>
              <a:gd name="f222" fmla="*/ f178 1 f115"/>
              <a:gd name="f223" fmla="*/ f179 1 f114"/>
              <a:gd name="f224" fmla="*/ f180 1 f115"/>
              <a:gd name="f225" fmla="*/ f181 1 f114"/>
              <a:gd name="f226" fmla="*/ f182 1 f115"/>
              <a:gd name="f227" fmla="*/ f183 1 f114"/>
              <a:gd name="f228" fmla="*/ f184 1 f115"/>
              <a:gd name="f229" fmla="*/ f185 1 f114"/>
              <a:gd name="f230" fmla="*/ f186 1 f115"/>
              <a:gd name="f231" fmla="*/ f187 1 f115"/>
              <a:gd name="f232" fmla="*/ f188 1 f115"/>
              <a:gd name="f233" fmla="*/ f189 1 f114"/>
              <a:gd name="f234" fmla="*/ f190 1 f114"/>
              <a:gd name="f235" fmla="*/ f191 1 f114"/>
              <a:gd name="f236" fmla="*/ f192 1 f114"/>
              <a:gd name="f237" fmla="*/ f193 1 f114"/>
              <a:gd name="f238" fmla="*/ f194 1 f114"/>
              <a:gd name="f239" fmla="*/ f195 f109 1"/>
              <a:gd name="f240" fmla="*/ f196 f109 1"/>
              <a:gd name="f241" fmla="*/ f198 f110 1"/>
              <a:gd name="f242" fmla="*/ f197 f110 1"/>
              <a:gd name="f243" fmla="*/ f200 f109 1"/>
              <a:gd name="f244" fmla="*/ f201 f110 1"/>
              <a:gd name="f245" fmla="*/ f202 f109 1"/>
              <a:gd name="f246" fmla="*/ f203 f110 1"/>
              <a:gd name="f247" fmla="*/ f204 f109 1"/>
              <a:gd name="f248" fmla="*/ f205 f110 1"/>
              <a:gd name="f249" fmla="*/ f206 f109 1"/>
              <a:gd name="f250" fmla="*/ f207 f110 1"/>
              <a:gd name="f251" fmla="*/ f208 f109 1"/>
              <a:gd name="f252" fmla="*/ f209 f110 1"/>
              <a:gd name="f253" fmla="*/ f210 f109 1"/>
              <a:gd name="f254" fmla="*/ f211 f110 1"/>
              <a:gd name="f255" fmla="*/ f212 f109 1"/>
              <a:gd name="f256" fmla="*/ f213 f110 1"/>
              <a:gd name="f257" fmla="*/ f214 f109 1"/>
              <a:gd name="f258" fmla="*/ f215 f109 1"/>
              <a:gd name="f259" fmla="*/ f216 f109 1"/>
              <a:gd name="f260" fmla="*/ f217 f110 1"/>
              <a:gd name="f261" fmla="*/ f218 f109 1"/>
              <a:gd name="f262" fmla="*/ f219 f110 1"/>
              <a:gd name="f263" fmla="*/ f220 f109 1"/>
              <a:gd name="f264" fmla="*/ f221 f109 1"/>
              <a:gd name="f265" fmla="*/ f222 f110 1"/>
              <a:gd name="f266" fmla="*/ f223 f109 1"/>
              <a:gd name="f267" fmla="*/ f224 f110 1"/>
              <a:gd name="f268" fmla="*/ f225 f109 1"/>
              <a:gd name="f269" fmla="*/ f226 f110 1"/>
              <a:gd name="f270" fmla="*/ f227 f109 1"/>
              <a:gd name="f271" fmla="*/ f228 f110 1"/>
              <a:gd name="f272" fmla="*/ f229 f109 1"/>
              <a:gd name="f273" fmla="*/ f230 f110 1"/>
              <a:gd name="f274" fmla="*/ f231 f110 1"/>
              <a:gd name="f275" fmla="*/ f232 f110 1"/>
              <a:gd name="f276" fmla="*/ f233 f109 1"/>
              <a:gd name="f277" fmla="*/ f234 f109 1"/>
              <a:gd name="f278" fmla="*/ f235 f109 1"/>
              <a:gd name="f279" fmla="*/ f236 f109 1"/>
              <a:gd name="f280" fmla="*/ f237 f109 1"/>
              <a:gd name="f281" fmla="*/ f238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3" y="f244"/>
              </a:cxn>
              <a:cxn ang="f199">
                <a:pos x="f245" y="f246"/>
              </a:cxn>
              <a:cxn ang="f199">
                <a:pos x="f247" y="f248"/>
              </a:cxn>
              <a:cxn ang="f199">
                <a:pos x="f249" y="f250"/>
              </a:cxn>
              <a:cxn ang="f199">
                <a:pos x="f251" y="f252"/>
              </a:cxn>
              <a:cxn ang="f199">
                <a:pos x="f253" y="f254"/>
              </a:cxn>
              <a:cxn ang="f199">
                <a:pos x="f255" y="f256"/>
              </a:cxn>
              <a:cxn ang="f199">
                <a:pos x="f257" y="f254"/>
              </a:cxn>
              <a:cxn ang="f199">
                <a:pos x="f258" y="f250"/>
              </a:cxn>
              <a:cxn ang="f199">
                <a:pos x="f259" y="f260"/>
              </a:cxn>
              <a:cxn ang="f199">
                <a:pos x="f261" y="f262"/>
              </a:cxn>
              <a:cxn ang="f199">
                <a:pos x="f263" y="f244"/>
              </a:cxn>
              <a:cxn ang="f199">
                <a:pos x="f264" y="f265"/>
              </a:cxn>
              <a:cxn ang="f199">
                <a:pos x="f266" y="f267"/>
              </a:cxn>
              <a:cxn ang="f199">
                <a:pos x="f268" y="f269"/>
              </a:cxn>
              <a:cxn ang="f199">
                <a:pos x="f270" y="f271"/>
              </a:cxn>
              <a:cxn ang="f199">
                <a:pos x="f272" y="f273"/>
              </a:cxn>
              <a:cxn ang="f199">
                <a:pos x="f272" y="f274"/>
              </a:cxn>
              <a:cxn ang="f199">
                <a:pos x="f255" y="f275"/>
              </a:cxn>
              <a:cxn ang="f199">
                <a:pos x="f276" y="f274"/>
              </a:cxn>
              <a:cxn ang="f199">
                <a:pos x="f277" y="f273"/>
              </a:cxn>
              <a:cxn ang="f199">
                <a:pos x="f278" y="f271"/>
              </a:cxn>
              <a:cxn ang="f199">
                <a:pos x="f279" y="f269"/>
              </a:cxn>
              <a:cxn ang="f199">
                <a:pos x="f280" y="f267"/>
              </a:cxn>
              <a:cxn ang="f199">
                <a:pos x="f281" y="f265"/>
              </a:cxn>
              <a:cxn ang="f199">
                <a:pos x="f243" y="f244"/>
              </a:cxn>
            </a:cxnLst>
            <a:rect l="f239" t="f242" r="f240" b="f241"/>
            <a:pathLst>
              <a:path w="1147" h="821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44"/>
                  <a:pt x="f45" y="f2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12"/>
                  <a:pt x="f55" y="f56"/>
                </a:cubicBezTo>
                <a:cubicBezTo>
                  <a:pt x="f57" y="f58"/>
                  <a:pt x="f59" y="f60"/>
                  <a:pt x="f61" y="f9"/>
                </a:cubicBezTo>
                <a:cubicBezTo>
                  <a:pt x="f62" y="f63"/>
                  <a:pt x="f62" y="f64"/>
                  <a:pt x="f65" y="f66"/>
                </a:cubicBez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5" y="f89"/>
                </a:cubicBezTo>
                <a:cubicBezTo>
                  <a:pt x="f5" y="f31"/>
                  <a:pt x="f5" y="f90"/>
                  <a:pt x="f5" y="f91"/>
                </a:cubicBezTo>
                <a:cubicBezTo>
                  <a:pt x="f5" y="f92"/>
                  <a:pt x="f93" y="f5"/>
                  <a:pt x="f40" y="f5"/>
                </a:cubicBezTo>
                <a:cubicBezTo>
                  <a:pt x="f94" y="f5"/>
                  <a:pt x="f6" y="f92"/>
                  <a:pt x="f6" y="f91"/>
                </a:cubicBezTo>
                <a:cubicBezTo>
                  <a:pt x="f6" y="f90"/>
                  <a:pt x="f95" y="f31"/>
                  <a:pt x="f95" y="f89"/>
                </a:cubicBezTo>
                <a:cubicBezTo>
                  <a:pt x="f96" y="f88"/>
                  <a:pt x="f96" y="f86"/>
                  <a:pt x="f97" y="f84"/>
                </a:cubicBezTo>
                <a:cubicBezTo>
                  <a:pt x="f98" y="f82"/>
                  <a:pt x="f99" y="f80"/>
                  <a:pt x="f100" y="f78"/>
                </a:cubicBezTo>
                <a:cubicBezTo>
                  <a:pt x="f101" y="f76"/>
                  <a:pt x="f102" y="f74"/>
                  <a:pt x="f103" y="f72"/>
                </a:cubicBezTo>
                <a:cubicBezTo>
                  <a:pt x="f104" y="f70"/>
                  <a:pt x="f104" y="f68"/>
                  <a:pt x="f105" y="f66"/>
                </a:cubicBezTo>
                <a:cubicBezTo>
                  <a:pt x="f106" y="f64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Freeform 46"/>
          <p:cNvSpPr/>
          <p:nvPr/>
        </p:nvSpPr>
        <p:spPr>
          <a:xfrm>
            <a:off x="1787770" y="2753322"/>
            <a:ext cx="90086" cy="900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9"/>
              <a:gd name="f7" fmla="val 67"/>
              <a:gd name="f8" fmla="val 25"/>
              <a:gd name="f9" fmla="val 17"/>
              <a:gd name="f10" fmla="val 5"/>
              <a:gd name="f11" fmla="val 4"/>
              <a:gd name="f12" fmla="val 2"/>
              <a:gd name="f13" fmla="val 26"/>
              <a:gd name="f14" fmla="val 34"/>
              <a:gd name="f15" fmla="val 19"/>
              <a:gd name="f16" fmla="val 55"/>
              <a:gd name="f17" fmla="val 27"/>
              <a:gd name="f18" fmla="val 59"/>
              <a:gd name="f19" fmla="val 45"/>
              <a:gd name="f20" fmla="val 53"/>
              <a:gd name="f21" fmla="val 44"/>
              <a:gd name="f22" fmla="val 61"/>
              <a:gd name="f23" fmla="val 38"/>
              <a:gd name="f24" fmla="val 32"/>
              <a:gd name="f25" fmla="val 46"/>
              <a:gd name="f26" fmla="val 16"/>
              <a:gd name="f27" fmla="val 41"/>
              <a:gd name="f28" fmla="val 7"/>
              <a:gd name="f29" fmla="val 31"/>
              <a:gd name="f30" fmla="+- 0 0 -90"/>
              <a:gd name="f31" fmla="*/ f3 1 69"/>
              <a:gd name="f32" fmla="*/ f4 1 67"/>
              <a:gd name="f33" fmla="+- f7 0 f5"/>
              <a:gd name="f34" fmla="+- f6 0 f5"/>
              <a:gd name="f35" fmla="*/ f30 f0 1"/>
              <a:gd name="f36" fmla="*/ f34 1 69"/>
              <a:gd name="f37" fmla="*/ f33 1 67"/>
              <a:gd name="f38" fmla="*/ 25 f34 1"/>
              <a:gd name="f39" fmla="*/ 0 f33 1"/>
              <a:gd name="f40" fmla="*/ 2 f34 1"/>
              <a:gd name="f41" fmla="*/ 26 f33 1"/>
              <a:gd name="f42" fmla="*/ 27 f34 1"/>
              <a:gd name="f43" fmla="*/ 59 f33 1"/>
              <a:gd name="f44" fmla="*/ 61 f34 1"/>
              <a:gd name="f45" fmla="*/ 38 f33 1"/>
              <a:gd name="f46" fmla="*/ 41 f34 1"/>
              <a:gd name="f47" fmla="*/ 7 f33 1"/>
              <a:gd name="f48" fmla="*/ f35 1 f2"/>
              <a:gd name="f49" fmla="*/ f38 1 69"/>
              <a:gd name="f50" fmla="*/ f39 1 67"/>
              <a:gd name="f51" fmla="*/ f40 1 69"/>
              <a:gd name="f52" fmla="*/ f41 1 67"/>
              <a:gd name="f53" fmla="*/ f42 1 69"/>
              <a:gd name="f54" fmla="*/ f43 1 67"/>
              <a:gd name="f55" fmla="*/ f44 1 69"/>
              <a:gd name="f56" fmla="*/ f45 1 67"/>
              <a:gd name="f57" fmla="*/ f46 1 69"/>
              <a:gd name="f58" fmla="*/ f47 1 67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69" h="67">
                <a:moveTo>
                  <a:pt x="f8" y="f5"/>
                </a:moveTo>
                <a:cubicBezTo>
                  <a:pt x="f9" y="f10"/>
                  <a:pt x="f11" y="f9"/>
                  <a:pt x="f12" y="f13"/>
                </a:cubicBezTo>
                <a:cubicBezTo>
                  <a:pt x="f5" y="f14"/>
                  <a:pt x="f15" y="f16"/>
                  <a:pt x="f17" y="f18"/>
                </a:cubicBezTo>
                <a:cubicBezTo>
                  <a:pt x="f19" y="f7"/>
                  <a:pt x="f20" y="f21"/>
                  <a:pt x="f22" y="f23"/>
                </a:cubicBezTo>
                <a:cubicBezTo>
                  <a:pt x="f6" y="f24"/>
                  <a:pt x="f25" y="f26"/>
                  <a:pt x="f27" y="f28"/>
                </a:cubicBezTo>
                <a:cubicBezTo>
                  <a:pt x="f23" y="f12"/>
                  <a:pt x="f29" y="f12"/>
                  <a:pt x="f8" y="f5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Freeform 47"/>
          <p:cNvSpPr/>
          <p:nvPr/>
        </p:nvSpPr>
        <p:spPr>
          <a:xfrm>
            <a:off x="1864991" y="2682538"/>
            <a:ext cx="90086" cy="5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"/>
              <a:gd name="f7" fmla="val 38"/>
              <a:gd name="f8" fmla="val 9"/>
              <a:gd name="f9" fmla="val 15"/>
              <a:gd name="f10" fmla="val 35"/>
              <a:gd name="f11" fmla="val 51"/>
              <a:gd name="f12" fmla="val 63"/>
              <a:gd name="f13" fmla="val 21"/>
              <a:gd name="f14" fmla="val 60"/>
              <a:gd name="f15" fmla="val 8"/>
              <a:gd name="f16" fmla="val 59"/>
              <a:gd name="f17" fmla="val 1"/>
              <a:gd name="f18" fmla="val 28"/>
              <a:gd name="f19" fmla="val 7"/>
              <a:gd name="f20" fmla="val 25"/>
              <a:gd name="f21" fmla="val 14"/>
              <a:gd name="f22" fmla="val 11"/>
              <a:gd name="f23" fmla="val 26"/>
              <a:gd name="f24" fmla="val 3"/>
              <a:gd name="f25" fmla="+- 0 0 -90"/>
              <a:gd name="f26" fmla="*/ f3 1 67"/>
              <a:gd name="f27" fmla="*/ f4 1 38"/>
              <a:gd name="f28" fmla="+- f7 0 f5"/>
              <a:gd name="f29" fmla="+- f6 0 f5"/>
              <a:gd name="f30" fmla="*/ f25 f0 1"/>
              <a:gd name="f31" fmla="*/ f29 1 67"/>
              <a:gd name="f32" fmla="*/ f28 1 38"/>
              <a:gd name="f33" fmla="*/ 9 f29 1"/>
              <a:gd name="f34" fmla="*/ 15 f28 1"/>
              <a:gd name="f35" fmla="*/ 51 f29 1"/>
              <a:gd name="f36" fmla="*/ 38 f28 1"/>
              <a:gd name="f37" fmla="*/ 60 f29 1"/>
              <a:gd name="f38" fmla="*/ 8 f28 1"/>
              <a:gd name="f39" fmla="*/ 25 f29 1"/>
              <a:gd name="f40" fmla="*/ f30 1 f2"/>
              <a:gd name="f41" fmla="*/ f33 1 67"/>
              <a:gd name="f42" fmla="*/ f34 1 38"/>
              <a:gd name="f43" fmla="*/ f35 1 67"/>
              <a:gd name="f44" fmla="*/ f36 1 38"/>
              <a:gd name="f45" fmla="*/ f37 1 67"/>
              <a:gd name="f46" fmla="*/ f38 1 38"/>
              <a:gd name="f47" fmla="*/ f39 1 67"/>
              <a:gd name="f48" fmla="*/ 0 1 f31"/>
              <a:gd name="f49" fmla="*/ f6 1 f31"/>
              <a:gd name="f50" fmla="*/ 0 1 f32"/>
              <a:gd name="f51" fmla="*/ f7 1 f32"/>
              <a:gd name="f52" fmla="+- f40 0 f1"/>
              <a:gd name="f53" fmla="*/ f41 1 f31"/>
              <a:gd name="f54" fmla="*/ f42 1 f32"/>
              <a:gd name="f55" fmla="*/ f43 1 f31"/>
              <a:gd name="f56" fmla="*/ f44 1 f32"/>
              <a:gd name="f57" fmla="*/ f45 1 f31"/>
              <a:gd name="f58" fmla="*/ f46 1 f32"/>
              <a:gd name="f59" fmla="*/ f47 1 f31"/>
              <a:gd name="f60" fmla="*/ f48 f26 1"/>
              <a:gd name="f61" fmla="*/ f49 f26 1"/>
              <a:gd name="f62" fmla="*/ f51 f27 1"/>
              <a:gd name="f63" fmla="*/ f50 f27 1"/>
              <a:gd name="f64" fmla="*/ f53 f26 1"/>
              <a:gd name="f65" fmla="*/ f54 f27 1"/>
              <a:gd name="f66" fmla="*/ f55 f26 1"/>
              <a:gd name="f67" fmla="*/ f56 f27 1"/>
              <a:gd name="f68" fmla="*/ f57 f26 1"/>
              <a:gd name="f69" fmla="*/ f58 f27 1"/>
              <a:gd name="f70" fmla="*/ f59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64" y="f65"/>
              </a:cxn>
              <a:cxn ang="f52">
                <a:pos x="f66" y="f67"/>
              </a:cxn>
              <a:cxn ang="f52">
                <a:pos x="f68" y="f69"/>
              </a:cxn>
              <a:cxn ang="f52">
                <a:pos x="f70" y="f69"/>
              </a:cxn>
              <a:cxn ang="f52">
                <a:pos x="f64" y="f65"/>
              </a:cxn>
            </a:cxnLst>
            <a:rect l="f60" t="f63" r="f61" b="f62"/>
            <a:pathLst>
              <a:path w="67" h="38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Freeform 48"/>
          <p:cNvSpPr/>
          <p:nvPr/>
        </p:nvSpPr>
        <p:spPr>
          <a:xfrm>
            <a:off x="1729861" y="2682538"/>
            <a:ext cx="64346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8"/>
              <a:gd name="f7" fmla="val 51"/>
              <a:gd name="f8" fmla="val 33"/>
              <a:gd name="f9" fmla="val 49"/>
              <a:gd name="f10" fmla="val 23"/>
              <a:gd name="f11" fmla="val 32"/>
              <a:gd name="f12" fmla="val 21"/>
              <a:gd name="f13" fmla="val 8"/>
              <a:gd name="f14" fmla="val 25"/>
              <a:gd name="f15" fmla="val 19"/>
              <a:gd name="f16" fmla="val 20"/>
              <a:gd name="f17" fmla="val 31"/>
              <a:gd name="f18" fmla="val 28"/>
              <a:gd name="f19" fmla="val 14"/>
              <a:gd name="f20" fmla="val 34"/>
              <a:gd name="f21" fmla="val 9"/>
              <a:gd name="f22" fmla="val 39"/>
              <a:gd name="f23" fmla="val 3"/>
              <a:gd name="f24" fmla="val 46"/>
              <a:gd name="f25" fmla="val 45"/>
              <a:gd name="f26" fmla="+- 0 0 -90"/>
              <a:gd name="f27" fmla="*/ f3 1 48"/>
              <a:gd name="f28" fmla="*/ f4 1 51"/>
              <a:gd name="f29" fmla="+- f7 0 f5"/>
              <a:gd name="f30" fmla="+- f6 0 f5"/>
              <a:gd name="f31" fmla="*/ f26 f0 1"/>
              <a:gd name="f32" fmla="*/ f30 1 48"/>
              <a:gd name="f33" fmla="*/ f29 1 51"/>
              <a:gd name="f34" fmla="*/ 33 f30 1"/>
              <a:gd name="f35" fmla="*/ 49 f29 1"/>
              <a:gd name="f36" fmla="*/ 48 f30 1"/>
              <a:gd name="f37" fmla="*/ 21 f29 1"/>
              <a:gd name="f38" fmla="*/ 19 f30 1"/>
              <a:gd name="f39" fmla="*/ 0 f29 1"/>
              <a:gd name="f40" fmla="*/ 25 f30 1"/>
              <a:gd name="f41" fmla="*/ 25 f29 1"/>
              <a:gd name="f42" fmla="*/ 9 f30 1"/>
              <a:gd name="f43" fmla="*/ 39 f29 1"/>
              <a:gd name="f44" fmla="*/ f31 1 f2"/>
              <a:gd name="f45" fmla="*/ f34 1 48"/>
              <a:gd name="f46" fmla="*/ f35 1 51"/>
              <a:gd name="f47" fmla="*/ f36 1 48"/>
              <a:gd name="f48" fmla="*/ f37 1 51"/>
              <a:gd name="f49" fmla="*/ f38 1 48"/>
              <a:gd name="f50" fmla="*/ f39 1 51"/>
              <a:gd name="f51" fmla="*/ f40 1 48"/>
              <a:gd name="f52" fmla="*/ f41 1 51"/>
              <a:gd name="f53" fmla="*/ f42 1 48"/>
              <a:gd name="f54" fmla="*/ f43 1 51"/>
              <a:gd name="f55" fmla="*/ 0 1 f32"/>
              <a:gd name="f56" fmla="*/ f6 1 f32"/>
              <a:gd name="f57" fmla="*/ 0 1 f33"/>
              <a:gd name="f58" fmla="*/ f7 1 f33"/>
              <a:gd name="f59" fmla="+- f44 0 f1"/>
              <a:gd name="f60" fmla="*/ f45 1 f32"/>
              <a:gd name="f61" fmla="*/ f46 1 f33"/>
              <a:gd name="f62" fmla="*/ f47 1 f32"/>
              <a:gd name="f63" fmla="*/ f48 1 f33"/>
              <a:gd name="f64" fmla="*/ f49 1 f32"/>
              <a:gd name="f65" fmla="*/ f50 1 f33"/>
              <a:gd name="f66" fmla="*/ f51 1 f32"/>
              <a:gd name="f67" fmla="*/ f52 1 f33"/>
              <a:gd name="f68" fmla="*/ f53 1 f32"/>
              <a:gd name="f69" fmla="*/ f54 1 f33"/>
              <a:gd name="f70" fmla="*/ f55 f27 1"/>
              <a:gd name="f71" fmla="*/ f56 f27 1"/>
              <a:gd name="f72" fmla="*/ f58 f28 1"/>
              <a:gd name="f73" fmla="*/ f57 f28 1"/>
              <a:gd name="f74" fmla="*/ f60 f27 1"/>
              <a:gd name="f75" fmla="*/ f61 f28 1"/>
              <a:gd name="f76" fmla="*/ f62 f27 1"/>
              <a:gd name="f77" fmla="*/ f63 f28 1"/>
              <a:gd name="f78" fmla="*/ f64 f27 1"/>
              <a:gd name="f79" fmla="*/ f65 f28 1"/>
              <a:gd name="f80" fmla="*/ f66 f27 1"/>
              <a:gd name="f81" fmla="*/ f67 f28 1"/>
              <a:gd name="f82" fmla="*/ f68 f27 1"/>
              <a:gd name="f83" fmla="*/ f6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9">
                <a:pos x="f74" y="f75"/>
              </a:cxn>
              <a:cxn ang="f59">
                <a:pos x="f76" y="f77"/>
              </a:cxn>
              <a:cxn ang="f59">
                <a:pos x="f78" y="f79"/>
              </a:cxn>
              <a:cxn ang="f59">
                <a:pos x="f80" y="f81"/>
              </a:cxn>
              <a:cxn ang="f59">
                <a:pos x="f82" y="f83"/>
              </a:cxn>
              <a:cxn ang="f59">
                <a:pos x="f74" y="f75"/>
              </a:cxn>
            </a:cxnLst>
            <a:rect l="f70" t="f73" r="f71" b="f72"/>
            <a:pathLst>
              <a:path w="48" h="51">
                <a:moveTo>
                  <a:pt x="f8" y="f9"/>
                </a:moveTo>
                <a:cubicBezTo>
                  <a:pt x="f10" y="f7"/>
                  <a:pt x="f6" y="f11"/>
                  <a:pt x="f6" y="f12"/>
                </a:cubicBezTo>
                <a:cubicBezTo>
                  <a:pt x="f6" y="f13"/>
                  <a:pt x="f14" y="f5"/>
                  <a:pt x="f15" y="f5"/>
                </a:cubicBezTo>
                <a:cubicBezTo>
                  <a:pt x="f5" y="f5"/>
                  <a:pt x="f16" y="f10"/>
                  <a:pt x="f14" y="f14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14" y="f2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Freeform 49"/>
          <p:cNvSpPr/>
          <p:nvPr/>
        </p:nvSpPr>
        <p:spPr>
          <a:xfrm>
            <a:off x="1684818" y="2772634"/>
            <a:ext cx="57918" cy="836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6"/>
              <a:gd name="f7" fmla="val 63"/>
              <a:gd name="f8" fmla="val 7"/>
              <a:gd name="f9" fmla="val 9"/>
              <a:gd name="f10" fmla="val 11"/>
              <a:gd name="f11" fmla="val 25"/>
              <a:gd name="f12" fmla="val 38"/>
              <a:gd name="f13" fmla="val 5"/>
              <a:gd name="f14" fmla="val 41"/>
              <a:gd name="f15" fmla="val 28"/>
              <a:gd name="f16" fmla="val 45"/>
              <a:gd name="f17" fmla="val 37"/>
              <a:gd name="f18" fmla="val 23"/>
              <a:gd name="f19" fmla="val 15"/>
              <a:gd name="f20" fmla="val 17"/>
              <a:gd name="f21" fmla="+- 0 0 -90"/>
              <a:gd name="f22" fmla="*/ f3 1 46"/>
              <a:gd name="f23" fmla="*/ f4 1 63"/>
              <a:gd name="f24" fmla="+- f7 0 f5"/>
              <a:gd name="f25" fmla="+- f6 0 f5"/>
              <a:gd name="f26" fmla="*/ f21 f0 1"/>
              <a:gd name="f27" fmla="*/ f25 1 46"/>
              <a:gd name="f28" fmla="*/ f24 1 63"/>
              <a:gd name="f29" fmla="*/ 7 f25 1"/>
              <a:gd name="f30" fmla="*/ 0 f24 1"/>
              <a:gd name="f31" fmla="*/ 9 f25 1"/>
              <a:gd name="f32" fmla="*/ 38 f24 1"/>
              <a:gd name="f33" fmla="*/ 45 f25 1"/>
              <a:gd name="f34" fmla="*/ 28 f24 1"/>
              <a:gd name="f35" fmla="*/ 23 f25 1"/>
              <a:gd name="f36" fmla="*/ 5 f24 1"/>
              <a:gd name="f37" fmla="*/ f26 1 f2"/>
              <a:gd name="f38" fmla="*/ f29 1 46"/>
              <a:gd name="f39" fmla="*/ f30 1 63"/>
              <a:gd name="f40" fmla="*/ f31 1 46"/>
              <a:gd name="f41" fmla="*/ f32 1 63"/>
              <a:gd name="f42" fmla="*/ f33 1 46"/>
              <a:gd name="f43" fmla="*/ f34 1 63"/>
              <a:gd name="f44" fmla="*/ f35 1 46"/>
              <a:gd name="f45" fmla="*/ f36 1 63"/>
              <a:gd name="f46" fmla="*/ 0 1 f27"/>
              <a:gd name="f47" fmla="*/ f6 1 f27"/>
              <a:gd name="f48" fmla="*/ 0 1 f28"/>
              <a:gd name="f49" fmla="*/ f7 1 f28"/>
              <a:gd name="f50" fmla="+- f37 0 f1"/>
              <a:gd name="f51" fmla="*/ f38 1 f27"/>
              <a:gd name="f52" fmla="*/ f39 1 f28"/>
              <a:gd name="f53" fmla="*/ f40 1 f27"/>
              <a:gd name="f54" fmla="*/ f41 1 f28"/>
              <a:gd name="f55" fmla="*/ f42 1 f27"/>
              <a:gd name="f56" fmla="*/ f43 1 f28"/>
              <a:gd name="f57" fmla="*/ f44 1 f27"/>
              <a:gd name="f58" fmla="*/ f45 1 f28"/>
              <a:gd name="f59" fmla="*/ f46 f22 1"/>
              <a:gd name="f60" fmla="*/ f47 f22 1"/>
              <a:gd name="f61" fmla="*/ f49 f23 1"/>
              <a:gd name="f62" fmla="*/ f48 f23 1"/>
              <a:gd name="f63" fmla="*/ f51 f22 1"/>
              <a:gd name="f64" fmla="*/ f52 f23 1"/>
              <a:gd name="f65" fmla="*/ f53 f22 1"/>
              <a:gd name="f66" fmla="*/ f54 f23 1"/>
              <a:gd name="f67" fmla="*/ f55 f22 1"/>
              <a:gd name="f68" fmla="*/ f56 f23 1"/>
              <a:gd name="f69" fmla="*/ f57 f22 1"/>
              <a:gd name="f70" fmla="*/ f5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3" y="f64"/>
              </a:cxn>
              <a:cxn ang="f50">
                <a:pos x="f65" y="f66"/>
              </a:cxn>
              <a:cxn ang="f50">
                <a:pos x="f67" y="f68"/>
              </a:cxn>
              <a:cxn ang="f50">
                <a:pos x="f69" y="f70"/>
              </a:cxn>
              <a:cxn ang="f50">
                <a:pos x="f63" y="f64"/>
              </a:cxn>
            </a:cxnLst>
            <a:rect l="f59" t="f62" r="f60" b="f61"/>
            <a:pathLst>
              <a:path w="46" h="63">
                <a:moveTo>
                  <a:pt x="f8" y="f5"/>
                </a:moveTo>
                <a:cubicBezTo>
                  <a:pt x="f5" y="f9"/>
                  <a:pt x="f10" y="f11"/>
                  <a:pt x="f9" y="f12"/>
                </a:cubicBezTo>
                <a:cubicBezTo>
                  <a:pt x="f13" y="f7"/>
                  <a:pt x="f14" y="f15"/>
                  <a:pt x="f16" y="f15"/>
                </a:cubicBezTo>
                <a:cubicBezTo>
                  <a:pt x="f6" y="f15"/>
                  <a:pt x="f17" y="f13"/>
                  <a:pt x="f18" y="f13"/>
                </a:cubicBezTo>
                <a:cubicBezTo>
                  <a:pt x="f19" y="f13"/>
                  <a:pt x="f20" y="f13"/>
                  <a:pt x="f8" y="f5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Freeform 50"/>
          <p:cNvSpPr/>
          <p:nvPr/>
        </p:nvSpPr>
        <p:spPr>
          <a:xfrm>
            <a:off x="1884304" y="2804803"/>
            <a:ext cx="70783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"/>
              <a:gd name="f7" fmla="val 59"/>
              <a:gd name="f8" fmla="val 11"/>
              <a:gd name="f9" fmla="val 9"/>
              <a:gd name="f10" fmla="val 20"/>
              <a:gd name="f11" fmla="val 49"/>
              <a:gd name="f12" fmla="val 33"/>
              <a:gd name="f13" fmla="val 53"/>
              <a:gd name="f14" fmla="val 41"/>
              <a:gd name="f15" fmla="val 29"/>
              <a:gd name="f16" fmla="val 40"/>
              <a:gd name="f17" fmla="val 28"/>
              <a:gd name="f18" fmla="val 32"/>
              <a:gd name="f19" fmla="val 30"/>
              <a:gd name="f20" fmla="+- 0 0 -90"/>
              <a:gd name="f21" fmla="*/ f3 1 51"/>
              <a:gd name="f22" fmla="*/ f4 1 59"/>
              <a:gd name="f23" fmla="+- f7 0 f5"/>
              <a:gd name="f24" fmla="+- f6 0 f5"/>
              <a:gd name="f25" fmla="*/ f20 f0 1"/>
              <a:gd name="f26" fmla="*/ f24 1 51"/>
              <a:gd name="f27" fmla="*/ f23 1 59"/>
              <a:gd name="f28" fmla="*/ 11 f24 1"/>
              <a:gd name="f29" fmla="*/ 9 f23 1"/>
              <a:gd name="f30" fmla="*/ 33 f24 1"/>
              <a:gd name="f31" fmla="*/ 53 f23 1"/>
              <a:gd name="f32" fmla="*/ 40 f24 1"/>
              <a:gd name="f33" fmla="*/ 28 f23 1"/>
              <a:gd name="f34" fmla="*/ f25 1 f2"/>
              <a:gd name="f35" fmla="*/ f28 1 51"/>
              <a:gd name="f36" fmla="*/ f29 1 59"/>
              <a:gd name="f37" fmla="*/ f30 1 51"/>
              <a:gd name="f38" fmla="*/ f31 1 59"/>
              <a:gd name="f39" fmla="*/ f32 1 51"/>
              <a:gd name="f40" fmla="*/ f33 1 59"/>
              <a:gd name="f41" fmla="*/ 0 1 f26"/>
              <a:gd name="f42" fmla="*/ f6 1 f26"/>
              <a:gd name="f43" fmla="*/ 0 1 f27"/>
              <a:gd name="f44" fmla="*/ f7 1 f27"/>
              <a:gd name="f45" fmla="+- f34 0 f1"/>
              <a:gd name="f46" fmla="*/ f35 1 f26"/>
              <a:gd name="f47" fmla="*/ f36 1 f27"/>
              <a:gd name="f48" fmla="*/ f37 1 f26"/>
              <a:gd name="f49" fmla="*/ f38 1 f27"/>
              <a:gd name="f50" fmla="*/ f39 1 f26"/>
              <a:gd name="f51" fmla="*/ f40 1 f27"/>
              <a:gd name="f52" fmla="*/ f41 f21 1"/>
              <a:gd name="f53" fmla="*/ f42 f21 1"/>
              <a:gd name="f54" fmla="*/ f44 f22 1"/>
              <a:gd name="f55" fmla="*/ f43 f22 1"/>
              <a:gd name="f56" fmla="*/ f46 f21 1"/>
              <a:gd name="f57" fmla="*/ f47 f22 1"/>
              <a:gd name="f58" fmla="*/ f48 f21 1"/>
              <a:gd name="f59" fmla="*/ f49 f22 1"/>
              <a:gd name="f60" fmla="*/ f50 f21 1"/>
              <a:gd name="f61" fmla="*/ f51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56" y="f57"/>
              </a:cxn>
              <a:cxn ang="f45">
                <a:pos x="f58" y="f59"/>
              </a:cxn>
              <a:cxn ang="f45">
                <a:pos x="f60" y="f61"/>
              </a:cxn>
              <a:cxn ang="f45">
                <a:pos x="f56" y="f57"/>
              </a:cxn>
            </a:cxnLst>
            <a:rect l="f52" t="f55" r="f53" b="f54"/>
            <a:pathLst>
              <a:path w="51" h="59">
                <a:moveTo>
                  <a:pt x="f8" y="f9"/>
                </a:moveTo>
                <a:cubicBezTo>
                  <a:pt x="f5" y="f9"/>
                  <a:pt x="f10" y="f11"/>
                  <a:pt x="f12" y="f13"/>
                </a:cubicBezTo>
                <a:cubicBezTo>
                  <a:pt x="f6" y="f7"/>
                  <a:pt x="f14" y="f15"/>
                  <a:pt x="f16" y="f17"/>
                </a:cubicBezTo>
                <a:cubicBezTo>
                  <a:pt x="f18" y="f9"/>
                  <a:pt x="f19" y="f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Freeform 51"/>
          <p:cNvSpPr/>
          <p:nvPr/>
        </p:nvSpPr>
        <p:spPr>
          <a:xfrm>
            <a:off x="1742727" y="2817677"/>
            <a:ext cx="70783" cy="643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"/>
              <a:gd name="f7" fmla="val 48"/>
              <a:gd name="f8" fmla="val 3"/>
              <a:gd name="f9" fmla="val 6"/>
              <a:gd name="f10" fmla="val 1"/>
              <a:gd name="f11" fmla="val 33"/>
              <a:gd name="f12" fmla="val 46"/>
              <a:gd name="f13" fmla="val 31"/>
              <a:gd name="f14" fmla="val 27"/>
              <a:gd name="f15" fmla="val 19"/>
              <a:gd name="f16" fmla="val 25"/>
              <a:gd name="f17" fmla="val 10"/>
              <a:gd name="f18" fmla="val 18"/>
              <a:gd name="f19" fmla="+- 0 0 -90"/>
              <a:gd name="f20" fmla="*/ f3 1 55"/>
              <a:gd name="f21" fmla="*/ f4 1 48"/>
              <a:gd name="f22" fmla="+- f7 0 f5"/>
              <a:gd name="f23" fmla="+- f6 0 f5"/>
              <a:gd name="f24" fmla="*/ f19 f0 1"/>
              <a:gd name="f25" fmla="*/ f23 1 55"/>
              <a:gd name="f26" fmla="*/ f22 1 48"/>
              <a:gd name="f27" fmla="*/ 3 f23 1"/>
              <a:gd name="f28" fmla="*/ 6 f22 1"/>
              <a:gd name="f29" fmla="*/ 33 f23 1"/>
              <a:gd name="f30" fmla="*/ 48 f22 1"/>
              <a:gd name="f31" fmla="*/ 31 f23 1"/>
              <a:gd name="f32" fmla="*/ 27 f22 1"/>
              <a:gd name="f33" fmla="*/ f24 1 f2"/>
              <a:gd name="f34" fmla="*/ f27 1 55"/>
              <a:gd name="f35" fmla="*/ f28 1 48"/>
              <a:gd name="f36" fmla="*/ f29 1 55"/>
              <a:gd name="f37" fmla="*/ f30 1 48"/>
              <a:gd name="f38" fmla="*/ f31 1 55"/>
              <a:gd name="f39" fmla="*/ f32 1 48"/>
              <a:gd name="f40" fmla="*/ 0 1 f25"/>
              <a:gd name="f41" fmla="*/ f6 1 f25"/>
              <a:gd name="f42" fmla="*/ 0 1 f26"/>
              <a:gd name="f43" fmla="*/ f7 1 f26"/>
              <a:gd name="f44" fmla="+- f33 0 f1"/>
              <a:gd name="f45" fmla="*/ f34 1 f25"/>
              <a:gd name="f46" fmla="*/ f35 1 f26"/>
              <a:gd name="f47" fmla="*/ f36 1 f25"/>
              <a:gd name="f48" fmla="*/ f37 1 f26"/>
              <a:gd name="f49" fmla="*/ f38 1 f25"/>
              <a:gd name="f50" fmla="*/ f39 1 f26"/>
              <a:gd name="f51" fmla="*/ f40 f20 1"/>
              <a:gd name="f52" fmla="*/ f41 f20 1"/>
              <a:gd name="f53" fmla="*/ f43 f21 1"/>
              <a:gd name="f54" fmla="*/ f42 f21 1"/>
              <a:gd name="f55" fmla="*/ f45 f20 1"/>
              <a:gd name="f56" fmla="*/ f46 f21 1"/>
              <a:gd name="f57" fmla="*/ f47 f20 1"/>
              <a:gd name="f58" fmla="*/ f48 f21 1"/>
              <a:gd name="f59" fmla="*/ f49 f20 1"/>
              <a:gd name="f60" fmla="*/ f50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5" y="f56"/>
              </a:cxn>
              <a:cxn ang="f44">
                <a:pos x="f57" y="f58"/>
              </a:cxn>
              <a:cxn ang="f44">
                <a:pos x="f59" y="f60"/>
              </a:cxn>
              <a:cxn ang="f44">
                <a:pos x="f55" y="f56"/>
              </a:cxn>
            </a:cxnLst>
            <a:rect l="f51" t="f54" r="f52" b="f53"/>
            <a:pathLst>
              <a:path w="55" h="48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3" y="f14"/>
                </a:cubicBezTo>
                <a:cubicBezTo>
                  <a:pt x="f15" y="f16"/>
                  <a:pt x="f17" y="f18"/>
                  <a:pt x="f8" y="f9"/>
                </a:cubicBezTo>
                <a:close/>
              </a:path>
            </a:pathLst>
          </a:custGeom>
          <a:solidFill>
            <a:srgbClr val="57473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Freeform 52"/>
          <p:cNvSpPr/>
          <p:nvPr/>
        </p:nvSpPr>
        <p:spPr>
          <a:xfrm>
            <a:off x="1967953" y="2676101"/>
            <a:ext cx="96524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9"/>
              <a:gd name="f7" fmla="val 57"/>
              <a:gd name="f8" fmla="val 18"/>
              <a:gd name="f9" fmla="val 53"/>
              <a:gd name="f10" fmla="val 5"/>
              <a:gd name="f11" fmla="val 50"/>
              <a:gd name="f12" fmla="val 49"/>
              <a:gd name="f13" fmla="val 58"/>
              <a:gd name="f14" fmla="val 46"/>
              <a:gd name="f15" fmla="val 33"/>
              <a:gd name="f16" fmla="val 51"/>
              <a:gd name="f17" fmla="val 13"/>
              <a:gd name="f18" fmla="val 48"/>
              <a:gd name="f19" fmla="val 9"/>
              <a:gd name="f20" fmla="val 42"/>
              <a:gd name="f21" fmla="val 24"/>
              <a:gd name="f22" fmla="val 30"/>
              <a:gd name="f23" fmla="val 4"/>
              <a:gd name="f24" fmla="val 41"/>
              <a:gd name="f25" fmla="val 19"/>
              <a:gd name="f26" fmla="val 47"/>
              <a:gd name="f27" fmla="val 14"/>
              <a:gd name="f28" fmla="+- 0 0 -90"/>
              <a:gd name="f29" fmla="*/ f3 1 69"/>
              <a:gd name="f30" fmla="*/ f4 1 57"/>
              <a:gd name="f31" fmla="+- f7 0 f5"/>
              <a:gd name="f32" fmla="+- f6 0 f5"/>
              <a:gd name="f33" fmla="*/ f28 f0 1"/>
              <a:gd name="f34" fmla="*/ f32 1 69"/>
              <a:gd name="f35" fmla="*/ f31 1 57"/>
              <a:gd name="f36" fmla="*/ 18 f32 1"/>
              <a:gd name="f37" fmla="*/ 53 f31 1"/>
              <a:gd name="f38" fmla="*/ 58 f32 1"/>
              <a:gd name="f39" fmla="*/ 46 f31 1"/>
              <a:gd name="f40" fmla="*/ 48 f32 1"/>
              <a:gd name="f41" fmla="*/ 9 f31 1"/>
              <a:gd name="f42" fmla="*/ 24 f32 1"/>
              <a:gd name="f43" fmla="*/ 30 f31 1"/>
              <a:gd name="f44" fmla="*/ 5 f32 1"/>
              <a:gd name="f45" fmla="*/ 48 f31 1"/>
              <a:gd name="f46" fmla="*/ f33 1 f2"/>
              <a:gd name="f47" fmla="*/ f36 1 69"/>
              <a:gd name="f48" fmla="*/ f37 1 57"/>
              <a:gd name="f49" fmla="*/ f38 1 69"/>
              <a:gd name="f50" fmla="*/ f39 1 57"/>
              <a:gd name="f51" fmla="*/ f40 1 69"/>
              <a:gd name="f52" fmla="*/ f41 1 57"/>
              <a:gd name="f53" fmla="*/ f42 1 69"/>
              <a:gd name="f54" fmla="*/ f43 1 57"/>
              <a:gd name="f55" fmla="*/ f44 1 69"/>
              <a:gd name="f56" fmla="*/ f45 1 57"/>
              <a:gd name="f57" fmla="*/ 0 1 f34"/>
              <a:gd name="f58" fmla="*/ f6 1 f34"/>
              <a:gd name="f59" fmla="*/ 0 1 f35"/>
              <a:gd name="f60" fmla="*/ f7 1 f35"/>
              <a:gd name="f61" fmla="+- f46 0 f1"/>
              <a:gd name="f62" fmla="*/ f47 1 f34"/>
              <a:gd name="f63" fmla="*/ f48 1 f35"/>
              <a:gd name="f64" fmla="*/ f49 1 f34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f29 1"/>
              <a:gd name="f73" fmla="*/ f58 f29 1"/>
              <a:gd name="f74" fmla="*/ f60 f30 1"/>
              <a:gd name="f75" fmla="*/ f59 f30 1"/>
              <a:gd name="f76" fmla="*/ f62 f29 1"/>
              <a:gd name="f77" fmla="*/ f63 f30 1"/>
              <a:gd name="f78" fmla="*/ f64 f29 1"/>
              <a:gd name="f79" fmla="*/ f65 f30 1"/>
              <a:gd name="f80" fmla="*/ f66 f29 1"/>
              <a:gd name="f81" fmla="*/ f67 f30 1"/>
              <a:gd name="f82" fmla="*/ f68 f29 1"/>
              <a:gd name="f83" fmla="*/ f69 f30 1"/>
              <a:gd name="f84" fmla="*/ f70 f29 1"/>
              <a:gd name="f85" fmla="*/ f71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6" y="f77"/>
              </a:cxn>
              <a:cxn ang="f61">
                <a:pos x="f78" y="f79"/>
              </a:cxn>
              <a:cxn ang="f61">
                <a:pos x="f80" y="f81"/>
              </a:cxn>
              <a:cxn ang="f61">
                <a:pos x="f82" y="f83"/>
              </a:cxn>
              <a:cxn ang="f61">
                <a:pos x="f84" y="f85"/>
              </a:cxn>
              <a:cxn ang="f61">
                <a:pos x="f76" y="f77"/>
              </a:cxn>
            </a:cxnLst>
            <a:rect l="f72" t="f75" r="f73" b="f74"/>
            <a:pathLst>
              <a:path w="69" h="57">
                <a:moveTo>
                  <a:pt x="f8" y="f9"/>
                </a:moveTo>
                <a:cubicBezTo>
                  <a:pt x="f10" y="f11"/>
                  <a:pt x="f12" y="f7"/>
                  <a:pt x="f13" y="f14"/>
                </a:cubicBezTo>
                <a:cubicBezTo>
                  <a:pt x="f6" y="f15"/>
                  <a:pt x="f16" y="f17"/>
                  <a:pt x="f18" y="f19"/>
                </a:cubicBezTo>
                <a:cubicBezTo>
                  <a:pt x="f20" y="f5"/>
                  <a:pt x="f15" y="f21"/>
                  <a:pt x="f21" y="f22"/>
                </a:cubicBezTo>
                <a:cubicBezTo>
                  <a:pt x="f23" y="f24"/>
                  <a:pt x="f25" y="f9"/>
                  <a:pt x="f10" y="f18"/>
                </a:cubicBezTo>
                <a:cubicBezTo>
                  <a:pt x="f5" y="f26"/>
                  <a:pt x="f27" y="f16"/>
                  <a:pt x="f8" y="f9"/>
                </a:cubicBezTo>
                <a:close/>
              </a:path>
            </a:pathLst>
          </a:custGeom>
          <a:solidFill>
            <a:srgbClr val="524332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Freeform 53"/>
          <p:cNvSpPr/>
          <p:nvPr/>
        </p:nvSpPr>
        <p:spPr>
          <a:xfrm>
            <a:off x="1819948" y="2688976"/>
            <a:ext cx="90086" cy="900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"/>
              <a:gd name="f7" fmla="val 67"/>
              <a:gd name="f8" fmla="val 25"/>
              <a:gd name="f9" fmla="val 16"/>
              <a:gd name="f10" fmla="val 5"/>
              <a:gd name="f11" fmla="val 3"/>
              <a:gd name="f12" fmla="val 17"/>
              <a:gd name="f13" fmla="val 1"/>
              <a:gd name="f14" fmla="val 26"/>
              <a:gd name="f15" fmla="val 34"/>
              <a:gd name="f16" fmla="val 19"/>
              <a:gd name="f17" fmla="val 55"/>
              <a:gd name="f18" fmla="val 27"/>
              <a:gd name="f19" fmla="val 58"/>
              <a:gd name="f20" fmla="val 45"/>
              <a:gd name="f21" fmla="val 52"/>
              <a:gd name="f22" fmla="val 43"/>
              <a:gd name="f23" fmla="val 61"/>
              <a:gd name="f24" fmla="val 37"/>
              <a:gd name="f25" fmla="val 32"/>
              <a:gd name="f26" fmla="val 46"/>
              <a:gd name="f27" fmla="val 41"/>
              <a:gd name="f28" fmla="val 7"/>
              <a:gd name="f29" fmla="val 31"/>
              <a:gd name="f30" fmla="val 2"/>
              <a:gd name="f31" fmla="+- 0 0 -90"/>
              <a:gd name="f32" fmla="*/ f3 1 68"/>
              <a:gd name="f33" fmla="*/ f4 1 67"/>
              <a:gd name="f34" fmla="+- f7 0 f5"/>
              <a:gd name="f35" fmla="+- f6 0 f5"/>
              <a:gd name="f36" fmla="*/ f31 f0 1"/>
              <a:gd name="f37" fmla="*/ f35 1 68"/>
              <a:gd name="f38" fmla="*/ f34 1 67"/>
              <a:gd name="f39" fmla="*/ 25 f35 1"/>
              <a:gd name="f40" fmla="*/ 0 f34 1"/>
              <a:gd name="f41" fmla="*/ 1 f35 1"/>
              <a:gd name="f42" fmla="*/ 26 f34 1"/>
              <a:gd name="f43" fmla="*/ 27 f35 1"/>
              <a:gd name="f44" fmla="*/ 58 f34 1"/>
              <a:gd name="f45" fmla="*/ 61 f35 1"/>
              <a:gd name="f46" fmla="*/ 37 f34 1"/>
              <a:gd name="f47" fmla="*/ 41 f35 1"/>
              <a:gd name="f48" fmla="*/ 7 f34 1"/>
              <a:gd name="f49" fmla="*/ f36 1 f2"/>
              <a:gd name="f50" fmla="*/ f39 1 68"/>
              <a:gd name="f51" fmla="*/ f40 1 67"/>
              <a:gd name="f52" fmla="*/ f41 1 68"/>
              <a:gd name="f53" fmla="*/ f42 1 67"/>
              <a:gd name="f54" fmla="*/ f43 1 68"/>
              <a:gd name="f55" fmla="*/ f44 1 67"/>
              <a:gd name="f56" fmla="*/ f45 1 68"/>
              <a:gd name="f57" fmla="*/ f46 1 67"/>
              <a:gd name="f58" fmla="*/ f47 1 68"/>
              <a:gd name="f59" fmla="*/ f48 1 67"/>
              <a:gd name="f60" fmla="*/ 0 1 f37"/>
              <a:gd name="f61" fmla="*/ f6 1 f37"/>
              <a:gd name="f62" fmla="*/ 0 1 f38"/>
              <a:gd name="f63" fmla="*/ f7 1 f38"/>
              <a:gd name="f64" fmla="+- f49 0 f1"/>
              <a:gd name="f65" fmla="*/ f50 1 f37"/>
              <a:gd name="f66" fmla="*/ f51 1 f38"/>
              <a:gd name="f67" fmla="*/ f52 1 f37"/>
              <a:gd name="f68" fmla="*/ f53 1 f38"/>
              <a:gd name="f69" fmla="*/ f54 1 f37"/>
              <a:gd name="f70" fmla="*/ f55 1 f38"/>
              <a:gd name="f71" fmla="*/ f56 1 f37"/>
              <a:gd name="f72" fmla="*/ f57 1 f38"/>
              <a:gd name="f73" fmla="*/ f58 1 f37"/>
              <a:gd name="f74" fmla="*/ f59 1 f38"/>
              <a:gd name="f75" fmla="*/ f60 f32 1"/>
              <a:gd name="f76" fmla="*/ f61 f32 1"/>
              <a:gd name="f77" fmla="*/ f63 f33 1"/>
              <a:gd name="f78" fmla="*/ f62 f33 1"/>
              <a:gd name="f79" fmla="*/ f65 f32 1"/>
              <a:gd name="f80" fmla="*/ f66 f33 1"/>
              <a:gd name="f81" fmla="*/ f67 f32 1"/>
              <a:gd name="f82" fmla="*/ f68 f33 1"/>
              <a:gd name="f83" fmla="*/ f69 f32 1"/>
              <a:gd name="f84" fmla="*/ f70 f33 1"/>
              <a:gd name="f85" fmla="*/ f71 f32 1"/>
              <a:gd name="f86" fmla="*/ f72 f33 1"/>
              <a:gd name="f87" fmla="*/ f73 f32 1"/>
              <a:gd name="f88" fmla="*/ f74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4">
                <a:pos x="f79" y="f80"/>
              </a:cxn>
              <a:cxn ang="f64">
                <a:pos x="f81" y="f82"/>
              </a:cxn>
              <a:cxn ang="f64">
                <a:pos x="f83" y="f84"/>
              </a:cxn>
              <a:cxn ang="f64">
                <a:pos x="f85" y="f86"/>
              </a:cxn>
              <a:cxn ang="f64">
                <a:pos x="f87" y="f88"/>
              </a:cxn>
              <a:cxn ang="f64">
                <a:pos x="f79" y="f80"/>
              </a:cxn>
            </a:cxnLst>
            <a:rect l="f75" t="f78" r="f76" b="f77"/>
            <a:pathLst>
              <a:path w="68" h="67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5" y="f15"/>
                  <a:pt x="f16" y="f17"/>
                  <a:pt x="f18" y="f19"/>
                </a:cubicBezTo>
                <a:cubicBezTo>
                  <a:pt x="f20" y="f7"/>
                  <a:pt x="f21" y="f22"/>
                  <a:pt x="f23" y="f24"/>
                </a:cubicBezTo>
                <a:cubicBezTo>
                  <a:pt x="f6" y="f25"/>
                  <a:pt x="f26" y="f9"/>
                  <a:pt x="f27" y="f28"/>
                </a:cubicBezTo>
                <a:cubicBezTo>
                  <a:pt x="f24" y="f13"/>
                  <a:pt x="f29" y="f30"/>
                  <a:pt x="f8" y="f5"/>
                </a:cubicBezTo>
                <a:close/>
              </a:path>
            </a:pathLst>
          </a:custGeom>
          <a:solidFill>
            <a:srgbClr val="55453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Freeform 54"/>
          <p:cNvSpPr/>
          <p:nvPr/>
        </p:nvSpPr>
        <p:spPr>
          <a:xfrm>
            <a:off x="1594722" y="2856283"/>
            <a:ext cx="90086" cy="5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"/>
              <a:gd name="f7" fmla="val 37"/>
              <a:gd name="f8" fmla="val 9"/>
              <a:gd name="f9" fmla="val 14"/>
              <a:gd name="f10" fmla="val 35"/>
              <a:gd name="f11" fmla="val 51"/>
              <a:gd name="f12" fmla="val 63"/>
              <a:gd name="f13" fmla="val 21"/>
              <a:gd name="f14" fmla="val 60"/>
              <a:gd name="f15" fmla="val 7"/>
              <a:gd name="f16" fmla="val 59"/>
              <a:gd name="f17" fmla="val 28"/>
              <a:gd name="f18" fmla="val 6"/>
              <a:gd name="f19" fmla="val 25"/>
              <a:gd name="f20" fmla="val 10"/>
              <a:gd name="f21" fmla="val 26"/>
              <a:gd name="f22" fmla="val 2"/>
              <a:gd name="f23" fmla="+- 0 0 -90"/>
              <a:gd name="f24" fmla="*/ f3 1 67"/>
              <a:gd name="f25" fmla="*/ f4 1 37"/>
              <a:gd name="f26" fmla="+- f7 0 f5"/>
              <a:gd name="f27" fmla="+- f6 0 f5"/>
              <a:gd name="f28" fmla="*/ f23 f0 1"/>
              <a:gd name="f29" fmla="*/ f27 1 67"/>
              <a:gd name="f30" fmla="*/ f26 1 37"/>
              <a:gd name="f31" fmla="*/ 9 f27 1"/>
              <a:gd name="f32" fmla="*/ 14 f26 1"/>
              <a:gd name="f33" fmla="*/ 51 f27 1"/>
              <a:gd name="f34" fmla="*/ 37 f26 1"/>
              <a:gd name="f35" fmla="*/ 60 f27 1"/>
              <a:gd name="f36" fmla="*/ 7 f26 1"/>
              <a:gd name="f37" fmla="*/ 25 f27 1"/>
              <a:gd name="f38" fmla="*/ f28 1 f2"/>
              <a:gd name="f39" fmla="*/ f31 1 67"/>
              <a:gd name="f40" fmla="*/ f32 1 37"/>
              <a:gd name="f41" fmla="*/ f33 1 67"/>
              <a:gd name="f42" fmla="*/ f34 1 37"/>
              <a:gd name="f43" fmla="*/ f35 1 67"/>
              <a:gd name="f44" fmla="*/ f36 1 37"/>
              <a:gd name="f45" fmla="*/ f37 1 67"/>
              <a:gd name="f46" fmla="*/ 0 1 f29"/>
              <a:gd name="f47" fmla="*/ f6 1 f29"/>
              <a:gd name="f48" fmla="*/ 0 1 f30"/>
              <a:gd name="f49" fmla="*/ f7 1 f30"/>
              <a:gd name="f50" fmla="+- f38 0 f1"/>
              <a:gd name="f51" fmla="*/ f39 1 f29"/>
              <a:gd name="f52" fmla="*/ f40 1 f30"/>
              <a:gd name="f53" fmla="*/ f41 1 f29"/>
              <a:gd name="f54" fmla="*/ f42 1 f30"/>
              <a:gd name="f55" fmla="*/ f43 1 f29"/>
              <a:gd name="f56" fmla="*/ f44 1 f30"/>
              <a:gd name="f57" fmla="*/ f45 1 f29"/>
              <a:gd name="f58" fmla="*/ f46 f24 1"/>
              <a:gd name="f59" fmla="*/ f47 f24 1"/>
              <a:gd name="f60" fmla="*/ f49 f25 1"/>
              <a:gd name="f61" fmla="*/ f48 f25 1"/>
              <a:gd name="f62" fmla="*/ f51 f24 1"/>
              <a:gd name="f63" fmla="*/ f52 f25 1"/>
              <a:gd name="f64" fmla="*/ f53 f24 1"/>
              <a:gd name="f65" fmla="*/ f54 f25 1"/>
              <a:gd name="f66" fmla="*/ f55 f24 1"/>
              <a:gd name="f67" fmla="*/ f56 f25 1"/>
              <a:gd name="f68" fmla="*/ f57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2" y="f63"/>
              </a:cxn>
              <a:cxn ang="f50">
                <a:pos x="f64" y="f65"/>
              </a:cxn>
              <a:cxn ang="f50">
                <a:pos x="f66" y="f67"/>
              </a:cxn>
              <a:cxn ang="f50">
                <a:pos x="f68" y="f67"/>
              </a:cxn>
              <a:cxn ang="f50">
                <a:pos x="f62" y="f63"/>
              </a:cxn>
            </a:cxnLst>
            <a:rect l="f58" t="f61" r="f59" b="f60"/>
            <a:pathLst>
              <a:path w="67" h="37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4" y="f15"/>
                </a:cubicBezTo>
                <a:cubicBezTo>
                  <a:pt x="f16" y="f5"/>
                  <a:pt x="f17" y="f18"/>
                  <a:pt x="f19" y="f15"/>
                </a:cubicBezTo>
                <a:cubicBezTo>
                  <a:pt x="f9" y="f20"/>
                  <a:pt x="f21" y="f22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Freeform 55"/>
          <p:cNvSpPr/>
          <p:nvPr/>
        </p:nvSpPr>
        <p:spPr>
          <a:xfrm>
            <a:off x="1967953" y="2779062"/>
            <a:ext cx="64346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9"/>
              <a:gd name="f7" fmla="val 52"/>
              <a:gd name="f8" fmla="val 33"/>
              <a:gd name="f9" fmla="val 24"/>
              <a:gd name="f10" fmla="val 21"/>
              <a:gd name="f11" fmla="val 9"/>
              <a:gd name="f12" fmla="val 26"/>
              <a:gd name="f13" fmla="val 19"/>
              <a:gd name="f14" fmla="val 20"/>
              <a:gd name="f15" fmla="val 25"/>
              <a:gd name="f16" fmla="val 31"/>
              <a:gd name="f17" fmla="val 29"/>
              <a:gd name="f18" fmla="val 14"/>
              <a:gd name="f19" fmla="val 34"/>
              <a:gd name="f20" fmla="val 40"/>
              <a:gd name="f21" fmla="val 4"/>
              <a:gd name="f22" fmla="val 47"/>
              <a:gd name="f23" fmla="val 46"/>
              <a:gd name="f24" fmla="+- 0 0 -90"/>
              <a:gd name="f25" fmla="*/ f3 1 49"/>
              <a:gd name="f26" fmla="*/ f4 1 52"/>
              <a:gd name="f27" fmla="+- f7 0 f5"/>
              <a:gd name="f28" fmla="+- f6 0 f5"/>
              <a:gd name="f29" fmla="*/ f24 f0 1"/>
              <a:gd name="f30" fmla="*/ f28 1 49"/>
              <a:gd name="f31" fmla="*/ f27 1 52"/>
              <a:gd name="f32" fmla="*/ 33 f28 1"/>
              <a:gd name="f33" fmla="*/ 49 f27 1"/>
              <a:gd name="f34" fmla="*/ 49 f28 1"/>
              <a:gd name="f35" fmla="*/ 21 f27 1"/>
              <a:gd name="f36" fmla="*/ 19 f28 1"/>
              <a:gd name="f37" fmla="*/ 0 f27 1"/>
              <a:gd name="f38" fmla="*/ 25 f28 1"/>
              <a:gd name="f39" fmla="*/ 26 f27 1"/>
              <a:gd name="f40" fmla="*/ 9 f28 1"/>
              <a:gd name="f41" fmla="*/ 40 f27 1"/>
              <a:gd name="f42" fmla="*/ f29 1 f2"/>
              <a:gd name="f43" fmla="*/ f32 1 49"/>
              <a:gd name="f44" fmla="*/ f33 1 52"/>
              <a:gd name="f45" fmla="*/ f34 1 49"/>
              <a:gd name="f46" fmla="*/ f35 1 52"/>
              <a:gd name="f47" fmla="*/ f36 1 49"/>
              <a:gd name="f48" fmla="*/ f37 1 52"/>
              <a:gd name="f49" fmla="*/ f38 1 49"/>
              <a:gd name="f50" fmla="*/ f39 1 52"/>
              <a:gd name="f51" fmla="*/ f40 1 49"/>
              <a:gd name="f52" fmla="*/ f41 1 52"/>
              <a:gd name="f53" fmla="*/ 0 1 f30"/>
              <a:gd name="f54" fmla="*/ f6 1 f30"/>
              <a:gd name="f55" fmla="*/ 0 1 f31"/>
              <a:gd name="f56" fmla="*/ f7 1 f31"/>
              <a:gd name="f57" fmla="+- f42 0 f1"/>
              <a:gd name="f58" fmla="*/ f43 1 f30"/>
              <a:gd name="f59" fmla="*/ f44 1 f31"/>
              <a:gd name="f60" fmla="*/ f45 1 f30"/>
              <a:gd name="f61" fmla="*/ f46 1 f31"/>
              <a:gd name="f62" fmla="*/ f47 1 f30"/>
              <a:gd name="f63" fmla="*/ f48 1 f31"/>
              <a:gd name="f64" fmla="*/ f49 1 f30"/>
              <a:gd name="f65" fmla="*/ f50 1 f31"/>
              <a:gd name="f66" fmla="*/ f51 1 f30"/>
              <a:gd name="f67" fmla="*/ f52 1 f31"/>
              <a:gd name="f68" fmla="*/ f53 f25 1"/>
              <a:gd name="f69" fmla="*/ f54 f25 1"/>
              <a:gd name="f70" fmla="*/ f56 f26 1"/>
              <a:gd name="f71" fmla="*/ f55 f26 1"/>
              <a:gd name="f72" fmla="*/ f58 f25 1"/>
              <a:gd name="f73" fmla="*/ f59 f26 1"/>
              <a:gd name="f74" fmla="*/ f60 f25 1"/>
              <a:gd name="f75" fmla="*/ f61 f26 1"/>
              <a:gd name="f76" fmla="*/ f62 f25 1"/>
              <a:gd name="f77" fmla="*/ f63 f26 1"/>
              <a:gd name="f78" fmla="*/ f64 f25 1"/>
              <a:gd name="f79" fmla="*/ f65 f26 1"/>
              <a:gd name="f80" fmla="*/ f66 f25 1"/>
              <a:gd name="f81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72" y="f73"/>
              </a:cxn>
              <a:cxn ang="f57">
                <a:pos x="f74" y="f75"/>
              </a:cxn>
              <a:cxn ang="f57">
                <a:pos x="f76" y="f77"/>
              </a:cxn>
              <a:cxn ang="f57">
                <a:pos x="f78" y="f79"/>
              </a:cxn>
              <a:cxn ang="f57">
                <a:pos x="f80" y="f81"/>
              </a:cxn>
              <a:cxn ang="f57">
                <a:pos x="f72" y="f73"/>
              </a:cxn>
            </a:cxnLst>
            <a:rect l="f68" t="f71" r="f69" b="f70"/>
            <a:pathLst>
              <a:path w="49" h="52">
                <a:moveTo>
                  <a:pt x="f8" y="f6"/>
                </a:moveTo>
                <a:cubicBezTo>
                  <a:pt x="f9" y="f7"/>
                  <a:pt x="f6" y="f8"/>
                  <a:pt x="f6" y="f10"/>
                </a:cubicBezTo>
                <a:cubicBezTo>
                  <a:pt x="f6" y="f11"/>
                  <a:pt x="f12" y="f5"/>
                  <a:pt x="f13" y="f5"/>
                </a:cubicBezTo>
                <a:cubicBezTo>
                  <a:pt x="f5" y="f5"/>
                  <a:pt x="f14" y="f9"/>
                  <a:pt x="f15" y="f12"/>
                </a:cubicBezTo>
                <a:cubicBezTo>
                  <a:pt x="f16" y="f17"/>
                  <a:pt x="f18" y="f19"/>
                  <a:pt x="f11" y="f20"/>
                </a:cubicBezTo>
                <a:cubicBezTo>
                  <a:pt x="f21" y="f22"/>
                  <a:pt x="f15" y="f23"/>
                  <a:pt x="f8" y="f6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" name="Freeform 56"/>
          <p:cNvSpPr/>
          <p:nvPr/>
        </p:nvSpPr>
        <p:spPr>
          <a:xfrm>
            <a:off x="1652640" y="2682538"/>
            <a:ext cx="64346" cy="836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6"/>
              <a:gd name="f7" fmla="val 63"/>
              <a:gd name="f8" fmla="val 7"/>
              <a:gd name="f9" fmla="val 9"/>
              <a:gd name="f10" fmla="val 11"/>
              <a:gd name="f11" fmla="val 25"/>
              <a:gd name="f12" fmla="val 38"/>
              <a:gd name="f13" fmla="val 5"/>
              <a:gd name="f14" fmla="val 41"/>
              <a:gd name="f15" fmla="val 28"/>
              <a:gd name="f16" fmla="val 45"/>
              <a:gd name="f17" fmla="val 37"/>
              <a:gd name="f18" fmla="val 23"/>
              <a:gd name="f19" fmla="val 15"/>
              <a:gd name="f20" fmla="val 17"/>
              <a:gd name="f21" fmla="+- 0 0 -90"/>
              <a:gd name="f22" fmla="*/ f3 1 46"/>
              <a:gd name="f23" fmla="*/ f4 1 63"/>
              <a:gd name="f24" fmla="+- f7 0 f5"/>
              <a:gd name="f25" fmla="+- f6 0 f5"/>
              <a:gd name="f26" fmla="*/ f21 f0 1"/>
              <a:gd name="f27" fmla="*/ f25 1 46"/>
              <a:gd name="f28" fmla="*/ f24 1 63"/>
              <a:gd name="f29" fmla="*/ 7 f25 1"/>
              <a:gd name="f30" fmla="*/ 0 f24 1"/>
              <a:gd name="f31" fmla="*/ 9 f25 1"/>
              <a:gd name="f32" fmla="*/ 38 f24 1"/>
              <a:gd name="f33" fmla="*/ 45 f25 1"/>
              <a:gd name="f34" fmla="*/ 28 f24 1"/>
              <a:gd name="f35" fmla="*/ 23 f25 1"/>
              <a:gd name="f36" fmla="*/ 5 f24 1"/>
              <a:gd name="f37" fmla="*/ f26 1 f2"/>
              <a:gd name="f38" fmla="*/ f29 1 46"/>
              <a:gd name="f39" fmla="*/ f30 1 63"/>
              <a:gd name="f40" fmla="*/ f31 1 46"/>
              <a:gd name="f41" fmla="*/ f32 1 63"/>
              <a:gd name="f42" fmla="*/ f33 1 46"/>
              <a:gd name="f43" fmla="*/ f34 1 63"/>
              <a:gd name="f44" fmla="*/ f35 1 46"/>
              <a:gd name="f45" fmla="*/ f36 1 63"/>
              <a:gd name="f46" fmla="*/ 0 1 f27"/>
              <a:gd name="f47" fmla="*/ f6 1 f27"/>
              <a:gd name="f48" fmla="*/ 0 1 f28"/>
              <a:gd name="f49" fmla="*/ f7 1 f28"/>
              <a:gd name="f50" fmla="+- f37 0 f1"/>
              <a:gd name="f51" fmla="*/ f38 1 f27"/>
              <a:gd name="f52" fmla="*/ f39 1 f28"/>
              <a:gd name="f53" fmla="*/ f40 1 f27"/>
              <a:gd name="f54" fmla="*/ f41 1 f28"/>
              <a:gd name="f55" fmla="*/ f42 1 f27"/>
              <a:gd name="f56" fmla="*/ f43 1 f28"/>
              <a:gd name="f57" fmla="*/ f44 1 f27"/>
              <a:gd name="f58" fmla="*/ f45 1 f28"/>
              <a:gd name="f59" fmla="*/ f46 f22 1"/>
              <a:gd name="f60" fmla="*/ f47 f22 1"/>
              <a:gd name="f61" fmla="*/ f49 f23 1"/>
              <a:gd name="f62" fmla="*/ f48 f23 1"/>
              <a:gd name="f63" fmla="*/ f51 f22 1"/>
              <a:gd name="f64" fmla="*/ f52 f23 1"/>
              <a:gd name="f65" fmla="*/ f53 f22 1"/>
              <a:gd name="f66" fmla="*/ f54 f23 1"/>
              <a:gd name="f67" fmla="*/ f55 f22 1"/>
              <a:gd name="f68" fmla="*/ f56 f23 1"/>
              <a:gd name="f69" fmla="*/ f57 f22 1"/>
              <a:gd name="f70" fmla="*/ f5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3" y="f64"/>
              </a:cxn>
              <a:cxn ang="f50">
                <a:pos x="f65" y="f66"/>
              </a:cxn>
              <a:cxn ang="f50">
                <a:pos x="f67" y="f68"/>
              </a:cxn>
              <a:cxn ang="f50">
                <a:pos x="f69" y="f70"/>
              </a:cxn>
              <a:cxn ang="f50">
                <a:pos x="f63" y="f64"/>
              </a:cxn>
            </a:cxnLst>
            <a:rect l="f59" t="f62" r="f60" b="f61"/>
            <a:pathLst>
              <a:path w="46" h="63">
                <a:moveTo>
                  <a:pt x="f8" y="f5"/>
                </a:moveTo>
                <a:cubicBezTo>
                  <a:pt x="f5" y="f9"/>
                  <a:pt x="f10" y="f11"/>
                  <a:pt x="f9" y="f12"/>
                </a:cubicBezTo>
                <a:cubicBezTo>
                  <a:pt x="f13" y="f7"/>
                  <a:pt x="f14" y="f15"/>
                  <a:pt x="f16" y="f15"/>
                </a:cubicBezTo>
                <a:cubicBezTo>
                  <a:pt x="f6" y="f15"/>
                  <a:pt x="f17" y="f13"/>
                  <a:pt x="f18" y="f13"/>
                </a:cubicBezTo>
                <a:cubicBezTo>
                  <a:pt x="f19" y="f13"/>
                  <a:pt x="f20" y="f13"/>
                  <a:pt x="f8" y="f5"/>
                </a:cubicBezTo>
                <a:close/>
              </a:path>
            </a:pathLst>
          </a:custGeom>
          <a:solidFill>
            <a:srgbClr val="66533D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Freeform 57"/>
          <p:cNvSpPr/>
          <p:nvPr/>
        </p:nvSpPr>
        <p:spPr>
          <a:xfrm>
            <a:off x="2070914" y="2734019"/>
            <a:ext cx="70783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0"/>
              <a:gd name="f7" fmla="val 59"/>
              <a:gd name="f8" fmla="val 10"/>
              <a:gd name="f9" fmla="val 9"/>
              <a:gd name="f10" fmla="val 20"/>
              <a:gd name="f11" fmla="val 32"/>
              <a:gd name="f12" fmla="val 53"/>
              <a:gd name="f13" fmla="val 41"/>
              <a:gd name="f14" fmla="val 30"/>
              <a:gd name="f15" fmla="val 40"/>
              <a:gd name="f16" fmla="val 28"/>
              <a:gd name="f17" fmla="+- 0 0 -90"/>
              <a:gd name="f18" fmla="*/ f3 1 50"/>
              <a:gd name="f19" fmla="*/ f4 1 59"/>
              <a:gd name="f20" fmla="+- f7 0 f5"/>
              <a:gd name="f21" fmla="+- f6 0 f5"/>
              <a:gd name="f22" fmla="*/ f17 f0 1"/>
              <a:gd name="f23" fmla="*/ f21 1 50"/>
              <a:gd name="f24" fmla="*/ f20 1 59"/>
              <a:gd name="f25" fmla="*/ 10 f21 1"/>
              <a:gd name="f26" fmla="*/ 9 f20 1"/>
              <a:gd name="f27" fmla="*/ 32 f21 1"/>
              <a:gd name="f28" fmla="*/ 53 f20 1"/>
              <a:gd name="f29" fmla="*/ 40 f21 1"/>
              <a:gd name="f30" fmla="*/ 28 f20 1"/>
              <a:gd name="f31" fmla="*/ f22 1 f2"/>
              <a:gd name="f32" fmla="*/ f25 1 50"/>
              <a:gd name="f33" fmla="*/ f26 1 59"/>
              <a:gd name="f34" fmla="*/ f27 1 50"/>
              <a:gd name="f35" fmla="*/ f28 1 59"/>
              <a:gd name="f36" fmla="*/ f29 1 50"/>
              <a:gd name="f37" fmla="*/ f30 1 59"/>
              <a:gd name="f38" fmla="*/ 0 1 f23"/>
              <a:gd name="f39" fmla="*/ f6 1 f23"/>
              <a:gd name="f40" fmla="*/ 0 1 f24"/>
              <a:gd name="f41" fmla="*/ f7 1 f24"/>
              <a:gd name="f42" fmla="+- f31 0 f1"/>
              <a:gd name="f43" fmla="*/ f32 1 f23"/>
              <a:gd name="f44" fmla="*/ f33 1 f24"/>
              <a:gd name="f45" fmla="*/ f34 1 f23"/>
              <a:gd name="f46" fmla="*/ f35 1 f24"/>
              <a:gd name="f47" fmla="*/ f36 1 f23"/>
              <a:gd name="f48" fmla="*/ f37 1 f24"/>
              <a:gd name="f49" fmla="*/ f38 f18 1"/>
              <a:gd name="f50" fmla="*/ f39 f18 1"/>
              <a:gd name="f51" fmla="*/ f41 f19 1"/>
              <a:gd name="f52" fmla="*/ f40 f19 1"/>
              <a:gd name="f53" fmla="*/ f43 f18 1"/>
              <a:gd name="f54" fmla="*/ f44 f19 1"/>
              <a:gd name="f55" fmla="*/ f45 f18 1"/>
              <a:gd name="f56" fmla="*/ f46 f19 1"/>
              <a:gd name="f57" fmla="*/ f47 f18 1"/>
              <a:gd name="f58" fmla="*/ f48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3" y="f54"/>
              </a:cxn>
              <a:cxn ang="f42">
                <a:pos x="f55" y="f56"/>
              </a:cxn>
              <a:cxn ang="f42">
                <a:pos x="f57" y="f58"/>
              </a:cxn>
              <a:cxn ang="f42">
                <a:pos x="f53" y="f54"/>
              </a:cxn>
            </a:cxnLst>
            <a:rect l="f49" t="f52" r="f50" b="f51"/>
            <a:pathLst>
              <a:path w="50" h="59">
                <a:moveTo>
                  <a:pt x="f8" y="f9"/>
                </a:moveTo>
                <a:cubicBezTo>
                  <a:pt x="f5" y="f9"/>
                  <a:pt x="f10" y="f6"/>
                  <a:pt x="f11" y="f12"/>
                </a:cubicBezTo>
                <a:cubicBezTo>
                  <a:pt x="f6" y="f7"/>
                  <a:pt x="f13" y="f14"/>
                  <a:pt x="f15" y="f16"/>
                </a:cubicBezTo>
                <a:cubicBezTo>
                  <a:pt x="f11" y="f9"/>
                  <a:pt x="f14" y="f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Freeform 58"/>
          <p:cNvSpPr/>
          <p:nvPr/>
        </p:nvSpPr>
        <p:spPr>
          <a:xfrm>
            <a:off x="2051611" y="2811240"/>
            <a:ext cx="96524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0"/>
              <a:gd name="f7" fmla="val 58"/>
              <a:gd name="f8" fmla="val 19"/>
              <a:gd name="f9" fmla="val 54"/>
              <a:gd name="f10" fmla="val 6"/>
              <a:gd name="f11" fmla="val 50"/>
              <a:gd name="f12" fmla="val 49"/>
              <a:gd name="f13" fmla="val 47"/>
              <a:gd name="f14" fmla="val 33"/>
              <a:gd name="f15" fmla="val 51"/>
              <a:gd name="f16" fmla="val 13"/>
              <a:gd name="f17" fmla="val 48"/>
              <a:gd name="f18" fmla="val 9"/>
              <a:gd name="f19" fmla="val 42"/>
              <a:gd name="f20" fmla="val 34"/>
              <a:gd name="f21" fmla="val 25"/>
              <a:gd name="f22" fmla="val 30"/>
              <a:gd name="f23" fmla="val 5"/>
              <a:gd name="f24" fmla="val 20"/>
              <a:gd name="f25" fmla="val 14"/>
              <a:gd name="f26" fmla="val 52"/>
              <a:gd name="f27" fmla="+- 0 0 -90"/>
              <a:gd name="f28" fmla="*/ f3 1 70"/>
              <a:gd name="f29" fmla="*/ f4 1 58"/>
              <a:gd name="f30" fmla="+- f7 0 f5"/>
              <a:gd name="f31" fmla="+- f6 0 f5"/>
              <a:gd name="f32" fmla="*/ f27 f0 1"/>
              <a:gd name="f33" fmla="*/ f31 1 70"/>
              <a:gd name="f34" fmla="*/ f30 1 58"/>
              <a:gd name="f35" fmla="*/ 19 f31 1"/>
              <a:gd name="f36" fmla="*/ 54 f30 1"/>
              <a:gd name="f37" fmla="*/ 58 f31 1"/>
              <a:gd name="f38" fmla="*/ 47 f30 1"/>
              <a:gd name="f39" fmla="*/ 48 f31 1"/>
              <a:gd name="f40" fmla="*/ 9 f30 1"/>
              <a:gd name="f41" fmla="*/ 25 f31 1"/>
              <a:gd name="f42" fmla="*/ 30 f30 1"/>
              <a:gd name="f43" fmla="*/ 5 f31 1"/>
              <a:gd name="f44" fmla="*/ 49 f30 1"/>
              <a:gd name="f45" fmla="*/ f32 1 f2"/>
              <a:gd name="f46" fmla="*/ f35 1 70"/>
              <a:gd name="f47" fmla="*/ f36 1 58"/>
              <a:gd name="f48" fmla="*/ f37 1 70"/>
              <a:gd name="f49" fmla="*/ f38 1 58"/>
              <a:gd name="f50" fmla="*/ f39 1 70"/>
              <a:gd name="f51" fmla="*/ f40 1 58"/>
              <a:gd name="f52" fmla="*/ f41 1 70"/>
              <a:gd name="f53" fmla="*/ f42 1 58"/>
              <a:gd name="f54" fmla="*/ f43 1 70"/>
              <a:gd name="f55" fmla="*/ f44 1 58"/>
              <a:gd name="f56" fmla="*/ 0 1 f33"/>
              <a:gd name="f57" fmla="*/ f6 1 f33"/>
              <a:gd name="f58" fmla="*/ 0 1 f34"/>
              <a:gd name="f59" fmla="*/ f7 1 f34"/>
              <a:gd name="f60" fmla="+- f45 0 f1"/>
              <a:gd name="f61" fmla="*/ f46 1 f33"/>
              <a:gd name="f62" fmla="*/ f47 1 f34"/>
              <a:gd name="f63" fmla="*/ f48 1 f33"/>
              <a:gd name="f64" fmla="*/ f49 1 f34"/>
              <a:gd name="f65" fmla="*/ f50 1 f33"/>
              <a:gd name="f66" fmla="*/ f51 1 f34"/>
              <a:gd name="f67" fmla="*/ f52 1 f33"/>
              <a:gd name="f68" fmla="*/ f53 1 f34"/>
              <a:gd name="f69" fmla="*/ f54 1 f33"/>
              <a:gd name="f70" fmla="*/ f55 1 f34"/>
              <a:gd name="f71" fmla="*/ f56 f28 1"/>
              <a:gd name="f72" fmla="*/ f57 f28 1"/>
              <a:gd name="f73" fmla="*/ f59 f29 1"/>
              <a:gd name="f74" fmla="*/ f58 f29 1"/>
              <a:gd name="f75" fmla="*/ f61 f28 1"/>
              <a:gd name="f76" fmla="*/ f62 f29 1"/>
              <a:gd name="f77" fmla="*/ f63 f28 1"/>
              <a:gd name="f78" fmla="*/ f64 f29 1"/>
              <a:gd name="f79" fmla="*/ f65 f28 1"/>
              <a:gd name="f80" fmla="*/ f66 f29 1"/>
              <a:gd name="f81" fmla="*/ f67 f28 1"/>
              <a:gd name="f82" fmla="*/ f68 f29 1"/>
              <a:gd name="f83" fmla="*/ f69 f28 1"/>
              <a:gd name="f84" fmla="*/ f70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5" y="f76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5" y="f76"/>
              </a:cxn>
            </a:cxnLst>
            <a:rect l="f71" t="f74" r="f72" b="f73"/>
            <a:pathLst>
              <a:path w="70" h="58">
                <a:moveTo>
                  <a:pt x="f8" y="f9"/>
                </a:moveTo>
                <a:cubicBezTo>
                  <a:pt x="f10" y="f11"/>
                  <a:pt x="f12" y="f7"/>
                  <a:pt x="f7" y="f13"/>
                </a:cubicBezTo>
                <a:cubicBezTo>
                  <a:pt x="f6" y="f14"/>
                  <a:pt x="f15" y="f16"/>
                  <a:pt x="f17" y="f18"/>
                </a:cubicBezTo>
                <a:cubicBezTo>
                  <a:pt x="f19" y="f5"/>
                  <a:pt x="f20" y="f21"/>
                  <a:pt x="f21" y="f22"/>
                </a:cubicBezTo>
                <a:cubicBezTo>
                  <a:pt x="f23" y="f19"/>
                  <a:pt x="f24" y="f9"/>
                  <a:pt x="f23" y="f12"/>
                </a:cubicBezTo>
                <a:cubicBezTo>
                  <a:pt x="f5" y="f13"/>
                  <a:pt x="f25" y="f26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Freeform 59"/>
          <p:cNvSpPr/>
          <p:nvPr/>
        </p:nvSpPr>
        <p:spPr>
          <a:xfrm>
            <a:off x="1549679" y="2206355"/>
            <a:ext cx="180182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8"/>
              <a:gd name="f7" fmla="val 114"/>
              <a:gd name="f8" fmla="val 33"/>
              <a:gd name="f9" fmla="val 30"/>
              <a:gd name="f10" fmla="val 13"/>
              <a:gd name="f11" fmla="val 35"/>
              <a:gd name="f12" fmla="val 21"/>
              <a:gd name="f13" fmla="val 67"/>
              <a:gd name="f14" fmla="val 27"/>
              <a:gd name="f15" fmla="val 92"/>
              <a:gd name="f16" fmla="val 90"/>
              <a:gd name="f17" fmla="val 29"/>
              <a:gd name="f18" fmla="val 104"/>
              <a:gd name="f19" fmla="val 49"/>
              <a:gd name="f20" fmla="val 95"/>
              <a:gd name="f21" fmla="val 117"/>
              <a:gd name="f22" fmla="val 125"/>
              <a:gd name="f23" fmla="val 61"/>
              <a:gd name="f24" fmla="val 50"/>
              <a:gd name="f25" fmla="val 64"/>
              <a:gd name="f26" fmla="val 15"/>
              <a:gd name="f27" fmla="val 43"/>
              <a:gd name="f28" fmla="val 11"/>
              <a:gd name="f29" fmla="val 39"/>
              <a:gd name="f30" fmla="val 4"/>
              <a:gd name="f31" fmla="+- 0 0 -90"/>
              <a:gd name="f32" fmla="*/ f3 1 138"/>
              <a:gd name="f33" fmla="*/ f4 1 114"/>
              <a:gd name="f34" fmla="+- f7 0 f5"/>
              <a:gd name="f35" fmla="+- f6 0 f5"/>
              <a:gd name="f36" fmla="*/ f31 f0 1"/>
              <a:gd name="f37" fmla="*/ f35 1 138"/>
              <a:gd name="f38" fmla="*/ f34 1 114"/>
              <a:gd name="f39" fmla="*/ 33 f35 1"/>
              <a:gd name="f40" fmla="*/ 0 f34 1"/>
              <a:gd name="f41" fmla="*/ 21 f35 1"/>
              <a:gd name="f42" fmla="*/ 67 f34 1"/>
              <a:gd name="f43" fmla="*/ 29 f35 1"/>
              <a:gd name="f44" fmla="*/ 104 f34 1"/>
              <a:gd name="f45" fmla="*/ 117 f35 1"/>
              <a:gd name="f46" fmla="*/ 125 f35 1"/>
              <a:gd name="f47" fmla="*/ 50 f34 1"/>
              <a:gd name="f48" fmla="*/ 50 f35 1"/>
              <a:gd name="f49" fmla="*/ 13 f34 1"/>
              <a:gd name="f50" fmla="*/ f36 1 f2"/>
              <a:gd name="f51" fmla="*/ f39 1 138"/>
              <a:gd name="f52" fmla="*/ f40 1 114"/>
              <a:gd name="f53" fmla="*/ f41 1 138"/>
              <a:gd name="f54" fmla="*/ f42 1 114"/>
              <a:gd name="f55" fmla="*/ f43 1 138"/>
              <a:gd name="f56" fmla="*/ f44 1 114"/>
              <a:gd name="f57" fmla="*/ f45 1 138"/>
              <a:gd name="f58" fmla="*/ f46 1 138"/>
              <a:gd name="f59" fmla="*/ f47 1 114"/>
              <a:gd name="f60" fmla="*/ f48 1 138"/>
              <a:gd name="f61" fmla="*/ f49 1 114"/>
              <a:gd name="f62" fmla="*/ 0 1 f37"/>
              <a:gd name="f63" fmla="*/ f6 1 f37"/>
              <a:gd name="f64" fmla="*/ 0 1 f38"/>
              <a:gd name="f65" fmla="*/ f7 1 f38"/>
              <a:gd name="f66" fmla="+- f50 0 f1"/>
              <a:gd name="f67" fmla="*/ f51 1 f37"/>
              <a:gd name="f68" fmla="*/ f52 1 f38"/>
              <a:gd name="f69" fmla="*/ f53 1 f37"/>
              <a:gd name="f70" fmla="*/ f54 1 f38"/>
              <a:gd name="f71" fmla="*/ f55 1 f37"/>
              <a:gd name="f72" fmla="*/ f56 1 f38"/>
              <a:gd name="f73" fmla="*/ f57 1 f37"/>
              <a:gd name="f74" fmla="*/ f58 1 f37"/>
              <a:gd name="f75" fmla="*/ f59 1 f38"/>
              <a:gd name="f76" fmla="*/ f60 1 f37"/>
              <a:gd name="f77" fmla="*/ f61 1 f38"/>
              <a:gd name="f78" fmla="*/ f62 f32 1"/>
              <a:gd name="f79" fmla="*/ f63 f32 1"/>
              <a:gd name="f80" fmla="*/ f65 f33 1"/>
              <a:gd name="f81" fmla="*/ f64 f33 1"/>
              <a:gd name="f82" fmla="*/ f67 f32 1"/>
              <a:gd name="f83" fmla="*/ f68 f33 1"/>
              <a:gd name="f84" fmla="*/ f69 f32 1"/>
              <a:gd name="f85" fmla="*/ f70 f33 1"/>
              <a:gd name="f86" fmla="*/ f71 f32 1"/>
              <a:gd name="f87" fmla="*/ f72 f33 1"/>
              <a:gd name="f88" fmla="*/ f73 f32 1"/>
              <a:gd name="f89" fmla="*/ f74 f32 1"/>
              <a:gd name="f90" fmla="*/ f75 f33 1"/>
              <a:gd name="f91" fmla="*/ f76 f32 1"/>
              <a:gd name="f92" fmla="*/ f77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82" y="f83"/>
              </a:cxn>
              <a:cxn ang="f66">
                <a:pos x="f84" y="f85"/>
              </a:cxn>
              <a:cxn ang="f66">
                <a:pos x="f86" y="f87"/>
              </a:cxn>
              <a:cxn ang="f66">
                <a:pos x="f88" y="f87"/>
              </a:cxn>
              <a:cxn ang="f66">
                <a:pos x="f89" y="f90"/>
              </a:cxn>
              <a:cxn ang="f66">
                <a:pos x="f91" y="f92"/>
              </a:cxn>
              <a:cxn ang="f66">
                <a:pos x="f82" y="f83"/>
              </a:cxn>
            </a:cxnLst>
            <a:rect l="f78" t="f81" r="f79" b="f80"/>
            <a:pathLst>
              <a:path w="138" h="114">
                <a:moveTo>
                  <a:pt x="f8" y="f5"/>
                </a:moveTo>
                <a:cubicBezTo>
                  <a:pt x="f9" y="f8"/>
                  <a:pt x="f10" y="f11"/>
                  <a:pt x="f12" y="f13"/>
                </a:cubicBezTo>
                <a:cubicBezTo>
                  <a:pt x="f14" y="f15"/>
                  <a:pt x="f5" y="f16"/>
                  <a:pt x="f17" y="f18"/>
                </a:cubicBezTo>
                <a:cubicBezTo>
                  <a:pt x="f19" y="f7"/>
                  <a:pt x="f20" y="f18"/>
                  <a:pt x="f21" y="f18"/>
                </a:cubicBezTo>
                <a:cubicBezTo>
                  <a:pt x="f6" y="f18"/>
                  <a:pt x="f22" y="f23"/>
                  <a:pt x="f22" y="f24"/>
                </a:cubicBezTo>
                <a:cubicBezTo>
                  <a:pt x="f22" y="f9"/>
                  <a:pt x="f25" y="f26"/>
                  <a:pt x="f24" y="f10"/>
                </a:cubicBezTo>
                <a:cubicBezTo>
                  <a:pt x="f27" y="f28"/>
                  <a:pt x="f29" y="f30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Freeform 60"/>
          <p:cNvSpPr/>
          <p:nvPr/>
        </p:nvSpPr>
        <p:spPr>
          <a:xfrm>
            <a:off x="2032308" y="2225658"/>
            <a:ext cx="212360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8"/>
              <a:gd name="f7" fmla="val 114"/>
              <a:gd name="f8" fmla="val 38"/>
              <a:gd name="f9" fmla="val 33"/>
              <a:gd name="f10" fmla="val 32"/>
              <a:gd name="f11" fmla="val 14"/>
              <a:gd name="f12" fmla="val 34"/>
              <a:gd name="f13" fmla="val 24"/>
              <a:gd name="f14" fmla="val 66"/>
              <a:gd name="f15" fmla="val 31"/>
              <a:gd name="f16" fmla="val 92"/>
              <a:gd name="f17" fmla="val 89"/>
              <a:gd name="f18" fmla="val 104"/>
              <a:gd name="f19" fmla="val 55"/>
              <a:gd name="f20" fmla="val 109"/>
              <a:gd name="f21" fmla="val 134"/>
              <a:gd name="f22" fmla="val 143"/>
              <a:gd name="f23" fmla="val 60"/>
              <a:gd name="f24" fmla="val 50"/>
              <a:gd name="f25" fmla="val 30"/>
              <a:gd name="f26" fmla="val 74"/>
              <a:gd name="f27" fmla="val 15"/>
              <a:gd name="f28" fmla="val 57"/>
              <a:gd name="f29" fmla="val 12"/>
              <a:gd name="f30" fmla="val 49"/>
              <a:gd name="f31" fmla="val 11"/>
              <a:gd name="f32" fmla="val 44"/>
              <a:gd name="f33" fmla="val 4"/>
              <a:gd name="f34" fmla="+- 0 0 -90"/>
              <a:gd name="f35" fmla="*/ f3 1 158"/>
              <a:gd name="f36" fmla="*/ f4 1 114"/>
              <a:gd name="f37" fmla="+- f7 0 f5"/>
              <a:gd name="f38" fmla="+- f6 0 f5"/>
              <a:gd name="f39" fmla="*/ f34 f0 1"/>
              <a:gd name="f40" fmla="*/ f38 1 158"/>
              <a:gd name="f41" fmla="*/ f37 1 114"/>
              <a:gd name="f42" fmla="*/ 38 f38 1"/>
              <a:gd name="f43" fmla="*/ 0 f37 1"/>
              <a:gd name="f44" fmla="*/ 24 f38 1"/>
              <a:gd name="f45" fmla="*/ 66 f37 1"/>
              <a:gd name="f46" fmla="*/ 33 f38 1"/>
              <a:gd name="f47" fmla="*/ 104 f37 1"/>
              <a:gd name="f48" fmla="*/ 134 f38 1"/>
              <a:gd name="f49" fmla="*/ 143 f38 1"/>
              <a:gd name="f50" fmla="*/ 50 f37 1"/>
              <a:gd name="f51" fmla="*/ 57 f38 1"/>
              <a:gd name="f52" fmla="*/ 12 f37 1"/>
              <a:gd name="f53" fmla="*/ f39 1 f2"/>
              <a:gd name="f54" fmla="*/ f42 1 158"/>
              <a:gd name="f55" fmla="*/ f43 1 114"/>
              <a:gd name="f56" fmla="*/ f44 1 158"/>
              <a:gd name="f57" fmla="*/ f45 1 114"/>
              <a:gd name="f58" fmla="*/ f46 1 158"/>
              <a:gd name="f59" fmla="*/ f47 1 114"/>
              <a:gd name="f60" fmla="*/ f48 1 158"/>
              <a:gd name="f61" fmla="*/ f49 1 158"/>
              <a:gd name="f62" fmla="*/ f50 1 114"/>
              <a:gd name="f63" fmla="*/ f51 1 158"/>
              <a:gd name="f64" fmla="*/ f52 1 114"/>
              <a:gd name="f65" fmla="*/ 0 1 f40"/>
              <a:gd name="f66" fmla="*/ f6 1 f40"/>
              <a:gd name="f67" fmla="*/ 0 1 f41"/>
              <a:gd name="f68" fmla="*/ f7 1 f41"/>
              <a:gd name="f69" fmla="+- f53 0 f1"/>
              <a:gd name="f70" fmla="*/ f54 1 f40"/>
              <a:gd name="f71" fmla="*/ f55 1 f41"/>
              <a:gd name="f72" fmla="*/ f56 1 f40"/>
              <a:gd name="f73" fmla="*/ f57 1 f41"/>
              <a:gd name="f74" fmla="*/ f58 1 f40"/>
              <a:gd name="f75" fmla="*/ f59 1 f41"/>
              <a:gd name="f76" fmla="*/ f60 1 f40"/>
              <a:gd name="f77" fmla="*/ f61 1 f40"/>
              <a:gd name="f78" fmla="*/ f62 1 f41"/>
              <a:gd name="f79" fmla="*/ f63 1 f40"/>
              <a:gd name="f80" fmla="*/ f64 1 f41"/>
              <a:gd name="f81" fmla="*/ f65 f35 1"/>
              <a:gd name="f82" fmla="*/ f66 f35 1"/>
              <a:gd name="f83" fmla="*/ f68 f36 1"/>
              <a:gd name="f84" fmla="*/ f67 f36 1"/>
              <a:gd name="f85" fmla="*/ f70 f35 1"/>
              <a:gd name="f86" fmla="*/ f71 f36 1"/>
              <a:gd name="f87" fmla="*/ f72 f35 1"/>
              <a:gd name="f88" fmla="*/ f73 f36 1"/>
              <a:gd name="f89" fmla="*/ f74 f35 1"/>
              <a:gd name="f90" fmla="*/ f75 f36 1"/>
              <a:gd name="f91" fmla="*/ f76 f35 1"/>
              <a:gd name="f92" fmla="*/ f77 f35 1"/>
              <a:gd name="f93" fmla="*/ f78 f36 1"/>
              <a:gd name="f94" fmla="*/ f79 f35 1"/>
              <a:gd name="f95" fmla="*/ f8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5" y="f86"/>
              </a:cxn>
              <a:cxn ang="f69">
                <a:pos x="f87" y="f88"/>
              </a:cxn>
              <a:cxn ang="f69">
                <a:pos x="f89" y="f90"/>
              </a:cxn>
              <a:cxn ang="f69">
                <a:pos x="f91" y="f90"/>
              </a:cxn>
              <a:cxn ang="f69">
                <a:pos x="f92" y="f93"/>
              </a:cxn>
              <a:cxn ang="f69">
                <a:pos x="f94" y="f95"/>
              </a:cxn>
              <a:cxn ang="f69">
                <a:pos x="f85" y="f86"/>
              </a:cxn>
            </a:cxnLst>
            <a:rect l="f81" t="f84" r="f82" b="f83"/>
            <a:pathLst>
              <a:path w="15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5" y="f17"/>
                  <a:pt x="f9" y="f18"/>
                </a:cubicBezTo>
                <a:cubicBezTo>
                  <a:pt x="f19" y="f7"/>
                  <a:pt x="f20" y="f18"/>
                  <a:pt x="f21" y="f18"/>
                </a:cubicBezTo>
                <a:cubicBezTo>
                  <a:pt x="f6" y="f18"/>
                  <a:pt x="f22" y="f23"/>
                  <a:pt x="f22" y="f24"/>
                </a:cubicBezTo>
                <a:cubicBezTo>
                  <a:pt x="f22" y="f25"/>
                  <a:pt x="f26" y="f27"/>
                  <a:pt x="f28" y="f29"/>
                </a:cubicBezTo>
                <a:cubicBezTo>
                  <a:pt x="f30" y="f31"/>
                  <a:pt x="f32" y="f33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Freeform 61"/>
          <p:cNvSpPr/>
          <p:nvPr/>
        </p:nvSpPr>
        <p:spPr>
          <a:xfrm>
            <a:off x="3280693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5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627 f31 1"/>
              <a:gd name="f43" fmla="*/ 2825 f31 1"/>
              <a:gd name="f44" fmla="*/ 146 f32 1"/>
              <a:gd name="f45" fmla="*/ 0 f32 1"/>
              <a:gd name="f46" fmla="*/ 2628 f31 1"/>
              <a:gd name="f47" fmla="*/ 2 f32 1"/>
              <a:gd name="f48" fmla="*/ 198 f31 1"/>
              <a:gd name="f49" fmla="*/ f33 1 f2"/>
              <a:gd name="f50" fmla="*/ f36 1 2092"/>
              <a:gd name="f51" fmla="*/ f37 1 2825"/>
              <a:gd name="f52" fmla="*/ f38 1 2092"/>
              <a:gd name="f53" fmla="*/ f39 1 2825"/>
              <a:gd name="f54" fmla="*/ f40 1 2092"/>
              <a:gd name="f55" fmla="*/ f41 1 2825"/>
              <a:gd name="f56" fmla="*/ f42 1 2825"/>
              <a:gd name="f57" fmla="*/ f43 1 2825"/>
              <a:gd name="f58" fmla="*/ f44 1 2092"/>
              <a:gd name="f59" fmla="*/ f45 1 2092"/>
              <a:gd name="f60" fmla="*/ f46 1 2825"/>
              <a:gd name="f61" fmla="*/ f47 1 2092"/>
              <a:gd name="f62" fmla="*/ f48 1 2825"/>
              <a:gd name="f63" fmla="*/ 0 1 f34"/>
              <a:gd name="f64" fmla="*/ f6 1 f34"/>
              <a:gd name="f65" fmla="*/ 0 1 f35"/>
              <a:gd name="f66" fmla="*/ f7 1 f35"/>
              <a:gd name="f67" fmla="+- f49 0 f1"/>
              <a:gd name="f68" fmla="*/ f50 1 f34"/>
              <a:gd name="f69" fmla="*/ f51 1 f35"/>
              <a:gd name="f70" fmla="*/ f52 1 f34"/>
              <a:gd name="f71" fmla="*/ f53 1 f35"/>
              <a:gd name="f72" fmla="*/ f54 1 f34"/>
              <a:gd name="f73" fmla="*/ f55 1 f35"/>
              <a:gd name="f74" fmla="*/ f56 1 f35"/>
              <a:gd name="f75" fmla="*/ f57 1 f35"/>
              <a:gd name="f76" fmla="*/ f58 1 f34"/>
              <a:gd name="f77" fmla="*/ f59 1 f34"/>
              <a:gd name="f78" fmla="*/ f60 1 f35"/>
              <a:gd name="f79" fmla="*/ f61 1 f34"/>
              <a:gd name="f80" fmla="*/ f62 1 f35"/>
              <a:gd name="f81" fmla="*/ f63 f29 1"/>
              <a:gd name="f82" fmla="*/ f64 f29 1"/>
              <a:gd name="f83" fmla="*/ f66 f30 1"/>
              <a:gd name="f84" fmla="*/ f65 f30 1"/>
              <a:gd name="f85" fmla="*/ f68 f29 1"/>
              <a:gd name="f86" fmla="*/ f69 f30 1"/>
              <a:gd name="f87" fmla="*/ f70 f29 1"/>
              <a:gd name="f88" fmla="*/ f71 f30 1"/>
              <a:gd name="f89" fmla="*/ f72 f29 1"/>
              <a:gd name="f90" fmla="*/ f73 f30 1"/>
              <a:gd name="f91" fmla="*/ f74 f30 1"/>
              <a:gd name="f92" fmla="*/ f75 f30 1"/>
              <a:gd name="f93" fmla="*/ f76 f29 1"/>
              <a:gd name="f94" fmla="*/ f77 f29 1"/>
              <a:gd name="f95" fmla="*/ f78 f30 1"/>
              <a:gd name="f96" fmla="*/ f79 f29 1"/>
              <a:gd name="f97" fmla="*/ f8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7">
                <a:pos x="f85" y="f86"/>
              </a:cxn>
              <a:cxn ang="f67">
                <a:pos x="f87" y="f88"/>
              </a:cxn>
              <a:cxn ang="f67">
                <a:pos x="f89" y="f90"/>
              </a:cxn>
              <a:cxn ang="f67">
                <a:pos x="f89" y="f91"/>
              </a:cxn>
              <a:cxn ang="f67">
                <a:pos x="f87" y="f92"/>
              </a:cxn>
              <a:cxn ang="f67">
                <a:pos x="f93" y="f92"/>
              </a:cxn>
              <a:cxn ang="f67">
                <a:pos x="f94" y="f95"/>
              </a:cxn>
              <a:cxn ang="f67">
                <a:pos x="f96" y="f97"/>
              </a:cxn>
              <a:cxn ang="f67">
                <a:pos x="f85" y="f86"/>
              </a:cxn>
            </a:cxnLst>
            <a:rect l="f81" t="f84" r="f82" b="f83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9" y="f7"/>
                </a:cubicBezTo>
                <a:lnTo>
                  <a:pt x="f19" y="f7"/>
                </a:lnTo>
                <a:cubicBezTo>
                  <a:pt x="f20" y="f18"/>
                  <a:pt x="f21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3" name="Freeform 62"/>
          <p:cNvSpPr/>
          <p:nvPr/>
        </p:nvSpPr>
        <p:spPr>
          <a:xfrm>
            <a:off x="3924193" y="4317028"/>
            <a:ext cx="148004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"/>
              <a:gd name="f7" fmla="val 132"/>
              <a:gd name="f8" fmla="val 120"/>
              <a:gd name="f9" fmla="val 106"/>
              <a:gd name="f10" fmla="val 123"/>
              <a:gd name="f11" fmla="val 99"/>
              <a:gd name="f12" fmla="val 126"/>
              <a:gd name="f13" fmla="val 90"/>
              <a:gd name="f14" fmla="val 128"/>
              <a:gd name="f15" fmla="val 82"/>
              <a:gd name="f16" fmla="val 131"/>
              <a:gd name="f17" fmla="val 74"/>
              <a:gd name="f18" fmla="val 66"/>
              <a:gd name="f19" fmla="val 57"/>
              <a:gd name="f20" fmla="val 47"/>
              <a:gd name="f21" fmla="val 130"/>
              <a:gd name="f22" fmla="val 39"/>
              <a:gd name="f23" fmla="val 31"/>
              <a:gd name="f24" fmla="val 125"/>
              <a:gd name="f25" fmla="val 24"/>
              <a:gd name="f26" fmla="val 121"/>
              <a:gd name="f27" fmla="val 18"/>
              <a:gd name="f28" fmla="val 115"/>
              <a:gd name="f29" fmla="val 12"/>
              <a:gd name="f30" fmla="val 110"/>
              <a:gd name="f31" fmla="val 8"/>
              <a:gd name="f32" fmla="val 103"/>
              <a:gd name="f33" fmla="val 5"/>
              <a:gd name="f34" fmla="val 95"/>
              <a:gd name="f35" fmla="val 1"/>
              <a:gd name="f36" fmla="val 86"/>
              <a:gd name="f37" fmla="val 77"/>
              <a:gd name="f38" fmla="val 65"/>
              <a:gd name="f39" fmla="val 45"/>
              <a:gd name="f40" fmla="val 6"/>
              <a:gd name="f41" fmla="val 29"/>
              <a:gd name="f42" fmla="val 17"/>
              <a:gd name="f43" fmla="val 46"/>
              <a:gd name="f44" fmla="val 81"/>
              <a:gd name="f45" fmla="val 89"/>
              <a:gd name="f46" fmla="val 2"/>
              <a:gd name="f47" fmla="val 96"/>
              <a:gd name="f48" fmla="val 4"/>
              <a:gd name="f49" fmla="val 104"/>
              <a:gd name="f50" fmla="val 7"/>
              <a:gd name="f51" fmla="val 11"/>
              <a:gd name="f52" fmla="val 112"/>
              <a:gd name="f53" fmla="val 30"/>
              <a:gd name="f54" fmla="val 107"/>
              <a:gd name="f55" fmla="val 28"/>
              <a:gd name="f56" fmla="val 26"/>
              <a:gd name="f57" fmla="val 100"/>
              <a:gd name="f58" fmla="val 97"/>
              <a:gd name="f59" fmla="val 22"/>
              <a:gd name="f60" fmla="val 94"/>
              <a:gd name="f61" fmla="val 20"/>
              <a:gd name="f62" fmla="val 19"/>
              <a:gd name="f63" fmla="val 80"/>
              <a:gd name="f64" fmla="val 16"/>
              <a:gd name="f65" fmla="val 76"/>
              <a:gd name="f66" fmla="val 15"/>
              <a:gd name="f67" fmla="val 70"/>
              <a:gd name="f68" fmla="val 14"/>
              <a:gd name="f69" fmla="val 64"/>
              <a:gd name="f70" fmla="val 49"/>
              <a:gd name="f71" fmla="val 38"/>
              <a:gd name="f72" fmla="val 21"/>
              <a:gd name="f73" fmla="val 37"/>
              <a:gd name="f74" fmla="val 51"/>
              <a:gd name="f75" fmla="val 117"/>
              <a:gd name="f76" fmla="val 71"/>
              <a:gd name="f77" fmla="val 87"/>
              <a:gd name="f78" fmla="val 114"/>
              <a:gd name="f79" fmla="val 92"/>
              <a:gd name="f80" fmla="val 111"/>
              <a:gd name="f81" fmla="val 62"/>
              <a:gd name="f82" fmla="+- 0 0 -90"/>
              <a:gd name="f83" fmla="*/ f3 1 113"/>
              <a:gd name="f84" fmla="*/ f4 1 132"/>
              <a:gd name="f85" fmla="+- f7 0 f5"/>
              <a:gd name="f86" fmla="+- f6 0 f5"/>
              <a:gd name="f87" fmla="*/ f82 f0 1"/>
              <a:gd name="f88" fmla="*/ f86 1 113"/>
              <a:gd name="f89" fmla="*/ f85 1 132"/>
              <a:gd name="f90" fmla="*/ 113 f86 1"/>
              <a:gd name="f91" fmla="*/ 120 f85 1"/>
              <a:gd name="f92" fmla="*/ 90 f86 1"/>
              <a:gd name="f93" fmla="*/ 128 f85 1"/>
              <a:gd name="f94" fmla="*/ 66 f86 1"/>
              <a:gd name="f95" fmla="*/ 132 f85 1"/>
              <a:gd name="f96" fmla="*/ 39 f86 1"/>
              <a:gd name="f97" fmla="*/ 18 f86 1"/>
              <a:gd name="f98" fmla="*/ 115 f85 1"/>
              <a:gd name="f99" fmla="*/ 5 f86 1"/>
              <a:gd name="f100" fmla="*/ 95 f85 1"/>
              <a:gd name="f101" fmla="*/ 0 f86 1"/>
              <a:gd name="f102" fmla="*/ 65 f85 1"/>
              <a:gd name="f103" fmla="*/ 17 f85 1"/>
              <a:gd name="f104" fmla="*/ 0 f85 1"/>
              <a:gd name="f105" fmla="*/ 89 f86 1"/>
              <a:gd name="f106" fmla="*/ 2 f85 1"/>
              <a:gd name="f107" fmla="*/ 11 f85 1"/>
              <a:gd name="f108" fmla="*/ 31 f85 1"/>
              <a:gd name="f109" fmla="*/ 112 f86 1"/>
              <a:gd name="f110" fmla="*/ 104 f86 1"/>
              <a:gd name="f111" fmla="*/ 26 f85 1"/>
              <a:gd name="f112" fmla="*/ 94 f86 1"/>
              <a:gd name="f113" fmla="*/ 20 f85 1"/>
              <a:gd name="f114" fmla="*/ 80 f86 1"/>
              <a:gd name="f115" fmla="*/ 16 f85 1"/>
              <a:gd name="f116" fmla="*/ 64 f86 1"/>
              <a:gd name="f117" fmla="*/ 14 f85 1"/>
              <a:gd name="f118" fmla="*/ 30 f86 1"/>
              <a:gd name="f119" fmla="*/ 28 f85 1"/>
              <a:gd name="f120" fmla="*/ 17 f86 1"/>
              <a:gd name="f121" fmla="*/ 103 f85 1"/>
              <a:gd name="f122" fmla="*/ 117 f85 1"/>
              <a:gd name="f123" fmla="*/ 82 f86 1"/>
              <a:gd name="f124" fmla="*/ 96 f86 1"/>
              <a:gd name="f125" fmla="*/ 111 f85 1"/>
              <a:gd name="f126" fmla="*/ 80 f85 1"/>
              <a:gd name="f127" fmla="*/ 62 f86 1"/>
              <a:gd name="f128" fmla="*/ f87 1 f2"/>
              <a:gd name="f129" fmla="*/ f90 1 113"/>
              <a:gd name="f130" fmla="*/ f91 1 132"/>
              <a:gd name="f131" fmla="*/ f92 1 113"/>
              <a:gd name="f132" fmla="*/ f93 1 132"/>
              <a:gd name="f133" fmla="*/ f94 1 113"/>
              <a:gd name="f134" fmla="*/ f95 1 132"/>
              <a:gd name="f135" fmla="*/ f96 1 113"/>
              <a:gd name="f136" fmla="*/ f97 1 113"/>
              <a:gd name="f137" fmla="*/ f98 1 132"/>
              <a:gd name="f138" fmla="*/ f99 1 113"/>
              <a:gd name="f139" fmla="*/ f100 1 132"/>
              <a:gd name="f140" fmla="*/ f101 1 113"/>
              <a:gd name="f141" fmla="*/ f102 1 132"/>
              <a:gd name="f142" fmla="*/ f103 1 132"/>
              <a:gd name="f143" fmla="*/ f104 1 132"/>
              <a:gd name="f144" fmla="*/ f105 1 113"/>
              <a:gd name="f145" fmla="*/ f106 1 132"/>
              <a:gd name="f146" fmla="*/ f107 1 132"/>
              <a:gd name="f147" fmla="*/ f108 1 132"/>
              <a:gd name="f148" fmla="*/ f109 1 113"/>
              <a:gd name="f149" fmla="*/ f110 1 113"/>
              <a:gd name="f150" fmla="*/ f111 1 132"/>
              <a:gd name="f151" fmla="*/ f112 1 113"/>
              <a:gd name="f152" fmla="*/ f113 1 132"/>
              <a:gd name="f153" fmla="*/ f114 1 113"/>
              <a:gd name="f154" fmla="*/ f115 1 132"/>
              <a:gd name="f155" fmla="*/ f116 1 113"/>
              <a:gd name="f156" fmla="*/ f117 1 132"/>
              <a:gd name="f157" fmla="*/ f118 1 113"/>
              <a:gd name="f158" fmla="*/ f119 1 132"/>
              <a:gd name="f159" fmla="*/ f120 1 113"/>
              <a:gd name="f160" fmla="*/ f121 1 132"/>
              <a:gd name="f161" fmla="*/ f122 1 132"/>
              <a:gd name="f162" fmla="*/ f123 1 113"/>
              <a:gd name="f163" fmla="*/ f124 1 113"/>
              <a:gd name="f164" fmla="*/ f125 1 132"/>
              <a:gd name="f165" fmla="*/ f126 1 132"/>
              <a:gd name="f166" fmla="*/ f127 1 113"/>
              <a:gd name="f167" fmla="*/ 0 1 f88"/>
              <a:gd name="f168" fmla="*/ f6 1 f88"/>
              <a:gd name="f169" fmla="*/ 0 1 f89"/>
              <a:gd name="f170" fmla="*/ f7 1 f89"/>
              <a:gd name="f171" fmla="+- f128 0 f1"/>
              <a:gd name="f172" fmla="*/ f129 1 f88"/>
              <a:gd name="f173" fmla="*/ f130 1 f89"/>
              <a:gd name="f174" fmla="*/ f131 1 f88"/>
              <a:gd name="f175" fmla="*/ f132 1 f89"/>
              <a:gd name="f176" fmla="*/ f133 1 f88"/>
              <a:gd name="f177" fmla="*/ f134 1 f89"/>
              <a:gd name="f178" fmla="*/ f135 1 f88"/>
              <a:gd name="f179" fmla="*/ f136 1 f88"/>
              <a:gd name="f180" fmla="*/ f137 1 f89"/>
              <a:gd name="f181" fmla="*/ f138 1 f88"/>
              <a:gd name="f182" fmla="*/ f139 1 f89"/>
              <a:gd name="f183" fmla="*/ f140 1 f88"/>
              <a:gd name="f184" fmla="*/ f141 1 f89"/>
              <a:gd name="f185" fmla="*/ f142 1 f89"/>
              <a:gd name="f186" fmla="*/ f143 1 f89"/>
              <a:gd name="f187" fmla="*/ f144 1 f88"/>
              <a:gd name="f188" fmla="*/ f145 1 f89"/>
              <a:gd name="f189" fmla="*/ f146 1 f89"/>
              <a:gd name="f190" fmla="*/ f147 1 f89"/>
              <a:gd name="f191" fmla="*/ f148 1 f88"/>
              <a:gd name="f192" fmla="*/ f149 1 f88"/>
              <a:gd name="f193" fmla="*/ f150 1 f89"/>
              <a:gd name="f194" fmla="*/ f151 1 f88"/>
              <a:gd name="f195" fmla="*/ f152 1 f89"/>
              <a:gd name="f196" fmla="*/ f153 1 f88"/>
              <a:gd name="f197" fmla="*/ f154 1 f89"/>
              <a:gd name="f198" fmla="*/ f155 1 f88"/>
              <a:gd name="f199" fmla="*/ f156 1 f89"/>
              <a:gd name="f200" fmla="*/ f157 1 f88"/>
              <a:gd name="f201" fmla="*/ f158 1 f89"/>
              <a:gd name="f202" fmla="*/ f159 1 f88"/>
              <a:gd name="f203" fmla="*/ f160 1 f89"/>
              <a:gd name="f204" fmla="*/ f161 1 f89"/>
              <a:gd name="f205" fmla="*/ f162 1 f88"/>
              <a:gd name="f206" fmla="*/ f163 1 f88"/>
              <a:gd name="f207" fmla="*/ f164 1 f89"/>
              <a:gd name="f208" fmla="*/ f165 1 f89"/>
              <a:gd name="f209" fmla="*/ f166 1 f88"/>
              <a:gd name="f210" fmla="*/ f167 f83 1"/>
              <a:gd name="f211" fmla="*/ f168 f83 1"/>
              <a:gd name="f212" fmla="*/ f170 f84 1"/>
              <a:gd name="f213" fmla="*/ f169 f84 1"/>
              <a:gd name="f214" fmla="*/ f172 f83 1"/>
              <a:gd name="f215" fmla="*/ f173 f84 1"/>
              <a:gd name="f216" fmla="*/ f174 f83 1"/>
              <a:gd name="f217" fmla="*/ f175 f84 1"/>
              <a:gd name="f218" fmla="*/ f176 f83 1"/>
              <a:gd name="f219" fmla="*/ f177 f84 1"/>
              <a:gd name="f220" fmla="*/ f178 f83 1"/>
              <a:gd name="f221" fmla="*/ f179 f83 1"/>
              <a:gd name="f222" fmla="*/ f180 f84 1"/>
              <a:gd name="f223" fmla="*/ f181 f83 1"/>
              <a:gd name="f224" fmla="*/ f182 f84 1"/>
              <a:gd name="f225" fmla="*/ f183 f83 1"/>
              <a:gd name="f226" fmla="*/ f184 f84 1"/>
              <a:gd name="f227" fmla="*/ f185 f84 1"/>
              <a:gd name="f228" fmla="*/ f186 f84 1"/>
              <a:gd name="f229" fmla="*/ f187 f83 1"/>
              <a:gd name="f230" fmla="*/ f188 f84 1"/>
              <a:gd name="f231" fmla="*/ f189 f84 1"/>
              <a:gd name="f232" fmla="*/ f190 f84 1"/>
              <a:gd name="f233" fmla="*/ f191 f83 1"/>
              <a:gd name="f234" fmla="*/ f192 f83 1"/>
              <a:gd name="f235" fmla="*/ f193 f84 1"/>
              <a:gd name="f236" fmla="*/ f194 f83 1"/>
              <a:gd name="f237" fmla="*/ f195 f84 1"/>
              <a:gd name="f238" fmla="*/ f196 f83 1"/>
              <a:gd name="f239" fmla="*/ f197 f84 1"/>
              <a:gd name="f240" fmla="*/ f198 f83 1"/>
              <a:gd name="f241" fmla="*/ f199 f84 1"/>
              <a:gd name="f242" fmla="*/ f200 f83 1"/>
              <a:gd name="f243" fmla="*/ f201 f84 1"/>
              <a:gd name="f244" fmla="*/ f202 f83 1"/>
              <a:gd name="f245" fmla="*/ f203 f84 1"/>
              <a:gd name="f246" fmla="*/ f204 f84 1"/>
              <a:gd name="f247" fmla="*/ f205 f83 1"/>
              <a:gd name="f248" fmla="*/ f206 f83 1"/>
              <a:gd name="f249" fmla="*/ f207 f84 1"/>
              <a:gd name="f250" fmla="*/ f208 f84 1"/>
              <a:gd name="f251" fmla="*/ f209 f8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1">
                <a:pos x="f214" y="f215"/>
              </a:cxn>
              <a:cxn ang="f171">
                <a:pos x="f216" y="f217"/>
              </a:cxn>
              <a:cxn ang="f171">
                <a:pos x="f218" y="f219"/>
              </a:cxn>
              <a:cxn ang="f171">
                <a:pos x="f220" y="f217"/>
              </a:cxn>
              <a:cxn ang="f171">
                <a:pos x="f221" y="f222"/>
              </a:cxn>
              <a:cxn ang="f171">
                <a:pos x="f223" y="f224"/>
              </a:cxn>
              <a:cxn ang="f171">
                <a:pos x="f225" y="f226"/>
              </a:cxn>
              <a:cxn ang="f171">
                <a:pos x="f221" y="f227"/>
              </a:cxn>
              <a:cxn ang="f171">
                <a:pos x="f218" y="f228"/>
              </a:cxn>
              <a:cxn ang="f171">
                <a:pos x="f229" y="f230"/>
              </a:cxn>
              <a:cxn ang="f171">
                <a:pos x="f214" y="f231"/>
              </a:cxn>
              <a:cxn ang="f171">
                <a:pos x="f214" y="f232"/>
              </a:cxn>
              <a:cxn ang="f171">
                <a:pos x="f233" y="f232"/>
              </a:cxn>
              <a:cxn ang="f171">
                <a:pos x="f234" y="f235"/>
              </a:cxn>
              <a:cxn ang="f171">
                <a:pos x="f236" y="f237"/>
              </a:cxn>
              <a:cxn ang="f171">
                <a:pos x="f238" y="f239"/>
              </a:cxn>
              <a:cxn ang="f171">
                <a:pos x="f240" y="f241"/>
              </a:cxn>
              <a:cxn ang="f171">
                <a:pos x="f242" y="f243"/>
              </a:cxn>
              <a:cxn ang="f171">
                <a:pos x="f244" y="f226"/>
              </a:cxn>
              <a:cxn ang="f171">
                <a:pos x="f242" y="f245"/>
              </a:cxn>
              <a:cxn ang="f171">
                <a:pos x="f218" y="f246"/>
              </a:cxn>
              <a:cxn ang="f171">
                <a:pos x="f247" y="f222"/>
              </a:cxn>
              <a:cxn ang="f171">
                <a:pos x="f248" y="f249"/>
              </a:cxn>
              <a:cxn ang="f171">
                <a:pos x="f248" y="f250"/>
              </a:cxn>
              <a:cxn ang="f171">
                <a:pos x="f251" y="f250"/>
              </a:cxn>
              <a:cxn ang="f171">
                <a:pos x="f251" y="f226"/>
              </a:cxn>
              <a:cxn ang="f171">
                <a:pos x="f214" y="f226"/>
              </a:cxn>
              <a:cxn ang="f171">
                <a:pos x="f214" y="f215"/>
              </a:cxn>
            </a:cxnLst>
            <a:rect l="f210" t="f213" r="f211" b="f212"/>
            <a:pathLst>
              <a:path w="113" h="132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21"/>
                  <a:pt x="f22" y="f14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41"/>
                  <a:pt x="f27" y="f42"/>
                </a:cubicBezTo>
                <a:cubicBezTo>
                  <a:pt x="f41" y="f40"/>
                  <a:pt x="f43" y="f5"/>
                  <a:pt x="f18" y="f5"/>
                </a:cubicBezTo>
                <a:cubicBezTo>
                  <a:pt x="f17" y="f5"/>
                  <a:pt x="f44" y="f35"/>
                  <a:pt x="f45" y="f46"/>
                </a:cubicBezTo>
                <a:cubicBezTo>
                  <a:pt x="f47" y="f48"/>
                  <a:pt x="f49" y="f50"/>
                  <a:pt x="f6" y="f51"/>
                </a:cubicBezTo>
                <a:lnTo>
                  <a:pt x="f6" y="f23"/>
                </a:lnTo>
                <a:lnTo>
                  <a:pt x="f52" y="f23"/>
                </a:lnTo>
                <a:cubicBezTo>
                  <a:pt x="f30" y="f53"/>
                  <a:pt x="f54" y="f55"/>
                  <a:pt x="f49" y="f56"/>
                </a:cubicBezTo>
                <a:cubicBezTo>
                  <a:pt x="f57" y="f25"/>
                  <a:pt x="f58" y="f59"/>
                  <a:pt x="f60" y="f61"/>
                </a:cubicBezTo>
                <a:cubicBezTo>
                  <a:pt x="f13" y="f62"/>
                  <a:pt x="f36" y="f42"/>
                  <a:pt x="f63" y="f64"/>
                </a:cubicBezTo>
                <a:cubicBezTo>
                  <a:pt x="f65" y="f66"/>
                  <a:pt x="f67" y="f68"/>
                  <a:pt x="f69" y="f68"/>
                </a:cubicBezTo>
                <a:cubicBezTo>
                  <a:pt x="f70" y="f68"/>
                  <a:pt x="f71" y="f62"/>
                  <a:pt x="f53" y="f55"/>
                </a:cubicBezTo>
                <a:cubicBezTo>
                  <a:pt x="f72" y="f73"/>
                  <a:pt x="f42" y="f70"/>
                  <a:pt x="f42" y="f38"/>
                </a:cubicBezTo>
                <a:cubicBezTo>
                  <a:pt x="f42" y="f44"/>
                  <a:pt x="f59" y="f60"/>
                  <a:pt x="f53" y="f32"/>
                </a:cubicBezTo>
                <a:cubicBezTo>
                  <a:pt x="f22" y="f6"/>
                  <a:pt x="f74" y="f75"/>
                  <a:pt x="f18" y="f75"/>
                </a:cubicBezTo>
                <a:cubicBezTo>
                  <a:pt x="f76" y="f75"/>
                  <a:pt x="f37" y="f75"/>
                  <a:pt x="f15" y="f28"/>
                </a:cubicBezTo>
                <a:cubicBezTo>
                  <a:pt x="f77" y="f78"/>
                  <a:pt x="f79" y="f6"/>
                  <a:pt x="f47" y="f80"/>
                </a:cubicBezTo>
                <a:lnTo>
                  <a:pt x="f47" y="f63"/>
                </a:lnTo>
                <a:lnTo>
                  <a:pt x="f81" y="f63"/>
                </a:lnTo>
                <a:lnTo>
                  <a:pt x="f81" y="f38"/>
                </a:lnTo>
                <a:lnTo>
                  <a:pt x="f6" y="f38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4" name="Freeform 63"/>
          <p:cNvSpPr/>
          <p:nvPr/>
        </p:nvSpPr>
        <p:spPr>
          <a:xfrm>
            <a:off x="4110804" y="4317028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5" name="Freeform 64"/>
          <p:cNvSpPr/>
          <p:nvPr/>
        </p:nvSpPr>
        <p:spPr>
          <a:xfrm>
            <a:off x="4175159" y="4362072"/>
            <a:ext cx="8365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6"/>
              <a:gd name="f16" fmla="val 43"/>
              <a:gd name="f17" fmla="val 38"/>
              <a:gd name="f18" fmla="val 34"/>
              <a:gd name="f19" fmla="val 29"/>
              <a:gd name="f20" fmla="val 19"/>
              <a:gd name="f21" fmla="val 24"/>
              <a:gd name="f22" fmla="val 21"/>
              <a:gd name="f23" fmla="val 20"/>
              <a:gd name="f24" fmla="val 27"/>
              <a:gd name="f25" fmla="val 14"/>
              <a:gd name="f26" fmla="val 22"/>
              <a:gd name="f27" fmla="val 9"/>
              <a:gd name="f28" fmla="val 28"/>
              <a:gd name="f29" fmla="val 5"/>
              <a:gd name="f30" fmla="val 33"/>
              <a:gd name="f31" fmla="val 3"/>
              <a:gd name="f32" fmla="val 37"/>
              <a:gd name="f33" fmla="val 1"/>
              <a:gd name="f34" fmla="val 42"/>
              <a:gd name="f35" fmla="val 47"/>
              <a:gd name="f36" fmla="val 50"/>
              <a:gd name="f37" fmla="val 52"/>
              <a:gd name="f38" fmla="val 55"/>
              <a:gd name="f39" fmla="val 57"/>
              <a:gd name="f40" fmla="+- 0 0 -90"/>
              <a:gd name="f41" fmla="*/ f3 1 59"/>
              <a:gd name="f42" fmla="*/ f4 1 95"/>
              <a:gd name="f43" fmla="+- f7 0 f5"/>
              <a:gd name="f44" fmla="+- f6 0 f5"/>
              <a:gd name="f45" fmla="*/ f40 f0 1"/>
              <a:gd name="f46" fmla="*/ f44 1 59"/>
              <a:gd name="f47" fmla="*/ f43 1 95"/>
              <a:gd name="f48" fmla="*/ 59 f44 1"/>
              <a:gd name="f49" fmla="*/ 17 f43 1"/>
              <a:gd name="f50" fmla="*/ 58 f44 1"/>
              <a:gd name="f51" fmla="*/ 51 f44 1"/>
              <a:gd name="f52" fmla="*/ 16 f43 1"/>
              <a:gd name="f53" fmla="*/ 43 f44 1"/>
              <a:gd name="f54" fmla="*/ 29 f44 1"/>
              <a:gd name="f55" fmla="*/ 19 f43 1"/>
              <a:gd name="f56" fmla="*/ 16 f44 1"/>
              <a:gd name="f57" fmla="*/ 27 f43 1"/>
              <a:gd name="f58" fmla="*/ 95 f43 1"/>
              <a:gd name="f59" fmla="*/ 0 f44 1"/>
              <a:gd name="f60" fmla="*/ 0 f43 1"/>
              <a:gd name="f61" fmla="*/ 14 f43 1"/>
              <a:gd name="f62" fmla="*/ 33 f44 1"/>
              <a:gd name="f63" fmla="*/ 3 f43 1"/>
              <a:gd name="f64" fmla="*/ 47 f44 1"/>
              <a:gd name="f65" fmla="*/ 54 f44 1"/>
              <a:gd name="f66" fmla="*/ 1 f43 1"/>
              <a:gd name="f67" fmla="*/ f45 1 f2"/>
              <a:gd name="f68" fmla="*/ f48 1 59"/>
              <a:gd name="f69" fmla="*/ f49 1 95"/>
              <a:gd name="f70" fmla="*/ f50 1 59"/>
              <a:gd name="f71" fmla="*/ f51 1 59"/>
              <a:gd name="f72" fmla="*/ f52 1 95"/>
              <a:gd name="f73" fmla="*/ f53 1 59"/>
              <a:gd name="f74" fmla="*/ f54 1 59"/>
              <a:gd name="f75" fmla="*/ f55 1 95"/>
              <a:gd name="f76" fmla="*/ f56 1 59"/>
              <a:gd name="f77" fmla="*/ f57 1 95"/>
              <a:gd name="f78" fmla="*/ f58 1 95"/>
              <a:gd name="f79" fmla="*/ f59 1 59"/>
              <a:gd name="f80" fmla="*/ f60 1 95"/>
              <a:gd name="f81" fmla="*/ f61 1 95"/>
              <a:gd name="f82" fmla="*/ f62 1 59"/>
              <a:gd name="f83" fmla="*/ f63 1 95"/>
              <a:gd name="f84" fmla="*/ f64 1 59"/>
              <a:gd name="f85" fmla="*/ f65 1 59"/>
              <a:gd name="f86" fmla="*/ f66 1 95"/>
              <a:gd name="f87" fmla="*/ 0 1 f46"/>
              <a:gd name="f88" fmla="*/ f6 1 f46"/>
              <a:gd name="f89" fmla="*/ 0 1 f47"/>
              <a:gd name="f90" fmla="*/ f7 1 f47"/>
              <a:gd name="f91" fmla="+- f67 0 f1"/>
              <a:gd name="f92" fmla="*/ f68 1 f46"/>
              <a:gd name="f93" fmla="*/ f69 1 f47"/>
              <a:gd name="f94" fmla="*/ f70 1 f46"/>
              <a:gd name="f95" fmla="*/ f71 1 f46"/>
              <a:gd name="f96" fmla="*/ f72 1 f47"/>
              <a:gd name="f97" fmla="*/ f73 1 f46"/>
              <a:gd name="f98" fmla="*/ f74 1 f46"/>
              <a:gd name="f99" fmla="*/ f75 1 f47"/>
              <a:gd name="f100" fmla="*/ f76 1 f46"/>
              <a:gd name="f101" fmla="*/ f77 1 f47"/>
              <a:gd name="f102" fmla="*/ f78 1 f47"/>
              <a:gd name="f103" fmla="*/ f79 1 f46"/>
              <a:gd name="f104" fmla="*/ f80 1 f47"/>
              <a:gd name="f105" fmla="*/ f81 1 f47"/>
              <a:gd name="f106" fmla="*/ f82 1 f46"/>
              <a:gd name="f107" fmla="*/ f83 1 f47"/>
              <a:gd name="f108" fmla="*/ f84 1 f46"/>
              <a:gd name="f109" fmla="*/ f85 1 f46"/>
              <a:gd name="f110" fmla="*/ f86 1 f47"/>
              <a:gd name="f111" fmla="*/ f87 f41 1"/>
              <a:gd name="f112" fmla="*/ f88 f41 1"/>
              <a:gd name="f113" fmla="*/ f90 f42 1"/>
              <a:gd name="f114" fmla="*/ f89 f42 1"/>
              <a:gd name="f115" fmla="*/ f92 f41 1"/>
              <a:gd name="f116" fmla="*/ f93 f42 1"/>
              <a:gd name="f117" fmla="*/ f94 f41 1"/>
              <a:gd name="f118" fmla="*/ f95 f41 1"/>
              <a:gd name="f119" fmla="*/ f96 f42 1"/>
              <a:gd name="f120" fmla="*/ f97 f41 1"/>
              <a:gd name="f121" fmla="*/ f98 f41 1"/>
              <a:gd name="f122" fmla="*/ f99 f42 1"/>
              <a:gd name="f123" fmla="*/ f100 f41 1"/>
              <a:gd name="f124" fmla="*/ f101 f42 1"/>
              <a:gd name="f125" fmla="*/ f102 f42 1"/>
              <a:gd name="f126" fmla="*/ f103 f41 1"/>
              <a:gd name="f127" fmla="*/ f104 f42 1"/>
              <a:gd name="f128" fmla="*/ f105 f42 1"/>
              <a:gd name="f129" fmla="*/ f106 f41 1"/>
              <a:gd name="f130" fmla="*/ f107 f42 1"/>
              <a:gd name="f131" fmla="*/ f108 f41 1"/>
              <a:gd name="f132" fmla="*/ f109 f41 1"/>
              <a:gd name="f133" fmla="*/ f110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1">
                <a:pos x="f115" y="f116"/>
              </a:cxn>
              <a:cxn ang="f91">
                <a:pos x="f117" y="f116"/>
              </a:cxn>
              <a:cxn ang="f91">
                <a:pos x="f118" y="f119"/>
              </a:cxn>
              <a:cxn ang="f91">
                <a:pos x="f120" y="f119"/>
              </a:cxn>
              <a:cxn ang="f91">
                <a:pos x="f121" y="f122"/>
              </a:cxn>
              <a:cxn ang="f91">
                <a:pos x="f123" y="f124"/>
              </a:cxn>
              <a:cxn ang="f91">
                <a:pos x="f123" y="f125"/>
              </a:cxn>
              <a:cxn ang="f91">
                <a:pos x="f126" y="f125"/>
              </a:cxn>
              <a:cxn ang="f91">
                <a:pos x="f126" y="f127"/>
              </a:cxn>
              <a:cxn ang="f91">
                <a:pos x="f123" y="f127"/>
              </a:cxn>
              <a:cxn ang="f91">
                <a:pos x="f123" y="f128"/>
              </a:cxn>
              <a:cxn ang="f91">
                <a:pos x="f129" y="f130"/>
              </a:cxn>
              <a:cxn ang="f91">
                <a:pos x="f131" y="f127"/>
              </a:cxn>
              <a:cxn ang="f91">
                <a:pos x="f132" y="f127"/>
              </a:cxn>
              <a:cxn ang="f91">
                <a:pos x="f115" y="f133"/>
              </a:cxn>
              <a:cxn ang="f91">
                <a:pos x="f115" y="f116"/>
              </a:cxn>
            </a:cxnLst>
            <a:rect l="f111" t="f114" r="f112" b="f113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1"/>
                  <a:pt x="f12" y="f24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39" y="f5"/>
                  <a:pt x="f6" y="f33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6" name="Freeform 65"/>
          <p:cNvSpPr/>
          <p:nvPr/>
        </p:nvSpPr>
        <p:spPr>
          <a:xfrm>
            <a:off x="4265246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"/>
              <a:gd name="f7" fmla="val 101"/>
              <a:gd name="f8" fmla="val 98"/>
              <a:gd name="f9" fmla="val 66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60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3"/>
              <a:gd name="f22" fmla="val 96"/>
              <a:gd name="f23" fmla="val 50"/>
              <a:gd name="f24" fmla="val 47"/>
              <a:gd name="f25" fmla="val 99"/>
              <a:gd name="f26" fmla="val 44"/>
              <a:gd name="f27" fmla="val 100"/>
              <a:gd name="f28" fmla="val 40"/>
              <a:gd name="f29" fmla="val 36"/>
              <a:gd name="f30" fmla="val 31"/>
              <a:gd name="f31" fmla="val 23"/>
              <a:gd name="f32" fmla="val 15"/>
              <a:gd name="f33" fmla="val 9"/>
              <a:gd name="f34" fmla="val 3"/>
              <a:gd name="f35" fmla="val 87"/>
              <a:gd name="f36" fmla="val 79"/>
              <a:gd name="f37" fmla="val 71"/>
              <a:gd name="f38" fmla="val 63"/>
              <a:gd name="f39" fmla="val 2"/>
              <a:gd name="f40" fmla="val 5"/>
              <a:gd name="f41" fmla="val 8"/>
              <a:gd name="f42" fmla="val 49"/>
              <a:gd name="f43" fmla="val 13"/>
              <a:gd name="f44" fmla="val 45"/>
              <a:gd name="f45" fmla="val 18"/>
              <a:gd name="f46" fmla="val 42"/>
              <a:gd name="f47" fmla="val 24"/>
              <a:gd name="f48" fmla="val 38"/>
              <a:gd name="f49" fmla="val 39"/>
              <a:gd name="f50" fmla="val 37"/>
              <a:gd name="f51" fmla="val 56"/>
              <a:gd name="f52" fmla="val 35"/>
              <a:gd name="f53" fmla="val 33"/>
              <a:gd name="f54" fmla="val 29"/>
              <a:gd name="f55" fmla="val 65"/>
              <a:gd name="f56" fmla="val 26"/>
              <a:gd name="f57" fmla="val 21"/>
              <a:gd name="f58" fmla="val 61"/>
              <a:gd name="f59" fmla="val 19"/>
              <a:gd name="f60" fmla="val 58"/>
              <a:gd name="f61" fmla="val 17"/>
              <a:gd name="f62" fmla="val 16"/>
              <a:gd name="f63" fmla="val 43"/>
              <a:gd name="f64" fmla="val 10"/>
              <a:gd name="f65" fmla="val 12"/>
              <a:gd name="f66" fmla="val 4"/>
              <a:gd name="f67" fmla="val 28"/>
              <a:gd name="f68" fmla="val 1"/>
              <a:gd name="f69" fmla="val 34"/>
              <a:gd name="f70" fmla="val 67"/>
              <a:gd name="f71" fmla="val 74"/>
              <a:gd name="f72" fmla="val 77"/>
              <a:gd name="f73" fmla="val 14"/>
              <a:gd name="f74" fmla="val 81"/>
              <a:gd name="f75" fmla="val 22"/>
              <a:gd name="f76" fmla="val 27"/>
              <a:gd name="f77" fmla="val 75"/>
              <a:gd name="f78" fmla="val 48"/>
              <a:gd name="f79" fmla="val 51"/>
              <a:gd name="f80" fmla="val 52"/>
              <a:gd name="f81" fmla="val 69"/>
              <a:gd name="f82" fmla="val 25"/>
              <a:gd name="f83" fmla="val 85"/>
              <a:gd name="f84" fmla="val 30"/>
              <a:gd name="f85" fmla="val 86"/>
              <a:gd name="f86" fmla="val 83"/>
              <a:gd name="f87" fmla="val 80"/>
              <a:gd name="f88" fmla="val 78"/>
              <a:gd name="f89" fmla="+- 0 0 -90"/>
              <a:gd name="f90" fmla="*/ f3 1 82"/>
              <a:gd name="f91" fmla="*/ f4 1 101"/>
              <a:gd name="f92" fmla="+- f7 0 f5"/>
              <a:gd name="f93" fmla="+- f6 0 f5"/>
              <a:gd name="f94" fmla="*/ f89 f0 1"/>
              <a:gd name="f95" fmla="*/ f93 1 82"/>
              <a:gd name="f96" fmla="*/ f92 1 101"/>
              <a:gd name="f97" fmla="*/ 82 f93 1"/>
              <a:gd name="f98" fmla="*/ 98 f92 1"/>
              <a:gd name="f99" fmla="*/ 66 f93 1"/>
              <a:gd name="f100" fmla="*/ 88 f92 1"/>
              <a:gd name="f101" fmla="*/ 60 f93 1"/>
              <a:gd name="f102" fmla="*/ 92 f92 1"/>
              <a:gd name="f103" fmla="*/ 53 f93 1"/>
              <a:gd name="f104" fmla="*/ 96 f92 1"/>
              <a:gd name="f105" fmla="*/ 44 f93 1"/>
              <a:gd name="f106" fmla="*/ 100 f92 1"/>
              <a:gd name="f107" fmla="*/ 31 f93 1"/>
              <a:gd name="f108" fmla="*/ 101 f92 1"/>
              <a:gd name="f109" fmla="*/ 9 f93 1"/>
              <a:gd name="f110" fmla="*/ 0 f93 1"/>
              <a:gd name="f111" fmla="*/ 71 f92 1"/>
              <a:gd name="f112" fmla="*/ 5 f93 1"/>
              <a:gd name="f113" fmla="*/ 53 f92 1"/>
              <a:gd name="f114" fmla="*/ 18 f93 1"/>
              <a:gd name="f115" fmla="*/ 42 f92 1"/>
              <a:gd name="f116" fmla="*/ 39 f93 1"/>
              <a:gd name="f117" fmla="*/ 37 f92 1"/>
              <a:gd name="f118" fmla="*/ 35 f92 1"/>
              <a:gd name="f119" fmla="*/ 33 f92 1"/>
              <a:gd name="f120" fmla="*/ 64 f93 1"/>
              <a:gd name="f121" fmla="*/ 24 f92 1"/>
              <a:gd name="f122" fmla="*/ 58 f93 1"/>
              <a:gd name="f123" fmla="*/ 18 f92 1"/>
              <a:gd name="f124" fmla="*/ 50 f93 1"/>
              <a:gd name="f125" fmla="*/ 15 f92 1"/>
              <a:gd name="f126" fmla="*/ 40 f93 1"/>
              <a:gd name="f127" fmla="*/ 26 f93 1"/>
              <a:gd name="f128" fmla="*/ 16 f92 1"/>
              <a:gd name="f129" fmla="*/ 10 f93 1"/>
              <a:gd name="f130" fmla="*/ 21 f92 1"/>
              <a:gd name="f131" fmla="*/ 5 f92 1"/>
              <a:gd name="f132" fmla="*/ 23 f93 1"/>
              <a:gd name="f133" fmla="*/ 2 f92 1"/>
              <a:gd name="f134" fmla="*/ 0 f92 1"/>
              <a:gd name="f135" fmla="*/ 71 f93 1"/>
              <a:gd name="f136" fmla="*/ 8 f92 1"/>
              <a:gd name="f137" fmla="*/ 79 f93 1"/>
              <a:gd name="f138" fmla="*/ 75 f92 1"/>
              <a:gd name="f139" fmla="*/ 48 f92 1"/>
              <a:gd name="f140" fmla="*/ 48 f93 1"/>
              <a:gd name="f141" fmla="*/ 49 f92 1"/>
              <a:gd name="f142" fmla="*/ 33 f93 1"/>
              <a:gd name="f143" fmla="*/ 52 f92 1"/>
              <a:gd name="f144" fmla="*/ 21 f93 1"/>
              <a:gd name="f145" fmla="*/ 58 f92 1"/>
              <a:gd name="f146" fmla="*/ 17 f93 1"/>
              <a:gd name="f147" fmla="*/ 69 f92 1"/>
              <a:gd name="f148" fmla="*/ 22 f93 1"/>
              <a:gd name="f149" fmla="*/ 82 f92 1"/>
              <a:gd name="f150" fmla="*/ 37 f93 1"/>
              <a:gd name="f151" fmla="*/ 86 f92 1"/>
              <a:gd name="f152" fmla="*/ 83 f92 1"/>
              <a:gd name="f153" fmla="*/ f94 1 f2"/>
              <a:gd name="f154" fmla="*/ f97 1 82"/>
              <a:gd name="f155" fmla="*/ f98 1 101"/>
              <a:gd name="f156" fmla="*/ f99 1 82"/>
              <a:gd name="f157" fmla="*/ f100 1 101"/>
              <a:gd name="f158" fmla="*/ f101 1 82"/>
              <a:gd name="f159" fmla="*/ f102 1 101"/>
              <a:gd name="f160" fmla="*/ f103 1 82"/>
              <a:gd name="f161" fmla="*/ f104 1 101"/>
              <a:gd name="f162" fmla="*/ f105 1 82"/>
              <a:gd name="f163" fmla="*/ f106 1 101"/>
              <a:gd name="f164" fmla="*/ f107 1 82"/>
              <a:gd name="f165" fmla="*/ f108 1 101"/>
              <a:gd name="f166" fmla="*/ f109 1 82"/>
              <a:gd name="f167" fmla="*/ f110 1 82"/>
              <a:gd name="f168" fmla="*/ f111 1 101"/>
              <a:gd name="f169" fmla="*/ f112 1 82"/>
              <a:gd name="f170" fmla="*/ f113 1 101"/>
              <a:gd name="f171" fmla="*/ f114 1 82"/>
              <a:gd name="f172" fmla="*/ f115 1 101"/>
              <a:gd name="f173" fmla="*/ f116 1 82"/>
              <a:gd name="f174" fmla="*/ f117 1 101"/>
              <a:gd name="f175" fmla="*/ f118 1 101"/>
              <a:gd name="f176" fmla="*/ f119 1 101"/>
              <a:gd name="f177" fmla="*/ f120 1 82"/>
              <a:gd name="f178" fmla="*/ f121 1 101"/>
              <a:gd name="f179" fmla="*/ f122 1 82"/>
              <a:gd name="f180" fmla="*/ f123 1 101"/>
              <a:gd name="f181" fmla="*/ f124 1 82"/>
              <a:gd name="f182" fmla="*/ f125 1 101"/>
              <a:gd name="f183" fmla="*/ f126 1 82"/>
              <a:gd name="f184" fmla="*/ f127 1 82"/>
              <a:gd name="f185" fmla="*/ f128 1 101"/>
              <a:gd name="f186" fmla="*/ f129 1 82"/>
              <a:gd name="f187" fmla="*/ f130 1 101"/>
              <a:gd name="f188" fmla="*/ f131 1 101"/>
              <a:gd name="f189" fmla="*/ f132 1 82"/>
              <a:gd name="f190" fmla="*/ f133 1 101"/>
              <a:gd name="f191" fmla="*/ f134 1 101"/>
              <a:gd name="f192" fmla="*/ f135 1 82"/>
              <a:gd name="f193" fmla="*/ f136 1 101"/>
              <a:gd name="f194" fmla="*/ f137 1 82"/>
              <a:gd name="f195" fmla="*/ f138 1 101"/>
              <a:gd name="f196" fmla="*/ f139 1 101"/>
              <a:gd name="f197" fmla="*/ f140 1 82"/>
              <a:gd name="f198" fmla="*/ f141 1 101"/>
              <a:gd name="f199" fmla="*/ f142 1 82"/>
              <a:gd name="f200" fmla="*/ f143 1 101"/>
              <a:gd name="f201" fmla="*/ f144 1 82"/>
              <a:gd name="f202" fmla="*/ f145 1 101"/>
              <a:gd name="f203" fmla="*/ f146 1 82"/>
              <a:gd name="f204" fmla="*/ f147 1 101"/>
              <a:gd name="f205" fmla="*/ f148 1 82"/>
              <a:gd name="f206" fmla="*/ f149 1 101"/>
              <a:gd name="f207" fmla="*/ f150 1 82"/>
              <a:gd name="f208" fmla="*/ f151 1 101"/>
              <a:gd name="f209" fmla="*/ f152 1 101"/>
              <a:gd name="f210" fmla="*/ 0 1 f95"/>
              <a:gd name="f211" fmla="*/ f6 1 f95"/>
              <a:gd name="f212" fmla="*/ 0 1 f96"/>
              <a:gd name="f213" fmla="*/ f7 1 f96"/>
              <a:gd name="f214" fmla="+- f153 0 f1"/>
              <a:gd name="f215" fmla="*/ f154 1 f95"/>
              <a:gd name="f216" fmla="*/ f155 1 f96"/>
              <a:gd name="f217" fmla="*/ f156 1 f95"/>
              <a:gd name="f218" fmla="*/ f157 1 f96"/>
              <a:gd name="f219" fmla="*/ f158 1 f95"/>
              <a:gd name="f220" fmla="*/ f159 1 f96"/>
              <a:gd name="f221" fmla="*/ f160 1 f95"/>
              <a:gd name="f222" fmla="*/ f161 1 f96"/>
              <a:gd name="f223" fmla="*/ f162 1 f95"/>
              <a:gd name="f224" fmla="*/ f163 1 f96"/>
              <a:gd name="f225" fmla="*/ f164 1 f95"/>
              <a:gd name="f226" fmla="*/ f165 1 f96"/>
              <a:gd name="f227" fmla="*/ f166 1 f95"/>
              <a:gd name="f228" fmla="*/ f167 1 f95"/>
              <a:gd name="f229" fmla="*/ f168 1 f96"/>
              <a:gd name="f230" fmla="*/ f169 1 f95"/>
              <a:gd name="f231" fmla="*/ f170 1 f96"/>
              <a:gd name="f232" fmla="*/ f171 1 f95"/>
              <a:gd name="f233" fmla="*/ f172 1 f96"/>
              <a:gd name="f234" fmla="*/ f173 1 f95"/>
              <a:gd name="f235" fmla="*/ f174 1 f96"/>
              <a:gd name="f236" fmla="*/ f175 1 f96"/>
              <a:gd name="f237" fmla="*/ f176 1 f96"/>
              <a:gd name="f238" fmla="*/ f177 1 f95"/>
              <a:gd name="f239" fmla="*/ f178 1 f96"/>
              <a:gd name="f240" fmla="*/ f179 1 f95"/>
              <a:gd name="f241" fmla="*/ f180 1 f96"/>
              <a:gd name="f242" fmla="*/ f181 1 f95"/>
              <a:gd name="f243" fmla="*/ f182 1 f96"/>
              <a:gd name="f244" fmla="*/ f183 1 f95"/>
              <a:gd name="f245" fmla="*/ f184 1 f95"/>
              <a:gd name="f246" fmla="*/ f185 1 f96"/>
              <a:gd name="f247" fmla="*/ f186 1 f95"/>
              <a:gd name="f248" fmla="*/ f187 1 f96"/>
              <a:gd name="f249" fmla="*/ f188 1 f96"/>
              <a:gd name="f250" fmla="*/ f189 1 f95"/>
              <a:gd name="f251" fmla="*/ f190 1 f96"/>
              <a:gd name="f252" fmla="*/ f191 1 f96"/>
              <a:gd name="f253" fmla="*/ f192 1 f95"/>
              <a:gd name="f254" fmla="*/ f193 1 f96"/>
              <a:gd name="f255" fmla="*/ f194 1 f95"/>
              <a:gd name="f256" fmla="*/ f195 1 f96"/>
              <a:gd name="f257" fmla="*/ f196 1 f96"/>
              <a:gd name="f258" fmla="*/ f197 1 f95"/>
              <a:gd name="f259" fmla="*/ f198 1 f96"/>
              <a:gd name="f260" fmla="*/ f199 1 f95"/>
              <a:gd name="f261" fmla="*/ f200 1 f96"/>
              <a:gd name="f262" fmla="*/ f201 1 f95"/>
              <a:gd name="f263" fmla="*/ f202 1 f96"/>
              <a:gd name="f264" fmla="*/ f203 1 f95"/>
              <a:gd name="f265" fmla="*/ f204 1 f96"/>
              <a:gd name="f266" fmla="*/ f205 1 f95"/>
              <a:gd name="f267" fmla="*/ f206 1 f96"/>
              <a:gd name="f268" fmla="*/ f207 1 f95"/>
              <a:gd name="f269" fmla="*/ f208 1 f96"/>
              <a:gd name="f270" fmla="*/ f209 1 f96"/>
              <a:gd name="f271" fmla="*/ f210 f90 1"/>
              <a:gd name="f272" fmla="*/ f211 f90 1"/>
              <a:gd name="f273" fmla="*/ f213 f91 1"/>
              <a:gd name="f274" fmla="*/ f212 f91 1"/>
              <a:gd name="f275" fmla="*/ f215 f90 1"/>
              <a:gd name="f276" fmla="*/ f216 f91 1"/>
              <a:gd name="f277" fmla="*/ f217 f90 1"/>
              <a:gd name="f278" fmla="*/ f218 f91 1"/>
              <a:gd name="f279" fmla="*/ f219 f90 1"/>
              <a:gd name="f280" fmla="*/ f220 f91 1"/>
              <a:gd name="f281" fmla="*/ f221 f90 1"/>
              <a:gd name="f282" fmla="*/ f222 f91 1"/>
              <a:gd name="f283" fmla="*/ f223 f90 1"/>
              <a:gd name="f284" fmla="*/ f224 f91 1"/>
              <a:gd name="f285" fmla="*/ f225 f90 1"/>
              <a:gd name="f286" fmla="*/ f226 f91 1"/>
              <a:gd name="f287" fmla="*/ f227 f90 1"/>
              <a:gd name="f288" fmla="*/ f228 f90 1"/>
              <a:gd name="f289" fmla="*/ f229 f91 1"/>
              <a:gd name="f290" fmla="*/ f230 f90 1"/>
              <a:gd name="f291" fmla="*/ f231 f91 1"/>
              <a:gd name="f292" fmla="*/ f232 f90 1"/>
              <a:gd name="f293" fmla="*/ f233 f91 1"/>
              <a:gd name="f294" fmla="*/ f234 f90 1"/>
              <a:gd name="f295" fmla="*/ f235 f91 1"/>
              <a:gd name="f296" fmla="*/ f236 f91 1"/>
              <a:gd name="f297" fmla="*/ f237 f91 1"/>
              <a:gd name="f298" fmla="*/ f238 f90 1"/>
              <a:gd name="f299" fmla="*/ f239 f91 1"/>
              <a:gd name="f300" fmla="*/ f240 f90 1"/>
              <a:gd name="f301" fmla="*/ f241 f91 1"/>
              <a:gd name="f302" fmla="*/ f242 f90 1"/>
              <a:gd name="f303" fmla="*/ f243 f91 1"/>
              <a:gd name="f304" fmla="*/ f244 f90 1"/>
              <a:gd name="f305" fmla="*/ f245 f90 1"/>
              <a:gd name="f306" fmla="*/ f246 f91 1"/>
              <a:gd name="f307" fmla="*/ f247 f90 1"/>
              <a:gd name="f308" fmla="*/ f248 f91 1"/>
              <a:gd name="f309" fmla="*/ f249 f91 1"/>
              <a:gd name="f310" fmla="*/ f250 f90 1"/>
              <a:gd name="f311" fmla="*/ f251 f91 1"/>
              <a:gd name="f312" fmla="*/ f252 f91 1"/>
              <a:gd name="f313" fmla="*/ f253 f90 1"/>
              <a:gd name="f314" fmla="*/ f254 f91 1"/>
              <a:gd name="f315" fmla="*/ f255 f90 1"/>
              <a:gd name="f316" fmla="*/ f256 f91 1"/>
              <a:gd name="f317" fmla="*/ f257 f91 1"/>
              <a:gd name="f318" fmla="*/ f258 f90 1"/>
              <a:gd name="f319" fmla="*/ f259 f91 1"/>
              <a:gd name="f320" fmla="*/ f260 f90 1"/>
              <a:gd name="f321" fmla="*/ f261 f91 1"/>
              <a:gd name="f322" fmla="*/ f262 f90 1"/>
              <a:gd name="f323" fmla="*/ f263 f91 1"/>
              <a:gd name="f324" fmla="*/ f264 f90 1"/>
              <a:gd name="f325" fmla="*/ f265 f91 1"/>
              <a:gd name="f326" fmla="*/ f266 f90 1"/>
              <a:gd name="f327" fmla="*/ f267 f91 1"/>
              <a:gd name="f328" fmla="*/ f268 f90 1"/>
              <a:gd name="f329" fmla="*/ f269 f91 1"/>
              <a:gd name="f330" fmla="*/ f270 f9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4">
                <a:pos x="f275" y="f276"/>
              </a:cxn>
              <a:cxn ang="f214">
                <a:pos x="f277" y="f276"/>
              </a:cxn>
              <a:cxn ang="f214">
                <a:pos x="f277" y="f278"/>
              </a:cxn>
              <a:cxn ang="f214">
                <a:pos x="f279" y="f280"/>
              </a:cxn>
              <a:cxn ang="f214">
                <a:pos x="f281" y="f282"/>
              </a:cxn>
              <a:cxn ang="f214">
                <a:pos x="f283" y="f284"/>
              </a:cxn>
              <a:cxn ang="f214">
                <a:pos x="f285" y="f286"/>
              </a:cxn>
              <a:cxn ang="f214">
                <a:pos x="f287" y="f280"/>
              </a:cxn>
              <a:cxn ang="f214">
                <a:pos x="f288" y="f289"/>
              </a:cxn>
              <a:cxn ang="f214">
                <a:pos x="f290" y="f291"/>
              </a:cxn>
              <a:cxn ang="f214">
                <a:pos x="f292" y="f293"/>
              </a:cxn>
              <a:cxn ang="f214">
                <a:pos x="f294" y="f295"/>
              </a:cxn>
              <a:cxn ang="f214">
                <a:pos x="f277" y="f296"/>
              </a:cxn>
              <a:cxn ang="f214">
                <a:pos x="f277" y="f297"/>
              </a:cxn>
              <a:cxn ang="f214">
                <a:pos x="f298" y="f299"/>
              </a:cxn>
              <a:cxn ang="f214">
                <a:pos x="f300" y="f301"/>
              </a:cxn>
              <a:cxn ang="f214">
                <a:pos x="f302" y="f303"/>
              </a:cxn>
              <a:cxn ang="f214">
                <a:pos x="f304" y="f303"/>
              </a:cxn>
              <a:cxn ang="f214">
                <a:pos x="f305" y="f306"/>
              </a:cxn>
              <a:cxn ang="f214">
                <a:pos x="f307" y="f308"/>
              </a:cxn>
              <a:cxn ang="f214">
                <a:pos x="f287" y="f308"/>
              </a:cxn>
              <a:cxn ang="f214">
                <a:pos x="f287" y="f309"/>
              </a:cxn>
              <a:cxn ang="f214">
                <a:pos x="f310" y="f311"/>
              </a:cxn>
              <a:cxn ang="f214">
                <a:pos x="f304" y="f312"/>
              </a:cxn>
              <a:cxn ang="f214">
                <a:pos x="f300" y="f311"/>
              </a:cxn>
              <a:cxn ang="f214">
                <a:pos x="f313" y="f314"/>
              </a:cxn>
              <a:cxn ang="f214">
                <a:pos x="f315" y="f301"/>
              </a:cxn>
              <a:cxn ang="f214">
                <a:pos x="f275" y="f297"/>
              </a:cxn>
              <a:cxn ang="f214">
                <a:pos x="f275" y="f276"/>
              </a:cxn>
              <a:cxn ang="f214">
                <a:pos x="f277" y="f316"/>
              </a:cxn>
              <a:cxn ang="f214">
                <a:pos x="f277" y="f317"/>
              </a:cxn>
              <a:cxn ang="f214">
                <a:pos x="f318" y="f319"/>
              </a:cxn>
              <a:cxn ang="f214">
                <a:pos x="f320" y="f321"/>
              </a:cxn>
              <a:cxn ang="f214">
                <a:pos x="f322" y="f323"/>
              </a:cxn>
              <a:cxn ang="f214">
                <a:pos x="f324" y="f325"/>
              </a:cxn>
              <a:cxn ang="f214">
                <a:pos x="f326" y="f327"/>
              </a:cxn>
              <a:cxn ang="f214">
                <a:pos x="f328" y="f329"/>
              </a:cxn>
              <a:cxn ang="f214">
                <a:pos x="f281" y="f330"/>
              </a:cxn>
              <a:cxn ang="f214">
                <a:pos x="f277" y="f316"/>
              </a:cxn>
            </a:cxnLst>
            <a:rect l="f271" t="f274" r="f272" b="f273"/>
            <a:pathLst>
              <a:path w="82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8"/>
                  <a:pt x="f24" y="f25"/>
                  <a:pt x="f26" y="f27"/>
                </a:cubicBezTo>
                <a:cubicBezTo>
                  <a:pt x="f28" y="f27"/>
                  <a:pt x="f29" y="f7"/>
                  <a:pt x="f30" y="f7"/>
                </a:cubicBezTo>
                <a:cubicBezTo>
                  <a:pt x="f31" y="f7"/>
                  <a:pt x="f32" y="f8"/>
                  <a:pt x="f33" y="f16"/>
                </a:cubicBezTo>
                <a:cubicBezTo>
                  <a:pt x="f34" y="f35"/>
                  <a:pt x="f5" y="f36"/>
                  <a:pt x="f5" y="f37"/>
                </a:cubicBezTo>
                <a:cubicBezTo>
                  <a:pt x="f5" y="f38"/>
                  <a:pt x="f39" y="f17"/>
                  <a:pt x="f40" y="f21"/>
                </a:cubicBezTo>
                <a:cubicBezTo>
                  <a:pt x="f41" y="f42"/>
                  <a:pt x="f43" y="f44"/>
                  <a:pt x="f45" y="f46"/>
                </a:cubicBezTo>
                <a:cubicBezTo>
                  <a:pt x="f47" y="f28"/>
                  <a:pt x="f30" y="f48"/>
                  <a:pt x="f49" y="f50"/>
                </a:cubicBezTo>
                <a:cubicBezTo>
                  <a:pt x="f24" y="f29"/>
                  <a:pt x="f51" y="f29"/>
                  <a:pt x="f9" y="f52"/>
                </a:cubicBezTo>
                <a:lnTo>
                  <a:pt x="f9" y="f53"/>
                </a:lnTo>
                <a:cubicBezTo>
                  <a:pt x="f9" y="f54"/>
                  <a:pt x="f55" y="f56"/>
                  <a:pt x="f11" y="f47"/>
                </a:cubicBezTo>
                <a:cubicBezTo>
                  <a:pt x="f13" y="f57"/>
                  <a:pt x="f58" y="f59"/>
                  <a:pt x="f60" y="f45"/>
                </a:cubicBezTo>
                <a:cubicBezTo>
                  <a:pt x="f51" y="f61"/>
                  <a:pt x="f21" y="f62"/>
                  <a:pt x="f23" y="f32"/>
                </a:cubicBezTo>
                <a:cubicBezTo>
                  <a:pt x="f24" y="f32"/>
                  <a:pt x="f63" y="f32"/>
                  <a:pt x="f28" y="f32"/>
                </a:cubicBezTo>
                <a:cubicBezTo>
                  <a:pt x="f29" y="f32"/>
                  <a:pt x="f30" y="f32"/>
                  <a:pt x="f56" y="f62"/>
                </a:cubicBezTo>
                <a:cubicBezTo>
                  <a:pt x="f57" y="f61"/>
                  <a:pt x="f32" y="f59"/>
                  <a:pt x="f64" y="f57"/>
                </a:cubicBezTo>
                <a:lnTo>
                  <a:pt x="f33" y="f57"/>
                </a:lnTo>
                <a:lnTo>
                  <a:pt x="f33" y="f40"/>
                </a:lnTo>
                <a:cubicBezTo>
                  <a:pt x="f65" y="f66"/>
                  <a:pt x="f61" y="f34"/>
                  <a:pt x="f31" y="f39"/>
                </a:cubicBezTo>
                <a:cubicBezTo>
                  <a:pt x="f67" y="f68"/>
                  <a:pt x="f69" y="f5"/>
                  <a:pt x="f28" y="f5"/>
                </a:cubicBezTo>
                <a:cubicBezTo>
                  <a:pt x="f24" y="f5"/>
                  <a:pt x="f21" y="f68"/>
                  <a:pt x="f60" y="f39"/>
                </a:cubicBezTo>
                <a:cubicBezTo>
                  <a:pt x="f38" y="f34"/>
                  <a:pt x="f70" y="f40"/>
                  <a:pt x="f37" y="f41"/>
                </a:cubicBezTo>
                <a:cubicBezTo>
                  <a:pt x="f71" y="f64"/>
                  <a:pt x="f72" y="f73"/>
                  <a:pt x="f36" y="f45"/>
                </a:cubicBezTo>
                <a:cubicBezTo>
                  <a:pt x="f74" y="f75"/>
                  <a:pt x="f6" y="f76"/>
                  <a:pt x="f6" y="f53"/>
                </a:cubicBezTo>
                <a:lnTo>
                  <a:pt x="f6" y="f8"/>
                </a:lnTo>
                <a:close/>
                <a:moveTo>
                  <a:pt x="f9" y="f77"/>
                </a:moveTo>
                <a:lnTo>
                  <a:pt x="f9" y="f78"/>
                </a:lnTo>
                <a:cubicBezTo>
                  <a:pt x="f58" y="f78"/>
                  <a:pt x="f19" y="f42"/>
                  <a:pt x="f78" y="f42"/>
                </a:cubicBezTo>
                <a:cubicBezTo>
                  <a:pt x="f46" y="f23"/>
                  <a:pt x="f29" y="f79"/>
                  <a:pt x="f53" y="f80"/>
                </a:cubicBezTo>
                <a:cubicBezTo>
                  <a:pt x="f67" y="f21"/>
                  <a:pt x="f47" y="f19"/>
                  <a:pt x="f57" y="f60"/>
                </a:cubicBezTo>
                <a:cubicBezTo>
                  <a:pt x="f45" y="f58"/>
                  <a:pt x="f61" y="f55"/>
                  <a:pt x="f61" y="f81"/>
                </a:cubicBezTo>
                <a:cubicBezTo>
                  <a:pt x="f61" y="f77"/>
                  <a:pt x="f59" y="f36"/>
                  <a:pt x="f75" y="f6"/>
                </a:cubicBezTo>
                <a:cubicBezTo>
                  <a:pt x="f82" y="f83"/>
                  <a:pt x="f84" y="f85"/>
                  <a:pt x="f50" y="f85"/>
                </a:cubicBezTo>
                <a:cubicBezTo>
                  <a:pt x="f63" y="f85"/>
                  <a:pt x="f78" y="f83"/>
                  <a:pt x="f21" y="f86"/>
                </a:cubicBezTo>
                <a:cubicBezTo>
                  <a:pt x="f17" y="f87"/>
                  <a:pt x="f13" y="f88"/>
                  <a:pt x="f9" y="f77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7" name="Freeform 66"/>
          <p:cNvSpPr/>
          <p:nvPr/>
        </p:nvSpPr>
        <p:spPr>
          <a:xfrm>
            <a:off x="4400376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8"/>
              <a:gd name="f11" fmla="val 16"/>
              <a:gd name="f12" fmla="val 56"/>
              <a:gd name="f13" fmla="val 53"/>
              <a:gd name="f14" fmla="val 15"/>
              <a:gd name="f15" fmla="val 50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1"/>
              <a:gd name="f31" fmla="val 24"/>
              <a:gd name="f32" fmla="val 13"/>
              <a:gd name="f33" fmla="val 10"/>
              <a:gd name="f34" fmla="val 25"/>
              <a:gd name="f35" fmla="val 3"/>
              <a:gd name="f36" fmla="val 33"/>
              <a:gd name="f37" fmla="val 43"/>
              <a:gd name="f38" fmla="val 47"/>
              <a:gd name="f39" fmla="val 1"/>
              <a:gd name="f40" fmla="val 59"/>
              <a:gd name="f41" fmla="val 2"/>
              <a:gd name="f42" fmla="+- 0 0 -90"/>
              <a:gd name="f43" fmla="*/ f3 1 61"/>
              <a:gd name="f44" fmla="*/ f4 1 134"/>
              <a:gd name="f45" fmla="+- f7 0 f5"/>
              <a:gd name="f46" fmla="+- f6 0 f5"/>
              <a:gd name="f47" fmla="*/ f42 f0 1"/>
              <a:gd name="f48" fmla="*/ f46 1 61"/>
              <a:gd name="f49" fmla="*/ f45 1 134"/>
              <a:gd name="f50" fmla="*/ 61 f46 1"/>
              <a:gd name="f51" fmla="*/ 17 f45 1"/>
              <a:gd name="f52" fmla="*/ 60 f46 1"/>
              <a:gd name="f53" fmla="*/ 53 f46 1"/>
              <a:gd name="f54" fmla="*/ 15 f45 1"/>
              <a:gd name="f55" fmla="*/ 46 f46 1"/>
              <a:gd name="f56" fmla="*/ 14 f45 1"/>
              <a:gd name="f57" fmla="*/ 31 f46 1"/>
              <a:gd name="f58" fmla="*/ 19 f45 1"/>
              <a:gd name="f59" fmla="*/ 26 f46 1"/>
              <a:gd name="f60" fmla="*/ 36 f45 1"/>
              <a:gd name="f61" fmla="*/ 39 f45 1"/>
              <a:gd name="f62" fmla="*/ 55 f46 1"/>
              <a:gd name="f63" fmla="*/ 52 f45 1"/>
              <a:gd name="f64" fmla="*/ 27 f46 1"/>
              <a:gd name="f65" fmla="*/ 134 f45 1"/>
              <a:gd name="f66" fmla="*/ 11 f46 1"/>
              <a:gd name="f67" fmla="*/ 0 f46 1"/>
              <a:gd name="f68" fmla="*/ 19 f46 1"/>
              <a:gd name="f69" fmla="*/ 10 f45 1"/>
              <a:gd name="f70" fmla="*/ 43 f46 1"/>
              <a:gd name="f71" fmla="*/ 0 f45 1"/>
              <a:gd name="f72" fmla="*/ 1 f45 1"/>
              <a:gd name="f73" fmla="*/ 2 f45 1"/>
              <a:gd name="f74" fmla="*/ f47 1 f2"/>
              <a:gd name="f75" fmla="*/ f50 1 61"/>
              <a:gd name="f76" fmla="*/ f51 1 134"/>
              <a:gd name="f77" fmla="*/ f52 1 61"/>
              <a:gd name="f78" fmla="*/ f53 1 61"/>
              <a:gd name="f79" fmla="*/ f54 1 134"/>
              <a:gd name="f80" fmla="*/ f55 1 61"/>
              <a:gd name="f81" fmla="*/ f56 1 134"/>
              <a:gd name="f82" fmla="*/ f57 1 61"/>
              <a:gd name="f83" fmla="*/ f58 1 134"/>
              <a:gd name="f84" fmla="*/ f59 1 61"/>
              <a:gd name="f85" fmla="*/ f60 1 134"/>
              <a:gd name="f86" fmla="*/ f61 1 134"/>
              <a:gd name="f87" fmla="*/ f62 1 61"/>
              <a:gd name="f88" fmla="*/ f63 1 134"/>
              <a:gd name="f89" fmla="*/ f64 1 61"/>
              <a:gd name="f90" fmla="*/ f65 1 134"/>
              <a:gd name="f91" fmla="*/ f66 1 61"/>
              <a:gd name="f92" fmla="*/ f67 1 61"/>
              <a:gd name="f93" fmla="*/ f68 1 61"/>
              <a:gd name="f94" fmla="*/ f69 1 134"/>
              <a:gd name="f95" fmla="*/ f70 1 61"/>
              <a:gd name="f96" fmla="*/ f71 1 134"/>
              <a:gd name="f97" fmla="*/ f72 1 134"/>
              <a:gd name="f98" fmla="*/ f73 1 134"/>
              <a:gd name="f99" fmla="*/ 0 1 f48"/>
              <a:gd name="f100" fmla="*/ f6 1 f48"/>
              <a:gd name="f101" fmla="*/ 0 1 f49"/>
              <a:gd name="f102" fmla="*/ f7 1 f49"/>
              <a:gd name="f103" fmla="+- f74 0 f1"/>
              <a:gd name="f104" fmla="*/ f75 1 f48"/>
              <a:gd name="f105" fmla="*/ f76 1 f49"/>
              <a:gd name="f106" fmla="*/ f77 1 f48"/>
              <a:gd name="f107" fmla="*/ f78 1 f48"/>
              <a:gd name="f108" fmla="*/ f79 1 f49"/>
              <a:gd name="f109" fmla="*/ f80 1 f48"/>
              <a:gd name="f110" fmla="*/ f81 1 f49"/>
              <a:gd name="f111" fmla="*/ f82 1 f48"/>
              <a:gd name="f112" fmla="*/ f83 1 f49"/>
              <a:gd name="f113" fmla="*/ f84 1 f48"/>
              <a:gd name="f114" fmla="*/ f85 1 f49"/>
              <a:gd name="f115" fmla="*/ f86 1 f49"/>
              <a:gd name="f116" fmla="*/ f87 1 f48"/>
              <a:gd name="f117" fmla="*/ f88 1 f49"/>
              <a:gd name="f118" fmla="*/ f89 1 f48"/>
              <a:gd name="f119" fmla="*/ f90 1 f49"/>
              <a:gd name="f120" fmla="*/ f91 1 f48"/>
              <a:gd name="f121" fmla="*/ f92 1 f48"/>
              <a:gd name="f122" fmla="*/ f93 1 f48"/>
              <a:gd name="f123" fmla="*/ f94 1 f49"/>
              <a:gd name="f124" fmla="*/ f95 1 f48"/>
              <a:gd name="f125" fmla="*/ f96 1 f49"/>
              <a:gd name="f126" fmla="*/ f97 1 f49"/>
              <a:gd name="f127" fmla="*/ f98 1 f49"/>
              <a:gd name="f128" fmla="*/ f99 f43 1"/>
              <a:gd name="f129" fmla="*/ f100 f43 1"/>
              <a:gd name="f130" fmla="*/ f102 f44 1"/>
              <a:gd name="f131" fmla="*/ f101 f44 1"/>
              <a:gd name="f132" fmla="*/ f104 f43 1"/>
              <a:gd name="f133" fmla="*/ f105 f44 1"/>
              <a:gd name="f134" fmla="*/ f106 f43 1"/>
              <a:gd name="f135" fmla="*/ f107 f43 1"/>
              <a:gd name="f136" fmla="*/ f108 f44 1"/>
              <a:gd name="f137" fmla="*/ f109 f43 1"/>
              <a:gd name="f138" fmla="*/ f110 f44 1"/>
              <a:gd name="f139" fmla="*/ f111 f43 1"/>
              <a:gd name="f140" fmla="*/ f112 f44 1"/>
              <a:gd name="f141" fmla="*/ f113 f43 1"/>
              <a:gd name="f142" fmla="*/ f114 f44 1"/>
              <a:gd name="f143" fmla="*/ f115 f44 1"/>
              <a:gd name="f144" fmla="*/ f116 f43 1"/>
              <a:gd name="f145" fmla="*/ f117 f44 1"/>
              <a:gd name="f146" fmla="*/ f118 f43 1"/>
              <a:gd name="f147" fmla="*/ f119 f44 1"/>
              <a:gd name="f148" fmla="*/ f120 f43 1"/>
              <a:gd name="f149" fmla="*/ f121 f43 1"/>
              <a:gd name="f150" fmla="*/ f122 f43 1"/>
              <a:gd name="f151" fmla="*/ f123 f44 1"/>
              <a:gd name="f152" fmla="*/ f124 f43 1"/>
              <a:gd name="f153" fmla="*/ f125 f44 1"/>
              <a:gd name="f154" fmla="*/ f126 f44 1"/>
              <a:gd name="f155" fmla="*/ f127 f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3">
                <a:pos x="f132" y="f133"/>
              </a:cxn>
              <a:cxn ang="f103">
                <a:pos x="f134" y="f133"/>
              </a:cxn>
              <a:cxn ang="f103">
                <a:pos x="f135" y="f136"/>
              </a:cxn>
              <a:cxn ang="f103">
                <a:pos x="f137" y="f138"/>
              </a:cxn>
              <a:cxn ang="f103">
                <a:pos x="f139" y="f140"/>
              </a:cxn>
              <a:cxn ang="f103">
                <a:pos x="f141" y="f142"/>
              </a:cxn>
              <a:cxn ang="f103">
                <a:pos x="f141" y="f143"/>
              </a:cxn>
              <a:cxn ang="f103">
                <a:pos x="f144" y="f143"/>
              </a:cxn>
              <a:cxn ang="f103">
                <a:pos x="f144" y="f145"/>
              </a:cxn>
              <a:cxn ang="f103">
                <a:pos x="f146" y="f145"/>
              </a:cxn>
              <a:cxn ang="f103">
                <a:pos x="f146" y="f147"/>
              </a:cxn>
              <a:cxn ang="f103">
                <a:pos x="f148" y="f147"/>
              </a:cxn>
              <a:cxn ang="f103">
                <a:pos x="f148" y="f145"/>
              </a:cxn>
              <a:cxn ang="f103">
                <a:pos x="f149" y="f145"/>
              </a:cxn>
              <a:cxn ang="f103">
                <a:pos x="f149" y="f143"/>
              </a:cxn>
              <a:cxn ang="f103">
                <a:pos x="f148" y="f143"/>
              </a:cxn>
              <a:cxn ang="f103">
                <a:pos x="f148" y="f142"/>
              </a:cxn>
              <a:cxn ang="f103">
                <a:pos x="f150" y="f151"/>
              </a:cxn>
              <a:cxn ang="f103">
                <a:pos x="f152" y="f153"/>
              </a:cxn>
              <a:cxn ang="f103">
                <a:pos x="f135" y="f154"/>
              </a:cxn>
              <a:cxn ang="f103">
                <a:pos x="f132" y="f155"/>
              </a:cxn>
              <a:cxn ang="f103">
                <a:pos x="f132" y="f133"/>
              </a:cxn>
            </a:cxnLst>
            <a:rect l="f128" t="f131" r="f129" b="f130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32" y="f11"/>
                  <a:pt x="f22" y="f33"/>
                </a:cubicBezTo>
                <a:cubicBezTo>
                  <a:pt x="f34" y="f35"/>
                  <a:pt x="f36" y="f5"/>
                  <a:pt x="f37" y="f5"/>
                </a:cubicBezTo>
                <a:cubicBezTo>
                  <a:pt x="f38" y="f5"/>
                  <a:pt x="f15" y="f39"/>
                  <a:pt x="f13" y="f39"/>
                </a:cubicBezTo>
                <a:cubicBezTo>
                  <a:pt x="f12" y="f39"/>
                  <a:pt x="f40" y="f41"/>
                  <a:pt x="f6" y="f41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8" name="Freeform 67"/>
          <p:cNvSpPr/>
          <p:nvPr/>
        </p:nvSpPr>
        <p:spPr>
          <a:xfrm>
            <a:off x="4484034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"/>
              <a:gd name="f7" fmla="val 134"/>
              <a:gd name="f8" fmla="val 17"/>
              <a:gd name="f9" fmla="val 61"/>
              <a:gd name="f10" fmla="val 59"/>
              <a:gd name="f11" fmla="val 16"/>
              <a:gd name="f12" fmla="val 57"/>
              <a:gd name="f13" fmla="val 54"/>
              <a:gd name="f14" fmla="val 15"/>
              <a:gd name="f15" fmla="val 51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7"/>
              <a:gd name="f26" fmla="val 36"/>
              <a:gd name="f27" fmla="val 56"/>
              <a:gd name="f28" fmla="val 52"/>
              <a:gd name="f29" fmla="val 11"/>
              <a:gd name="f30" fmla="val 24"/>
              <a:gd name="f31" fmla="val 10"/>
              <a:gd name="f32" fmla="val 25"/>
              <a:gd name="f33" fmla="val 3"/>
              <a:gd name="f34" fmla="val 33"/>
              <a:gd name="f35" fmla="val 44"/>
              <a:gd name="f36" fmla="val 1"/>
              <a:gd name="f37" fmla="val 2"/>
              <a:gd name="f38" fmla="+- 0 0 -90"/>
              <a:gd name="f39" fmla="*/ f3 1 62"/>
              <a:gd name="f40" fmla="*/ f4 1 134"/>
              <a:gd name="f41" fmla="+- f7 0 f5"/>
              <a:gd name="f42" fmla="+- f6 0 f5"/>
              <a:gd name="f43" fmla="*/ f38 f0 1"/>
              <a:gd name="f44" fmla="*/ f42 1 62"/>
              <a:gd name="f45" fmla="*/ f41 1 134"/>
              <a:gd name="f46" fmla="*/ 62 f42 1"/>
              <a:gd name="f47" fmla="*/ 17 f41 1"/>
              <a:gd name="f48" fmla="*/ 61 f42 1"/>
              <a:gd name="f49" fmla="*/ 54 f42 1"/>
              <a:gd name="f50" fmla="*/ 15 f41 1"/>
              <a:gd name="f51" fmla="*/ 46 f42 1"/>
              <a:gd name="f52" fmla="*/ 14 f41 1"/>
              <a:gd name="f53" fmla="*/ 31 f42 1"/>
              <a:gd name="f54" fmla="*/ 19 f41 1"/>
              <a:gd name="f55" fmla="*/ 27 f42 1"/>
              <a:gd name="f56" fmla="*/ 36 f41 1"/>
              <a:gd name="f57" fmla="*/ 39 f41 1"/>
              <a:gd name="f58" fmla="*/ 56 f42 1"/>
              <a:gd name="f59" fmla="*/ 52 f41 1"/>
              <a:gd name="f60" fmla="*/ 134 f41 1"/>
              <a:gd name="f61" fmla="*/ 11 f42 1"/>
              <a:gd name="f62" fmla="*/ 0 f42 1"/>
              <a:gd name="f63" fmla="*/ 19 f42 1"/>
              <a:gd name="f64" fmla="*/ 10 f41 1"/>
              <a:gd name="f65" fmla="*/ 44 f42 1"/>
              <a:gd name="f66" fmla="*/ 0 f41 1"/>
              <a:gd name="f67" fmla="*/ 1 f41 1"/>
              <a:gd name="f68" fmla="*/ 2 f41 1"/>
              <a:gd name="f69" fmla="*/ f43 1 f2"/>
              <a:gd name="f70" fmla="*/ f46 1 62"/>
              <a:gd name="f71" fmla="*/ f47 1 134"/>
              <a:gd name="f72" fmla="*/ f48 1 62"/>
              <a:gd name="f73" fmla="*/ f49 1 62"/>
              <a:gd name="f74" fmla="*/ f50 1 134"/>
              <a:gd name="f75" fmla="*/ f51 1 62"/>
              <a:gd name="f76" fmla="*/ f52 1 134"/>
              <a:gd name="f77" fmla="*/ f53 1 62"/>
              <a:gd name="f78" fmla="*/ f54 1 134"/>
              <a:gd name="f79" fmla="*/ f55 1 62"/>
              <a:gd name="f80" fmla="*/ f56 1 134"/>
              <a:gd name="f81" fmla="*/ f57 1 134"/>
              <a:gd name="f82" fmla="*/ f58 1 62"/>
              <a:gd name="f83" fmla="*/ f59 1 134"/>
              <a:gd name="f84" fmla="*/ f60 1 134"/>
              <a:gd name="f85" fmla="*/ f61 1 62"/>
              <a:gd name="f86" fmla="*/ f62 1 62"/>
              <a:gd name="f87" fmla="*/ f63 1 62"/>
              <a:gd name="f88" fmla="*/ f64 1 134"/>
              <a:gd name="f89" fmla="*/ f65 1 62"/>
              <a:gd name="f90" fmla="*/ f66 1 134"/>
              <a:gd name="f91" fmla="*/ f67 1 134"/>
              <a:gd name="f92" fmla="*/ f68 1 134"/>
              <a:gd name="f93" fmla="*/ 0 1 f44"/>
              <a:gd name="f94" fmla="*/ f6 1 f44"/>
              <a:gd name="f95" fmla="*/ 0 1 f45"/>
              <a:gd name="f96" fmla="*/ f7 1 f45"/>
              <a:gd name="f97" fmla="+- f69 0 f1"/>
              <a:gd name="f98" fmla="*/ f70 1 f44"/>
              <a:gd name="f99" fmla="*/ f71 1 f45"/>
              <a:gd name="f100" fmla="*/ f72 1 f44"/>
              <a:gd name="f101" fmla="*/ f73 1 f44"/>
              <a:gd name="f102" fmla="*/ f74 1 f45"/>
              <a:gd name="f103" fmla="*/ f75 1 f44"/>
              <a:gd name="f104" fmla="*/ f76 1 f45"/>
              <a:gd name="f105" fmla="*/ f77 1 f44"/>
              <a:gd name="f106" fmla="*/ f78 1 f45"/>
              <a:gd name="f107" fmla="*/ f79 1 f44"/>
              <a:gd name="f108" fmla="*/ f80 1 f45"/>
              <a:gd name="f109" fmla="*/ f81 1 f45"/>
              <a:gd name="f110" fmla="*/ f82 1 f44"/>
              <a:gd name="f111" fmla="*/ f83 1 f45"/>
              <a:gd name="f112" fmla="*/ f84 1 f45"/>
              <a:gd name="f113" fmla="*/ f85 1 f44"/>
              <a:gd name="f114" fmla="*/ f86 1 f44"/>
              <a:gd name="f115" fmla="*/ f87 1 f44"/>
              <a:gd name="f116" fmla="*/ f88 1 f45"/>
              <a:gd name="f117" fmla="*/ f89 1 f44"/>
              <a:gd name="f118" fmla="*/ f90 1 f45"/>
              <a:gd name="f119" fmla="*/ f91 1 f45"/>
              <a:gd name="f120" fmla="*/ f92 1 f45"/>
              <a:gd name="f121" fmla="*/ f93 f39 1"/>
              <a:gd name="f122" fmla="*/ f94 f39 1"/>
              <a:gd name="f123" fmla="*/ f96 f40 1"/>
              <a:gd name="f124" fmla="*/ f95 f40 1"/>
              <a:gd name="f125" fmla="*/ f98 f39 1"/>
              <a:gd name="f126" fmla="*/ f99 f40 1"/>
              <a:gd name="f127" fmla="*/ f100 f39 1"/>
              <a:gd name="f128" fmla="*/ f101 f39 1"/>
              <a:gd name="f129" fmla="*/ f102 f40 1"/>
              <a:gd name="f130" fmla="*/ f103 f39 1"/>
              <a:gd name="f131" fmla="*/ f104 f40 1"/>
              <a:gd name="f132" fmla="*/ f105 f39 1"/>
              <a:gd name="f133" fmla="*/ f106 f40 1"/>
              <a:gd name="f134" fmla="*/ f107 f39 1"/>
              <a:gd name="f135" fmla="*/ f108 f40 1"/>
              <a:gd name="f136" fmla="*/ f109 f40 1"/>
              <a:gd name="f137" fmla="*/ f110 f39 1"/>
              <a:gd name="f138" fmla="*/ f111 f40 1"/>
              <a:gd name="f139" fmla="*/ f112 f40 1"/>
              <a:gd name="f140" fmla="*/ f113 f39 1"/>
              <a:gd name="f141" fmla="*/ f114 f39 1"/>
              <a:gd name="f142" fmla="*/ f115 f39 1"/>
              <a:gd name="f143" fmla="*/ f116 f40 1"/>
              <a:gd name="f144" fmla="*/ f117 f39 1"/>
              <a:gd name="f145" fmla="*/ f118 f40 1"/>
              <a:gd name="f146" fmla="*/ f119 f40 1"/>
              <a:gd name="f147" fmla="*/ f12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7">
                <a:pos x="f125" y="f126"/>
              </a:cxn>
              <a:cxn ang="f97">
                <a:pos x="f127" y="f126"/>
              </a:cxn>
              <a:cxn ang="f97">
                <a:pos x="f128" y="f129"/>
              </a:cxn>
              <a:cxn ang="f97">
                <a:pos x="f130" y="f131"/>
              </a:cxn>
              <a:cxn ang="f97">
                <a:pos x="f132" y="f133"/>
              </a:cxn>
              <a:cxn ang="f97">
                <a:pos x="f134" y="f135"/>
              </a:cxn>
              <a:cxn ang="f97">
                <a:pos x="f134" y="f136"/>
              </a:cxn>
              <a:cxn ang="f97">
                <a:pos x="f137" y="f136"/>
              </a:cxn>
              <a:cxn ang="f97">
                <a:pos x="f137" y="f138"/>
              </a:cxn>
              <a:cxn ang="f97">
                <a:pos x="f134" y="f138"/>
              </a:cxn>
              <a:cxn ang="f97">
                <a:pos x="f134" y="f139"/>
              </a:cxn>
              <a:cxn ang="f97">
                <a:pos x="f140" y="f139"/>
              </a:cxn>
              <a:cxn ang="f97">
                <a:pos x="f140" y="f138"/>
              </a:cxn>
              <a:cxn ang="f97">
                <a:pos x="f141" y="f138"/>
              </a:cxn>
              <a:cxn ang="f97">
                <a:pos x="f141" y="f136"/>
              </a:cxn>
              <a:cxn ang="f97">
                <a:pos x="f140" y="f136"/>
              </a:cxn>
              <a:cxn ang="f97">
                <a:pos x="f140" y="f135"/>
              </a:cxn>
              <a:cxn ang="f97">
                <a:pos x="f142" y="f143"/>
              </a:cxn>
              <a:cxn ang="f97">
                <a:pos x="f144" y="f145"/>
              </a:cxn>
              <a:cxn ang="f97">
                <a:pos x="f128" y="f146"/>
              </a:cxn>
              <a:cxn ang="f97">
                <a:pos x="f125" y="f147"/>
              </a:cxn>
              <a:cxn ang="f97">
                <a:pos x="f125" y="f126"/>
              </a:cxn>
            </a:cxnLst>
            <a:rect l="f121" t="f124" r="f122" b="f123"/>
            <a:pathLst>
              <a:path w="62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5" y="f28"/>
                </a:lnTo>
                <a:lnTo>
                  <a:pt x="f25" y="f7"/>
                </a:lnTo>
                <a:lnTo>
                  <a:pt x="f29" y="f7"/>
                </a:lnTo>
                <a:lnTo>
                  <a:pt x="f29" y="f28"/>
                </a:lnTo>
                <a:lnTo>
                  <a:pt x="f5" y="f28"/>
                </a:lnTo>
                <a:lnTo>
                  <a:pt x="f5" y="f19"/>
                </a:lnTo>
                <a:lnTo>
                  <a:pt x="f29" y="f19"/>
                </a:lnTo>
                <a:lnTo>
                  <a:pt x="f29" y="f26"/>
                </a:lnTo>
                <a:cubicBezTo>
                  <a:pt x="f29" y="f30"/>
                  <a:pt x="f17" y="f11"/>
                  <a:pt x="f22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16" y="f5"/>
                  <a:pt x="f15" y="f36"/>
                  <a:pt x="f13" y="f36"/>
                </a:cubicBezTo>
                <a:cubicBezTo>
                  <a:pt x="f27" y="f36"/>
                  <a:pt x="f10" y="f37"/>
                  <a:pt x="f6" y="f37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9" name="Freeform 68"/>
          <p:cNvSpPr/>
          <p:nvPr/>
        </p:nvSpPr>
        <p:spPr>
          <a:xfrm>
            <a:off x="4567693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5"/>
              <a:gd name="f40" fmla="val 74"/>
              <a:gd name="f41" fmla="val 97"/>
              <a:gd name="f42" fmla="val 98"/>
              <a:gd name="f43" fmla="val 35"/>
              <a:gd name="f44" fmla="val 22"/>
              <a:gd name="f45" fmla="val 96"/>
              <a:gd name="f46" fmla="val 13"/>
              <a:gd name="f47" fmla="val 88"/>
              <a:gd name="f48" fmla="val 4"/>
              <a:gd name="f49" fmla="val 67"/>
              <a:gd name="f50" fmla="val 51"/>
              <a:gd name="f51" fmla="val 14"/>
              <a:gd name="f52" fmla="val 5"/>
              <a:gd name="f53" fmla="val 32"/>
              <a:gd name="f54" fmla="val 46"/>
              <a:gd name="f55" fmla="val 59"/>
              <a:gd name="f56" fmla="val 69"/>
              <a:gd name="f57" fmla="val 11"/>
              <a:gd name="f58" fmla="val 30"/>
              <a:gd name="f59" fmla="val 43"/>
              <a:gd name="f60" fmla="val 71"/>
              <a:gd name="f61" fmla="val 40"/>
              <a:gd name="f62" fmla="val 31"/>
              <a:gd name="f63" fmla="val 25"/>
              <a:gd name="f64" fmla="val 65"/>
              <a:gd name="f65" fmla="val 20"/>
              <a:gd name="f66" fmla="val 60"/>
              <a:gd name="f67" fmla="val 54"/>
              <a:gd name="f68" fmla="+- 0 0 -90"/>
              <a:gd name="f69" fmla="*/ f3 1 87"/>
              <a:gd name="f70" fmla="*/ f4 1 100"/>
              <a:gd name="f71" fmla="+- f7 0 f5"/>
              <a:gd name="f72" fmla="+- f6 0 f5"/>
              <a:gd name="f73" fmla="*/ f68 f0 1"/>
              <a:gd name="f74" fmla="*/ f72 1 87"/>
              <a:gd name="f75" fmla="*/ f71 1 100"/>
              <a:gd name="f76" fmla="*/ 87 f72 1"/>
              <a:gd name="f77" fmla="*/ 52 f71 1"/>
              <a:gd name="f78" fmla="*/ 16 f72 1"/>
              <a:gd name="f79" fmla="*/ 19 f72 1"/>
              <a:gd name="f80" fmla="*/ 68 f71 1"/>
              <a:gd name="f81" fmla="*/ 26 f72 1"/>
              <a:gd name="f82" fmla="*/ 78 f71 1"/>
              <a:gd name="f83" fmla="*/ 37 f72 1"/>
              <a:gd name="f84" fmla="*/ 84 f71 1"/>
              <a:gd name="f85" fmla="*/ 50 f72 1"/>
              <a:gd name="f86" fmla="*/ 86 f71 1"/>
              <a:gd name="f87" fmla="*/ 70 f72 1"/>
              <a:gd name="f88" fmla="*/ 83 f71 1"/>
              <a:gd name="f89" fmla="*/ 84 f72 1"/>
              <a:gd name="f90" fmla="*/ 75 f71 1"/>
              <a:gd name="f91" fmla="*/ 85 f72 1"/>
              <a:gd name="f92" fmla="*/ 92 f71 1"/>
              <a:gd name="f93" fmla="*/ 68 f72 1"/>
              <a:gd name="f94" fmla="*/ 98 f71 1"/>
              <a:gd name="f95" fmla="*/ 100 f71 1"/>
              <a:gd name="f96" fmla="*/ 13 f72 1"/>
              <a:gd name="f97" fmla="*/ 88 f71 1"/>
              <a:gd name="f98" fmla="*/ 0 f72 1"/>
              <a:gd name="f99" fmla="*/ 51 f71 1"/>
              <a:gd name="f100" fmla="*/ 14 f71 1"/>
              <a:gd name="f101" fmla="*/ 46 f72 1"/>
              <a:gd name="f102" fmla="*/ 0 f71 1"/>
              <a:gd name="f103" fmla="*/ 76 f72 1"/>
              <a:gd name="f104" fmla="*/ 11 f71 1"/>
              <a:gd name="f105" fmla="*/ 43 f71 1"/>
              <a:gd name="f106" fmla="*/ 71 f72 1"/>
              <a:gd name="f107" fmla="*/ 40 f71 1"/>
              <a:gd name="f108" fmla="*/ 65 f72 1"/>
              <a:gd name="f109" fmla="*/ 20 f71 1"/>
              <a:gd name="f110" fmla="*/ 13 f71 1"/>
              <a:gd name="f111" fmla="*/ 25 f72 1"/>
              <a:gd name="f112" fmla="*/ 21 f71 1"/>
              <a:gd name="f113" fmla="*/ f73 1 f2"/>
              <a:gd name="f114" fmla="*/ f76 1 87"/>
              <a:gd name="f115" fmla="*/ f77 1 100"/>
              <a:gd name="f116" fmla="*/ f78 1 87"/>
              <a:gd name="f117" fmla="*/ f79 1 87"/>
              <a:gd name="f118" fmla="*/ f80 1 100"/>
              <a:gd name="f119" fmla="*/ f81 1 87"/>
              <a:gd name="f120" fmla="*/ f82 1 100"/>
              <a:gd name="f121" fmla="*/ f83 1 87"/>
              <a:gd name="f122" fmla="*/ f84 1 100"/>
              <a:gd name="f123" fmla="*/ f85 1 87"/>
              <a:gd name="f124" fmla="*/ f86 1 100"/>
              <a:gd name="f125" fmla="*/ f87 1 87"/>
              <a:gd name="f126" fmla="*/ f88 1 100"/>
              <a:gd name="f127" fmla="*/ f89 1 87"/>
              <a:gd name="f128" fmla="*/ f90 1 100"/>
              <a:gd name="f129" fmla="*/ f91 1 87"/>
              <a:gd name="f130" fmla="*/ f92 1 100"/>
              <a:gd name="f131" fmla="*/ f93 1 87"/>
              <a:gd name="f132" fmla="*/ f94 1 100"/>
              <a:gd name="f133" fmla="*/ f95 1 100"/>
              <a:gd name="f134" fmla="*/ f96 1 87"/>
              <a:gd name="f135" fmla="*/ f97 1 100"/>
              <a:gd name="f136" fmla="*/ f98 1 87"/>
              <a:gd name="f137" fmla="*/ f99 1 100"/>
              <a:gd name="f138" fmla="*/ f100 1 100"/>
              <a:gd name="f139" fmla="*/ f101 1 87"/>
              <a:gd name="f140" fmla="*/ f102 1 100"/>
              <a:gd name="f141" fmla="*/ f103 1 87"/>
              <a:gd name="f142" fmla="*/ f104 1 100"/>
              <a:gd name="f143" fmla="*/ f105 1 100"/>
              <a:gd name="f144" fmla="*/ f106 1 87"/>
              <a:gd name="f145" fmla="*/ f107 1 100"/>
              <a:gd name="f146" fmla="*/ f108 1 87"/>
              <a:gd name="f147" fmla="*/ f109 1 100"/>
              <a:gd name="f148" fmla="*/ f110 1 100"/>
              <a:gd name="f149" fmla="*/ f111 1 87"/>
              <a:gd name="f150" fmla="*/ f112 1 100"/>
              <a:gd name="f151" fmla="*/ 0 1 f74"/>
              <a:gd name="f152" fmla="*/ f6 1 f74"/>
              <a:gd name="f153" fmla="*/ 0 1 f75"/>
              <a:gd name="f154" fmla="*/ f7 1 f75"/>
              <a:gd name="f155" fmla="+- f113 0 f1"/>
              <a:gd name="f156" fmla="*/ f114 1 f74"/>
              <a:gd name="f157" fmla="*/ f115 1 f75"/>
              <a:gd name="f158" fmla="*/ f116 1 f74"/>
              <a:gd name="f159" fmla="*/ f117 1 f74"/>
              <a:gd name="f160" fmla="*/ f118 1 f75"/>
              <a:gd name="f161" fmla="*/ f119 1 f74"/>
              <a:gd name="f162" fmla="*/ f120 1 f75"/>
              <a:gd name="f163" fmla="*/ f121 1 f74"/>
              <a:gd name="f164" fmla="*/ f122 1 f75"/>
              <a:gd name="f165" fmla="*/ f123 1 f74"/>
              <a:gd name="f166" fmla="*/ f124 1 f75"/>
              <a:gd name="f167" fmla="*/ f125 1 f74"/>
              <a:gd name="f168" fmla="*/ f126 1 f75"/>
              <a:gd name="f169" fmla="*/ f127 1 f74"/>
              <a:gd name="f170" fmla="*/ f128 1 f75"/>
              <a:gd name="f171" fmla="*/ f129 1 f74"/>
              <a:gd name="f172" fmla="*/ f130 1 f75"/>
              <a:gd name="f173" fmla="*/ f131 1 f74"/>
              <a:gd name="f174" fmla="*/ f132 1 f75"/>
              <a:gd name="f175" fmla="*/ f133 1 f75"/>
              <a:gd name="f176" fmla="*/ f134 1 f74"/>
              <a:gd name="f177" fmla="*/ f135 1 f75"/>
              <a:gd name="f178" fmla="*/ f136 1 f74"/>
              <a:gd name="f179" fmla="*/ f137 1 f75"/>
              <a:gd name="f180" fmla="*/ f138 1 f75"/>
              <a:gd name="f181" fmla="*/ f139 1 f74"/>
              <a:gd name="f182" fmla="*/ f140 1 f75"/>
              <a:gd name="f183" fmla="*/ f141 1 f74"/>
              <a:gd name="f184" fmla="*/ f142 1 f75"/>
              <a:gd name="f185" fmla="*/ f143 1 f75"/>
              <a:gd name="f186" fmla="*/ f144 1 f74"/>
              <a:gd name="f187" fmla="*/ f145 1 f75"/>
              <a:gd name="f188" fmla="*/ f146 1 f74"/>
              <a:gd name="f189" fmla="*/ f147 1 f75"/>
              <a:gd name="f190" fmla="*/ f148 1 f75"/>
              <a:gd name="f191" fmla="*/ f149 1 f74"/>
              <a:gd name="f192" fmla="*/ f150 1 f75"/>
              <a:gd name="f193" fmla="*/ f151 f69 1"/>
              <a:gd name="f194" fmla="*/ f152 f69 1"/>
              <a:gd name="f195" fmla="*/ f154 f70 1"/>
              <a:gd name="f196" fmla="*/ f153 f70 1"/>
              <a:gd name="f197" fmla="*/ f156 f69 1"/>
              <a:gd name="f198" fmla="*/ f157 f70 1"/>
              <a:gd name="f199" fmla="*/ f158 f69 1"/>
              <a:gd name="f200" fmla="*/ f159 f69 1"/>
              <a:gd name="f201" fmla="*/ f160 f70 1"/>
              <a:gd name="f202" fmla="*/ f161 f69 1"/>
              <a:gd name="f203" fmla="*/ f162 f70 1"/>
              <a:gd name="f204" fmla="*/ f163 f69 1"/>
              <a:gd name="f205" fmla="*/ f164 f70 1"/>
              <a:gd name="f206" fmla="*/ f165 f69 1"/>
              <a:gd name="f207" fmla="*/ f166 f70 1"/>
              <a:gd name="f208" fmla="*/ f167 f69 1"/>
              <a:gd name="f209" fmla="*/ f168 f70 1"/>
              <a:gd name="f210" fmla="*/ f169 f69 1"/>
              <a:gd name="f211" fmla="*/ f170 f70 1"/>
              <a:gd name="f212" fmla="*/ f171 f69 1"/>
              <a:gd name="f213" fmla="*/ f172 f70 1"/>
              <a:gd name="f214" fmla="*/ f173 f69 1"/>
              <a:gd name="f215" fmla="*/ f174 f70 1"/>
              <a:gd name="f216" fmla="*/ f175 f70 1"/>
              <a:gd name="f217" fmla="*/ f176 f69 1"/>
              <a:gd name="f218" fmla="*/ f177 f70 1"/>
              <a:gd name="f219" fmla="*/ f178 f69 1"/>
              <a:gd name="f220" fmla="*/ f179 f70 1"/>
              <a:gd name="f221" fmla="*/ f180 f70 1"/>
              <a:gd name="f222" fmla="*/ f181 f69 1"/>
              <a:gd name="f223" fmla="*/ f182 f70 1"/>
              <a:gd name="f224" fmla="*/ f183 f69 1"/>
              <a:gd name="f225" fmla="*/ f184 f70 1"/>
              <a:gd name="f226" fmla="*/ f185 f70 1"/>
              <a:gd name="f227" fmla="*/ f186 f69 1"/>
              <a:gd name="f228" fmla="*/ f187 f70 1"/>
              <a:gd name="f229" fmla="*/ f188 f69 1"/>
              <a:gd name="f230" fmla="*/ f189 f70 1"/>
              <a:gd name="f231" fmla="*/ f190 f70 1"/>
              <a:gd name="f232" fmla="*/ f191 f69 1"/>
              <a:gd name="f233" fmla="*/ f192 f7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5">
                <a:pos x="f197" y="f198"/>
              </a:cxn>
              <a:cxn ang="f155">
                <a:pos x="f199" y="f198"/>
              </a:cxn>
              <a:cxn ang="f155">
                <a:pos x="f200" y="f201"/>
              </a:cxn>
              <a:cxn ang="f155">
                <a:pos x="f202" y="f203"/>
              </a:cxn>
              <a:cxn ang="f155">
                <a:pos x="f204" y="f205"/>
              </a:cxn>
              <a:cxn ang="f155">
                <a:pos x="f206" y="f207"/>
              </a:cxn>
              <a:cxn ang="f155">
                <a:pos x="f208" y="f209"/>
              </a:cxn>
              <a:cxn ang="f155">
                <a:pos x="f210" y="f211"/>
              </a:cxn>
              <a:cxn ang="f155">
                <a:pos x="f212" y="f211"/>
              </a:cxn>
              <a:cxn ang="f155">
                <a:pos x="f212" y="f213"/>
              </a:cxn>
              <a:cxn ang="f155">
                <a:pos x="f214" y="f215"/>
              </a:cxn>
              <a:cxn ang="f155">
                <a:pos x="f206" y="f216"/>
              </a:cxn>
              <a:cxn ang="f155">
                <a:pos x="f217" y="f218"/>
              </a:cxn>
              <a:cxn ang="f155">
                <a:pos x="f219" y="f220"/>
              </a:cxn>
              <a:cxn ang="f155">
                <a:pos x="f217" y="f221"/>
              </a:cxn>
              <a:cxn ang="f155">
                <a:pos x="f222" y="f223"/>
              </a:cxn>
              <a:cxn ang="f155">
                <a:pos x="f224" y="f225"/>
              </a:cxn>
              <a:cxn ang="f155">
                <a:pos x="f197" y="f226"/>
              </a:cxn>
              <a:cxn ang="f155">
                <a:pos x="f197" y="f198"/>
              </a:cxn>
              <a:cxn ang="f155">
                <a:pos x="f227" y="f228"/>
              </a:cxn>
              <a:cxn ang="f155">
                <a:pos x="f229" y="f230"/>
              </a:cxn>
              <a:cxn ang="f155">
                <a:pos x="f222" y="f231"/>
              </a:cxn>
              <a:cxn ang="f155">
                <a:pos x="f232" y="f233"/>
              </a:cxn>
              <a:cxn ang="f155">
                <a:pos x="f199" y="f228"/>
              </a:cxn>
              <a:cxn ang="f155">
                <a:pos x="f227" y="f228"/>
              </a:cxn>
            </a:cxnLst>
            <a:rect l="f193" t="f196" r="f194" b="f19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24"/>
                </a:cubicBezTo>
                <a:cubicBezTo>
                  <a:pt x="f34" y="f35"/>
                  <a:pt x="f22" y="f36"/>
                  <a:pt x="f26" y="f18"/>
                </a:cubicBezTo>
                <a:lnTo>
                  <a:pt x="f32" y="f18"/>
                </a:lnTo>
                <a:lnTo>
                  <a:pt x="f32" y="f37"/>
                </a:lnTo>
                <a:cubicBezTo>
                  <a:pt x="f38" y="f39"/>
                  <a:pt x="f40" y="f41"/>
                  <a:pt x="f14" y="f42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3" y="f7"/>
                  <a:pt x="f44" y="f45"/>
                  <a:pt x="f46" y="f47"/>
                </a:cubicBezTo>
                <a:cubicBezTo>
                  <a:pt x="f48" y="f38"/>
                  <a:pt x="f5" y="f49"/>
                  <a:pt x="f5" y="f50"/>
                </a:cubicBezTo>
                <a:cubicBezTo>
                  <a:pt x="f5" y="f43"/>
                  <a:pt x="f48" y="f17"/>
                  <a:pt x="f46" y="f51"/>
                </a:cubicBezTo>
                <a:cubicBezTo>
                  <a:pt x="f15" y="f52"/>
                  <a:pt x="f53" y="f5"/>
                  <a:pt x="f54" y="f5"/>
                </a:cubicBezTo>
                <a:cubicBezTo>
                  <a:pt x="f55" y="f5"/>
                  <a:pt x="f56" y="f48"/>
                  <a:pt x="f34" y="f57"/>
                </a:cubicBezTo>
                <a:cubicBezTo>
                  <a:pt x="f24" y="f13"/>
                  <a:pt x="f6" y="f58"/>
                  <a:pt x="f6" y="f59"/>
                </a:cubicBezTo>
                <a:lnTo>
                  <a:pt x="f6" y="f8"/>
                </a:lnTo>
                <a:close/>
                <a:moveTo>
                  <a:pt x="f60" y="f61"/>
                </a:moveTo>
                <a:cubicBezTo>
                  <a:pt x="f60" y="f62"/>
                  <a:pt x="f56" y="f63"/>
                  <a:pt x="f64" y="f65"/>
                </a:cubicBezTo>
                <a:cubicBezTo>
                  <a:pt x="f66" y="f9"/>
                  <a:pt x="f67" y="f46"/>
                  <a:pt x="f54" y="f46"/>
                </a:cubicBezTo>
                <a:cubicBezTo>
                  <a:pt x="f25" y="f46"/>
                  <a:pt x="f58" y="f9"/>
                  <a:pt x="f63" y="f15"/>
                </a:cubicBezTo>
                <a:cubicBezTo>
                  <a:pt x="f65" y="f19"/>
                  <a:pt x="f11" y="f53"/>
                  <a:pt x="f9" y="f61"/>
                </a:cubicBezTo>
                <a:lnTo>
                  <a:pt x="f60" y="f61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0" name="Freeform 69"/>
          <p:cNvSpPr/>
          <p:nvPr/>
        </p:nvSpPr>
        <p:spPr>
          <a:xfrm>
            <a:off x="4715697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26"/>
              <a:gd name="f39" fmla="val 6"/>
              <a:gd name="f40" fmla="val 4"/>
              <a:gd name="f41" fmla="val 37"/>
              <a:gd name="f42" fmla="val 1"/>
              <a:gd name="f43" fmla="val 42"/>
              <a:gd name="f44" fmla="val 58"/>
              <a:gd name="f45" fmla="val 66"/>
              <a:gd name="f46" fmla="val 72"/>
              <a:gd name="f47" fmla="val 77"/>
              <a:gd name="f48" fmla="val 36"/>
              <a:gd name="f49" fmla="+- 0 0 -90"/>
              <a:gd name="f50" fmla="*/ f3 1 80"/>
              <a:gd name="f51" fmla="*/ f4 1 98"/>
              <a:gd name="f52" fmla="+- f7 0 f5"/>
              <a:gd name="f53" fmla="+- f6 0 f5"/>
              <a:gd name="f54" fmla="*/ f49 f0 1"/>
              <a:gd name="f55" fmla="*/ f53 1 80"/>
              <a:gd name="f56" fmla="*/ f52 1 98"/>
              <a:gd name="f57" fmla="*/ 80 f53 1"/>
              <a:gd name="f58" fmla="*/ 98 f52 1"/>
              <a:gd name="f59" fmla="*/ 64 f53 1"/>
              <a:gd name="f60" fmla="*/ 44 f52 1"/>
              <a:gd name="f61" fmla="*/ 63 f53 1"/>
              <a:gd name="f62" fmla="*/ 32 f52 1"/>
              <a:gd name="f63" fmla="*/ 60 f53 1"/>
              <a:gd name="f64" fmla="*/ 23 f52 1"/>
              <a:gd name="f65" fmla="*/ 54 f53 1"/>
              <a:gd name="f66" fmla="*/ 17 f52 1"/>
              <a:gd name="f67" fmla="*/ 44 f53 1"/>
              <a:gd name="f68" fmla="*/ 15 f52 1"/>
              <a:gd name="f69" fmla="*/ 30 f53 1"/>
              <a:gd name="f70" fmla="*/ 19 f52 1"/>
              <a:gd name="f71" fmla="*/ 16 f53 1"/>
              <a:gd name="f72" fmla="*/ 27 f52 1"/>
              <a:gd name="f73" fmla="*/ 0 f53 1"/>
              <a:gd name="f74" fmla="*/ 3 f52 1"/>
              <a:gd name="f75" fmla="*/ 13 f52 1"/>
              <a:gd name="f76" fmla="*/ 32 f53 1"/>
              <a:gd name="f77" fmla="*/ 4 f52 1"/>
              <a:gd name="f78" fmla="*/ 48 f53 1"/>
              <a:gd name="f79" fmla="*/ 0 f52 1"/>
              <a:gd name="f80" fmla="*/ 72 f53 1"/>
              <a:gd name="f81" fmla="*/ 9 f52 1"/>
              <a:gd name="f82" fmla="*/ 36 f52 1"/>
              <a:gd name="f83" fmla="*/ f54 1 f2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98"/>
              <a:gd name="f110" fmla="*/ 0 1 f55"/>
              <a:gd name="f111" fmla="*/ f6 1 f55"/>
              <a:gd name="f112" fmla="*/ 0 1 f56"/>
              <a:gd name="f113" fmla="*/ f7 1 f56"/>
              <a:gd name="f114" fmla="+- f83 0 f1"/>
              <a:gd name="f115" fmla="*/ f84 1 f55"/>
              <a:gd name="f116" fmla="*/ f85 1 f56"/>
              <a:gd name="f117" fmla="*/ f86 1 f55"/>
              <a:gd name="f118" fmla="*/ f87 1 f56"/>
              <a:gd name="f119" fmla="*/ f88 1 f55"/>
              <a:gd name="f120" fmla="*/ f89 1 f56"/>
              <a:gd name="f121" fmla="*/ f90 1 f55"/>
              <a:gd name="f122" fmla="*/ f91 1 f56"/>
              <a:gd name="f123" fmla="*/ f92 1 f55"/>
              <a:gd name="f124" fmla="*/ f93 1 f56"/>
              <a:gd name="f125" fmla="*/ f94 1 f55"/>
              <a:gd name="f126" fmla="*/ f95 1 f56"/>
              <a:gd name="f127" fmla="*/ f96 1 f55"/>
              <a:gd name="f128" fmla="*/ f97 1 f56"/>
              <a:gd name="f129" fmla="*/ f98 1 f55"/>
              <a:gd name="f130" fmla="*/ f99 1 f56"/>
              <a:gd name="f131" fmla="*/ f100 1 f55"/>
              <a:gd name="f132" fmla="*/ f101 1 f56"/>
              <a:gd name="f133" fmla="*/ f102 1 f56"/>
              <a:gd name="f134" fmla="*/ f103 1 f55"/>
              <a:gd name="f135" fmla="*/ f104 1 f56"/>
              <a:gd name="f136" fmla="*/ f105 1 f55"/>
              <a:gd name="f137" fmla="*/ f106 1 f56"/>
              <a:gd name="f138" fmla="*/ f107 1 f55"/>
              <a:gd name="f139" fmla="*/ f108 1 f56"/>
              <a:gd name="f140" fmla="*/ f109 1 f56"/>
              <a:gd name="f141" fmla="*/ f110 f50 1"/>
              <a:gd name="f142" fmla="*/ f111 f50 1"/>
              <a:gd name="f143" fmla="*/ f113 f51 1"/>
              <a:gd name="f144" fmla="*/ f112 f51 1"/>
              <a:gd name="f145" fmla="*/ f115 f50 1"/>
              <a:gd name="f146" fmla="*/ f116 f51 1"/>
              <a:gd name="f147" fmla="*/ f117 f50 1"/>
              <a:gd name="f148" fmla="*/ f118 f51 1"/>
              <a:gd name="f149" fmla="*/ f119 f50 1"/>
              <a:gd name="f150" fmla="*/ f120 f51 1"/>
              <a:gd name="f151" fmla="*/ f121 f50 1"/>
              <a:gd name="f152" fmla="*/ f122 f51 1"/>
              <a:gd name="f153" fmla="*/ f123 f50 1"/>
              <a:gd name="f154" fmla="*/ f124 f51 1"/>
              <a:gd name="f155" fmla="*/ f125 f50 1"/>
              <a:gd name="f156" fmla="*/ f126 f51 1"/>
              <a:gd name="f157" fmla="*/ f127 f50 1"/>
              <a:gd name="f158" fmla="*/ f128 f51 1"/>
              <a:gd name="f159" fmla="*/ f129 f50 1"/>
              <a:gd name="f160" fmla="*/ f130 f51 1"/>
              <a:gd name="f161" fmla="*/ f131 f50 1"/>
              <a:gd name="f162" fmla="*/ f132 f51 1"/>
              <a:gd name="f163" fmla="*/ f133 f51 1"/>
              <a:gd name="f164" fmla="*/ f134 f50 1"/>
              <a:gd name="f165" fmla="*/ f135 f51 1"/>
              <a:gd name="f166" fmla="*/ f136 f50 1"/>
              <a:gd name="f167" fmla="*/ f137 f51 1"/>
              <a:gd name="f168" fmla="*/ f138 f50 1"/>
              <a:gd name="f169" fmla="*/ f139 f51 1"/>
              <a:gd name="f170" fmla="*/ f140 f5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4">
                <a:pos x="f145" y="f146"/>
              </a:cxn>
              <a:cxn ang="f114">
                <a:pos x="f147" y="f146"/>
              </a:cxn>
              <a:cxn ang="f114">
                <a:pos x="f147" y="f148"/>
              </a:cxn>
              <a:cxn ang="f114">
                <a:pos x="f149" y="f150"/>
              </a:cxn>
              <a:cxn ang="f114">
                <a:pos x="f151" y="f152"/>
              </a:cxn>
              <a:cxn ang="f114">
                <a:pos x="f153" y="f154"/>
              </a:cxn>
              <a:cxn ang="f114">
                <a:pos x="f155" y="f156"/>
              </a:cxn>
              <a:cxn ang="f114">
                <a:pos x="f157" y="f158"/>
              </a:cxn>
              <a:cxn ang="f114">
                <a:pos x="f159" y="f160"/>
              </a:cxn>
              <a:cxn ang="f114">
                <a:pos x="f159" y="f146"/>
              </a:cxn>
              <a:cxn ang="f114">
                <a:pos x="f161" y="f146"/>
              </a:cxn>
              <a:cxn ang="f114">
                <a:pos x="f161" y="f162"/>
              </a:cxn>
              <a:cxn ang="f114">
                <a:pos x="f159" y="f162"/>
              </a:cxn>
              <a:cxn ang="f114">
                <a:pos x="f159" y="f163"/>
              </a:cxn>
              <a:cxn ang="f114">
                <a:pos x="f164" y="f165"/>
              </a:cxn>
              <a:cxn ang="f114">
                <a:pos x="f166" y="f167"/>
              </a:cxn>
              <a:cxn ang="f114">
                <a:pos x="f168" y="f169"/>
              </a:cxn>
              <a:cxn ang="f114">
                <a:pos x="f145" y="f170"/>
              </a:cxn>
              <a:cxn ang="f114">
                <a:pos x="f145" y="f146"/>
              </a:cxn>
            </a:cxnLst>
            <a:rect l="f141" t="f144" r="f142" b="f143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5"/>
                  <a:pt x="f30" y="f31"/>
                </a:cubicBezTo>
                <a:cubicBezTo>
                  <a:pt x="f17" y="f32"/>
                  <a:pt x="f21" y="f33"/>
                  <a:pt x="f27" y="f34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5"/>
                </a:lnTo>
                <a:lnTo>
                  <a:pt x="f27" y="f35"/>
                </a:lnTo>
                <a:lnTo>
                  <a:pt x="f27" y="f36"/>
                </a:lnTo>
                <a:cubicBezTo>
                  <a:pt x="f32" y="f37"/>
                  <a:pt x="f38" y="f39"/>
                  <a:pt x="f13" y="f40"/>
                </a:cubicBezTo>
                <a:cubicBezTo>
                  <a:pt x="f41" y="f42"/>
                  <a:pt x="f43" y="f5"/>
                  <a:pt x="f28" y="f5"/>
                </a:cubicBezTo>
                <a:cubicBezTo>
                  <a:pt x="f44" y="f5"/>
                  <a:pt x="f45" y="f35"/>
                  <a:pt x="f46" y="f37"/>
                </a:cubicBezTo>
                <a:cubicBezTo>
                  <a:pt x="f47" y="f27"/>
                  <a:pt x="f6" y="f17"/>
                  <a:pt x="f6" y="f48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1" name="Freeform 70"/>
          <p:cNvSpPr/>
          <p:nvPr/>
        </p:nvSpPr>
        <p:spPr>
          <a:xfrm>
            <a:off x="4857265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1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3"/>
              <a:gd name="f34" fmla="val 24"/>
              <a:gd name="f35" fmla="val 19"/>
              <a:gd name="f36" fmla="val 63"/>
              <a:gd name="f37" fmla="val 72"/>
              <a:gd name="f38" fmla="+- 0 0 -90"/>
              <a:gd name="f39" fmla="*/ f3 1 88"/>
              <a:gd name="f40" fmla="*/ f4 1 101"/>
              <a:gd name="f41" fmla="+- f7 0 f5"/>
              <a:gd name="f42" fmla="+- f6 0 f5"/>
              <a:gd name="f43" fmla="*/ f38 f0 1"/>
              <a:gd name="f44" fmla="*/ f42 1 88"/>
              <a:gd name="f45" fmla="*/ f41 1 101"/>
              <a:gd name="f46" fmla="*/ 88 f42 1"/>
              <a:gd name="f47" fmla="*/ 51 f41 1"/>
              <a:gd name="f48" fmla="*/ 76 f42 1"/>
              <a:gd name="f49" fmla="*/ 87 f41 1"/>
              <a:gd name="f50" fmla="*/ 44 f42 1"/>
              <a:gd name="f51" fmla="*/ 101 f41 1"/>
              <a:gd name="f52" fmla="*/ 12 f42 1"/>
              <a:gd name="f53" fmla="*/ 0 f42 1"/>
              <a:gd name="f54" fmla="*/ 14 f41 1"/>
              <a:gd name="f55" fmla="*/ 0 f41 1"/>
              <a:gd name="f56" fmla="*/ 71 f42 1"/>
              <a:gd name="f57" fmla="*/ 64 f42 1"/>
              <a:gd name="f58" fmla="*/ 23 f41 1"/>
              <a:gd name="f59" fmla="*/ 24 f42 1"/>
              <a:gd name="f60" fmla="*/ 17 f42 1"/>
              <a:gd name="f61" fmla="*/ 78 f41 1"/>
              <a:gd name="f62" fmla="*/ f43 1 f2"/>
              <a:gd name="f63" fmla="*/ f46 1 88"/>
              <a:gd name="f64" fmla="*/ f47 1 101"/>
              <a:gd name="f65" fmla="*/ f48 1 88"/>
              <a:gd name="f66" fmla="*/ f49 1 101"/>
              <a:gd name="f67" fmla="*/ f50 1 88"/>
              <a:gd name="f68" fmla="*/ f51 1 101"/>
              <a:gd name="f69" fmla="*/ f52 1 88"/>
              <a:gd name="f70" fmla="*/ f53 1 88"/>
              <a:gd name="f71" fmla="*/ f54 1 101"/>
              <a:gd name="f72" fmla="*/ f55 1 101"/>
              <a:gd name="f73" fmla="*/ f56 1 88"/>
              <a:gd name="f74" fmla="*/ f57 1 88"/>
              <a:gd name="f75" fmla="*/ f58 1 101"/>
              <a:gd name="f76" fmla="*/ f59 1 88"/>
              <a:gd name="f77" fmla="*/ f60 1 88"/>
              <a:gd name="f78" fmla="*/ f61 1 101"/>
              <a:gd name="f79" fmla="*/ 0 1 f44"/>
              <a:gd name="f80" fmla="*/ f6 1 f44"/>
              <a:gd name="f81" fmla="*/ 0 1 f45"/>
              <a:gd name="f82" fmla="*/ f7 1 f45"/>
              <a:gd name="f83" fmla="+- f62 0 f1"/>
              <a:gd name="f84" fmla="*/ f63 1 f44"/>
              <a:gd name="f85" fmla="*/ f64 1 f45"/>
              <a:gd name="f86" fmla="*/ f65 1 f44"/>
              <a:gd name="f87" fmla="*/ f66 1 f45"/>
              <a:gd name="f88" fmla="*/ f67 1 f44"/>
              <a:gd name="f89" fmla="*/ f68 1 f45"/>
              <a:gd name="f90" fmla="*/ f69 1 f44"/>
              <a:gd name="f91" fmla="*/ f70 1 f44"/>
              <a:gd name="f92" fmla="*/ f71 1 f45"/>
              <a:gd name="f93" fmla="*/ f72 1 f45"/>
              <a:gd name="f94" fmla="*/ f73 1 f44"/>
              <a:gd name="f95" fmla="*/ f74 1 f44"/>
              <a:gd name="f96" fmla="*/ f75 1 f45"/>
              <a:gd name="f97" fmla="*/ f76 1 f44"/>
              <a:gd name="f98" fmla="*/ f77 1 f44"/>
              <a:gd name="f99" fmla="*/ f78 1 f45"/>
              <a:gd name="f100" fmla="*/ f79 f39 1"/>
              <a:gd name="f101" fmla="*/ f80 f39 1"/>
              <a:gd name="f102" fmla="*/ f82 f40 1"/>
              <a:gd name="f103" fmla="*/ f81 f40 1"/>
              <a:gd name="f104" fmla="*/ f84 f39 1"/>
              <a:gd name="f105" fmla="*/ f85 f40 1"/>
              <a:gd name="f106" fmla="*/ f86 f39 1"/>
              <a:gd name="f107" fmla="*/ f87 f40 1"/>
              <a:gd name="f108" fmla="*/ f88 f39 1"/>
              <a:gd name="f109" fmla="*/ f89 f40 1"/>
              <a:gd name="f110" fmla="*/ f90 f39 1"/>
              <a:gd name="f111" fmla="*/ f91 f39 1"/>
              <a:gd name="f112" fmla="*/ f92 f40 1"/>
              <a:gd name="f113" fmla="*/ f93 f40 1"/>
              <a:gd name="f114" fmla="*/ f94 f39 1"/>
              <a:gd name="f115" fmla="*/ f95 f39 1"/>
              <a:gd name="f116" fmla="*/ f96 f40 1"/>
              <a:gd name="f117" fmla="*/ f97 f39 1"/>
              <a:gd name="f118" fmla="*/ f98 f39 1"/>
              <a:gd name="f119" fmla="*/ f99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3">
                <a:pos x="f104" y="f105"/>
              </a:cxn>
              <a:cxn ang="f83">
                <a:pos x="f106" y="f107"/>
              </a:cxn>
              <a:cxn ang="f83">
                <a:pos x="f108" y="f109"/>
              </a:cxn>
              <a:cxn ang="f83">
                <a:pos x="f110" y="f107"/>
              </a:cxn>
              <a:cxn ang="f83">
                <a:pos x="f111" y="f105"/>
              </a:cxn>
              <a:cxn ang="f83">
                <a:pos x="f110" y="f112"/>
              </a:cxn>
              <a:cxn ang="f83">
                <a:pos x="f108" y="f113"/>
              </a:cxn>
              <a:cxn ang="f83">
                <a:pos x="f106" y="f112"/>
              </a:cxn>
              <a:cxn ang="f83">
                <a:pos x="f104" y="f105"/>
              </a:cxn>
              <a:cxn ang="f83">
                <a:pos x="f114" y="f105"/>
              </a:cxn>
              <a:cxn ang="f83">
                <a:pos x="f115" y="f116"/>
              </a:cxn>
              <a:cxn ang="f83">
                <a:pos x="f108" y="f112"/>
              </a:cxn>
              <a:cxn ang="f83">
                <a:pos x="f117" y="f116"/>
              </a:cxn>
              <a:cxn ang="f83">
                <a:pos x="f118" y="f105"/>
              </a:cxn>
              <a:cxn ang="f83">
                <a:pos x="f117" y="f119"/>
              </a:cxn>
              <a:cxn ang="f83">
                <a:pos x="f108" y="f107"/>
              </a:cxn>
              <a:cxn ang="f83">
                <a:pos x="f115" y="f119"/>
              </a:cxn>
              <a:cxn ang="f83">
                <a:pos x="f114" y="f105"/>
              </a:cxn>
            </a:cxnLst>
            <a:rect l="f100" t="f103" r="f101" b="f102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29" y="f32"/>
                  <a:pt x="f34" y="f23"/>
                </a:cubicBezTo>
                <a:cubicBezTo>
                  <a:pt x="f35" y="f29"/>
                  <a:pt x="f32" y="f27"/>
                  <a:pt x="f32" y="f8"/>
                </a:cubicBezTo>
                <a:cubicBezTo>
                  <a:pt x="f32" y="f36"/>
                  <a:pt x="f35" y="f37"/>
                  <a:pt x="f34" y="f11"/>
                </a:cubicBezTo>
                <a:cubicBezTo>
                  <a:pt x="f29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37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2" name="Freeform 71"/>
          <p:cNvSpPr/>
          <p:nvPr/>
        </p:nvSpPr>
        <p:spPr>
          <a:xfrm>
            <a:off x="5011707" y="4310591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4"/>
              <a:gd name="f11" fmla="val 63"/>
              <a:gd name="f12" fmla="val 70"/>
              <a:gd name="f13" fmla="val 67"/>
              <a:gd name="f14" fmla="val 62"/>
              <a:gd name="f15" fmla="val 60"/>
              <a:gd name="f16" fmla="val 58"/>
              <a:gd name="f17" fmla="val 59"/>
              <a:gd name="f18" fmla="val 55"/>
              <a:gd name="f19" fmla="val 57"/>
              <a:gd name="f20" fmla="val 53"/>
              <a:gd name="f21" fmla="val 54"/>
              <a:gd name="f22" fmla="val 52"/>
              <a:gd name="f23" fmla="val 51"/>
              <a:gd name="f24" fmla="val 48"/>
              <a:gd name="f25" fmla="val 50"/>
              <a:gd name="f26" fmla="val 44"/>
              <a:gd name="f27" fmla="val 39"/>
              <a:gd name="f28" fmla="val 35"/>
              <a:gd name="f29" fmla="val 30"/>
              <a:gd name="f30" fmla="val 25"/>
              <a:gd name="f31" fmla="val 56"/>
              <a:gd name="f32" fmla="val 20"/>
              <a:gd name="f33" fmla="val 16"/>
              <a:gd name="f34" fmla="val 21"/>
              <a:gd name="f35" fmla="val 26"/>
              <a:gd name="f36" fmla="val 41"/>
              <a:gd name="f37" fmla="val 32"/>
              <a:gd name="f38" fmla="val 37"/>
              <a:gd name="f39" fmla="val 36"/>
              <a:gd name="f40" fmla="val 42"/>
              <a:gd name="f41" fmla="val 66"/>
              <a:gd name="f42" fmla="val 38"/>
              <a:gd name="f43" fmla="val 72"/>
              <a:gd name="f44" fmla="val 77"/>
              <a:gd name="f45" fmla="val 71"/>
              <a:gd name="f46" fmla="+- 0 0 -90"/>
              <a:gd name="f47" fmla="*/ f3 1 80"/>
              <a:gd name="f48" fmla="*/ f4 1 133"/>
              <a:gd name="f49" fmla="+- f7 0 f5"/>
              <a:gd name="f50" fmla="+- f6 0 f5"/>
              <a:gd name="f51" fmla="*/ f46 f0 1"/>
              <a:gd name="f52" fmla="*/ f50 1 80"/>
              <a:gd name="f53" fmla="*/ f49 1 133"/>
              <a:gd name="f54" fmla="*/ 80 f50 1"/>
              <a:gd name="f55" fmla="*/ 133 f49 1"/>
              <a:gd name="f56" fmla="*/ 64 f50 1"/>
              <a:gd name="f57" fmla="*/ 79 f49 1"/>
              <a:gd name="f58" fmla="*/ 63 f50 1"/>
              <a:gd name="f59" fmla="*/ 67 f49 1"/>
              <a:gd name="f60" fmla="*/ 60 f50 1"/>
              <a:gd name="f61" fmla="*/ 58 f49 1"/>
              <a:gd name="f62" fmla="*/ 54 f50 1"/>
              <a:gd name="f63" fmla="*/ 52 f49 1"/>
              <a:gd name="f64" fmla="*/ 44 f50 1"/>
              <a:gd name="f65" fmla="*/ 50 f49 1"/>
              <a:gd name="f66" fmla="*/ 30 f50 1"/>
              <a:gd name="f67" fmla="*/ 54 f49 1"/>
              <a:gd name="f68" fmla="*/ 16 f50 1"/>
              <a:gd name="f69" fmla="*/ 62 f49 1"/>
              <a:gd name="f70" fmla="*/ 0 f50 1"/>
              <a:gd name="f71" fmla="*/ 0 f49 1"/>
              <a:gd name="f72" fmla="*/ 48 f49 1"/>
              <a:gd name="f73" fmla="*/ 32 f50 1"/>
              <a:gd name="f74" fmla="*/ 39 f49 1"/>
              <a:gd name="f75" fmla="*/ 48 f50 1"/>
              <a:gd name="f76" fmla="*/ 35 f49 1"/>
              <a:gd name="f77" fmla="*/ 72 f50 1"/>
              <a:gd name="f78" fmla="*/ 44 f49 1"/>
              <a:gd name="f79" fmla="*/ 71 f49 1"/>
              <a:gd name="f80" fmla="*/ f51 1 f2"/>
              <a:gd name="f81" fmla="*/ f54 1 80"/>
              <a:gd name="f82" fmla="*/ f55 1 133"/>
              <a:gd name="f83" fmla="*/ f56 1 80"/>
              <a:gd name="f84" fmla="*/ f57 1 133"/>
              <a:gd name="f85" fmla="*/ f58 1 80"/>
              <a:gd name="f86" fmla="*/ f59 1 133"/>
              <a:gd name="f87" fmla="*/ f60 1 80"/>
              <a:gd name="f88" fmla="*/ f61 1 133"/>
              <a:gd name="f89" fmla="*/ f62 1 80"/>
              <a:gd name="f90" fmla="*/ f63 1 133"/>
              <a:gd name="f91" fmla="*/ f64 1 80"/>
              <a:gd name="f92" fmla="*/ f65 1 133"/>
              <a:gd name="f93" fmla="*/ f66 1 80"/>
              <a:gd name="f94" fmla="*/ f67 1 133"/>
              <a:gd name="f95" fmla="*/ f68 1 80"/>
              <a:gd name="f96" fmla="*/ f69 1 133"/>
              <a:gd name="f97" fmla="*/ f70 1 80"/>
              <a:gd name="f98" fmla="*/ f71 1 133"/>
              <a:gd name="f99" fmla="*/ f72 1 133"/>
              <a:gd name="f100" fmla="*/ f73 1 80"/>
              <a:gd name="f101" fmla="*/ f74 1 133"/>
              <a:gd name="f102" fmla="*/ f75 1 80"/>
              <a:gd name="f103" fmla="*/ f76 1 133"/>
              <a:gd name="f104" fmla="*/ f77 1 80"/>
              <a:gd name="f105" fmla="*/ f78 1 133"/>
              <a:gd name="f106" fmla="*/ f79 1 133"/>
              <a:gd name="f107" fmla="*/ 0 1 f52"/>
              <a:gd name="f108" fmla="*/ f6 1 f52"/>
              <a:gd name="f109" fmla="*/ 0 1 f53"/>
              <a:gd name="f110" fmla="*/ f7 1 f53"/>
              <a:gd name="f111" fmla="+- f80 0 f1"/>
              <a:gd name="f112" fmla="*/ f81 1 f52"/>
              <a:gd name="f113" fmla="*/ f82 1 f53"/>
              <a:gd name="f114" fmla="*/ f83 1 f52"/>
              <a:gd name="f115" fmla="*/ f84 1 f53"/>
              <a:gd name="f116" fmla="*/ f85 1 f52"/>
              <a:gd name="f117" fmla="*/ f86 1 f53"/>
              <a:gd name="f118" fmla="*/ f87 1 f52"/>
              <a:gd name="f119" fmla="*/ f88 1 f53"/>
              <a:gd name="f120" fmla="*/ f89 1 f52"/>
              <a:gd name="f121" fmla="*/ f90 1 f53"/>
              <a:gd name="f122" fmla="*/ f91 1 f52"/>
              <a:gd name="f123" fmla="*/ f92 1 f53"/>
              <a:gd name="f124" fmla="*/ f93 1 f52"/>
              <a:gd name="f125" fmla="*/ f94 1 f53"/>
              <a:gd name="f126" fmla="*/ f95 1 f52"/>
              <a:gd name="f127" fmla="*/ f96 1 f53"/>
              <a:gd name="f128" fmla="*/ f97 1 f52"/>
              <a:gd name="f129" fmla="*/ f98 1 f53"/>
              <a:gd name="f130" fmla="*/ f99 1 f53"/>
              <a:gd name="f131" fmla="*/ f100 1 f52"/>
              <a:gd name="f132" fmla="*/ f101 1 f53"/>
              <a:gd name="f133" fmla="*/ f102 1 f52"/>
              <a:gd name="f134" fmla="*/ f103 1 f53"/>
              <a:gd name="f135" fmla="*/ f104 1 f52"/>
              <a:gd name="f136" fmla="*/ f105 1 f53"/>
              <a:gd name="f137" fmla="*/ f106 1 f53"/>
              <a:gd name="f138" fmla="*/ f107 f47 1"/>
              <a:gd name="f139" fmla="*/ f108 f47 1"/>
              <a:gd name="f140" fmla="*/ f110 f48 1"/>
              <a:gd name="f141" fmla="*/ f109 f48 1"/>
              <a:gd name="f142" fmla="*/ f112 f47 1"/>
              <a:gd name="f143" fmla="*/ f113 f48 1"/>
              <a:gd name="f144" fmla="*/ f114 f47 1"/>
              <a:gd name="f145" fmla="*/ f115 f48 1"/>
              <a:gd name="f146" fmla="*/ f116 f47 1"/>
              <a:gd name="f147" fmla="*/ f117 f48 1"/>
              <a:gd name="f148" fmla="*/ f118 f47 1"/>
              <a:gd name="f149" fmla="*/ f119 f48 1"/>
              <a:gd name="f150" fmla="*/ f120 f47 1"/>
              <a:gd name="f151" fmla="*/ f121 f48 1"/>
              <a:gd name="f152" fmla="*/ f122 f47 1"/>
              <a:gd name="f153" fmla="*/ f123 f48 1"/>
              <a:gd name="f154" fmla="*/ f124 f47 1"/>
              <a:gd name="f155" fmla="*/ f125 f48 1"/>
              <a:gd name="f156" fmla="*/ f126 f47 1"/>
              <a:gd name="f157" fmla="*/ f127 f48 1"/>
              <a:gd name="f158" fmla="*/ f128 f47 1"/>
              <a:gd name="f159" fmla="*/ f129 f48 1"/>
              <a:gd name="f160" fmla="*/ f130 f48 1"/>
              <a:gd name="f161" fmla="*/ f131 f47 1"/>
              <a:gd name="f162" fmla="*/ f132 f48 1"/>
              <a:gd name="f163" fmla="*/ f133 f47 1"/>
              <a:gd name="f164" fmla="*/ f134 f48 1"/>
              <a:gd name="f165" fmla="*/ f135 f47 1"/>
              <a:gd name="f166" fmla="*/ f136 f48 1"/>
              <a:gd name="f167" fmla="*/ f137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2" y="f143"/>
              </a:cxn>
              <a:cxn ang="f111">
                <a:pos x="f144" y="f143"/>
              </a:cxn>
              <a:cxn ang="f111">
                <a:pos x="f144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6" y="f157"/>
              </a:cxn>
              <a:cxn ang="f111">
                <a:pos x="f156" y="f143"/>
              </a:cxn>
              <a:cxn ang="f111">
                <a:pos x="f158" y="f143"/>
              </a:cxn>
              <a:cxn ang="f111">
                <a:pos x="f158" y="f159"/>
              </a:cxn>
              <a:cxn ang="f111">
                <a:pos x="f156" y="f159"/>
              </a:cxn>
              <a:cxn ang="f111">
                <a:pos x="f156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65" y="f166"/>
              </a:cxn>
              <a:cxn ang="f111">
                <a:pos x="f142" y="f167"/>
              </a:cxn>
              <a:cxn ang="f111">
                <a:pos x="f142" y="f143"/>
              </a:cxn>
            </a:cxnLst>
            <a:rect l="f138" t="f141" r="f139" b="f140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1"/>
                  <a:pt x="f14" y="f15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3"/>
                  <a:pt x="f24" y="f25"/>
                  <a:pt x="f26" y="f25"/>
                </a:cubicBezTo>
                <a:cubicBezTo>
                  <a:pt x="f27" y="f25"/>
                  <a:pt x="f28" y="f22"/>
                  <a:pt x="f29" y="f21"/>
                </a:cubicBezTo>
                <a:cubicBezTo>
                  <a:pt x="f30" y="f31"/>
                  <a:pt x="f32" y="f17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24"/>
                </a:lnTo>
                <a:cubicBezTo>
                  <a:pt x="f34" y="f26"/>
                  <a:pt x="f35" y="f36"/>
                  <a:pt x="f37" y="f27"/>
                </a:cubicBezTo>
                <a:cubicBezTo>
                  <a:pt x="f38" y="f39"/>
                  <a:pt x="f40" y="f28"/>
                  <a:pt x="f24" y="f28"/>
                </a:cubicBezTo>
                <a:cubicBezTo>
                  <a:pt x="f16" y="f28"/>
                  <a:pt x="f41" y="f42"/>
                  <a:pt x="f43" y="f26"/>
                </a:cubicBezTo>
                <a:cubicBezTo>
                  <a:pt x="f44" y="f23"/>
                  <a:pt x="f6" y="f15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3" name="Freeform 72"/>
          <p:cNvSpPr/>
          <p:nvPr/>
        </p:nvSpPr>
        <p:spPr>
          <a:xfrm>
            <a:off x="5159712" y="4362072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7"/>
              <a:gd name="f16" fmla="val 43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8"/>
              <a:gd name="f36" fmla="val 50"/>
              <a:gd name="f37" fmla="val 52"/>
              <a:gd name="f38" fmla="val 55"/>
              <a:gd name="f39" fmla="val 57"/>
              <a:gd name="f40" fmla="+- 0 0 -90"/>
              <a:gd name="f41" fmla="*/ f3 1 59"/>
              <a:gd name="f42" fmla="*/ f4 1 95"/>
              <a:gd name="f43" fmla="+- f7 0 f5"/>
              <a:gd name="f44" fmla="+- f6 0 f5"/>
              <a:gd name="f45" fmla="*/ f40 f0 1"/>
              <a:gd name="f46" fmla="*/ f44 1 59"/>
              <a:gd name="f47" fmla="*/ f43 1 95"/>
              <a:gd name="f48" fmla="*/ 59 f44 1"/>
              <a:gd name="f49" fmla="*/ 17 f43 1"/>
              <a:gd name="f50" fmla="*/ 58 f44 1"/>
              <a:gd name="f51" fmla="*/ 51 f44 1"/>
              <a:gd name="f52" fmla="*/ 16 f43 1"/>
              <a:gd name="f53" fmla="*/ 43 f44 1"/>
              <a:gd name="f54" fmla="*/ 29 f44 1"/>
              <a:gd name="f55" fmla="*/ 19 f43 1"/>
              <a:gd name="f56" fmla="*/ 16 f44 1"/>
              <a:gd name="f57" fmla="*/ 27 f43 1"/>
              <a:gd name="f58" fmla="*/ 95 f43 1"/>
              <a:gd name="f59" fmla="*/ 0 f44 1"/>
              <a:gd name="f60" fmla="*/ 0 f43 1"/>
              <a:gd name="f61" fmla="*/ 14 f43 1"/>
              <a:gd name="f62" fmla="*/ 33 f44 1"/>
              <a:gd name="f63" fmla="*/ 3 f43 1"/>
              <a:gd name="f64" fmla="*/ 48 f44 1"/>
              <a:gd name="f65" fmla="*/ 54 f44 1"/>
              <a:gd name="f66" fmla="*/ 1 f43 1"/>
              <a:gd name="f67" fmla="*/ f45 1 f2"/>
              <a:gd name="f68" fmla="*/ f48 1 59"/>
              <a:gd name="f69" fmla="*/ f49 1 95"/>
              <a:gd name="f70" fmla="*/ f50 1 59"/>
              <a:gd name="f71" fmla="*/ f51 1 59"/>
              <a:gd name="f72" fmla="*/ f52 1 95"/>
              <a:gd name="f73" fmla="*/ f53 1 59"/>
              <a:gd name="f74" fmla="*/ f54 1 59"/>
              <a:gd name="f75" fmla="*/ f55 1 95"/>
              <a:gd name="f76" fmla="*/ f56 1 59"/>
              <a:gd name="f77" fmla="*/ f57 1 95"/>
              <a:gd name="f78" fmla="*/ f58 1 95"/>
              <a:gd name="f79" fmla="*/ f59 1 59"/>
              <a:gd name="f80" fmla="*/ f60 1 95"/>
              <a:gd name="f81" fmla="*/ f61 1 95"/>
              <a:gd name="f82" fmla="*/ f62 1 59"/>
              <a:gd name="f83" fmla="*/ f63 1 95"/>
              <a:gd name="f84" fmla="*/ f64 1 59"/>
              <a:gd name="f85" fmla="*/ f65 1 59"/>
              <a:gd name="f86" fmla="*/ f66 1 95"/>
              <a:gd name="f87" fmla="*/ 0 1 f46"/>
              <a:gd name="f88" fmla="*/ f6 1 f46"/>
              <a:gd name="f89" fmla="*/ 0 1 f47"/>
              <a:gd name="f90" fmla="*/ f7 1 f47"/>
              <a:gd name="f91" fmla="+- f67 0 f1"/>
              <a:gd name="f92" fmla="*/ f68 1 f46"/>
              <a:gd name="f93" fmla="*/ f69 1 f47"/>
              <a:gd name="f94" fmla="*/ f70 1 f46"/>
              <a:gd name="f95" fmla="*/ f71 1 f46"/>
              <a:gd name="f96" fmla="*/ f72 1 f47"/>
              <a:gd name="f97" fmla="*/ f73 1 f46"/>
              <a:gd name="f98" fmla="*/ f74 1 f46"/>
              <a:gd name="f99" fmla="*/ f75 1 f47"/>
              <a:gd name="f100" fmla="*/ f76 1 f46"/>
              <a:gd name="f101" fmla="*/ f77 1 f47"/>
              <a:gd name="f102" fmla="*/ f78 1 f47"/>
              <a:gd name="f103" fmla="*/ f79 1 f46"/>
              <a:gd name="f104" fmla="*/ f80 1 f47"/>
              <a:gd name="f105" fmla="*/ f81 1 f47"/>
              <a:gd name="f106" fmla="*/ f82 1 f46"/>
              <a:gd name="f107" fmla="*/ f83 1 f47"/>
              <a:gd name="f108" fmla="*/ f84 1 f46"/>
              <a:gd name="f109" fmla="*/ f85 1 f46"/>
              <a:gd name="f110" fmla="*/ f86 1 f47"/>
              <a:gd name="f111" fmla="*/ f87 f41 1"/>
              <a:gd name="f112" fmla="*/ f88 f41 1"/>
              <a:gd name="f113" fmla="*/ f90 f42 1"/>
              <a:gd name="f114" fmla="*/ f89 f42 1"/>
              <a:gd name="f115" fmla="*/ f92 f41 1"/>
              <a:gd name="f116" fmla="*/ f93 f42 1"/>
              <a:gd name="f117" fmla="*/ f94 f41 1"/>
              <a:gd name="f118" fmla="*/ f95 f41 1"/>
              <a:gd name="f119" fmla="*/ f96 f42 1"/>
              <a:gd name="f120" fmla="*/ f97 f41 1"/>
              <a:gd name="f121" fmla="*/ f98 f41 1"/>
              <a:gd name="f122" fmla="*/ f99 f42 1"/>
              <a:gd name="f123" fmla="*/ f100 f41 1"/>
              <a:gd name="f124" fmla="*/ f101 f42 1"/>
              <a:gd name="f125" fmla="*/ f102 f42 1"/>
              <a:gd name="f126" fmla="*/ f103 f41 1"/>
              <a:gd name="f127" fmla="*/ f104 f42 1"/>
              <a:gd name="f128" fmla="*/ f105 f42 1"/>
              <a:gd name="f129" fmla="*/ f106 f41 1"/>
              <a:gd name="f130" fmla="*/ f107 f42 1"/>
              <a:gd name="f131" fmla="*/ f108 f41 1"/>
              <a:gd name="f132" fmla="*/ f109 f41 1"/>
              <a:gd name="f133" fmla="*/ f110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1">
                <a:pos x="f115" y="f116"/>
              </a:cxn>
              <a:cxn ang="f91">
                <a:pos x="f117" y="f116"/>
              </a:cxn>
              <a:cxn ang="f91">
                <a:pos x="f118" y="f119"/>
              </a:cxn>
              <a:cxn ang="f91">
                <a:pos x="f120" y="f119"/>
              </a:cxn>
              <a:cxn ang="f91">
                <a:pos x="f121" y="f122"/>
              </a:cxn>
              <a:cxn ang="f91">
                <a:pos x="f123" y="f124"/>
              </a:cxn>
              <a:cxn ang="f91">
                <a:pos x="f123" y="f125"/>
              </a:cxn>
              <a:cxn ang="f91">
                <a:pos x="f126" y="f125"/>
              </a:cxn>
              <a:cxn ang="f91">
                <a:pos x="f126" y="f127"/>
              </a:cxn>
              <a:cxn ang="f91">
                <a:pos x="f123" y="f127"/>
              </a:cxn>
              <a:cxn ang="f91">
                <a:pos x="f123" y="f128"/>
              </a:cxn>
              <a:cxn ang="f91">
                <a:pos x="f129" y="f130"/>
              </a:cxn>
              <a:cxn ang="f91">
                <a:pos x="f131" y="f127"/>
              </a:cxn>
              <a:cxn ang="f91">
                <a:pos x="f132" y="f127"/>
              </a:cxn>
              <a:cxn ang="f91">
                <a:pos x="f115" y="f133"/>
              </a:cxn>
              <a:cxn ang="f91">
                <a:pos x="f115" y="f116"/>
              </a:cxn>
            </a:cxnLst>
            <a:rect l="f111" t="f114" r="f112" b="f113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16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39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4" name="Freeform 73"/>
          <p:cNvSpPr/>
          <p:nvPr/>
        </p:nvSpPr>
        <p:spPr>
          <a:xfrm>
            <a:off x="5249799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6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45"/>
              <a:gd name="f29" fmla="val 50"/>
              <a:gd name="f30" fmla="val 57"/>
              <a:gd name="f31" fmla="val 85"/>
              <a:gd name="f32" fmla="val 70"/>
              <a:gd name="f33" fmla="val 76"/>
              <a:gd name="f34" fmla="val 80"/>
              <a:gd name="f35" fmla="val 77"/>
              <a:gd name="f36" fmla="val 92"/>
              <a:gd name="f37" fmla="val 79"/>
              <a:gd name="f38" fmla="val 95"/>
              <a:gd name="f39" fmla="val 74"/>
              <a:gd name="f40" fmla="val 97"/>
              <a:gd name="f41" fmla="val 98"/>
              <a:gd name="f42" fmla="val 62"/>
              <a:gd name="f43" fmla="val 56"/>
              <a:gd name="f44" fmla="val 34"/>
              <a:gd name="f45" fmla="val 22"/>
              <a:gd name="f46" fmla="val 96"/>
              <a:gd name="f47" fmla="val 13"/>
              <a:gd name="f48" fmla="val 88"/>
              <a:gd name="f49" fmla="val 4"/>
              <a:gd name="f50" fmla="val 67"/>
              <a:gd name="f51" fmla="val 51"/>
              <a:gd name="f52" fmla="val 35"/>
              <a:gd name="f53" fmla="val 14"/>
              <a:gd name="f54" fmla="val 5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30"/>
              <a:gd name="f61" fmla="val 43"/>
              <a:gd name="f62" fmla="val 71"/>
              <a:gd name="f63" fmla="val 40"/>
              <a:gd name="f64" fmla="val 31"/>
              <a:gd name="f65" fmla="val 25"/>
              <a:gd name="f66" fmla="val 64"/>
              <a:gd name="f67" fmla="val 20"/>
              <a:gd name="f68" fmla="val 60"/>
              <a:gd name="f69" fmla="val 54"/>
              <a:gd name="f70" fmla="+- 0 0 -90"/>
              <a:gd name="f71" fmla="*/ f3 1 86"/>
              <a:gd name="f72" fmla="*/ f4 1 100"/>
              <a:gd name="f73" fmla="+- f7 0 f5"/>
              <a:gd name="f74" fmla="+- f6 0 f5"/>
              <a:gd name="f75" fmla="*/ f70 f0 1"/>
              <a:gd name="f76" fmla="*/ f74 1 86"/>
              <a:gd name="f77" fmla="*/ f73 1 100"/>
              <a:gd name="f78" fmla="*/ 86 f74 1"/>
              <a:gd name="f79" fmla="*/ 52 f73 1"/>
              <a:gd name="f80" fmla="*/ 16 f74 1"/>
              <a:gd name="f81" fmla="*/ 19 f74 1"/>
              <a:gd name="f82" fmla="*/ 68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3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100 f73 1"/>
              <a:gd name="f98" fmla="*/ 13 f74 1"/>
              <a:gd name="f99" fmla="*/ 88 f73 1"/>
              <a:gd name="f100" fmla="*/ 0 f74 1"/>
              <a:gd name="f101" fmla="*/ 51 f73 1"/>
              <a:gd name="f102" fmla="*/ 14 f73 1"/>
              <a:gd name="f103" fmla="*/ 46 f74 1"/>
              <a:gd name="f104" fmla="*/ 0 f73 1"/>
              <a:gd name="f105" fmla="*/ 76 f74 1"/>
              <a:gd name="f106" fmla="*/ 11 f73 1"/>
              <a:gd name="f107" fmla="*/ 43 f73 1"/>
              <a:gd name="f108" fmla="*/ 71 f74 1"/>
              <a:gd name="f109" fmla="*/ 40 f73 1"/>
              <a:gd name="f110" fmla="*/ 64 f74 1"/>
              <a:gd name="f111" fmla="*/ 20 f73 1"/>
              <a:gd name="f112" fmla="*/ 45 f74 1"/>
              <a:gd name="f113" fmla="*/ 13 f73 1"/>
              <a:gd name="f114" fmla="*/ 25 f74 1"/>
              <a:gd name="f115" fmla="*/ 21 f73 1"/>
              <a:gd name="f116" fmla="*/ f75 1 f2"/>
              <a:gd name="f117" fmla="*/ f78 1 86"/>
              <a:gd name="f118" fmla="*/ f79 1 100"/>
              <a:gd name="f119" fmla="*/ f80 1 86"/>
              <a:gd name="f120" fmla="*/ f81 1 86"/>
              <a:gd name="f121" fmla="*/ f82 1 100"/>
              <a:gd name="f122" fmla="*/ f83 1 86"/>
              <a:gd name="f123" fmla="*/ f84 1 100"/>
              <a:gd name="f124" fmla="*/ f85 1 86"/>
              <a:gd name="f125" fmla="*/ f86 1 100"/>
              <a:gd name="f126" fmla="*/ f87 1 86"/>
              <a:gd name="f127" fmla="*/ f88 1 100"/>
              <a:gd name="f128" fmla="*/ f89 1 86"/>
              <a:gd name="f129" fmla="*/ f90 1 100"/>
              <a:gd name="f130" fmla="*/ f91 1 86"/>
              <a:gd name="f131" fmla="*/ f92 1 100"/>
              <a:gd name="f132" fmla="*/ f93 1 86"/>
              <a:gd name="f133" fmla="*/ f94 1 100"/>
              <a:gd name="f134" fmla="*/ f95 1 86"/>
              <a:gd name="f135" fmla="*/ f96 1 100"/>
              <a:gd name="f136" fmla="*/ f97 1 100"/>
              <a:gd name="f137" fmla="*/ f98 1 86"/>
              <a:gd name="f138" fmla="*/ f99 1 100"/>
              <a:gd name="f139" fmla="*/ f100 1 86"/>
              <a:gd name="f140" fmla="*/ f101 1 100"/>
              <a:gd name="f141" fmla="*/ f102 1 100"/>
              <a:gd name="f142" fmla="*/ f103 1 86"/>
              <a:gd name="f143" fmla="*/ f104 1 100"/>
              <a:gd name="f144" fmla="*/ f105 1 86"/>
              <a:gd name="f145" fmla="*/ f106 1 100"/>
              <a:gd name="f146" fmla="*/ f107 1 100"/>
              <a:gd name="f147" fmla="*/ f108 1 86"/>
              <a:gd name="f148" fmla="*/ f109 1 100"/>
              <a:gd name="f149" fmla="*/ f110 1 86"/>
              <a:gd name="f150" fmla="*/ f111 1 100"/>
              <a:gd name="f151" fmla="*/ f112 1 86"/>
              <a:gd name="f152" fmla="*/ f113 1 100"/>
              <a:gd name="f153" fmla="*/ f114 1 86"/>
              <a:gd name="f154" fmla="*/ f115 1 100"/>
              <a:gd name="f155" fmla="*/ 0 1 f76"/>
              <a:gd name="f156" fmla="*/ f6 1 f76"/>
              <a:gd name="f157" fmla="*/ 0 1 f77"/>
              <a:gd name="f158" fmla="*/ f7 1 f77"/>
              <a:gd name="f159" fmla="+- f116 0 f1"/>
              <a:gd name="f160" fmla="*/ f117 1 f76"/>
              <a:gd name="f161" fmla="*/ f118 1 f77"/>
              <a:gd name="f162" fmla="*/ f119 1 f76"/>
              <a:gd name="f163" fmla="*/ f120 1 f76"/>
              <a:gd name="f164" fmla="*/ f121 1 f77"/>
              <a:gd name="f165" fmla="*/ f122 1 f76"/>
              <a:gd name="f166" fmla="*/ f123 1 f77"/>
              <a:gd name="f167" fmla="*/ f124 1 f76"/>
              <a:gd name="f168" fmla="*/ f125 1 f77"/>
              <a:gd name="f169" fmla="*/ f126 1 f76"/>
              <a:gd name="f170" fmla="*/ f127 1 f77"/>
              <a:gd name="f171" fmla="*/ f128 1 f76"/>
              <a:gd name="f172" fmla="*/ f129 1 f77"/>
              <a:gd name="f173" fmla="*/ f130 1 f76"/>
              <a:gd name="f174" fmla="*/ f131 1 f77"/>
              <a:gd name="f175" fmla="*/ f132 1 f76"/>
              <a:gd name="f176" fmla="*/ f133 1 f77"/>
              <a:gd name="f177" fmla="*/ f134 1 f76"/>
              <a:gd name="f178" fmla="*/ f135 1 f77"/>
              <a:gd name="f179" fmla="*/ f136 1 f77"/>
              <a:gd name="f180" fmla="*/ f137 1 f76"/>
              <a:gd name="f181" fmla="*/ f138 1 f77"/>
              <a:gd name="f182" fmla="*/ f139 1 f76"/>
              <a:gd name="f183" fmla="*/ f140 1 f77"/>
              <a:gd name="f184" fmla="*/ f141 1 f77"/>
              <a:gd name="f185" fmla="*/ f142 1 f76"/>
              <a:gd name="f186" fmla="*/ f143 1 f77"/>
              <a:gd name="f187" fmla="*/ f144 1 f76"/>
              <a:gd name="f188" fmla="*/ f145 1 f77"/>
              <a:gd name="f189" fmla="*/ f146 1 f77"/>
              <a:gd name="f190" fmla="*/ f147 1 f76"/>
              <a:gd name="f191" fmla="*/ f148 1 f77"/>
              <a:gd name="f192" fmla="*/ f149 1 f76"/>
              <a:gd name="f193" fmla="*/ f150 1 f77"/>
              <a:gd name="f194" fmla="*/ f151 1 f76"/>
              <a:gd name="f195" fmla="*/ f152 1 f77"/>
              <a:gd name="f196" fmla="*/ f153 1 f76"/>
              <a:gd name="f197" fmla="*/ f154 1 f77"/>
              <a:gd name="f198" fmla="*/ f155 f71 1"/>
              <a:gd name="f199" fmla="*/ f156 f71 1"/>
              <a:gd name="f200" fmla="*/ f158 f72 1"/>
              <a:gd name="f201" fmla="*/ f157 f72 1"/>
              <a:gd name="f202" fmla="*/ f160 f71 1"/>
              <a:gd name="f203" fmla="*/ f161 f72 1"/>
              <a:gd name="f204" fmla="*/ f162 f71 1"/>
              <a:gd name="f205" fmla="*/ f163 f71 1"/>
              <a:gd name="f206" fmla="*/ f164 f72 1"/>
              <a:gd name="f207" fmla="*/ f165 f71 1"/>
              <a:gd name="f208" fmla="*/ f166 f72 1"/>
              <a:gd name="f209" fmla="*/ f167 f71 1"/>
              <a:gd name="f210" fmla="*/ f168 f72 1"/>
              <a:gd name="f211" fmla="*/ f169 f71 1"/>
              <a:gd name="f212" fmla="*/ f170 f72 1"/>
              <a:gd name="f213" fmla="*/ f171 f71 1"/>
              <a:gd name="f214" fmla="*/ f172 f72 1"/>
              <a:gd name="f215" fmla="*/ f173 f71 1"/>
              <a:gd name="f216" fmla="*/ f174 f72 1"/>
              <a:gd name="f217" fmla="*/ f175 f71 1"/>
              <a:gd name="f218" fmla="*/ f176 f72 1"/>
              <a:gd name="f219" fmla="*/ f177 f71 1"/>
              <a:gd name="f220" fmla="*/ f178 f72 1"/>
              <a:gd name="f221" fmla="*/ f179 f72 1"/>
              <a:gd name="f222" fmla="*/ f180 f71 1"/>
              <a:gd name="f223" fmla="*/ f181 f72 1"/>
              <a:gd name="f224" fmla="*/ f182 f71 1"/>
              <a:gd name="f225" fmla="*/ f183 f72 1"/>
              <a:gd name="f226" fmla="*/ f184 f72 1"/>
              <a:gd name="f227" fmla="*/ f185 f71 1"/>
              <a:gd name="f228" fmla="*/ f186 f72 1"/>
              <a:gd name="f229" fmla="*/ f187 f71 1"/>
              <a:gd name="f230" fmla="*/ f188 f72 1"/>
              <a:gd name="f231" fmla="*/ f189 f72 1"/>
              <a:gd name="f232" fmla="*/ f190 f71 1"/>
              <a:gd name="f233" fmla="*/ f191 f72 1"/>
              <a:gd name="f234" fmla="*/ f192 f71 1"/>
              <a:gd name="f235" fmla="*/ f193 f72 1"/>
              <a:gd name="f236" fmla="*/ f194 f71 1"/>
              <a:gd name="f237" fmla="*/ f195 f72 1"/>
              <a:gd name="f238" fmla="*/ f196 f71 1"/>
              <a:gd name="f239" fmla="*/ f197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9">
                <a:pos x="f202" y="f203"/>
              </a:cxn>
              <a:cxn ang="f159">
                <a:pos x="f204" y="f203"/>
              </a:cxn>
              <a:cxn ang="f159">
                <a:pos x="f205" y="f206"/>
              </a:cxn>
              <a:cxn ang="f159">
                <a:pos x="f207" y="f208"/>
              </a:cxn>
              <a:cxn ang="f159">
                <a:pos x="f209" y="f210"/>
              </a:cxn>
              <a:cxn ang="f159">
                <a:pos x="f211" y="f212"/>
              </a:cxn>
              <a:cxn ang="f159">
                <a:pos x="f213" y="f214"/>
              </a:cxn>
              <a:cxn ang="f159">
                <a:pos x="f215" y="f216"/>
              </a:cxn>
              <a:cxn ang="f159">
                <a:pos x="f217" y="f216"/>
              </a:cxn>
              <a:cxn ang="f159">
                <a:pos x="f217" y="f218"/>
              </a:cxn>
              <a:cxn ang="f159">
                <a:pos x="f219" y="f220"/>
              </a:cxn>
              <a:cxn ang="f159">
                <a:pos x="f211" y="f221"/>
              </a:cxn>
              <a:cxn ang="f159">
                <a:pos x="f222" y="f223"/>
              </a:cxn>
              <a:cxn ang="f159">
                <a:pos x="f224" y="f225"/>
              </a:cxn>
              <a:cxn ang="f159">
                <a:pos x="f222" y="f226"/>
              </a:cxn>
              <a:cxn ang="f159">
                <a:pos x="f227" y="f228"/>
              </a:cxn>
              <a:cxn ang="f159">
                <a:pos x="f229" y="f230"/>
              </a:cxn>
              <a:cxn ang="f159">
                <a:pos x="f202" y="f231"/>
              </a:cxn>
              <a:cxn ang="f159">
                <a:pos x="f202" y="f203"/>
              </a:cxn>
              <a:cxn ang="f159">
                <a:pos x="f232" y="f233"/>
              </a:cxn>
              <a:cxn ang="f159">
                <a:pos x="f234" y="f235"/>
              </a:cxn>
              <a:cxn ang="f159">
                <a:pos x="f236" y="f237"/>
              </a:cxn>
              <a:cxn ang="f159">
                <a:pos x="f238" y="f239"/>
              </a:cxn>
              <a:cxn ang="f159">
                <a:pos x="f204" y="f233"/>
              </a:cxn>
              <a:cxn ang="f159">
                <a:pos x="f232" y="f233"/>
              </a:cxn>
            </a:cxnLst>
            <a:rect l="f198" t="f201" r="f199" b="f200"/>
            <a:pathLst>
              <a:path w="86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6"/>
                  <a:pt x="f28" y="f6"/>
                  <a:pt x="f29" y="f6"/>
                </a:cubicBezTo>
                <a:cubicBezTo>
                  <a:pt x="f30" y="f6"/>
                  <a:pt x="f12" y="f31"/>
                  <a:pt x="f32" y="f24"/>
                </a:cubicBezTo>
                <a:cubicBezTo>
                  <a:pt x="f33" y="f34"/>
                  <a:pt x="f22" y="f35"/>
                  <a:pt x="f26" y="f18"/>
                </a:cubicBezTo>
                <a:lnTo>
                  <a:pt x="f31" y="f18"/>
                </a:lnTo>
                <a:lnTo>
                  <a:pt x="f31" y="f36"/>
                </a:lnTo>
                <a:cubicBezTo>
                  <a:pt x="f37" y="f38"/>
                  <a:pt x="f39" y="f40"/>
                  <a:pt x="f14" y="f41"/>
                </a:cubicBezTo>
                <a:cubicBezTo>
                  <a:pt x="f42" y="f7"/>
                  <a:pt x="f43" y="f7"/>
                  <a:pt x="f29" y="f7"/>
                </a:cubicBezTo>
                <a:cubicBezTo>
                  <a:pt x="f44" y="f7"/>
                  <a:pt x="f45" y="f46"/>
                  <a:pt x="f47" y="f48"/>
                </a:cubicBezTo>
                <a:cubicBezTo>
                  <a:pt x="f49" y="f37"/>
                  <a:pt x="f5" y="f50"/>
                  <a:pt x="f5" y="f51"/>
                </a:cubicBezTo>
                <a:cubicBezTo>
                  <a:pt x="f5" y="f52"/>
                  <a:pt x="f49" y="f17"/>
                  <a:pt x="f47" y="f53"/>
                </a:cubicBezTo>
                <a:cubicBezTo>
                  <a:pt x="f15" y="f54"/>
                  <a:pt x="f55" y="f5"/>
                  <a:pt x="f56" y="f5"/>
                </a:cubicBezTo>
                <a:cubicBezTo>
                  <a:pt x="f57" y="f5"/>
                  <a:pt x="f58" y="f49"/>
                  <a:pt x="f33" y="f59"/>
                </a:cubicBezTo>
                <a:cubicBezTo>
                  <a:pt x="f24" y="f13"/>
                  <a:pt x="f6" y="f60"/>
                  <a:pt x="f6" y="f61"/>
                </a:cubicBezTo>
                <a:lnTo>
                  <a:pt x="f6" y="f8"/>
                </a:lnTo>
                <a:close/>
                <a:moveTo>
                  <a:pt x="f62" y="f63"/>
                </a:moveTo>
                <a:cubicBezTo>
                  <a:pt x="f62" y="f64"/>
                  <a:pt x="f58" y="f65"/>
                  <a:pt x="f66" y="f67"/>
                </a:cubicBezTo>
                <a:cubicBezTo>
                  <a:pt x="f68" y="f9"/>
                  <a:pt x="f69" y="f47"/>
                  <a:pt x="f28" y="f47"/>
                </a:cubicBezTo>
                <a:cubicBezTo>
                  <a:pt x="f25" y="f47"/>
                  <a:pt x="f60" y="f9"/>
                  <a:pt x="f65" y="f15"/>
                </a:cubicBezTo>
                <a:cubicBezTo>
                  <a:pt x="f67" y="f19"/>
                  <a:pt x="f11" y="f55"/>
                  <a:pt x="f9" y="f63"/>
                </a:cubicBezTo>
                <a:lnTo>
                  <a:pt x="f62" y="f63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5" name="Freeform 74"/>
          <p:cNvSpPr/>
          <p:nvPr/>
        </p:nvSpPr>
        <p:spPr>
          <a:xfrm>
            <a:off x="5397803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4"/>
              <a:gd name="f32" fmla="val 30"/>
              <a:gd name="f33" fmla="val 19"/>
              <a:gd name="f34" fmla="val 21"/>
              <a:gd name="f35" fmla="val 24"/>
              <a:gd name="f36" fmla="val 27"/>
              <a:gd name="f37" fmla="val 3"/>
              <a:gd name="f38" fmla="val 13"/>
              <a:gd name="f39" fmla="val 9"/>
              <a:gd name="f40" fmla="val 26"/>
              <a:gd name="f41" fmla="val 6"/>
              <a:gd name="f42" fmla="val 31"/>
              <a:gd name="f43" fmla="val 4"/>
              <a:gd name="f44" fmla="val 37"/>
              <a:gd name="f45" fmla="val 1"/>
              <a:gd name="f46" fmla="val 42"/>
              <a:gd name="f47" fmla="val 58"/>
              <a:gd name="f48" fmla="val 66"/>
              <a:gd name="f49" fmla="val 72"/>
              <a:gd name="f50" fmla="val 77"/>
              <a:gd name="f51" fmla="val 36"/>
              <a:gd name="f52" fmla="+- 0 0 -90"/>
              <a:gd name="f53" fmla="*/ f3 1 80"/>
              <a:gd name="f54" fmla="*/ f4 1 98"/>
              <a:gd name="f55" fmla="+- f7 0 f5"/>
              <a:gd name="f56" fmla="+- f6 0 f5"/>
              <a:gd name="f57" fmla="*/ f52 f0 1"/>
              <a:gd name="f58" fmla="*/ f56 1 80"/>
              <a:gd name="f59" fmla="*/ f55 1 98"/>
              <a:gd name="f60" fmla="*/ 80 f56 1"/>
              <a:gd name="f61" fmla="*/ 98 f55 1"/>
              <a:gd name="f62" fmla="*/ 64 f56 1"/>
              <a:gd name="f63" fmla="*/ 44 f55 1"/>
              <a:gd name="f64" fmla="*/ 63 f56 1"/>
              <a:gd name="f65" fmla="*/ 32 f55 1"/>
              <a:gd name="f66" fmla="*/ 60 f56 1"/>
              <a:gd name="f67" fmla="*/ 23 f55 1"/>
              <a:gd name="f68" fmla="*/ 54 f56 1"/>
              <a:gd name="f69" fmla="*/ 17 f55 1"/>
              <a:gd name="f70" fmla="*/ 43 f56 1"/>
              <a:gd name="f71" fmla="*/ 15 f55 1"/>
              <a:gd name="f72" fmla="*/ 30 f56 1"/>
              <a:gd name="f73" fmla="*/ 19 f55 1"/>
              <a:gd name="f74" fmla="*/ 16 f56 1"/>
              <a:gd name="f75" fmla="*/ 27 f55 1"/>
              <a:gd name="f76" fmla="*/ 0 f56 1"/>
              <a:gd name="f77" fmla="*/ 3 f55 1"/>
              <a:gd name="f78" fmla="*/ 13 f55 1"/>
              <a:gd name="f79" fmla="*/ 31 f56 1"/>
              <a:gd name="f80" fmla="*/ 4 f55 1"/>
              <a:gd name="f81" fmla="*/ 48 f56 1"/>
              <a:gd name="f82" fmla="*/ 0 f55 1"/>
              <a:gd name="f83" fmla="*/ 72 f56 1"/>
              <a:gd name="f84" fmla="*/ 9 f55 1"/>
              <a:gd name="f85" fmla="*/ 36 f55 1"/>
              <a:gd name="f86" fmla="*/ f57 1 f2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80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98"/>
              <a:gd name="f106" fmla="*/ f79 1 80"/>
              <a:gd name="f107" fmla="*/ f80 1 98"/>
              <a:gd name="f108" fmla="*/ f81 1 80"/>
              <a:gd name="f109" fmla="*/ f82 1 98"/>
              <a:gd name="f110" fmla="*/ f83 1 80"/>
              <a:gd name="f111" fmla="*/ f84 1 98"/>
              <a:gd name="f112" fmla="*/ f85 1 98"/>
              <a:gd name="f113" fmla="*/ 0 1 f58"/>
              <a:gd name="f114" fmla="*/ f6 1 f58"/>
              <a:gd name="f115" fmla="*/ 0 1 f59"/>
              <a:gd name="f116" fmla="*/ f7 1 f59"/>
              <a:gd name="f117" fmla="+- f86 0 f1"/>
              <a:gd name="f118" fmla="*/ f87 1 f58"/>
              <a:gd name="f119" fmla="*/ f88 1 f59"/>
              <a:gd name="f120" fmla="*/ f89 1 f58"/>
              <a:gd name="f121" fmla="*/ f90 1 f59"/>
              <a:gd name="f122" fmla="*/ f91 1 f58"/>
              <a:gd name="f123" fmla="*/ f92 1 f59"/>
              <a:gd name="f124" fmla="*/ f93 1 f58"/>
              <a:gd name="f125" fmla="*/ f94 1 f59"/>
              <a:gd name="f126" fmla="*/ f95 1 f58"/>
              <a:gd name="f127" fmla="*/ f96 1 f59"/>
              <a:gd name="f128" fmla="*/ f97 1 f58"/>
              <a:gd name="f129" fmla="*/ f98 1 f59"/>
              <a:gd name="f130" fmla="*/ f99 1 f58"/>
              <a:gd name="f131" fmla="*/ f100 1 f59"/>
              <a:gd name="f132" fmla="*/ f101 1 f58"/>
              <a:gd name="f133" fmla="*/ f102 1 f59"/>
              <a:gd name="f134" fmla="*/ f103 1 f58"/>
              <a:gd name="f135" fmla="*/ f104 1 f59"/>
              <a:gd name="f136" fmla="*/ f105 1 f59"/>
              <a:gd name="f137" fmla="*/ f106 1 f58"/>
              <a:gd name="f138" fmla="*/ f107 1 f59"/>
              <a:gd name="f139" fmla="*/ f108 1 f58"/>
              <a:gd name="f140" fmla="*/ f109 1 f59"/>
              <a:gd name="f141" fmla="*/ f110 1 f58"/>
              <a:gd name="f142" fmla="*/ f111 1 f59"/>
              <a:gd name="f143" fmla="*/ f112 1 f59"/>
              <a:gd name="f144" fmla="*/ f113 f53 1"/>
              <a:gd name="f145" fmla="*/ f114 f53 1"/>
              <a:gd name="f146" fmla="*/ f116 f54 1"/>
              <a:gd name="f147" fmla="*/ f115 f54 1"/>
              <a:gd name="f148" fmla="*/ f118 f53 1"/>
              <a:gd name="f149" fmla="*/ f119 f54 1"/>
              <a:gd name="f150" fmla="*/ f120 f53 1"/>
              <a:gd name="f151" fmla="*/ f121 f54 1"/>
              <a:gd name="f152" fmla="*/ f122 f53 1"/>
              <a:gd name="f153" fmla="*/ f123 f54 1"/>
              <a:gd name="f154" fmla="*/ f124 f53 1"/>
              <a:gd name="f155" fmla="*/ f125 f54 1"/>
              <a:gd name="f156" fmla="*/ f126 f53 1"/>
              <a:gd name="f157" fmla="*/ f127 f54 1"/>
              <a:gd name="f158" fmla="*/ f128 f53 1"/>
              <a:gd name="f159" fmla="*/ f129 f54 1"/>
              <a:gd name="f160" fmla="*/ f130 f53 1"/>
              <a:gd name="f161" fmla="*/ f131 f54 1"/>
              <a:gd name="f162" fmla="*/ f132 f53 1"/>
              <a:gd name="f163" fmla="*/ f133 f54 1"/>
              <a:gd name="f164" fmla="*/ f134 f53 1"/>
              <a:gd name="f165" fmla="*/ f135 f54 1"/>
              <a:gd name="f166" fmla="*/ f136 f54 1"/>
              <a:gd name="f167" fmla="*/ f137 f53 1"/>
              <a:gd name="f168" fmla="*/ f138 f54 1"/>
              <a:gd name="f169" fmla="*/ f139 f53 1"/>
              <a:gd name="f170" fmla="*/ f140 f54 1"/>
              <a:gd name="f171" fmla="*/ f141 f53 1"/>
              <a:gd name="f172" fmla="*/ f142 f54 1"/>
              <a:gd name="f173" fmla="*/ f143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8" y="f149"/>
              </a:cxn>
              <a:cxn ang="f117">
                <a:pos x="f150" y="f149"/>
              </a:cxn>
              <a:cxn ang="f117">
                <a:pos x="f150" y="f151"/>
              </a:cxn>
              <a:cxn ang="f117">
                <a:pos x="f152" y="f153"/>
              </a:cxn>
              <a:cxn ang="f117">
                <a:pos x="f154" y="f155"/>
              </a:cxn>
              <a:cxn ang="f117">
                <a:pos x="f156" y="f157"/>
              </a:cxn>
              <a:cxn ang="f117">
                <a:pos x="f158" y="f159"/>
              </a:cxn>
              <a:cxn ang="f117">
                <a:pos x="f160" y="f161"/>
              </a:cxn>
              <a:cxn ang="f117">
                <a:pos x="f162" y="f163"/>
              </a:cxn>
              <a:cxn ang="f117">
                <a:pos x="f162" y="f149"/>
              </a:cxn>
              <a:cxn ang="f117">
                <a:pos x="f164" y="f149"/>
              </a:cxn>
              <a:cxn ang="f117">
                <a:pos x="f164" y="f165"/>
              </a:cxn>
              <a:cxn ang="f117">
                <a:pos x="f162" y="f165"/>
              </a:cxn>
              <a:cxn ang="f117">
                <a:pos x="f162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48" y="f173"/>
              </a:cxn>
              <a:cxn ang="f117">
                <a:pos x="f148" y="f149"/>
              </a:cxn>
            </a:cxnLst>
            <a:rect l="f144" t="f147" r="f145" b="f14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10" y="f29"/>
                  <a:pt x="f31" y="f25"/>
                  <a:pt x="f32" y="f33"/>
                </a:cubicBezTo>
                <a:cubicBezTo>
                  <a:pt x="f17" y="f34"/>
                  <a:pt x="f21" y="f35"/>
                  <a:pt x="f27" y="f36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7"/>
                </a:lnTo>
                <a:lnTo>
                  <a:pt x="f27" y="f37"/>
                </a:lnTo>
                <a:lnTo>
                  <a:pt x="f27" y="f38"/>
                </a:lnTo>
                <a:cubicBezTo>
                  <a:pt x="f34" y="f39"/>
                  <a:pt x="f40" y="f41"/>
                  <a:pt x="f42" y="f43"/>
                </a:cubicBezTo>
                <a:cubicBezTo>
                  <a:pt x="f44" y="f45"/>
                  <a:pt x="f46" y="f5"/>
                  <a:pt x="f28" y="f5"/>
                </a:cubicBezTo>
                <a:cubicBezTo>
                  <a:pt x="f47" y="f5"/>
                  <a:pt x="f48" y="f37"/>
                  <a:pt x="f49" y="f39"/>
                </a:cubicBezTo>
                <a:cubicBezTo>
                  <a:pt x="f50" y="f27"/>
                  <a:pt x="f6" y="f17"/>
                  <a:pt x="f6" y="f51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Freeform 75"/>
          <p:cNvSpPr/>
          <p:nvPr/>
        </p:nvSpPr>
        <p:spPr>
          <a:xfrm>
            <a:off x="4413251" y="4606600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"/>
              <a:gd name="f7" fmla="val 128"/>
              <a:gd name="f8" fmla="val 17"/>
              <a:gd name="f9" fmla="val 18"/>
              <a:gd name="f10" fmla="val 1"/>
              <a:gd name="f11" fmla="val 33"/>
              <a:gd name="f12" fmla="+- 0 0 -90"/>
              <a:gd name="f13" fmla="*/ f3 1 19"/>
              <a:gd name="f14" fmla="*/ f4 1 128"/>
              <a:gd name="f15" fmla="+- f7 0 f5"/>
              <a:gd name="f16" fmla="+- f6 0 f5"/>
              <a:gd name="f17" fmla="*/ f12 f0 1"/>
              <a:gd name="f18" fmla="*/ f16 1 19"/>
              <a:gd name="f19" fmla="*/ f15 1 128"/>
              <a:gd name="f20" fmla="*/ 19 f16 1"/>
              <a:gd name="f21" fmla="*/ 17 f15 1"/>
              <a:gd name="f22" fmla="*/ 0 f16 1"/>
              <a:gd name="f23" fmla="*/ 0 f15 1"/>
              <a:gd name="f24" fmla="*/ 18 f16 1"/>
              <a:gd name="f25" fmla="*/ 128 f15 1"/>
              <a:gd name="f26" fmla="*/ 1 f16 1"/>
              <a:gd name="f27" fmla="*/ 33 f15 1"/>
              <a:gd name="f28" fmla="*/ f17 1 f2"/>
              <a:gd name="f29" fmla="*/ f20 1 19"/>
              <a:gd name="f30" fmla="*/ f21 1 128"/>
              <a:gd name="f31" fmla="*/ f22 1 19"/>
              <a:gd name="f32" fmla="*/ f23 1 128"/>
              <a:gd name="f33" fmla="*/ f24 1 19"/>
              <a:gd name="f34" fmla="*/ f25 1 128"/>
              <a:gd name="f35" fmla="*/ f26 1 19"/>
              <a:gd name="f36" fmla="*/ f27 1 128"/>
              <a:gd name="f37" fmla="*/ 0 1 f18"/>
              <a:gd name="f38" fmla="*/ f6 1 f18"/>
              <a:gd name="f39" fmla="*/ 0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4" y="f57"/>
              </a:cxn>
              <a:cxn ang="f41">
                <a:pos x="f54" y="f55"/>
              </a:cxn>
              <a:cxn ang="f41">
                <a:pos x="f58" y="f59"/>
              </a:cxn>
              <a:cxn ang="f41">
                <a:pos x="f60" y="f59"/>
              </a:cxn>
              <a:cxn ang="f41">
                <a:pos x="f60" y="f61"/>
              </a:cxn>
              <a:cxn ang="f41">
                <a:pos x="f58" y="f61"/>
              </a:cxn>
              <a:cxn ang="f41">
                <a:pos x="f58" y="f59"/>
              </a:cxn>
            </a:cxnLst>
            <a:rect l="f50" t="f53" r="f51" b="f52"/>
            <a:pathLst>
              <a:path w="19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7"/>
                </a:moveTo>
                <a:lnTo>
                  <a:pt x="f10" y="f7"/>
                </a:lnTo>
                <a:lnTo>
                  <a:pt x="f10" y="f11"/>
                </a:lnTo>
                <a:lnTo>
                  <a:pt x="f9" y="f11"/>
                </a:lnTo>
                <a:lnTo>
                  <a:pt x="f9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Freeform 76"/>
          <p:cNvSpPr/>
          <p:nvPr/>
        </p:nvSpPr>
        <p:spPr>
          <a:xfrm>
            <a:off x="4477597" y="4651644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63"/>
              <a:gd name="f9" fmla="val 44"/>
              <a:gd name="f10" fmla="val 39"/>
              <a:gd name="f11" fmla="val 35"/>
              <a:gd name="f12" fmla="val 62"/>
              <a:gd name="f13" fmla="val 31"/>
              <a:gd name="f14" fmla="val 27"/>
              <a:gd name="f15" fmla="val 61"/>
              <a:gd name="f16" fmla="val 24"/>
              <a:gd name="f17" fmla="val 60"/>
              <a:gd name="f18" fmla="val 22"/>
              <a:gd name="f19" fmla="val 58"/>
              <a:gd name="f20" fmla="val 20"/>
              <a:gd name="f21" fmla="val 56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7"/>
              <a:gd name="f28" fmla="val 15"/>
              <a:gd name="f29" fmla="val 43"/>
              <a:gd name="f30" fmla="val 34"/>
              <a:gd name="f31" fmla="val 29"/>
              <a:gd name="f32" fmla="val 25"/>
              <a:gd name="f33" fmla="val 21"/>
              <a:gd name="f34" fmla="val 23"/>
              <a:gd name="f35" fmla="val 3"/>
              <a:gd name="f36" fmla="val 13"/>
              <a:gd name="f37" fmla="val 9"/>
              <a:gd name="f38" fmla="val 26"/>
              <a:gd name="f39" fmla="val 6"/>
              <a:gd name="f40" fmla="val 36"/>
              <a:gd name="f41" fmla="val 1"/>
              <a:gd name="f42" fmla="val 42"/>
              <a:gd name="f43" fmla="val 48"/>
              <a:gd name="f44" fmla="val 66"/>
              <a:gd name="f45" fmla="val 71"/>
              <a:gd name="f46" fmla="val 77"/>
              <a:gd name="f47" fmla="+- 0 0 -90"/>
              <a:gd name="f48" fmla="*/ f3 1 79"/>
              <a:gd name="f49" fmla="*/ f4 1 98"/>
              <a:gd name="f50" fmla="+- f7 0 f5"/>
              <a:gd name="f51" fmla="+- f6 0 f5"/>
              <a:gd name="f52" fmla="*/ f47 f0 1"/>
              <a:gd name="f53" fmla="*/ f51 1 79"/>
              <a:gd name="f54" fmla="*/ f50 1 98"/>
              <a:gd name="f55" fmla="*/ 79 f51 1"/>
              <a:gd name="f56" fmla="*/ 98 f50 1"/>
              <a:gd name="f57" fmla="*/ 63 f51 1"/>
              <a:gd name="f58" fmla="*/ 44 f50 1"/>
              <a:gd name="f59" fmla="*/ 62 f51 1"/>
              <a:gd name="f60" fmla="*/ 31 f50 1"/>
              <a:gd name="f61" fmla="*/ 60 f51 1"/>
              <a:gd name="f62" fmla="*/ 22 f50 1"/>
              <a:gd name="f63" fmla="*/ 54 f51 1"/>
              <a:gd name="f64" fmla="*/ 17 f50 1"/>
              <a:gd name="f65" fmla="*/ 43 f51 1"/>
              <a:gd name="f66" fmla="*/ 15 f50 1"/>
              <a:gd name="f67" fmla="*/ 29 f51 1"/>
              <a:gd name="f68" fmla="*/ 18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1 f51 1"/>
              <a:gd name="f75" fmla="*/ 48 f51 1"/>
              <a:gd name="f76" fmla="*/ 0 f50 1"/>
              <a:gd name="f77" fmla="*/ 71 f51 1"/>
              <a:gd name="f78" fmla="*/ 9 f50 1"/>
              <a:gd name="f79" fmla="*/ 36 f50 1"/>
              <a:gd name="f80" fmla="*/ f52 1 f2"/>
              <a:gd name="f81" fmla="*/ f55 1 79"/>
              <a:gd name="f82" fmla="*/ f56 1 98"/>
              <a:gd name="f83" fmla="*/ f57 1 79"/>
              <a:gd name="f84" fmla="*/ f58 1 98"/>
              <a:gd name="f85" fmla="*/ f59 1 79"/>
              <a:gd name="f86" fmla="*/ f60 1 98"/>
              <a:gd name="f87" fmla="*/ f61 1 79"/>
              <a:gd name="f88" fmla="*/ f62 1 98"/>
              <a:gd name="f89" fmla="*/ f63 1 79"/>
              <a:gd name="f90" fmla="*/ f64 1 98"/>
              <a:gd name="f91" fmla="*/ f65 1 79"/>
              <a:gd name="f92" fmla="*/ f66 1 98"/>
              <a:gd name="f93" fmla="*/ f67 1 79"/>
              <a:gd name="f94" fmla="*/ f68 1 98"/>
              <a:gd name="f95" fmla="*/ f69 1 79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79"/>
              <a:gd name="f102" fmla="*/ f76 1 98"/>
              <a:gd name="f103" fmla="*/ f77 1 79"/>
              <a:gd name="f104" fmla="*/ f78 1 98"/>
              <a:gd name="f105" fmla="*/ f79 1 98"/>
              <a:gd name="f106" fmla="*/ 0 1 f53"/>
              <a:gd name="f107" fmla="*/ f6 1 f53"/>
              <a:gd name="f108" fmla="*/ 0 1 f54"/>
              <a:gd name="f109" fmla="*/ f7 1 f54"/>
              <a:gd name="f110" fmla="+- f80 0 f1"/>
              <a:gd name="f111" fmla="*/ f81 1 f53"/>
              <a:gd name="f112" fmla="*/ f82 1 f54"/>
              <a:gd name="f113" fmla="*/ f83 1 f53"/>
              <a:gd name="f114" fmla="*/ f84 1 f54"/>
              <a:gd name="f115" fmla="*/ f85 1 f53"/>
              <a:gd name="f116" fmla="*/ f86 1 f54"/>
              <a:gd name="f117" fmla="*/ f87 1 f53"/>
              <a:gd name="f118" fmla="*/ f88 1 f54"/>
              <a:gd name="f119" fmla="*/ f89 1 f53"/>
              <a:gd name="f120" fmla="*/ f90 1 f54"/>
              <a:gd name="f121" fmla="*/ f91 1 f53"/>
              <a:gd name="f122" fmla="*/ f92 1 f54"/>
              <a:gd name="f123" fmla="*/ f93 1 f53"/>
              <a:gd name="f124" fmla="*/ f94 1 f54"/>
              <a:gd name="f125" fmla="*/ f95 1 f53"/>
              <a:gd name="f126" fmla="*/ f96 1 f54"/>
              <a:gd name="f127" fmla="*/ f97 1 f53"/>
              <a:gd name="f128" fmla="*/ f98 1 f54"/>
              <a:gd name="f129" fmla="*/ f99 1 f54"/>
              <a:gd name="f130" fmla="*/ f100 1 f53"/>
              <a:gd name="f131" fmla="*/ f101 1 f53"/>
              <a:gd name="f132" fmla="*/ f102 1 f54"/>
              <a:gd name="f133" fmla="*/ f103 1 f53"/>
              <a:gd name="f134" fmla="*/ f104 1 f54"/>
              <a:gd name="f135" fmla="*/ f105 1 f54"/>
              <a:gd name="f136" fmla="*/ f106 f48 1"/>
              <a:gd name="f137" fmla="*/ f107 f48 1"/>
              <a:gd name="f138" fmla="*/ f109 f49 1"/>
              <a:gd name="f139" fmla="*/ f108 f49 1"/>
              <a:gd name="f140" fmla="*/ f111 f48 1"/>
              <a:gd name="f141" fmla="*/ f112 f49 1"/>
              <a:gd name="f142" fmla="*/ f113 f48 1"/>
              <a:gd name="f143" fmla="*/ f114 f49 1"/>
              <a:gd name="f144" fmla="*/ f115 f48 1"/>
              <a:gd name="f145" fmla="*/ f116 f49 1"/>
              <a:gd name="f146" fmla="*/ f117 f48 1"/>
              <a:gd name="f147" fmla="*/ f118 f49 1"/>
              <a:gd name="f148" fmla="*/ f119 f48 1"/>
              <a:gd name="f149" fmla="*/ f120 f49 1"/>
              <a:gd name="f150" fmla="*/ f121 f48 1"/>
              <a:gd name="f151" fmla="*/ f122 f49 1"/>
              <a:gd name="f152" fmla="*/ f123 f48 1"/>
              <a:gd name="f153" fmla="*/ f124 f49 1"/>
              <a:gd name="f154" fmla="*/ f125 f48 1"/>
              <a:gd name="f155" fmla="*/ f126 f49 1"/>
              <a:gd name="f156" fmla="*/ f127 f48 1"/>
              <a:gd name="f157" fmla="*/ f128 f49 1"/>
              <a:gd name="f158" fmla="*/ f129 f49 1"/>
              <a:gd name="f159" fmla="*/ f130 f48 1"/>
              <a:gd name="f160" fmla="*/ f131 f48 1"/>
              <a:gd name="f161" fmla="*/ f132 f49 1"/>
              <a:gd name="f162" fmla="*/ f133 f48 1"/>
              <a:gd name="f163" fmla="*/ f134 f49 1"/>
              <a:gd name="f164" fmla="*/ f13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0" y="f141"/>
              </a:cxn>
              <a:cxn ang="f110">
                <a:pos x="f142" y="f141"/>
              </a:cxn>
              <a:cxn ang="f110">
                <a:pos x="f142" y="f143"/>
              </a:cxn>
              <a:cxn ang="f110">
                <a:pos x="f144" y="f145"/>
              </a:cxn>
              <a:cxn ang="f110">
                <a:pos x="f146" y="f147"/>
              </a:cxn>
              <a:cxn ang="f110">
                <a:pos x="f148" y="f149"/>
              </a:cxn>
              <a:cxn ang="f110">
                <a:pos x="f150" y="f151"/>
              </a:cxn>
              <a:cxn ang="f110">
                <a:pos x="f152" y="f153"/>
              </a:cxn>
              <a:cxn ang="f110">
                <a:pos x="f154" y="f155"/>
              </a:cxn>
              <a:cxn ang="f110">
                <a:pos x="f154" y="f141"/>
              </a:cxn>
              <a:cxn ang="f110">
                <a:pos x="f156" y="f141"/>
              </a:cxn>
              <a:cxn ang="f110">
                <a:pos x="f156" y="f157"/>
              </a:cxn>
              <a:cxn ang="f110">
                <a:pos x="f154" y="f157"/>
              </a:cxn>
              <a:cxn ang="f110">
                <a:pos x="f154" y="f158"/>
              </a:cxn>
              <a:cxn ang="f110">
                <a:pos x="f159" y="f157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40" y="f164"/>
              </a:cxn>
              <a:cxn ang="f110">
                <a:pos x="f140" y="f141"/>
              </a:cxn>
            </a:cxnLst>
            <a:rect l="f136" t="f139" r="f137" b="f138"/>
            <a:pathLst>
              <a:path w="79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10" y="f28"/>
                  <a:pt x="f30" y="f26"/>
                  <a:pt x="f31" y="f22"/>
                </a:cubicBezTo>
                <a:cubicBezTo>
                  <a:pt x="f32" y="f33"/>
                  <a:pt x="f20" y="f34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3" y="f37"/>
                  <a:pt x="f38" y="f39"/>
                  <a:pt x="f13" y="f35"/>
                </a:cubicBezTo>
                <a:cubicBezTo>
                  <a:pt x="f40" y="f41"/>
                  <a:pt x="f42" y="f5"/>
                  <a:pt x="f43" y="f5"/>
                </a:cubicBezTo>
                <a:cubicBezTo>
                  <a:pt x="f19" y="f5"/>
                  <a:pt x="f44" y="f35"/>
                  <a:pt x="f45" y="f37"/>
                </a:cubicBezTo>
                <a:cubicBezTo>
                  <a:pt x="f46" y="f28"/>
                  <a:pt x="f6" y="f16"/>
                  <a:pt x="f6" y="f40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Freeform 77"/>
          <p:cNvSpPr/>
          <p:nvPr/>
        </p:nvSpPr>
        <p:spPr>
          <a:xfrm>
            <a:off x="4625611" y="4651644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6"/>
              <a:gd name="f37" fmla="val 32"/>
              <a:gd name="f38" fmla="val 37"/>
              <a:gd name="f39" fmla="val 1"/>
              <a:gd name="f40" fmla="val 43"/>
              <a:gd name="f41" fmla="val 67"/>
              <a:gd name="f42" fmla="val 72"/>
              <a:gd name="f43" fmla="val 77"/>
              <a:gd name="f44" fmla="val 36"/>
              <a:gd name="f45" fmla="+- 0 0 -90"/>
              <a:gd name="f46" fmla="*/ f3 1 80"/>
              <a:gd name="f47" fmla="*/ f4 1 98"/>
              <a:gd name="f48" fmla="+- f7 0 f5"/>
              <a:gd name="f49" fmla="+- f6 0 f5"/>
              <a:gd name="f50" fmla="*/ f45 f0 1"/>
              <a:gd name="f51" fmla="*/ f49 1 80"/>
              <a:gd name="f52" fmla="*/ f48 1 98"/>
              <a:gd name="f53" fmla="*/ 80 f49 1"/>
              <a:gd name="f54" fmla="*/ 98 f48 1"/>
              <a:gd name="f55" fmla="*/ 64 f49 1"/>
              <a:gd name="f56" fmla="*/ 44 f48 1"/>
              <a:gd name="f57" fmla="*/ 63 f49 1"/>
              <a:gd name="f58" fmla="*/ 31 f48 1"/>
              <a:gd name="f59" fmla="*/ 60 f49 1"/>
              <a:gd name="f60" fmla="*/ 22 f48 1"/>
              <a:gd name="f61" fmla="*/ 54 f49 1"/>
              <a:gd name="f62" fmla="*/ 17 f48 1"/>
              <a:gd name="f63" fmla="*/ 44 f49 1"/>
              <a:gd name="f64" fmla="*/ 15 f48 1"/>
              <a:gd name="f65" fmla="*/ 30 f49 1"/>
              <a:gd name="f66" fmla="*/ 18 f48 1"/>
              <a:gd name="f67" fmla="*/ 16 f49 1"/>
              <a:gd name="f68" fmla="*/ 27 f48 1"/>
              <a:gd name="f69" fmla="*/ 0 f49 1"/>
              <a:gd name="f70" fmla="*/ 3 f48 1"/>
              <a:gd name="f71" fmla="*/ 13 f48 1"/>
              <a:gd name="f72" fmla="*/ 32 f49 1"/>
              <a:gd name="f73" fmla="*/ 48 f49 1"/>
              <a:gd name="f74" fmla="*/ 0 f48 1"/>
              <a:gd name="f75" fmla="*/ 72 f49 1"/>
              <a:gd name="f76" fmla="*/ 9 f48 1"/>
              <a:gd name="f77" fmla="*/ 36 f48 1"/>
              <a:gd name="f78" fmla="*/ f50 1 f2"/>
              <a:gd name="f79" fmla="*/ f53 1 80"/>
              <a:gd name="f80" fmla="*/ f54 1 98"/>
              <a:gd name="f81" fmla="*/ f55 1 80"/>
              <a:gd name="f82" fmla="*/ f56 1 98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98"/>
              <a:gd name="f98" fmla="*/ f72 1 80"/>
              <a:gd name="f99" fmla="*/ f73 1 80"/>
              <a:gd name="f100" fmla="*/ f74 1 98"/>
              <a:gd name="f101" fmla="*/ f75 1 80"/>
              <a:gd name="f102" fmla="*/ f76 1 98"/>
              <a:gd name="f103" fmla="*/ f77 1 98"/>
              <a:gd name="f104" fmla="*/ 0 1 f51"/>
              <a:gd name="f105" fmla="*/ f6 1 f51"/>
              <a:gd name="f106" fmla="*/ 0 1 f52"/>
              <a:gd name="f107" fmla="*/ f7 1 f52"/>
              <a:gd name="f108" fmla="+- f78 0 f1"/>
              <a:gd name="f109" fmla="*/ f79 1 f51"/>
              <a:gd name="f110" fmla="*/ f80 1 f52"/>
              <a:gd name="f111" fmla="*/ f81 1 f51"/>
              <a:gd name="f112" fmla="*/ f82 1 f52"/>
              <a:gd name="f113" fmla="*/ f83 1 f51"/>
              <a:gd name="f114" fmla="*/ f84 1 f52"/>
              <a:gd name="f115" fmla="*/ f85 1 f51"/>
              <a:gd name="f116" fmla="*/ f86 1 f52"/>
              <a:gd name="f117" fmla="*/ f87 1 f51"/>
              <a:gd name="f118" fmla="*/ f88 1 f52"/>
              <a:gd name="f119" fmla="*/ f89 1 f51"/>
              <a:gd name="f120" fmla="*/ f90 1 f52"/>
              <a:gd name="f121" fmla="*/ f91 1 f51"/>
              <a:gd name="f122" fmla="*/ f92 1 f52"/>
              <a:gd name="f123" fmla="*/ f93 1 f51"/>
              <a:gd name="f124" fmla="*/ f94 1 f52"/>
              <a:gd name="f125" fmla="*/ f95 1 f51"/>
              <a:gd name="f126" fmla="*/ f96 1 f52"/>
              <a:gd name="f127" fmla="*/ f97 1 f52"/>
              <a:gd name="f128" fmla="*/ f98 1 f51"/>
              <a:gd name="f129" fmla="*/ f99 1 f51"/>
              <a:gd name="f130" fmla="*/ f100 1 f52"/>
              <a:gd name="f131" fmla="*/ f101 1 f51"/>
              <a:gd name="f132" fmla="*/ f102 1 f52"/>
              <a:gd name="f133" fmla="*/ f103 1 f52"/>
              <a:gd name="f134" fmla="*/ f104 f46 1"/>
              <a:gd name="f135" fmla="*/ f105 f46 1"/>
              <a:gd name="f136" fmla="*/ f107 f47 1"/>
              <a:gd name="f137" fmla="*/ f106 f47 1"/>
              <a:gd name="f138" fmla="*/ f109 f46 1"/>
              <a:gd name="f139" fmla="*/ f110 f47 1"/>
              <a:gd name="f140" fmla="*/ f111 f46 1"/>
              <a:gd name="f141" fmla="*/ f112 f47 1"/>
              <a:gd name="f142" fmla="*/ f113 f46 1"/>
              <a:gd name="f143" fmla="*/ f114 f47 1"/>
              <a:gd name="f144" fmla="*/ f115 f46 1"/>
              <a:gd name="f145" fmla="*/ f116 f47 1"/>
              <a:gd name="f146" fmla="*/ f117 f46 1"/>
              <a:gd name="f147" fmla="*/ f118 f47 1"/>
              <a:gd name="f148" fmla="*/ f119 f46 1"/>
              <a:gd name="f149" fmla="*/ f120 f47 1"/>
              <a:gd name="f150" fmla="*/ f121 f46 1"/>
              <a:gd name="f151" fmla="*/ f122 f47 1"/>
              <a:gd name="f152" fmla="*/ f123 f46 1"/>
              <a:gd name="f153" fmla="*/ f124 f47 1"/>
              <a:gd name="f154" fmla="*/ f125 f46 1"/>
              <a:gd name="f155" fmla="*/ f126 f47 1"/>
              <a:gd name="f156" fmla="*/ f127 f47 1"/>
              <a:gd name="f157" fmla="*/ f128 f46 1"/>
              <a:gd name="f158" fmla="*/ f129 f46 1"/>
              <a:gd name="f159" fmla="*/ f130 f47 1"/>
              <a:gd name="f160" fmla="*/ f131 f46 1"/>
              <a:gd name="f161" fmla="*/ f132 f47 1"/>
              <a:gd name="f162" fmla="*/ f133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8">
                <a:pos x="f138" y="f139"/>
              </a:cxn>
              <a:cxn ang="f108">
                <a:pos x="f140" y="f139"/>
              </a:cxn>
              <a:cxn ang="f108">
                <a:pos x="f140" y="f141"/>
              </a:cxn>
              <a:cxn ang="f108">
                <a:pos x="f142" y="f143"/>
              </a:cxn>
              <a:cxn ang="f108">
                <a:pos x="f144" y="f145"/>
              </a:cxn>
              <a:cxn ang="f108">
                <a:pos x="f146" y="f147"/>
              </a:cxn>
              <a:cxn ang="f108">
                <a:pos x="f148" y="f149"/>
              </a:cxn>
              <a:cxn ang="f108">
                <a:pos x="f150" y="f151"/>
              </a:cxn>
              <a:cxn ang="f108">
                <a:pos x="f152" y="f153"/>
              </a:cxn>
              <a:cxn ang="f108">
                <a:pos x="f152" y="f139"/>
              </a:cxn>
              <a:cxn ang="f108">
                <a:pos x="f154" y="f139"/>
              </a:cxn>
              <a:cxn ang="f108">
                <a:pos x="f154" y="f155"/>
              </a:cxn>
              <a:cxn ang="f108">
                <a:pos x="f152" y="f155"/>
              </a:cxn>
              <a:cxn ang="f108">
                <a:pos x="f152" y="f156"/>
              </a:cxn>
              <a:cxn ang="f108">
                <a:pos x="f157" y="f155"/>
              </a:cxn>
              <a:cxn ang="f108">
                <a:pos x="f158" y="f159"/>
              </a:cxn>
              <a:cxn ang="f108">
                <a:pos x="f160" y="f161"/>
              </a:cxn>
              <a:cxn ang="f108">
                <a:pos x="f138" y="f162"/>
              </a:cxn>
              <a:cxn ang="f108">
                <a:pos x="f138" y="f139"/>
              </a:cxn>
            </a:cxnLst>
            <a:rect l="f134" t="f137" r="f135" b="f13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14" y="f36"/>
                  <a:pt x="f37" y="f33"/>
                </a:cubicBezTo>
                <a:cubicBezTo>
                  <a:pt x="f38" y="f39"/>
                  <a:pt x="f40" y="f5"/>
                  <a:pt x="f27" y="f5"/>
                </a:cubicBezTo>
                <a:cubicBezTo>
                  <a:pt x="f19" y="f5"/>
                  <a:pt x="f41" y="f33"/>
                  <a:pt x="f42" y="f35"/>
                </a:cubicBezTo>
                <a:cubicBezTo>
                  <a:pt x="f43" y="f28"/>
                  <a:pt x="f6" y="f16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9" name="Freeform 78"/>
          <p:cNvSpPr/>
          <p:nvPr/>
        </p:nvSpPr>
        <p:spPr>
          <a:xfrm>
            <a:off x="4767178" y="4651644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63"/>
              <a:gd name="f12" fmla="val 19"/>
              <a:gd name="f13" fmla="val 67"/>
              <a:gd name="f14" fmla="val 21"/>
              <a:gd name="f15" fmla="val 72"/>
              <a:gd name="f16" fmla="val 23"/>
              <a:gd name="f17" fmla="val 75"/>
              <a:gd name="f18" fmla="val 26"/>
              <a:gd name="f19" fmla="val 78"/>
              <a:gd name="f20" fmla="val 29"/>
              <a:gd name="f21" fmla="val 81"/>
              <a:gd name="f22" fmla="val 33"/>
              <a:gd name="f23" fmla="val 83"/>
              <a:gd name="f24" fmla="val 37"/>
              <a:gd name="f25" fmla="val 84"/>
              <a:gd name="f26" fmla="val 41"/>
              <a:gd name="f27" fmla="val 85"/>
              <a:gd name="f28" fmla="val 46"/>
              <a:gd name="f29" fmla="val 86"/>
              <a:gd name="f30" fmla="val 50"/>
              <a:gd name="f31" fmla="val 57"/>
              <a:gd name="f32" fmla="val 64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94"/>
              <a:gd name="f39" fmla="val 74"/>
              <a:gd name="f40" fmla="val 96"/>
              <a:gd name="f41" fmla="val 68"/>
              <a:gd name="f42" fmla="val 98"/>
              <a:gd name="f43" fmla="val 99"/>
              <a:gd name="f44" fmla="val 51"/>
              <a:gd name="f45" fmla="val 35"/>
              <a:gd name="f46" fmla="val 22"/>
              <a:gd name="f47" fmla="val 14"/>
              <a:gd name="f48" fmla="val 5"/>
              <a:gd name="f49" fmla="val 79"/>
              <a:gd name="f50" fmla="val 4"/>
              <a:gd name="f51" fmla="val 13"/>
              <a:gd name="f52" fmla="val 47"/>
              <a:gd name="f53" fmla="val 60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16"/>
              <a:gd name="f69" fmla="val 32"/>
              <a:gd name="f70" fmla="+- 0 0 -90"/>
              <a:gd name="f71" fmla="*/ f3 1 87"/>
              <a:gd name="f72" fmla="*/ f4 1 100"/>
              <a:gd name="f73" fmla="+- f7 0 f5"/>
              <a:gd name="f74" fmla="+- f6 0 f5"/>
              <a:gd name="f75" fmla="*/ f70 f0 1"/>
              <a:gd name="f76" fmla="*/ f74 1 87"/>
              <a:gd name="f77" fmla="*/ f73 1 100"/>
              <a:gd name="f78" fmla="*/ 87 f74 1"/>
              <a:gd name="f79" fmla="*/ 52 f73 1"/>
              <a:gd name="f80" fmla="*/ 17 f74 1"/>
              <a:gd name="f81" fmla="*/ 19 f74 1"/>
              <a:gd name="f82" fmla="*/ 67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2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51 f74 1"/>
              <a:gd name="f98" fmla="*/ 100 f73 1"/>
              <a:gd name="f99" fmla="*/ 14 f74 1"/>
              <a:gd name="f100" fmla="*/ 87 f73 1"/>
              <a:gd name="f101" fmla="*/ 0 f74 1"/>
              <a:gd name="f102" fmla="*/ 51 f73 1"/>
              <a:gd name="f103" fmla="*/ 13 f74 1"/>
              <a:gd name="f104" fmla="*/ 14 f73 1"/>
              <a:gd name="f105" fmla="*/ 47 f74 1"/>
              <a:gd name="f106" fmla="*/ 0 f73 1"/>
              <a:gd name="f107" fmla="*/ 76 f74 1"/>
              <a:gd name="f108" fmla="*/ 11 f73 1"/>
              <a:gd name="f109" fmla="*/ 43 f73 1"/>
              <a:gd name="f110" fmla="*/ 71 f74 1"/>
              <a:gd name="f111" fmla="*/ 40 f73 1"/>
              <a:gd name="f112" fmla="*/ 65 f74 1"/>
              <a:gd name="f113" fmla="*/ 20 f73 1"/>
              <a:gd name="f114" fmla="*/ 46 f74 1"/>
              <a:gd name="f115" fmla="*/ 13 f73 1"/>
              <a:gd name="f116" fmla="*/ 25 f74 1"/>
              <a:gd name="f117" fmla="*/ 21 f73 1"/>
              <a:gd name="f118" fmla="*/ f75 1 f2"/>
              <a:gd name="f119" fmla="*/ f78 1 87"/>
              <a:gd name="f120" fmla="*/ f79 1 100"/>
              <a:gd name="f121" fmla="*/ f80 1 87"/>
              <a:gd name="f122" fmla="*/ f81 1 87"/>
              <a:gd name="f123" fmla="*/ f82 1 100"/>
              <a:gd name="f124" fmla="*/ f83 1 87"/>
              <a:gd name="f125" fmla="*/ f84 1 100"/>
              <a:gd name="f126" fmla="*/ f85 1 87"/>
              <a:gd name="f127" fmla="*/ f86 1 100"/>
              <a:gd name="f128" fmla="*/ f87 1 87"/>
              <a:gd name="f129" fmla="*/ f88 1 100"/>
              <a:gd name="f130" fmla="*/ f89 1 87"/>
              <a:gd name="f131" fmla="*/ f90 1 100"/>
              <a:gd name="f132" fmla="*/ f91 1 87"/>
              <a:gd name="f133" fmla="*/ f92 1 100"/>
              <a:gd name="f134" fmla="*/ f93 1 87"/>
              <a:gd name="f135" fmla="*/ f94 1 100"/>
              <a:gd name="f136" fmla="*/ f95 1 87"/>
              <a:gd name="f137" fmla="*/ f96 1 100"/>
              <a:gd name="f138" fmla="*/ f97 1 87"/>
              <a:gd name="f139" fmla="*/ f98 1 100"/>
              <a:gd name="f140" fmla="*/ f99 1 87"/>
              <a:gd name="f141" fmla="*/ f100 1 100"/>
              <a:gd name="f142" fmla="*/ f101 1 87"/>
              <a:gd name="f143" fmla="*/ f102 1 100"/>
              <a:gd name="f144" fmla="*/ f103 1 87"/>
              <a:gd name="f145" fmla="*/ f104 1 100"/>
              <a:gd name="f146" fmla="*/ f105 1 87"/>
              <a:gd name="f147" fmla="*/ f106 1 100"/>
              <a:gd name="f148" fmla="*/ f107 1 87"/>
              <a:gd name="f149" fmla="*/ f108 1 100"/>
              <a:gd name="f150" fmla="*/ f109 1 100"/>
              <a:gd name="f151" fmla="*/ f110 1 87"/>
              <a:gd name="f152" fmla="*/ f111 1 100"/>
              <a:gd name="f153" fmla="*/ f112 1 87"/>
              <a:gd name="f154" fmla="*/ f113 1 100"/>
              <a:gd name="f155" fmla="*/ f114 1 87"/>
              <a:gd name="f156" fmla="*/ f115 1 100"/>
              <a:gd name="f157" fmla="*/ f116 1 87"/>
              <a:gd name="f158" fmla="*/ f117 1 100"/>
              <a:gd name="f159" fmla="*/ 0 1 f76"/>
              <a:gd name="f160" fmla="*/ f6 1 f76"/>
              <a:gd name="f161" fmla="*/ 0 1 f77"/>
              <a:gd name="f162" fmla="*/ f7 1 f77"/>
              <a:gd name="f163" fmla="+- f118 0 f1"/>
              <a:gd name="f164" fmla="*/ f119 1 f76"/>
              <a:gd name="f165" fmla="*/ f120 1 f77"/>
              <a:gd name="f166" fmla="*/ f121 1 f76"/>
              <a:gd name="f167" fmla="*/ f122 1 f76"/>
              <a:gd name="f168" fmla="*/ f123 1 f77"/>
              <a:gd name="f169" fmla="*/ f124 1 f76"/>
              <a:gd name="f170" fmla="*/ f125 1 f77"/>
              <a:gd name="f171" fmla="*/ f126 1 f76"/>
              <a:gd name="f172" fmla="*/ f127 1 f77"/>
              <a:gd name="f173" fmla="*/ f128 1 f76"/>
              <a:gd name="f174" fmla="*/ f129 1 f77"/>
              <a:gd name="f175" fmla="*/ f130 1 f76"/>
              <a:gd name="f176" fmla="*/ f131 1 f77"/>
              <a:gd name="f177" fmla="*/ f132 1 f76"/>
              <a:gd name="f178" fmla="*/ f133 1 f77"/>
              <a:gd name="f179" fmla="*/ f134 1 f76"/>
              <a:gd name="f180" fmla="*/ f135 1 f77"/>
              <a:gd name="f181" fmla="*/ f136 1 f76"/>
              <a:gd name="f182" fmla="*/ f137 1 f77"/>
              <a:gd name="f183" fmla="*/ f138 1 f76"/>
              <a:gd name="f184" fmla="*/ f139 1 f77"/>
              <a:gd name="f185" fmla="*/ f140 1 f76"/>
              <a:gd name="f186" fmla="*/ f141 1 f77"/>
              <a:gd name="f187" fmla="*/ f142 1 f76"/>
              <a:gd name="f188" fmla="*/ f143 1 f77"/>
              <a:gd name="f189" fmla="*/ f144 1 f76"/>
              <a:gd name="f190" fmla="*/ f145 1 f77"/>
              <a:gd name="f191" fmla="*/ f146 1 f76"/>
              <a:gd name="f192" fmla="*/ f147 1 f77"/>
              <a:gd name="f193" fmla="*/ f148 1 f76"/>
              <a:gd name="f194" fmla="*/ f149 1 f77"/>
              <a:gd name="f195" fmla="*/ f150 1 f77"/>
              <a:gd name="f196" fmla="*/ f151 1 f76"/>
              <a:gd name="f197" fmla="*/ f152 1 f77"/>
              <a:gd name="f198" fmla="*/ f153 1 f76"/>
              <a:gd name="f199" fmla="*/ f154 1 f77"/>
              <a:gd name="f200" fmla="*/ f155 1 f76"/>
              <a:gd name="f201" fmla="*/ f156 1 f77"/>
              <a:gd name="f202" fmla="*/ f157 1 f76"/>
              <a:gd name="f203" fmla="*/ f158 1 f77"/>
              <a:gd name="f204" fmla="*/ f159 f71 1"/>
              <a:gd name="f205" fmla="*/ f160 f71 1"/>
              <a:gd name="f206" fmla="*/ f162 f72 1"/>
              <a:gd name="f207" fmla="*/ f161 f72 1"/>
              <a:gd name="f208" fmla="*/ f164 f71 1"/>
              <a:gd name="f209" fmla="*/ f165 f72 1"/>
              <a:gd name="f210" fmla="*/ f166 f71 1"/>
              <a:gd name="f211" fmla="*/ f167 f71 1"/>
              <a:gd name="f212" fmla="*/ f168 f72 1"/>
              <a:gd name="f213" fmla="*/ f169 f71 1"/>
              <a:gd name="f214" fmla="*/ f170 f72 1"/>
              <a:gd name="f215" fmla="*/ f171 f71 1"/>
              <a:gd name="f216" fmla="*/ f172 f72 1"/>
              <a:gd name="f217" fmla="*/ f173 f71 1"/>
              <a:gd name="f218" fmla="*/ f174 f72 1"/>
              <a:gd name="f219" fmla="*/ f175 f71 1"/>
              <a:gd name="f220" fmla="*/ f176 f72 1"/>
              <a:gd name="f221" fmla="*/ f177 f71 1"/>
              <a:gd name="f222" fmla="*/ f178 f72 1"/>
              <a:gd name="f223" fmla="*/ f179 f71 1"/>
              <a:gd name="f224" fmla="*/ f180 f72 1"/>
              <a:gd name="f225" fmla="*/ f181 f71 1"/>
              <a:gd name="f226" fmla="*/ f182 f72 1"/>
              <a:gd name="f227" fmla="*/ f183 f71 1"/>
              <a:gd name="f228" fmla="*/ f184 f72 1"/>
              <a:gd name="f229" fmla="*/ f185 f71 1"/>
              <a:gd name="f230" fmla="*/ f186 f72 1"/>
              <a:gd name="f231" fmla="*/ f187 f71 1"/>
              <a:gd name="f232" fmla="*/ f188 f72 1"/>
              <a:gd name="f233" fmla="*/ f189 f71 1"/>
              <a:gd name="f234" fmla="*/ f190 f72 1"/>
              <a:gd name="f235" fmla="*/ f191 f71 1"/>
              <a:gd name="f236" fmla="*/ f192 f72 1"/>
              <a:gd name="f237" fmla="*/ f193 f71 1"/>
              <a:gd name="f238" fmla="*/ f194 f72 1"/>
              <a:gd name="f239" fmla="*/ f195 f72 1"/>
              <a:gd name="f240" fmla="*/ f196 f71 1"/>
              <a:gd name="f241" fmla="*/ f197 f72 1"/>
              <a:gd name="f242" fmla="*/ f198 f71 1"/>
              <a:gd name="f243" fmla="*/ f199 f72 1"/>
              <a:gd name="f244" fmla="*/ f200 f71 1"/>
              <a:gd name="f245" fmla="*/ f201 f72 1"/>
              <a:gd name="f246" fmla="*/ f202 f71 1"/>
              <a:gd name="f247" fmla="*/ f203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3">
                <a:pos x="f208" y="f209"/>
              </a:cxn>
              <a:cxn ang="f163">
                <a:pos x="f210" y="f209"/>
              </a:cxn>
              <a:cxn ang="f163">
                <a:pos x="f211" y="f212"/>
              </a:cxn>
              <a:cxn ang="f163">
                <a:pos x="f213" y="f214"/>
              </a:cxn>
              <a:cxn ang="f163">
                <a:pos x="f215" y="f216"/>
              </a:cxn>
              <a:cxn ang="f163">
                <a:pos x="f217" y="f218"/>
              </a:cxn>
              <a:cxn ang="f163">
                <a:pos x="f219" y="f220"/>
              </a:cxn>
              <a:cxn ang="f163">
                <a:pos x="f221" y="f222"/>
              </a:cxn>
              <a:cxn ang="f163">
                <a:pos x="f223" y="f222"/>
              </a:cxn>
              <a:cxn ang="f163">
                <a:pos x="f223" y="f224"/>
              </a:cxn>
              <a:cxn ang="f163">
                <a:pos x="f225" y="f226"/>
              </a:cxn>
              <a:cxn ang="f163">
                <a:pos x="f227" y="f228"/>
              </a:cxn>
              <a:cxn ang="f163">
                <a:pos x="f229" y="f230"/>
              </a:cxn>
              <a:cxn ang="f163">
                <a:pos x="f231" y="f232"/>
              </a:cxn>
              <a:cxn ang="f163">
                <a:pos x="f233" y="f234"/>
              </a:cxn>
              <a:cxn ang="f163">
                <a:pos x="f235" y="f236"/>
              </a:cxn>
              <a:cxn ang="f163">
                <a:pos x="f237" y="f238"/>
              </a:cxn>
              <a:cxn ang="f163">
                <a:pos x="f208" y="f239"/>
              </a:cxn>
              <a:cxn ang="f163">
                <a:pos x="f208" y="f209"/>
              </a:cxn>
              <a:cxn ang="f163">
                <a:pos x="f240" y="f241"/>
              </a:cxn>
              <a:cxn ang="f163">
                <a:pos x="f242" y="f243"/>
              </a:cxn>
              <a:cxn ang="f163">
                <a:pos x="f244" y="f245"/>
              </a:cxn>
              <a:cxn ang="f163">
                <a:pos x="f246" y="f247"/>
              </a:cxn>
              <a:cxn ang="f163">
                <a:pos x="f210" y="f241"/>
              </a:cxn>
              <a:cxn ang="f163">
                <a:pos x="f240" y="f241"/>
              </a:cxn>
            </a:cxnLst>
            <a:rect l="f204" t="f207" r="f205" b="f206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9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31" y="f29"/>
                  <a:pt x="f32" y="f27"/>
                  <a:pt x="f33" y="f34"/>
                </a:cubicBezTo>
                <a:cubicBezTo>
                  <a:pt x="f35" y="f36"/>
                  <a:pt x="f21" y="f35"/>
                  <a:pt x="f25" y="f17"/>
                </a:cubicBezTo>
                <a:lnTo>
                  <a:pt x="f27" y="f17"/>
                </a:lnTo>
                <a:lnTo>
                  <a:pt x="f27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1" y="f43"/>
                  <a:pt x="f31" y="f7"/>
                  <a:pt x="f44" y="f7"/>
                </a:cubicBezTo>
                <a:cubicBezTo>
                  <a:pt x="f45" y="f7"/>
                  <a:pt x="f46" y="f40"/>
                  <a:pt x="f47" y="f6"/>
                </a:cubicBezTo>
                <a:cubicBezTo>
                  <a:pt x="f48" y="f49"/>
                  <a:pt x="f5" y="f13"/>
                  <a:pt x="f5" y="f44"/>
                </a:cubicBezTo>
                <a:cubicBezTo>
                  <a:pt x="f5" y="f45"/>
                  <a:pt x="f50" y="f16"/>
                  <a:pt x="f51" y="f47"/>
                </a:cubicBezTo>
                <a:cubicBezTo>
                  <a:pt x="f46" y="f50"/>
                  <a:pt x="f22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3" y="f12"/>
                  <a:pt x="f6" y="f20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51"/>
                  <a:pt x="f28" y="f51"/>
                </a:cubicBezTo>
                <a:cubicBezTo>
                  <a:pt x="f24" y="f51"/>
                  <a:pt x="f67" y="f68"/>
                  <a:pt x="f61" y="f14"/>
                </a:cubicBezTo>
                <a:cubicBezTo>
                  <a:pt x="f63" y="f18"/>
                  <a:pt x="f9" y="f69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0" name="Freeform 79"/>
          <p:cNvSpPr/>
          <p:nvPr/>
        </p:nvSpPr>
        <p:spPr>
          <a:xfrm>
            <a:off x="4915183" y="4651644"/>
            <a:ext cx="10296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6"/>
              <a:gd name="f37" fmla="val 32"/>
              <a:gd name="f38" fmla="val 37"/>
              <a:gd name="f39" fmla="val 1"/>
              <a:gd name="f40" fmla="val 43"/>
              <a:gd name="f41" fmla="val 67"/>
              <a:gd name="f42" fmla="val 72"/>
              <a:gd name="f43" fmla="val 77"/>
              <a:gd name="f44" fmla="val 36"/>
              <a:gd name="f45" fmla="+- 0 0 -90"/>
              <a:gd name="f46" fmla="*/ f3 1 80"/>
              <a:gd name="f47" fmla="*/ f4 1 98"/>
              <a:gd name="f48" fmla="+- f7 0 f5"/>
              <a:gd name="f49" fmla="+- f6 0 f5"/>
              <a:gd name="f50" fmla="*/ f45 f0 1"/>
              <a:gd name="f51" fmla="*/ f49 1 80"/>
              <a:gd name="f52" fmla="*/ f48 1 98"/>
              <a:gd name="f53" fmla="*/ 80 f49 1"/>
              <a:gd name="f54" fmla="*/ 98 f48 1"/>
              <a:gd name="f55" fmla="*/ 64 f49 1"/>
              <a:gd name="f56" fmla="*/ 44 f48 1"/>
              <a:gd name="f57" fmla="*/ 63 f49 1"/>
              <a:gd name="f58" fmla="*/ 31 f48 1"/>
              <a:gd name="f59" fmla="*/ 60 f49 1"/>
              <a:gd name="f60" fmla="*/ 22 f48 1"/>
              <a:gd name="f61" fmla="*/ 54 f49 1"/>
              <a:gd name="f62" fmla="*/ 17 f48 1"/>
              <a:gd name="f63" fmla="*/ 44 f49 1"/>
              <a:gd name="f64" fmla="*/ 15 f48 1"/>
              <a:gd name="f65" fmla="*/ 30 f49 1"/>
              <a:gd name="f66" fmla="*/ 18 f48 1"/>
              <a:gd name="f67" fmla="*/ 16 f49 1"/>
              <a:gd name="f68" fmla="*/ 27 f48 1"/>
              <a:gd name="f69" fmla="*/ 0 f49 1"/>
              <a:gd name="f70" fmla="*/ 3 f48 1"/>
              <a:gd name="f71" fmla="*/ 13 f48 1"/>
              <a:gd name="f72" fmla="*/ 32 f49 1"/>
              <a:gd name="f73" fmla="*/ 48 f49 1"/>
              <a:gd name="f74" fmla="*/ 0 f48 1"/>
              <a:gd name="f75" fmla="*/ 72 f49 1"/>
              <a:gd name="f76" fmla="*/ 9 f48 1"/>
              <a:gd name="f77" fmla="*/ 36 f48 1"/>
              <a:gd name="f78" fmla="*/ f50 1 f2"/>
              <a:gd name="f79" fmla="*/ f53 1 80"/>
              <a:gd name="f80" fmla="*/ f54 1 98"/>
              <a:gd name="f81" fmla="*/ f55 1 80"/>
              <a:gd name="f82" fmla="*/ f56 1 98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98"/>
              <a:gd name="f98" fmla="*/ f72 1 80"/>
              <a:gd name="f99" fmla="*/ f73 1 80"/>
              <a:gd name="f100" fmla="*/ f74 1 98"/>
              <a:gd name="f101" fmla="*/ f75 1 80"/>
              <a:gd name="f102" fmla="*/ f76 1 98"/>
              <a:gd name="f103" fmla="*/ f77 1 98"/>
              <a:gd name="f104" fmla="*/ 0 1 f51"/>
              <a:gd name="f105" fmla="*/ f6 1 f51"/>
              <a:gd name="f106" fmla="*/ 0 1 f52"/>
              <a:gd name="f107" fmla="*/ f7 1 f52"/>
              <a:gd name="f108" fmla="+- f78 0 f1"/>
              <a:gd name="f109" fmla="*/ f79 1 f51"/>
              <a:gd name="f110" fmla="*/ f80 1 f52"/>
              <a:gd name="f111" fmla="*/ f81 1 f51"/>
              <a:gd name="f112" fmla="*/ f82 1 f52"/>
              <a:gd name="f113" fmla="*/ f83 1 f51"/>
              <a:gd name="f114" fmla="*/ f84 1 f52"/>
              <a:gd name="f115" fmla="*/ f85 1 f51"/>
              <a:gd name="f116" fmla="*/ f86 1 f52"/>
              <a:gd name="f117" fmla="*/ f87 1 f51"/>
              <a:gd name="f118" fmla="*/ f88 1 f52"/>
              <a:gd name="f119" fmla="*/ f89 1 f51"/>
              <a:gd name="f120" fmla="*/ f90 1 f52"/>
              <a:gd name="f121" fmla="*/ f91 1 f51"/>
              <a:gd name="f122" fmla="*/ f92 1 f52"/>
              <a:gd name="f123" fmla="*/ f93 1 f51"/>
              <a:gd name="f124" fmla="*/ f94 1 f52"/>
              <a:gd name="f125" fmla="*/ f95 1 f51"/>
              <a:gd name="f126" fmla="*/ f96 1 f52"/>
              <a:gd name="f127" fmla="*/ f97 1 f52"/>
              <a:gd name="f128" fmla="*/ f98 1 f51"/>
              <a:gd name="f129" fmla="*/ f99 1 f51"/>
              <a:gd name="f130" fmla="*/ f100 1 f52"/>
              <a:gd name="f131" fmla="*/ f101 1 f51"/>
              <a:gd name="f132" fmla="*/ f102 1 f52"/>
              <a:gd name="f133" fmla="*/ f103 1 f52"/>
              <a:gd name="f134" fmla="*/ f104 f46 1"/>
              <a:gd name="f135" fmla="*/ f105 f46 1"/>
              <a:gd name="f136" fmla="*/ f107 f47 1"/>
              <a:gd name="f137" fmla="*/ f106 f47 1"/>
              <a:gd name="f138" fmla="*/ f109 f46 1"/>
              <a:gd name="f139" fmla="*/ f110 f47 1"/>
              <a:gd name="f140" fmla="*/ f111 f46 1"/>
              <a:gd name="f141" fmla="*/ f112 f47 1"/>
              <a:gd name="f142" fmla="*/ f113 f46 1"/>
              <a:gd name="f143" fmla="*/ f114 f47 1"/>
              <a:gd name="f144" fmla="*/ f115 f46 1"/>
              <a:gd name="f145" fmla="*/ f116 f47 1"/>
              <a:gd name="f146" fmla="*/ f117 f46 1"/>
              <a:gd name="f147" fmla="*/ f118 f47 1"/>
              <a:gd name="f148" fmla="*/ f119 f46 1"/>
              <a:gd name="f149" fmla="*/ f120 f47 1"/>
              <a:gd name="f150" fmla="*/ f121 f46 1"/>
              <a:gd name="f151" fmla="*/ f122 f47 1"/>
              <a:gd name="f152" fmla="*/ f123 f46 1"/>
              <a:gd name="f153" fmla="*/ f124 f47 1"/>
              <a:gd name="f154" fmla="*/ f125 f46 1"/>
              <a:gd name="f155" fmla="*/ f126 f47 1"/>
              <a:gd name="f156" fmla="*/ f127 f47 1"/>
              <a:gd name="f157" fmla="*/ f128 f46 1"/>
              <a:gd name="f158" fmla="*/ f129 f46 1"/>
              <a:gd name="f159" fmla="*/ f130 f47 1"/>
              <a:gd name="f160" fmla="*/ f131 f46 1"/>
              <a:gd name="f161" fmla="*/ f132 f47 1"/>
              <a:gd name="f162" fmla="*/ f133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8">
                <a:pos x="f138" y="f139"/>
              </a:cxn>
              <a:cxn ang="f108">
                <a:pos x="f140" y="f139"/>
              </a:cxn>
              <a:cxn ang="f108">
                <a:pos x="f140" y="f141"/>
              </a:cxn>
              <a:cxn ang="f108">
                <a:pos x="f142" y="f143"/>
              </a:cxn>
              <a:cxn ang="f108">
                <a:pos x="f144" y="f145"/>
              </a:cxn>
              <a:cxn ang="f108">
                <a:pos x="f146" y="f147"/>
              </a:cxn>
              <a:cxn ang="f108">
                <a:pos x="f148" y="f149"/>
              </a:cxn>
              <a:cxn ang="f108">
                <a:pos x="f150" y="f151"/>
              </a:cxn>
              <a:cxn ang="f108">
                <a:pos x="f152" y="f153"/>
              </a:cxn>
              <a:cxn ang="f108">
                <a:pos x="f152" y="f139"/>
              </a:cxn>
              <a:cxn ang="f108">
                <a:pos x="f154" y="f139"/>
              </a:cxn>
              <a:cxn ang="f108">
                <a:pos x="f154" y="f155"/>
              </a:cxn>
              <a:cxn ang="f108">
                <a:pos x="f152" y="f155"/>
              </a:cxn>
              <a:cxn ang="f108">
                <a:pos x="f152" y="f156"/>
              </a:cxn>
              <a:cxn ang="f108">
                <a:pos x="f157" y="f155"/>
              </a:cxn>
              <a:cxn ang="f108">
                <a:pos x="f158" y="f159"/>
              </a:cxn>
              <a:cxn ang="f108">
                <a:pos x="f160" y="f161"/>
              </a:cxn>
              <a:cxn ang="f108">
                <a:pos x="f138" y="f162"/>
              </a:cxn>
              <a:cxn ang="f108">
                <a:pos x="f138" y="f139"/>
              </a:cxn>
            </a:cxnLst>
            <a:rect l="f134" t="f137" r="f135" b="f13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14" y="f36"/>
                  <a:pt x="f37" y="f33"/>
                </a:cubicBezTo>
                <a:cubicBezTo>
                  <a:pt x="f38" y="f39"/>
                  <a:pt x="f40" y="f5"/>
                  <a:pt x="f27" y="f5"/>
                </a:cubicBezTo>
                <a:cubicBezTo>
                  <a:pt x="f19" y="f5"/>
                  <a:pt x="f41" y="f33"/>
                  <a:pt x="f42" y="f35"/>
                </a:cubicBezTo>
                <a:cubicBezTo>
                  <a:pt x="f43" y="f28"/>
                  <a:pt x="f6" y="f16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1" name="Freeform 80"/>
          <p:cNvSpPr/>
          <p:nvPr/>
        </p:nvSpPr>
        <p:spPr>
          <a:xfrm>
            <a:off x="5114668" y="2631057"/>
            <a:ext cx="688543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90"/>
              <a:gd name="f8" fmla="val 35"/>
              <a:gd name="f9" fmla="val 232"/>
              <a:gd name="f10" fmla="val 75"/>
              <a:gd name="f11" fmla="val 322"/>
              <a:gd name="f12" fmla="val 63"/>
              <a:gd name="f13" fmla="val 284"/>
              <a:gd name="f14" fmla="val 86"/>
              <a:gd name="f15" fmla="val 344"/>
              <a:gd name="f16" fmla="val 119"/>
              <a:gd name="f17" fmla="val 122"/>
              <a:gd name="f18" fmla="val 389"/>
              <a:gd name="f19" fmla="val 125"/>
              <a:gd name="f20" fmla="val 388"/>
              <a:gd name="f21" fmla="val 128"/>
              <a:gd name="f22" fmla="val 387"/>
              <a:gd name="f23" fmla="val 184"/>
              <a:gd name="f24" fmla="val 367"/>
              <a:gd name="f25" fmla="val 261"/>
              <a:gd name="f26" fmla="val 385"/>
              <a:gd name="f27" fmla="val 308"/>
              <a:gd name="f28" fmla="val 331"/>
              <a:gd name="f29" fmla="val 373"/>
              <a:gd name="f30" fmla="val 271"/>
              <a:gd name="f31" fmla="val 434"/>
              <a:gd name="f32" fmla="val 202"/>
              <a:gd name="f33" fmla="val 467"/>
              <a:gd name="f34" fmla="val 16"/>
              <a:gd name="f35" fmla="val 447"/>
              <a:gd name="f36" fmla="val 1"/>
              <a:gd name="f37" fmla="val 379"/>
              <a:gd name="f38" fmla="val 371"/>
              <a:gd name="f39" fmla="val 363"/>
              <a:gd name="f40" fmla="val 2"/>
              <a:gd name="f41" fmla="val 297"/>
              <a:gd name="f42" fmla="val 7"/>
              <a:gd name="f43" fmla="val 252"/>
              <a:gd name="f44" fmla="val 11"/>
              <a:gd name="f45" fmla="val 207"/>
              <a:gd name="f46" fmla="val 41"/>
              <a:gd name="f47" fmla="val 158"/>
              <a:gd name="f48" fmla="val 64"/>
              <a:gd name="f49" fmla="val 93"/>
              <a:gd name="f50" fmla="val 161"/>
              <a:gd name="f51" fmla="val 169"/>
              <a:gd name="f52" fmla="+- 0 0 -90"/>
              <a:gd name="f53" fmla="*/ f3 1 510"/>
              <a:gd name="f54" fmla="*/ f4 1 390"/>
              <a:gd name="f55" fmla="+- f7 0 f5"/>
              <a:gd name="f56" fmla="+- f6 0 f5"/>
              <a:gd name="f57" fmla="*/ f52 f0 1"/>
              <a:gd name="f58" fmla="*/ f56 1 510"/>
              <a:gd name="f59" fmla="*/ f55 1 390"/>
              <a:gd name="f60" fmla="*/ 35 f56 1"/>
              <a:gd name="f61" fmla="*/ 232 f55 1"/>
              <a:gd name="f62" fmla="*/ 86 f56 1"/>
              <a:gd name="f63" fmla="*/ 344 f55 1"/>
              <a:gd name="f64" fmla="*/ 119 f56 1"/>
              <a:gd name="f65" fmla="*/ 390 f55 1"/>
              <a:gd name="f66" fmla="*/ 128 f56 1"/>
              <a:gd name="f67" fmla="*/ 387 f55 1"/>
              <a:gd name="f68" fmla="*/ 308 f56 1"/>
              <a:gd name="f69" fmla="*/ 331 f55 1"/>
              <a:gd name="f70" fmla="*/ 467 f56 1"/>
              <a:gd name="f71" fmla="*/ 119 f55 1"/>
              <a:gd name="f72" fmla="*/ 388 f56 1"/>
              <a:gd name="f73" fmla="*/ 1 f55 1"/>
              <a:gd name="f74" fmla="*/ 363 f56 1"/>
              <a:gd name="f75" fmla="*/ 2 f55 1"/>
              <a:gd name="f76" fmla="*/ 207 f56 1"/>
              <a:gd name="f77" fmla="*/ 41 f55 1"/>
              <a:gd name="f78" fmla="*/ 0 f56 1"/>
              <a:gd name="f79" fmla="*/ 169 f55 1"/>
              <a:gd name="f80" fmla="*/ f57 1 f2"/>
              <a:gd name="f81" fmla="*/ f60 1 510"/>
              <a:gd name="f82" fmla="*/ f61 1 390"/>
              <a:gd name="f83" fmla="*/ f62 1 510"/>
              <a:gd name="f84" fmla="*/ f63 1 390"/>
              <a:gd name="f85" fmla="*/ f64 1 510"/>
              <a:gd name="f86" fmla="*/ f65 1 390"/>
              <a:gd name="f87" fmla="*/ f66 1 510"/>
              <a:gd name="f88" fmla="*/ f67 1 390"/>
              <a:gd name="f89" fmla="*/ f68 1 510"/>
              <a:gd name="f90" fmla="*/ f69 1 390"/>
              <a:gd name="f91" fmla="*/ f70 1 510"/>
              <a:gd name="f92" fmla="*/ f71 1 390"/>
              <a:gd name="f93" fmla="*/ f72 1 510"/>
              <a:gd name="f94" fmla="*/ f73 1 390"/>
              <a:gd name="f95" fmla="*/ f74 1 510"/>
              <a:gd name="f96" fmla="*/ f75 1 390"/>
              <a:gd name="f97" fmla="*/ f76 1 510"/>
              <a:gd name="f98" fmla="*/ f77 1 390"/>
              <a:gd name="f99" fmla="*/ f78 1 510"/>
              <a:gd name="f100" fmla="*/ f79 1 390"/>
              <a:gd name="f101" fmla="*/ 0 1 f58"/>
              <a:gd name="f102" fmla="*/ f6 1 f58"/>
              <a:gd name="f103" fmla="*/ 0 1 f59"/>
              <a:gd name="f104" fmla="*/ f7 1 f59"/>
              <a:gd name="f105" fmla="+- f80 0 f1"/>
              <a:gd name="f106" fmla="*/ f81 1 f58"/>
              <a:gd name="f107" fmla="*/ f82 1 f59"/>
              <a:gd name="f108" fmla="*/ f83 1 f58"/>
              <a:gd name="f109" fmla="*/ f84 1 f59"/>
              <a:gd name="f110" fmla="*/ f85 1 f58"/>
              <a:gd name="f111" fmla="*/ f86 1 f59"/>
              <a:gd name="f112" fmla="*/ f87 1 f58"/>
              <a:gd name="f113" fmla="*/ f88 1 f59"/>
              <a:gd name="f114" fmla="*/ f89 1 f58"/>
              <a:gd name="f115" fmla="*/ f90 1 f59"/>
              <a:gd name="f116" fmla="*/ f91 1 f58"/>
              <a:gd name="f117" fmla="*/ f92 1 f59"/>
              <a:gd name="f118" fmla="*/ f93 1 f58"/>
              <a:gd name="f119" fmla="*/ f94 1 f59"/>
              <a:gd name="f120" fmla="*/ f95 1 f58"/>
              <a:gd name="f121" fmla="*/ f96 1 f59"/>
              <a:gd name="f122" fmla="*/ f97 1 f58"/>
              <a:gd name="f123" fmla="*/ f98 1 f59"/>
              <a:gd name="f124" fmla="*/ f99 1 f58"/>
              <a:gd name="f125" fmla="*/ f100 1 f59"/>
              <a:gd name="f126" fmla="*/ f101 f53 1"/>
              <a:gd name="f127" fmla="*/ f102 f53 1"/>
              <a:gd name="f128" fmla="*/ f104 f54 1"/>
              <a:gd name="f129" fmla="*/ f103 f54 1"/>
              <a:gd name="f130" fmla="*/ f106 f53 1"/>
              <a:gd name="f131" fmla="*/ f107 f54 1"/>
              <a:gd name="f132" fmla="*/ f108 f53 1"/>
              <a:gd name="f133" fmla="*/ f109 f54 1"/>
              <a:gd name="f134" fmla="*/ f110 f53 1"/>
              <a:gd name="f135" fmla="*/ f111 f54 1"/>
              <a:gd name="f136" fmla="*/ f112 f53 1"/>
              <a:gd name="f137" fmla="*/ f113 f54 1"/>
              <a:gd name="f138" fmla="*/ f114 f53 1"/>
              <a:gd name="f139" fmla="*/ f115 f54 1"/>
              <a:gd name="f140" fmla="*/ f116 f53 1"/>
              <a:gd name="f141" fmla="*/ f117 f54 1"/>
              <a:gd name="f142" fmla="*/ f118 f53 1"/>
              <a:gd name="f143" fmla="*/ f119 f54 1"/>
              <a:gd name="f144" fmla="*/ f120 f53 1"/>
              <a:gd name="f145" fmla="*/ f121 f54 1"/>
              <a:gd name="f146" fmla="*/ f122 f53 1"/>
              <a:gd name="f147" fmla="*/ f123 f54 1"/>
              <a:gd name="f148" fmla="*/ f124 f53 1"/>
              <a:gd name="f149" fmla="*/ f125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5">
                <a:pos x="f130" y="f131"/>
              </a:cxn>
              <a:cxn ang="f105">
                <a:pos x="f132" y="f133"/>
              </a:cxn>
              <a:cxn ang="f105">
                <a:pos x="f134" y="f135"/>
              </a:cxn>
              <a:cxn ang="f105">
                <a:pos x="f136" y="f137"/>
              </a:cxn>
              <a:cxn ang="f105">
                <a:pos x="f138" y="f139"/>
              </a:cxn>
              <a:cxn ang="f105">
                <a:pos x="f140" y="f141"/>
              </a:cxn>
              <a:cxn ang="f105">
                <a:pos x="f142" y="f143"/>
              </a:cxn>
              <a:cxn ang="f105">
                <a:pos x="f144" y="f145"/>
              </a:cxn>
              <a:cxn ang="f105">
                <a:pos x="f146" y="f147"/>
              </a:cxn>
              <a:cxn ang="f105">
                <a:pos x="f148" y="f149"/>
              </a:cxn>
              <a:cxn ang="f105">
                <a:pos x="f130" y="f131"/>
              </a:cxn>
            </a:cxnLst>
            <a:rect l="f126" t="f129" r="f127" b="f128"/>
            <a:pathLst>
              <a:path w="510" h="39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16"/>
                </a:cubicBezTo>
                <a:cubicBezTo>
                  <a:pt x="f6" y="f34"/>
                  <a:pt x="f35" y="f5"/>
                  <a:pt x="f20" y="f36"/>
                </a:cubicBezTo>
                <a:cubicBezTo>
                  <a:pt x="f37" y="f36"/>
                  <a:pt x="f38" y="f36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cubicBezTo>
                  <a:pt x="f47" y="f48"/>
                  <a:pt x="f49" y="f50"/>
                  <a:pt x="f5" y="f51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2" name="Freeform 81"/>
          <p:cNvSpPr/>
          <p:nvPr/>
        </p:nvSpPr>
        <p:spPr>
          <a:xfrm>
            <a:off x="3686101" y="2663235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88"/>
              <a:gd name="f8" fmla="val 337"/>
              <a:gd name="f9" fmla="val 304"/>
              <a:gd name="f10" fmla="val 308"/>
              <a:gd name="f11" fmla="val 336"/>
              <a:gd name="f12" fmla="val 376"/>
              <a:gd name="f13" fmla="val 329"/>
              <a:gd name="f14" fmla="val 382"/>
              <a:gd name="f15" fmla="val 224"/>
              <a:gd name="f16" fmla="val 176"/>
              <a:gd name="f17" fmla="val 292"/>
              <a:gd name="f18" fmla="val 113"/>
              <a:gd name="f19" fmla="val 228"/>
              <a:gd name="f20" fmla="val 84"/>
              <a:gd name="f21" fmla="val 170"/>
              <a:gd name="f22" fmla="val 117"/>
              <a:gd name="f23" fmla="val 4"/>
              <a:gd name="f24" fmla="val 53"/>
              <a:gd name="f25" fmla="val 35"/>
              <a:gd name="f26" fmla="val 150"/>
              <a:gd name="f27" fmla="val 38"/>
              <a:gd name="f28" fmla="val 213"/>
              <a:gd name="f29" fmla="val 19"/>
              <a:gd name="f30" fmla="val 12"/>
              <a:gd name="f31" fmla="val 437"/>
              <a:gd name="f32" fmla="val 149"/>
              <a:gd name="f33" fmla="val 476"/>
              <a:gd name="f34" fmla="val 169"/>
              <a:gd name="f35" fmla="val 187"/>
              <a:gd name="f36" fmla="val 466"/>
              <a:gd name="f37" fmla="val 220"/>
              <a:gd name="f38" fmla="val 460"/>
              <a:gd name="f39" fmla="val 217"/>
              <a:gd name="f40" fmla="val 395"/>
              <a:gd name="f41" fmla="val 265"/>
              <a:gd name="f42" fmla="val 417"/>
              <a:gd name="f43" fmla="val 252"/>
              <a:gd name="f44" fmla="+- 0 0 -90"/>
              <a:gd name="f45" fmla="*/ f3 1 510"/>
              <a:gd name="f46" fmla="*/ f4 1 388"/>
              <a:gd name="f47" fmla="+- f7 0 f5"/>
              <a:gd name="f48" fmla="+- f6 0 f5"/>
              <a:gd name="f49" fmla="*/ f44 f0 1"/>
              <a:gd name="f50" fmla="*/ f48 1 510"/>
              <a:gd name="f51" fmla="*/ f47 1 388"/>
              <a:gd name="f52" fmla="*/ 337 f48 1"/>
              <a:gd name="f53" fmla="*/ 304 f47 1"/>
              <a:gd name="f54" fmla="*/ 329 f48 1"/>
              <a:gd name="f55" fmla="*/ 382 f47 1"/>
              <a:gd name="f56" fmla="*/ 113 f48 1"/>
              <a:gd name="f57" fmla="*/ 228 f47 1"/>
              <a:gd name="f58" fmla="*/ 4 f48 1"/>
              <a:gd name="f59" fmla="*/ 53 f47 1"/>
              <a:gd name="f60" fmla="*/ 213 f48 1"/>
              <a:gd name="f61" fmla="*/ 19 f47 1"/>
              <a:gd name="f62" fmla="*/ 476 f48 1"/>
              <a:gd name="f63" fmla="*/ 169 f47 1"/>
              <a:gd name="f64" fmla="*/ 460 f48 1"/>
              <a:gd name="f65" fmla="*/ 217 f47 1"/>
              <a:gd name="f66" fmla="*/ f49 1 f2"/>
              <a:gd name="f67" fmla="*/ f52 1 510"/>
              <a:gd name="f68" fmla="*/ f53 1 388"/>
              <a:gd name="f69" fmla="*/ f54 1 510"/>
              <a:gd name="f70" fmla="*/ f55 1 388"/>
              <a:gd name="f71" fmla="*/ f56 1 510"/>
              <a:gd name="f72" fmla="*/ f57 1 388"/>
              <a:gd name="f73" fmla="*/ f58 1 510"/>
              <a:gd name="f74" fmla="*/ f59 1 388"/>
              <a:gd name="f75" fmla="*/ f60 1 510"/>
              <a:gd name="f76" fmla="*/ f61 1 388"/>
              <a:gd name="f77" fmla="*/ f62 1 510"/>
              <a:gd name="f78" fmla="*/ f63 1 388"/>
              <a:gd name="f79" fmla="*/ f64 1 510"/>
              <a:gd name="f80" fmla="*/ f65 1 388"/>
              <a:gd name="f81" fmla="*/ 0 1 f50"/>
              <a:gd name="f82" fmla="*/ f6 1 f50"/>
              <a:gd name="f83" fmla="*/ 0 1 f51"/>
              <a:gd name="f84" fmla="*/ f7 1 f51"/>
              <a:gd name="f85" fmla="+- f66 0 f1"/>
              <a:gd name="f86" fmla="*/ f67 1 f50"/>
              <a:gd name="f87" fmla="*/ f68 1 f51"/>
              <a:gd name="f88" fmla="*/ f69 1 f50"/>
              <a:gd name="f89" fmla="*/ f70 1 f51"/>
              <a:gd name="f90" fmla="*/ f71 1 f50"/>
              <a:gd name="f91" fmla="*/ f72 1 f51"/>
              <a:gd name="f92" fmla="*/ f73 1 f50"/>
              <a:gd name="f93" fmla="*/ f74 1 f51"/>
              <a:gd name="f94" fmla="*/ f75 1 f50"/>
              <a:gd name="f95" fmla="*/ f76 1 f51"/>
              <a:gd name="f96" fmla="*/ f77 1 f50"/>
              <a:gd name="f97" fmla="*/ f78 1 f51"/>
              <a:gd name="f98" fmla="*/ f79 1 f50"/>
              <a:gd name="f99" fmla="*/ f80 1 f51"/>
              <a:gd name="f100" fmla="*/ f81 f45 1"/>
              <a:gd name="f101" fmla="*/ f82 f45 1"/>
              <a:gd name="f102" fmla="*/ f84 f46 1"/>
              <a:gd name="f103" fmla="*/ f83 f46 1"/>
              <a:gd name="f104" fmla="*/ f86 f45 1"/>
              <a:gd name="f105" fmla="*/ f87 f46 1"/>
              <a:gd name="f106" fmla="*/ f88 f45 1"/>
              <a:gd name="f107" fmla="*/ f89 f46 1"/>
              <a:gd name="f108" fmla="*/ f90 f45 1"/>
              <a:gd name="f109" fmla="*/ f91 f46 1"/>
              <a:gd name="f110" fmla="*/ f92 f45 1"/>
              <a:gd name="f111" fmla="*/ f93 f46 1"/>
              <a:gd name="f112" fmla="*/ f94 f45 1"/>
              <a:gd name="f113" fmla="*/ f95 f46 1"/>
              <a:gd name="f114" fmla="*/ f96 f45 1"/>
              <a:gd name="f115" fmla="*/ f97 f46 1"/>
              <a:gd name="f116" fmla="*/ f98 f45 1"/>
              <a:gd name="f117" fmla="*/ f99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5">
                <a:pos x="f104" y="f105"/>
              </a:cxn>
              <a:cxn ang="f85">
                <a:pos x="f106" y="f107"/>
              </a:cxn>
              <a:cxn ang="f85">
                <a:pos x="f108" y="f109"/>
              </a:cxn>
              <a:cxn ang="f85">
                <a:pos x="f110" y="f111"/>
              </a:cxn>
              <a:cxn ang="f85">
                <a:pos x="f112" y="f113"/>
              </a:cxn>
              <a:cxn ang="f85">
                <a:pos x="f114" y="f115"/>
              </a:cxn>
              <a:cxn ang="f85">
                <a:pos x="f116" y="f117"/>
              </a:cxn>
              <a:cxn ang="f85">
                <a:pos x="f104" y="f105"/>
              </a:cxn>
            </a:cxnLst>
            <a:rect l="f100" t="f103" r="f101" b="f102"/>
            <a:pathLst>
              <a:path w="510" h="388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7"/>
                  <a:pt x="f16" y="f17"/>
                  <a:pt x="f18" y="f19"/>
                </a:cubicBezTo>
                <a:cubicBezTo>
                  <a:pt x="f20" y="f21"/>
                  <a:pt x="f5" y="f22"/>
                  <a:pt x="f23" y="f24"/>
                </a:cubicBezTo>
                <a:cubicBezTo>
                  <a:pt x="f25" y="f5"/>
                  <a:pt x="f26" y="f27"/>
                  <a:pt x="f28" y="f29"/>
                </a:cubicBezTo>
                <a:cubicBezTo>
                  <a:pt x="f17" y="f30"/>
                  <a:pt x="f31" y="f32"/>
                  <a:pt x="f33" y="f34"/>
                </a:cubicBezTo>
                <a:cubicBezTo>
                  <a:pt x="f6" y="f35"/>
                  <a:pt x="f36" y="f37"/>
                  <a:pt x="f38" y="f39"/>
                </a:cubicBezTo>
                <a:cubicBezTo>
                  <a:pt x="f40" y="f41"/>
                  <a:pt x="f42" y="f43"/>
                  <a:pt x="f8" y="f9"/>
                </a:cubicBez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3" name="Freeform 82"/>
          <p:cNvSpPr/>
          <p:nvPr/>
        </p:nvSpPr>
        <p:spPr>
          <a:xfrm>
            <a:off x="4130107" y="2167740"/>
            <a:ext cx="1119691" cy="10746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4"/>
              <a:gd name="f7" fmla="val 804"/>
              <a:gd name="f8" fmla="val 830"/>
              <a:gd name="f9" fmla="val 773"/>
              <a:gd name="f10" fmla="val 828"/>
              <a:gd name="f11" fmla="val 724"/>
              <a:gd name="f12" fmla="val 588"/>
              <a:gd name="f13" fmla="val 457"/>
              <a:gd name="f14" fmla="val 594"/>
              <a:gd name="f15" fmla="val 249"/>
              <a:gd name="f16" fmla="val 599"/>
              <a:gd name="f17" fmla="val 746"/>
              <a:gd name="f18" fmla="val 6"/>
              <a:gd name="f19" fmla="val 717"/>
              <a:gd name="f20" fmla="val 17"/>
              <a:gd name="f21" fmla="val 659"/>
              <a:gd name="f22" fmla="val 86"/>
              <a:gd name="f23" fmla="val 638"/>
              <a:gd name="f24" fmla="val 127"/>
              <a:gd name="f25" fmla="val 162"/>
              <a:gd name="f26" fmla="val 556"/>
              <a:gd name="f27" fmla="val 169"/>
              <a:gd name="f28" fmla="val 519"/>
              <a:gd name="f29" fmla="val 174"/>
              <a:gd name="f30" fmla="val 469"/>
              <a:gd name="f31" fmla="val 419"/>
              <a:gd name="f32" fmla="val 170"/>
              <a:gd name="f33" fmla="val 512"/>
              <a:gd name="f34" fmla="val 184"/>
              <a:gd name="f35" fmla="val 422"/>
              <a:gd name="f36" fmla="val 197"/>
              <a:gd name="f37" fmla="val 332"/>
              <a:gd name="f38" fmla="val 187"/>
              <a:gd name="f39" fmla="val 240"/>
              <a:gd name="f40" fmla="val 190"/>
              <a:gd name="f41" fmla="val 150"/>
              <a:gd name="f42" fmla="val 177"/>
              <a:gd name="f43" fmla="val 67"/>
              <a:gd name="f44" fmla="val 273"/>
              <a:gd name="f45" fmla="val 16"/>
              <a:gd name="f46" fmla="val 310"/>
              <a:gd name="f47" fmla="val 90"/>
              <a:gd name="f48" fmla="val 350"/>
              <a:gd name="f49" fmla="val 145"/>
              <a:gd name="f50" fmla="val 299"/>
              <a:gd name="f51" fmla="val 217"/>
              <a:gd name="f52" fmla="val 322"/>
              <a:gd name="f53" fmla="val 275"/>
              <a:gd name="f54" fmla="val 337"/>
              <a:gd name="f55" fmla="val 398"/>
              <a:gd name="f56" fmla="val 382"/>
              <a:gd name="f57" fmla="val 459"/>
              <a:gd name="f58" fmla="val 361"/>
              <a:gd name="f59" fmla="val 543"/>
              <a:gd name="f60" fmla="val 591"/>
              <a:gd name="f61" fmla="val 238"/>
              <a:gd name="f62" fmla="val 566"/>
              <a:gd name="f63" fmla="val 156"/>
              <a:gd name="f64" fmla="val 564"/>
              <a:gd name="f65" fmla="val 646"/>
              <a:gd name="f66" fmla="val 689"/>
              <a:gd name="f67" fmla="val 80"/>
              <a:gd name="f68" fmla="val 710"/>
              <a:gd name="f69" fmla="val 160"/>
              <a:gd name="f70" fmla="val 669"/>
              <a:gd name="f71" fmla="val 243"/>
              <a:gd name="f72" fmla="val 695"/>
              <a:gd name="f73" fmla="val 324"/>
              <a:gd name="f74" fmla="val 721"/>
              <a:gd name="f75" fmla="val 406"/>
              <a:gd name="f76" fmla="val 714"/>
              <a:gd name="f77" fmla="val 452"/>
              <a:gd name="f78" fmla="val 716"/>
              <a:gd name="f79" fmla="val 467"/>
              <a:gd name="f80" fmla="val 718"/>
              <a:gd name="f81" fmla="val 482"/>
              <a:gd name="f82" fmla="val 722"/>
              <a:gd name="f83" fmla="val 488"/>
              <a:gd name="f84" fmla="val 732"/>
              <a:gd name="f85" fmla="val 517"/>
              <a:gd name="f86" fmla="val 739"/>
              <a:gd name="f87" fmla="val 550"/>
              <a:gd name="f88" fmla="val 755"/>
              <a:gd name="f89" fmla="val 565"/>
              <a:gd name="f90" fmla="val 770"/>
              <a:gd name="f91" fmla="val 782"/>
              <a:gd name="f92" fmla="val 644"/>
              <a:gd name="f93" fmla="val 713"/>
              <a:gd name="f94" fmla="+- 0 0 -90"/>
              <a:gd name="f95" fmla="*/ f3 1 834"/>
              <a:gd name="f96" fmla="*/ f4 1 804"/>
              <a:gd name="f97" fmla="+- f7 0 f5"/>
              <a:gd name="f98" fmla="+- f6 0 f5"/>
              <a:gd name="f99" fmla="*/ f94 f0 1"/>
              <a:gd name="f100" fmla="*/ f98 1 834"/>
              <a:gd name="f101" fmla="*/ f97 1 804"/>
              <a:gd name="f102" fmla="*/ 830 f98 1"/>
              <a:gd name="f103" fmla="*/ 773 f97 1"/>
              <a:gd name="f104" fmla="*/ 457 f98 1"/>
              <a:gd name="f105" fmla="*/ 594 f97 1"/>
              <a:gd name="f106" fmla="*/ 6 f98 1"/>
              <a:gd name="f107" fmla="*/ 717 f97 1"/>
              <a:gd name="f108" fmla="*/ 127 f98 1"/>
              <a:gd name="f109" fmla="*/ 599 f97 1"/>
              <a:gd name="f110" fmla="*/ 174 f98 1"/>
              <a:gd name="f111" fmla="*/ 469 f97 1"/>
              <a:gd name="f112" fmla="*/ 184 f98 1"/>
              <a:gd name="f113" fmla="*/ 422 f97 1"/>
              <a:gd name="f114" fmla="*/ 190 f98 1"/>
              <a:gd name="f115" fmla="*/ 150 f97 1"/>
              <a:gd name="f116" fmla="*/ 310 f98 1"/>
              <a:gd name="f117" fmla="*/ 90 f97 1"/>
              <a:gd name="f118" fmla="*/ 322 f98 1"/>
              <a:gd name="f119" fmla="*/ 275 f97 1"/>
              <a:gd name="f120" fmla="*/ 459 f98 1"/>
              <a:gd name="f121" fmla="*/ 361 f97 1"/>
              <a:gd name="f122" fmla="*/ 566 f98 1"/>
              <a:gd name="f123" fmla="*/ 156 f97 1"/>
              <a:gd name="f124" fmla="*/ 689 f98 1"/>
              <a:gd name="f125" fmla="*/ 80 f97 1"/>
              <a:gd name="f126" fmla="*/ 695 f98 1"/>
              <a:gd name="f127" fmla="*/ 324 f97 1"/>
              <a:gd name="f128" fmla="*/ 716 f98 1"/>
              <a:gd name="f129" fmla="*/ 467 f97 1"/>
              <a:gd name="f130" fmla="*/ 732 f98 1"/>
              <a:gd name="f131" fmla="*/ 517 f97 1"/>
              <a:gd name="f132" fmla="*/ 770 f98 1"/>
              <a:gd name="f133" fmla="*/ 591 f97 1"/>
              <a:gd name="f134" fmla="*/ f99 1 f2"/>
              <a:gd name="f135" fmla="*/ f102 1 834"/>
              <a:gd name="f136" fmla="*/ f103 1 804"/>
              <a:gd name="f137" fmla="*/ f104 1 834"/>
              <a:gd name="f138" fmla="*/ f105 1 804"/>
              <a:gd name="f139" fmla="*/ f106 1 834"/>
              <a:gd name="f140" fmla="*/ f107 1 804"/>
              <a:gd name="f141" fmla="*/ f108 1 834"/>
              <a:gd name="f142" fmla="*/ f109 1 804"/>
              <a:gd name="f143" fmla="*/ f110 1 834"/>
              <a:gd name="f144" fmla="*/ f111 1 804"/>
              <a:gd name="f145" fmla="*/ f112 1 834"/>
              <a:gd name="f146" fmla="*/ f113 1 804"/>
              <a:gd name="f147" fmla="*/ f114 1 834"/>
              <a:gd name="f148" fmla="*/ f115 1 804"/>
              <a:gd name="f149" fmla="*/ f116 1 834"/>
              <a:gd name="f150" fmla="*/ f117 1 804"/>
              <a:gd name="f151" fmla="*/ f118 1 834"/>
              <a:gd name="f152" fmla="*/ f119 1 804"/>
              <a:gd name="f153" fmla="*/ f120 1 834"/>
              <a:gd name="f154" fmla="*/ f121 1 804"/>
              <a:gd name="f155" fmla="*/ f122 1 834"/>
              <a:gd name="f156" fmla="*/ f123 1 804"/>
              <a:gd name="f157" fmla="*/ f124 1 834"/>
              <a:gd name="f158" fmla="*/ f125 1 804"/>
              <a:gd name="f159" fmla="*/ f126 1 834"/>
              <a:gd name="f160" fmla="*/ f127 1 804"/>
              <a:gd name="f161" fmla="*/ f128 1 834"/>
              <a:gd name="f162" fmla="*/ f129 1 804"/>
              <a:gd name="f163" fmla="*/ f130 1 834"/>
              <a:gd name="f164" fmla="*/ f131 1 804"/>
              <a:gd name="f165" fmla="*/ f132 1 834"/>
              <a:gd name="f166" fmla="*/ f133 1 804"/>
              <a:gd name="f167" fmla="*/ 0 1 f100"/>
              <a:gd name="f168" fmla="*/ f6 1 f100"/>
              <a:gd name="f169" fmla="*/ 0 1 f101"/>
              <a:gd name="f170" fmla="*/ f7 1 f101"/>
              <a:gd name="f171" fmla="+- f134 0 f1"/>
              <a:gd name="f172" fmla="*/ f135 1 f100"/>
              <a:gd name="f173" fmla="*/ f136 1 f101"/>
              <a:gd name="f174" fmla="*/ f137 1 f100"/>
              <a:gd name="f175" fmla="*/ f138 1 f101"/>
              <a:gd name="f176" fmla="*/ f139 1 f100"/>
              <a:gd name="f177" fmla="*/ f140 1 f101"/>
              <a:gd name="f178" fmla="*/ f141 1 f100"/>
              <a:gd name="f179" fmla="*/ f142 1 f101"/>
              <a:gd name="f180" fmla="*/ f143 1 f100"/>
              <a:gd name="f181" fmla="*/ f144 1 f101"/>
              <a:gd name="f182" fmla="*/ f145 1 f100"/>
              <a:gd name="f183" fmla="*/ f146 1 f101"/>
              <a:gd name="f184" fmla="*/ f147 1 f100"/>
              <a:gd name="f185" fmla="*/ f148 1 f101"/>
              <a:gd name="f186" fmla="*/ f149 1 f100"/>
              <a:gd name="f187" fmla="*/ f150 1 f101"/>
              <a:gd name="f188" fmla="*/ f151 1 f100"/>
              <a:gd name="f189" fmla="*/ f152 1 f101"/>
              <a:gd name="f190" fmla="*/ f153 1 f100"/>
              <a:gd name="f191" fmla="*/ f154 1 f101"/>
              <a:gd name="f192" fmla="*/ f155 1 f100"/>
              <a:gd name="f193" fmla="*/ f156 1 f101"/>
              <a:gd name="f194" fmla="*/ f157 1 f100"/>
              <a:gd name="f195" fmla="*/ f158 1 f101"/>
              <a:gd name="f196" fmla="*/ f159 1 f100"/>
              <a:gd name="f197" fmla="*/ f160 1 f101"/>
              <a:gd name="f198" fmla="*/ f161 1 f100"/>
              <a:gd name="f199" fmla="*/ f162 1 f101"/>
              <a:gd name="f200" fmla="*/ f163 1 f100"/>
              <a:gd name="f201" fmla="*/ f164 1 f101"/>
              <a:gd name="f202" fmla="*/ f165 1 f100"/>
              <a:gd name="f203" fmla="*/ f166 1 f101"/>
              <a:gd name="f204" fmla="*/ f167 f95 1"/>
              <a:gd name="f205" fmla="*/ f168 f95 1"/>
              <a:gd name="f206" fmla="*/ f170 f96 1"/>
              <a:gd name="f207" fmla="*/ f169 f96 1"/>
              <a:gd name="f208" fmla="*/ f172 f95 1"/>
              <a:gd name="f209" fmla="*/ f173 f96 1"/>
              <a:gd name="f210" fmla="*/ f174 f95 1"/>
              <a:gd name="f211" fmla="*/ f175 f96 1"/>
              <a:gd name="f212" fmla="*/ f176 f95 1"/>
              <a:gd name="f213" fmla="*/ f177 f96 1"/>
              <a:gd name="f214" fmla="*/ f178 f95 1"/>
              <a:gd name="f215" fmla="*/ f179 f96 1"/>
              <a:gd name="f216" fmla="*/ f180 f95 1"/>
              <a:gd name="f217" fmla="*/ f181 f96 1"/>
              <a:gd name="f218" fmla="*/ f182 f95 1"/>
              <a:gd name="f219" fmla="*/ f183 f96 1"/>
              <a:gd name="f220" fmla="*/ f184 f95 1"/>
              <a:gd name="f221" fmla="*/ f185 f96 1"/>
              <a:gd name="f222" fmla="*/ f186 f95 1"/>
              <a:gd name="f223" fmla="*/ f187 f96 1"/>
              <a:gd name="f224" fmla="*/ f188 f95 1"/>
              <a:gd name="f225" fmla="*/ f189 f96 1"/>
              <a:gd name="f226" fmla="*/ f190 f95 1"/>
              <a:gd name="f227" fmla="*/ f191 f96 1"/>
              <a:gd name="f228" fmla="*/ f192 f95 1"/>
              <a:gd name="f229" fmla="*/ f193 f96 1"/>
              <a:gd name="f230" fmla="*/ f194 f95 1"/>
              <a:gd name="f231" fmla="*/ f195 f96 1"/>
              <a:gd name="f232" fmla="*/ f196 f95 1"/>
              <a:gd name="f233" fmla="*/ f197 f96 1"/>
              <a:gd name="f234" fmla="*/ f198 f95 1"/>
              <a:gd name="f235" fmla="*/ f199 f96 1"/>
              <a:gd name="f236" fmla="*/ f200 f95 1"/>
              <a:gd name="f237" fmla="*/ f201 f96 1"/>
              <a:gd name="f238" fmla="*/ f202 f95 1"/>
              <a:gd name="f239" fmla="*/ f203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1">
                <a:pos x="f208" y="f209"/>
              </a:cxn>
              <a:cxn ang="f171">
                <a:pos x="f210" y="f211"/>
              </a:cxn>
              <a:cxn ang="f171">
                <a:pos x="f212" y="f213"/>
              </a:cxn>
              <a:cxn ang="f171">
                <a:pos x="f214" y="f215"/>
              </a:cxn>
              <a:cxn ang="f171">
                <a:pos x="f216" y="f217"/>
              </a:cxn>
              <a:cxn ang="f171">
                <a:pos x="f218" y="f219"/>
              </a:cxn>
              <a:cxn ang="f171">
                <a:pos x="f220" y="f221"/>
              </a:cxn>
              <a:cxn ang="f171">
                <a:pos x="f222" y="f223"/>
              </a:cxn>
              <a:cxn ang="f171">
                <a:pos x="f224" y="f225"/>
              </a:cxn>
              <a:cxn ang="f171">
                <a:pos x="f226" y="f227"/>
              </a:cxn>
              <a:cxn ang="f171">
                <a:pos x="f228" y="f229"/>
              </a:cxn>
              <a:cxn ang="f171">
                <a:pos x="f230" y="f231"/>
              </a:cxn>
              <a:cxn ang="f171">
                <a:pos x="f232" y="f233"/>
              </a:cxn>
              <a:cxn ang="f171">
                <a:pos x="f234" y="f235"/>
              </a:cxn>
              <a:cxn ang="f171">
                <a:pos x="f236" y="f237"/>
              </a:cxn>
              <a:cxn ang="f171">
                <a:pos x="f238" y="f239"/>
              </a:cxn>
              <a:cxn ang="f171">
                <a:pos x="f208" y="f209"/>
              </a:cxn>
            </a:cxnLst>
            <a:rect l="f204" t="f207" r="f205" b="f206"/>
            <a:pathLst>
              <a:path w="834" h="804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5" y="f16"/>
                  <a:pt x="f5" y="f17"/>
                  <a:pt x="f18" y="f19"/>
                </a:cubicBezTo>
                <a:cubicBezTo>
                  <a:pt x="f20" y="f21"/>
                  <a:pt x="f22" y="f23"/>
                  <a:pt x="f24" y="f16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2" y="f31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48" y="f49"/>
                  <a:pt x="f50" y="f51"/>
                  <a:pt x="f52" y="f53"/>
                </a:cubicBezTo>
                <a:cubicBezTo>
                  <a:pt x="f37" y="f54"/>
                  <a:pt x="f55" y="f56"/>
                  <a:pt x="f57" y="f58"/>
                </a:cubicBezTo>
                <a:cubicBezTo>
                  <a:pt x="f59" y="f54"/>
                  <a:pt x="f60" y="f61"/>
                  <a:pt x="f62" y="f63"/>
                </a:cubicBezTo>
                <a:cubicBezTo>
                  <a:pt x="f64" y="f43"/>
                  <a:pt x="f65" y="f5"/>
                  <a:pt x="f66" y="f67"/>
                </a:cubicBezTo>
                <a:cubicBezTo>
                  <a:pt x="f68" y="f69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60"/>
                </a:cubicBezTo>
                <a:cubicBezTo>
                  <a:pt x="f91" y="f92"/>
                  <a:pt x="f6" y="f93"/>
                  <a:pt x="f8" y="f9"/>
                </a:cubicBezTo>
                <a:close/>
              </a:path>
            </a:pathLst>
          </a:custGeom>
          <a:solidFill>
            <a:srgbClr val="BF9559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4" name="Freeform 83"/>
          <p:cNvSpPr/>
          <p:nvPr/>
        </p:nvSpPr>
        <p:spPr>
          <a:xfrm>
            <a:off x="3937058" y="2914201"/>
            <a:ext cx="1531528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7"/>
              <a:gd name="f7" fmla="val 821"/>
              <a:gd name="f8" fmla="val 24"/>
              <a:gd name="f9" fmla="val 725"/>
              <a:gd name="f10" fmla="val 67"/>
              <a:gd name="f11" fmla="val 125"/>
              <a:gd name="f12" fmla="val 727"/>
              <a:gd name="f13" fmla="val 123"/>
              <a:gd name="f14" fmla="val 718"/>
              <a:gd name="f15" fmla="val 707"/>
              <a:gd name="f16" fmla="val 110"/>
              <a:gd name="f17" fmla="val 682"/>
              <a:gd name="f18" fmla="val 105"/>
              <a:gd name="f19" fmla="val 667"/>
              <a:gd name="f20" fmla="val 100"/>
              <a:gd name="f21" fmla="val 652"/>
              <a:gd name="f22" fmla="val 96"/>
              <a:gd name="f23" fmla="val 637"/>
              <a:gd name="f24" fmla="val 93"/>
              <a:gd name="f25" fmla="val 622"/>
              <a:gd name="f26" fmla="val 90"/>
              <a:gd name="f27" fmla="val 607"/>
              <a:gd name="f28" fmla="val 87"/>
              <a:gd name="f29" fmla="val 591"/>
              <a:gd name="f30" fmla="val 86"/>
              <a:gd name="f31" fmla="val 576"/>
              <a:gd name="f32" fmla="val 84"/>
              <a:gd name="f33" fmla="val 560"/>
              <a:gd name="f34" fmla="val 83"/>
              <a:gd name="f35" fmla="val 544"/>
              <a:gd name="f36" fmla="val 528"/>
              <a:gd name="f37" fmla="val 269"/>
              <a:gd name="f38" fmla="val 303"/>
              <a:gd name="f39" fmla="val 58"/>
              <a:gd name="f40" fmla="val 574"/>
              <a:gd name="f41" fmla="val 845"/>
              <a:gd name="f42" fmla="val 1064"/>
              <a:gd name="f43" fmla="val 1061"/>
              <a:gd name="f44" fmla="val 592"/>
              <a:gd name="f45" fmla="val 1054"/>
              <a:gd name="f46" fmla="val 1048"/>
              <a:gd name="f47" fmla="val 653"/>
              <a:gd name="f48" fmla="val 1037"/>
              <a:gd name="f49" fmla="val 680"/>
              <a:gd name="f50" fmla="val 1025"/>
              <a:gd name="f51" fmla="val 708"/>
              <a:gd name="f52" fmla="val 1022"/>
              <a:gd name="f53" fmla="val 715"/>
              <a:gd name="f54" fmla="val 1014"/>
              <a:gd name="f55" fmla="val 1017"/>
              <a:gd name="f56" fmla="val 734"/>
              <a:gd name="f57" fmla="val 1019"/>
              <a:gd name="f58" fmla="val 737"/>
              <a:gd name="f59" fmla="val 1063"/>
              <a:gd name="f60" fmla="val 815"/>
              <a:gd name="f61" fmla="val 1122"/>
              <a:gd name="f62" fmla="val 1128"/>
              <a:gd name="f63" fmla="val 714"/>
              <a:gd name="f64" fmla="val 705"/>
              <a:gd name="f65" fmla="val 1130"/>
              <a:gd name="f66" fmla="val 696"/>
              <a:gd name="f67" fmla="val 1133"/>
              <a:gd name="f68" fmla="val 687"/>
              <a:gd name="f69" fmla="val 1134"/>
              <a:gd name="f70" fmla="val 678"/>
              <a:gd name="f71" fmla="val 1136"/>
              <a:gd name="f72" fmla="val 669"/>
              <a:gd name="f73" fmla="val 1138"/>
              <a:gd name="f74" fmla="val 660"/>
              <a:gd name="f75" fmla="val 1139"/>
              <a:gd name="f76" fmla="val 651"/>
              <a:gd name="f77" fmla="val 1141"/>
              <a:gd name="f78" fmla="val 642"/>
              <a:gd name="f79" fmla="val 1142"/>
              <a:gd name="f80" fmla="val 632"/>
              <a:gd name="f81" fmla="val 1143"/>
              <a:gd name="f82" fmla="val 623"/>
              <a:gd name="f83" fmla="val 1144"/>
              <a:gd name="f84" fmla="val 614"/>
              <a:gd name="f85" fmla="val 1145"/>
              <a:gd name="f86" fmla="val 604"/>
              <a:gd name="f87" fmla="val 1146"/>
              <a:gd name="f88" fmla="val 595"/>
              <a:gd name="f89" fmla="val 586"/>
              <a:gd name="f90" fmla="val 566"/>
              <a:gd name="f91" fmla="val 557"/>
              <a:gd name="f92" fmla="val 249"/>
              <a:gd name="f93" fmla="val 890"/>
              <a:gd name="f94" fmla="val 257"/>
              <a:gd name="f95" fmla="val 1"/>
              <a:gd name="f96" fmla="val 2"/>
              <a:gd name="f97" fmla="val 3"/>
              <a:gd name="f98" fmla="val 4"/>
              <a:gd name="f99" fmla="val 5"/>
              <a:gd name="f100" fmla="val 7"/>
              <a:gd name="f101" fmla="val 8"/>
              <a:gd name="f102" fmla="val 10"/>
              <a:gd name="f103" fmla="val 12"/>
              <a:gd name="f104" fmla="val 14"/>
              <a:gd name="f105" fmla="val 17"/>
              <a:gd name="f106" fmla="val 19"/>
              <a:gd name="f107" fmla="val 712"/>
              <a:gd name="f108" fmla="+- 0 0 -90"/>
              <a:gd name="f109" fmla="*/ f3 1 1147"/>
              <a:gd name="f110" fmla="*/ f4 1 821"/>
              <a:gd name="f111" fmla="+- f7 0 f5"/>
              <a:gd name="f112" fmla="+- f6 0 f5"/>
              <a:gd name="f113" fmla="*/ f108 f0 1"/>
              <a:gd name="f114" fmla="*/ f112 1 1147"/>
              <a:gd name="f115" fmla="*/ f111 1 821"/>
              <a:gd name="f116" fmla="*/ 24 f112 1"/>
              <a:gd name="f117" fmla="*/ 725 f111 1"/>
              <a:gd name="f118" fmla="*/ 123 f112 1"/>
              <a:gd name="f119" fmla="*/ 718 f111 1"/>
              <a:gd name="f120" fmla="*/ 105 f112 1"/>
              <a:gd name="f121" fmla="*/ 667 f111 1"/>
              <a:gd name="f122" fmla="*/ 93 f112 1"/>
              <a:gd name="f123" fmla="*/ 622 f111 1"/>
              <a:gd name="f124" fmla="*/ 86 f112 1"/>
              <a:gd name="f125" fmla="*/ 576 f111 1"/>
              <a:gd name="f126" fmla="*/ 83 f112 1"/>
              <a:gd name="f127" fmla="*/ 528 f111 1"/>
              <a:gd name="f128" fmla="*/ 574 f112 1"/>
              <a:gd name="f129" fmla="*/ 58 f111 1"/>
              <a:gd name="f130" fmla="*/ 1064 f112 1"/>
              <a:gd name="f131" fmla="*/ 1054 f112 1"/>
              <a:gd name="f132" fmla="*/ 1025 f112 1"/>
              <a:gd name="f133" fmla="*/ 708 f111 1"/>
              <a:gd name="f134" fmla="*/ 1017 f112 1"/>
              <a:gd name="f135" fmla="*/ 734 f111 1"/>
              <a:gd name="f136" fmla="*/ 1122 f112 1"/>
              <a:gd name="f137" fmla="*/ 1130 f112 1"/>
              <a:gd name="f138" fmla="*/ 696 f111 1"/>
              <a:gd name="f139" fmla="*/ 1136 f112 1"/>
              <a:gd name="f140" fmla="*/ 669 f111 1"/>
              <a:gd name="f141" fmla="*/ 1141 f112 1"/>
              <a:gd name="f142" fmla="*/ 642 f111 1"/>
              <a:gd name="f143" fmla="*/ 1144 f112 1"/>
              <a:gd name="f144" fmla="*/ 614 f111 1"/>
              <a:gd name="f145" fmla="*/ 1147 f112 1"/>
              <a:gd name="f146" fmla="*/ 586 f111 1"/>
              <a:gd name="f147" fmla="*/ 557 f111 1"/>
              <a:gd name="f148" fmla="*/ 0 f111 1"/>
              <a:gd name="f149" fmla="*/ 0 f112 1"/>
              <a:gd name="f150" fmla="*/ 1 f112 1"/>
              <a:gd name="f151" fmla="*/ 3 f112 1"/>
              <a:gd name="f152" fmla="*/ 7 f112 1"/>
              <a:gd name="f153" fmla="*/ 12 f112 1"/>
              <a:gd name="f154" fmla="*/ 17 f112 1"/>
              <a:gd name="f155" fmla="*/ f113 1 f2"/>
              <a:gd name="f156" fmla="*/ f116 1 1147"/>
              <a:gd name="f157" fmla="*/ f117 1 821"/>
              <a:gd name="f158" fmla="*/ f118 1 1147"/>
              <a:gd name="f159" fmla="*/ f119 1 821"/>
              <a:gd name="f160" fmla="*/ f120 1 1147"/>
              <a:gd name="f161" fmla="*/ f121 1 821"/>
              <a:gd name="f162" fmla="*/ f122 1 1147"/>
              <a:gd name="f163" fmla="*/ f123 1 821"/>
              <a:gd name="f164" fmla="*/ f124 1 1147"/>
              <a:gd name="f165" fmla="*/ f125 1 821"/>
              <a:gd name="f166" fmla="*/ f126 1 1147"/>
              <a:gd name="f167" fmla="*/ f127 1 821"/>
              <a:gd name="f168" fmla="*/ f128 1 1147"/>
              <a:gd name="f169" fmla="*/ f129 1 821"/>
              <a:gd name="f170" fmla="*/ f130 1 1147"/>
              <a:gd name="f171" fmla="*/ f131 1 1147"/>
              <a:gd name="f172" fmla="*/ f132 1 1147"/>
              <a:gd name="f173" fmla="*/ f133 1 821"/>
              <a:gd name="f174" fmla="*/ f134 1 1147"/>
              <a:gd name="f175" fmla="*/ f135 1 821"/>
              <a:gd name="f176" fmla="*/ f136 1 1147"/>
              <a:gd name="f177" fmla="*/ f137 1 1147"/>
              <a:gd name="f178" fmla="*/ f138 1 821"/>
              <a:gd name="f179" fmla="*/ f139 1 1147"/>
              <a:gd name="f180" fmla="*/ f140 1 821"/>
              <a:gd name="f181" fmla="*/ f141 1 1147"/>
              <a:gd name="f182" fmla="*/ f142 1 821"/>
              <a:gd name="f183" fmla="*/ f143 1 1147"/>
              <a:gd name="f184" fmla="*/ f144 1 821"/>
              <a:gd name="f185" fmla="*/ f145 1 1147"/>
              <a:gd name="f186" fmla="*/ f146 1 821"/>
              <a:gd name="f187" fmla="*/ f147 1 821"/>
              <a:gd name="f188" fmla="*/ f148 1 821"/>
              <a:gd name="f189" fmla="*/ f149 1 1147"/>
              <a:gd name="f190" fmla="*/ f150 1 1147"/>
              <a:gd name="f191" fmla="*/ f151 1 1147"/>
              <a:gd name="f192" fmla="*/ f152 1 1147"/>
              <a:gd name="f193" fmla="*/ f153 1 1147"/>
              <a:gd name="f194" fmla="*/ f154 1 1147"/>
              <a:gd name="f195" fmla="*/ 0 1 f114"/>
              <a:gd name="f196" fmla="*/ f6 1 f114"/>
              <a:gd name="f197" fmla="*/ 0 1 f115"/>
              <a:gd name="f198" fmla="*/ f7 1 f115"/>
              <a:gd name="f199" fmla="+- f155 0 f1"/>
              <a:gd name="f200" fmla="*/ f156 1 f114"/>
              <a:gd name="f201" fmla="*/ f157 1 f115"/>
              <a:gd name="f202" fmla="*/ f158 1 f114"/>
              <a:gd name="f203" fmla="*/ f159 1 f115"/>
              <a:gd name="f204" fmla="*/ f160 1 f114"/>
              <a:gd name="f205" fmla="*/ f161 1 f115"/>
              <a:gd name="f206" fmla="*/ f162 1 f114"/>
              <a:gd name="f207" fmla="*/ f163 1 f115"/>
              <a:gd name="f208" fmla="*/ f164 1 f114"/>
              <a:gd name="f209" fmla="*/ f165 1 f115"/>
              <a:gd name="f210" fmla="*/ f166 1 f114"/>
              <a:gd name="f211" fmla="*/ f167 1 f115"/>
              <a:gd name="f212" fmla="*/ f168 1 f114"/>
              <a:gd name="f213" fmla="*/ f169 1 f115"/>
              <a:gd name="f214" fmla="*/ f170 1 f114"/>
              <a:gd name="f215" fmla="*/ f171 1 f114"/>
              <a:gd name="f216" fmla="*/ f172 1 f114"/>
              <a:gd name="f217" fmla="*/ f173 1 f115"/>
              <a:gd name="f218" fmla="*/ f174 1 f114"/>
              <a:gd name="f219" fmla="*/ f175 1 f115"/>
              <a:gd name="f220" fmla="*/ f176 1 f114"/>
              <a:gd name="f221" fmla="*/ f177 1 f114"/>
              <a:gd name="f222" fmla="*/ f178 1 f115"/>
              <a:gd name="f223" fmla="*/ f179 1 f114"/>
              <a:gd name="f224" fmla="*/ f180 1 f115"/>
              <a:gd name="f225" fmla="*/ f181 1 f114"/>
              <a:gd name="f226" fmla="*/ f182 1 f115"/>
              <a:gd name="f227" fmla="*/ f183 1 f114"/>
              <a:gd name="f228" fmla="*/ f184 1 f115"/>
              <a:gd name="f229" fmla="*/ f185 1 f114"/>
              <a:gd name="f230" fmla="*/ f186 1 f115"/>
              <a:gd name="f231" fmla="*/ f187 1 f115"/>
              <a:gd name="f232" fmla="*/ f188 1 f115"/>
              <a:gd name="f233" fmla="*/ f189 1 f114"/>
              <a:gd name="f234" fmla="*/ f190 1 f114"/>
              <a:gd name="f235" fmla="*/ f191 1 f114"/>
              <a:gd name="f236" fmla="*/ f192 1 f114"/>
              <a:gd name="f237" fmla="*/ f193 1 f114"/>
              <a:gd name="f238" fmla="*/ f194 1 f114"/>
              <a:gd name="f239" fmla="*/ f195 f109 1"/>
              <a:gd name="f240" fmla="*/ f196 f109 1"/>
              <a:gd name="f241" fmla="*/ f198 f110 1"/>
              <a:gd name="f242" fmla="*/ f197 f110 1"/>
              <a:gd name="f243" fmla="*/ f200 f109 1"/>
              <a:gd name="f244" fmla="*/ f201 f110 1"/>
              <a:gd name="f245" fmla="*/ f202 f109 1"/>
              <a:gd name="f246" fmla="*/ f203 f110 1"/>
              <a:gd name="f247" fmla="*/ f204 f109 1"/>
              <a:gd name="f248" fmla="*/ f205 f110 1"/>
              <a:gd name="f249" fmla="*/ f206 f109 1"/>
              <a:gd name="f250" fmla="*/ f207 f110 1"/>
              <a:gd name="f251" fmla="*/ f208 f109 1"/>
              <a:gd name="f252" fmla="*/ f209 f110 1"/>
              <a:gd name="f253" fmla="*/ f210 f109 1"/>
              <a:gd name="f254" fmla="*/ f211 f110 1"/>
              <a:gd name="f255" fmla="*/ f212 f109 1"/>
              <a:gd name="f256" fmla="*/ f213 f110 1"/>
              <a:gd name="f257" fmla="*/ f214 f109 1"/>
              <a:gd name="f258" fmla="*/ f215 f109 1"/>
              <a:gd name="f259" fmla="*/ f216 f109 1"/>
              <a:gd name="f260" fmla="*/ f217 f110 1"/>
              <a:gd name="f261" fmla="*/ f218 f109 1"/>
              <a:gd name="f262" fmla="*/ f219 f110 1"/>
              <a:gd name="f263" fmla="*/ f220 f109 1"/>
              <a:gd name="f264" fmla="*/ f221 f109 1"/>
              <a:gd name="f265" fmla="*/ f222 f110 1"/>
              <a:gd name="f266" fmla="*/ f223 f109 1"/>
              <a:gd name="f267" fmla="*/ f224 f110 1"/>
              <a:gd name="f268" fmla="*/ f225 f109 1"/>
              <a:gd name="f269" fmla="*/ f226 f110 1"/>
              <a:gd name="f270" fmla="*/ f227 f109 1"/>
              <a:gd name="f271" fmla="*/ f228 f110 1"/>
              <a:gd name="f272" fmla="*/ f229 f109 1"/>
              <a:gd name="f273" fmla="*/ f230 f110 1"/>
              <a:gd name="f274" fmla="*/ f231 f110 1"/>
              <a:gd name="f275" fmla="*/ f232 f110 1"/>
              <a:gd name="f276" fmla="*/ f233 f109 1"/>
              <a:gd name="f277" fmla="*/ f234 f109 1"/>
              <a:gd name="f278" fmla="*/ f235 f109 1"/>
              <a:gd name="f279" fmla="*/ f236 f109 1"/>
              <a:gd name="f280" fmla="*/ f237 f109 1"/>
              <a:gd name="f281" fmla="*/ f238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3" y="f244"/>
              </a:cxn>
              <a:cxn ang="f199">
                <a:pos x="f245" y="f246"/>
              </a:cxn>
              <a:cxn ang="f199">
                <a:pos x="f247" y="f248"/>
              </a:cxn>
              <a:cxn ang="f199">
                <a:pos x="f249" y="f250"/>
              </a:cxn>
              <a:cxn ang="f199">
                <a:pos x="f251" y="f252"/>
              </a:cxn>
              <a:cxn ang="f199">
                <a:pos x="f253" y="f254"/>
              </a:cxn>
              <a:cxn ang="f199">
                <a:pos x="f255" y="f256"/>
              </a:cxn>
              <a:cxn ang="f199">
                <a:pos x="f257" y="f254"/>
              </a:cxn>
              <a:cxn ang="f199">
                <a:pos x="f258" y="f250"/>
              </a:cxn>
              <a:cxn ang="f199">
                <a:pos x="f259" y="f260"/>
              </a:cxn>
              <a:cxn ang="f199">
                <a:pos x="f261" y="f262"/>
              </a:cxn>
              <a:cxn ang="f199">
                <a:pos x="f263" y="f244"/>
              </a:cxn>
              <a:cxn ang="f199">
                <a:pos x="f264" y="f265"/>
              </a:cxn>
              <a:cxn ang="f199">
                <a:pos x="f266" y="f267"/>
              </a:cxn>
              <a:cxn ang="f199">
                <a:pos x="f268" y="f269"/>
              </a:cxn>
              <a:cxn ang="f199">
                <a:pos x="f270" y="f271"/>
              </a:cxn>
              <a:cxn ang="f199">
                <a:pos x="f272" y="f273"/>
              </a:cxn>
              <a:cxn ang="f199">
                <a:pos x="f272" y="f274"/>
              </a:cxn>
              <a:cxn ang="f199">
                <a:pos x="f255" y="f275"/>
              </a:cxn>
              <a:cxn ang="f199">
                <a:pos x="f276" y="f274"/>
              </a:cxn>
              <a:cxn ang="f199">
                <a:pos x="f277" y="f273"/>
              </a:cxn>
              <a:cxn ang="f199">
                <a:pos x="f278" y="f271"/>
              </a:cxn>
              <a:cxn ang="f199">
                <a:pos x="f279" y="f269"/>
              </a:cxn>
              <a:cxn ang="f199">
                <a:pos x="f280" y="f267"/>
              </a:cxn>
              <a:cxn ang="f199">
                <a:pos x="f281" y="f265"/>
              </a:cxn>
              <a:cxn ang="f199">
                <a:pos x="f243" y="f244"/>
              </a:cxn>
            </a:cxnLst>
            <a:rect l="f239" t="f242" r="f240" b="f241"/>
            <a:pathLst>
              <a:path w="1147" h="821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44"/>
                  <a:pt x="f45" y="f2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12"/>
                  <a:pt x="f55" y="f56"/>
                </a:cubicBezTo>
                <a:cubicBezTo>
                  <a:pt x="f57" y="f58"/>
                  <a:pt x="f59" y="f60"/>
                  <a:pt x="f61" y="f9"/>
                </a:cubicBezTo>
                <a:cubicBezTo>
                  <a:pt x="f62" y="f63"/>
                  <a:pt x="f62" y="f64"/>
                  <a:pt x="f65" y="f66"/>
                </a:cubicBez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6" y="f89"/>
                </a:cubicBezTo>
                <a:cubicBezTo>
                  <a:pt x="f6" y="f31"/>
                  <a:pt x="f6" y="f90"/>
                  <a:pt x="f6" y="f91"/>
                </a:cubicBezTo>
                <a:cubicBezTo>
                  <a:pt x="f6" y="f92"/>
                  <a:pt x="f93" y="f5"/>
                  <a:pt x="f40" y="f5"/>
                </a:cubicBezTo>
                <a:cubicBezTo>
                  <a:pt x="f94" y="f5"/>
                  <a:pt x="f5" y="f92"/>
                  <a:pt x="f5" y="f91"/>
                </a:cubicBezTo>
                <a:cubicBezTo>
                  <a:pt x="f5" y="f90"/>
                  <a:pt x="f95" y="f31"/>
                  <a:pt x="f95" y="f89"/>
                </a:cubicBezTo>
                <a:cubicBezTo>
                  <a:pt x="f96" y="f88"/>
                  <a:pt x="f96" y="f86"/>
                  <a:pt x="f97" y="f84"/>
                </a:cubicBezTo>
                <a:cubicBezTo>
                  <a:pt x="f98" y="f82"/>
                  <a:pt x="f99" y="f80"/>
                  <a:pt x="f100" y="f78"/>
                </a:cubicBezTo>
                <a:cubicBezTo>
                  <a:pt x="f101" y="f76"/>
                  <a:pt x="f102" y="f74"/>
                  <a:pt x="f103" y="f72"/>
                </a:cubicBezTo>
                <a:cubicBezTo>
                  <a:pt x="f104" y="f70"/>
                  <a:pt x="f104" y="f68"/>
                  <a:pt x="f105" y="f66"/>
                </a:cubicBezTo>
                <a:cubicBezTo>
                  <a:pt x="f106" y="f64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Freeform 85"/>
          <p:cNvSpPr/>
          <p:nvPr/>
        </p:nvSpPr>
        <p:spPr>
          <a:xfrm>
            <a:off x="4883005" y="2206355"/>
            <a:ext cx="186619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8"/>
              <a:gd name="f7" fmla="val 114"/>
              <a:gd name="f8" fmla="val 105"/>
              <a:gd name="f9" fmla="val 108"/>
              <a:gd name="f10" fmla="val 33"/>
              <a:gd name="f11" fmla="val 125"/>
              <a:gd name="f12" fmla="val 35"/>
              <a:gd name="f13" fmla="val 117"/>
              <a:gd name="f14" fmla="val 67"/>
              <a:gd name="f15" fmla="val 111"/>
              <a:gd name="f16" fmla="val 92"/>
              <a:gd name="f17" fmla="val 90"/>
              <a:gd name="f18" fmla="val 109"/>
              <a:gd name="f19" fmla="val 104"/>
              <a:gd name="f20" fmla="val 89"/>
              <a:gd name="f21" fmla="val 43"/>
              <a:gd name="f22" fmla="val 21"/>
              <a:gd name="f23" fmla="val 13"/>
              <a:gd name="f24" fmla="val 61"/>
              <a:gd name="f25" fmla="val 50"/>
              <a:gd name="f26" fmla="val 30"/>
              <a:gd name="f27" fmla="val 74"/>
              <a:gd name="f28" fmla="val 15"/>
              <a:gd name="f29" fmla="val 88"/>
              <a:gd name="f30" fmla="val 95"/>
              <a:gd name="f31" fmla="val 11"/>
              <a:gd name="f32" fmla="val 99"/>
              <a:gd name="f33" fmla="val 4"/>
              <a:gd name="f34" fmla="+- 0 0 -90"/>
              <a:gd name="f35" fmla="*/ f3 1 138"/>
              <a:gd name="f36" fmla="*/ f4 1 114"/>
              <a:gd name="f37" fmla="+- f7 0 f5"/>
              <a:gd name="f38" fmla="+- f6 0 f5"/>
              <a:gd name="f39" fmla="*/ f34 f0 1"/>
              <a:gd name="f40" fmla="*/ f38 1 138"/>
              <a:gd name="f41" fmla="*/ f37 1 114"/>
              <a:gd name="f42" fmla="*/ 105 f38 1"/>
              <a:gd name="f43" fmla="*/ 0 f37 1"/>
              <a:gd name="f44" fmla="*/ 117 f38 1"/>
              <a:gd name="f45" fmla="*/ 67 f37 1"/>
              <a:gd name="f46" fmla="*/ 109 f38 1"/>
              <a:gd name="f47" fmla="*/ 104 f37 1"/>
              <a:gd name="f48" fmla="*/ 21 f38 1"/>
              <a:gd name="f49" fmla="*/ 13 f38 1"/>
              <a:gd name="f50" fmla="*/ 50 f37 1"/>
              <a:gd name="f51" fmla="*/ 88 f38 1"/>
              <a:gd name="f52" fmla="*/ 13 f37 1"/>
              <a:gd name="f53" fmla="*/ f39 1 f2"/>
              <a:gd name="f54" fmla="*/ f42 1 138"/>
              <a:gd name="f55" fmla="*/ f43 1 114"/>
              <a:gd name="f56" fmla="*/ f44 1 138"/>
              <a:gd name="f57" fmla="*/ f45 1 114"/>
              <a:gd name="f58" fmla="*/ f46 1 138"/>
              <a:gd name="f59" fmla="*/ f47 1 114"/>
              <a:gd name="f60" fmla="*/ f48 1 138"/>
              <a:gd name="f61" fmla="*/ f49 1 138"/>
              <a:gd name="f62" fmla="*/ f50 1 114"/>
              <a:gd name="f63" fmla="*/ f51 1 138"/>
              <a:gd name="f64" fmla="*/ f52 1 114"/>
              <a:gd name="f65" fmla="*/ 0 1 f40"/>
              <a:gd name="f66" fmla="*/ f6 1 f40"/>
              <a:gd name="f67" fmla="*/ 0 1 f41"/>
              <a:gd name="f68" fmla="*/ f7 1 f41"/>
              <a:gd name="f69" fmla="+- f53 0 f1"/>
              <a:gd name="f70" fmla="*/ f54 1 f40"/>
              <a:gd name="f71" fmla="*/ f55 1 f41"/>
              <a:gd name="f72" fmla="*/ f56 1 f40"/>
              <a:gd name="f73" fmla="*/ f57 1 f41"/>
              <a:gd name="f74" fmla="*/ f58 1 f40"/>
              <a:gd name="f75" fmla="*/ f59 1 f41"/>
              <a:gd name="f76" fmla="*/ f60 1 f40"/>
              <a:gd name="f77" fmla="*/ f61 1 f40"/>
              <a:gd name="f78" fmla="*/ f62 1 f41"/>
              <a:gd name="f79" fmla="*/ f63 1 f40"/>
              <a:gd name="f80" fmla="*/ f64 1 f41"/>
              <a:gd name="f81" fmla="*/ f65 f35 1"/>
              <a:gd name="f82" fmla="*/ f66 f35 1"/>
              <a:gd name="f83" fmla="*/ f68 f36 1"/>
              <a:gd name="f84" fmla="*/ f67 f36 1"/>
              <a:gd name="f85" fmla="*/ f70 f35 1"/>
              <a:gd name="f86" fmla="*/ f71 f36 1"/>
              <a:gd name="f87" fmla="*/ f72 f35 1"/>
              <a:gd name="f88" fmla="*/ f73 f36 1"/>
              <a:gd name="f89" fmla="*/ f74 f35 1"/>
              <a:gd name="f90" fmla="*/ f75 f36 1"/>
              <a:gd name="f91" fmla="*/ f76 f35 1"/>
              <a:gd name="f92" fmla="*/ f77 f35 1"/>
              <a:gd name="f93" fmla="*/ f78 f36 1"/>
              <a:gd name="f94" fmla="*/ f79 f35 1"/>
              <a:gd name="f95" fmla="*/ f8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5" y="f86"/>
              </a:cxn>
              <a:cxn ang="f69">
                <a:pos x="f87" y="f88"/>
              </a:cxn>
              <a:cxn ang="f69">
                <a:pos x="f89" y="f90"/>
              </a:cxn>
              <a:cxn ang="f69">
                <a:pos x="f91" y="f90"/>
              </a:cxn>
              <a:cxn ang="f69">
                <a:pos x="f92" y="f93"/>
              </a:cxn>
              <a:cxn ang="f69">
                <a:pos x="f94" y="f95"/>
              </a:cxn>
              <a:cxn ang="f69">
                <a:pos x="f85" y="f86"/>
              </a:cxn>
            </a:cxnLst>
            <a:rect l="f81" t="f84" r="f82" b="f83"/>
            <a:pathLst>
              <a:path w="13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6" y="f17"/>
                  <a:pt x="f18" y="f19"/>
                </a:cubicBezTo>
                <a:cubicBezTo>
                  <a:pt x="f20" y="f7"/>
                  <a:pt x="f21" y="f19"/>
                  <a:pt x="f22" y="f19"/>
                </a:cubicBezTo>
                <a:cubicBezTo>
                  <a:pt x="f5" y="f19"/>
                  <a:pt x="f23" y="f24"/>
                  <a:pt x="f23" y="f25"/>
                </a:cubicBezTo>
                <a:cubicBezTo>
                  <a:pt x="f23" y="f26"/>
                  <a:pt x="f27" y="f28"/>
                  <a:pt x="f29" y="f23"/>
                </a:cubicBezTo>
                <a:cubicBezTo>
                  <a:pt x="f30" y="f31"/>
                  <a:pt x="f32" y="f33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Freeform 86"/>
          <p:cNvSpPr/>
          <p:nvPr/>
        </p:nvSpPr>
        <p:spPr>
          <a:xfrm>
            <a:off x="4362565" y="2225658"/>
            <a:ext cx="212360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8"/>
              <a:gd name="f7" fmla="val 114"/>
              <a:gd name="f8" fmla="val 120"/>
              <a:gd name="f9" fmla="val 124"/>
              <a:gd name="f10" fmla="val 32"/>
              <a:gd name="f11" fmla="val 144"/>
              <a:gd name="f12" fmla="val 34"/>
              <a:gd name="f13" fmla="val 134"/>
              <a:gd name="f14" fmla="val 66"/>
              <a:gd name="f15" fmla="val 127"/>
              <a:gd name="f16" fmla="val 92"/>
              <a:gd name="f17" fmla="val 89"/>
              <a:gd name="f18" fmla="val 125"/>
              <a:gd name="f19" fmla="val 104"/>
              <a:gd name="f20" fmla="val 102"/>
              <a:gd name="f21" fmla="val 49"/>
              <a:gd name="f22" fmla="val 24"/>
              <a:gd name="f23" fmla="val 15"/>
              <a:gd name="f24" fmla="val 60"/>
              <a:gd name="f25" fmla="val 50"/>
              <a:gd name="f26" fmla="val 30"/>
              <a:gd name="f27" fmla="val 84"/>
              <a:gd name="f28" fmla="val 101"/>
              <a:gd name="f29" fmla="val 12"/>
              <a:gd name="f30" fmla="val 109"/>
              <a:gd name="f31" fmla="val 11"/>
              <a:gd name="f32" fmla="val 4"/>
              <a:gd name="f33" fmla="+- 0 0 -90"/>
              <a:gd name="f34" fmla="*/ f3 1 158"/>
              <a:gd name="f35" fmla="*/ f4 1 114"/>
              <a:gd name="f36" fmla="+- f7 0 f5"/>
              <a:gd name="f37" fmla="+- f6 0 f5"/>
              <a:gd name="f38" fmla="*/ f33 f0 1"/>
              <a:gd name="f39" fmla="*/ f37 1 158"/>
              <a:gd name="f40" fmla="*/ f36 1 114"/>
              <a:gd name="f41" fmla="*/ 120 f37 1"/>
              <a:gd name="f42" fmla="*/ 0 f36 1"/>
              <a:gd name="f43" fmla="*/ 134 f37 1"/>
              <a:gd name="f44" fmla="*/ 66 f36 1"/>
              <a:gd name="f45" fmla="*/ 125 f37 1"/>
              <a:gd name="f46" fmla="*/ 104 f36 1"/>
              <a:gd name="f47" fmla="*/ 24 f37 1"/>
              <a:gd name="f48" fmla="*/ 15 f37 1"/>
              <a:gd name="f49" fmla="*/ 50 f36 1"/>
              <a:gd name="f50" fmla="*/ 101 f37 1"/>
              <a:gd name="f51" fmla="*/ 12 f36 1"/>
              <a:gd name="f52" fmla="*/ f38 1 f2"/>
              <a:gd name="f53" fmla="*/ f41 1 158"/>
              <a:gd name="f54" fmla="*/ f42 1 114"/>
              <a:gd name="f55" fmla="*/ f43 1 158"/>
              <a:gd name="f56" fmla="*/ f44 1 114"/>
              <a:gd name="f57" fmla="*/ f45 1 158"/>
              <a:gd name="f58" fmla="*/ f46 1 114"/>
              <a:gd name="f59" fmla="*/ f47 1 158"/>
              <a:gd name="f60" fmla="*/ f48 1 158"/>
              <a:gd name="f61" fmla="*/ f49 1 114"/>
              <a:gd name="f62" fmla="*/ f50 1 158"/>
              <a:gd name="f63" fmla="*/ f51 1 114"/>
              <a:gd name="f64" fmla="*/ 0 1 f39"/>
              <a:gd name="f65" fmla="*/ f6 1 f39"/>
              <a:gd name="f66" fmla="*/ 0 1 f40"/>
              <a:gd name="f67" fmla="*/ f7 1 f40"/>
              <a:gd name="f68" fmla="+- f52 0 f1"/>
              <a:gd name="f69" fmla="*/ f53 1 f39"/>
              <a:gd name="f70" fmla="*/ f54 1 f40"/>
              <a:gd name="f71" fmla="*/ f55 1 f39"/>
              <a:gd name="f72" fmla="*/ f56 1 f40"/>
              <a:gd name="f73" fmla="*/ f57 1 f39"/>
              <a:gd name="f74" fmla="*/ f58 1 f40"/>
              <a:gd name="f75" fmla="*/ f59 1 f39"/>
              <a:gd name="f76" fmla="*/ f60 1 f39"/>
              <a:gd name="f77" fmla="*/ f61 1 f40"/>
              <a:gd name="f78" fmla="*/ f62 1 f39"/>
              <a:gd name="f79" fmla="*/ f63 1 f40"/>
              <a:gd name="f80" fmla="*/ f64 f34 1"/>
              <a:gd name="f81" fmla="*/ f65 f34 1"/>
              <a:gd name="f82" fmla="*/ f67 f35 1"/>
              <a:gd name="f83" fmla="*/ f66 f35 1"/>
              <a:gd name="f84" fmla="*/ f69 f34 1"/>
              <a:gd name="f85" fmla="*/ f70 f35 1"/>
              <a:gd name="f86" fmla="*/ f71 f34 1"/>
              <a:gd name="f87" fmla="*/ f72 f35 1"/>
              <a:gd name="f88" fmla="*/ f73 f34 1"/>
              <a:gd name="f89" fmla="*/ f74 f35 1"/>
              <a:gd name="f90" fmla="*/ f75 f34 1"/>
              <a:gd name="f91" fmla="*/ f76 f34 1"/>
              <a:gd name="f92" fmla="*/ f77 f35 1"/>
              <a:gd name="f93" fmla="*/ f78 f34 1"/>
              <a:gd name="f94" fmla="*/ f79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84" y="f85"/>
              </a:cxn>
              <a:cxn ang="f68">
                <a:pos x="f86" y="f87"/>
              </a:cxn>
              <a:cxn ang="f68">
                <a:pos x="f88" y="f89"/>
              </a:cxn>
              <a:cxn ang="f68">
                <a:pos x="f90" y="f89"/>
              </a:cxn>
              <a:cxn ang="f68">
                <a:pos x="f91" y="f92"/>
              </a:cxn>
              <a:cxn ang="f68">
                <a:pos x="f93" y="f94"/>
              </a:cxn>
              <a:cxn ang="f68">
                <a:pos x="f84" y="f85"/>
              </a:cxn>
            </a:cxnLst>
            <a:rect l="f80" t="f83" r="f81" b="f82"/>
            <a:pathLst>
              <a:path w="15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6" y="f17"/>
                  <a:pt x="f18" y="f19"/>
                </a:cubicBezTo>
                <a:cubicBezTo>
                  <a:pt x="f20" y="f7"/>
                  <a:pt x="f21" y="f19"/>
                  <a:pt x="f22" y="f19"/>
                </a:cubicBezTo>
                <a:cubicBezTo>
                  <a:pt x="f5" y="f19"/>
                  <a:pt x="f23" y="f24"/>
                  <a:pt x="f23" y="f25"/>
                </a:cubicBezTo>
                <a:cubicBezTo>
                  <a:pt x="f23" y="f26"/>
                  <a:pt x="f27" y="f23"/>
                  <a:pt x="f28" y="f29"/>
                </a:cubicBezTo>
                <a:cubicBezTo>
                  <a:pt x="f30" y="f31"/>
                  <a:pt x="f7" y="f32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7" name="Freeform 87"/>
          <p:cNvSpPr/>
          <p:nvPr/>
        </p:nvSpPr>
        <p:spPr>
          <a:xfrm>
            <a:off x="4606299" y="2708279"/>
            <a:ext cx="270269" cy="1930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4"/>
              <a:gd name="f7" fmla="val 148"/>
              <a:gd name="f8" fmla="val 173"/>
              <a:gd name="f9" fmla="val 181"/>
              <a:gd name="f10" fmla="val 140"/>
              <a:gd name="f11" fmla="val 120"/>
              <a:gd name="f12" fmla="val 192"/>
              <a:gd name="f13" fmla="val 184"/>
              <a:gd name="f14" fmla="val 150"/>
              <a:gd name="f15" fmla="val 118"/>
              <a:gd name="f16" fmla="val 119"/>
              <a:gd name="f17" fmla="val 121"/>
              <a:gd name="f18" fmla="val 177"/>
              <a:gd name="f19" fmla="val 108"/>
              <a:gd name="f20" fmla="val 99"/>
              <a:gd name="f21" fmla="val 91"/>
              <a:gd name="f22" fmla="val 160"/>
              <a:gd name="f23" fmla="val 98"/>
              <a:gd name="f24" fmla="val 151"/>
              <a:gd name="f25" fmla="val 97"/>
              <a:gd name="f26" fmla="val 144"/>
              <a:gd name="f27" fmla="val 95"/>
              <a:gd name="f28" fmla="val 128"/>
              <a:gd name="f29" fmla="val 105"/>
              <a:gd name="f30" fmla="val 130"/>
              <a:gd name="f31" fmla="val 131"/>
              <a:gd name="f32" fmla="val 92"/>
              <a:gd name="f33" fmla="val 87"/>
              <a:gd name="f34" fmla="val 176"/>
              <a:gd name="f35" fmla="val 65"/>
              <a:gd name="f36" fmla="val 190"/>
              <a:gd name="f37" fmla="val 55"/>
              <a:gd name="f38" fmla="val 126"/>
              <a:gd name="f39" fmla="val 85"/>
              <a:gd name="f40" fmla="val 127"/>
              <a:gd name="f41" fmla="val 72"/>
              <a:gd name="f42" fmla="val 59"/>
              <a:gd name="f43" fmla="val 24"/>
              <a:gd name="f44" fmla="val 156"/>
              <a:gd name="f45" fmla="val 34"/>
              <a:gd name="f46" fmla="val 154"/>
              <a:gd name="f47" fmla="val 35"/>
              <a:gd name="f48" fmla="val 129"/>
              <a:gd name="f49" fmla="val 49"/>
              <a:gd name="f50" fmla="val 51"/>
              <a:gd name="f51" fmla="val 125"/>
              <a:gd name="f52" fmla="val 52"/>
              <a:gd name="f53" fmla="val 124"/>
              <a:gd name="f54" fmla="val 112"/>
              <a:gd name="f55" fmla="val 115"/>
              <a:gd name="f56" fmla="val 23"/>
              <a:gd name="f57" fmla="val 76"/>
              <a:gd name="f58" fmla="val 37"/>
              <a:gd name="f59" fmla="val 77"/>
              <a:gd name="f60" fmla="val 13"/>
              <a:gd name="f61" fmla="val 12"/>
              <a:gd name="f62" fmla="val 70"/>
              <a:gd name="f63" fmla="val 57"/>
              <a:gd name="f64" fmla="val 60"/>
              <a:gd name="f65" fmla="val 62"/>
              <a:gd name="f66" fmla="val 61"/>
              <a:gd name="f67" fmla="val 29"/>
              <a:gd name="f68" fmla="val 44"/>
              <a:gd name="f69" fmla="val 25"/>
              <a:gd name="f70" fmla="val 45"/>
              <a:gd name="f71" fmla="val 14"/>
              <a:gd name="f72" fmla="val 47"/>
              <a:gd name="f73" fmla="val 68"/>
              <a:gd name="f74" fmla="val 78"/>
              <a:gd name="f75" fmla="val 79"/>
              <a:gd name="f76" fmla="val 82"/>
              <a:gd name="f77" fmla="val 42"/>
              <a:gd name="f78" fmla="val 75"/>
              <a:gd name="f79" fmla="val 58"/>
              <a:gd name="f80" fmla="val 93"/>
              <a:gd name="f81" fmla="val 16"/>
              <a:gd name="f82" fmla="val 7"/>
              <a:gd name="f83" fmla="val 67"/>
              <a:gd name="f84" fmla="val 106"/>
              <a:gd name="f85" fmla="val 73"/>
              <a:gd name="f86" fmla="val 107"/>
              <a:gd name="f87" fmla="val 74"/>
              <a:gd name="f88" fmla="val 17"/>
              <a:gd name="f89" fmla="val 109"/>
              <a:gd name="f90" fmla="val 2"/>
              <a:gd name="f91" fmla="val 122"/>
              <a:gd name="f92" fmla="val 123"/>
              <a:gd name="f93" fmla="val 27"/>
              <a:gd name="f94" fmla="val 22"/>
              <a:gd name="f95" fmla="val 19"/>
              <a:gd name="f96" fmla="val 137"/>
              <a:gd name="f97" fmla="val 139"/>
              <a:gd name="f98" fmla="val 1"/>
              <a:gd name="f99" fmla="val 135"/>
              <a:gd name="f100" fmla="val 114"/>
              <a:gd name="f101" fmla="+- 0 0 -90"/>
              <a:gd name="f102" fmla="*/ f3 1 204"/>
              <a:gd name="f103" fmla="*/ f4 1 148"/>
              <a:gd name="f104" fmla="+- f7 0 f5"/>
              <a:gd name="f105" fmla="+- f6 0 f5"/>
              <a:gd name="f106" fmla="*/ f101 f0 1"/>
              <a:gd name="f107" fmla="*/ f105 1 204"/>
              <a:gd name="f108" fmla="*/ f104 1 148"/>
              <a:gd name="f109" fmla="*/ 173 f105 1"/>
              <a:gd name="f110" fmla="*/ 148 f104 1"/>
              <a:gd name="f111" fmla="*/ 192 f105 1"/>
              <a:gd name="f112" fmla="*/ 120 f104 1"/>
              <a:gd name="f113" fmla="*/ 148 f105 1"/>
              <a:gd name="f114" fmla="*/ 119 f104 1"/>
              <a:gd name="f115" fmla="*/ 177 f105 1"/>
              <a:gd name="f116" fmla="*/ 99 f104 1"/>
              <a:gd name="f117" fmla="*/ 151 f105 1"/>
              <a:gd name="f118" fmla="*/ 97 f104 1"/>
              <a:gd name="f119" fmla="*/ 130 f105 1"/>
              <a:gd name="f120" fmla="*/ 98 f104 1"/>
              <a:gd name="f121" fmla="*/ 176 f105 1"/>
              <a:gd name="f122" fmla="*/ 65 f104 1"/>
              <a:gd name="f123" fmla="*/ 127 f105 1"/>
              <a:gd name="f124" fmla="*/ 72 f104 1"/>
              <a:gd name="f125" fmla="*/ 156 f105 1"/>
              <a:gd name="f126" fmla="*/ 34 f104 1"/>
              <a:gd name="f127" fmla="*/ 126 f105 1"/>
              <a:gd name="f128" fmla="*/ 51 f104 1"/>
              <a:gd name="f129" fmla="*/ 124 f105 1"/>
              <a:gd name="f130" fmla="*/ 52 f104 1"/>
              <a:gd name="f131" fmla="*/ 115 f105 1"/>
              <a:gd name="f132" fmla="*/ 23 f104 1"/>
              <a:gd name="f133" fmla="*/ 77 f105 1"/>
              <a:gd name="f134" fmla="*/ 13 f104 1"/>
              <a:gd name="f135" fmla="*/ 65 f105 1"/>
              <a:gd name="f136" fmla="*/ 60 f104 1"/>
              <a:gd name="f137" fmla="*/ 25 f105 1"/>
              <a:gd name="f138" fmla="*/ 45 f104 1"/>
              <a:gd name="f139" fmla="*/ 78 f105 1"/>
              <a:gd name="f140" fmla="*/ 79 f104 1"/>
              <a:gd name="f141" fmla="*/ 58 f105 1"/>
              <a:gd name="f142" fmla="*/ 91 f104 1"/>
              <a:gd name="f143" fmla="*/ 16 f105 1"/>
              <a:gd name="f144" fmla="*/ 93 f104 1"/>
              <a:gd name="f145" fmla="*/ 73 f105 1"/>
              <a:gd name="f146" fmla="*/ 107 f104 1"/>
              <a:gd name="f147" fmla="*/ 2 f105 1"/>
              <a:gd name="f148" fmla="*/ 122 f104 1"/>
              <a:gd name="f149" fmla="*/ 42 f105 1"/>
              <a:gd name="f150" fmla="*/ 128 f104 1"/>
              <a:gd name="f151" fmla="*/ 19 f105 1"/>
              <a:gd name="f152" fmla="*/ 137 f104 1"/>
              <a:gd name="f153" fmla="*/ 144 f104 1"/>
              <a:gd name="f154" fmla="*/ f106 1 f2"/>
              <a:gd name="f155" fmla="*/ f109 1 204"/>
              <a:gd name="f156" fmla="*/ f110 1 148"/>
              <a:gd name="f157" fmla="*/ f111 1 204"/>
              <a:gd name="f158" fmla="*/ f112 1 148"/>
              <a:gd name="f159" fmla="*/ f113 1 204"/>
              <a:gd name="f160" fmla="*/ f114 1 148"/>
              <a:gd name="f161" fmla="*/ f115 1 204"/>
              <a:gd name="f162" fmla="*/ f116 1 148"/>
              <a:gd name="f163" fmla="*/ f117 1 204"/>
              <a:gd name="f164" fmla="*/ f118 1 148"/>
              <a:gd name="f165" fmla="*/ f119 1 204"/>
              <a:gd name="f166" fmla="*/ f120 1 148"/>
              <a:gd name="f167" fmla="*/ f121 1 204"/>
              <a:gd name="f168" fmla="*/ f122 1 148"/>
              <a:gd name="f169" fmla="*/ f123 1 204"/>
              <a:gd name="f170" fmla="*/ f124 1 148"/>
              <a:gd name="f171" fmla="*/ f125 1 204"/>
              <a:gd name="f172" fmla="*/ f126 1 148"/>
              <a:gd name="f173" fmla="*/ f127 1 204"/>
              <a:gd name="f174" fmla="*/ f128 1 148"/>
              <a:gd name="f175" fmla="*/ f129 1 204"/>
              <a:gd name="f176" fmla="*/ f130 1 148"/>
              <a:gd name="f177" fmla="*/ f131 1 204"/>
              <a:gd name="f178" fmla="*/ f132 1 148"/>
              <a:gd name="f179" fmla="*/ f133 1 204"/>
              <a:gd name="f180" fmla="*/ f134 1 148"/>
              <a:gd name="f181" fmla="*/ f135 1 204"/>
              <a:gd name="f182" fmla="*/ f136 1 148"/>
              <a:gd name="f183" fmla="*/ f137 1 204"/>
              <a:gd name="f184" fmla="*/ f138 1 148"/>
              <a:gd name="f185" fmla="*/ f139 1 204"/>
              <a:gd name="f186" fmla="*/ f140 1 148"/>
              <a:gd name="f187" fmla="*/ f141 1 204"/>
              <a:gd name="f188" fmla="*/ f142 1 148"/>
              <a:gd name="f189" fmla="*/ f143 1 204"/>
              <a:gd name="f190" fmla="*/ f144 1 148"/>
              <a:gd name="f191" fmla="*/ f145 1 204"/>
              <a:gd name="f192" fmla="*/ f146 1 148"/>
              <a:gd name="f193" fmla="*/ f147 1 204"/>
              <a:gd name="f194" fmla="*/ f148 1 148"/>
              <a:gd name="f195" fmla="*/ f149 1 204"/>
              <a:gd name="f196" fmla="*/ f150 1 148"/>
              <a:gd name="f197" fmla="*/ f151 1 204"/>
              <a:gd name="f198" fmla="*/ f152 1 148"/>
              <a:gd name="f199" fmla="*/ f153 1 148"/>
              <a:gd name="f200" fmla="*/ 0 1 f107"/>
              <a:gd name="f201" fmla="*/ f6 1 f107"/>
              <a:gd name="f202" fmla="*/ 0 1 f108"/>
              <a:gd name="f203" fmla="*/ f7 1 f108"/>
              <a:gd name="f204" fmla="+- f154 0 f1"/>
              <a:gd name="f205" fmla="*/ f155 1 f107"/>
              <a:gd name="f206" fmla="*/ f156 1 f108"/>
              <a:gd name="f207" fmla="*/ f157 1 f107"/>
              <a:gd name="f208" fmla="*/ f158 1 f108"/>
              <a:gd name="f209" fmla="*/ f159 1 f107"/>
              <a:gd name="f210" fmla="*/ f160 1 f108"/>
              <a:gd name="f211" fmla="*/ f161 1 f107"/>
              <a:gd name="f212" fmla="*/ f162 1 f108"/>
              <a:gd name="f213" fmla="*/ f163 1 f107"/>
              <a:gd name="f214" fmla="*/ f164 1 f108"/>
              <a:gd name="f215" fmla="*/ f165 1 f107"/>
              <a:gd name="f216" fmla="*/ f166 1 f108"/>
              <a:gd name="f217" fmla="*/ f167 1 f107"/>
              <a:gd name="f218" fmla="*/ f168 1 f108"/>
              <a:gd name="f219" fmla="*/ f169 1 f107"/>
              <a:gd name="f220" fmla="*/ f170 1 f108"/>
              <a:gd name="f221" fmla="*/ f171 1 f107"/>
              <a:gd name="f222" fmla="*/ f172 1 f108"/>
              <a:gd name="f223" fmla="*/ f173 1 f107"/>
              <a:gd name="f224" fmla="*/ f174 1 f108"/>
              <a:gd name="f225" fmla="*/ f175 1 f107"/>
              <a:gd name="f226" fmla="*/ f176 1 f108"/>
              <a:gd name="f227" fmla="*/ f177 1 f107"/>
              <a:gd name="f228" fmla="*/ f178 1 f108"/>
              <a:gd name="f229" fmla="*/ f179 1 f107"/>
              <a:gd name="f230" fmla="*/ f180 1 f108"/>
              <a:gd name="f231" fmla="*/ f181 1 f107"/>
              <a:gd name="f232" fmla="*/ f182 1 f108"/>
              <a:gd name="f233" fmla="*/ f183 1 f107"/>
              <a:gd name="f234" fmla="*/ f184 1 f108"/>
              <a:gd name="f235" fmla="*/ f185 1 f107"/>
              <a:gd name="f236" fmla="*/ f186 1 f108"/>
              <a:gd name="f237" fmla="*/ f187 1 f107"/>
              <a:gd name="f238" fmla="*/ f188 1 f108"/>
              <a:gd name="f239" fmla="*/ f189 1 f107"/>
              <a:gd name="f240" fmla="*/ f190 1 f108"/>
              <a:gd name="f241" fmla="*/ f191 1 f107"/>
              <a:gd name="f242" fmla="*/ f192 1 f108"/>
              <a:gd name="f243" fmla="*/ f193 1 f107"/>
              <a:gd name="f244" fmla="*/ f194 1 f108"/>
              <a:gd name="f245" fmla="*/ f195 1 f107"/>
              <a:gd name="f246" fmla="*/ f196 1 f108"/>
              <a:gd name="f247" fmla="*/ f197 1 f107"/>
              <a:gd name="f248" fmla="*/ f198 1 f108"/>
              <a:gd name="f249" fmla="*/ f199 1 f108"/>
              <a:gd name="f250" fmla="*/ f200 f102 1"/>
              <a:gd name="f251" fmla="*/ f201 f102 1"/>
              <a:gd name="f252" fmla="*/ f203 f103 1"/>
              <a:gd name="f253" fmla="*/ f202 f103 1"/>
              <a:gd name="f254" fmla="*/ f205 f102 1"/>
              <a:gd name="f255" fmla="*/ f206 f103 1"/>
              <a:gd name="f256" fmla="*/ f207 f102 1"/>
              <a:gd name="f257" fmla="*/ f208 f103 1"/>
              <a:gd name="f258" fmla="*/ f209 f102 1"/>
              <a:gd name="f259" fmla="*/ f210 f103 1"/>
              <a:gd name="f260" fmla="*/ f211 f102 1"/>
              <a:gd name="f261" fmla="*/ f212 f103 1"/>
              <a:gd name="f262" fmla="*/ f213 f102 1"/>
              <a:gd name="f263" fmla="*/ f214 f103 1"/>
              <a:gd name="f264" fmla="*/ f215 f102 1"/>
              <a:gd name="f265" fmla="*/ f216 f103 1"/>
              <a:gd name="f266" fmla="*/ f217 f102 1"/>
              <a:gd name="f267" fmla="*/ f218 f103 1"/>
              <a:gd name="f268" fmla="*/ f219 f102 1"/>
              <a:gd name="f269" fmla="*/ f220 f103 1"/>
              <a:gd name="f270" fmla="*/ f221 f102 1"/>
              <a:gd name="f271" fmla="*/ f222 f103 1"/>
              <a:gd name="f272" fmla="*/ f223 f102 1"/>
              <a:gd name="f273" fmla="*/ f224 f103 1"/>
              <a:gd name="f274" fmla="*/ f225 f102 1"/>
              <a:gd name="f275" fmla="*/ f226 f103 1"/>
              <a:gd name="f276" fmla="*/ f227 f102 1"/>
              <a:gd name="f277" fmla="*/ f228 f103 1"/>
              <a:gd name="f278" fmla="*/ f229 f102 1"/>
              <a:gd name="f279" fmla="*/ f230 f103 1"/>
              <a:gd name="f280" fmla="*/ f231 f102 1"/>
              <a:gd name="f281" fmla="*/ f232 f103 1"/>
              <a:gd name="f282" fmla="*/ f233 f102 1"/>
              <a:gd name="f283" fmla="*/ f234 f103 1"/>
              <a:gd name="f284" fmla="*/ f235 f102 1"/>
              <a:gd name="f285" fmla="*/ f236 f103 1"/>
              <a:gd name="f286" fmla="*/ f237 f102 1"/>
              <a:gd name="f287" fmla="*/ f238 f103 1"/>
              <a:gd name="f288" fmla="*/ f239 f102 1"/>
              <a:gd name="f289" fmla="*/ f240 f103 1"/>
              <a:gd name="f290" fmla="*/ f241 f102 1"/>
              <a:gd name="f291" fmla="*/ f242 f103 1"/>
              <a:gd name="f292" fmla="*/ f243 f102 1"/>
              <a:gd name="f293" fmla="*/ f244 f103 1"/>
              <a:gd name="f294" fmla="*/ f245 f102 1"/>
              <a:gd name="f295" fmla="*/ f246 f103 1"/>
              <a:gd name="f296" fmla="*/ f247 f102 1"/>
              <a:gd name="f297" fmla="*/ f248 f103 1"/>
              <a:gd name="f298" fmla="*/ f249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4">
                <a:pos x="f254" y="f255"/>
              </a:cxn>
              <a:cxn ang="f204">
                <a:pos x="f256" y="f257"/>
              </a:cxn>
              <a:cxn ang="f204">
                <a:pos x="f258" y="f259"/>
              </a:cxn>
              <a:cxn ang="f204">
                <a:pos x="f260" y="f261"/>
              </a:cxn>
              <a:cxn ang="f204">
                <a:pos x="f262" y="f263"/>
              </a:cxn>
              <a:cxn ang="f204">
                <a:pos x="f264" y="f265"/>
              </a:cxn>
              <a:cxn ang="f204">
                <a:pos x="f266" y="f267"/>
              </a:cxn>
              <a:cxn ang="f204">
                <a:pos x="f268" y="f269"/>
              </a:cxn>
              <a:cxn ang="f204">
                <a:pos x="f270" y="f271"/>
              </a:cxn>
              <a:cxn ang="f204">
                <a:pos x="f272" y="f273"/>
              </a:cxn>
              <a:cxn ang="f204">
                <a:pos x="f274" y="f275"/>
              </a:cxn>
              <a:cxn ang="f204">
                <a:pos x="f276" y="f277"/>
              </a:cxn>
              <a:cxn ang="f204">
                <a:pos x="f278" y="f279"/>
              </a:cxn>
              <a:cxn ang="f204">
                <a:pos x="f280" y="f281"/>
              </a:cxn>
              <a:cxn ang="f204">
                <a:pos x="f282" y="f283"/>
              </a:cxn>
              <a:cxn ang="f204">
                <a:pos x="f284" y="f285"/>
              </a:cxn>
              <a:cxn ang="f204">
                <a:pos x="f286" y="f287"/>
              </a:cxn>
              <a:cxn ang="f204">
                <a:pos x="f288" y="f289"/>
              </a:cxn>
              <a:cxn ang="f204">
                <a:pos x="f290" y="f291"/>
              </a:cxn>
              <a:cxn ang="f204">
                <a:pos x="f292" y="f293"/>
              </a:cxn>
              <a:cxn ang="f204">
                <a:pos x="f294" y="f295"/>
              </a:cxn>
              <a:cxn ang="f204">
                <a:pos x="f296" y="f297"/>
              </a:cxn>
              <a:cxn ang="f204">
                <a:pos x="f288" y="f298"/>
              </a:cxn>
              <a:cxn ang="f204">
                <a:pos x="f254" y="f255"/>
              </a:cxn>
            </a:cxnLst>
            <a:rect l="f250" t="f253" r="f251" b="f252"/>
            <a:pathLst>
              <a:path w="204" h="148">
                <a:moveTo>
                  <a:pt x="f8" y="f7"/>
                </a:moveTo>
                <a:cubicBezTo>
                  <a:pt x="f9" y="f10"/>
                  <a:pt x="f6" y="f11"/>
                  <a:pt x="f12" y="f11"/>
                </a:cubicBezTo>
                <a:cubicBezTo>
                  <a:pt x="f13" y="f11"/>
                  <a:pt x="f14" y="f15"/>
                  <a:pt x="f7" y="f16"/>
                </a:cubicBezTo>
                <a:cubicBezTo>
                  <a:pt x="f10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26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28" y="f42"/>
                  <a:pt x="f18" y="f43"/>
                  <a:pt x="f44" y="f45"/>
                </a:cubicBezTo>
                <a:cubicBezTo>
                  <a:pt x="f46" y="f47"/>
                  <a:pt x="f48" y="f49"/>
                  <a:pt x="f38" y="f50"/>
                </a:cubicBezTo>
                <a:cubicBezTo>
                  <a:pt x="f51" y="f50"/>
                  <a:pt x="f51" y="f52"/>
                  <a:pt x="f53" y="f52"/>
                </a:cubicBezTo>
                <a:cubicBezTo>
                  <a:pt x="f54" y="f35"/>
                  <a:pt x="f17" y="f5"/>
                  <a:pt x="f55" y="f56"/>
                </a:cubicBezTo>
                <a:cubicBezTo>
                  <a:pt x="f25" y="f21"/>
                  <a:pt x="f57" y="f58"/>
                  <a:pt x="f59" y="f60"/>
                </a:cubicBezTo>
                <a:cubicBezTo>
                  <a:pt x="f59" y="f61"/>
                  <a:pt x="f62" y="f63"/>
                  <a:pt x="f35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57"/>
                  <a:pt x="f74" y="f75"/>
                </a:cubicBezTo>
                <a:cubicBezTo>
                  <a:pt x="f65" y="f76"/>
                  <a:pt x="f77" y="f78"/>
                  <a:pt x="f79" y="f21"/>
                </a:cubicBezTo>
                <a:cubicBezTo>
                  <a:pt x="f41" y="f29"/>
                  <a:pt x="f45" y="f80"/>
                  <a:pt x="f81" y="f80"/>
                </a:cubicBezTo>
                <a:cubicBezTo>
                  <a:pt x="f82" y="f80"/>
                  <a:pt x="f83" y="f84"/>
                  <a:pt x="f85" y="f86"/>
                </a:cubicBezTo>
                <a:cubicBezTo>
                  <a:pt x="f87" y="f86"/>
                  <a:pt x="f88" y="f89"/>
                  <a:pt x="f90" y="f91"/>
                </a:cubicBezTo>
                <a:cubicBezTo>
                  <a:pt x="f5" y="f92"/>
                  <a:pt x="f42" y="f92"/>
                  <a:pt x="f77" y="f28"/>
                </a:cubicBezTo>
                <a:cubicBezTo>
                  <a:pt x="f93" y="f31"/>
                  <a:pt x="f94" y="f53"/>
                  <a:pt x="f95" y="f96"/>
                </a:cubicBezTo>
                <a:cubicBezTo>
                  <a:pt x="f95" y="f97"/>
                  <a:pt x="f98" y="f99"/>
                  <a:pt x="f81" y="f26"/>
                </a:cubicBezTo>
                <a:cubicBezTo>
                  <a:pt x="f100" y="f96"/>
                  <a:pt x="f51" y="f26"/>
                  <a:pt x="f8" y="f7"/>
                </a:cubicBezTo>
                <a:close/>
              </a:path>
            </a:pathLst>
          </a:custGeom>
          <a:solidFill>
            <a:srgbClr val="55453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8" name="Freeform 88"/>
          <p:cNvSpPr/>
          <p:nvPr/>
        </p:nvSpPr>
        <p:spPr>
          <a:xfrm>
            <a:off x="8937043" y="1537115"/>
            <a:ext cx="2805653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3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2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3"/>
              <a:gd name="f30" fmla="*/ f4 1 2825"/>
              <a:gd name="f31" fmla="+- f7 0 f5"/>
              <a:gd name="f32" fmla="+- f6 0 f5"/>
              <a:gd name="f33" fmla="*/ f28 f0 1"/>
              <a:gd name="f34" fmla="*/ f32 1 2093"/>
              <a:gd name="f35" fmla="*/ f31 1 2825"/>
              <a:gd name="f36" fmla="*/ 145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093 f32 1"/>
              <a:gd name="f43" fmla="*/ 2627 f31 1"/>
              <a:gd name="f44" fmla="*/ 2825 f31 1"/>
              <a:gd name="f45" fmla="*/ 146 f32 1"/>
              <a:gd name="f46" fmla="*/ 0 f32 1"/>
              <a:gd name="f47" fmla="*/ 2628 f31 1"/>
              <a:gd name="f48" fmla="*/ 3 f32 1"/>
              <a:gd name="f49" fmla="*/ 198 f31 1"/>
              <a:gd name="f50" fmla="*/ f33 1 f2"/>
              <a:gd name="f51" fmla="*/ f36 1 2093"/>
              <a:gd name="f52" fmla="*/ f37 1 2825"/>
              <a:gd name="f53" fmla="*/ f38 1 2093"/>
              <a:gd name="f54" fmla="*/ f39 1 2825"/>
              <a:gd name="f55" fmla="*/ f40 1 2093"/>
              <a:gd name="f56" fmla="*/ f41 1 2825"/>
              <a:gd name="f57" fmla="*/ f42 1 2093"/>
              <a:gd name="f58" fmla="*/ f43 1 2825"/>
              <a:gd name="f59" fmla="*/ f44 1 2825"/>
              <a:gd name="f60" fmla="*/ f45 1 2093"/>
              <a:gd name="f61" fmla="*/ f46 1 2093"/>
              <a:gd name="f62" fmla="*/ f47 1 2825"/>
              <a:gd name="f63" fmla="*/ f48 1 2093"/>
              <a:gd name="f64" fmla="*/ f49 1 2825"/>
              <a:gd name="f65" fmla="*/ 0 1 f34"/>
              <a:gd name="f66" fmla="*/ f6 1 f34"/>
              <a:gd name="f67" fmla="*/ 0 1 f35"/>
              <a:gd name="f68" fmla="*/ f7 1 f35"/>
              <a:gd name="f69" fmla="+- f50 0 f1"/>
              <a:gd name="f70" fmla="*/ f51 1 f34"/>
              <a:gd name="f71" fmla="*/ f52 1 f35"/>
              <a:gd name="f72" fmla="*/ f53 1 f34"/>
              <a:gd name="f73" fmla="*/ f54 1 f35"/>
              <a:gd name="f74" fmla="*/ f55 1 f34"/>
              <a:gd name="f75" fmla="*/ f56 1 f35"/>
              <a:gd name="f76" fmla="*/ f57 1 f34"/>
              <a:gd name="f77" fmla="*/ f58 1 f35"/>
              <a:gd name="f78" fmla="*/ f59 1 f35"/>
              <a:gd name="f79" fmla="*/ f60 1 f34"/>
              <a:gd name="f80" fmla="*/ f61 1 f34"/>
              <a:gd name="f81" fmla="*/ f62 1 f35"/>
              <a:gd name="f82" fmla="*/ f63 1 f34"/>
              <a:gd name="f83" fmla="*/ f64 1 f35"/>
              <a:gd name="f84" fmla="*/ f65 f29 1"/>
              <a:gd name="f85" fmla="*/ f66 f29 1"/>
              <a:gd name="f86" fmla="*/ f68 f30 1"/>
              <a:gd name="f87" fmla="*/ f67 f30 1"/>
              <a:gd name="f88" fmla="*/ f70 f29 1"/>
              <a:gd name="f89" fmla="*/ f71 f30 1"/>
              <a:gd name="f90" fmla="*/ f72 f29 1"/>
              <a:gd name="f91" fmla="*/ f73 f30 1"/>
              <a:gd name="f92" fmla="*/ f74 f29 1"/>
              <a:gd name="f93" fmla="*/ f75 f30 1"/>
              <a:gd name="f94" fmla="*/ f76 f29 1"/>
              <a:gd name="f95" fmla="*/ f77 f30 1"/>
              <a:gd name="f96" fmla="*/ f78 f30 1"/>
              <a:gd name="f97" fmla="*/ f79 f29 1"/>
              <a:gd name="f98" fmla="*/ f80 f29 1"/>
              <a:gd name="f99" fmla="*/ f81 f30 1"/>
              <a:gd name="f100" fmla="*/ f82 f29 1"/>
              <a:gd name="f101" fmla="*/ f83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8" y="f89"/>
              </a:cxn>
              <a:cxn ang="f69">
                <a:pos x="f90" y="f91"/>
              </a:cxn>
              <a:cxn ang="f69">
                <a:pos x="f92" y="f93"/>
              </a:cxn>
              <a:cxn ang="f69">
                <a:pos x="f94" y="f95"/>
              </a:cxn>
              <a:cxn ang="f69">
                <a:pos x="f90" y="f96"/>
              </a:cxn>
              <a:cxn ang="f69">
                <a:pos x="f97" y="f96"/>
              </a:cxn>
              <a:cxn ang="f69">
                <a:pos x="f98" y="f99"/>
              </a:cxn>
              <a:cxn ang="f69">
                <a:pos x="f100" y="f101"/>
              </a:cxn>
              <a:cxn ang="f69">
                <a:pos x="f88" y="f89"/>
              </a:cxn>
            </a:cxnLst>
            <a:rect l="f84" t="f87" r="f85" b="f86"/>
            <a:pathLst>
              <a:path w="2093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9" y="f7"/>
                </a:cubicBezTo>
                <a:lnTo>
                  <a:pt x="f19" y="f7"/>
                </a:lnTo>
                <a:cubicBezTo>
                  <a:pt x="f20" y="f18"/>
                  <a:pt x="f21" y="f22"/>
                  <a:pt x="f5" y="f23"/>
                </a:cubicBezTo>
                <a:lnTo>
                  <a:pt x="f21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9" name="Freeform 89"/>
          <p:cNvSpPr/>
          <p:nvPr/>
        </p:nvSpPr>
        <p:spPr>
          <a:xfrm>
            <a:off x="9747851" y="4162586"/>
            <a:ext cx="205922" cy="167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"/>
              <a:gd name="f7" fmla="val 127"/>
              <a:gd name="f8" fmla="val 124"/>
              <a:gd name="f9" fmla="val 105"/>
              <a:gd name="f10" fmla="val 79"/>
              <a:gd name="f11" fmla="val 22"/>
              <a:gd name="f12" fmla="val 52"/>
              <a:gd name="f13" fmla="val 34"/>
              <a:gd name="f14" fmla="val 17"/>
              <a:gd name="f15" fmla="val 44"/>
              <a:gd name="f16" fmla="val 106"/>
              <a:gd name="f17" fmla="val 71"/>
              <a:gd name="f18" fmla="val 88"/>
              <a:gd name="f19" fmla="val 114"/>
              <a:gd name="f20" fmla="val 107"/>
              <a:gd name="f21" fmla="val 141"/>
              <a:gd name="f22" fmla="+- 0 0 -90"/>
              <a:gd name="f23" fmla="*/ f3 1 157"/>
              <a:gd name="f24" fmla="*/ f4 1 127"/>
              <a:gd name="f25" fmla="+- f7 0 f5"/>
              <a:gd name="f26" fmla="+- f6 0 f5"/>
              <a:gd name="f27" fmla="*/ f22 f0 1"/>
              <a:gd name="f28" fmla="*/ f26 1 157"/>
              <a:gd name="f29" fmla="*/ f25 1 127"/>
              <a:gd name="f30" fmla="*/ 157 f26 1"/>
              <a:gd name="f31" fmla="*/ 0 f25 1"/>
              <a:gd name="f32" fmla="*/ 124 f26 1"/>
              <a:gd name="f33" fmla="*/ 127 f25 1"/>
              <a:gd name="f34" fmla="*/ 105 f26 1"/>
              <a:gd name="f35" fmla="*/ 79 f26 1"/>
              <a:gd name="f36" fmla="*/ 22 f25 1"/>
              <a:gd name="f37" fmla="*/ 52 f26 1"/>
              <a:gd name="f38" fmla="*/ 34 f26 1"/>
              <a:gd name="f39" fmla="*/ 0 f26 1"/>
              <a:gd name="f40" fmla="*/ 17 f26 1"/>
              <a:gd name="f41" fmla="*/ 44 f26 1"/>
              <a:gd name="f42" fmla="*/ 106 f25 1"/>
              <a:gd name="f43" fmla="*/ 71 f26 1"/>
              <a:gd name="f44" fmla="*/ 88 f26 1"/>
              <a:gd name="f45" fmla="*/ 114 f26 1"/>
              <a:gd name="f46" fmla="*/ 107 f25 1"/>
              <a:gd name="f47" fmla="*/ 141 f26 1"/>
              <a:gd name="f48" fmla="*/ f27 1 f2"/>
              <a:gd name="f49" fmla="*/ f30 1 157"/>
              <a:gd name="f50" fmla="*/ f31 1 127"/>
              <a:gd name="f51" fmla="*/ f32 1 157"/>
              <a:gd name="f52" fmla="*/ f33 1 127"/>
              <a:gd name="f53" fmla="*/ f34 1 157"/>
              <a:gd name="f54" fmla="*/ f35 1 157"/>
              <a:gd name="f55" fmla="*/ f36 1 127"/>
              <a:gd name="f56" fmla="*/ f37 1 157"/>
              <a:gd name="f57" fmla="*/ f38 1 157"/>
              <a:gd name="f58" fmla="*/ f39 1 157"/>
              <a:gd name="f59" fmla="*/ f40 1 157"/>
              <a:gd name="f60" fmla="*/ f41 1 157"/>
              <a:gd name="f61" fmla="*/ f42 1 127"/>
              <a:gd name="f62" fmla="*/ f43 1 157"/>
              <a:gd name="f63" fmla="*/ f44 1 157"/>
              <a:gd name="f64" fmla="*/ f45 1 157"/>
              <a:gd name="f65" fmla="*/ f46 1 127"/>
              <a:gd name="f66" fmla="*/ f47 1 157"/>
              <a:gd name="f67" fmla="*/ 0 1 f28"/>
              <a:gd name="f68" fmla="*/ f6 1 f28"/>
              <a:gd name="f69" fmla="*/ 0 1 f29"/>
              <a:gd name="f70" fmla="*/ f7 1 f29"/>
              <a:gd name="f71" fmla="+- f48 0 f1"/>
              <a:gd name="f72" fmla="*/ f49 1 f28"/>
              <a:gd name="f73" fmla="*/ f50 1 f29"/>
              <a:gd name="f74" fmla="*/ f51 1 f28"/>
              <a:gd name="f75" fmla="*/ f52 1 f29"/>
              <a:gd name="f76" fmla="*/ f53 1 f28"/>
              <a:gd name="f77" fmla="*/ f54 1 f28"/>
              <a:gd name="f78" fmla="*/ f55 1 f29"/>
              <a:gd name="f79" fmla="*/ f56 1 f28"/>
              <a:gd name="f80" fmla="*/ f57 1 f28"/>
              <a:gd name="f81" fmla="*/ f58 1 f28"/>
              <a:gd name="f82" fmla="*/ f59 1 f28"/>
              <a:gd name="f83" fmla="*/ f60 1 f28"/>
              <a:gd name="f84" fmla="*/ f61 1 f29"/>
              <a:gd name="f85" fmla="*/ f62 1 f28"/>
              <a:gd name="f86" fmla="*/ f63 1 f28"/>
              <a:gd name="f87" fmla="*/ f64 1 f28"/>
              <a:gd name="f88" fmla="*/ f65 1 f29"/>
              <a:gd name="f89" fmla="*/ f66 1 f28"/>
              <a:gd name="f90" fmla="*/ f67 f23 1"/>
              <a:gd name="f91" fmla="*/ f68 f23 1"/>
              <a:gd name="f92" fmla="*/ f70 f24 1"/>
              <a:gd name="f93" fmla="*/ f69 f24 1"/>
              <a:gd name="f94" fmla="*/ f72 f23 1"/>
              <a:gd name="f95" fmla="*/ f73 f24 1"/>
              <a:gd name="f96" fmla="*/ f74 f23 1"/>
              <a:gd name="f97" fmla="*/ f75 f24 1"/>
              <a:gd name="f98" fmla="*/ f76 f23 1"/>
              <a:gd name="f99" fmla="*/ f77 f23 1"/>
              <a:gd name="f100" fmla="*/ f78 f24 1"/>
              <a:gd name="f101" fmla="*/ f79 f23 1"/>
              <a:gd name="f102" fmla="*/ f80 f23 1"/>
              <a:gd name="f103" fmla="*/ f81 f23 1"/>
              <a:gd name="f104" fmla="*/ f82 f23 1"/>
              <a:gd name="f105" fmla="*/ f83 f23 1"/>
              <a:gd name="f106" fmla="*/ f84 f24 1"/>
              <a:gd name="f107" fmla="*/ f85 f23 1"/>
              <a:gd name="f108" fmla="*/ f86 f23 1"/>
              <a:gd name="f109" fmla="*/ f87 f23 1"/>
              <a:gd name="f110" fmla="*/ f88 f24 1"/>
              <a:gd name="f111" fmla="*/ f89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4" y="f95"/>
              </a:cxn>
              <a:cxn ang="f71">
                <a:pos x="f96" y="f97"/>
              </a:cxn>
              <a:cxn ang="f71">
                <a:pos x="f98" y="f97"/>
              </a:cxn>
              <a:cxn ang="f71">
                <a:pos x="f99" y="f100"/>
              </a:cxn>
              <a:cxn ang="f71">
                <a:pos x="f101" y="f97"/>
              </a:cxn>
              <a:cxn ang="f71">
                <a:pos x="f102" y="f97"/>
              </a:cxn>
              <a:cxn ang="f71">
                <a:pos x="f103" y="f95"/>
              </a:cxn>
              <a:cxn ang="f71">
                <a:pos x="f104" y="f95"/>
              </a:cxn>
              <a:cxn ang="f71">
                <a:pos x="f105" y="f106"/>
              </a:cxn>
              <a:cxn ang="f71">
                <a:pos x="f107" y="f95"/>
              </a:cxn>
              <a:cxn ang="f71">
                <a:pos x="f108" y="f95"/>
              </a:cxn>
              <a:cxn ang="f71">
                <a:pos x="f109" y="f110"/>
              </a:cxn>
              <a:cxn ang="f71">
                <a:pos x="f111" y="f95"/>
              </a:cxn>
              <a:cxn ang="f71">
                <a:pos x="f94" y="f95"/>
              </a:cxn>
            </a:cxnLst>
            <a:rect l="f90" t="f93" r="f91" b="f92"/>
            <a:pathLst>
              <a:path w="157" h="127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19" y="f20"/>
                </a:lnTo>
                <a:lnTo>
                  <a:pt x="f21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0" name="Freeform 90"/>
          <p:cNvSpPr/>
          <p:nvPr/>
        </p:nvSpPr>
        <p:spPr>
          <a:xfrm>
            <a:off x="9966649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0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1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2"/>
              <a:gd name="f34" fmla="val 28"/>
              <a:gd name="f35" fmla="val 19"/>
              <a:gd name="f36" fmla="val 16"/>
              <a:gd name="f37" fmla="val 63"/>
              <a:gd name="f38" fmla="val 72"/>
              <a:gd name="f39" fmla="val 24"/>
              <a:gd name="f40" fmla="+- 0 0 -90"/>
              <a:gd name="f41" fmla="*/ f3 1 88"/>
              <a:gd name="f42" fmla="*/ f4 1 101"/>
              <a:gd name="f43" fmla="+- f7 0 f5"/>
              <a:gd name="f44" fmla="+- f6 0 f5"/>
              <a:gd name="f45" fmla="*/ f40 f0 1"/>
              <a:gd name="f46" fmla="*/ f44 1 88"/>
              <a:gd name="f47" fmla="*/ f43 1 101"/>
              <a:gd name="f48" fmla="*/ 88 f44 1"/>
              <a:gd name="f49" fmla="*/ 51 f43 1"/>
              <a:gd name="f50" fmla="*/ 76 f44 1"/>
              <a:gd name="f51" fmla="*/ 87 f43 1"/>
              <a:gd name="f52" fmla="*/ 44 f44 1"/>
              <a:gd name="f53" fmla="*/ 101 f43 1"/>
              <a:gd name="f54" fmla="*/ 12 f44 1"/>
              <a:gd name="f55" fmla="*/ 0 f44 1"/>
              <a:gd name="f56" fmla="*/ 14 f43 1"/>
              <a:gd name="f57" fmla="*/ 0 f43 1"/>
              <a:gd name="f58" fmla="*/ 71 f44 1"/>
              <a:gd name="f59" fmla="*/ 64 f44 1"/>
              <a:gd name="f60" fmla="*/ 23 f43 1"/>
              <a:gd name="f61" fmla="*/ 23 f44 1"/>
              <a:gd name="f62" fmla="*/ 16 f44 1"/>
              <a:gd name="f63" fmla="*/ 24 f44 1"/>
              <a:gd name="f64" fmla="*/ 78 f43 1"/>
              <a:gd name="f65" fmla="*/ f45 1 f2"/>
              <a:gd name="f66" fmla="*/ f48 1 88"/>
              <a:gd name="f67" fmla="*/ f49 1 101"/>
              <a:gd name="f68" fmla="*/ f50 1 88"/>
              <a:gd name="f69" fmla="*/ f51 1 101"/>
              <a:gd name="f70" fmla="*/ f52 1 88"/>
              <a:gd name="f71" fmla="*/ f53 1 101"/>
              <a:gd name="f72" fmla="*/ f54 1 88"/>
              <a:gd name="f73" fmla="*/ f55 1 88"/>
              <a:gd name="f74" fmla="*/ f56 1 101"/>
              <a:gd name="f75" fmla="*/ f57 1 101"/>
              <a:gd name="f76" fmla="*/ f58 1 88"/>
              <a:gd name="f77" fmla="*/ f59 1 88"/>
              <a:gd name="f78" fmla="*/ f60 1 101"/>
              <a:gd name="f79" fmla="*/ f61 1 88"/>
              <a:gd name="f80" fmla="*/ f62 1 88"/>
              <a:gd name="f81" fmla="*/ f63 1 88"/>
              <a:gd name="f82" fmla="*/ f64 1 101"/>
              <a:gd name="f83" fmla="*/ 0 1 f46"/>
              <a:gd name="f84" fmla="*/ f6 1 f46"/>
              <a:gd name="f85" fmla="*/ 0 1 f47"/>
              <a:gd name="f86" fmla="*/ f7 1 f47"/>
              <a:gd name="f87" fmla="+- f65 0 f1"/>
              <a:gd name="f88" fmla="*/ f66 1 f46"/>
              <a:gd name="f89" fmla="*/ f67 1 f47"/>
              <a:gd name="f90" fmla="*/ f68 1 f46"/>
              <a:gd name="f91" fmla="*/ f69 1 f47"/>
              <a:gd name="f92" fmla="*/ f70 1 f46"/>
              <a:gd name="f93" fmla="*/ f71 1 f47"/>
              <a:gd name="f94" fmla="*/ f72 1 f46"/>
              <a:gd name="f95" fmla="*/ f73 1 f46"/>
              <a:gd name="f96" fmla="*/ f74 1 f47"/>
              <a:gd name="f97" fmla="*/ f75 1 f47"/>
              <a:gd name="f98" fmla="*/ f76 1 f46"/>
              <a:gd name="f99" fmla="*/ f77 1 f46"/>
              <a:gd name="f100" fmla="*/ f78 1 f47"/>
              <a:gd name="f101" fmla="*/ f79 1 f46"/>
              <a:gd name="f102" fmla="*/ f80 1 f46"/>
              <a:gd name="f103" fmla="*/ f81 1 f46"/>
              <a:gd name="f104" fmla="*/ f82 1 f47"/>
              <a:gd name="f105" fmla="*/ f83 f41 1"/>
              <a:gd name="f106" fmla="*/ f84 f41 1"/>
              <a:gd name="f107" fmla="*/ f86 f42 1"/>
              <a:gd name="f108" fmla="*/ f85 f42 1"/>
              <a:gd name="f109" fmla="*/ f88 f41 1"/>
              <a:gd name="f110" fmla="*/ f89 f42 1"/>
              <a:gd name="f111" fmla="*/ f90 f41 1"/>
              <a:gd name="f112" fmla="*/ f91 f42 1"/>
              <a:gd name="f113" fmla="*/ f92 f41 1"/>
              <a:gd name="f114" fmla="*/ f93 f42 1"/>
              <a:gd name="f115" fmla="*/ f94 f41 1"/>
              <a:gd name="f116" fmla="*/ f95 f41 1"/>
              <a:gd name="f117" fmla="*/ f96 f42 1"/>
              <a:gd name="f118" fmla="*/ f97 f42 1"/>
              <a:gd name="f119" fmla="*/ f98 f41 1"/>
              <a:gd name="f120" fmla="*/ f99 f41 1"/>
              <a:gd name="f121" fmla="*/ f100 f42 1"/>
              <a:gd name="f122" fmla="*/ f101 f41 1"/>
              <a:gd name="f123" fmla="*/ f102 f41 1"/>
              <a:gd name="f124" fmla="*/ f103 f41 1"/>
              <a:gd name="f125" fmla="*/ f104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7">
                <a:pos x="f109" y="f110"/>
              </a:cxn>
              <a:cxn ang="f87">
                <a:pos x="f111" y="f112"/>
              </a:cxn>
              <a:cxn ang="f87">
                <a:pos x="f113" y="f114"/>
              </a:cxn>
              <a:cxn ang="f87">
                <a:pos x="f115" y="f112"/>
              </a:cxn>
              <a:cxn ang="f87">
                <a:pos x="f116" y="f110"/>
              </a:cxn>
              <a:cxn ang="f87">
                <a:pos x="f115" y="f117"/>
              </a:cxn>
              <a:cxn ang="f87">
                <a:pos x="f113" y="f118"/>
              </a:cxn>
              <a:cxn ang="f87">
                <a:pos x="f111" y="f117"/>
              </a:cxn>
              <a:cxn ang="f87">
                <a:pos x="f109" y="f110"/>
              </a:cxn>
              <a:cxn ang="f87">
                <a:pos x="f119" y="f110"/>
              </a:cxn>
              <a:cxn ang="f87">
                <a:pos x="f120" y="f121"/>
              </a:cxn>
              <a:cxn ang="f87">
                <a:pos x="f113" y="f117"/>
              </a:cxn>
              <a:cxn ang="f87">
                <a:pos x="f122" y="f121"/>
              </a:cxn>
              <a:cxn ang="f87">
                <a:pos x="f123" y="f110"/>
              </a:cxn>
              <a:cxn ang="f87">
                <a:pos x="f124" y="f125"/>
              </a:cxn>
              <a:cxn ang="f87">
                <a:pos x="f113" y="f112"/>
              </a:cxn>
              <a:cxn ang="f87">
                <a:pos x="f120" y="f125"/>
              </a:cxn>
              <a:cxn ang="f87">
                <a:pos x="f119" y="f110"/>
              </a:cxn>
            </a:cxnLst>
            <a:rect l="f105" t="f108" r="f106" b="f107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34" y="f32"/>
                  <a:pt x="f23" y="f23"/>
                </a:cubicBezTo>
                <a:cubicBezTo>
                  <a:pt x="f35" y="f29"/>
                  <a:pt x="f36" y="f27"/>
                  <a:pt x="f36" y="f8"/>
                </a:cubicBezTo>
                <a:cubicBezTo>
                  <a:pt x="f36" y="f37"/>
                  <a:pt x="f35" y="f38"/>
                  <a:pt x="f39" y="f11"/>
                </a:cubicBezTo>
                <a:cubicBezTo>
                  <a:pt x="f34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38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1" name="Rectangle 91"/>
          <p:cNvSpPr/>
          <p:nvPr/>
        </p:nvSpPr>
        <p:spPr>
          <a:xfrm>
            <a:off x="10121082" y="4149720"/>
            <a:ext cx="19302" cy="18018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2" name="Freeform 92"/>
          <p:cNvSpPr/>
          <p:nvPr/>
        </p:nvSpPr>
        <p:spPr>
          <a:xfrm>
            <a:off x="10172562" y="4149720"/>
            <a:ext cx="7722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9"/>
              <a:gd name="f11" fmla="val 16"/>
              <a:gd name="f12" fmla="val 56"/>
              <a:gd name="f13" fmla="val 54"/>
              <a:gd name="f14" fmla="val 15"/>
              <a:gd name="f15" fmla="val 51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1"/>
              <a:gd name="f31" fmla="val 24"/>
              <a:gd name="f32" fmla="val 10"/>
              <a:gd name="f33" fmla="val 25"/>
              <a:gd name="f34" fmla="val 3"/>
              <a:gd name="f35" fmla="val 33"/>
              <a:gd name="f36" fmla="val 44"/>
              <a:gd name="f37" fmla="val 47"/>
              <a:gd name="f38" fmla="val 1"/>
              <a:gd name="f39" fmla="val 53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60 f45 1"/>
              <a:gd name="f52" fmla="*/ 54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6 f45 1"/>
              <a:gd name="f59" fmla="*/ 36 f44 1"/>
              <a:gd name="f60" fmla="*/ 39 f44 1"/>
              <a:gd name="f61" fmla="*/ 55 f45 1"/>
              <a:gd name="f62" fmla="*/ 52 f44 1"/>
              <a:gd name="f63" fmla="*/ 27 f45 1"/>
              <a:gd name="f64" fmla="*/ 134 f44 1"/>
              <a:gd name="f65" fmla="*/ 11 f45 1"/>
              <a:gd name="f66" fmla="*/ 0 f45 1"/>
              <a:gd name="f67" fmla="*/ 19 f45 1"/>
              <a:gd name="f68" fmla="*/ 10 f44 1"/>
              <a:gd name="f69" fmla="*/ 44 f45 1"/>
              <a:gd name="f70" fmla="*/ 0 f44 1"/>
              <a:gd name="f71" fmla="*/ 53 f45 1"/>
              <a:gd name="f72" fmla="*/ 1 f44 1"/>
              <a:gd name="f73" fmla="*/ 2 f44 1"/>
              <a:gd name="f74" fmla="*/ f46 1 f2"/>
              <a:gd name="f75" fmla="*/ f49 1 61"/>
              <a:gd name="f76" fmla="*/ f50 1 134"/>
              <a:gd name="f77" fmla="*/ f51 1 61"/>
              <a:gd name="f78" fmla="*/ f52 1 61"/>
              <a:gd name="f79" fmla="*/ f53 1 134"/>
              <a:gd name="f80" fmla="*/ f54 1 61"/>
              <a:gd name="f81" fmla="*/ f55 1 134"/>
              <a:gd name="f82" fmla="*/ f56 1 61"/>
              <a:gd name="f83" fmla="*/ f57 1 134"/>
              <a:gd name="f84" fmla="*/ f58 1 61"/>
              <a:gd name="f85" fmla="*/ f59 1 134"/>
              <a:gd name="f86" fmla="*/ f60 1 134"/>
              <a:gd name="f87" fmla="*/ f61 1 61"/>
              <a:gd name="f88" fmla="*/ f62 1 134"/>
              <a:gd name="f89" fmla="*/ f63 1 61"/>
              <a:gd name="f90" fmla="*/ f64 1 134"/>
              <a:gd name="f91" fmla="*/ f65 1 61"/>
              <a:gd name="f92" fmla="*/ f66 1 61"/>
              <a:gd name="f93" fmla="*/ f67 1 61"/>
              <a:gd name="f94" fmla="*/ f68 1 134"/>
              <a:gd name="f95" fmla="*/ f69 1 61"/>
              <a:gd name="f96" fmla="*/ f70 1 134"/>
              <a:gd name="f97" fmla="*/ f71 1 61"/>
              <a:gd name="f98" fmla="*/ f72 1 134"/>
              <a:gd name="f99" fmla="*/ f73 1 134"/>
              <a:gd name="f100" fmla="*/ 0 1 f47"/>
              <a:gd name="f101" fmla="*/ f6 1 f47"/>
              <a:gd name="f102" fmla="*/ 0 1 f48"/>
              <a:gd name="f103" fmla="*/ f7 1 f48"/>
              <a:gd name="f104" fmla="+- f74 0 f1"/>
              <a:gd name="f105" fmla="*/ f75 1 f47"/>
              <a:gd name="f106" fmla="*/ f76 1 f48"/>
              <a:gd name="f107" fmla="*/ f77 1 f47"/>
              <a:gd name="f108" fmla="*/ f78 1 f47"/>
              <a:gd name="f109" fmla="*/ f79 1 f48"/>
              <a:gd name="f110" fmla="*/ f80 1 f47"/>
              <a:gd name="f111" fmla="*/ f81 1 f48"/>
              <a:gd name="f112" fmla="*/ f82 1 f47"/>
              <a:gd name="f113" fmla="*/ f83 1 f48"/>
              <a:gd name="f114" fmla="*/ f84 1 f47"/>
              <a:gd name="f115" fmla="*/ f85 1 f48"/>
              <a:gd name="f116" fmla="*/ f86 1 f48"/>
              <a:gd name="f117" fmla="*/ f87 1 f47"/>
              <a:gd name="f118" fmla="*/ f88 1 f48"/>
              <a:gd name="f119" fmla="*/ f89 1 f47"/>
              <a:gd name="f120" fmla="*/ f90 1 f48"/>
              <a:gd name="f121" fmla="*/ f91 1 f47"/>
              <a:gd name="f122" fmla="*/ f92 1 f47"/>
              <a:gd name="f123" fmla="*/ f93 1 f47"/>
              <a:gd name="f124" fmla="*/ f94 1 f48"/>
              <a:gd name="f125" fmla="*/ f95 1 f47"/>
              <a:gd name="f126" fmla="*/ f96 1 f48"/>
              <a:gd name="f127" fmla="*/ f97 1 f47"/>
              <a:gd name="f128" fmla="*/ f98 1 f48"/>
              <a:gd name="f129" fmla="*/ f99 1 f48"/>
              <a:gd name="f130" fmla="*/ f100 f42 1"/>
              <a:gd name="f131" fmla="*/ f101 f42 1"/>
              <a:gd name="f132" fmla="*/ f103 f43 1"/>
              <a:gd name="f133" fmla="*/ f102 f43 1"/>
              <a:gd name="f134" fmla="*/ f105 f42 1"/>
              <a:gd name="f135" fmla="*/ f106 f43 1"/>
              <a:gd name="f136" fmla="*/ f107 f42 1"/>
              <a:gd name="f137" fmla="*/ f108 f42 1"/>
              <a:gd name="f138" fmla="*/ f109 f43 1"/>
              <a:gd name="f139" fmla="*/ f110 f42 1"/>
              <a:gd name="f140" fmla="*/ f111 f43 1"/>
              <a:gd name="f141" fmla="*/ f112 f42 1"/>
              <a:gd name="f142" fmla="*/ f113 f43 1"/>
              <a:gd name="f143" fmla="*/ f114 f42 1"/>
              <a:gd name="f144" fmla="*/ f115 f43 1"/>
              <a:gd name="f145" fmla="*/ f116 f43 1"/>
              <a:gd name="f146" fmla="*/ f117 f42 1"/>
              <a:gd name="f147" fmla="*/ f118 f43 1"/>
              <a:gd name="f148" fmla="*/ f119 f42 1"/>
              <a:gd name="f149" fmla="*/ f120 f43 1"/>
              <a:gd name="f150" fmla="*/ f121 f42 1"/>
              <a:gd name="f151" fmla="*/ f122 f42 1"/>
              <a:gd name="f152" fmla="*/ f123 f42 1"/>
              <a:gd name="f153" fmla="*/ f124 f43 1"/>
              <a:gd name="f154" fmla="*/ f125 f42 1"/>
              <a:gd name="f155" fmla="*/ f126 f43 1"/>
              <a:gd name="f156" fmla="*/ f127 f42 1"/>
              <a:gd name="f157" fmla="*/ f128 f43 1"/>
              <a:gd name="f158" fmla="*/ f129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4">
                <a:pos x="f134" y="f135"/>
              </a:cxn>
              <a:cxn ang="f104">
                <a:pos x="f136" y="f135"/>
              </a:cxn>
              <a:cxn ang="f104">
                <a:pos x="f137" y="f138"/>
              </a:cxn>
              <a:cxn ang="f104">
                <a:pos x="f139" y="f140"/>
              </a:cxn>
              <a:cxn ang="f104">
                <a:pos x="f141" y="f142"/>
              </a:cxn>
              <a:cxn ang="f104">
                <a:pos x="f143" y="f144"/>
              </a:cxn>
              <a:cxn ang="f104">
                <a:pos x="f143" y="f145"/>
              </a:cxn>
              <a:cxn ang="f104">
                <a:pos x="f146" y="f145"/>
              </a:cxn>
              <a:cxn ang="f104">
                <a:pos x="f146" y="f147"/>
              </a:cxn>
              <a:cxn ang="f104">
                <a:pos x="f148" y="f147"/>
              </a:cxn>
              <a:cxn ang="f104">
                <a:pos x="f148" y="f149"/>
              </a:cxn>
              <a:cxn ang="f104">
                <a:pos x="f150" y="f149"/>
              </a:cxn>
              <a:cxn ang="f104">
                <a:pos x="f150" y="f147"/>
              </a:cxn>
              <a:cxn ang="f104">
                <a:pos x="f151" y="f147"/>
              </a:cxn>
              <a:cxn ang="f104">
                <a:pos x="f151" y="f145"/>
              </a:cxn>
              <a:cxn ang="f104">
                <a:pos x="f150" y="f145"/>
              </a:cxn>
              <a:cxn ang="f104">
                <a:pos x="f150" y="f144"/>
              </a:cxn>
              <a:cxn ang="f104">
                <a:pos x="f152" y="f153"/>
              </a:cxn>
              <a:cxn ang="f104">
                <a:pos x="f154" y="f155"/>
              </a:cxn>
              <a:cxn ang="f104">
                <a:pos x="f156" y="f157"/>
              </a:cxn>
              <a:cxn ang="f104">
                <a:pos x="f134" y="f158"/>
              </a:cxn>
              <a:cxn ang="f104">
                <a:pos x="f134" y="f135"/>
              </a:cxn>
            </a:cxnLst>
            <a:rect l="f130" t="f133" r="f131" b="f132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17" y="f11"/>
                  <a:pt x="f22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15" y="f38"/>
                  <a:pt x="f39" y="f38"/>
                </a:cubicBezTo>
                <a:cubicBezTo>
                  <a:pt x="f12" y="f38"/>
                  <a:pt x="f10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3" name="Freeform 93"/>
          <p:cNvSpPr/>
          <p:nvPr/>
        </p:nvSpPr>
        <p:spPr>
          <a:xfrm>
            <a:off x="10256221" y="4201201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"/>
              <a:gd name="f7" fmla="val 101"/>
              <a:gd name="f8" fmla="val 71"/>
              <a:gd name="f9" fmla="val 79"/>
              <a:gd name="f10" fmla="val 87"/>
              <a:gd name="f11" fmla="val 64"/>
              <a:gd name="f12" fmla="val 92"/>
              <a:gd name="f13" fmla="val 57"/>
              <a:gd name="f14" fmla="val 98"/>
              <a:gd name="f15" fmla="val 47"/>
              <a:gd name="f16" fmla="val 34"/>
              <a:gd name="f17" fmla="val 27"/>
              <a:gd name="f18" fmla="val 21"/>
              <a:gd name="f19" fmla="val 100"/>
              <a:gd name="f20" fmla="val 15"/>
              <a:gd name="f21" fmla="val 9"/>
              <a:gd name="f22" fmla="val 96"/>
              <a:gd name="f23" fmla="val 4"/>
              <a:gd name="f24" fmla="val 95"/>
              <a:gd name="f25" fmla="val 93"/>
              <a:gd name="f26" fmla="val 74"/>
              <a:gd name="f27" fmla="val 1"/>
              <a:gd name="f28" fmla="val 6"/>
              <a:gd name="f29" fmla="val 78"/>
              <a:gd name="f30" fmla="val 12"/>
              <a:gd name="f31" fmla="val 81"/>
              <a:gd name="f32" fmla="val 18"/>
              <a:gd name="f33" fmla="val 84"/>
              <a:gd name="f34" fmla="val 24"/>
              <a:gd name="f35" fmla="val 86"/>
              <a:gd name="f36" fmla="val 30"/>
              <a:gd name="f37" fmla="val 36"/>
              <a:gd name="f38" fmla="val 43"/>
              <a:gd name="f39" fmla="val 48"/>
              <a:gd name="f40" fmla="val 52"/>
              <a:gd name="f41" fmla="val 56"/>
              <a:gd name="f42" fmla="val 58"/>
              <a:gd name="f43" fmla="val 73"/>
              <a:gd name="f44" fmla="val 69"/>
              <a:gd name="f45" fmla="val 66"/>
              <a:gd name="f46" fmla="val 55"/>
              <a:gd name="f47" fmla="val 53"/>
              <a:gd name="f48" fmla="val 62"/>
              <a:gd name="f49" fmla="val 49"/>
              <a:gd name="f50" fmla="val 61"/>
              <a:gd name="f51" fmla="val 59"/>
              <a:gd name="f52" fmla="val 40"/>
              <a:gd name="f53" fmla="val 37"/>
              <a:gd name="f54" fmla="val 50"/>
              <a:gd name="f55" fmla="val 46"/>
              <a:gd name="f56" fmla="val 2"/>
              <a:gd name="f57" fmla="val 41"/>
              <a:gd name="f58" fmla="val 26"/>
              <a:gd name="f59" fmla="val 22"/>
              <a:gd name="f60" fmla="val 3"/>
              <a:gd name="f61" fmla="val 19"/>
              <a:gd name="f62" fmla="val 5"/>
              <a:gd name="f63" fmla="val 7"/>
              <a:gd name="f64" fmla="val 10"/>
              <a:gd name="f65" fmla="val 14"/>
              <a:gd name="f66" fmla="val 33"/>
              <a:gd name="f67" fmla="val 39"/>
              <a:gd name="f68" fmla="val 45"/>
              <a:gd name="f69" fmla="val 67"/>
              <a:gd name="f70" fmla="val 8"/>
              <a:gd name="f71" fmla="val 25"/>
              <a:gd name="f72" fmla="val 70"/>
              <a:gd name="f73" fmla="val 17"/>
              <a:gd name="f74" fmla="val 38"/>
              <a:gd name="f75" fmla="val 32"/>
              <a:gd name="f76" fmla="val 23"/>
              <a:gd name="f77" fmla="val 20"/>
              <a:gd name="f78" fmla="val 31"/>
              <a:gd name="f79" fmla="val 35"/>
              <a:gd name="f80" fmla="val 42"/>
              <a:gd name="f81" fmla="val 44"/>
              <a:gd name="f82" fmla="val 51"/>
              <a:gd name="f83" fmla="val 65"/>
              <a:gd name="f84" fmla="val 54"/>
              <a:gd name="f85" fmla="+- 0 0 -90"/>
              <a:gd name="f86" fmla="*/ f3 1 75"/>
              <a:gd name="f87" fmla="*/ f4 1 101"/>
              <a:gd name="f88" fmla="+- f7 0 f5"/>
              <a:gd name="f89" fmla="+- f6 0 f5"/>
              <a:gd name="f90" fmla="*/ f85 f0 1"/>
              <a:gd name="f91" fmla="*/ f89 1 75"/>
              <a:gd name="f92" fmla="*/ f88 1 101"/>
              <a:gd name="f93" fmla="*/ 75 f89 1"/>
              <a:gd name="f94" fmla="*/ 71 f88 1"/>
              <a:gd name="f95" fmla="*/ 64 f89 1"/>
              <a:gd name="f96" fmla="*/ 92 f88 1"/>
              <a:gd name="f97" fmla="*/ 34 f89 1"/>
              <a:gd name="f98" fmla="*/ 101 f88 1"/>
              <a:gd name="f99" fmla="*/ 15 f89 1"/>
              <a:gd name="f100" fmla="*/ 98 f88 1"/>
              <a:gd name="f101" fmla="*/ 0 f89 1"/>
              <a:gd name="f102" fmla="*/ 93 f88 1"/>
              <a:gd name="f103" fmla="*/ 74 f88 1"/>
              <a:gd name="f104" fmla="*/ 1 f89 1"/>
              <a:gd name="f105" fmla="*/ 18 f89 1"/>
              <a:gd name="f106" fmla="*/ 84 f88 1"/>
              <a:gd name="f107" fmla="*/ 36 f89 1"/>
              <a:gd name="f108" fmla="*/ 87 f88 1"/>
              <a:gd name="f109" fmla="*/ 52 f89 1"/>
              <a:gd name="f110" fmla="*/ 58 f89 1"/>
              <a:gd name="f111" fmla="*/ 73 f88 1"/>
              <a:gd name="f112" fmla="*/ 55 f89 1"/>
              <a:gd name="f113" fmla="*/ 64 f88 1"/>
              <a:gd name="f114" fmla="*/ 43 f89 1"/>
              <a:gd name="f115" fmla="*/ 59 f88 1"/>
              <a:gd name="f116" fmla="*/ 57 f88 1"/>
              <a:gd name="f117" fmla="*/ 24 f89 1"/>
              <a:gd name="f118" fmla="*/ 55 f88 1"/>
              <a:gd name="f119" fmla="*/ 6 f89 1"/>
              <a:gd name="f120" fmla="*/ 46 f88 1"/>
              <a:gd name="f121" fmla="*/ 30 f88 1"/>
              <a:gd name="f122" fmla="*/ 3 f89 1"/>
              <a:gd name="f123" fmla="*/ 19 f88 1"/>
              <a:gd name="f124" fmla="*/ 10 f89 1"/>
              <a:gd name="f125" fmla="*/ 9 f88 1"/>
              <a:gd name="f126" fmla="*/ 22 f89 1"/>
              <a:gd name="f127" fmla="*/ 3 f88 1"/>
              <a:gd name="f128" fmla="*/ 39 f89 1"/>
              <a:gd name="f129" fmla="*/ 0 f88 1"/>
              <a:gd name="f130" fmla="*/ 56 f89 1"/>
              <a:gd name="f131" fmla="*/ 71 f89 1"/>
              <a:gd name="f132" fmla="*/ 8 f88 1"/>
              <a:gd name="f133" fmla="*/ 25 f88 1"/>
              <a:gd name="f134" fmla="*/ 70 f89 1"/>
              <a:gd name="f135" fmla="*/ 17 f88 1"/>
              <a:gd name="f136" fmla="*/ 38 f89 1"/>
              <a:gd name="f137" fmla="*/ 14 f88 1"/>
              <a:gd name="f138" fmla="*/ 23 f89 1"/>
              <a:gd name="f139" fmla="*/ 17 f89 1"/>
              <a:gd name="f140" fmla="*/ 27 f88 1"/>
              <a:gd name="f141" fmla="*/ 21 f89 1"/>
              <a:gd name="f142" fmla="*/ 36 f88 1"/>
              <a:gd name="f143" fmla="*/ 32 f89 1"/>
              <a:gd name="f144" fmla="*/ 41 f88 1"/>
              <a:gd name="f145" fmla="*/ 42 f89 1"/>
              <a:gd name="f146" fmla="*/ 43 f88 1"/>
              <a:gd name="f147" fmla="*/ 51 f89 1"/>
              <a:gd name="f148" fmla="*/ 45 f88 1"/>
              <a:gd name="f149" fmla="*/ 69 f89 1"/>
              <a:gd name="f150" fmla="*/ 54 f88 1"/>
              <a:gd name="f151" fmla="*/ f90 1 f2"/>
              <a:gd name="f152" fmla="*/ f93 1 75"/>
              <a:gd name="f153" fmla="*/ f94 1 101"/>
              <a:gd name="f154" fmla="*/ f95 1 75"/>
              <a:gd name="f155" fmla="*/ f96 1 101"/>
              <a:gd name="f156" fmla="*/ f97 1 75"/>
              <a:gd name="f157" fmla="*/ f98 1 101"/>
              <a:gd name="f158" fmla="*/ f99 1 75"/>
              <a:gd name="f159" fmla="*/ f100 1 101"/>
              <a:gd name="f160" fmla="*/ f101 1 75"/>
              <a:gd name="f161" fmla="*/ f102 1 101"/>
              <a:gd name="f162" fmla="*/ f103 1 101"/>
              <a:gd name="f163" fmla="*/ f104 1 75"/>
              <a:gd name="f164" fmla="*/ f105 1 75"/>
              <a:gd name="f165" fmla="*/ f106 1 101"/>
              <a:gd name="f166" fmla="*/ f107 1 75"/>
              <a:gd name="f167" fmla="*/ f108 1 101"/>
              <a:gd name="f168" fmla="*/ f109 1 75"/>
              <a:gd name="f169" fmla="*/ f110 1 75"/>
              <a:gd name="f170" fmla="*/ f111 1 101"/>
              <a:gd name="f171" fmla="*/ f112 1 75"/>
              <a:gd name="f172" fmla="*/ f113 1 101"/>
              <a:gd name="f173" fmla="*/ f114 1 75"/>
              <a:gd name="f174" fmla="*/ f115 1 101"/>
              <a:gd name="f175" fmla="*/ f116 1 101"/>
              <a:gd name="f176" fmla="*/ f117 1 75"/>
              <a:gd name="f177" fmla="*/ f118 1 101"/>
              <a:gd name="f178" fmla="*/ f119 1 75"/>
              <a:gd name="f179" fmla="*/ f120 1 101"/>
              <a:gd name="f180" fmla="*/ f121 1 101"/>
              <a:gd name="f181" fmla="*/ f122 1 75"/>
              <a:gd name="f182" fmla="*/ f123 1 101"/>
              <a:gd name="f183" fmla="*/ f124 1 75"/>
              <a:gd name="f184" fmla="*/ f125 1 101"/>
              <a:gd name="f185" fmla="*/ f126 1 75"/>
              <a:gd name="f186" fmla="*/ f127 1 101"/>
              <a:gd name="f187" fmla="*/ f128 1 75"/>
              <a:gd name="f188" fmla="*/ f129 1 101"/>
              <a:gd name="f189" fmla="*/ f130 1 75"/>
              <a:gd name="f190" fmla="*/ f131 1 75"/>
              <a:gd name="f191" fmla="*/ f132 1 101"/>
              <a:gd name="f192" fmla="*/ f133 1 101"/>
              <a:gd name="f193" fmla="*/ f134 1 75"/>
              <a:gd name="f194" fmla="*/ f135 1 101"/>
              <a:gd name="f195" fmla="*/ f136 1 75"/>
              <a:gd name="f196" fmla="*/ f137 1 101"/>
              <a:gd name="f197" fmla="*/ f138 1 75"/>
              <a:gd name="f198" fmla="*/ f139 1 75"/>
              <a:gd name="f199" fmla="*/ f140 1 101"/>
              <a:gd name="f200" fmla="*/ f141 1 75"/>
              <a:gd name="f201" fmla="*/ f142 1 101"/>
              <a:gd name="f202" fmla="*/ f143 1 75"/>
              <a:gd name="f203" fmla="*/ f144 1 101"/>
              <a:gd name="f204" fmla="*/ f145 1 75"/>
              <a:gd name="f205" fmla="*/ f146 1 101"/>
              <a:gd name="f206" fmla="*/ f147 1 75"/>
              <a:gd name="f207" fmla="*/ f148 1 101"/>
              <a:gd name="f208" fmla="*/ f149 1 75"/>
              <a:gd name="f209" fmla="*/ f150 1 101"/>
              <a:gd name="f210" fmla="*/ 0 1 f91"/>
              <a:gd name="f211" fmla="*/ f6 1 f91"/>
              <a:gd name="f212" fmla="*/ 0 1 f92"/>
              <a:gd name="f213" fmla="*/ f7 1 f92"/>
              <a:gd name="f214" fmla="+- f151 0 f1"/>
              <a:gd name="f215" fmla="*/ f152 1 f91"/>
              <a:gd name="f216" fmla="*/ f153 1 f92"/>
              <a:gd name="f217" fmla="*/ f154 1 f91"/>
              <a:gd name="f218" fmla="*/ f155 1 f92"/>
              <a:gd name="f219" fmla="*/ f156 1 f91"/>
              <a:gd name="f220" fmla="*/ f157 1 f92"/>
              <a:gd name="f221" fmla="*/ f158 1 f91"/>
              <a:gd name="f222" fmla="*/ f159 1 f92"/>
              <a:gd name="f223" fmla="*/ f160 1 f91"/>
              <a:gd name="f224" fmla="*/ f161 1 f92"/>
              <a:gd name="f225" fmla="*/ f162 1 f92"/>
              <a:gd name="f226" fmla="*/ f163 1 f91"/>
              <a:gd name="f227" fmla="*/ f164 1 f91"/>
              <a:gd name="f228" fmla="*/ f165 1 f92"/>
              <a:gd name="f229" fmla="*/ f166 1 f91"/>
              <a:gd name="f230" fmla="*/ f167 1 f92"/>
              <a:gd name="f231" fmla="*/ f168 1 f91"/>
              <a:gd name="f232" fmla="*/ f169 1 f91"/>
              <a:gd name="f233" fmla="*/ f170 1 f92"/>
              <a:gd name="f234" fmla="*/ f171 1 f91"/>
              <a:gd name="f235" fmla="*/ f172 1 f92"/>
              <a:gd name="f236" fmla="*/ f173 1 f91"/>
              <a:gd name="f237" fmla="*/ f174 1 f92"/>
              <a:gd name="f238" fmla="*/ f175 1 f92"/>
              <a:gd name="f239" fmla="*/ f176 1 f91"/>
              <a:gd name="f240" fmla="*/ f177 1 f92"/>
              <a:gd name="f241" fmla="*/ f178 1 f91"/>
              <a:gd name="f242" fmla="*/ f179 1 f92"/>
              <a:gd name="f243" fmla="*/ f180 1 f92"/>
              <a:gd name="f244" fmla="*/ f181 1 f91"/>
              <a:gd name="f245" fmla="*/ f182 1 f92"/>
              <a:gd name="f246" fmla="*/ f183 1 f91"/>
              <a:gd name="f247" fmla="*/ f184 1 f92"/>
              <a:gd name="f248" fmla="*/ f185 1 f91"/>
              <a:gd name="f249" fmla="*/ f186 1 f92"/>
              <a:gd name="f250" fmla="*/ f187 1 f91"/>
              <a:gd name="f251" fmla="*/ f188 1 f92"/>
              <a:gd name="f252" fmla="*/ f189 1 f91"/>
              <a:gd name="f253" fmla="*/ f190 1 f91"/>
              <a:gd name="f254" fmla="*/ f191 1 f92"/>
              <a:gd name="f255" fmla="*/ f192 1 f92"/>
              <a:gd name="f256" fmla="*/ f193 1 f91"/>
              <a:gd name="f257" fmla="*/ f194 1 f92"/>
              <a:gd name="f258" fmla="*/ f195 1 f91"/>
              <a:gd name="f259" fmla="*/ f196 1 f92"/>
              <a:gd name="f260" fmla="*/ f197 1 f91"/>
              <a:gd name="f261" fmla="*/ f198 1 f91"/>
              <a:gd name="f262" fmla="*/ f199 1 f92"/>
              <a:gd name="f263" fmla="*/ f200 1 f91"/>
              <a:gd name="f264" fmla="*/ f201 1 f92"/>
              <a:gd name="f265" fmla="*/ f202 1 f91"/>
              <a:gd name="f266" fmla="*/ f203 1 f92"/>
              <a:gd name="f267" fmla="*/ f204 1 f91"/>
              <a:gd name="f268" fmla="*/ f205 1 f92"/>
              <a:gd name="f269" fmla="*/ f206 1 f91"/>
              <a:gd name="f270" fmla="*/ f207 1 f92"/>
              <a:gd name="f271" fmla="*/ f208 1 f91"/>
              <a:gd name="f272" fmla="*/ f209 1 f92"/>
              <a:gd name="f273" fmla="*/ f210 f86 1"/>
              <a:gd name="f274" fmla="*/ f211 f86 1"/>
              <a:gd name="f275" fmla="*/ f213 f87 1"/>
              <a:gd name="f276" fmla="*/ f212 f87 1"/>
              <a:gd name="f277" fmla="*/ f215 f86 1"/>
              <a:gd name="f278" fmla="*/ f216 f87 1"/>
              <a:gd name="f279" fmla="*/ f217 f86 1"/>
              <a:gd name="f280" fmla="*/ f218 f87 1"/>
              <a:gd name="f281" fmla="*/ f219 f86 1"/>
              <a:gd name="f282" fmla="*/ f220 f87 1"/>
              <a:gd name="f283" fmla="*/ f221 f86 1"/>
              <a:gd name="f284" fmla="*/ f222 f87 1"/>
              <a:gd name="f285" fmla="*/ f223 f86 1"/>
              <a:gd name="f286" fmla="*/ f224 f87 1"/>
              <a:gd name="f287" fmla="*/ f225 f87 1"/>
              <a:gd name="f288" fmla="*/ f226 f86 1"/>
              <a:gd name="f289" fmla="*/ f227 f86 1"/>
              <a:gd name="f290" fmla="*/ f228 f87 1"/>
              <a:gd name="f291" fmla="*/ f229 f86 1"/>
              <a:gd name="f292" fmla="*/ f230 f87 1"/>
              <a:gd name="f293" fmla="*/ f231 f86 1"/>
              <a:gd name="f294" fmla="*/ f232 f86 1"/>
              <a:gd name="f295" fmla="*/ f233 f87 1"/>
              <a:gd name="f296" fmla="*/ f234 f86 1"/>
              <a:gd name="f297" fmla="*/ f235 f87 1"/>
              <a:gd name="f298" fmla="*/ f236 f86 1"/>
              <a:gd name="f299" fmla="*/ f237 f87 1"/>
              <a:gd name="f300" fmla="*/ f238 f87 1"/>
              <a:gd name="f301" fmla="*/ f239 f86 1"/>
              <a:gd name="f302" fmla="*/ f240 f87 1"/>
              <a:gd name="f303" fmla="*/ f241 f86 1"/>
              <a:gd name="f304" fmla="*/ f242 f87 1"/>
              <a:gd name="f305" fmla="*/ f243 f87 1"/>
              <a:gd name="f306" fmla="*/ f244 f86 1"/>
              <a:gd name="f307" fmla="*/ f245 f87 1"/>
              <a:gd name="f308" fmla="*/ f246 f86 1"/>
              <a:gd name="f309" fmla="*/ f247 f87 1"/>
              <a:gd name="f310" fmla="*/ f248 f86 1"/>
              <a:gd name="f311" fmla="*/ f249 f87 1"/>
              <a:gd name="f312" fmla="*/ f250 f86 1"/>
              <a:gd name="f313" fmla="*/ f251 f87 1"/>
              <a:gd name="f314" fmla="*/ f252 f86 1"/>
              <a:gd name="f315" fmla="*/ f253 f86 1"/>
              <a:gd name="f316" fmla="*/ f254 f87 1"/>
              <a:gd name="f317" fmla="*/ f255 f87 1"/>
              <a:gd name="f318" fmla="*/ f256 f86 1"/>
              <a:gd name="f319" fmla="*/ f257 f87 1"/>
              <a:gd name="f320" fmla="*/ f258 f86 1"/>
              <a:gd name="f321" fmla="*/ f259 f87 1"/>
              <a:gd name="f322" fmla="*/ f260 f86 1"/>
              <a:gd name="f323" fmla="*/ f261 f86 1"/>
              <a:gd name="f324" fmla="*/ f262 f87 1"/>
              <a:gd name="f325" fmla="*/ f263 f86 1"/>
              <a:gd name="f326" fmla="*/ f264 f87 1"/>
              <a:gd name="f327" fmla="*/ f265 f86 1"/>
              <a:gd name="f328" fmla="*/ f266 f87 1"/>
              <a:gd name="f329" fmla="*/ f267 f86 1"/>
              <a:gd name="f330" fmla="*/ f268 f87 1"/>
              <a:gd name="f331" fmla="*/ f269 f86 1"/>
              <a:gd name="f332" fmla="*/ f270 f87 1"/>
              <a:gd name="f333" fmla="*/ f271 f86 1"/>
              <a:gd name="f334" fmla="*/ f272 f8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4">
                <a:pos x="f277" y="f278"/>
              </a:cxn>
              <a:cxn ang="f214">
                <a:pos x="f279" y="f280"/>
              </a:cxn>
              <a:cxn ang="f214">
                <a:pos x="f281" y="f282"/>
              </a:cxn>
              <a:cxn ang="f214">
                <a:pos x="f283" y="f284"/>
              </a:cxn>
              <a:cxn ang="f214">
                <a:pos x="f285" y="f286"/>
              </a:cxn>
              <a:cxn ang="f214">
                <a:pos x="f285" y="f287"/>
              </a:cxn>
              <a:cxn ang="f214">
                <a:pos x="f288" y="f287"/>
              </a:cxn>
              <a:cxn ang="f214">
                <a:pos x="f289" y="f290"/>
              </a:cxn>
              <a:cxn ang="f214">
                <a:pos x="f291" y="f292"/>
              </a:cxn>
              <a:cxn ang="f214">
                <a:pos x="f293" y="f290"/>
              </a:cxn>
              <a:cxn ang="f214">
                <a:pos x="f294" y="f295"/>
              </a:cxn>
              <a:cxn ang="f214">
                <a:pos x="f296" y="f297"/>
              </a:cxn>
              <a:cxn ang="f214">
                <a:pos x="f298" y="f299"/>
              </a:cxn>
              <a:cxn ang="f214">
                <a:pos x="f281" y="f300"/>
              </a:cxn>
              <a:cxn ang="f214">
                <a:pos x="f301" y="f302"/>
              </a:cxn>
              <a:cxn ang="f214">
                <a:pos x="f303" y="f304"/>
              </a:cxn>
              <a:cxn ang="f214">
                <a:pos x="f288" y="f305"/>
              </a:cxn>
              <a:cxn ang="f214">
                <a:pos x="f306" y="f307"/>
              </a:cxn>
              <a:cxn ang="f214">
                <a:pos x="f308" y="f309"/>
              </a:cxn>
              <a:cxn ang="f214">
                <a:pos x="f310" y="f311"/>
              </a:cxn>
              <a:cxn ang="f214">
                <a:pos x="f312" y="f313"/>
              </a:cxn>
              <a:cxn ang="f214">
                <a:pos x="f314" y="f311"/>
              </a:cxn>
              <a:cxn ang="f214">
                <a:pos x="f315" y="f316"/>
              </a:cxn>
              <a:cxn ang="f214">
                <a:pos x="f315" y="f317"/>
              </a:cxn>
              <a:cxn ang="f214">
                <a:pos x="f318" y="f317"/>
              </a:cxn>
              <a:cxn ang="f214">
                <a:pos x="f296" y="f319"/>
              </a:cxn>
              <a:cxn ang="f214">
                <a:pos x="f320" y="f321"/>
              </a:cxn>
              <a:cxn ang="f214">
                <a:pos x="f322" y="f319"/>
              </a:cxn>
              <a:cxn ang="f214">
                <a:pos x="f323" y="f324"/>
              </a:cxn>
              <a:cxn ang="f214">
                <a:pos x="f325" y="f326"/>
              </a:cxn>
              <a:cxn ang="f214">
                <a:pos x="f327" y="f328"/>
              </a:cxn>
              <a:cxn ang="f214">
                <a:pos x="f329" y="f330"/>
              </a:cxn>
              <a:cxn ang="f214">
                <a:pos x="f331" y="f332"/>
              </a:cxn>
              <a:cxn ang="f214">
                <a:pos x="f333" y="f334"/>
              </a:cxn>
              <a:cxn ang="f214">
                <a:pos x="f277" y="f278"/>
              </a:cxn>
            </a:cxnLst>
            <a:rect l="f273" t="f276" r="f274" b="f275"/>
            <a:pathLst>
              <a:path w="75" h="101">
                <a:moveTo>
                  <a:pt x="f6" y="f8"/>
                </a:moveTo>
                <a:cubicBezTo>
                  <a:pt x="f6" y="f9"/>
                  <a:pt x="f8" y="f10"/>
                  <a:pt x="f11" y="f12"/>
                </a:cubicBezTo>
                <a:cubicBezTo>
                  <a:pt x="f13" y="f14"/>
                  <a:pt x="f15" y="f7"/>
                  <a:pt x="f16" y="f7"/>
                </a:cubicBezTo>
                <a:cubicBezTo>
                  <a:pt x="f17" y="f7"/>
                  <a:pt x="f18" y="f19"/>
                  <a:pt x="f20" y="f14"/>
                </a:cubicBezTo>
                <a:cubicBezTo>
                  <a:pt x="f21" y="f22"/>
                  <a:pt x="f23" y="f24"/>
                  <a:pt x="f5" y="f25"/>
                </a:cubicBezTo>
                <a:lnTo>
                  <a:pt x="f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0"/>
                  <a:pt x="f37" y="f10"/>
                </a:cubicBezTo>
                <a:cubicBezTo>
                  <a:pt x="f38" y="f10"/>
                  <a:pt x="f39" y="f35"/>
                  <a:pt x="f40" y="f33"/>
                </a:cubicBezTo>
                <a:cubicBezTo>
                  <a:pt x="f41" y="f31"/>
                  <a:pt x="f42" y="f29"/>
                  <a:pt x="f42" y="f43"/>
                </a:cubicBezTo>
                <a:cubicBezTo>
                  <a:pt x="f42" y="f44"/>
                  <a:pt x="f13" y="f45"/>
                  <a:pt x="f46" y="f11"/>
                </a:cubicBezTo>
                <a:cubicBezTo>
                  <a:pt x="f47" y="f48"/>
                  <a:pt x="f49" y="f50"/>
                  <a:pt x="f38" y="f51"/>
                </a:cubicBezTo>
                <a:cubicBezTo>
                  <a:pt x="f52" y="f51"/>
                  <a:pt x="f53" y="f42"/>
                  <a:pt x="f16" y="f13"/>
                </a:cubicBezTo>
                <a:cubicBezTo>
                  <a:pt x="f36" y="f13"/>
                  <a:pt x="f17" y="f41"/>
                  <a:pt x="f34" y="f46"/>
                </a:cubicBezTo>
                <a:cubicBezTo>
                  <a:pt x="f20" y="f47"/>
                  <a:pt x="f21" y="f54"/>
                  <a:pt x="f28" y="f55"/>
                </a:cubicBezTo>
                <a:cubicBezTo>
                  <a:pt x="f56" y="f57"/>
                  <a:pt x="f27" y="f37"/>
                  <a:pt x="f27" y="f36"/>
                </a:cubicBezTo>
                <a:cubicBezTo>
                  <a:pt x="f27" y="f58"/>
                  <a:pt x="f27" y="f59"/>
                  <a:pt x="f60" y="f61"/>
                </a:cubicBezTo>
                <a:cubicBezTo>
                  <a:pt x="f62" y="f20"/>
                  <a:pt x="f63" y="f30"/>
                  <a:pt x="f64" y="f21"/>
                </a:cubicBezTo>
                <a:cubicBezTo>
                  <a:pt x="f65" y="f63"/>
                  <a:pt x="f32" y="f23"/>
                  <a:pt x="f59" y="f60"/>
                </a:cubicBezTo>
                <a:cubicBezTo>
                  <a:pt x="f17" y="f27"/>
                  <a:pt x="f66" y="f5"/>
                  <a:pt x="f67" y="f5"/>
                </a:cubicBezTo>
                <a:cubicBezTo>
                  <a:pt x="f68" y="f5"/>
                  <a:pt x="f54" y="f27"/>
                  <a:pt x="f41" y="f60"/>
                </a:cubicBezTo>
                <a:cubicBezTo>
                  <a:pt x="f48" y="f23"/>
                  <a:pt x="f69" y="f28"/>
                  <a:pt x="f8" y="f70"/>
                </a:cubicBezTo>
                <a:lnTo>
                  <a:pt x="f8" y="f71"/>
                </a:lnTo>
                <a:lnTo>
                  <a:pt x="f72" y="f71"/>
                </a:lnTo>
                <a:cubicBezTo>
                  <a:pt x="f45" y="f59"/>
                  <a:pt x="f50" y="f61"/>
                  <a:pt x="f46" y="f73"/>
                </a:cubicBezTo>
                <a:cubicBezTo>
                  <a:pt x="f49" y="f20"/>
                  <a:pt x="f38" y="f65"/>
                  <a:pt x="f74" y="f65"/>
                </a:cubicBezTo>
                <a:cubicBezTo>
                  <a:pt x="f75" y="f65"/>
                  <a:pt x="f17" y="f20"/>
                  <a:pt x="f76" y="f73"/>
                </a:cubicBezTo>
                <a:cubicBezTo>
                  <a:pt x="f61" y="f77"/>
                  <a:pt x="f73" y="f76"/>
                  <a:pt x="f73" y="f17"/>
                </a:cubicBezTo>
                <a:cubicBezTo>
                  <a:pt x="f73" y="f78"/>
                  <a:pt x="f32" y="f16"/>
                  <a:pt x="f18" y="f37"/>
                </a:cubicBezTo>
                <a:cubicBezTo>
                  <a:pt x="f76" y="f74"/>
                  <a:pt x="f17" y="f52"/>
                  <a:pt x="f75" y="f57"/>
                </a:cubicBezTo>
                <a:cubicBezTo>
                  <a:pt x="f79" y="f80"/>
                  <a:pt x="f74" y="f38"/>
                  <a:pt x="f80" y="f38"/>
                </a:cubicBezTo>
                <a:cubicBezTo>
                  <a:pt x="f55" y="f81"/>
                  <a:pt x="f49" y="f68"/>
                  <a:pt x="f82" y="f68"/>
                </a:cubicBezTo>
                <a:cubicBezTo>
                  <a:pt x="f51" y="f15"/>
                  <a:pt x="f83" y="f54"/>
                  <a:pt x="f44" y="f84"/>
                </a:cubicBezTo>
                <a:cubicBezTo>
                  <a:pt x="f43" y="f42"/>
                  <a:pt x="f6" y="f11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4" name="Freeform 94"/>
          <p:cNvSpPr/>
          <p:nvPr/>
        </p:nvSpPr>
        <p:spPr>
          <a:xfrm>
            <a:off x="10378485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3"/>
              <a:gd name="f34" fmla="val 24"/>
              <a:gd name="f35" fmla="val 19"/>
              <a:gd name="f36" fmla="val 63"/>
              <a:gd name="f37" fmla="+- 0 0 -90"/>
              <a:gd name="f38" fmla="*/ f3 1 88"/>
              <a:gd name="f39" fmla="*/ f4 1 101"/>
              <a:gd name="f40" fmla="+- f7 0 f5"/>
              <a:gd name="f41" fmla="+- f6 0 f5"/>
              <a:gd name="f42" fmla="*/ f37 f0 1"/>
              <a:gd name="f43" fmla="*/ f41 1 88"/>
              <a:gd name="f44" fmla="*/ f40 1 101"/>
              <a:gd name="f45" fmla="*/ 88 f41 1"/>
              <a:gd name="f46" fmla="*/ 51 f40 1"/>
              <a:gd name="f47" fmla="*/ 76 f41 1"/>
              <a:gd name="f48" fmla="*/ 87 f40 1"/>
              <a:gd name="f49" fmla="*/ 44 f41 1"/>
              <a:gd name="f50" fmla="*/ 101 f40 1"/>
              <a:gd name="f51" fmla="*/ 12 f41 1"/>
              <a:gd name="f52" fmla="*/ 0 f41 1"/>
              <a:gd name="f53" fmla="*/ 14 f40 1"/>
              <a:gd name="f54" fmla="*/ 0 f40 1"/>
              <a:gd name="f55" fmla="*/ 72 f41 1"/>
              <a:gd name="f56" fmla="*/ 64 f41 1"/>
              <a:gd name="f57" fmla="*/ 23 f40 1"/>
              <a:gd name="f58" fmla="*/ 24 f41 1"/>
              <a:gd name="f59" fmla="*/ 17 f41 1"/>
              <a:gd name="f60" fmla="*/ 78 f40 1"/>
              <a:gd name="f61" fmla="*/ f42 1 f2"/>
              <a:gd name="f62" fmla="*/ f45 1 88"/>
              <a:gd name="f63" fmla="*/ f46 1 101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88"/>
              <a:gd name="f70" fmla="*/ f53 1 101"/>
              <a:gd name="f71" fmla="*/ f54 1 101"/>
              <a:gd name="f72" fmla="*/ f55 1 88"/>
              <a:gd name="f73" fmla="*/ f56 1 88"/>
              <a:gd name="f74" fmla="*/ f57 1 101"/>
              <a:gd name="f75" fmla="*/ f58 1 88"/>
              <a:gd name="f76" fmla="*/ f59 1 88"/>
              <a:gd name="f77" fmla="*/ f60 1 101"/>
              <a:gd name="f78" fmla="*/ 0 1 f43"/>
              <a:gd name="f79" fmla="*/ f6 1 f43"/>
              <a:gd name="f80" fmla="*/ 0 1 f44"/>
              <a:gd name="f81" fmla="*/ f7 1 f44"/>
              <a:gd name="f82" fmla="+- f61 0 f1"/>
              <a:gd name="f83" fmla="*/ f62 1 f43"/>
              <a:gd name="f84" fmla="*/ f63 1 f44"/>
              <a:gd name="f85" fmla="*/ f64 1 f43"/>
              <a:gd name="f86" fmla="*/ f65 1 f44"/>
              <a:gd name="f87" fmla="*/ f66 1 f43"/>
              <a:gd name="f88" fmla="*/ f67 1 f44"/>
              <a:gd name="f89" fmla="*/ f68 1 f43"/>
              <a:gd name="f90" fmla="*/ f69 1 f43"/>
              <a:gd name="f91" fmla="*/ f70 1 f44"/>
              <a:gd name="f92" fmla="*/ f71 1 f44"/>
              <a:gd name="f93" fmla="*/ f72 1 f43"/>
              <a:gd name="f94" fmla="*/ f73 1 f43"/>
              <a:gd name="f95" fmla="*/ f74 1 f44"/>
              <a:gd name="f96" fmla="*/ f75 1 f43"/>
              <a:gd name="f97" fmla="*/ f76 1 f43"/>
              <a:gd name="f98" fmla="*/ f77 1 f44"/>
              <a:gd name="f99" fmla="*/ f78 f38 1"/>
              <a:gd name="f100" fmla="*/ f79 f38 1"/>
              <a:gd name="f101" fmla="*/ f81 f39 1"/>
              <a:gd name="f102" fmla="*/ f80 f39 1"/>
              <a:gd name="f103" fmla="*/ f83 f38 1"/>
              <a:gd name="f104" fmla="*/ f84 f39 1"/>
              <a:gd name="f105" fmla="*/ f85 f38 1"/>
              <a:gd name="f106" fmla="*/ f86 f39 1"/>
              <a:gd name="f107" fmla="*/ f87 f38 1"/>
              <a:gd name="f108" fmla="*/ f88 f39 1"/>
              <a:gd name="f109" fmla="*/ f89 f38 1"/>
              <a:gd name="f110" fmla="*/ f90 f38 1"/>
              <a:gd name="f111" fmla="*/ f91 f39 1"/>
              <a:gd name="f112" fmla="*/ f92 f39 1"/>
              <a:gd name="f113" fmla="*/ f93 f38 1"/>
              <a:gd name="f114" fmla="*/ f94 f38 1"/>
              <a:gd name="f115" fmla="*/ f95 f39 1"/>
              <a:gd name="f116" fmla="*/ f96 f38 1"/>
              <a:gd name="f117" fmla="*/ f97 f38 1"/>
              <a:gd name="f118" fmla="*/ f98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2">
                <a:pos x="f103" y="f104"/>
              </a:cxn>
              <a:cxn ang="f82">
                <a:pos x="f105" y="f106"/>
              </a:cxn>
              <a:cxn ang="f82">
                <a:pos x="f107" y="f108"/>
              </a:cxn>
              <a:cxn ang="f82">
                <a:pos x="f109" y="f106"/>
              </a:cxn>
              <a:cxn ang="f82">
                <a:pos x="f110" y="f104"/>
              </a:cxn>
              <a:cxn ang="f82">
                <a:pos x="f109" y="f111"/>
              </a:cxn>
              <a:cxn ang="f82">
                <a:pos x="f107" y="f112"/>
              </a:cxn>
              <a:cxn ang="f82">
                <a:pos x="f105" y="f111"/>
              </a:cxn>
              <a:cxn ang="f82">
                <a:pos x="f103" y="f104"/>
              </a:cxn>
              <a:cxn ang="f82">
                <a:pos x="f113" y="f104"/>
              </a:cxn>
              <a:cxn ang="f82">
                <a:pos x="f114" y="f115"/>
              </a:cxn>
              <a:cxn ang="f82">
                <a:pos x="f107" y="f111"/>
              </a:cxn>
              <a:cxn ang="f82">
                <a:pos x="f116" y="f115"/>
              </a:cxn>
              <a:cxn ang="f82">
                <a:pos x="f117" y="f104"/>
              </a:cxn>
              <a:cxn ang="f82">
                <a:pos x="f116" y="f118"/>
              </a:cxn>
              <a:cxn ang="f82">
                <a:pos x="f107" y="f106"/>
              </a:cxn>
              <a:cxn ang="f82">
                <a:pos x="f114" y="f118"/>
              </a:cxn>
              <a:cxn ang="f82">
                <a:pos x="f113" y="f104"/>
              </a:cxn>
            </a:cxnLst>
            <a:rect l="f99" t="f102" r="f100" b="f101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29" y="f32"/>
                  <a:pt x="f34" y="f23"/>
                </a:cubicBezTo>
                <a:cubicBezTo>
                  <a:pt x="f35" y="f29"/>
                  <a:pt x="f32" y="f27"/>
                  <a:pt x="f32" y="f8"/>
                </a:cubicBezTo>
                <a:cubicBezTo>
                  <a:pt x="f32" y="f36"/>
                  <a:pt x="f35" y="f26"/>
                  <a:pt x="f34" y="f11"/>
                </a:cubicBezTo>
                <a:cubicBezTo>
                  <a:pt x="f29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26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5" name="Freeform 95"/>
          <p:cNvSpPr/>
          <p:nvPr/>
        </p:nvSpPr>
        <p:spPr>
          <a:xfrm>
            <a:off x="10532927" y="4149720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5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58"/>
              <a:gd name="f17" fmla="val 59"/>
              <a:gd name="f18" fmla="val 55"/>
              <a:gd name="f19" fmla="val 57"/>
              <a:gd name="f20" fmla="val 53"/>
              <a:gd name="f21" fmla="val 54"/>
              <a:gd name="f22" fmla="val 52"/>
              <a:gd name="f23" fmla="val 51"/>
              <a:gd name="f24" fmla="val 48"/>
              <a:gd name="f25" fmla="val 50"/>
              <a:gd name="f26" fmla="val 44"/>
              <a:gd name="f27" fmla="val 39"/>
              <a:gd name="f28" fmla="val 35"/>
              <a:gd name="f29" fmla="val 30"/>
              <a:gd name="f30" fmla="val 25"/>
              <a:gd name="f31" fmla="val 56"/>
              <a:gd name="f32" fmla="val 21"/>
              <a:gd name="f33" fmla="val 16"/>
              <a:gd name="f34" fmla="val 26"/>
              <a:gd name="f35" fmla="val 41"/>
              <a:gd name="f36" fmla="val 32"/>
              <a:gd name="f37" fmla="val 37"/>
              <a:gd name="f38" fmla="val 36"/>
              <a:gd name="f39" fmla="val 43"/>
              <a:gd name="f40" fmla="val 66"/>
              <a:gd name="f41" fmla="val 38"/>
              <a:gd name="f42" fmla="val 72"/>
              <a:gd name="f43" fmla="val 77"/>
              <a:gd name="f44" fmla="val 71"/>
              <a:gd name="f45" fmla="+- 0 0 -90"/>
              <a:gd name="f46" fmla="*/ f3 1 80"/>
              <a:gd name="f47" fmla="*/ f4 1 133"/>
              <a:gd name="f48" fmla="+- f7 0 f5"/>
              <a:gd name="f49" fmla="+- f6 0 f5"/>
              <a:gd name="f50" fmla="*/ f45 f0 1"/>
              <a:gd name="f51" fmla="*/ f49 1 80"/>
              <a:gd name="f52" fmla="*/ f48 1 133"/>
              <a:gd name="f53" fmla="*/ 80 f49 1"/>
              <a:gd name="f54" fmla="*/ 133 f48 1"/>
              <a:gd name="f55" fmla="*/ 64 f49 1"/>
              <a:gd name="f56" fmla="*/ 79 f48 1"/>
              <a:gd name="f57" fmla="*/ 63 f49 1"/>
              <a:gd name="f58" fmla="*/ 67 f48 1"/>
              <a:gd name="f59" fmla="*/ 60 f49 1"/>
              <a:gd name="f60" fmla="*/ 58 f48 1"/>
              <a:gd name="f61" fmla="*/ 54 f49 1"/>
              <a:gd name="f62" fmla="*/ 52 f48 1"/>
              <a:gd name="f63" fmla="*/ 44 f49 1"/>
              <a:gd name="f64" fmla="*/ 50 f48 1"/>
              <a:gd name="f65" fmla="*/ 30 f49 1"/>
              <a:gd name="f66" fmla="*/ 54 f48 1"/>
              <a:gd name="f67" fmla="*/ 16 f49 1"/>
              <a:gd name="f68" fmla="*/ 62 f48 1"/>
              <a:gd name="f69" fmla="*/ 0 f49 1"/>
              <a:gd name="f70" fmla="*/ 0 f48 1"/>
              <a:gd name="f71" fmla="*/ 48 f48 1"/>
              <a:gd name="f72" fmla="*/ 32 f49 1"/>
              <a:gd name="f73" fmla="*/ 39 f48 1"/>
              <a:gd name="f74" fmla="*/ 48 f49 1"/>
              <a:gd name="f75" fmla="*/ 35 f48 1"/>
              <a:gd name="f76" fmla="*/ 72 f49 1"/>
              <a:gd name="f77" fmla="*/ 44 f48 1"/>
              <a:gd name="f78" fmla="*/ 71 f48 1"/>
              <a:gd name="f79" fmla="*/ f50 1 f2"/>
              <a:gd name="f80" fmla="*/ f53 1 80"/>
              <a:gd name="f81" fmla="*/ f54 1 133"/>
              <a:gd name="f82" fmla="*/ f55 1 80"/>
              <a:gd name="f83" fmla="*/ f56 1 133"/>
              <a:gd name="f84" fmla="*/ f57 1 80"/>
              <a:gd name="f85" fmla="*/ f58 1 133"/>
              <a:gd name="f86" fmla="*/ f59 1 80"/>
              <a:gd name="f87" fmla="*/ f60 1 133"/>
              <a:gd name="f88" fmla="*/ f61 1 80"/>
              <a:gd name="f89" fmla="*/ f62 1 133"/>
              <a:gd name="f90" fmla="*/ f63 1 80"/>
              <a:gd name="f91" fmla="*/ f64 1 133"/>
              <a:gd name="f92" fmla="*/ f65 1 80"/>
              <a:gd name="f93" fmla="*/ f66 1 133"/>
              <a:gd name="f94" fmla="*/ f67 1 80"/>
              <a:gd name="f95" fmla="*/ f68 1 133"/>
              <a:gd name="f96" fmla="*/ f69 1 80"/>
              <a:gd name="f97" fmla="*/ f70 1 133"/>
              <a:gd name="f98" fmla="*/ f71 1 133"/>
              <a:gd name="f99" fmla="*/ f72 1 80"/>
              <a:gd name="f100" fmla="*/ f73 1 133"/>
              <a:gd name="f101" fmla="*/ f74 1 80"/>
              <a:gd name="f102" fmla="*/ f75 1 133"/>
              <a:gd name="f103" fmla="*/ f76 1 80"/>
              <a:gd name="f104" fmla="*/ f77 1 133"/>
              <a:gd name="f105" fmla="*/ f78 1 133"/>
              <a:gd name="f106" fmla="*/ 0 1 f51"/>
              <a:gd name="f107" fmla="*/ f6 1 f51"/>
              <a:gd name="f108" fmla="*/ 0 1 f52"/>
              <a:gd name="f109" fmla="*/ f7 1 f52"/>
              <a:gd name="f110" fmla="+- f79 0 f1"/>
              <a:gd name="f111" fmla="*/ f80 1 f51"/>
              <a:gd name="f112" fmla="*/ f81 1 f52"/>
              <a:gd name="f113" fmla="*/ f82 1 f51"/>
              <a:gd name="f114" fmla="*/ f83 1 f52"/>
              <a:gd name="f115" fmla="*/ f84 1 f51"/>
              <a:gd name="f116" fmla="*/ f85 1 f52"/>
              <a:gd name="f117" fmla="*/ f86 1 f51"/>
              <a:gd name="f118" fmla="*/ f87 1 f52"/>
              <a:gd name="f119" fmla="*/ f88 1 f51"/>
              <a:gd name="f120" fmla="*/ f89 1 f52"/>
              <a:gd name="f121" fmla="*/ f90 1 f51"/>
              <a:gd name="f122" fmla="*/ f91 1 f52"/>
              <a:gd name="f123" fmla="*/ f92 1 f51"/>
              <a:gd name="f124" fmla="*/ f93 1 f52"/>
              <a:gd name="f125" fmla="*/ f94 1 f51"/>
              <a:gd name="f126" fmla="*/ f95 1 f52"/>
              <a:gd name="f127" fmla="*/ f96 1 f51"/>
              <a:gd name="f128" fmla="*/ f97 1 f52"/>
              <a:gd name="f129" fmla="*/ f98 1 f52"/>
              <a:gd name="f130" fmla="*/ f99 1 f51"/>
              <a:gd name="f131" fmla="*/ f100 1 f52"/>
              <a:gd name="f132" fmla="*/ f101 1 f51"/>
              <a:gd name="f133" fmla="*/ f102 1 f52"/>
              <a:gd name="f134" fmla="*/ f103 1 f51"/>
              <a:gd name="f135" fmla="*/ f104 1 f52"/>
              <a:gd name="f136" fmla="*/ f105 1 f52"/>
              <a:gd name="f137" fmla="*/ f106 f46 1"/>
              <a:gd name="f138" fmla="*/ f107 f46 1"/>
              <a:gd name="f139" fmla="*/ f109 f47 1"/>
              <a:gd name="f140" fmla="*/ f108 f47 1"/>
              <a:gd name="f141" fmla="*/ f111 f46 1"/>
              <a:gd name="f142" fmla="*/ f112 f47 1"/>
              <a:gd name="f143" fmla="*/ f113 f46 1"/>
              <a:gd name="f144" fmla="*/ f114 f47 1"/>
              <a:gd name="f145" fmla="*/ f115 f46 1"/>
              <a:gd name="f146" fmla="*/ f116 f47 1"/>
              <a:gd name="f147" fmla="*/ f117 f46 1"/>
              <a:gd name="f148" fmla="*/ f118 f47 1"/>
              <a:gd name="f149" fmla="*/ f119 f46 1"/>
              <a:gd name="f150" fmla="*/ f120 f47 1"/>
              <a:gd name="f151" fmla="*/ f121 f46 1"/>
              <a:gd name="f152" fmla="*/ f122 f47 1"/>
              <a:gd name="f153" fmla="*/ f123 f46 1"/>
              <a:gd name="f154" fmla="*/ f124 f47 1"/>
              <a:gd name="f155" fmla="*/ f125 f46 1"/>
              <a:gd name="f156" fmla="*/ f126 f47 1"/>
              <a:gd name="f157" fmla="*/ f127 f46 1"/>
              <a:gd name="f158" fmla="*/ f128 f47 1"/>
              <a:gd name="f159" fmla="*/ f129 f47 1"/>
              <a:gd name="f160" fmla="*/ f130 f46 1"/>
              <a:gd name="f161" fmla="*/ f131 f47 1"/>
              <a:gd name="f162" fmla="*/ f132 f46 1"/>
              <a:gd name="f163" fmla="*/ f133 f47 1"/>
              <a:gd name="f164" fmla="*/ f134 f46 1"/>
              <a:gd name="f165" fmla="*/ f135 f47 1"/>
              <a:gd name="f166" fmla="*/ f136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1" y="f142"/>
              </a:cxn>
              <a:cxn ang="f110">
                <a:pos x="f143" y="f142"/>
              </a:cxn>
              <a:cxn ang="f110">
                <a:pos x="f143" y="f144"/>
              </a:cxn>
              <a:cxn ang="f110">
                <a:pos x="f145" y="f146"/>
              </a:cxn>
              <a:cxn ang="f110">
                <a:pos x="f147" y="f148"/>
              </a:cxn>
              <a:cxn ang="f110">
                <a:pos x="f149" y="f150"/>
              </a:cxn>
              <a:cxn ang="f110">
                <a:pos x="f151" y="f152"/>
              </a:cxn>
              <a:cxn ang="f110">
                <a:pos x="f153" y="f154"/>
              </a:cxn>
              <a:cxn ang="f110">
                <a:pos x="f155" y="f156"/>
              </a:cxn>
              <a:cxn ang="f110">
                <a:pos x="f155" y="f142"/>
              </a:cxn>
              <a:cxn ang="f110">
                <a:pos x="f157" y="f142"/>
              </a:cxn>
              <a:cxn ang="f110">
                <a:pos x="f157" y="f158"/>
              </a:cxn>
              <a:cxn ang="f110">
                <a:pos x="f155" y="f158"/>
              </a:cxn>
              <a:cxn ang="f110">
                <a:pos x="f155" y="f159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64" y="f165"/>
              </a:cxn>
              <a:cxn ang="f110">
                <a:pos x="f141" y="f166"/>
              </a:cxn>
              <a:cxn ang="f110">
                <a:pos x="f141" y="f142"/>
              </a:cxn>
            </a:cxnLst>
            <a:rect l="f137" t="f140" r="f138" b="f139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3"/>
                  <a:pt x="f24" y="f25"/>
                  <a:pt x="f26" y="f25"/>
                </a:cubicBezTo>
                <a:cubicBezTo>
                  <a:pt x="f27" y="f25"/>
                  <a:pt x="f28" y="f22"/>
                  <a:pt x="f29" y="f21"/>
                </a:cubicBezTo>
                <a:cubicBezTo>
                  <a:pt x="f30" y="f31"/>
                  <a:pt x="f32" y="f17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24"/>
                </a:lnTo>
                <a:cubicBezTo>
                  <a:pt x="f32" y="f26"/>
                  <a:pt x="f34" y="f35"/>
                  <a:pt x="f36" y="f27"/>
                </a:cubicBezTo>
                <a:cubicBezTo>
                  <a:pt x="f37" y="f38"/>
                  <a:pt x="f39" y="f28"/>
                  <a:pt x="f24" y="f28"/>
                </a:cubicBezTo>
                <a:cubicBezTo>
                  <a:pt x="f16" y="f28"/>
                  <a:pt x="f40" y="f41"/>
                  <a:pt x="f42" y="f26"/>
                </a:cubicBezTo>
                <a:cubicBezTo>
                  <a:pt x="f43" y="f23"/>
                  <a:pt x="f6" y="f15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6" name="Freeform 96"/>
          <p:cNvSpPr/>
          <p:nvPr/>
        </p:nvSpPr>
        <p:spPr>
          <a:xfrm>
            <a:off x="10680923" y="4201201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7"/>
              <a:gd name="f16" fmla="val 44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0"/>
              <a:gd name="f38" fmla="val 52"/>
              <a:gd name="f39" fmla="val 55"/>
              <a:gd name="f40" fmla="val 57"/>
              <a:gd name="f41" fmla="+- 0 0 -90"/>
              <a:gd name="f42" fmla="*/ f3 1 59"/>
              <a:gd name="f43" fmla="*/ f4 1 95"/>
              <a:gd name="f44" fmla="+- f7 0 f5"/>
              <a:gd name="f45" fmla="+- f6 0 f5"/>
              <a:gd name="f46" fmla="*/ f41 f0 1"/>
              <a:gd name="f47" fmla="*/ f45 1 59"/>
              <a:gd name="f48" fmla="*/ f44 1 95"/>
              <a:gd name="f49" fmla="*/ 59 f45 1"/>
              <a:gd name="f50" fmla="*/ 17 f44 1"/>
              <a:gd name="f51" fmla="*/ 58 f45 1"/>
              <a:gd name="f52" fmla="*/ 51 f45 1"/>
              <a:gd name="f53" fmla="*/ 16 f44 1"/>
              <a:gd name="f54" fmla="*/ 44 f45 1"/>
              <a:gd name="f55" fmla="*/ 29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59"/>
              <a:gd name="f70" fmla="*/ f50 1 95"/>
              <a:gd name="f71" fmla="*/ f51 1 59"/>
              <a:gd name="f72" fmla="*/ f52 1 59"/>
              <a:gd name="f73" fmla="*/ f53 1 95"/>
              <a:gd name="f74" fmla="*/ f54 1 59"/>
              <a:gd name="f75" fmla="*/ f55 1 59"/>
              <a:gd name="f76" fmla="*/ f56 1 95"/>
              <a:gd name="f77" fmla="*/ f57 1 59"/>
              <a:gd name="f78" fmla="*/ f58 1 95"/>
              <a:gd name="f79" fmla="*/ f59 1 95"/>
              <a:gd name="f80" fmla="*/ f60 1 59"/>
              <a:gd name="f81" fmla="*/ f61 1 95"/>
              <a:gd name="f82" fmla="*/ f62 1 95"/>
              <a:gd name="f83" fmla="*/ f63 1 59"/>
              <a:gd name="f84" fmla="*/ f64 1 95"/>
              <a:gd name="f85" fmla="*/ f65 1 59"/>
              <a:gd name="f86" fmla="*/ f66 1 59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7" name="Freeform 97"/>
          <p:cNvSpPr/>
          <p:nvPr/>
        </p:nvSpPr>
        <p:spPr>
          <a:xfrm>
            <a:off x="10771019" y="4201201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5"/>
              <a:gd name="f40" fmla="val 74"/>
              <a:gd name="f41" fmla="val 97"/>
              <a:gd name="f42" fmla="val 98"/>
              <a:gd name="f43" fmla="val 62"/>
              <a:gd name="f44" fmla="val 34"/>
              <a:gd name="f45" fmla="val 22"/>
              <a:gd name="f46" fmla="val 96"/>
              <a:gd name="f47" fmla="val 13"/>
              <a:gd name="f48" fmla="val 88"/>
              <a:gd name="f49" fmla="val 4"/>
              <a:gd name="f50" fmla="val 67"/>
              <a:gd name="f51" fmla="val 51"/>
              <a:gd name="f52" fmla="val 35"/>
              <a:gd name="f53" fmla="val 14"/>
              <a:gd name="f54" fmla="val 5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30"/>
              <a:gd name="f61" fmla="val 43"/>
              <a:gd name="f62" fmla="val 71"/>
              <a:gd name="f63" fmla="val 40"/>
              <a:gd name="f64" fmla="val 31"/>
              <a:gd name="f65" fmla="val 25"/>
              <a:gd name="f66" fmla="val 64"/>
              <a:gd name="f67" fmla="val 20"/>
              <a:gd name="f68" fmla="val 60"/>
              <a:gd name="f69" fmla="val 54"/>
              <a:gd name="f70" fmla="+- 0 0 -90"/>
              <a:gd name="f71" fmla="*/ f3 1 87"/>
              <a:gd name="f72" fmla="*/ f4 1 100"/>
              <a:gd name="f73" fmla="+- f7 0 f5"/>
              <a:gd name="f74" fmla="+- f6 0 f5"/>
              <a:gd name="f75" fmla="*/ f70 f0 1"/>
              <a:gd name="f76" fmla="*/ f74 1 87"/>
              <a:gd name="f77" fmla="*/ f73 1 100"/>
              <a:gd name="f78" fmla="*/ 87 f74 1"/>
              <a:gd name="f79" fmla="*/ 52 f73 1"/>
              <a:gd name="f80" fmla="*/ 16 f74 1"/>
              <a:gd name="f81" fmla="*/ 19 f74 1"/>
              <a:gd name="f82" fmla="*/ 68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3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100 f73 1"/>
              <a:gd name="f98" fmla="*/ 13 f74 1"/>
              <a:gd name="f99" fmla="*/ 88 f73 1"/>
              <a:gd name="f100" fmla="*/ 0 f74 1"/>
              <a:gd name="f101" fmla="*/ 51 f73 1"/>
              <a:gd name="f102" fmla="*/ 14 f73 1"/>
              <a:gd name="f103" fmla="*/ 46 f74 1"/>
              <a:gd name="f104" fmla="*/ 0 f73 1"/>
              <a:gd name="f105" fmla="*/ 76 f74 1"/>
              <a:gd name="f106" fmla="*/ 11 f73 1"/>
              <a:gd name="f107" fmla="*/ 43 f73 1"/>
              <a:gd name="f108" fmla="*/ 71 f74 1"/>
              <a:gd name="f109" fmla="*/ 40 f73 1"/>
              <a:gd name="f110" fmla="*/ 64 f74 1"/>
              <a:gd name="f111" fmla="*/ 20 f73 1"/>
              <a:gd name="f112" fmla="*/ 45 f74 1"/>
              <a:gd name="f113" fmla="*/ 13 f73 1"/>
              <a:gd name="f114" fmla="*/ 25 f74 1"/>
              <a:gd name="f115" fmla="*/ 21 f73 1"/>
              <a:gd name="f116" fmla="*/ f75 1 f2"/>
              <a:gd name="f117" fmla="*/ f78 1 87"/>
              <a:gd name="f118" fmla="*/ f79 1 100"/>
              <a:gd name="f119" fmla="*/ f80 1 87"/>
              <a:gd name="f120" fmla="*/ f81 1 87"/>
              <a:gd name="f121" fmla="*/ f82 1 100"/>
              <a:gd name="f122" fmla="*/ f83 1 87"/>
              <a:gd name="f123" fmla="*/ f84 1 100"/>
              <a:gd name="f124" fmla="*/ f85 1 87"/>
              <a:gd name="f125" fmla="*/ f86 1 100"/>
              <a:gd name="f126" fmla="*/ f87 1 87"/>
              <a:gd name="f127" fmla="*/ f88 1 100"/>
              <a:gd name="f128" fmla="*/ f89 1 87"/>
              <a:gd name="f129" fmla="*/ f90 1 100"/>
              <a:gd name="f130" fmla="*/ f91 1 87"/>
              <a:gd name="f131" fmla="*/ f92 1 100"/>
              <a:gd name="f132" fmla="*/ f93 1 87"/>
              <a:gd name="f133" fmla="*/ f94 1 100"/>
              <a:gd name="f134" fmla="*/ f95 1 87"/>
              <a:gd name="f135" fmla="*/ f96 1 100"/>
              <a:gd name="f136" fmla="*/ f97 1 100"/>
              <a:gd name="f137" fmla="*/ f98 1 87"/>
              <a:gd name="f138" fmla="*/ f99 1 100"/>
              <a:gd name="f139" fmla="*/ f100 1 87"/>
              <a:gd name="f140" fmla="*/ f101 1 100"/>
              <a:gd name="f141" fmla="*/ f102 1 100"/>
              <a:gd name="f142" fmla="*/ f103 1 87"/>
              <a:gd name="f143" fmla="*/ f104 1 100"/>
              <a:gd name="f144" fmla="*/ f105 1 87"/>
              <a:gd name="f145" fmla="*/ f106 1 100"/>
              <a:gd name="f146" fmla="*/ f107 1 100"/>
              <a:gd name="f147" fmla="*/ f108 1 87"/>
              <a:gd name="f148" fmla="*/ f109 1 100"/>
              <a:gd name="f149" fmla="*/ f110 1 87"/>
              <a:gd name="f150" fmla="*/ f111 1 100"/>
              <a:gd name="f151" fmla="*/ f112 1 87"/>
              <a:gd name="f152" fmla="*/ f113 1 100"/>
              <a:gd name="f153" fmla="*/ f114 1 87"/>
              <a:gd name="f154" fmla="*/ f115 1 100"/>
              <a:gd name="f155" fmla="*/ 0 1 f76"/>
              <a:gd name="f156" fmla="*/ f6 1 f76"/>
              <a:gd name="f157" fmla="*/ 0 1 f77"/>
              <a:gd name="f158" fmla="*/ f7 1 f77"/>
              <a:gd name="f159" fmla="+- f116 0 f1"/>
              <a:gd name="f160" fmla="*/ f117 1 f76"/>
              <a:gd name="f161" fmla="*/ f118 1 f77"/>
              <a:gd name="f162" fmla="*/ f119 1 f76"/>
              <a:gd name="f163" fmla="*/ f120 1 f76"/>
              <a:gd name="f164" fmla="*/ f121 1 f77"/>
              <a:gd name="f165" fmla="*/ f122 1 f76"/>
              <a:gd name="f166" fmla="*/ f123 1 f77"/>
              <a:gd name="f167" fmla="*/ f124 1 f76"/>
              <a:gd name="f168" fmla="*/ f125 1 f77"/>
              <a:gd name="f169" fmla="*/ f126 1 f76"/>
              <a:gd name="f170" fmla="*/ f127 1 f77"/>
              <a:gd name="f171" fmla="*/ f128 1 f76"/>
              <a:gd name="f172" fmla="*/ f129 1 f77"/>
              <a:gd name="f173" fmla="*/ f130 1 f76"/>
              <a:gd name="f174" fmla="*/ f131 1 f77"/>
              <a:gd name="f175" fmla="*/ f132 1 f76"/>
              <a:gd name="f176" fmla="*/ f133 1 f77"/>
              <a:gd name="f177" fmla="*/ f134 1 f76"/>
              <a:gd name="f178" fmla="*/ f135 1 f77"/>
              <a:gd name="f179" fmla="*/ f136 1 f77"/>
              <a:gd name="f180" fmla="*/ f137 1 f76"/>
              <a:gd name="f181" fmla="*/ f138 1 f77"/>
              <a:gd name="f182" fmla="*/ f139 1 f76"/>
              <a:gd name="f183" fmla="*/ f140 1 f77"/>
              <a:gd name="f184" fmla="*/ f141 1 f77"/>
              <a:gd name="f185" fmla="*/ f142 1 f76"/>
              <a:gd name="f186" fmla="*/ f143 1 f77"/>
              <a:gd name="f187" fmla="*/ f144 1 f76"/>
              <a:gd name="f188" fmla="*/ f145 1 f77"/>
              <a:gd name="f189" fmla="*/ f146 1 f77"/>
              <a:gd name="f190" fmla="*/ f147 1 f76"/>
              <a:gd name="f191" fmla="*/ f148 1 f77"/>
              <a:gd name="f192" fmla="*/ f149 1 f76"/>
              <a:gd name="f193" fmla="*/ f150 1 f77"/>
              <a:gd name="f194" fmla="*/ f151 1 f76"/>
              <a:gd name="f195" fmla="*/ f152 1 f77"/>
              <a:gd name="f196" fmla="*/ f153 1 f76"/>
              <a:gd name="f197" fmla="*/ f154 1 f77"/>
              <a:gd name="f198" fmla="*/ f155 f71 1"/>
              <a:gd name="f199" fmla="*/ f156 f71 1"/>
              <a:gd name="f200" fmla="*/ f158 f72 1"/>
              <a:gd name="f201" fmla="*/ f157 f72 1"/>
              <a:gd name="f202" fmla="*/ f160 f71 1"/>
              <a:gd name="f203" fmla="*/ f161 f72 1"/>
              <a:gd name="f204" fmla="*/ f162 f71 1"/>
              <a:gd name="f205" fmla="*/ f163 f71 1"/>
              <a:gd name="f206" fmla="*/ f164 f72 1"/>
              <a:gd name="f207" fmla="*/ f165 f71 1"/>
              <a:gd name="f208" fmla="*/ f166 f72 1"/>
              <a:gd name="f209" fmla="*/ f167 f71 1"/>
              <a:gd name="f210" fmla="*/ f168 f72 1"/>
              <a:gd name="f211" fmla="*/ f169 f71 1"/>
              <a:gd name="f212" fmla="*/ f170 f72 1"/>
              <a:gd name="f213" fmla="*/ f171 f71 1"/>
              <a:gd name="f214" fmla="*/ f172 f72 1"/>
              <a:gd name="f215" fmla="*/ f173 f71 1"/>
              <a:gd name="f216" fmla="*/ f174 f72 1"/>
              <a:gd name="f217" fmla="*/ f175 f71 1"/>
              <a:gd name="f218" fmla="*/ f176 f72 1"/>
              <a:gd name="f219" fmla="*/ f177 f71 1"/>
              <a:gd name="f220" fmla="*/ f178 f72 1"/>
              <a:gd name="f221" fmla="*/ f179 f72 1"/>
              <a:gd name="f222" fmla="*/ f180 f71 1"/>
              <a:gd name="f223" fmla="*/ f181 f72 1"/>
              <a:gd name="f224" fmla="*/ f182 f71 1"/>
              <a:gd name="f225" fmla="*/ f183 f72 1"/>
              <a:gd name="f226" fmla="*/ f184 f72 1"/>
              <a:gd name="f227" fmla="*/ f185 f71 1"/>
              <a:gd name="f228" fmla="*/ f186 f72 1"/>
              <a:gd name="f229" fmla="*/ f187 f71 1"/>
              <a:gd name="f230" fmla="*/ f188 f72 1"/>
              <a:gd name="f231" fmla="*/ f189 f72 1"/>
              <a:gd name="f232" fmla="*/ f190 f71 1"/>
              <a:gd name="f233" fmla="*/ f191 f72 1"/>
              <a:gd name="f234" fmla="*/ f192 f71 1"/>
              <a:gd name="f235" fmla="*/ f193 f72 1"/>
              <a:gd name="f236" fmla="*/ f194 f71 1"/>
              <a:gd name="f237" fmla="*/ f195 f72 1"/>
              <a:gd name="f238" fmla="*/ f196 f71 1"/>
              <a:gd name="f239" fmla="*/ f197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9">
                <a:pos x="f202" y="f203"/>
              </a:cxn>
              <a:cxn ang="f159">
                <a:pos x="f204" y="f203"/>
              </a:cxn>
              <a:cxn ang="f159">
                <a:pos x="f205" y="f206"/>
              </a:cxn>
              <a:cxn ang="f159">
                <a:pos x="f207" y="f208"/>
              </a:cxn>
              <a:cxn ang="f159">
                <a:pos x="f209" y="f210"/>
              </a:cxn>
              <a:cxn ang="f159">
                <a:pos x="f211" y="f212"/>
              </a:cxn>
              <a:cxn ang="f159">
                <a:pos x="f213" y="f214"/>
              </a:cxn>
              <a:cxn ang="f159">
                <a:pos x="f215" y="f216"/>
              </a:cxn>
              <a:cxn ang="f159">
                <a:pos x="f217" y="f216"/>
              </a:cxn>
              <a:cxn ang="f159">
                <a:pos x="f217" y="f218"/>
              </a:cxn>
              <a:cxn ang="f159">
                <a:pos x="f219" y="f220"/>
              </a:cxn>
              <a:cxn ang="f159">
                <a:pos x="f211" y="f221"/>
              </a:cxn>
              <a:cxn ang="f159">
                <a:pos x="f222" y="f223"/>
              </a:cxn>
              <a:cxn ang="f159">
                <a:pos x="f224" y="f225"/>
              </a:cxn>
              <a:cxn ang="f159">
                <a:pos x="f222" y="f226"/>
              </a:cxn>
              <a:cxn ang="f159">
                <a:pos x="f227" y="f228"/>
              </a:cxn>
              <a:cxn ang="f159">
                <a:pos x="f229" y="f230"/>
              </a:cxn>
              <a:cxn ang="f159">
                <a:pos x="f202" y="f231"/>
              </a:cxn>
              <a:cxn ang="f159">
                <a:pos x="f202" y="f203"/>
              </a:cxn>
              <a:cxn ang="f159">
                <a:pos x="f232" y="f233"/>
              </a:cxn>
              <a:cxn ang="f159">
                <a:pos x="f234" y="f235"/>
              </a:cxn>
              <a:cxn ang="f159">
                <a:pos x="f236" y="f237"/>
              </a:cxn>
              <a:cxn ang="f159">
                <a:pos x="f238" y="f239"/>
              </a:cxn>
              <a:cxn ang="f159">
                <a:pos x="f204" y="f233"/>
              </a:cxn>
              <a:cxn ang="f159">
                <a:pos x="f232" y="f233"/>
              </a:cxn>
            </a:cxnLst>
            <a:rect l="f198" t="f201" r="f199" b="f200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24"/>
                </a:cubicBezTo>
                <a:cubicBezTo>
                  <a:pt x="f34" y="f35"/>
                  <a:pt x="f22" y="f36"/>
                  <a:pt x="f26" y="f18"/>
                </a:cubicBezTo>
                <a:lnTo>
                  <a:pt x="f32" y="f18"/>
                </a:lnTo>
                <a:lnTo>
                  <a:pt x="f32" y="f37"/>
                </a:lnTo>
                <a:cubicBezTo>
                  <a:pt x="f38" y="f39"/>
                  <a:pt x="f40" y="f41"/>
                  <a:pt x="f14" y="f42"/>
                </a:cubicBezTo>
                <a:cubicBezTo>
                  <a:pt x="f43" y="f7"/>
                  <a:pt x="f31" y="f7"/>
                  <a:pt x="f30" y="f7"/>
                </a:cubicBezTo>
                <a:cubicBezTo>
                  <a:pt x="f44" y="f7"/>
                  <a:pt x="f45" y="f46"/>
                  <a:pt x="f47" y="f48"/>
                </a:cubicBezTo>
                <a:cubicBezTo>
                  <a:pt x="f49" y="f38"/>
                  <a:pt x="f5" y="f50"/>
                  <a:pt x="f5" y="f51"/>
                </a:cubicBezTo>
                <a:cubicBezTo>
                  <a:pt x="f5" y="f52"/>
                  <a:pt x="f49" y="f17"/>
                  <a:pt x="f47" y="f53"/>
                </a:cubicBezTo>
                <a:cubicBezTo>
                  <a:pt x="f15" y="f54"/>
                  <a:pt x="f55" y="f5"/>
                  <a:pt x="f56" y="f5"/>
                </a:cubicBezTo>
                <a:cubicBezTo>
                  <a:pt x="f57" y="f5"/>
                  <a:pt x="f58" y="f49"/>
                  <a:pt x="f34" y="f59"/>
                </a:cubicBezTo>
                <a:cubicBezTo>
                  <a:pt x="f24" y="f13"/>
                  <a:pt x="f6" y="f60"/>
                  <a:pt x="f6" y="f61"/>
                </a:cubicBezTo>
                <a:lnTo>
                  <a:pt x="f6" y="f8"/>
                </a:lnTo>
                <a:close/>
                <a:moveTo>
                  <a:pt x="f62" y="f63"/>
                </a:moveTo>
                <a:cubicBezTo>
                  <a:pt x="f62" y="f64"/>
                  <a:pt x="f58" y="f65"/>
                  <a:pt x="f66" y="f67"/>
                </a:cubicBezTo>
                <a:cubicBezTo>
                  <a:pt x="f68" y="f9"/>
                  <a:pt x="f69" y="f47"/>
                  <a:pt x="f29" y="f47"/>
                </a:cubicBezTo>
                <a:cubicBezTo>
                  <a:pt x="f25" y="f47"/>
                  <a:pt x="f60" y="f9"/>
                  <a:pt x="f65" y="f15"/>
                </a:cubicBezTo>
                <a:cubicBezTo>
                  <a:pt x="f67" y="f19"/>
                  <a:pt x="f11" y="f55"/>
                  <a:pt x="f9" y="f63"/>
                </a:cubicBezTo>
                <a:lnTo>
                  <a:pt x="f62" y="f63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8" name="Freeform 98"/>
          <p:cNvSpPr/>
          <p:nvPr/>
        </p:nvSpPr>
        <p:spPr>
          <a:xfrm>
            <a:off x="10919024" y="420120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40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9"/>
              <a:gd name="f32" fmla="val 30"/>
              <a:gd name="f33" fmla="val 19"/>
              <a:gd name="f34" fmla="val 21"/>
              <a:gd name="f35" fmla="val 24"/>
              <a:gd name="f36" fmla="val 27"/>
              <a:gd name="f37" fmla="val 3"/>
              <a:gd name="f38" fmla="val 13"/>
              <a:gd name="f39" fmla="val 9"/>
              <a:gd name="f40" fmla="val 26"/>
              <a:gd name="f41" fmla="val 6"/>
              <a:gd name="f42" fmla="val 4"/>
              <a:gd name="f43" fmla="val 37"/>
              <a:gd name="f44" fmla="val 1"/>
              <a:gd name="f45" fmla="val 42"/>
              <a:gd name="f46" fmla="val 58"/>
              <a:gd name="f47" fmla="val 66"/>
              <a:gd name="f48" fmla="val 72"/>
              <a:gd name="f49" fmla="val 77"/>
              <a:gd name="f50" fmla="val 36"/>
              <a:gd name="f51" fmla="+- 0 0 -90"/>
              <a:gd name="f52" fmla="*/ f3 1 80"/>
              <a:gd name="f53" fmla="*/ f4 1 98"/>
              <a:gd name="f54" fmla="+- f7 0 f5"/>
              <a:gd name="f55" fmla="+- f6 0 f5"/>
              <a:gd name="f56" fmla="*/ f51 f0 1"/>
              <a:gd name="f57" fmla="*/ f55 1 80"/>
              <a:gd name="f58" fmla="*/ f54 1 98"/>
              <a:gd name="f59" fmla="*/ 80 f55 1"/>
              <a:gd name="f60" fmla="*/ 98 f54 1"/>
              <a:gd name="f61" fmla="*/ 64 f55 1"/>
              <a:gd name="f62" fmla="*/ 44 f54 1"/>
              <a:gd name="f63" fmla="*/ 63 f55 1"/>
              <a:gd name="f64" fmla="*/ 32 f54 1"/>
              <a:gd name="f65" fmla="*/ 60 f55 1"/>
              <a:gd name="f66" fmla="*/ 23 f54 1"/>
              <a:gd name="f67" fmla="*/ 54 f55 1"/>
              <a:gd name="f68" fmla="*/ 17 f54 1"/>
              <a:gd name="f69" fmla="*/ 43 f55 1"/>
              <a:gd name="f70" fmla="*/ 15 f54 1"/>
              <a:gd name="f71" fmla="*/ 30 f55 1"/>
              <a:gd name="f72" fmla="*/ 19 f54 1"/>
              <a:gd name="f73" fmla="*/ 16 f55 1"/>
              <a:gd name="f74" fmla="*/ 27 f54 1"/>
              <a:gd name="f75" fmla="*/ 0 f55 1"/>
              <a:gd name="f76" fmla="*/ 3 f54 1"/>
              <a:gd name="f77" fmla="*/ 13 f54 1"/>
              <a:gd name="f78" fmla="*/ 32 f55 1"/>
              <a:gd name="f79" fmla="*/ 4 f54 1"/>
              <a:gd name="f80" fmla="*/ 48 f55 1"/>
              <a:gd name="f81" fmla="*/ 0 f54 1"/>
              <a:gd name="f82" fmla="*/ 72 f55 1"/>
              <a:gd name="f83" fmla="*/ 9 f54 1"/>
              <a:gd name="f84" fmla="*/ 36 f54 1"/>
              <a:gd name="f85" fmla="*/ f56 1 f2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80"/>
              <a:gd name="f110" fmla="*/ f83 1 98"/>
              <a:gd name="f111" fmla="*/ f84 1 98"/>
              <a:gd name="f112" fmla="*/ 0 1 f57"/>
              <a:gd name="f113" fmla="*/ f6 1 f57"/>
              <a:gd name="f114" fmla="*/ 0 1 f58"/>
              <a:gd name="f115" fmla="*/ f7 1 f58"/>
              <a:gd name="f116" fmla="+- f85 0 f1"/>
              <a:gd name="f117" fmla="*/ f86 1 f57"/>
              <a:gd name="f118" fmla="*/ f87 1 f58"/>
              <a:gd name="f119" fmla="*/ f88 1 f57"/>
              <a:gd name="f120" fmla="*/ f89 1 f58"/>
              <a:gd name="f121" fmla="*/ f90 1 f57"/>
              <a:gd name="f122" fmla="*/ f91 1 f58"/>
              <a:gd name="f123" fmla="*/ f92 1 f57"/>
              <a:gd name="f124" fmla="*/ f93 1 f58"/>
              <a:gd name="f125" fmla="*/ f94 1 f57"/>
              <a:gd name="f126" fmla="*/ f95 1 f58"/>
              <a:gd name="f127" fmla="*/ f96 1 f57"/>
              <a:gd name="f128" fmla="*/ f97 1 f58"/>
              <a:gd name="f129" fmla="*/ f98 1 f57"/>
              <a:gd name="f130" fmla="*/ f99 1 f58"/>
              <a:gd name="f131" fmla="*/ f100 1 f57"/>
              <a:gd name="f132" fmla="*/ f101 1 f58"/>
              <a:gd name="f133" fmla="*/ f102 1 f57"/>
              <a:gd name="f134" fmla="*/ f103 1 f58"/>
              <a:gd name="f135" fmla="*/ f104 1 f58"/>
              <a:gd name="f136" fmla="*/ f105 1 f57"/>
              <a:gd name="f137" fmla="*/ f106 1 f58"/>
              <a:gd name="f138" fmla="*/ f107 1 f57"/>
              <a:gd name="f139" fmla="*/ f108 1 f58"/>
              <a:gd name="f140" fmla="*/ f109 1 f57"/>
              <a:gd name="f141" fmla="*/ f110 1 f58"/>
              <a:gd name="f142" fmla="*/ f111 1 f58"/>
              <a:gd name="f143" fmla="*/ f112 f52 1"/>
              <a:gd name="f144" fmla="*/ f113 f52 1"/>
              <a:gd name="f145" fmla="*/ f115 f53 1"/>
              <a:gd name="f146" fmla="*/ f114 f53 1"/>
              <a:gd name="f147" fmla="*/ f117 f52 1"/>
              <a:gd name="f148" fmla="*/ f118 f53 1"/>
              <a:gd name="f149" fmla="*/ f119 f52 1"/>
              <a:gd name="f150" fmla="*/ f120 f53 1"/>
              <a:gd name="f151" fmla="*/ f121 f52 1"/>
              <a:gd name="f152" fmla="*/ f122 f53 1"/>
              <a:gd name="f153" fmla="*/ f123 f52 1"/>
              <a:gd name="f154" fmla="*/ f124 f53 1"/>
              <a:gd name="f155" fmla="*/ f125 f52 1"/>
              <a:gd name="f156" fmla="*/ f126 f53 1"/>
              <a:gd name="f157" fmla="*/ f127 f52 1"/>
              <a:gd name="f158" fmla="*/ f128 f53 1"/>
              <a:gd name="f159" fmla="*/ f129 f52 1"/>
              <a:gd name="f160" fmla="*/ f130 f53 1"/>
              <a:gd name="f161" fmla="*/ f131 f52 1"/>
              <a:gd name="f162" fmla="*/ f132 f53 1"/>
              <a:gd name="f163" fmla="*/ f133 f52 1"/>
              <a:gd name="f164" fmla="*/ f134 f53 1"/>
              <a:gd name="f165" fmla="*/ f135 f53 1"/>
              <a:gd name="f166" fmla="*/ f136 f52 1"/>
              <a:gd name="f167" fmla="*/ f137 f53 1"/>
              <a:gd name="f168" fmla="*/ f138 f52 1"/>
              <a:gd name="f169" fmla="*/ f139 f53 1"/>
              <a:gd name="f170" fmla="*/ f140 f52 1"/>
              <a:gd name="f171" fmla="*/ f141 f53 1"/>
              <a:gd name="f172" fmla="*/ f14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6">
                <a:pos x="f147" y="f148"/>
              </a:cxn>
              <a:cxn ang="f116">
                <a:pos x="f149" y="f148"/>
              </a:cxn>
              <a:cxn ang="f116">
                <a:pos x="f149" y="f150"/>
              </a:cxn>
              <a:cxn ang="f116">
                <a:pos x="f151" y="f152"/>
              </a:cxn>
              <a:cxn ang="f116">
                <a:pos x="f153" y="f154"/>
              </a:cxn>
              <a:cxn ang="f116">
                <a:pos x="f155" y="f156"/>
              </a:cxn>
              <a:cxn ang="f116">
                <a:pos x="f157" y="f158"/>
              </a:cxn>
              <a:cxn ang="f116">
                <a:pos x="f159" y="f160"/>
              </a:cxn>
              <a:cxn ang="f116">
                <a:pos x="f161" y="f162"/>
              </a:cxn>
              <a:cxn ang="f116">
                <a:pos x="f161" y="f148"/>
              </a:cxn>
              <a:cxn ang="f116">
                <a:pos x="f163" y="f148"/>
              </a:cxn>
              <a:cxn ang="f116">
                <a:pos x="f163" y="f164"/>
              </a:cxn>
              <a:cxn ang="f116">
                <a:pos x="f161" y="f164"/>
              </a:cxn>
              <a:cxn ang="f116">
                <a:pos x="f161" y="f165"/>
              </a:cxn>
              <a:cxn ang="f116">
                <a:pos x="f166" y="f167"/>
              </a:cxn>
              <a:cxn ang="f116">
                <a:pos x="f168" y="f169"/>
              </a:cxn>
              <a:cxn ang="f116">
                <a:pos x="f170" y="f171"/>
              </a:cxn>
              <a:cxn ang="f116">
                <a:pos x="f147" y="f172"/>
              </a:cxn>
              <a:cxn ang="f116">
                <a:pos x="f147" y="f148"/>
              </a:cxn>
            </a:cxnLst>
            <a:rect l="f143" t="f146" r="f144" b="f145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31" y="f29"/>
                  <a:pt x="f12" y="f25"/>
                  <a:pt x="f32" y="f33"/>
                </a:cubicBezTo>
                <a:cubicBezTo>
                  <a:pt x="f17" y="f34"/>
                  <a:pt x="f21" y="f35"/>
                  <a:pt x="f27" y="f36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7"/>
                </a:lnTo>
                <a:lnTo>
                  <a:pt x="f27" y="f37"/>
                </a:lnTo>
                <a:lnTo>
                  <a:pt x="f27" y="f38"/>
                </a:lnTo>
                <a:cubicBezTo>
                  <a:pt x="f34" y="f39"/>
                  <a:pt x="f40" y="f41"/>
                  <a:pt x="f13" y="f42"/>
                </a:cubicBezTo>
                <a:cubicBezTo>
                  <a:pt x="f43" y="f44"/>
                  <a:pt x="f45" y="f5"/>
                  <a:pt x="f28" y="f5"/>
                </a:cubicBezTo>
                <a:cubicBezTo>
                  <a:pt x="f46" y="f5"/>
                  <a:pt x="f47" y="f37"/>
                  <a:pt x="f48" y="f39"/>
                </a:cubicBezTo>
                <a:cubicBezTo>
                  <a:pt x="f49" y="f27"/>
                  <a:pt x="f6" y="f17"/>
                  <a:pt x="f6" y="f50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9" name="Freeform 99"/>
          <p:cNvSpPr/>
          <p:nvPr/>
        </p:nvSpPr>
        <p:spPr>
          <a:xfrm>
            <a:off x="10088904" y="4452158"/>
            <a:ext cx="19302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0" name="Freeform 100"/>
          <p:cNvSpPr/>
          <p:nvPr/>
        </p:nvSpPr>
        <p:spPr>
          <a:xfrm>
            <a:off x="10153259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26"/>
              <a:gd name="f37" fmla="val 6"/>
              <a:gd name="f38" fmla="val 32"/>
              <a:gd name="f39" fmla="val 37"/>
              <a:gd name="f40" fmla="val 1"/>
              <a:gd name="f41" fmla="val 43"/>
              <a:gd name="f42" fmla="val 66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1 f49 1"/>
              <a:gd name="f60" fmla="*/ 60 f50 1"/>
              <a:gd name="f61" fmla="*/ 22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8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8 f50 1"/>
              <a:gd name="f75" fmla="*/ 0 f49 1"/>
              <a:gd name="f76" fmla="*/ 72 f50 1"/>
              <a:gd name="f77" fmla="*/ 9 f49 1"/>
              <a:gd name="f78" fmla="*/ 36 f49 1"/>
              <a:gd name="f79" fmla="*/ f51 1 f2"/>
              <a:gd name="f80" fmla="*/ f54 1 80"/>
              <a:gd name="f81" fmla="*/ f55 1 98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98"/>
              <a:gd name="f99" fmla="*/ f73 1 80"/>
              <a:gd name="f100" fmla="*/ f74 1 80"/>
              <a:gd name="f101" fmla="*/ f75 1 98"/>
              <a:gd name="f102" fmla="*/ f76 1 80"/>
              <a:gd name="f103" fmla="*/ f77 1 98"/>
              <a:gd name="f104" fmla="*/ f78 1 98"/>
              <a:gd name="f105" fmla="*/ 0 1 f52"/>
              <a:gd name="f106" fmla="*/ f6 1 f52"/>
              <a:gd name="f107" fmla="*/ 0 1 f53"/>
              <a:gd name="f108" fmla="*/ f7 1 f53"/>
              <a:gd name="f109" fmla="+- f79 0 f1"/>
              <a:gd name="f110" fmla="*/ f80 1 f52"/>
              <a:gd name="f111" fmla="*/ f81 1 f53"/>
              <a:gd name="f112" fmla="*/ f82 1 f52"/>
              <a:gd name="f113" fmla="*/ f83 1 f53"/>
              <a:gd name="f114" fmla="*/ f84 1 f52"/>
              <a:gd name="f115" fmla="*/ f85 1 f53"/>
              <a:gd name="f116" fmla="*/ f86 1 f52"/>
              <a:gd name="f117" fmla="*/ f87 1 f53"/>
              <a:gd name="f118" fmla="*/ f88 1 f52"/>
              <a:gd name="f119" fmla="*/ f89 1 f53"/>
              <a:gd name="f120" fmla="*/ f90 1 f52"/>
              <a:gd name="f121" fmla="*/ f91 1 f53"/>
              <a:gd name="f122" fmla="*/ f92 1 f52"/>
              <a:gd name="f123" fmla="*/ f93 1 f53"/>
              <a:gd name="f124" fmla="*/ f94 1 f52"/>
              <a:gd name="f125" fmla="*/ f95 1 f53"/>
              <a:gd name="f126" fmla="*/ f96 1 f52"/>
              <a:gd name="f127" fmla="*/ f97 1 f53"/>
              <a:gd name="f128" fmla="*/ f98 1 f53"/>
              <a:gd name="f129" fmla="*/ f99 1 f52"/>
              <a:gd name="f130" fmla="*/ f100 1 f52"/>
              <a:gd name="f131" fmla="*/ f101 1 f53"/>
              <a:gd name="f132" fmla="*/ f102 1 f52"/>
              <a:gd name="f133" fmla="*/ f103 1 f53"/>
              <a:gd name="f134" fmla="*/ f104 1 f53"/>
              <a:gd name="f135" fmla="*/ f105 f47 1"/>
              <a:gd name="f136" fmla="*/ f106 f47 1"/>
              <a:gd name="f137" fmla="*/ f108 f48 1"/>
              <a:gd name="f138" fmla="*/ f107 f48 1"/>
              <a:gd name="f139" fmla="*/ f110 f47 1"/>
              <a:gd name="f140" fmla="*/ f111 f48 1"/>
              <a:gd name="f141" fmla="*/ f112 f47 1"/>
              <a:gd name="f142" fmla="*/ f113 f48 1"/>
              <a:gd name="f143" fmla="*/ f114 f47 1"/>
              <a:gd name="f144" fmla="*/ f115 f48 1"/>
              <a:gd name="f145" fmla="*/ f116 f47 1"/>
              <a:gd name="f146" fmla="*/ f117 f48 1"/>
              <a:gd name="f147" fmla="*/ f118 f47 1"/>
              <a:gd name="f148" fmla="*/ f119 f48 1"/>
              <a:gd name="f149" fmla="*/ f120 f47 1"/>
              <a:gd name="f150" fmla="*/ f121 f48 1"/>
              <a:gd name="f151" fmla="*/ f122 f47 1"/>
              <a:gd name="f152" fmla="*/ f123 f48 1"/>
              <a:gd name="f153" fmla="*/ f124 f47 1"/>
              <a:gd name="f154" fmla="*/ f125 f48 1"/>
              <a:gd name="f155" fmla="*/ f126 f47 1"/>
              <a:gd name="f156" fmla="*/ f127 f48 1"/>
              <a:gd name="f157" fmla="*/ f128 f48 1"/>
              <a:gd name="f158" fmla="*/ f129 f47 1"/>
              <a:gd name="f159" fmla="*/ f130 f47 1"/>
              <a:gd name="f160" fmla="*/ f131 f48 1"/>
              <a:gd name="f161" fmla="*/ f132 f47 1"/>
              <a:gd name="f162" fmla="*/ f133 f48 1"/>
              <a:gd name="f163" fmla="*/ f134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9">
                <a:pos x="f139" y="f140"/>
              </a:cxn>
              <a:cxn ang="f109">
                <a:pos x="f141" y="f140"/>
              </a:cxn>
              <a:cxn ang="f109">
                <a:pos x="f141" y="f142"/>
              </a:cxn>
              <a:cxn ang="f109">
                <a:pos x="f143" y="f144"/>
              </a:cxn>
              <a:cxn ang="f109">
                <a:pos x="f145" y="f146"/>
              </a:cxn>
              <a:cxn ang="f109">
                <a:pos x="f147" y="f148"/>
              </a:cxn>
              <a:cxn ang="f109">
                <a:pos x="f149" y="f150"/>
              </a:cxn>
              <a:cxn ang="f109">
                <a:pos x="f151" y="f152"/>
              </a:cxn>
              <a:cxn ang="f109">
                <a:pos x="f153" y="f154"/>
              </a:cxn>
              <a:cxn ang="f109">
                <a:pos x="f153" y="f140"/>
              </a:cxn>
              <a:cxn ang="f109">
                <a:pos x="f155" y="f140"/>
              </a:cxn>
              <a:cxn ang="f109">
                <a:pos x="f155" y="f156"/>
              </a:cxn>
              <a:cxn ang="f109">
                <a:pos x="f153" y="f156"/>
              </a:cxn>
              <a:cxn ang="f109">
                <a:pos x="f153" y="f157"/>
              </a:cxn>
              <a:cxn ang="f109">
                <a:pos x="f158" y="f156"/>
              </a:cxn>
              <a:cxn ang="f109">
                <a:pos x="f159" y="f160"/>
              </a:cxn>
              <a:cxn ang="f109">
                <a:pos x="f161" y="f162"/>
              </a:cxn>
              <a:cxn ang="f109">
                <a:pos x="f139" y="f163"/>
              </a:cxn>
              <a:cxn ang="f109">
                <a:pos x="f139" y="f140"/>
              </a:cxn>
            </a:cxnLst>
            <a:rect l="f135" t="f138" r="f136" b="f137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36" y="f37"/>
                  <a:pt x="f38" y="f33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3"/>
                  <a:pt x="f43" y="f35"/>
                </a:cubicBezTo>
                <a:cubicBezTo>
                  <a:pt x="f44" y="f28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1" name="Freeform 101"/>
          <p:cNvSpPr/>
          <p:nvPr/>
        </p:nvSpPr>
        <p:spPr>
          <a:xfrm>
            <a:off x="10301264" y="4490773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2" name="Freeform 102"/>
          <p:cNvSpPr/>
          <p:nvPr/>
        </p:nvSpPr>
        <p:spPr>
          <a:xfrm>
            <a:off x="10442832" y="4490773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82"/>
              <a:gd name="f35" fmla="val 76"/>
              <a:gd name="f36" fmla="val 80"/>
              <a:gd name="f37" fmla="val 77"/>
              <a:gd name="f38" fmla="val 92"/>
              <a:gd name="f39" fmla="val 79"/>
              <a:gd name="f40" fmla="val 94"/>
              <a:gd name="f41" fmla="val 74"/>
              <a:gd name="f42" fmla="val 96"/>
              <a:gd name="f43" fmla="val 68"/>
              <a:gd name="f44" fmla="val 98"/>
              <a:gd name="f45" fmla="val 62"/>
              <a:gd name="f46" fmla="val 99"/>
              <a:gd name="f47" fmla="val 35"/>
              <a:gd name="f48" fmla="val 22"/>
              <a:gd name="f49" fmla="val 13"/>
              <a:gd name="f50" fmla="val 4"/>
              <a:gd name="f51" fmla="val 51"/>
              <a:gd name="f52" fmla="val 14"/>
              <a:gd name="f53" fmla="val 32"/>
              <a:gd name="f54" fmla="val 46"/>
              <a:gd name="f55" fmla="val 59"/>
              <a:gd name="f56" fmla="val 69"/>
              <a:gd name="f57" fmla="val 11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0"/>
              <a:gd name="f66" fmla="val 15"/>
              <a:gd name="f67" fmla="val 54"/>
              <a:gd name="f68" fmla="val 30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100 f72 1"/>
              <a:gd name="f97" fmla="*/ 13 f73 1"/>
              <a:gd name="f98" fmla="*/ 87 f72 1"/>
              <a:gd name="f99" fmla="*/ 0 f73 1"/>
              <a:gd name="f100" fmla="*/ 51 f72 1"/>
              <a:gd name="f101" fmla="*/ 14 f72 1"/>
              <a:gd name="f102" fmla="*/ 46 f73 1"/>
              <a:gd name="f103" fmla="*/ 0 f72 1"/>
              <a:gd name="f104" fmla="*/ 76 f73 1"/>
              <a:gd name="f105" fmla="*/ 11 f72 1"/>
              <a:gd name="f106" fmla="*/ 43 f72 1"/>
              <a:gd name="f107" fmla="*/ 71 f73 1"/>
              <a:gd name="f108" fmla="*/ 40 f72 1"/>
              <a:gd name="f109" fmla="*/ 65 f73 1"/>
              <a:gd name="f110" fmla="*/ 20 f72 1"/>
              <a:gd name="f111" fmla="*/ 45 f73 1"/>
              <a:gd name="f112" fmla="*/ 13 f72 1"/>
              <a:gd name="f113" fmla="*/ 25 f73 1"/>
              <a:gd name="f114" fmla="*/ 21 f72 1"/>
              <a:gd name="f115" fmla="*/ f74 1 f2"/>
              <a:gd name="f116" fmla="*/ f77 1 87"/>
              <a:gd name="f117" fmla="*/ f78 1 100"/>
              <a:gd name="f118" fmla="*/ f79 1 87"/>
              <a:gd name="f119" fmla="*/ f80 1 87"/>
              <a:gd name="f120" fmla="*/ f81 1 100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100"/>
              <a:gd name="f136" fmla="*/ f97 1 87"/>
              <a:gd name="f137" fmla="*/ f98 1 100"/>
              <a:gd name="f138" fmla="*/ f99 1 87"/>
              <a:gd name="f139" fmla="*/ f100 1 100"/>
              <a:gd name="f140" fmla="*/ f101 1 100"/>
              <a:gd name="f141" fmla="*/ f102 1 87"/>
              <a:gd name="f142" fmla="*/ f103 1 100"/>
              <a:gd name="f143" fmla="*/ f104 1 87"/>
              <a:gd name="f144" fmla="*/ f105 1 100"/>
              <a:gd name="f145" fmla="*/ f106 1 100"/>
              <a:gd name="f146" fmla="*/ f107 1 87"/>
              <a:gd name="f147" fmla="*/ f108 1 100"/>
              <a:gd name="f148" fmla="*/ f109 1 87"/>
              <a:gd name="f149" fmla="*/ f110 1 100"/>
              <a:gd name="f150" fmla="*/ f111 1 87"/>
              <a:gd name="f151" fmla="*/ f112 1 100"/>
              <a:gd name="f152" fmla="*/ f113 1 87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5"/>
              <a:gd name="f175" fmla="*/ f132 1 f76"/>
              <a:gd name="f176" fmla="*/ f133 1 f75"/>
              <a:gd name="f177" fmla="*/ f134 1 f76"/>
              <a:gd name="f178" fmla="*/ f135 1 f76"/>
              <a:gd name="f179" fmla="*/ f136 1 f75"/>
              <a:gd name="f180" fmla="*/ f137 1 f76"/>
              <a:gd name="f181" fmla="*/ f138 1 f75"/>
              <a:gd name="f182" fmla="*/ f139 1 f76"/>
              <a:gd name="f183" fmla="*/ f140 1 f76"/>
              <a:gd name="f184" fmla="*/ f141 1 f75"/>
              <a:gd name="f185" fmla="*/ f142 1 f76"/>
              <a:gd name="f186" fmla="*/ f143 1 f75"/>
              <a:gd name="f187" fmla="*/ f144 1 f76"/>
              <a:gd name="f188" fmla="*/ f145 1 f76"/>
              <a:gd name="f189" fmla="*/ f146 1 f75"/>
              <a:gd name="f190" fmla="*/ f147 1 f76"/>
              <a:gd name="f191" fmla="*/ f148 1 f75"/>
              <a:gd name="f192" fmla="*/ f149 1 f76"/>
              <a:gd name="f193" fmla="*/ f150 1 f75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0 1"/>
              <a:gd name="f217" fmla="*/ f175 f71 1"/>
              <a:gd name="f218" fmla="*/ f176 f70 1"/>
              <a:gd name="f219" fmla="*/ f177 f71 1"/>
              <a:gd name="f220" fmla="*/ f178 f71 1"/>
              <a:gd name="f221" fmla="*/ f179 f70 1"/>
              <a:gd name="f222" fmla="*/ f180 f71 1"/>
              <a:gd name="f223" fmla="*/ f181 f70 1"/>
              <a:gd name="f224" fmla="*/ f182 f71 1"/>
              <a:gd name="f225" fmla="*/ f183 f71 1"/>
              <a:gd name="f226" fmla="*/ f184 f70 1"/>
              <a:gd name="f227" fmla="*/ f185 f71 1"/>
              <a:gd name="f228" fmla="*/ f186 f70 1"/>
              <a:gd name="f229" fmla="*/ f187 f71 1"/>
              <a:gd name="f230" fmla="*/ f188 f71 1"/>
              <a:gd name="f231" fmla="*/ f189 f70 1"/>
              <a:gd name="f232" fmla="*/ f190 f71 1"/>
              <a:gd name="f233" fmla="*/ f191 f70 1"/>
              <a:gd name="f234" fmla="*/ f192 f71 1"/>
              <a:gd name="f235" fmla="*/ f193 f70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6" y="f215"/>
              </a:cxn>
              <a:cxn ang="f158">
                <a:pos x="f216" y="f217"/>
              </a:cxn>
              <a:cxn ang="f158">
                <a:pos x="f218" y="f219"/>
              </a:cxn>
              <a:cxn ang="f158">
                <a:pos x="f210" y="f220"/>
              </a:cxn>
              <a:cxn ang="f158">
                <a:pos x="f221" y="f222"/>
              </a:cxn>
              <a:cxn ang="f158">
                <a:pos x="f223" y="f224"/>
              </a:cxn>
              <a:cxn ang="f158">
                <a:pos x="f221" y="f225"/>
              </a:cxn>
              <a:cxn ang="f158">
                <a:pos x="f226" y="f227"/>
              </a:cxn>
              <a:cxn ang="f158">
                <a:pos x="f228" y="f229"/>
              </a:cxn>
              <a:cxn ang="f158">
                <a:pos x="f201" y="f230"/>
              </a:cxn>
              <a:cxn ang="f158">
                <a:pos x="f201" y="f202"/>
              </a:cxn>
              <a:cxn ang="f158">
                <a:pos x="f231" y="f232"/>
              </a:cxn>
              <a:cxn ang="f158">
                <a:pos x="f233" y="f234"/>
              </a:cxn>
              <a:cxn ang="f158">
                <a:pos x="f235" y="f236"/>
              </a:cxn>
              <a:cxn ang="f158">
                <a:pos x="f237" y="f238"/>
              </a:cxn>
              <a:cxn ang="f158">
                <a:pos x="f203" y="f232"/>
              </a:cxn>
              <a:cxn ang="f158">
                <a:pos x="f231" y="f232"/>
              </a:cxn>
            </a:cxnLst>
            <a:rect l="f197" t="f200" r="f198" b="f199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34"/>
                </a:cubicBezTo>
                <a:cubicBezTo>
                  <a:pt x="f35" y="f36"/>
                  <a:pt x="f22" y="f37"/>
                  <a:pt x="f26" y="f18"/>
                </a:cubicBezTo>
                <a:lnTo>
                  <a:pt x="f32" y="f18"/>
                </a:lnTo>
                <a:lnTo>
                  <a:pt x="f32" y="f38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31" y="f7"/>
                  <a:pt x="f30" y="f7"/>
                </a:cubicBezTo>
                <a:cubicBezTo>
                  <a:pt x="f47" y="f7"/>
                  <a:pt x="f48" y="f42"/>
                  <a:pt x="f49" y="f6"/>
                </a:cubicBezTo>
                <a:cubicBezTo>
                  <a:pt x="f50" y="f39"/>
                  <a:pt x="f5" y="f14"/>
                  <a:pt x="f5" y="f51"/>
                </a:cubicBezTo>
                <a:cubicBezTo>
                  <a:pt x="f5" y="f47"/>
                  <a:pt x="f50" y="f17"/>
                  <a:pt x="f49" y="f52"/>
                </a:cubicBezTo>
                <a:cubicBezTo>
                  <a:pt x="f15" y="f50"/>
                  <a:pt x="f53" y="f5"/>
                  <a:pt x="f54" y="f5"/>
                </a:cubicBezTo>
                <a:cubicBezTo>
                  <a:pt x="f55" y="f5"/>
                  <a:pt x="f56" y="f50"/>
                  <a:pt x="f35" y="f57"/>
                </a:cubicBezTo>
                <a:cubicBezTo>
                  <a:pt x="f24" y="f13"/>
                  <a:pt x="f6" y="f21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56" y="f62"/>
                  <a:pt x="f63" y="f64"/>
                </a:cubicBezTo>
                <a:cubicBezTo>
                  <a:pt x="f65" y="f66"/>
                  <a:pt x="f67" y="f49"/>
                  <a:pt x="f29" y="f49"/>
                </a:cubicBezTo>
                <a:cubicBezTo>
                  <a:pt x="f25" y="f49"/>
                  <a:pt x="f68" y="f9"/>
                  <a:pt x="f62" y="f15"/>
                </a:cubicBezTo>
                <a:cubicBezTo>
                  <a:pt x="f64" y="f19"/>
                  <a:pt x="f11" y="f53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3" name="Freeform 103"/>
          <p:cNvSpPr/>
          <p:nvPr/>
        </p:nvSpPr>
        <p:spPr>
          <a:xfrm>
            <a:off x="10590836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4" name="Freeform 104"/>
          <p:cNvSpPr/>
          <p:nvPr/>
        </p:nvSpPr>
        <p:spPr>
          <a:xfrm>
            <a:off x="10487875" y="2450884"/>
            <a:ext cx="534110" cy="6241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1"/>
              <a:gd name="f7" fmla="val 465"/>
              <a:gd name="f8" fmla="val 217"/>
              <a:gd name="f9" fmla="val 313"/>
              <a:gd name="f10" fmla="val 375"/>
              <a:gd name="f11" fmla="val 439"/>
              <a:gd name="f12" fmla="val 244"/>
              <a:gd name="f13" fmla="val 346"/>
              <a:gd name="f14" fmla="val 398"/>
              <a:gd name="f15" fmla="val 391"/>
              <a:gd name="f16" fmla="val 363"/>
              <a:gd name="f17" fmla="val 225"/>
              <a:gd name="f18" fmla="val 350"/>
              <a:gd name="f19" fmla="val 128"/>
              <a:gd name="f20" fmla="val 312"/>
              <a:gd name="f21" fmla="val 32"/>
              <a:gd name="f22" fmla="val 341"/>
              <a:gd name="f23" fmla="val 283"/>
              <a:gd name="f24" fmla="val 1"/>
              <a:gd name="f25" fmla="val 210"/>
              <a:gd name="f26" fmla="val 16"/>
              <a:gd name="f27" fmla="val 93"/>
              <a:gd name="f28" fmla="val 199"/>
              <a:gd name="f29" fmla="val 234"/>
              <a:gd name="f30" fmla="+- 0 0 -90"/>
              <a:gd name="f31" fmla="*/ f3 1 401"/>
              <a:gd name="f32" fmla="*/ f4 1 465"/>
              <a:gd name="f33" fmla="+- f7 0 f5"/>
              <a:gd name="f34" fmla="+- f6 0 f5"/>
              <a:gd name="f35" fmla="*/ f30 f0 1"/>
              <a:gd name="f36" fmla="*/ f34 1 401"/>
              <a:gd name="f37" fmla="*/ f33 1 465"/>
              <a:gd name="f38" fmla="*/ 217 f34 1"/>
              <a:gd name="f39" fmla="*/ 313 f33 1"/>
              <a:gd name="f40" fmla="*/ 401 f34 1"/>
              <a:gd name="f41" fmla="*/ 465 f33 1"/>
              <a:gd name="f42" fmla="*/ 350 f34 1"/>
              <a:gd name="f43" fmla="*/ 128 f33 1"/>
              <a:gd name="f44" fmla="*/ 283 f34 1"/>
              <a:gd name="f45" fmla="*/ 1 f33 1"/>
              <a:gd name="f46" fmla="*/ 0 f34 1"/>
              <a:gd name="f47" fmla="*/ 234 f33 1"/>
              <a:gd name="f48" fmla="*/ f35 1 f2"/>
              <a:gd name="f49" fmla="*/ f38 1 401"/>
              <a:gd name="f50" fmla="*/ f39 1 465"/>
              <a:gd name="f51" fmla="*/ f40 1 401"/>
              <a:gd name="f52" fmla="*/ f41 1 465"/>
              <a:gd name="f53" fmla="*/ f42 1 401"/>
              <a:gd name="f54" fmla="*/ f43 1 465"/>
              <a:gd name="f55" fmla="*/ f44 1 401"/>
              <a:gd name="f56" fmla="*/ f45 1 465"/>
              <a:gd name="f57" fmla="*/ f46 1 401"/>
              <a:gd name="f58" fmla="*/ f47 1 465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1" h="465">
                <a:moveTo>
                  <a:pt x="f8" y="f9"/>
                </a:moveTo>
                <a:cubicBezTo>
                  <a:pt x="f10" y="f11"/>
                  <a:pt x="f12" y="f13"/>
                  <a:pt x="f6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5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5" name="Freeform 105"/>
          <p:cNvSpPr/>
          <p:nvPr/>
        </p:nvSpPr>
        <p:spPr>
          <a:xfrm>
            <a:off x="9606284" y="2759759"/>
            <a:ext cx="1525091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0"/>
              <a:gd name="f7" fmla="val 816"/>
              <a:gd name="f8" fmla="val 24"/>
              <a:gd name="f9" fmla="val 720"/>
              <a:gd name="f10" fmla="val 67"/>
              <a:gd name="f11" fmla="val 124"/>
              <a:gd name="f12" fmla="val 722"/>
              <a:gd name="f13" fmla="val 122"/>
              <a:gd name="f14" fmla="val 714"/>
              <a:gd name="f15" fmla="val 702"/>
              <a:gd name="f16" fmla="val 109"/>
              <a:gd name="f17" fmla="val 677"/>
              <a:gd name="f18" fmla="val 105"/>
              <a:gd name="f19" fmla="val 663"/>
              <a:gd name="f20" fmla="val 100"/>
              <a:gd name="f21" fmla="val 648"/>
              <a:gd name="f22" fmla="val 96"/>
              <a:gd name="f23" fmla="val 633"/>
              <a:gd name="f24" fmla="val 93"/>
              <a:gd name="f25" fmla="val 618"/>
              <a:gd name="f26" fmla="val 89"/>
              <a:gd name="f27" fmla="val 603"/>
              <a:gd name="f28" fmla="val 87"/>
              <a:gd name="f29" fmla="val 588"/>
              <a:gd name="f30" fmla="val 85"/>
              <a:gd name="f31" fmla="val 572"/>
              <a:gd name="f32" fmla="val 84"/>
              <a:gd name="f33" fmla="val 556"/>
              <a:gd name="f34" fmla="val 83"/>
              <a:gd name="f35" fmla="val 540"/>
              <a:gd name="f36" fmla="val 524"/>
              <a:gd name="f37" fmla="val 267"/>
              <a:gd name="f38" fmla="val 301"/>
              <a:gd name="f39" fmla="val 58"/>
              <a:gd name="f40" fmla="val 570"/>
              <a:gd name="f41" fmla="val 839"/>
              <a:gd name="f42" fmla="val 1058"/>
              <a:gd name="f43" fmla="val 1054"/>
              <a:gd name="f44" fmla="val 1048"/>
              <a:gd name="f45" fmla="val 1041"/>
              <a:gd name="f46" fmla="val 1031"/>
              <a:gd name="f47" fmla="val 676"/>
              <a:gd name="f48" fmla="val 1018"/>
              <a:gd name="f49" fmla="val 704"/>
              <a:gd name="f50" fmla="val 1015"/>
              <a:gd name="f51" fmla="val 711"/>
              <a:gd name="f52" fmla="val 1007"/>
              <a:gd name="f53" fmla="val 1011"/>
              <a:gd name="f54" fmla="val 729"/>
              <a:gd name="f55" fmla="val 1012"/>
              <a:gd name="f56" fmla="val 732"/>
              <a:gd name="f57" fmla="val 1056"/>
              <a:gd name="f58" fmla="val 810"/>
              <a:gd name="f59" fmla="val 1115"/>
              <a:gd name="f60" fmla="val 1121"/>
              <a:gd name="f61" fmla="val 709"/>
              <a:gd name="f62" fmla="val 700"/>
              <a:gd name="f63" fmla="val 1123"/>
              <a:gd name="f64" fmla="val 692"/>
              <a:gd name="f65" fmla="val 1125"/>
              <a:gd name="f66" fmla="val 683"/>
              <a:gd name="f67" fmla="val 1126"/>
              <a:gd name="f68" fmla="val 674"/>
              <a:gd name="f69" fmla="val 1128"/>
              <a:gd name="f70" fmla="val 665"/>
              <a:gd name="f71" fmla="val 1130"/>
              <a:gd name="f72" fmla="val 656"/>
              <a:gd name="f73" fmla="val 1132"/>
              <a:gd name="f74" fmla="val 647"/>
              <a:gd name="f75" fmla="val 1133"/>
              <a:gd name="f76" fmla="val 638"/>
              <a:gd name="f77" fmla="val 1135"/>
              <a:gd name="f78" fmla="val 628"/>
              <a:gd name="f79" fmla="val 1136"/>
              <a:gd name="f80" fmla="val 619"/>
              <a:gd name="f81" fmla="val 1137"/>
              <a:gd name="f82" fmla="val 610"/>
              <a:gd name="f83" fmla="val 1138"/>
              <a:gd name="f84" fmla="val 601"/>
              <a:gd name="f85" fmla="val 1139"/>
              <a:gd name="f86" fmla="val 591"/>
              <a:gd name="f87" fmla="val 582"/>
              <a:gd name="f88" fmla="val 563"/>
              <a:gd name="f89" fmla="val 553"/>
              <a:gd name="f90" fmla="val 248"/>
              <a:gd name="f91" fmla="val 885"/>
              <a:gd name="f92" fmla="val 256"/>
              <a:gd name="f93" fmla="val 1"/>
              <a:gd name="f94" fmla="val 2"/>
              <a:gd name="f95" fmla="val 3"/>
              <a:gd name="f96" fmla="val 4"/>
              <a:gd name="f97" fmla="val 5"/>
              <a:gd name="f98" fmla="val 7"/>
              <a:gd name="f99" fmla="val 8"/>
              <a:gd name="f100" fmla="val 10"/>
              <a:gd name="f101" fmla="val 12"/>
              <a:gd name="f102" fmla="val 14"/>
              <a:gd name="f103" fmla="val 16"/>
              <a:gd name="f104" fmla="val 19"/>
              <a:gd name="f105" fmla="val 708"/>
              <a:gd name="f106" fmla="+- 0 0 -90"/>
              <a:gd name="f107" fmla="*/ f3 1 1140"/>
              <a:gd name="f108" fmla="*/ f4 1 816"/>
              <a:gd name="f109" fmla="+- f7 0 f5"/>
              <a:gd name="f110" fmla="+- f6 0 f5"/>
              <a:gd name="f111" fmla="*/ f106 f0 1"/>
              <a:gd name="f112" fmla="*/ f110 1 1140"/>
              <a:gd name="f113" fmla="*/ f109 1 816"/>
              <a:gd name="f114" fmla="*/ 24 f110 1"/>
              <a:gd name="f115" fmla="*/ 720 f109 1"/>
              <a:gd name="f116" fmla="*/ 122 f110 1"/>
              <a:gd name="f117" fmla="*/ 714 f109 1"/>
              <a:gd name="f118" fmla="*/ 105 f110 1"/>
              <a:gd name="f119" fmla="*/ 663 f109 1"/>
              <a:gd name="f120" fmla="*/ 93 f110 1"/>
              <a:gd name="f121" fmla="*/ 618 f109 1"/>
              <a:gd name="f122" fmla="*/ 85 f110 1"/>
              <a:gd name="f123" fmla="*/ 572 f109 1"/>
              <a:gd name="f124" fmla="*/ 83 f110 1"/>
              <a:gd name="f125" fmla="*/ 524 f109 1"/>
              <a:gd name="f126" fmla="*/ 570 f110 1"/>
              <a:gd name="f127" fmla="*/ 58 f109 1"/>
              <a:gd name="f128" fmla="*/ 1058 f110 1"/>
              <a:gd name="f129" fmla="*/ 1048 f110 1"/>
              <a:gd name="f130" fmla="*/ 1018 f110 1"/>
              <a:gd name="f131" fmla="*/ 704 f109 1"/>
              <a:gd name="f132" fmla="*/ 1011 f110 1"/>
              <a:gd name="f133" fmla="*/ 729 f109 1"/>
              <a:gd name="f134" fmla="*/ 1115 f110 1"/>
              <a:gd name="f135" fmla="*/ 1123 f110 1"/>
              <a:gd name="f136" fmla="*/ 692 f109 1"/>
              <a:gd name="f137" fmla="*/ 1128 f110 1"/>
              <a:gd name="f138" fmla="*/ 665 f109 1"/>
              <a:gd name="f139" fmla="*/ 1133 f110 1"/>
              <a:gd name="f140" fmla="*/ 638 f109 1"/>
              <a:gd name="f141" fmla="*/ 1137 f110 1"/>
              <a:gd name="f142" fmla="*/ 610 f109 1"/>
              <a:gd name="f143" fmla="*/ 1139 f110 1"/>
              <a:gd name="f144" fmla="*/ 582 f109 1"/>
              <a:gd name="f145" fmla="*/ 1140 f110 1"/>
              <a:gd name="f146" fmla="*/ 553 f109 1"/>
              <a:gd name="f147" fmla="*/ 0 f109 1"/>
              <a:gd name="f148" fmla="*/ 0 f110 1"/>
              <a:gd name="f149" fmla="*/ 1 f110 1"/>
              <a:gd name="f150" fmla="*/ 3 f110 1"/>
              <a:gd name="f151" fmla="*/ 7 f110 1"/>
              <a:gd name="f152" fmla="*/ 12 f110 1"/>
              <a:gd name="f153" fmla="*/ 16 f110 1"/>
              <a:gd name="f154" fmla="*/ f111 1 f2"/>
              <a:gd name="f155" fmla="*/ f114 1 1140"/>
              <a:gd name="f156" fmla="*/ f115 1 816"/>
              <a:gd name="f157" fmla="*/ f116 1 1140"/>
              <a:gd name="f158" fmla="*/ f117 1 816"/>
              <a:gd name="f159" fmla="*/ f118 1 1140"/>
              <a:gd name="f160" fmla="*/ f119 1 816"/>
              <a:gd name="f161" fmla="*/ f120 1 1140"/>
              <a:gd name="f162" fmla="*/ f121 1 816"/>
              <a:gd name="f163" fmla="*/ f122 1 1140"/>
              <a:gd name="f164" fmla="*/ f123 1 816"/>
              <a:gd name="f165" fmla="*/ f124 1 1140"/>
              <a:gd name="f166" fmla="*/ f125 1 816"/>
              <a:gd name="f167" fmla="*/ f126 1 1140"/>
              <a:gd name="f168" fmla="*/ f127 1 816"/>
              <a:gd name="f169" fmla="*/ f128 1 1140"/>
              <a:gd name="f170" fmla="*/ f129 1 1140"/>
              <a:gd name="f171" fmla="*/ f130 1 1140"/>
              <a:gd name="f172" fmla="*/ f131 1 816"/>
              <a:gd name="f173" fmla="*/ f132 1 1140"/>
              <a:gd name="f174" fmla="*/ f133 1 816"/>
              <a:gd name="f175" fmla="*/ f134 1 1140"/>
              <a:gd name="f176" fmla="*/ f135 1 1140"/>
              <a:gd name="f177" fmla="*/ f136 1 816"/>
              <a:gd name="f178" fmla="*/ f137 1 1140"/>
              <a:gd name="f179" fmla="*/ f138 1 816"/>
              <a:gd name="f180" fmla="*/ f139 1 1140"/>
              <a:gd name="f181" fmla="*/ f140 1 816"/>
              <a:gd name="f182" fmla="*/ f141 1 1140"/>
              <a:gd name="f183" fmla="*/ f142 1 816"/>
              <a:gd name="f184" fmla="*/ f143 1 1140"/>
              <a:gd name="f185" fmla="*/ f144 1 816"/>
              <a:gd name="f186" fmla="*/ f145 1 1140"/>
              <a:gd name="f187" fmla="*/ f146 1 816"/>
              <a:gd name="f188" fmla="*/ f147 1 816"/>
              <a:gd name="f189" fmla="*/ f148 1 1140"/>
              <a:gd name="f190" fmla="*/ f149 1 1140"/>
              <a:gd name="f191" fmla="*/ f150 1 1140"/>
              <a:gd name="f192" fmla="*/ f151 1 1140"/>
              <a:gd name="f193" fmla="*/ f152 1 1140"/>
              <a:gd name="f194" fmla="*/ f153 1 1140"/>
              <a:gd name="f195" fmla="*/ 0 1 f112"/>
              <a:gd name="f196" fmla="*/ f6 1 f112"/>
              <a:gd name="f197" fmla="*/ 0 1 f113"/>
              <a:gd name="f198" fmla="*/ f7 1 f113"/>
              <a:gd name="f199" fmla="+- f154 0 f1"/>
              <a:gd name="f200" fmla="*/ f155 1 f112"/>
              <a:gd name="f201" fmla="*/ f156 1 f113"/>
              <a:gd name="f202" fmla="*/ f157 1 f112"/>
              <a:gd name="f203" fmla="*/ f158 1 f113"/>
              <a:gd name="f204" fmla="*/ f159 1 f112"/>
              <a:gd name="f205" fmla="*/ f160 1 f113"/>
              <a:gd name="f206" fmla="*/ f161 1 f112"/>
              <a:gd name="f207" fmla="*/ f162 1 f113"/>
              <a:gd name="f208" fmla="*/ f163 1 f112"/>
              <a:gd name="f209" fmla="*/ f164 1 f113"/>
              <a:gd name="f210" fmla="*/ f165 1 f112"/>
              <a:gd name="f211" fmla="*/ f166 1 f113"/>
              <a:gd name="f212" fmla="*/ f167 1 f112"/>
              <a:gd name="f213" fmla="*/ f168 1 f113"/>
              <a:gd name="f214" fmla="*/ f169 1 f112"/>
              <a:gd name="f215" fmla="*/ f170 1 f112"/>
              <a:gd name="f216" fmla="*/ f171 1 f112"/>
              <a:gd name="f217" fmla="*/ f172 1 f113"/>
              <a:gd name="f218" fmla="*/ f173 1 f112"/>
              <a:gd name="f219" fmla="*/ f174 1 f113"/>
              <a:gd name="f220" fmla="*/ f175 1 f112"/>
              <a:gd name="f221" fmla="*/ f176 1 f112"/>
              <a:gd name="f222" fmla="*/ f177 1 f113"/>
              <a:gd name="f223" fmla="*/ f178 1 f112"/>
              <a:gd name="f224" fmla="*/ f179 1 f113"/>
              <a:gd name="f225" fmla="*/ f180 1 f112"/>
              <a:gd name="f226" fmla="*/ f181 1 f113"/>
              <a:gd name="f227" fmla="*/ f182 1 f112"/>
              <a:gd name="f228" fmla="*/ f183 1 f113"/>
              <a:gd name="f229" fmla="*/ f184 1 f112"/>
              <a:gd name="f230" fmla="*/ f185 1 f113"/>
              <a:gd name="f231" fmla="*/ f186 1 f112"/>
              <a:gd name="f232" fmla="*/ f187 1 f113"/>
              <a:gd name="f233" fmla="*/ f188 1 f113"/>
              <a:gd name="f234" fmla="*/ f189 1 f112"/>
              <a:gd name="f235" fmla="*/ f190 1 f112"/>
              <a:gd name="f236" fmla="*/ f191 1 f112"/>
              <a:gd name="f237" fmla="*/ f192 1 f112"/>
              <a:gd name="f238" fmla="*/ f193 1 f112"/>
              <a:gd name="f239" fmla="*/ f194 1 f112"/>
              <a:gd name="f240" fmla="*/ f195 f107 1"/>
              <a:gd name="f241" fmla="*/ f196 f107 1"/>
              <a:gd name="f242" fmla="*/ f198 f108 1"/>
              <a:gd name="f243" fmla="*/ f197 f108 1"/>
              <a:gd name="f244" fmla="*/ f200 f107 1"/>
              <a:gd name="f245" fmla="*/ f201 f108 1"/>
              <a:gd name="f246" fmla="*/ f202 f107 1"/>
              <a:gd name="f247" fmla="*/ f203 f108 1"/>
              <a:gd name="f248" fmla="*/ f204 f107 1"/>
              <a:gd name="f249" fmla="*/ f205 f108 1"/>
              <a:gd name="f250" fmla="*/ f206 f107 1"/>
              <a:gd name="f251" fmla="*/ f207 f108 1"/>
              <a:gd name="f252" fmla="*/ f208 f107 1"/>
              <a:gd name="f253" fmla="*/ f209 f108 1"/>
              <a:gd name="f254" fmla="*/ f210 f107 1"/>
              <a:gd name="f255" fmla="*/ f211 f108 1"/>
              <a:gd name="f256" fmla="*/ f212 f107 1"/>
              <a:gd name="f257" fmla="*/ f213 f108 1"/>
              <a:gd name="f258" fmla="*/ f214 f107 1"/>
              <a:gd name="f259" fmla="*/ f215 f107 1"/>
              <a:gd name="f260" fmla="*/ f216 f107 1"/>
              <a:gd name="f261" fmla="*/ f217 f108 1"/>
              <a:gd name="f262" fmla="*/ f218 f107 1"/>
              <a:gd name="f263" fmla="*/ f219 f108 1"/>
              <a:gd name="f264" fmla="*/ f220 f107 1"/>
              <a:gd name="f265" fmla="*/ f221 f107 1"/>
              <a:gd name="f266" fmla="*/ f222 f108 1"/>
              <a:gd name="f267" fmla="*/ f223 f107 1"/>
              <a:gd name="f268" fmla="*/ f224 f108 1"/>
              <a:gd name="f269" fmla="*/ f225 f107 1"/>
              <a:gd name="f270" fmla="*/ f226 f108 1"/>
              <a:gd name="f271" fmla="*/ f227 f107 1"/>
              <a:gd name="f272" fmla="*/ f228 f108 1"/>
              <a:gd name="f273" fmla="*/ f229 f107 1"/>
              <a:gd name="f274" fmla="*/ f230 f108 1"/>
              <a:gd name="f275" fmla="*/ f231 f107 1"/>
              <a:gd name="f276" fmla="*/ f232 f108 1"/>
              <a:gd name="f277" fmla="*/ f233 f108 1"/>
              <a:gd name="f278" fmla="*/ f234 f107 1"/>
              <a:gd name="f279" fmla="*/ f235 f107 1"/>
              <a:gd name="f280" fmla="*/ f236 f107 1"/>
              <a:gd name="f281" fmla="*/ f237 f107 1"/>
              <a:gd name="f282" fmla="*/ f238 f107 1"/>
              <a:gd name="f283" fmla="*/ f239 f10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4" y="f245"/>
              </a:cxn>
              <a:cxn ang="f199">
                <a:pos x="f246" y="f247"/>
              </a:cxn>
              <a:cxn ang="f199">
                <a:pos x="f248" y="f249"/>
              </a:cxn>
              <a:cxn ang="f199">
                <a:pos x="f250" y="f251"/>
              </a:cxn>
              <a:cxn ang="f199">
                <a:pos x="f252" y="f253"/>
              </a:cxn>
              <a:cxn ang="f199">
                <a:pos x="f254" y="f255"/>
              </a:cxn>
              <a:cxn ang="f199">
                <a:pos x="f256" y="f257"/>
              </a:cxn>
              <a:cxn ang="f199">
                <a:pos x="f258" y="f255"/>
              </a:cxn>
              <a:cxn ang="f199">
                <a:pos x="f259" y="f251"/>
              </a:cxn>
              <a:cxn ang="f199">
                <a:pos x="f260" y="f261"/>
              </a:cxn>
              <a:cxn ang="f199">
                <a:pos x="f262" y="f263"/>
              </a:cxn>
              <a:cxn ang="f199">
                <a:pos x="f264" y="f245"/>
              </a:cxn>
              <a:cxn ang="f199">
                <a:pos x="f265" y="f266"/>
              </a:cxn>
              <a:cxn ang="f199">
                <a:pos x="f267" y="f268"/>
              </a:cxn>
              <a:cxn ang="f199">
                <a:pos x="f269" y="f270"/>
              </a:cxn>
              <a:cxn ang="f199">
                <a:pos x="f271" y="f272"/>
              </a:cxn>
              <a:cxn ang="f199">
                <a:pos x="f273" y="f274"/>
              </a:cxn>
              <a:cxn ang="f199">
                <a:pos x="f275" y="f276"/>
              </a:cxn>
              <a:cxn ang="f199">
                <a:pos x="f256" y="f277"/>
              </a:cxn>
              <a:cxn ang="f199">
                <a:pos x="f278" y="f276"/>
              </a:cxn>
              <a:cxn ang="f199">
                <a:pos x="f279" y="f274"/>
              </a:cxn>
              <a:cxn ang="f199">
                <a:pos x="f280" y="f272"/>
              </a:cxn>
              <a:cxn ang="f199">
                <a:pos x="f281" y="f270"/>
              </a:cxn>
              <a:cxn ang="f199">
                <a:pos x="f282" y="f268"/>
              </a:cxn>
              <a:cxn ang="f199">
                <a:pos x="f283" y="f266"/>
              </a:cxn>
              <a:cxn ang="f199">
                <a:pos x="f244" y="f245"/>
              </a:cxn>
            </a:cxnLst>
            <a:rect l="f240" t="f243" r="f241" b="f242"/>
            <a:pathLst>
              <a:path w="1140" h="816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29"/>
                  <a:pt x="f44" y="f25"/>
                </a:cubicBezTo>
                <a:cubicBezTo>
                  <a:pt x="f45" y="f21"/>
                  <a:pt x="f46" y="f47"/>
                  <a:pt x="f48" y="f49"/>
                </a:cubicBezTo>
                <a:cubicBezTo>
                  <a:pt x="f50" y="f51"/>
                  <a:pt x="f52" y="f12"/>
                  <a:pt x="f53" y="f54"/>
                </a:cubicBezTo>
                <a:cubicBezTo>
                  <a:pt x="f55" y="f56"/>
                  <a:pt x="f57" y="f58"/>
                  <a:pt x="f59" y="f9"/>
                </a:cubicBezTo>
                <a:cubicBezTo>
                  <a:pt x="f60" y="f61"/>
                  <a:pt x="f60" y="f62"/>
                  <a:pt x="f63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83" y="f84"/>
                  <a:pt x="f85" y="f86"/>
                  <a:pt x="f85" y="f87"/>
                </a:cubicBezTo>
                <a:cubicBezTo>
                  <a:pt x="f6" y="f31"/>
                  <a:pt x="f6" y="f88"/>
                  <a:pt x="f6" y="f89"/>
                </a:cubicBezTo>
                <a:cubicBezTo>
                  <a:pt x="f6" y="f90"/>
                  <a:pt x="f91" y="f5"/>
                  <a:pt x="f40" y="f5"/>
                </a:cubicBezTo>
                <a:cubicBezTo>
                  <a:pt x="f92" y="f5"/>
                  <a:pt x="f5" y="f90"/>
                  <a:pt x="f5" y="f89"/>
                </a:cubicBezTo>
                <a:cubicBezTo>
                  <a:pt x="f5" y="f88"/>
                  <a:pt x="f93" y="f31"/>
                  <a:pt x="f93" y="f87"/>
                </a:cubicBezTo>
                <a:cubicBezTo>
                  <a:pt x="f94" y="f86"/>
                  <a:pt x="f94" y="f84"/>
                  <a:pt x="f95" y="f82"/>
                </a:cubicBezTo>
                <a:cubicBezTo>
                  <a:pt x="f96" y="f80"/>
                  <a:pt x="f97" y="f78"/>
                  <a:pt x="f98" y="f76"/>
                </a:cubicBezTo>
                <a:cubicBezTo>
                  <a:pt x="f99" y="f74"/>
                  <a:pt x="f100" y="f72"/>
                  <a:pt x="f101" y="f70"/>
                </a:cubicBezTo>
                <a:cubicBezTo>
                  <a:pt x="f102" y="f68"/>
                  <a:pt x="f102" y="f66"/>
                  <a:pt x="f103" y="f64"/>
                </a:cubicBezTo>
                <a:cubicBezTo>
                  <a:pt x="f104" y="f62"/>
                  <a:pt x="f104" y="f105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6" name="Freeform 106"/>
          <p:cNvSpPr/>
          <p:nvPr/>
        </p:nvSpPr>
        <p:spPr>
          <a:xfrm>
            <a:off x="9773591" y="2386529"/>
            <a:ext cx="546975" cy="6756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8"/>
              <a:gd name="f7" fmla="val 508"/>
              <a:gd name="f8" fmla="val 182"/>
              <a:gd name="f9" fmla="val 348"/>
              <a:gd name="f10" fmla="val 24"/>
              <a:gd name="f11" fmla="val 474"/>
              <a:gd name="f12" fmla="val 492"/>
              <a:gd name="f13" fmla="val 7"/>
              <a:gd name="f14" fmla="val 10"/>
              <a:gd name="f15" fmla="val 434"/>
              <a:gd name="f16" fmla="val 21"/>
              <a:gd name="f17" fmla="val 260"/>
              <a:gd name="f18" fmla="val 34"/>
              <a:gd name="f19" fmla="val 163"/>
              <a:gd name="f20" fmla="val 73"/>
              <a:gd name="f21" fmla="val 67"/>
              <a:gd name="f22" fmla="val 76"/>
              <a:gd name="f23" fmla="val 135"/>
              <a:gd name="f24" fmla="val 1"/>
              <a:gd name="f25" fmla="val 199"/>
              <a:gd name="f26" fmla="val 46"/>
              <a:gd name="f27" fmla="val 322"/>
              <a:gd name="f28" fmla="val 216"/>
              <a:gd name="f29" fmla="val 277"/>
              <a:gd name="f30" fmla="+- 0 0 -90"/>
              <a:gd name="f31" fmla="*/ f3 1 408"/>
              <a:gd name="f32" fmla="*/ f4 1 508"/>
              <a:gd name="f33" fmla="+- f7 0 f5"/>
              <a:gd name="f34" fmla="+- f6 0 f5"/>
              <a:gd name="f35" fmla="*/ f30 f0 1"/>
              <a:gd name="f36" fmla="*/ f34 1 408"/>
              <a:gd name="f37" fmla="*/ f33 1 508"/>
              <a:gd name="f38" fmla="*/ 182 f34 1"/>
              <a:gd name="f39" fmla="*/ 348 f33 1"/>
              <a:gd name="f40" fmla="*/ 7 f34 1"/>
              <a:gd name="f41" fmla="*/ 508 f33 1"/>
              <a:gd name="f42" fmla="*/ 34 f34 1"/>
              <a:gd name="f43" fmla="*/ 163 f33 1"/>
              <a:gd name="f44" fmla="*/ 135 f34 1"/>
              <a:gd name="f45" fmla="*/ 1 f33 1"/>
              <a:gd name="f46" fmla="*/ 408 f34 1"/>
              <a:gd name="f47" fmla="*/ 277 f33 1"/>
              <a:gd name="f48" fmla="*/ f35 1 f2"/>
              <a:gd name="f49" fmla="*/ f38 1 408"/>
              <a:gd name="f50" fmla="*/ f39 1 508"/>
              <a:gd name="f51" fmla="*/ f40 1 408"/>
              <a:gd name="f52" fmla="*/ f41 1 508"/>
              <a:gd name="f53" fmla="*/ f42 1 408"/>
              <a:gd name="f54" fmla="*/ f43 1 508"/>
              <a:gd name="f55" fmla="*/ f44 1 408"/>
              <a:gd name="f56" fmla="*/ f45 1 508"/>
              <a:gd name="f57" fmla="*/ f46 1 408"/>
              <a:gd name="f58" fmla="*/ f47 1 508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8" h="508">
                <a:moveTo>
                  <a:pt x="f8" y="f9"/>
                </a:moveTo>
                <a:cubicBezTo>
                  <a:pt x="f10" y="f11"/>
                  <a:pt x="f5" y="f12"/>
                  <a:pt x="f13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6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7" name="Freeform 107"/>
          <p:cNvSpPr/>
          <p:nvPr/>
        </p:nvSpPr>
        <p:spPr>
          <a:xfrm>
            <a:off x="9619158" y="2206355"/>
            <a:ext cx="1531528" cy="166023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140"/>
              <a:gd name="f8" fmla="val 1237"/>
              <a:gd name="f9" fmla="val 609"/>
              <a:gd name="f10" fmla="val 422"/>
              <a:gd name="f11" fmla="val 702"/>
              <a:gd name="f12" fmla="val 414"/>
              <a:gd name="f13" fmla="val 736"/>
              <a:gd name="f14" fmla="val 373"/>
              <a:gd name="f15" fmla="val 814"/>
              <a:gd name="f16" fmla="val 261"/>
              <a:gd name="f17" fmla="val 860"/>
              <a:gd name="f18" fmla="val 231"/>
              <a:gd name="f19" fmla="val 871"/>
              <a:gd name="f20" fmla="val 936"/>
              <a:gd name="f21" fmla="val 175"/>
              <a:gd name="f22" fmla="val 962"/>
              <a:gd name="f23" fmla="val 188"/>
              <a:gd name="f24" fmla="val 999"/>
              <a:gd name="f25" fmla="val 260"/>
              <a:gd name="f26" fmla="val 1047"/>
              <a:gd name="f27" fmla="val 658"/>
              <a:gd name="f28" fmla="val 115"/>
              <a:gd name="f29" fmla="val 635"/>
              <a:gd name="f30" fmla="val 145"/>
              <a:gd name="f31" fmla="val 171"/>
              <a:gd name="f32" fmla="val 203"/>
              <a:gd name="f33" fmla="val 349"/>
              <a:gd name="f34" fmla="val 230"/>
              <a:gd name="f35" fmla="val 390"/>
              <a:gd name="f36" fmla="val 278"/>
              <a:gd name="f37" fmla="val 492"/>
              <a:gd name="f38" fmla="val 533"/>
              <a:gd name="f39" fmla="val 426"/>
              <a:gd name="f40" fmla="val 24"/>
              <a:gd name="f41" fmla="val 1141"/>
              <a:gd name="f42" fmla="val 67"/>
              <a:gd name="f43" fmla="val 124"/>
              <a:gd name="f44" fmla="val 1143"/>
              <a:gd name="f45" fmla="val 122"/>
              <a:gd name="f46" fmla="val 1134"/>
              <a:gd name="f47" fmla="val 1123"/>
              <a:gd name="f48" fmla="val 109"/>
              <a:gd name="f49" fmla="val 1098"/>
              <a:gd name="f50" fmla="val 104"/>
              <a:gd name="f51" fmla="val 1083"/>
              <a:gd name="f52" fmla="val 100"/>
              <a:gd name="f53" fmla="val 1069"/>
              <a:gd name="f54" fmla="val 96"/>
              <a:gd name="f55" fmla="val 1054"/>
              <a:gd name="f56" fmla="val 92"/>
              <a:gd name="f57" fmla="val 1039"/>
              <a:gd name="f58" fmla="val 89"/>
              <a:gd name="f59" fmla="val 1024"/>
              <a:gd name="f60" fmla="val 87"/>
              <a:gd name="f61" fmla="val 1008"/>
              <a:gd name="f62" fmla="val 85"/>
              <a:gd name="f63" fmla="val 993"/>
              <a:gd name="f64" fmla="val 83"/>
              <a:gd name="f65" fmla="val 977"/>
              <a:gd name="f66" fmla="val 82"/>
              <a:gd name="f67" fmla="val 961"/>
              <a:gd name="f68" fmla="val 945"/>
              <a:gd name="f69" fmla="val 688"/>
              <a:gd name="f70" fmla="val 301"/>
              <a:gd name="f71" fmla="val 479"/>
              <a:gd name="f72" fmla="val 570"/>
              <a:gd name="f73" fmla="val 839"/>
              <a:gd name="f74" fmla="val 1057"/>
              <a:gd name="f75" fmla="val 1048"/>
              <a:gd name="f76" fmla="val 1041"/>
              <a:gd name="f77" fmla="val 1030"/>
              <a:gd name="f78" fmla="val 1097"/>
              <a:gd name="f79" fmla="val 1018"/>
              <a:gd name="f80" fmla="val 1125"/>
              <a:gd name="f81" fmla="val 1015"/>
              <a:gd name="f82" fmla="val 1131"/>
              <a:gd name="f83" fmla="val 1007"/>
              <a:gd name="f84" fmla="val 1011"/>
              <a:gd name="f85" fmla="val 1150"/>
              <a:gd name="f86" fmla="val 1012"/>
              <a:gd name="f87" fmla="val 1153"/>
              <a:gd name="f88" fmla="val 1056"/>
              <a:gd name="f89" fmla="val 1230"/>
              <a:gd name="f90" fmla="val 1114"/>
              <a:gd name="f91" fmla="val 1120"/>
              <a:gd name="f92" fmla="val 1130"/>
              <a:gd name="f93" fmla="val 1121"/>
              <a:gd name="f94" fmla="val 1112"/>
              <a:gd name="f95" fmla="val 1103"/>
              <a:gd name="f96" fmla="val 1126"/>
              <a:gd name="f97" fmla="val 1094"/>
              <a:gd name="f98" fmla="val 1128"/>
              <a:gd name="f99" fmla="val 1085"/>
              <a:gd name="f100" fmla="val 1076"/>
              <a:gd name="f101" fmla="val 1132"/>
              <a:gd name="f102" fmla="val 1067"/>
              <a:gd name="f103" fmla="val 1133"/>
              <a:gd name="f104" fmla="val 1058"/>
              <a:gd name="f105" fmla="val 1135"/>
              <a:gd name="f106" fmla="val 1049"/>
              <a:gd name="f107" fmla="val 1136"/>
              <a:gd name="f108" fmla="val 1040"/>
              <a:gd name="f109" fmla="val 1137"/>
              <a:gd name="f110" fmla="val 1031"/>
              <a:gd name="f111" fmla="val 1138"/>
              <a:gd name="f112" fmla="val 1021"/>
              <a:gd name="f113" fmla="val 1139"/>
              <a:gd name="f114" fmla="val 1002"/>
              <a:gd name="f115" fmla="val 984"/>
              <a:gd name="f116" fmla="val 974"/>
              <a:gd name="f117" fmla="val 668"/>
              <a:gd name="f118" fmla="val 884"/>
              <a:gd name="f119" fmla="val 421"/>
              <a:gd name="f120" fmla="val 255"/>
              <a:gd name="f121" fmla="val 1"/>
              <a:gd name="f122" fmla="val 2"/>
              <a:gd name="f123" fmla="val 3"/>
              <a:gd name="f124" fmla="val 4"/>
              <a:gd name="f125" fmla="val 5"/>
              <a:gd name="f126" fmla="val 7"/>
              <a:gd name="f127" fmla="val 8"/>
              <a:gd name="f128" fmla="val 10"/>
              <a:gd name="f129" fmla="val 12"/>
              <a:gd name="f130" fmla="val 14"/>
              <a:gd name="f131" fmla="val 16"/>
              <a:gd name="f132" fmla="val 19"/>
              <a:gd name="f133" fmla="+- 0 0 -90"/>
              <a:gd name="f134" fmla="*/ f4 1 1140"/>
              <a:gd name="f135" fmla="*/ f5 1 1237"/>
              <a:gd name="f136" fmla="+- f8 0 f6"/>
              <a:gd name="f137" fmla="+- f7 0 f6"/>
              <a:gd name="f138" fmla="*/ f133 f0 1"/>
              <a:gd name="f139" fmla="*/ f137 1 1140"/>
              <a:gd name="f140" fmla="*/ f136 1 1237"/>
              <a:gd name="f141" fmla="*/ 609 f137 1"/>
              <a:gd name="f142" fmla="*/ 422 f136 1"/>
              <a:gd name="f143" fmla="*/ 814 f137 1"/>
              <a:gd name="f144" fmla="*/ 261 f136 1"/>
              <a:gd name="f145" fmla="*/ 936 f137 1"/>
              <a:gd name="f146" fmla="*/ 175 f136 1"/>
              <a:gd name="f147" fmla="*/ 1047 f137 1"/>
              <a:gd name="f148" fmla="*/ 658 f136 1"/>
              <a:gd name="f149" fmla="*/ 115 f137 1"/>
              <a:gd name="f150" fmla="*/ 635 f136 1"/>
              <a:gd name="f151" fmla="*/ 349 f137 1"/>
              <a:gd name="f152" fmla="*/ 230 f136 1"/>
              <a:gd name="f153" fmla="*/ 533 f137 1"/>
              <a:gd name="f154" fmla="*/ 426 f136 1"/>
              <a:gd name="f155" fmla="*/ 24 f137 1"/>
              <a:gd name="f156" fmla="*/ 1141 f136 1"/>
              <a:gd name="f157" fmla="*/ 122 f137 1"/>
              <a:gd name="f158" fmla="*/ 1134 f136 1"/>
              <a:gd name="f159" fmla="*/ 104 f137 1"/>
              <a:gd name="f160" fmla="*/ 1083 f136 1"/>
              <a:gd name="f161" fmla="*/ 92 f137 1"/>
              <a:gd name="f162" fmla="*/ 1039 f136 1"/>
              <a:gd name="f163" fmla="*/ 85 f137 1"/>
              <a:gd name="f164" fmla="*/ 993 f136 1"/>
              <a:gd name="f165" fmla="*/ 82 f137 1"/>
              <a:gd name="f166" fmla="*/ 945 f136 1"/>
              <a:gd name="f167" fmla="*/ 570 f137 1"/>
              <a:gd name="f168" fmla="*/ 479 f136 1"/>
              <a:gd name="f169" fmla="*/ 1057 f137 1"/>
              <a:gd name="f170" fmla="*/ 1048 f137 1"/>
              <a:gd name="f171" fmla="*/ 1018 f137 1"/>
              <a:gd name="f172" fmla="*/ 1125 f136 1"/>
              <a:gd name="f173" fmla="*/ 1011 f137 1"/>
              <a:gd name="f174" fmla="*/ 1150 f136 1"/>
              <a:gd name="f175" fmla="*/ 1114 f137 1"/>
              <a:gd name="f176" fmla="*/ 1123 f137 1"/>
              <a:gd name="f177" fmla="*/ 1112 f136 1"/>
              <a:gd name="f178" fmla="*/ 1128 f137 1"/>
              <a:gd name="f179" fmla="*/ 1085 f136 1"/>
              <a:gd name="f180" fmla="*/ 1133 f137 1"/>
              <a:gd name="f181" fmla="*/ 1058 f136 1"/>
              <a:gd name="f182" fmla="*/ 1137 f137 1"/>
              <a:gd name="f183" fmla="*/ 1031 f136 1"/>
              <a:gd name="f184" fmla="*/ 1139 f137 1"/>
              <a:gd name="f185" fmla="*/ 1002 f136 1"/>
              <a:gd name="f186" fmla="*/ 1140 f137 1"/>
              <a:gd name="f187" fmla="*/ 974 f136 1"/>
              <a:gd name="f188" fmla="*/ 421 f136 1"/>
              <a:gd name="f189" fmla="*/ 0 f137 1"/>
              <a:gd name="f190" fmla="*/ 1 f137 1"/>
              <a:gd name="f191" fmla="*/ 3 f137 1"/>
              <a:gd name="f192" fmla="*/ 7 f137 1"/>
              <a:gd name="f193" fmla="*/ 12 f137 1"/>
              <a:gd name="f194" fmla="*/ 16 f137 1"/>
              <a:gd name="f195" fmla="*/ f138 1 f3"/>
              <a:gd name="f196" fmla="*/ f141 1 1140"/>
              <a:gd name="f197" fmla="*/ f142 1 1237"/>
              <a:gd name="f198" fmla="*/ f143 1 1140"/>
              <a:gd name="f199" fmla="*/ f144 1 1237"/>
              <a:gd name="f200" fmla="*/ f145 1 1140"/>
              <a:gd name="f201" fmla="*/ f146 1 1237"/>
              <a:gd name="f202" fmla="*/ f147 1 1140"/>
              <a:gd name="f203" fmla="*/ f148 1 1237"/>
              <a:gd name="f204" fmla="*/ f149 1 1140"/>
              <a:gd name="f205" fmla="*/ f150 1 1237"/>
              <a:gd name="f206" fmla="*/ f151 1 1140"/>
              <a:gd name="f207" fmla="*/ f152 1 1237"/>
              <a:gd name="f208" fmla="*/ f153 1 1140"/>
              <a:gd name="f209" fmla="*/ f154 1 1237"/>
              <a:gd name="f210" fmla="*/ f155 1 1140"/>
              <a:gd name="f211" fmla="*/ f156 1 1237"/>
              <a:gd name="f212" fmla="*/ f157 1 1140"/>
              <a:gd name="f213" fmla="*/ f158 1 1237"/>
              <a:gd name="f214" fmla="*/ f159 1 1140"/>
              <a:gd name="f215" fmla="*/ f160 1 1237"/>
              <a:gd name="f216" fmla="*/ f161 1 1140"/>
              <a:gd name="f217" fmla="*/ f162 1 1237"/>
              <a:gd name="f218" fmla="*/ f163 1 1140"/>
              <a:gd name="f219" fmla="*/ f164 1 1237"/>
              <a:gd name="f220" fmla="*/ f165 1 1140"/>
              <a:gd name="f221" fmla="*/ f166 1 1237"/>
              <a:gd name="f222" fmla="*/ f167 1 1140"/>
              <a:gd name="f223" fmla="*/ f168 1 1237"/>
              <a:gd name="f224" fmla="*/ f169 1 1140"/>
              <a:gd name="f225" fmla="*/ f170 1 1140"/>
              <a:gd name="f226" fmla="*/ f171 1 1140"/>
              <a:gd name="f227" fmla="*/ f172 1 1237"/>
              <a:gd name="f228" fmla="*/ f173 1 1140"/>
              <a:gd name="f229" fmla="*/ f174 1 1237"/>
              <a:gd name="f230" fmla="*/ f175 1 1140"/>
              <a:gd name="f231" fmla="*/ f176 1 1140"/>
              <a:gd name="f232" fmla="*/ f177 1 1237"/>
              <a:gd name="f233" fmla="*/ f178 1 1140"/>
              <a:gd name="f234" fmla="*/ f179 1 1237"/>
              <a:gd name="f235" fmla="*/ f180 1 1140"/>
              <a:gd name="f236" fmla="*/ f181 1 1237"/>
              <a:gd name="f237" fmla="*/ f182 1 1140"/>
              <a:gd name="f238" fmla="*/ f183 1 1237"/>
              <a:gd name="f239" fmla="*/ f184 1 1140"/>
              <a:gd name="f240" fmla="*/ f185 1 1237"/>
              <a:gd name="f241" fmla="*/ f186 1 1140"/>
              <a:gd name="f242" fmla="*/ f187 1 1237"/>
              <a:gd name="f243" fmla="*/ f188 1 1237"/>
              <a:gd name="f244" fmla="*/ f189 1 1140"/>
              <a:gd name="f245" fmla="*/ f190 1 1140"/>
              <a:gd name="f246" fmla="*/ f191 1 1140"/>
              <a:gd name="f247" fmla="*/ f192 1 1140"/>
              <a:gd name="f248" fmla="*/ f193 1 1140"/>
              <a:gd name="f249" fmla="*/ f194 1 1140"/>
              <a:gd name="f250" fmla="*/ 0 1 f139"/>
              <a:gd name="f251" fmla="*/ f7 1 f139"/>
              <a:gd name="f252" fmla="*/ 0 1 f140"/>
              <a:gd name="f253" fmla="*/ f8 1 f140"/>
              <a:gd name="f254" fmla="+- f195 0 f1"/>
              <a:gd name="f255" fmla="*/ f196 1 f139"/>
              <a:gd name="f256" fmla="*/ f197 1 f140"/>
              <a:gd name="f257" fmla="*/ f198 1 f139"/>
              <a:gd name="f258" fmla="*/ f199 1 f140"/>
              <a:gd name="f259" fmla="*/ f200 1 f139"/>
              <a:gd name="f260" fmla="*/ f201 1 f140"/>
              <a:gd name="f261" fmla="*/ f202 1 f139"/>
              <a:gd name="f262" fmla="*/ f203 1 f140"/>
              <a:gd name="f263" fmla="*/ f204 1 f139"/>
              <a:gd name="f264" fmla="*/ f205 1 f140"/>
              <a:gd name="f265" fmla="*/ f206 1 f139"/>
              <a:gd name="f266" fmla="*/ f207 1 f140"/>
              <a:gd name="f267" fmla="*/ f208 1 f139"/>
              <a:gd name="f268" fmla="*/ f209 1 f140"/>
              <a:gd name="f269" fmla="*/ f210 1 f139"/>
              <a:gd name="f270" fmla="*/ f211 1 f140"/>
              <a:gd name="f271" fmla="*/ f212 1 f139"/>
              <a:gd name="f272" fmla="*/ f213 1 f140"/>
              <a:gd name="f273" fmla="*/ f214 1 f139"/>
              <a:gd name="f274" fmla="*/ f215 1 f140"/>
              <a:gd name="f275" fmla="*/ f216 1 f139"/>
              <a:gd name="f276" fmla="*/ f217 1 f140"/>
              <a:gd name="f277" fmla="*/ f218 1 f139"/>
              <a:gd name="f278" fmla="*/ f219 1 f140"/>
              <a:gd name="f279" fmla="*/ f220 1 f139"/>
              <a:gd name="f280" fmla="*/ f221 1 f140"/>
              <a:gd name="f281" fmla="*/ f222 1 f139"/>
              <a:gd name="f282" fmla="*/ f223 1 f140"/>
              <a:gd name="f283" fmla="*/ f224 1 f139"/>
              <a:gd name="f284" fmla="*/ f225 1 f139"/>
              <a:gd name="f285" fmla="*/ f226 1 f139"/>
              <a:gd name="f286" fmla="*/ f227 1 f140"/>
              <a:gd name="f287" fmla="*/ f228 1 f139"/>
              <a:gd name="f288" fmla="*/ f229 1 f140"/>
              <a:gd name="f289" fmla="*/ f230 1 f139"/>
              <a:gd name="f290" fmla="*/ f231 1 f139"/>
              <a:gd name="f291" fmla="*/ f232 1 f140"/>
              <a:gd name="f292" fmla="*/ f233 1 f139"/>
              <a:gd name="f293" fmla="*/ f234 1 f140"/>
              <a:gd name="f294" fmla="*/ f235 1 f139"/>
              <a:gd name="f295" fmla="*/ f236 1 f140"/>
              <a:gd name="f296" fmla="*/ f237 1 f139"/>
              <a:gd name="f297" fmla="*/ f238 1 f140"/>
              <a:gd name="f298" fmla="*/ f239 1 f139"/>
              <a:gd name="f299" fmla="*/ f240 1 f140"/>
              <a:gd name="f300" fmla="*/ f241 1 f139"/>
              <a:gd name="f301" fmla="*/ f242 1 f140"/>
              <a:gd name="f302" fmla="*/ f243 1 f140"/>
              <a:gd name="f303" fmla="*/ f244 1 f139"/>
              <a:gd name="f304" fmla="*/ f245 1 f139"/>
              <a:gd name="f305" fmla="*/ f246 1 f139"/>
              <a:gd name="f306" fmla="*/ f247 1 f139"/>
              <a:gd name="f307" fmla="*/ f248 1 f139"/>
              <a:gd name="f308" fmla="*/ f249 1 f139"/>
              <a:gd name="f309" fmla="*/ f250 f134 1"/>
              <a:gd name="f310" fmla="*/ f251 f134 1"/>
              <a:gd name="f311" fmla="*/ f253 f135 1"/>
              <a:gd name="f312" fmla="*/ f252 f135 1"/>
              <a:gd name="f313" fmla="*/ f255 f134 1"/>
              <a:gd name="f314" fmla="*/ f256 f135 1"/>
              <a:gd name="f315" fmla="*/ f257 f134 1"/>
              <a:gd name="f316" fmla="*/ f258 f135 1"/>
              <a:gd name="f317" fmla="*/ f259 f134 1"/>
              <a:gd name="f318" fmla="*/ f260 f135 1"/>
              <a:gd name="f319" fmla="*/ f261 f134 1"/>
              <a:gd name="f320" fmla="*/ f262 f135 1"/>
              <a:gd name="f321" fmla="*/ f263 f134 1"/>
              <a:gd name="f322" fmla="*/ f264 f135 1"/>
              <a:gd name="f323" fmla="*/ f265 f134 1"/>
              <a:gd name="f324" fmla="*/ f266 f135 1"/>
              <a:gd name="f325" fmla="*/ f267 f134 1"/>
              <a:gd name="f326" fmla="*/ f268 f135 1"/>
              <a:gd name="f327" fmla="*/ f269 f134 1"/>
              <a:gd name="f328" fmla="*/ f270 f135 1"/>
              <a:gd name="f329" fmla="*/ f271 f134 1"/>
              <a:gd name="f330" fmla="*/ f272 f135 1"/>
              <a:gd name="f331" fmla="*/ f273 f134 1"/>
              <a:gd name="f332" fmla="*/ f274 f135 1"/>
              <a:gd name="f333" fmla="*/ f275 f134 1"/>
              <a:gd name="f334" fmla="*/ f276 f135 1"/>
              <a:gd name="f335" fmla="*/ f277 f134 1"/>
              <a:gd name="f336" fmla="*/ f278 f135 1"/>
              <a:gd name="f337" fmla="*/ f279 f134 1"/>
              <a:gd name="f338" fmla="*/ f280 f135 1"/>
              <a:gd name="f339" fmla="*/ f281 f134 1"/>
              <a:gd name="f340" fmla="*/ f282 f135 1"/>
              <a:gd name="f341" fmla="*/ f283 f134 1"/>
              <a:gd name="f342" fmla="*/ f284 f134 1"/>
              <a:gd name="f343" fmla="*/ f285 f134 1"/>
              <a:gd name="f344" fmla="*/ f286 f135 1"/>
              <a:gd name="f345" fmla="*/ f287 f134 1"/>
              <a:gd name="f346" fmla="*/ f288 f135 1"/>
              <a:gd name="f347" fmla="*/ f289 f134 1"/>
              <a:gd name="f348" fmla="*/ f290 f134 1"/>
              <a:gd name="f349" fmla="*/ f291 f135 1"/>
              <a:gd name="f350" fmla="*/ f292 f134 1"/>
              <a:gd name="f351" fmla="*/ f293 f135 1"/>
              <a:gd name="f352" fmla="*/ f294 f134 1"/>
              <a:gd name="f353" fmla="*/ f295 f135 1"/>
              <a:gd name="f354" fmla="*/ f296 f134 1"/>
              <a:gd name="f355" fmla="*/ f297 f135 1"/>
              <a:gd name="f356" fmla="*/ f298 f134 1"/>
              <a:gd name="f357" fmla="*/ f299 f135 1"/>
              <a:gd name="f358" fmla="*/ f300 f134 1"/>
              <a:gd name="f359" fmla="*/ f301 f135 1"/>
              <a:gd name="f360" fmla="*/ f302 f135 1"/>
              <a:gd name="f361" fmla="*/ f303 f134 1"/>
              <a:gd name="f362" fmla="*/ f304 f134 1"/>
              <a:gd name="f363" fmla="*/ f305 f134 1"/>
              <a:gd name="f364" fmla="*/ f306 f134 1"/>
              <a:gd name="f365" fmla="*/ f307 f134 1"/>
              <a:gd name="f366" fmla="*/ f308 f1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4">
                <a:pos x="f313" y="f314"/>
              </a:cxn>
              <a:cxn ang="f254">
                <a:pos x="f315" y="f316"/>
              </a:cxn>
              <a:cxn ang="f254">
                <a:pos x="f317" y="f318"/>
              </a:cxn>
              <a:cxn ang="f254">
                <a:pos x="f319" y="f320"/>
              </a:cxn>
              <a:cxn ang="f254">
                <a:pos x="f321" y="f322"/>
              </a:cxn>
              <a:cxn ang="f254">
                <a:pos x="f323" y="f324"/>
              </a:cxn>
              <a:cxn ang="f254">
                <a:pos x="f325" y="f326"/>
              </a:cxn>
              <a:cxn ang="f254">
                <a:pos x="f327" y="f328"/>
              </a:cxn>
              <a:cxn ang="f254">
                <a:pos x="f329" y="f330"/>
              </a:cxn>
              <a:cxn ang="f254">
                <a:pos x="f331" y="f332"/>
              </a:cxn>
              <a:cxn ang="f254">
                <a:pos x="f333" y="f334"/>
              </a:cxn>
              <a:cxn ang="f254">
                <a:pos x="f335" y="f336"/>
              </a:cxn>
              <a:cxn ang="f254">
                <a:pos x="f337" y="f338"/>
              </a:cxn>
              <a:cxn ang="f254">
                <a:pos x="f339" y="f340"/>
              </a:cxn>
              <a:cxn ang="f254">
                <a:pos x="f341" y="f338"/>
              </a:cxn>
              <a:cxn ang="f254">
                <a:pos x="f342" y="f334"/>
              </a:cxn>
              <a:cxn ang="f254">
                <a:pos x="f343" y="f344"/>
              </a:cxn>
              <a:cxn ang="f254">
                <a:pos x="f345" y="f346"/>
              </a:cxn>
              <a:cxn ang="f254">
                <a:pos x="f347" y="f328"/>
              </a:cxn>
              <a:cxn ang="f254">
                <a:pos x="f348" y="f349"/>
              </a:cxn>
              <a:cxn ang="f254">
                <a:pos x="f350" y="f351"/>
              </a:cxn>
              <a:cxn ang="f254">
                <a:pos x="f352" y="f353"/>
              </a:cxn>
              <a:cxn ang="f254">
                <a:pos x="f354" y="f355"/>
              </a:cxn>
              <a:cxn ang="f254">
                <a:pos x="f356" y="f357"/>
              </a:cxn>
              <a:cxn ang="f254">
                <a:pos x="f358" y="f359"/>
              </a:cxn>
              <a:cxn ang="f254">
                <a:pos x="f339" y="f360"/>
              </a:cxn>
              <a:cxn ang="f254">
                <a:pos x="f361" y="f359"/>
              </a:cxn>
              <a:cxn ang="f254">
                <a:pos x="f362" y="f357"/>
              </a:cxn>
              <a:cxn ang="f254">
                <a:pos x="f363" y="f355"/>
              </a:cxn>
              <a:cxn ang="f254">
                <a:pos x="f364" y="f353"/>
              </a:cxn>
              <a:cxn ang="f254">
                <a:pos x="f365" y="f351"/>
              </a:cxn>
              <a:cxn ang="f254">
                <a:pos x="f366" y="f349"/>
              </a:cxn>
              <a:cxn ang="f254">
                <a:pos x="f327" y="f328"/>
              </a:cxn>
            </a:cxnLst>
            <a:rect l="f309" t="f312" r="f310" b="f311"/>
            <a:pathLst>
              <a:path w="1140" h="1237">
                <a:moveTo>
                  <a:pt x="f9" y="f10"/>
                </a:move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3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moveTo>
                  <a:pt x="f28" y="f29"/>
                </a:moveTo>
                <a:cubicBezTo>
                  <a:pt x="f30" y="f31"/>
                  <a:pt x="f32" y="f6"/>
                  <a:pt x="f33" y="f34"/>
                </a:cubicBezTo>
                <a:cubicBezTo>
                  <a:pt x="f35" y="f36"/>
                  <a:pt x="f37" y="f2"/>
                  <a:pt x="f38" y="f39"/>
                </a:cubicBezTo>
                <a:moveTo>
                  <a:pt x="f40" y="f41"/>
                </a:moveTo>
                <a:cubicBezTo>
                  <a:pt x="f42" y="f8"/>
                  <a:pt x="f43" y="f44"/>
                  <a:pt x="f45" y="f46"/>
                </a:cubicBezTo>
                <a:cubicBezTo>
                  <a:pt x="f43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6" y="f68"/>
                </a:cubicBezTo>
                <a:cubicBezTo>
                  <a:pt x="f66" y="f69"/>
                  <a:pt x="f70" y="f71"/>
                  <a:pt x="f72" y="f71"/>
                </a:cubicBezTo>
                <a:cubicBezTo>
                  <a:pt x="f73" y="f71"/>
                  <a:pt x="f74" y="f69"/>
                  <a:pt x="f74" y="f68"/>
                </a:cubicBezTo>
                <a:cubicBezTo>
                  <a:pt x="f74" y="f65"/>
                  <a:pt x="f55" y="f61"/>
                  <a:pt x="f75" y="f57"/>
                </a:cubicBezTo>
                <a:cubicBezTo>
                  <a:pt x="f76" y="f53"/>
                  <a:pt x="f77" y="f78"/>
                  <a:pt x="f79" y="f80"/>
                </a:cubicBezTo>
                <a:cubicBezTo>
                  <a:pt x="f81" y="f82"/>
                  <a:pt x="f83" y="f44"/>
                  <a:pt x="f84" y="f85"/>
                </a:cubicBezTo>
                <a:cubicBezTo>
                  <a:pt x="f86" y="f87"/>
                  <a:pt x="f88" y="f89"/>
                  <a:pt x="f90" y="f41"/>
                </a:cubicBezTo>
                <a:cubicBezTo>
                  <a:pt x="f91" y="f92"/>
                  <a:pt x="f93" y="f93"/>
                  <a:pt x="f47" y="f94"/>
                </a:cubicBezTo>
                <a:cubicBezTo>
                  <a:pt x="f80" y="f95"/>
                  <a:pt x="f96" y="f97"/>
                  <a:pt x="f98" y="f99"/>
                </a:cubicBezTo>
                <a:cubicBezTo>
                  <a:pt x="f92" y="f100"/>
                  <a:pt x="f101" y="f102"/>
                  <a:pt x="f103" y="f104"/>
                </a:cubicBezTo>
                <a:cubicBezTo>
                  <a:pt x="f105" y="f106"/>
                  <a:pt x="f107" y="f108"/>
                  <a:pt x="f109" y="f110"/>
                </a:cubicBezTo>
                <a:cubicBezTo>
                  <a:pt x="f111" y="f112"/>
                  <a:pt x="f113" y="f86"/>
                  <a:pt x="f113" y="f114"/>
                </a:cubicBezTo>
                <a:cubicBezTo>
                  <a:pt x="f7" y="f63"/>
                  <a:pt x="f7" y="f115"/>
                  <a:pt x="f7" y="f116"/>
                </a:cubicBezTo>
                <a:cubicBezTo>
                  <a:pt x="f7" y="f117"/>
                  <a:pt x="f118" y="f119"/>
                  <a:pt x="f72" y="f119"/>
                </a:cubicBezTo>
                <a:cubicBezTo>
                  <a:pt x="f120" y="f119"/>
                  <a:pt x="f6" y="f117"/>
                  <a:pt x="f6" y="f116"/>
                </a:cubicBezTo>
                <a:cubicBezTo>
                  <a:pt x="f6" y="f115"/>
                  <a:pt x="f6" y="f63"/>
                  <a:pt x="f121" y="f114"/>
                </a:cubicBezTo>
                <a:cubicBezTo>
                  <a:pt x="f121" y="f86"/>
                  <a:pt x="f122" y="f112"/>
                  <a:pt x="f123" y="f110"/>
                </a:cubicBezTo>
                <a:cubicBezTo>
                  <a:pt x="f124" y="f108"/>
                  <a:pt x="f125" y="f106"/>
                  <a:pt x="f126" y="f104"/>
                </a:cubicBezTo>
                <a:cubicBezTo>
                  <a:pt x="f127" y="f102"/>
                  <a:pt x="f128" y="f100"/>
                  <a:pt x="f129" y="f99"/>
                </a:cubicBezTo>
                <a:cubicBezTo>
                  <a:pt x="f130" y="f97"/>
                  <a:pt x="f130" y="f95"/>
                  <a:pt x="f131" y="f94"/>
                </a:cubicBezTo>
                <a:cubicBezTo>
                  <a:pt x="f132" y="f93"/>
                  <a:pt x="f132" y="f98"/>
                  <a:pt x="f40" y="f41"/>
                </a:cubicBezTo>
                <a:close/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8" name="Freeform 200"/>
          <p:cNvSpPr/>
          <p:nvPr/>
        </p:nvSpPr>
        <p:spPr>
          <a:xfrm>
            <a:off x="6112087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4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945"/>
              <a:gd name="f20" fmla="val 146"/>
              <a:gd name="f21" fmla="val 65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4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627 f31 1"/>
              <a:gd name="f43" fmla="*/ 1945 f32 1"/>
              <a:gd name="f44" fmla="*/ 2825 f31 1"/>
              <a:gd name="f45" fmla="*/ 146 f32 1"/>
              <a:gd name="f46" fmla="*/ 0 f32 1"/>
              <a:gd name="f47" fmla="*/ 2628 f31 1"/>
              <a:gd name="f48" fmla="*/ 2 f32 1"/>
              <a:gd name="f49" fmla="*/ 198 f31 1"/>
              <a:gd name="f50" fmla="*/ f33 1 f2"/>
              <a:gd name="f51" fmla="*/ f36 1 2092"/>
              <a:gd name="f52" fmla="*/ f37 1 2825"/>
              <a:gd name="f53" fmla="*/ f38 1 2092"/>
              <a:gd name="f54" fmla="*/ f39 1 2825"/>
              <a:gd name="f55" fmla="*/ f40 1 2092"/>
              <a:gd name="f56" fmla="*/ f41 1 2825"/>
              <a:gd name="f57" fmla="*/ f42 1 2825"/>
              <a:gd name="f58" fmla="*/ f43 1 2092"/>
              <a:gd name="f59" fmla="*/ f44 1 2825"/>
              <a:gd name="f60" fmla="*/ f45 1 2092"/>
              <a:gd name="f61" fmla="*/ f46 1 2092"/>
              <a:gd name="f62" fmla="*/ f47 1 2825"/>
              <a:gd name="f63" fmla="*/ f48 1 2092"/>
              <a:gd name="f64" fmla="*/ f49 1 2825"/>
              <a:gd name="f65" fmla="*/ 0 1 f34"/>
              <a:gd name="f66" fmla="*/ f6 1 f34"/>
              <a:gd name="f67" fmla="*/ 0 1 f35"/>
              <a:gd name="f68" fmla="*/ f7 1 f35"/>
              <a:gd name="f69" fmla="+- f50 0 f1"/>
              <a:gd name="f70" fmla="*/ f51 1 f34"/>
              <a:gd name="f71" fmla="*/ f52 1 f35"/>
              <a:gd name="f72" fmla="*/ f53 1 f34"/>
              <a:gd name="f73" fmla="*/ f54 1 f35"/>
              <a:gd name="f74" fmla="*/ f55 1 f34"/>
              <a:gd name="f75" fmla="*/ f56 1 f35"/>
              <a:gd name="f76" fmla="*/ f57 1 f35"/>
              <a:gd name="f77" fmla="*/ f58 1 f34"/>
              <a:gd name="f78" fmla="*/ f59 1 f35"/>
              <a:gd name="f79" fmla="*/ f60 1 f34"/>
              <a:gd name="f80" fmla="*/ f61 1 f34"/>
              <a:gd name="f81" fmla="*/ f62 1 f35"/>
              <a:gd name="f82" fmla="*/ f63 1 f34"/>
              <a:gd name="f83" fmla="*/ f64 1 f35"/>
              <a:gd name="f84" fmla="*/ f65 f29 1"/>
              <a:gd name="f85" fmla="*/ f66 f29 1"/>
              <a:gd name="f86" fmla="*/ f68 f30 1"/>
              <a:gd name="f87" fmla="*/ f67 f30 1"/>
              <a:gd name="f88" fmla="*/ f70 f29 1"/>
              <a:gd name="f89" fmla="*/ f71 f30 1"/>
              <a:gd name="f90" fmla="*/ f72 f29 1"/>
              <a:gd name="f91" fmla="*/ f73 f30 1"/>
              <a:gd name="f92" fmla="*/ f74 f29 1"/>
              <a:gd name="f93" fmla="*/ f75 f30 1"/>
              <a:gd name="f94" fmla="*/ f76 f30 1"/>
              <a:gd name="f95" fmla="*/ f77 f29 1"/>
              <a:gd name="f96" fmla="*/ f78 f30 1"/>
              <a:gd name="f97" fmla="*/ f79 f29 1"/>
              <a:gd name="f98" fmla="*/ f80 f29 1"/>
              <a:gd name="f99" fmla="*/ f81 f30 1"/>
              <a:gd name="f100" fmla="*/ f82 f29 1"/>
              <a:gd name="f101" fmla="*/ f83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8" y="f89"/>
              </a:cxn>
              <a:cxn ang="f69">
                <a:pos x="f90" y="f91"/>
              </a:cxn>
              <a:cxn ang="f69">
                <a:pos x="f92" y="f93"/>
              </a:cxn>
              <a:cxn ang="f69">
                <a:pos x="f92" y="f94"/>
              </a:cxn>
              <a:cxn ang="f69">
                <a:pos x="f95" y="f96"/>
              </a:cxn>
              <a:cxn ang="f69">
                <a:pos x="f97" y="f96"/>
              </a:cxn>
              <a:cxn ang="f69">
                <a:pos x="f98" y="f99"/>
              </a:cxn>
              <a:cxn ang="f69">
                <a:pos x="f100" y="f101"/>
              </a:cxn>
              <a:cxn ang="f69">
                <a:pos x="f88" y="f89"/>
              </a:cxn>
            </a:cxnLst>
            <a:rect l="f84" t="f87" r="f85" b="f86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19" y="f7"/>
                </a:cubicBezTo>
                <a:lnTo>
                  <a:pt x="f20" y="f7"/>
                </a:lnTo>
                <a:cubicBezTo>
                  <a:pt x="f21" y="f18"/>
                  <a:pt x="f10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9" name="Freeform 201"/>
          <p:cNvSpPr/>
          <p:nvPr/>
        </p:nvSpPr>
        <p:spPr>
          <a:xfrm>
            <a:off x="6916457" y="4162586"/>
            <a:ext cx="212360" cy="167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"/>
              <a:gd name="f7" fmla="val 127"/>
              <a:gd name="f8" fmla="val 124"/>
              <a:gd name="f9" fmla="val 105"/>
              <a:gd name="f10" fmla="val 78"/>
              <a:gd name="f11" fmla="val 22"/>
              <a:gd name="f12" fmla="val 52"/>
              <a:gd name="f13" fmla="val 33"/>
              <a:gd name="f14" fmla="val 17"/>
              <a:gd name="f15" fmla="val 44"/>
              <a:gd name="f16" fmla="val 106"/>
              <a:gd name="f17" fmla="val 70"/>
              <a:gd name="f18" fmla="val 87"/>
              <a:gd name="f19" fmla="val 114"/>
              <a:gd name="f20" fmla="val 107"/>
              <a:gd name="f21" fmla="val 140"/>
              <a:gd name="f22" fmla="+- 0 0 -90"/>
              <a:gd name="f23" fmla="*/ f3 1 157"/>
              <a:gd name="f24" fmla="*/ f4 1 127"/>
              <a:gd name="f25" fmla="+- f7 0 f5"/>
              <a:gd name="f26" fmla="+- f6 0 f5"/>
              <a:gd name="f27" fmla="*/ f22 f0 1"/>
              <a:gd name="f28" fmla="*/ f26 1 157"/>
              <a:gd name="f29" fmla="*/ f25 1 127"/>
              <a:gd name="f30" fmla="*/ 157 f26 1"/>
              <a:gd name="f31" fmla="*/ 0 f25 1"/>
              <a:gd name="f32" fmla="*/ 124 f26 1"/>
              <a:gd name="f33" fmla="*/ 127 f25 1"/>
              <a:gd name="f34" fmla="*/ 105 f26 1"/>
              <a:gd name="f35" fmla="*/ 78 f26 1"/>
              <a:gd name="f36" fmla="*/ 22 f25 1"/>
              <a:gd name="f37" fmla="*/ 52 f26 1"/>
              <a:gd name="f38" fmla="*/ 33 f26 1"/>
              <a:gd name="f39" fmla="*/ 0 f26 1"/>
              <a:gd name="f40" fmla="*/ 17 f26 1"/>
              <a:gd name="f41" fmla="*/ 44 f26 1"/>
              <a:gd name="f42" fmla="*/ 106 f25 1"/>
              <a:gd name="f43" fmla="*/ 70 f26 1"/>
              <a:gd name="f44" fmla="*/ 87 f26 1"/>
              <a:gd name="f45" fmla="*/ 114 f26 1"/>
              <a:gd name="f46" fmla="*/ 107 f25 1"/>
              <a:gd name="f47" fmla="*/ 140 f26 1"/>
              <a:gd name="f48" fmla="*/ f27 1 f2"/>
              <a:gd name="f49" fmla="*/ f30 1 157"/>
              <a:gd name="f50" fmla="*/ f31 1 127"/>
              <a:gd name="f51" fmla="*/ f32 1 157"/>
              <a:gd name="f52" fmla="*/ f33 1 127"/>
              <a:gd name="f53" fmla="*/ f34 1 157"/>
              <a:gd name="f54" fmla="*/ f35 1 157"/>
              <a:gd name="f55" fmla="*/ f36 1 127"/>
              <a:gd name="f56" fmla="*/ f37 1 157"/>
              <a:gd name="f57" fmla="*/ f38 1 157"/>
              <a:gd name="f58" fmla="*/ f39 1 157"/>
              <a:gd name="f59" fmla="*/ f40 1 157"/>
              <a:gd name="f60" fmla="*/ f41 1 157"/>
              <a:gd name="f61" fmla="*/ f42 1 127"/>
              <a:gd name="f62" fmla="*/ f43 1 157"/>
              <a:gd name="f63" fmla="*/ f44 1 157"/>
              <a:gd name="f64" fmla="*/ f45 1 157"/>
              <a:gd name="f65" fmla="*/ f46 1 127"/>
              <a:gd name="f66" fmla="*/ f47 1 157"/>
              <a:gd name="f67" fmla="*/ 0 1 f28"/>
              <a:gd name="f68" fmla="*/ f6 1 f28"/>
              <a:gd name="f69" fmla="*/ 0 1 f29"/>
              <a:gd name="f70" fmla="*/ f7 1 f29"/>
              <a:gd name="f71" fmla="+- f48 0 f1"/>
              <a:gd name="f72" fmla="*/ f49 1 f28"/>
              <a:gd name="f73" fmla="*/ f50 1 f29"/>
              <a:gd name="f74" fmla="*/ f51 1 f28"/>
              <a:gd name="f75" fmla="*/ f52 1 f29"/>
              <a:gd name="f76" fmla="*/ f53 1 f28"/>
              <a:gd name="f77" fmla="*/ f54 1 f28"/>
              <a:gd name="f78" fmla="*/ f55 1 f29"/>
              <a:gd name="f79" fmla="*/ f56 1 f28"/>
              <a:gd name="f80" fmla="*/ f57 1 f28"/>
              <a:gd name="f81" fmla="*/ f58 1 f28"/>
              <a:gd name="f82" fmla="*/ f59 1 f28"/>
              <a:gd name="f83" fmla="*/ f60 1 f28"/>
              <a:gd name="f84" fmla="*/ f61 1 f29"/>
              <a:gd name="f85" fmla="*/ f62 1 f28"/>
              <a:gd name="f86" fmla="*/ f63 1 f28"/>
              <a:gd name="f87" fmla="*/ f64 1 f28"/>
              <a:gd name="f88" fmla="*/ f65 1 f29"/>
              <a:gd name="f89" fmla="*/ f66 1 f28"/>
              <a:gd name="f90" fmla="*/ f67 f23 1"/>
              <a:gd name="f91" fmla="*/ f68 f23 1"/>
              <a:gd name="f92" fmla="*/ f70 f24 1"/>
              <a:gd name="f93" fmla="*/ f69 f24 1"/>
              <a:gd name="f94" fmla="*/ f72 f23 1"/>
              <a:gd name="f95" fmla="*/ f73 f24 1"/>
              <a:gd name="f96" fmla="*/ f74 f23 1"/>
              <a:gd name="f97" fmla="*/ f75 f24 1"/>
              <a:gd name="f98" fmla="*/ f76 f23 1"/>
              <a:gd name="f99" fmla="*/ f77 f23 1"/>
              <a:gd name="f100" fmla="*/ f78 f24 1"/>
              <a:gd name="f101" fmla="*/ f79 f23 1"/>
              <a:gd name="f102" fmla="*/ f80 f23 1"/>
              <a:gd name="f103" fmla="*/ f81 f23 1"/>
              <a:gd name="f104" fmla="*/ f82 f23 1"/>
              <a:gd name="f105" fmla="*/ f83 f23 1"/>
              <a:gd name="f106" fmla="*/ f84 f24 1"/>
              <a:gd name="f107" fmla="*/ f85 f23 1"/>
              <a:gd name="f108" fmla="*/ f86 f23 1"/>
              <a:gd name="f109" fmla="*/ f87 f23 1"/>
              <a:gd name="f110" fmla="*/ f88 f24 1"/>
              <a:gd name="f111" fmla="*/ f89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4" y="f95"/>
              </a:cxn>
              <a:cxn ang="f71">
                <a:pos x="f96" y="f97"/>
              </a:cxn>
              <a:cxn ang="f71">
                <a:pos x="f98" y="f97"/>
              </a:cxn>
              <a:cxn ang="f71">
                <a:pos x="f99" y="f100"/>
              </a:cxn>
              <a:cxn ang="f71">
                <a:pos x="f101" y="f97"/>
              </a:cxn>
              <a:cxn ang="f71">
                <a:pos x="f102" y="f97"/>
              </a:cxn>
              <a:cxn ang="f71">
                <a:pos x="f103" y="f95"/>
              </a:cxn>
              <a:cxn ang="f71">
                <a:pos x="f104" y="f95"/>
              </a:cxn>
              <a:cxn ang="f71">
                <a:pos x="f105" y="f106"/>
              </a:cxn>
              <a:cxn ang="f71">
                <a:pos x="f107" y="f95"/>
              </a:cxn>
              <a:cxn ang="f71">
                <a:pos x="f108" y="f95"/>
              </a:cxn>
              <a:cxn ang="f71">
                <a:pos x="f109" y="f110"/>
              </a:cxn>
              <a:cxn ang="f71">
                <a:pos x="f111" y="f95"/>
              </a:cxn>
              <a:cxn ang="f71">
                <a:pos x="f94" y="f95"/>
              </a:cxn>
            </a:cxnLst>
            <a:rect l="f90" t="f93" r="f91" b="f92"/>
            <a:pathLst>
              <a:path w="157" h="127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19" y="f20"/>
                </a:lnTo>
                <a:lnTo>
                  <a:pt x="f21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0" name="Freeform 202"/>
          <p:cNvSpPr/>
          <p:nvPr/>
        </p:nvSpPr>
        <p:spPr>
          <a:xfrm>
            <a:off x="7135255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69"/>
              <a:gd name="f29" fmla="val 29"/>
              <a:gd name="f30" fmla="val 64"/>
              <a:gd name="f31" fmla="val 60"/>
              <a:gd name="f32" fmla="val 17"/>
              <a:gd name="f33" fmla="val 53"/>
              <a:gd name="f34" fmla="val 36"/>
              <a:gd name="f35" fmla="val 24"/>
              <a:gd name="f36" fmla="val 19"/>
              <a:gd name="f37" fmla="val 63"/>
              <a:gd name="f38" fmla="val 59"/>
              <a:gd name="f39" fmla="+- 0 0 -90"/>
              <a:gd name="f40" fmla="*/ f3 1 88"/>
              <a:gd name="f41" fmla="*/ f4 1 101"/>
              <a:gd name="f42" fmla="+- f7 0 f5"/>
              <a:gd name="f43" fmla="+- f6 0 f5"/>
              <a:gd name="f44" fmla="*/ f39 f0 1"/>
              <a:gd name="f45" fmla="*/ f43 1 88"/>
              <a:gd name="f46" fmla="*/ f42 1 101"/>
              <a:gd name="f47" fmla="*/ 88 f43 1"/>
              <a:gd name="f48" fmla="*/ 51 f42 1"/>
              <a:gd name="f49" fmla="*/ 76 f43 1"/>
              <a:gd name="f50" fmla="*/ 87 f42 1"/>
              <a:gd name="f51" fmla="*/ 44 f43 1"/>
              <a:gd name="f52" fmla="*/ 101 f42 1"/>
              <a:gd name="f53" fmla="*/ 12 f43 1"/>
              <a:gd name="f54" fmla="*/ 0 f43 1"/>
              <a:gd name="f55" fmla="*/ 14 f42 1"/>
              <a:gd name="f56" fmla="*/ 0 f42 1"/>
              <a:gd name="f57" fmla="*/ 72 f43 1"/>
              <a:gd name="f58" fmla="*/ 64 f43 1"/>
              <a:gd name="f59" fmla="*/ 23 f42 1"/>
              <a:gd name="f60" fmla="*/ 24 f43 1"/>
              <a:gd name="f61" fmla="*/ 17 f43 1"/>
              <a:gd name="f62" fmla="*/ 78 f42 1"/>
              <a:gd name="f63" fmla="*/ f44 1 f2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101"/>
              <a:gd name="f70" fmla="*/ f53 1 88"/>
              <a:gd name="f71" fmla="*/ f54 1 88"/>
              <a:gd name="f72" fmla="*/ f55 1 101"/>
              <a:gd name="f73" fmla="*/ f56 1 101"/>
              <a:gd name="f74" fmla="*/ f57 1 88"/>
              <a:gd name="f75" fmla="*/ f58 1 88"/>
              <a:gd name="f76" fmla="*/ f59 1 101"/>
              <a:gd name="f77" fmla="*/ f60 1 88"/>
              <a:gd name="f78" fmla="*/ f61 1 88"/>
              <a:gd name="f79" fmla="*/ f62 1 101"/>
              <a:gd name="f80" fmla="*/ 0 1 f45"/>
              <a:gd name="f81" fmla="*/ f6 1 f45"/>
              <a:gd name="f82" fmla="*/ 0 1 f46"/>
              <a:gd name="f83" fmla="*/ f7 1 f46"/>
              <a:gd name="f84" fmla="+- f63 0 f1"/>
              <a:gd name="f85" fmla="*/ f64 1 f45"/>
              <a:gd name="f86" fmla="*/ f65 1 f46"/>
              <a:gd name="f87" fmla="*/ f66 1 f45"/>
              <a:gd name="f88" fmla="*/ f67 1 f46"/>
              <a:gd name="f89" fmla="*/ f68 1 f45"/>
              <a:gd name="f90" fmla="*/ f69 1 f46"/>
              <a:gd name="f91" fmla="*/ f70 1 f45"/>
              <a:gd name="f92" fmla="*/ f71 1 f45"/>
              <a:gd name="f93" fmla="*/ f72 1 f46"/>
              <a:gd name="f94" fmla="*/ f73 1 f46"/>
              <a:gd name="f95" fmla="*/ f74 1 f45"/>
              <a:gd name="f96" fmla="*/ f75 1 f45"/>
              <a:gd name="f97" fmla="*/ f76 1 f46"/>
              <a:gd name="f98" fmla="*/ f77 1 f45"/>
              <a:gd name="f99" fmla="*/ f78 1 f45"/>
              <a:gd name="f100" fmla="*/ f79 1 f46"/>
              <a:gd name="f101" fmla="*/ f80 f40 1"/>
              <a:gd name="f102" fmla="*/ f81 f40 1"/>
              <a:gd name="f103" fmla="*/ f83 f41 1"/>
              <a:gd name="f104" fmla="*/ f82 f41 1"/>
              <a:gd name="f105" fmla="*/ f85 f40 1"/>
              <a:gd name="f106" fmla="*/ f86 f41 1"/>
              <a:gd name="f107" fmla="*/ f87 f40 1"/>
              <a:gd name="f108" fmla="*/ f88 f41 1"/>
              <a:gd name="f109" fmla="*/ f89 f40 1"/>
              <a:gd name="f110" fmla="*/ f90 f41 1"/>
              <a:gd name="f111" fmla="*/ f91 f40 1"/>
              <a:gd name="f112" fmla="*/ f92 f40 1"/>
              <a:gd name="f113" fmla="*/ f93 f41 1"/>
              <a:gd name="f114" fmla="*/ f94 f41 1"/>
              <a:gd name="f115" fmla="*/ f95 f40 1"/>
              <a:gd name="f116" fmla="*/ f96 f40 1"/>
              <a:gd name="f117" fmla="*/ f97 f41 1"/>
              <a:gd name="f118" fmla="*/ f98 f40 1"/>
              <a:gd name="f119" fmla="*/ f99 f40 1"/>
              <a:gd name="f120" fmla="*/ f10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08"/>
              </a:cxn>
              <a:cxn ang="f84">
                <a:pos x="f112" y="f106"/>
              </a:cxn>
              <a:cxn ang="f84">
                <a:pos x="f111" y="f113"/>
              </a:cxn>
              <a:cxn ang="f84">
                <a:pos x="f109" y="f114"/>
              </a:cxn>
              <a:cxn ang="f84">
                <a:pos x="f107" y="f113"/>
              </a:cxn>
              <a:cxn ang="f84">
                <a:pos x="f105" y="f106"/>
              </a:cxn>
              <a:cxn ang="f84">
                <a:pos x="f115" y="f106"/>
              </a:cxn>
              <a:cxn ang="f84">
                <a:pos x="f116" y="f117"/>
              </a:cxn>
              <a:cxn ang="f84">
                <a:pos x="f109" y="f113"/>
              </a:cxn>
              <a:cxn ang="f84">
                <a:pos x="f118" y="f117"/>
              </a:cxn>
              <a:cxn ang="f84">
                <a:pos x="f119" y="f106"/>
              </a:cxn>
              <a:cxn ang="f84">
                <a:pos x="f118" y="f120"/>
              </a:cxn>
              <a:cxn ang="f84">
                <a:pos x="f109" y="f108"/>
              </a:cxn>
              <a:cxn ang="f84">
                <a:pos x="f116" y="f120"/>
              </a:cxn>
              <a:cxn ang="f84">
                <a:pos x="f115" y="f106"/>
              </a:cxn>
            </a:cxnLst>
            <a:rect l="f101" t="f104" r="f102" b="f103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34" y="f24"/>
                  <a:pt x="f29" y="f32"/>
                  <a:pt x="f35" y="f23"/>
                </a:cubicBezTo>
                <a:cubicBezTo>
                  <a:pt x="f36" y="f29"/>
                  <a:pt x="f32" y="f27"/>
                  <a:pt x="f32" y="f8"/>
                </a:cubicBezTo>
                <a:cubicBezTo>
                  <a:pt x="f32" y="f37"/>
                  <a:pt x="f36" y="f26"/>
                  <a:pt x="f35" y="f11"/>
                </a:cubicBezTo>
                <a:cubicBezTo>
                  <a:pt x="f29" y="f10"/>
                  <a:pt x="f34" y="f13"/>
                  <a:pt x="f17" y="f13"/>
                </a:cubicBezTo>
                <a:cubicBezTo>
                  <a:pt x="f33" y="f13"/>
                  <a:pt x="f38" y="f10"/>
                  <a:pt x="f30" y="f11"/>
                </a:cubicBezTo>
                <a:cubicBezTo>
                  <a:pt x="f28" y="f26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1" name="Rectangle 203"/>
          <p:cNvSpPr/>
          <p:nvPr/>
        </p:nvSpPr>
        <p:spPr>
          <a:xfrm>
            <a:off x="7289688" y="4149720"/>
            <a:ext cx="19302" cy="18018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2" name="Freeform 204"/>
          <p:cNvSpPr/>
          <p:nvPr/>
        </p:nvSpPr>
        <p:spPr>
          <a:xfrm>
            <a:off x="7341168" y="4149720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"/>
              <a:gd name="f7" fmla="val 134"/>
              <a:gd name="f8" fmla="val 17"/>
              <a:gd name="f9" fmla="val 61"/>
              <a:gd name="f10" fmla="val 59"/>
              <a:gd name="f11" fmla="val 16"/>
              <a:gd name="f12" fmla="val 57"/>
              <a:gd name="f13" fmla="val 54"/>
              <a:gd name="f14" fmla="val 15"/>
              <a:gd name="f15" fmla="val 51"/>
              <a:gd name="f16" fmla="val 49"/>
              <a:gd name="f17" fmla="val 14"/>
              <a:gd name="f18" fmla="val 46"/>
              <a:gd name="f19" fmla="val 40"/>
              <a:gd name="f20" fmla="val 35"/>
              <a:gd name="f21" fmla="val 31"/>
              <a:gd name="f22" fmla="val 19"/>
              <a:gd name="f23" fmla="val 28"/>
              <a:gd name="f24" fmla="val 22"/>
              <a:gd name="f25" fmla="val 27"/>
              <a:gd name="f26" fmla="val 36"/>
              <a:gd name="f27" fmla="val 39"/>
              <a:gd name="f28" fmla="val 56"/>
              <a:gd name="f29" fmla="val 52"/>
              <a:gd name="f30" fmla="val 11"/>
              <a:gd name="f31" fmla="val 24"/>
              <a:gd name="f32" fmla="val 20"/>
              <a:gd name="f33" fmla="val 10"/>
              <a:gd name="f34" fmla="val 25"/>
              <a:gd name="f35" fmla="val 3"/>
              <a:gd name="f36" fmla="val 33"/>
              <a:gd name="f37" fmla="val 44"/>
              <a:gd name="f38" fmla="val 48"/>
              <a:gd name="f39" fmla="val 1"/>
              <a:gd name="f40" fmla="val 2"/>
              <a:gd name="f41" fmla="+- 0 0 -90"/>
              <a:gd name="f42" fmla="*/ f3 1 62"/>
              <a:gd name="f43" fmla="*/ f4 1 134"/>
              <a:gd name="f44" fmla="+- f7 0 f5"/>
              <a:gd name="f45" fmla="+- f6 0 f5"/>
              <a:gd name="f46" fmla="*/ f41 f0 1"/>
              <a:gd name="f47" fmla="*/ f45 1 62"/>
              <a:gd name="f48" fmla="*/ f44 1 134"/>
              <a:gd name="f49" fmla="*/ 62 f45 1"/>
              <a:gd name="f50" fmla="*/ 17 f44 1"/>
              <a:gd name="f51" fmla="*/ 61 f45 1"/>
              <a:gd name="f52" fmla="*/ 54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7 f45 1"/>
              <a:gd name="f59" fmla="*/ 36 f44 1"/>
              <a:gd name="f60" fmla="*/ 39 f44 1"/>
              <a:gd name="f61" fmla="*/ 56 f45 1"/>
              <a:gd name="f62" fmla="*/ 52 f44 1"/>
              <a:gd name="f63" fmla="*/ 134 f44 1"/>
              <a:gd name="f64" fmla="*/ 11 f45 1"/>
              <a:gd name="f65" fmla="*/ 0 f45 1"/>
              <a:gd name="f66" fmla="*/ 20 f45 1"/>
              <a:gd name="f67" fmla="*/ 10 f44 1"/>
              <a:gd name="f68" fmla="*/ 44 f45 1"/>
              <a:gd name="f69" fmla="*/ 0 f44 1"/>
              <a:gd name="f70" fmla="*/ 1 f44 1"/>
              <a:gd name="f71" fmla="*/ 2 f44 1"/>
              <a:gd name="f72" fmla="*/ f46 1 f2"/>
              <a:gd name="f73" fmla="*/ f49 1 62"/>
              <a:gd name="f74" fmla="*/ f50 1 134"/>
              <a:gd name="f75" fmla="*/ f51 1 62"/>
              <a:gd name="f76" fmla="*/ f52 1 62"/>
              <a:gd name="f77" fmla="*/ f53 1 134"/>
              <a:gd name="f78" fmla="*/ f54 1 62"/>
              <a:gd name="f79" fmla="*/ f55 1 134"/>
              <a:gd name="f80" fmla="*/ f56 1 62"/>
              <a:gd name="f81" fmla="*/ f57 1 134"/>
              <a:gd name="f82" fmla="*/ f58 1 62"/>
              <a:gd name="f83" fmla="*/ f59 1 134"/>
              <a:gd name="f84" fmla="*/ f60 1 134"/>
              <a:gd name="f85" fmla="*/ f61 1 62"/>
              <a:gd name="f86" fmla="*/ f62 1 134"/>
              <a:gd name="f87" fmla="*/ f63 1 134"/>
              <a:gd name="f88" fmla="*/ f64 1 62"/>
              <a:gd name="f89" fmla="*/ f65 1 62"/>
              <a:gd name="f90" fmla="*/ f66 1 62"/>
              <a:gd name="f91" fmla="*/ f67 1 134"/>
              <a:gd name="f92" fmla="*/ f68 1 62"/>
              <a:gd name="f93" fmla="*/ f69 1 134"/>
              <a:gd name="f94" fmla="*/ f70 1 134"/>
              <a:gd name="f95" fmla="*/ f71 1 134"/>
              <a:gd name="f96" fmla="*/ 0 1 f47"/>
              <a:gd name="f97" fmla="*/ f6 1 f47"/>
              <a:gd name="f98" fmla="*/ 0 1 f48"/>
              <a:gd name="f99" fmla="*/ f7 1 f48"/>
              <a:gd name="f100" fmla="+- f72 0 f1"/>
              <a:gd name="f101" fmla="*/ f73 1 f47"/>
              <a:gd name="f102" fmla="*/ f74 1 f48"/>
              <a:gd name="f103" fmla="*/ f75 1 f47"/>
              <a:gd name="f104" fmla="*/ f76 1 f47"/>
              <a:gd name="f105" fmla="*/ f77 1 f48"/>
              <a:gd name="f106" fmla="*/ f78 1 f47"/>
              <a:gd name="f107" fmla="*/ f79 1 f48"/>
              <a:gd name="f108" fmla="*/ f80 1 f47"/>
              <a:gd name="f109" fmla="*/ f81 1 f48"/>
              <a:gd name="f110" fmla="*/ f82 1 f47"/>
              <a:gd name="f111" fmla="*/ f83 1 f48"/>
              <a:gd name="f112" fmla="*/ f84 1 f48"/>
              <a:gd name="f113" fmla="*/ f85 1 f47"/>
              <a:gd name="f114" fmla="*/ f86 1 f48"/>
              <a:gd name="f115" fmla="*/ f87 1 f48"/>
              <a:gd name="f116" fmla="*/ f88 1 f47"/>
              <a:gd name="f117" fmla="*/ f89 1 f47"/>
              <a:gd name="f118" fmla="*/ f90 1 f47"/>
              <a:gd name="f119" fmla="*/ f91 1 f48"/>
              <a:gd name="f120" fmla="*/ f92 1 f47"/>
              <a:gd name="f121" fmla="*/ f93 1 f48"/>
              <a:gd name="f122" fmla="*/ f94 1 f48"/>
              <a:gd name="f123" fmla="*/ f95 1 f48"/>
              <a:gd name="f124" fmla="*/ f96 f42 1"/>
              <a:gd name="f125" fmla="*/ f97 f42 1"/>
              <a:gd name="f126" fmla="*/ f99 f43 1"/>
              <a:gd name="f127" fmla="*/ f98 f43 1"/>
              <a:gd name="f128" fmla="*/ f101 f42 1"/>
              <a:gd name="f129" fmla="*/ f102 f43 1"/>
              <a:gd name="f130" fmla="*/ f103 f42 1"/>
              <a:gd name="f131" fmla="*/ f104 f42 1"/>
              <a:gd name="f132" fmla="*/ f105 f43 1"/>
              <a:gd name="f133" fmla="*/ f106 f42 1"/>
              <a:gd name="f134" fmla="*/ f107 f43 1"/>
              <a:gd name="f135" fmla="*/ f108 f42 1"/>
              <a:gd name="f136" fmla="*/ f109 f43 1"/>
              <a:gd name="f137" fmla="*/ f110 f42 1"/>
              <a:gd name="f138" fmla="*/ f111 f43 1"/>
              <a:gd name="f139" fmla="*/ f112 f43 1"/>
              <a:gd name="f140" fmla="*/ f113 f42 1"/>
              <a:gd name="f141" fmla="*/ f114 f43 1"/>
              <a:gd name="f142" fmla="*/ f115 f43 1"/>
              <a:gd name="f143" fmla="*/ f116 f42 1"/>
              <a:gd name="f144" fmla="*/ f117 f42 1"/>
              <a:gd name="f145" fmla="*/ f118 f42 1"/>
              <a:gd name="f146" fmla="*/ f119 f43 1"/>
              <a:gd name="f147" fmla="*/ f120 f42 1"/>
              <a:gd name="f148" fmla="*/ f121 f43 1"/>
              <a:gd name="f149" fmla="*/ f122 f43 1"/>
              <a:gd name="f150" fmla="*/ f123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0">
                <a:pos x="f128" y="f129"/>
              </a:cxn>
              <a:cxn ang="f100">
                <a:pos x="f130" y="f129"/>
              </a:cxn>
              <a:cxn ang="f100">
                <a:pos x="f131" y="f132"/>
              </a:cxn>
              <a:cxn ang="f100">
                <a:pos x="f133" y="f134"/>
              </a:cxn>
              <a:cxn ang="f100">
                <a:pos x="f135" y="f136"/>
              </a:cxn>
              <a:cxn ang="f100">
                <a:pos x="f137" y="f138"/>
              </a:cxn>
              <a:cxn ang="f100">
                <a:pos x="f137" y="f139"/>
              </a:cxn>
              <a:cxn ang="f100">
                <a:pos x="f140" y="f139"/>
              </a:cxn>
              <a:cxn ang="f100">
                <a:pos x="f140" y="f141"/>
              </a:cxn>
              <a:cxn ang="f100">
                <a:pos x="f137" y="f141"/>
              </a:cxn>
              <a:cxn ang="f100">
                <a:pos x="f137" y="f142"/>
              </a:cxn>
              <a:cxn ang="f100">
                <a:pos x="f143" y="f142"/>
              </a:cxn>
              <a:cxn ang="f100">
                <a:pos x="f143" y="f141"/>
              </a:cxn>
              <a:cxn ang="f100">
                <a:pos x="f144" y="f141"/>
              </a:cxn>
              <a:cxn ang="f100">
                <a:pos x="f144" y="f139"/>
              </a:cxn>
              <a:cxn ang="f100">
                <a:pos x="f143" y="f139"/>
              </a:cxn>
              <a:cxn ang="f100">
                <a:pos x="f143" y="f138"/>
              </a:cxn>
              <a:cxn ang="f100">
                <a:pos x="f145" y="f146"/>
              </a:cxn>
              <a:cxn ang="f100">
                <a:pos x="f147" y="f148"/>
              </a:cxn>
              <a:cxn ang="f100">
                <a:pos x="f131" y="f149"/>
              </a:cxn>
              <a:cxn ang="f100">
                <a:pos x="f128" y="f150"/>
              </a:cxn>
              <a:cxn ang="f100">
                <a:pos x="f128" y="f129"/>
              </a:cxn>
            </a:cxnLst>
            <a:rect l="f124" t="f127" r="f125" b="f126"/>
            <a:pathLst>
              <a:path w="62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27"/>
                </a:lnTo>
                <a:lnTo>
                  <a:pt x="f28" y="f27"/>
                </a:lnTo>
                <a:lnTo>
                  <a:pt x="f28" y="f29"/>
                </a:lnTo>
                <a:lnTo>
                  <a:pt x="f25" y="f29"/>
                </a:lnTo>
                <a:lnTo>
                  <a:pt x="f25" y="f7"/>
                </a:lnTo>
                <a:lnTo>
                  <a:pt x="f30" y="f7"/>
                </a:lnTo>
                <a:lnTo>
                  <a:pt x="f30" y="f29"/>
                </a:lnTo>
                <a:lnTo>
                  <a:pt x="f5" y="f29"/>
                </a:lnTo>
                <a:lnTo>
                  <a:pt x="f5" y="f27"/>
                </a:lnTo>
                <a:lnTo>
                  <a:pt x="f30" y="f27"/>
                </a:lnTo>
                <a:lnTo>
                  <a:pt x="f30" y="f26"/>
                </a:lnTo>
                <a:cubicBezTo>
                  <a:pt x="f30" y="f31"/>
                  <a:pt x="f17" y="f11"/>
                  <a:pt x="f32" y="f33"/>
                </a:cubicBezTo>
                <a:cubicBezTo>
                  <a:pt x="f34" y="f35"/>
                  <a:pt x="f36" y="f5"/>
                  <a:pt x="f37" y="f5"/>
                </a:cubicBezTo>
                <a:cubicBezTo>
                  <a:pt x="f38" y="f5"/>
                  <a:pt x="f15" y="f39"/>
                  <a:pt x="f13" y="f39"/>
                </a:cubicBezTo>
                <a:cubicBezTo>
                  <a:pt x="f12" y="f39"/>
                  <a:pt x="f10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Freeform 206"/>
          <p:cNvSpPr/>
          <p:nvPr/>
        </p:nvSpPr>
        <p:spPr>
          <a:xfrm>
            <a:off x="7424827" y="4201201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"/>
              <a:gd name="f7" fmla="val 101"/>
              <a:gd name="f8" fmla="val 71"/>
              <a:gd name="f9" fmla="val 79"/>
              <a:gd name="f10" fmla="val 87"/>
              <a:gd name="f11" fmla="val 64"/>
              <a:gd name="f12" fmla="val 92"/>
              <a:gd name="f13" fmla="val 57"/>
              <a:gd name="f14" fmla="val 98"/>
              <a:gd name="f15" fmla="val 47"/>
              <a:gd name="f16" fmla="val 35"/>
              <a:gd name="f17" fmla="val 28"/>
              <a:gd name="f18" fmla="val 21"/>
              <a:gd name="f19" fmla="val 100"/>
              <a:gd name="f20" fmla="val 15"/>
              <a:gd name="f21" fmla="val 9"/>
              <a:gd name="f22" fmla="val 96"/>
              <a:gd name="f23" fmla="val 4"/>
              <a:gd name="f24" fmla="val 95"/>
              <a:gd name="f25" fmla="val 93"/>
              <a:gd name="f26" fmla="val 74"/>
              <a:gd name="f27" fmla="val 1"/>
              <a:gd name="f28" fmla="val 6"/>
              <a:gd name="f29" fmla="val 78"/>
              <a:gd name="f30" fmla="val 12"/>
              <a:gd name="f31" fmla="val 81"/>
              <a:gd name="f32" fmla="val 18"/>
              <a:gd name="f33" fmla="val 84"/>
              <a:gd name="f34" fmla="val 24"/>
              <a:gd name="f35" fmla="val 86"/>
              <a:gd name="f36" fmla="val 30"/>
              <a:gd name="f37" fmla="val 36"/>
              <a:gd name="f38" fmla="val 43"/>
              <a:gd name="f39" fmla="val 49"/>
              <a:gd name="f40" fmla="val 53"/>
              <a:gd name="f41" fmla="val 59"/>
              <a:gd name="f42" fmla="val 73"/>
              <a:gd name="f43" fmla="val 69"/>
              <a:gd name="f44" fmla="val 58"/>
              <a:gd name="f45" fmla="val 66"/>
              <a:gd name="f46" fmla="val 55"/>
              <a:gd name="f47" fmla="val 62"/>
              <a:gd name="f48" fmla="val 61"/>
              <a:gd name="f49" fmla="val 41"/>
              <a:gd name="f50" fmla="val 38"/>
              <a:gd name="f51" fmla="val 34"/>
              <a:gd name="f52" fmla="val 27"/>
              <a:gd name="f53" fmla="val 56"/>
              <a:gd name="f54" fmla="val 16"/>
              <a:gd name="f55" fmla="val 10"/>
              <a:gd name="f56" fmla="val 50"/>
              <a:gd name="f57" fmla="val 46"/>
              <a:gd name="f58" fmla="val 3"/>
              <a:gd name="f59" fmla="val 26"/>
              <a:gd name="f60" fmla="val 2"/>
              <a:gd name="f61" fmla="val 22"/>
              <a:gd name="f62" fmla="val 19"/>
              <a:gd name="f63" fmla="val 5"/>
              <a:gd name="f64" fmla="val 7"/>
              <a:gd name="f65" fmla="val 11"/>
              <a:gd name="f66" fmla="val 14"/>
              <a:gd name="f67" fmla="val 23"/>
              <a:gd name="f68" fmla="val 33"/>
              <a:gd name="f69" fmla="val 39"/>
              <a:gd name="f70" fmla="val 45"/>
              <a:gd name="f71" fmla="val 51"/>
              <a:gd name="f72" fmla="val 63"/>
              <a:gd name="f73" fmla="val 67"/>
              <a:gd name="f74" fmla="val 8"/>
              <a:gd name="f75" fmla="val 25"/>
              <a:gd name="f76" fmla="val 70"/>
              <a:gd name="f77" fmla="val 17"/>
              <a:gd name="f78" fmla="val 44"/>
              <a:gd name="f79" fmla="val 32"/>
              <a:gd name="f80" fmla="val 20"/>
              <a:gd name="f81" fmla="val 31"/>
              <a:gd name="f82" fmla="val 40"/>
              <a:gd name="f83" fmla="val 42"/>
              <a:gd name="f84" fmla="val 52"/>
              <a:gd name="f85" fmla="val 65"/>
              <a:gd name="f86" fmla="val 54"/>
              <a:gd name="f87" fmla="+- 0 0 -90"/>
              <a:gd name="f88" fmla="*/ f3 1 75"/>
              <a:gd name="f89" fmla="*/ f4 1 101"/>
              <a:gd name="f90" fmla="+- f7 0 f5"/>
              <a:gd name="f91" fmla="+- f6 0 f5"/>
              <a:gd name="f92" fmla="*/ f87 f0 1"/>
              <a:gd name="f93" fmla="*/ f91 1 75"/>
              <a:gd name="f94" fmla="*/ f90 1 101"/>
              <a:gd name="f95" fmla="*/ 75 f91 1"/>
              <a:gd name="f96" fmla="*/ 71 f90 1"/>
              <a:gd name="f97" fmla="*/ 64 f91 1"/>
              <a:gd name="f98" fmla="*/ 92 f90 1"/>
              <a:gd name="f99" fmla="*/ 35 f91 1"/>
              <a:gd name="f100" fmla="*/ 101 f90 1"/>
              <a:gd name="f101" fmla="*/ 15 f91 1"/>
              <a:gd name="f102" fmla="*/ 98 f90 1"/>
              <a:gd name="f103" fmla="*/ 0 f91 1"/>
              <a:gd name="f104" fmla="*/ 93 f90 1"/>
              <a:gd name="f105" fmla="*/ 74 f90 1"/>
              <a:gd name="f106" fmla="*/ 1 f91 1"/>
              <a:gd name="f107" fmla="*/ 18 f91 1"/>
              <a:gd name="f108" fmla="*/ 84 f90 1"/>
              <a:gd name="f109" fmla="*/ 36 f91 1"/>
              <a:gd name="f110" fmla="*/ 87 f90 1"/>
              <a:gd name="f111" fmla="*/ 53 f91 1"/>
              <a:gd name="f112" fmla="*/ 59 f91 1"/>
              <a:gd name="f113" fmla="*/ 73 f90 1"/>
              <a:gd name="f114" fmla="*/ 55 f91 1"/>
              <a:gd name="f115" fmla="*/ 64 f90 1"/>
              <a:gd name="f116" fmla="*/ 43 f91 1"/>
              <a:gd name="f117" fmla="*/ 59 f90 1"/>
              <a:gd name="f118" fmla="*/ 34 f91 1"/>
              <a:gd name="f119" fmla="*/ 57 f90 1"/>
              <a:gd name="f120" fmla="*/ 24 f91 1"/>
              <a:gd name="f121" fmla="*/ 55 f90 1"/>
              <a:gd name="f122" fmla="*/ 6 f91 1"/>
              <a:gd name="f123" fmla="*/ 46 f90 1"/>
              <a:gd name="f124" fmla="*/ 30 f90 1"/>
              <a:gd name="f125" fmla="*/ 3 f91 1"/>
              <a:gd name="f126" fmla="*/ 19 f90 1"/>
              <a:gd name="f127" fmla="*/ 11 f91 1"/>
              <a:gd name="f128" fmla="*/ 9 f90 1"/>
              <a:gd name="f129" fmla="*/ 23 f91 1"/>
              <a:gd name="f130" fmla="*/ 3 f90 1"/>
              <a:gd name="f131" fmla="*/ 39 f91 1"/>
              <a:gd name="f132" fmla="*/ 0 f90 1"/>
              <a:gd name="f133" fmla="*/ 57 f91 1"/>
              <a:gd name="f134" fmla="*/ 71 f91 1"/>
              <a:gd name="f135" fmla="*/ 8 f90 1"/>
              <a:gd name="f136" fmla="*/ 25 f90 1"/>
              <a:gd name="f137" fmla="*/ 70 f91 1"/>
              <a:gd name="f138" fmla="*/ 56 f91 1"/>
              <a:gd name="f139" fmla="*/ 17 f90 1"/>
              <a:gd name="f140" fmla="*/ 38 f91 1"/>
              <a:gd name="f141" fmla="*/ 14 f90 1"/>
              <a:gd name="f142" fmla="*/ 17 f91 1"/>
              <a:gd name="f143" fmla="*/ 27 f90 1"/>
              <a:gd name="f144" fmla="*/ 21 f91 1"/>
              <a:gd name="f145" fmla="*/ 36 f90 1"/>
              <a:gd name="f146" fmla="*/ 33 f91 1"/>
              <a:gd name="f147" fmla="*/ 41 f90 1"/>
              <a:gd name="f148" fmla="*/ 43 f90 1"/>
              <a:gd name="f149" fmla="*/ 52 f91 1"/>
              <a:gd name="f150" fmla="*/ 45 f90 1"/>
              <a:gd name="f151" fmla="*/ 69 f91 1"/>
              <a:gd name="f152" fmla="*/ 54 f90 1"/>
              <a:gd name="f153" fmla="*/ f92 1 f2"/>
              <a:gd name="f154" fmla="*/ f95 1 75"/>
              <a:gd name="f155" fmla="*/ f96 1 101"/>
              <a:gd name="f156" fmla="*/ f97 1 75"/>
              <a:gd name="f157" fmla="*/ f98 1 101"/>
              <a:gd name="f158" fmla="*/ f99 1 75"/>
              <a:gd name="f159" fmla="*/ f100 1 101"/>
              <a:gd name="f160" fmla="*/ f101 1 75"/>
              <a:gd name="f161" fmla="*/ f102 1 101"/>
              <a:gd name="f162" fmla="*/ f103 1 75"/>
              <a:gd name="f163" fmla="*/ f104 1 101"/>
              <a:gd name="f164" fmla="*/ f105 1 101"/>
              <a:gd name="f165" fmla="*/ f106 1 75"/>
              <a:gd name="f166" fmla="*/ f107 1 75"/>
              <a:gd name="f167" fmla="*/ f108 1 101"/>
              <a:gd name="f168" fmla="*/ f109 1 75"/>
              <a:gd name="f169" fmla="*/ f110 1 101"/>
              <a:gd name="f170" fmla="*/ f111 1 75"/>
              <a:gd name="f171" fmla="*/ f112 1 75"/>
              <a:gd name="f172" fmla="*/ f113 1 101"/>
              <a:gd name="f173" fmla="*/ f114 1 75"/>
              <a:gd name="f174" fmla="*/ f115 1 101"/>
              <a:gd name="f175" fmla="*/ f116 1 75"/>
              <a:gd name="f176" fmla="*/ f117 1 101"/>
              <a:gd name="f177" fmla="*/ f118 1 75"/>
              <a:gd name="f178" fmla="*/ f119 1 101"/>
              <a:gd name="f179" fmla="*/ f120 1 75"/>
              <a:gd name="f180" fmla="*/ f121 1 101"/>
              <a:gd name="f181" fmla="*/ f122 1 75"/>
              <a:gd name="f182" fmla="*/ f123 1 101"/>
              <a:gd name="f183" fmla="*/ f124 1 101"/>
              <a:gd name="f184" fmla="*/ f125 1 75"/>
              <a:gd name="f185" fmla="*/ f126 1 101"/>
              <a:gd name="f186" fmla="*/ f127 1 75"/>
              <a:gd name="f187" fmla="*/ f128 1 101"/>
              <a:gd name="f188" fmla="*/ f129 1 75"/>
              <a:gd name="f189" fmla="*/ f130 1 101"/>
              <a:gd name="f190" fmla="*/ f131 1 75"/>
              <a:gd name="f191" fmla="*/ f132 1 101"/>
              <a:gd name="f192" fmla="*/ f133 1 75"/>
              <a:gd name="f193" fmla="*/ f134 1 75"/>
              <a:gd name="f194" fmla="*/ f135 1 101"/>
              <a:gd name="f195" fmla="*/ f136 1 101"/>
              <a:gd name="f196" fmla="*/ f137 1 75"/>
              <a:gd name="f197" fmla="*/ f138 1 75"/>
              <a:gd name="f198" fmla="*/ f139 1 101"/>
              <a:gd name="f199" fmla="*/ f140 1 75"/>
              <a:gd name="f200" fmla="*/ f141 1 101"/>
              <a:gd name="f201" fmla="*/ f142 1 75"/>
              <a:gd name="f202" fmla="*/ f143 1 101"/>
              <a:gd name="f203" fmla="*/ f144 1 75"/>
              <a:gd name="f204" fmla="*/ f145 1 101"/>
              <a:gd name="f205" fmla="*/ f146 1 75"/>
              <a:gd name="f206" fmla="*/ f147 1 101"/>
              <a:gd name="f207" fmla="*/ f148 1 101"/>
              <a:gd name="f208" fmla="*/ f149 1 75"/>
              <a:gd name="f209" fmla="*/ f150 1 101"/>
              <a:gd name="f210" fmla="*/ f151 1 75"/>
              <a:gd name="f211" fmla="*/ f152 1 101"/>
              <a:gd name="f212" fmla="*/ 0 1 f93"/>
              <a:gd name="f213" fmla="*/ f6 1 f93"/>
              <a:gd name="f214" fmla="*/ 0 1 f94"/>
              <a:gd name="f215" fmla="*/ f7 1 f94"/>
              <a:gd name="f216" fmla="+- f153 0 f1"/>
              <a:gd name="f217" fmla="*/ f154 1 f93"/>
              <a:gd name="f218" fmla="*/ f155 1 f94"/>
              <a:gd name="f219" fmla="*/ f156 1 f93"/>
              <a:gd name="f220" fmla="*/ f157 1 f94"/>
              <a:gd name="f221" fmla="*/ f158 1 f93"/>
              <a:gd name="f222" fmla="*/ f159 1 f94"/>
              <a:gd name="f223" fmla="*/ f160 1 f93"/>
              <a:gd name="f224" fmla="*/ f161 1 f94"/>
              <a:gd name="f225" fmla="*/ f162 1 f93"/>
              <a:gd name="f226" fmla="*/ f163 1 f94"/>
              <a:gd name="f227" fmla="*/ f164 1 f94"/>
              <a:gd name="f228" fmla="*/ f165 1 f93"/>
              <a:gd name="f229" fmla="*/ f166 1 f93"/>
              <a:gd name="f230" fmla="*/ f167 1 f94"/>
              <a:gd name="f231" fmla="*/ f168 1 f93"/>
              <a:gd name="f232" fmla="*/ f169 1 f94"/>
              <a:gd name="f233" fmla="*/ f170 1 f93"/>
              <a:gd name="f234" fmla="*/ f171 1 f93"/>
              <a:gd name="f235" fmla="*/ f172 1 f94"/>
              <a:gd name="f236" fmla="*/ f173 1 f93"/>
              <a:gd name="f237" fmla="*/ f174 1 f94"/>
              <a:gd name="f238" fmla="*/ f175 1 f93"/>
              <a:gd name="f239" fmla="*/ f176 1 f94"/>
              <a:gd name="f240" fmla="*/ f177 1 f93"/>
              <a:gd name="f241" fmla="*/ f178 1 f94"/>
              <a:gd name="f242" fmla="*/ f179 1 f93"/>
              <a:gd name="f243" fmla="*/ f180 1 f94"/>
              <a:gd name="f244" fmla="*/ f181 1 f93"/>
              <a:gd name="f245" fmla="*/ f182 1 f94"/>
              <a:gd name="f246" fmla="*/ f183 1 f94"/>
              <a:gd name="f247" fmla="*/ f184 1 f93"/>
              <a:gd name="f248" fmla="*/ f185 1 f94"/>
              <a:gd name="f249" fmla="*/ f186 1 f93"/>
              <a:gd name="f250" fmla="*/ f187 1 f94"/>
              <a:gd name="f251" fmla="*/ f188 1 f93"/>
              <a:gd name="f252" fmla="*/ f189 1 f94"/>
              <a:gd name="f253" fmla="*/ f190 1 f93"/>
              <a:gd name="f254" fmla="*/ f191 1 f94"/>
              <a:gd name="f255" fmla="*/ f192 1 f93"/>
              <a:gd name="f256" fmla="*/ f193 1 f93"/>
              <a:gd name="f257" fmla="*/ f194 1 f94"/>
              <a:gd name="f258" fmla="*/ f195 1 f94"/>
              <a:gd name="f259" fmla="*/ f196 1 f93"/>
              <a:gd name="f260" fmla="*/ f197 1 f93"/>
              <a:gd name="f261" fmla="*/ f198 1 f94"/>
              <a:gd name="f262" fmla="*/ f199 1 f93"/>
              <a:gd name="f263" fmla="*/ f200 1 f94"/>
              <a:gd name="f264" fmla="*/ f201 1 f93"/>
              <a:gd name="f265" fmla="*/ f202 1 f94"/>
              <a:gd name="f266" fmla="*/ f203 1 f93"/>
              <a:gd name="f267" fmla="*/ f204 1 f94"/>
              <a:gd name="f268" fmla="*/ f205 1 f93"/>
              <a:gd name="f269" fmla="*/ f206 1 f94"/>
              <a:gd name="f270" fmla="*/ f207 1 f94"/>
              <a:gd name="f271" fmla="*/ f208 1 f93"/>
              <a:gd name="f272" fmla="*/ f209 1 f94"/>
              <a:gd name="f273" fmla="*/ f210 1 f93"/>
              <a:gd name="f274" fmla="*/ f211 1 f94"/>
              <a:gd name="f275" fmla="*/ f212 f88 1"/>
              <a:gd name="f276" fmla="*/ f213 f88 1"/>
              <a:gd name="f277" fmla="*/ f215 f89 1"/>
              <a:gd name="f278" fmla="*/ f214 f89 1"/>
              <a:gd name="f279" fmla="*/ f217 f88 1"/>
              <a:gd name="f280" fmla="*/ f218 f89 1"/>
              <a:gd name="f281" fmla="*/ f219 f88 1"/>
              <a:gd name="f282" fmla="*/ f220 f89 1"/>
              <a:gd name="f283" fmla="*/ f221 f88 1"/>
              <a:gd name="f284" fmla="*/ f222 f89 1"/>
              <a:gd name="f285" fmla="*/ f223 f88 1"/>
              <a:gd name="f286" fmla="*/ f224 f89 1"/>
              <a:gd name="f287" fmla="*/ f225 f88 1"/>
              <a:gd name="f288" fmla="*/ f226 f89 1"/>
              <a:gd name="f289" fmla="*/ f227 f89 1"/>
              <a:gd name="f290" fmla="*/ f228 f88 1"/>
              <a:gd name="f291" fmla="*/ f229 f88 1"/>
              <a:gd name="f292" fmla="*/ f230 f89 1"/>
              <a:gd name="f293" fmla="*/ f231 f88 1"/>
              <a:gd name="f294" fmla="*/ f232 f89 1"/>
              <a:gd name="f295" fmla="*/ f233 f88 1"/>
              <a:gd name="f296" fmla="*/ f234 f88 1"/>
              <a:gd name="f297" fmla="*/ f235 f89 1"/>
              <a:gd name="f298" fmla="*/ f236 f88 1"/>
              <a:gd name="f299" fmla="*/ f237 f89 1"/>
              <a:gd name="f300" fmla="*/ f238 f88 1"/>
              <a:gd name="f301" fmla="*/ f239 f89 1"/>
              <a:gd name="f302" fmla="*/ f240 f88 1"/>
              <a:gd name="f303" fmla="*/ f241 f89 1"/>
              <a:gd name="f304" fmla="*/ f242 f88 1"/>
              <a:gd name="f305" fmla="*/ f243 f89 1"/>
              <a:gd name="f306" fmla="*/ f244 f88 1"/>
              <a:gd name="f307" fmla="*/ f245 f89 1"/>
              <a:gd name="f308" fmla="*/ f246 f89 1"/>
              <a:gd name="f309" fmla="*/ f247 f88 1"/>
              <a:gd name="f310" fmla="*/ f248 f89 1"/>
              <a:gd name="f311" fmla="*/ f249 f88 1"/>
              <a:gd name="f312" fmla="*/ f250 f89 1"/>
              <a:gd name="f313" fmla="*/ f251 f88 1"/>
              <a:gd name="f314" fmla="*/ f252 f89 1"/>
              <a:gd name="f315" fmla="*/ f253 f88 1"/>
              <a:gd name="f316" fmla="*/ f254 f89 1"/>
              <a:gd name="f317" fmla="*/ f255 f88 1"/>
              <a:gd name="f318" fmla="*/ f256 f88 1"/>
              <a:gd name="f319" fmla="*/ f257 f89 1"/>
              <a:gd name="f320" fmla="*/ f258 f89 1"/>
              <a:gd name="f321" fmla="*/ f259 f88 1"/>
              <a:gd name="f322" fmla="*/ f260 f88 1"/>
              <a:gd name="f323" fmla="*/ f261 f89 1"/>
              <a:gd name="f324" fmla="*/ f262 f88 1"/>
              <a:gd name="f325" fmla="*/ f263 f89 1"/>
              <a:gd name="f326" fmla="*/ f264 f88 1"/>
              <a:gd name="f327" fmla="*/ f265 f89 1"/>
              <a:gd name="f328" fmla="*/ f266 f88 1"/>
              <a:gd name="f329" fmla="*/ f267 f89 1"/>
              <a:gd name="f330" fmla="*/ f268 f88 1"/>
              <a:gd name="f331" fmla="*/ f269 f89 1"/>
              <a:gd name="f332" fmla="*/ f270 f89 1"/>
              <a:gd name="f333" fmla="*/ f271 f88 1"/>
              <a:gd name="f334" fmla="*/ f272 f89 1"/>
              <a:gd name="f335" fmla="*/ f273 f88 1"/>
              <a:gd name="f336" fmla="*/ f274 f8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6">
                <a:pos x="f279" y="f280"/>
              </a:cxn>
              <a:cxn ang="f216">
                <a:pos x="f281" y="f282"/>
              </a:cxn>
              <a:cxn ang="f216">
                <a:pos x="f283" y="f284"/>
              </a:cxn>
              <a:cxn ang="f216">
                <a:pos x="f285" y="f286"/>
              </a:cxn>
              <a:cxn ang="f216">
                <a:pos x="f287" y="f288"/>
              </a:cxn>
              <a:cxn ang="f216">
                <a:pos x="f287" y="f289"/>
              </a:cxn>
              <a:cxn ang="f216">
                <a:pos x="f290" y="f289"/>
              </a:cxn>
              <a:cxn ang="f216">
                <a:pos x="f291" y="f292"/>
              </a:cxn>
              <a:cxn ang="f216">
                <a:pos x="f293" y="f294"/>
              </a:cxn>
              <a:cxn ang="f216">
                <a:pos x="f295" y="f292"/>
              </a:cxn>
              <a:cxn ang="f216">
                <a:pos x="f296" y="f297"/>
              </a:cxn>
              <a:cxn ang="f216">
                <a:pos x="f298" y="f299"/>
              </a:cxn>
              <a:cxn ang="f216">
                <a:pos x="f300" y="f301"/>
              </a:cxn>
              <a:cxn ang="f216">
                <a:pos x="f302" y="f303"/>
              </a:cxn>
              <a:cxn ang="f216">
                <a:pos x="f304" y="f305"/>
              </a:cxn>
              <a:cxn ang="f216">
                <a:pos x="f306" y="f307"/>
              </a:cxn>
              <a:cxn ang="f216">
                <a:pos x="f290" y="f308"/>
              </a:cxn>
              <a:cxn ang="f216">
                <a:pos x="f309" y="f310"/>
              </a:cxn>
              <a:cxn ang="f216">
                <a:pos x="f311" y="f312"/>
              </a:cxn>
              <a:cxn ang="f216">
                <a:pos x="f313" y="f314"/>
              </a:cxn>
              <a:cxn ang="f216">
                <a:pos x="f315" y="f316"/>
              </a:cxn>
              <a:cxn ang="f216">
                <a:pos x="f317" y="f314"/>
              </a:cxn>
              <a:cxn ang="f216">
                <a:pos x="f318" y="f319"/>
              </a:cxn>
              <a:cxn ang="f216">
                <a:pos x="f318" y="f320"/>
              </a:cxn>
              <a:cxn ang="f216">
                <a:pos x="f321" y="f320"/>
              </a:cxn>
              <a:cxn ang="f216">
                <a:pos x="f322" y="f323"/>
              </a:cxn>
              <a:cxn ang="f216">
                <a:pos x="f324" y="f325"/>
              </a:cxn>
              <a:cxn ang="f216">
                <a:pos x="f313" y="f323"/>
              </a:cxn>
              <a:cxn ang="f216">
                <a:pos x="f326" y="f327"/>
              </a:cxn>
              <a:cxn ang="f216">
                <a:pos x="f328" y="f329"/>
              </a:cxn>
              <a:cxn ang="f216">
                <a:pos x="f330" y="f331"/>
              </a:cxn>
              <a:cxn ang="f216">
                <a:pos x="f300" y="f332"/>
              </a:cxn>
              <a:cxn ang="f216">
                <a:pos x="f333" y="f334"/>
              </a:cxn>
              <a:cxn ang="f216">
                <a:pos x="f335" y="f336"/>
              </a:cxn>
              <a:cxn ang="f216">
                <a:pos x="f279" y="f280"/>
              </a:cxn>
            </a:cxnLst>
            <a:rect l="f275" t="f278" r="f276" b="f277"/>
            <a:pathLst>
              <a:path w="75" h="101">
                <a:moveTo>
                  <a:pt x="f6" y="f8"/>
                </a:moveTo>
                <a:cubicBezTo>
                  <a:pt x="f6" y="f9"/>
                  <a:pt x="f8" y="f10"/>
                  <a:pt x="f11" y="f12"/>
                </a:cubicBezTo>
                <a:cubicBezTo>
                  <a:pt x="f13" y="f14"/>
                  <a:pt x="f15" y="f7"/>
                  <a:pt x="f16" y="f7"/>
                </a:cubicBezTo>
                <a:cubicBezTo>
                  <a:pt x="f17" y="f7"/>
                  <a:pt x="f18" y="f19"/>
                  <a:pt x="f20" y="f14"/>
                </a:cubicBezTo>
                <a:cubicBezTo>
                  <a:pt x="f21" y="f22"/>
                  <a:pt x="f23" y="f24"/>
                  <a:pt x="f5" y="f25"/>
                </a:cubicBezTo>
                <a:lnTo>
                  <a:pt x="f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0"/>
                  <a:pt x="f37" y="f10"/>
                </a:cubicBezTo>
                <a:cubicBezTo>
                  <a:pt x="f38" y="f10"/>
                  <a:pt x="f39" y="f35"/>
                  <a:pt x="f40" y="f33"/>
                </a:cubicBezTo>
                <a:cubicBezTo>
                  <a:pt x="f13" y="f31"/>
                  <a:pt x="f41" y="f29"/>
                  <a:pt x="f41" y="f42"/>
                </a:cubicBezTo>
                <a:cubicBezTo>
                  <a:pt x="f41" y="f43"/>
                  <a:pt x="f44" y="f45"/>
                  <a:pt x="f46" y="f11"/>
                </a:cubicBezTo>
                <a:cubicBezTo>
                  <a:pt x="f40" y="f47"/>
                  <a:pt x="f39" y="f48"/>
                  <a:pt x="f38" y="f41"/>
                </a:cubicBezTo>
                <a:cubicBezTo>
                  <a:pt x="f49" y="f41"/>
                  <a:pt x="f50" y="f44"/>
                  <a:pt x="f51" y="f13"/>
                </a:cubicBezTo>
                <a:cubicBezTo>
                  <a:pt x="f36" y="f13"/>
                  <a:pt x="f52" y="f53"/>
                  <a:pt x="f34" y="f46"/>
                </a:cubicBezTo>
                <a:cubicBezTo>
                  <a:pt x="f54" y="f40"/>
                  <a:pt x="f55" y="f56"/>
                  <a:pt x="f28" y="f57"/>
                </a:cubicBezTo>
                <a:cubicBezTo>
                  <a:pt x="f58" y="f49"/>
                  <a:pt x="f27" y="f37"/>
                  <a:pt x="f27" y="f36"/>
                </a:cubicBezTo>
                <a:cubicBezTo>
                  <a:pt x="f27" y="f59"/>
                  <a:pt x="f60" y="f61"/>
                  <a:pt x="f58" y="f62"/>
                </a:cubicBezTo>
                <a:cubicBezTo>
                  <a:pt x="f63" y="f20"/>
                  <a:pt x="f64" y="f30"/>
                  <a:pt x="f65" y="f21"/>
                </a:cubicBezTo>
                <a:cubicBezTo>
                  <a:pt x="f66" y="f64"/>
                  <a:pt x="f32" y="f23"/>
                  <a:pt x="f67" y="f58"/>
                </a:cubicBezTo>
                <a:cubicBezTo>
                  <a:pt x="f17" y="f27"/>
                  <a:pt x="f68" y="f5"/>
                  <a:pt x="f69" y="f5"/>
                </a:cubicBezTo>
                <a:cubicBezTo>
                  <a:pt x="f70" y="f5"/>
                  <a:pt x="f71" y="f27"/>
                  <a:pt x="f13" y="f58"/>
                </a:cubicBezTo>
                <a:cubicBezTo>
                  <a:pt x="f72" y="f23"/>
                  <a:pt x="f73" y="f28"/>
                  <a:pt x="f8" y="f74"/>
                </a:cubicBezTo>
                <a:lnTo>
                  <a:pt x="f8" y="f75"/>
                </a:lnTo>
                <a:lnTo>
                  <a:pt x="f76" y="f75"/>
                </a:lnTo>
                <a:cubicBezTo>
                  <a:pt x="f45" y="f61"/>
                  <a:pt x="f48" y="f62"/>
                  <a:pt x="f53" y="f77"/>
                </a:cubicBezTo>
                <a:cubicBezTo>
                  <a:pt x="f56" y="f20"/>
                  <a:pt x="f78" y="f66"/>
                  <a:pt x="f50" y="f66"/>
                </a:cubicBezTo>
                <a:cubicBezTo>
                  <a:pt x="f79" y="f66"/>
                  <a:pt x="f52" y="f20"/>
                  <a:pt x="f67" y="f77"/>
                </a:cubicBezTo>
                <a:cubicBezTo>
                  <a:pt x="f62" y="f80"/>
                  <a:pt x="f77" y="f67"/>
                  <a:pt x="f77" y="f52"/>
                </a:cubicBezTo>
                <a:cubicBezTo>
                  <a:pt x="f77" y="f81"/>
                  <a:pt x="f62" y="f51"/>
                  <a:pt x="f18" y="f37"/>
                </a:cubicBezTo>
                <a:cubicBezTo>
                  <a:pt x="f67" y="f50"/>
                  <a:pt x="f52" y="f82"/>
                  <a:pt x="f68" y="f49"/>
                </a:cubicBezTo>
                <a:cubicBezTo>
                  <a:pt x="f37" y="f83"/>
                  <a:pt x="f69" y="f38"/>
                  <a:pt x="f38" y="f38"/>
                </a:cubicBezTo>
                <a:cubicBezTo>
                  <a:pt x="f57" y="f78"/>
                  <a:pt x="f39" y="f70"/>
                  <a:pt x="f84" y="f70"/>
                </a:cubicBezTo>
                <a:cubicBezTo>
                  <a:pt x="f41" y="f15"/>
                  <a:pt x="f85" y="f56"/>
                  <a:pt x="f43" y="f86"/>
                </a:cubicBezTo>
                <a:cubicBezTo>
                  <a:pt x="f42" y="f44"/>
                  <a:pt x="f6" y="f11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4" name="Freeform 207"/>
          <p:cNvSpPr/>
          <p:nvPr/>
        </p:nvSpPr>
        <p:spPr>
          <a:xfrm>
            <a:off x="7547091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9"/>
              <a:gd name="f7" fmla="val 101"/>
              <a:gd name="f8" fmla="val 51"/>
              <a:gd name="f9" fmla="val 66"/>
              <a:gd name="f10" fmla="val 85"/>
              <a:gd name="f11" fmla="val 78"/>
              <a:gd name="f12" fmla="val 77"/>
              <a:gd name="f13" fmla="val 87"/>
              <a:gd name="f14" fmla="val 69"/>
              <a:gd name="f15" fmla="val 96"/>
              <a:gd name="f16" fmla="val 58"/>
              <a:gd name="f17" fmla="val 45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70"/>
              <a:gd name="f29" fmla="val 29"/>
              <a:gd name="f30" fmla="val 65"/>
              <a:gd name="f31" fmla="val 60"/>
              <a:gd name="f32" fmla="val 17"/>
              <a:gd name="f33" fmla="val 53"/>
              <a:gd name="f34" fmla="val 36"/>
              <a:gd name="f35" fmla="val 24"/>
              <a:gd name="f36" fmla="val 19"/>
              <a:gd name="f37" fmla="val 63"/>
              <a:gd name="f38" fmla="val 84"/>
              <a:gd name="f39" fmla="+- 0 0 -90"/>
              <a:gd name="f40" fmla="*/ f3 1 89"/>
              <a:gd name="f41" fmla="*/ f4 1 101"/>
              <a:gd name="f42" fmla="+- f7 0 f5"/>
              <a:gd name="f43" fmla="+- f6 0 f5"/>
              <a:gd name="f44" fmla="*/ f39 f0 1"/>
              <a:gd name="f45" fmla="*/ f43 1 89"/>
              <a:gd name="f46" fmla="*/ f42 1 101"/>
              <a:gd name="f47" fmla="*/ 89 f43 1"/>
              <a:gd name="f48" fmla="*/ 51 f42 1"/>
              <a:gd name="f49" fmla="*/ 77 f43 1"/>
              <a:gd name="f50" fmla="*/ 87 f42 1"/>
              <a:gd name="f51" fmla="*/ 45 f43 1"/>
              <a:gd name="f52" fmla="*/ 101 f42 1"/>
              <a:gd name="f53" fmla="*/ 12 f43 1"/>
              <a:gd name="f54" fmla="*/ 0 f43 1"/>
              <a:gd name="f55" fmla="*/ 14 f42 1"/>
              <a:gd name="f56" fmla="*/ 0 f42 1"/>
              <a:gd name="f57" fmla="*/ 72 f43 1"/>
              <a:gd name="f58" fmla="*/ 65 f43 1"/>
              <a:gd name="f59" fmla="*/ 23 f42 1"/>
              <a:gd name="f60" fmla="*/ 24 f43 1"/>
              <a:gd name="f61" fmla="*/ 17 f43 1"/>
              <a:gd name="f62" fmla="*/ 78 f42 1"/>
              <a:gd name="f63" fmla="*/ f44 1 f2"/>
              <a:gd name="f64" fmla="*/ f47 1 89"/>
              <a:gd name="f65" fmla="*/ f48 1 101"/>
              <a:gd name="f66" fmla="*/ f49 1 89"/>
              <a:gd name="f67" fmla="*/ f50 1 101"/>
              <a:gd name="f68" fmla="*/ f51 1 89"/>
              <a:gd name="f69" fmla="*/ f52 1 101"/>
              <a:gd name="f70" fmla="*/ f53 1 89"/>
              <a:gd name="f71" fmla="*/ f54 1 89"/>
              <a:gd name="f72" fmla="*/ f55 1 101"/>
              <a:gd name="f73" fmla="*/ f56 1 101"/>
              <a:gd name="f74" fmla="*/ f57 1 89"/>
              <a:gd name="f75" fmla="*/ f58 1 89"/>
              <a:gd name="f76" fmla="*/ f59 1 101"/>
              <a:gd name="f77" fmla="*/ f60 1 89"/>
              <a:gd name="f78" fmla="*/ f61 1 89"/>
              <a:gd name="f79" fmla="*/ f62 1 101"/>
              <a:gd name="f80" fmla="*/ 0 1 f45"/>
              <a:gd name="f81" fmla="*/ f6 1 f45"/>
              <a:gd name="f82" fmla="*/ 0 1 f46"/>
              <a:gd name="f83" fmla="*/ f7 1 f46"/>
              <a:gd name="f84" fmla="+- f63 0 f1"/>
              <a:gd name="f85" fmla="*/ f64 1 f45"/>
              <a:gd name="f86" fmla="*/ f65 1 f46"/>
              <a:gd name="f87" fmla="*/ f66 1 f45"/>
              <a:gd name="f88" fmla="*/ f67 1 f46"/>
              <a:gd name="f89" fmla="*/ f68 1 f45"/>
              <a:gd name="f90" fmla="*/ f69 1 f46"/>
              <a:gd name="f91" fmla="*/ f70 1 f45"/>
              <a:gd name="f92" fmla="*/ f71 1 f45"/>
              <a:gd name="f93" fmla="*/ f72 1 f46"/>
              <a:gd name="f94" fmla="*/ f73 1 f46"/>
              <a:gd name="f95" fmla="*/ f74 1 f45"/>
              <a:gd name="f96" fmla="*/ f75 1 f45"/>
              <a:gd name="f97" fmla="*/ f76 1 f46"/>
              <a:gd name="f98" fmla="*/ f77 1 f45"/>
              <a:gd name="f99" fmla="*/ f78 1 f45"/>
              <a:gd name="f100" fmla="*/ f79 1 f46"/>
              <a:gd name="f101" fmla="*/ f80 f40 1"/>
              <a:gd name="f102" fmla="*/ f81 f40 1"/>
              <a:gd name="f103" fmla="*/ f83 f41 1"/>
              <a:gd name="f104" fmla="*/ f82 f41 1"/>
              <a:gd name="f105" fmla="*/ f85 f40 1"/>
              <a:gd name="f106" fmla="*/ f86 f41 1"/>
              <a:gd name="f107" fmla="*/ f87 f40 1"/>
              <a:gd name="f108" fmla="*/ f88 f41 1"/>
              <a:gd name="f109" fmla="*/ f89 f40 1"/>
              <a:gd name="f110" fmla="*/ f90 f41 1"/>
              <a:gd name="f111" fmla="*/ f91 f40 1"/>
              <a:gd name="f112" fmla="*/ f92 f40 1"/>
              <a:gd name="f113" fmla="*/ f93 f41 1"/>
              <a:gd name="f114" fmla="*/ f94 f41 1"/>
              <a:gd name="f115" fmla="*/ f95 f40 1"/>
              <a:gd name="f116" fmla="*/ f96 f40 1"/>
              <a:gd name="f117" fmla="*/ f97 f41 1"/>
              <a:gd name="f118" fmla="*/ f98 f40 1"/>
              <a:gd name="f119" fmla="*/ f99 f40 1"/>
              <a:gd name="f120" fmla="*/ f10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08"/>
              </a:cxn>
              <a:cxn ang="f84">
                <a:pos x="f112" y="f106"/>
              </a:cxn>
              <a:cxn ang="f84">
                <a:pos x="f111" y="f113"/>
              </a:cxn>
              <a:cxn ang="f84">
                <a:pos x="f109" y="f114"/>
              </a:cxn>
              <a:cxn ang="f84">
                <a:pos x="f107" y="f113"/>
              </a:cxn>
              <a:cxn ang="f84">
                <a:pos x="f105" y="f106"/>
              </a:cxn>
              <a:cxn ang="f84">
                <a:pos x="f115" y="f106"/>
              </a:cxn>
              <a:cxn ang="f84">
                <a:pos x="f116" y="f117"/>
              </a:cxn>
              <a:cxn ang="f84">
                <a:pos x="f109" y="f113"/>
              </a:cxn>
              <a:cxn ang="f84">
                <a:pos x="f118" y="f117"/>
              </a:cxn>
              <a:cxn ang="f84">
                <a:pos x="f119" y="f106"/>
              </a:cxn>
              <a:cxn ang="f84">
                <a:pos x="f118" y="f120"/>
              </a:cxn>
              <a:cxn ang="f84">
                <a:pos x="f109" y="f108"/>
              </a:cxn>
              <a:cxn ang="f84">
                <a:pos x="f116" y="f120"/>
              </a:cxn>
              <a:cxn ang="f84">
                <a:pos x="f115" y="f106"/>
              </a:cxn>
            </a:cxnLst>
            <a:rect l="f101" t="f104" r="f102" b="f103"/>
            <a:pathLst>
              <a:path w="89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34" y="f24"/>
                  <a:pt x="f29" y="f32"/>
                  <a:pt x="f35" y="f23"/>
                </a:cubicBezTo>
                <a:cubicBezTo>
                  <a:pt x="f36" y="f29"/>
                  <a:pt x="f32" y="f27"/>
                  <a:pt x="f32" y="f8"/>
                </a:cubicBezTo>
                <a:cubicBezTo>
                  <a:pt x="f32" y="f37"/>
                  <a:pt x="f36" y="f26"/>
                  <a:pt x="f35" y="f11"/>
                </a:cubicBezTo>
                <a:cubicBezTo>
                  <a:pt x="f29" y="f38"/>
                  <a:pt x="f34" y="f13"/>
                  <a:pt x="f17" y="f13"/>
                </a:cubicBezTo>
                <a:cubicBezTo>
                  <a:pt x="f33" y="f13"/>
                  <a:pt x="f31" y="f38"/>
                  <a:pt x="f30" y="f11"/>
                </a:cubicBezTo>
                <a:cubicBezTo>
                  <a:pt x="f14" y="f26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5" name="Freeform 208"/>
          <p:cNvSpPr/>
          <p:nvPr/>
        </p:nvSpPr>
        <p:spPr>
          <a:xfrm>
            <a:off x="7701534" y="4149720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5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61"/>
              <a:gd name="f17" fmla="val 58"/>
              <a:gd name="f18" fmla="val 59"/>
              <a:gd name="f19" fmla="val 55"/>
              <a:gd name="f20" fmla="val 57"/>
              <a:gd name="f21" fmla="val 53"/>
              <a:gd name="f22" fmla="val 54"/>
              <a:gd name="f23" fmla="val 52"/>
              <a:gd name="f24" fmla="val 51"/>
              <a:gd name="f25" fmla="val 48"/>
              <a:gd name="f26" fmla="val 50"/>
              <a:gd name="f27" fmla="val 44"/>
              <a:gd name="f28" fmla="val 40"/>
              <a:gd name="f29" fmla="val 35"/>
              <a:gd name="f30" fmla="val 30"/>
              <a:gd name="f31" fmla="val 26"/>
              <a:gd name="f32" fmla="val 56"/>
              <a:gd name="f33" fmla="val 21"/>
              <a:gd name="f34" fmla="val 17"/>
              <a:gd name="f35" fmla="val 22"/>
              <a:gd name="f36" fmla="val 27"/>
              <a:gd name="f37" fmla="val 41"/>
              <a:gd name="f38" fmla="val 32"/>
              <a:gd name="f39" fmla="val 39"/>
              <a:gd name="f40" fmla="val 37"/>
              <a:gd name="f41" fmla="val 36"/>
              <a:gd name="f42" fmla="val 43"/>
              <a:gd name="f43" fmla="val 49"/>
              <a:gd name="f44" fmla="val 38"/>
              <a:gd name="f45" fmla="val 72"/>
              <a:gd name="f46" fmla="val 78"/>
              <a:gd name="f47" fmla="val 71"/>
              <a:gd name="f48" fmla="+- 0 0 -90"/>
              <a:gd name="f49" fmla="*/ f3 1 80"/>
              <a:gd name="f50" fmla="*/ f4 1 133"/>
              <a:gd name="f51" fmla="+- f7 0 f5"/>
              <a:gd name="f52" fmla="+- f6 0 f5"/>
              <a:gd name="f53" fmla="*/ f48 f0 1"/>
              <a:gd name="f54" fmla="*/ f52 1 80"/>
              <a:gd name="f55" fmla="*/ f51 1 133"/>
              <a:gd name="f56" fmla="*/ 80 f52 1"/>
              <a:gd name="f57" fmla="*/ 133 f51 1"/>
              <a:gd name="f58" fmla="*/ 64 f52 1"/>
              <a:gd name="f59" fmla="*/ 79 f51 1"/>
              <a:gd name="f60" fmla="*/ 63 f52 1"/>
              <a:gd name="f61" fmla="*/ 67 f51 1"/>
              <a:gd name="f62" fmla="*/ 61 f52 1"/>
              <a:gd name="f63" fmla="*/ 58 f51 1"/>
              <a:gd name="f64" fmla="*/ 54 f52 1"/>
              <a:gd name="f65" fmla="*/ 52 f51 1"/>
              <a:gd name="f66" fmla="*/ 44 f52 1"/>
              <a:gd name="f67" fmla="*/ 50 f51 1"/>
              <a:gd name="f68" fmla="*/ 30 f52 1"/>
              <a:gd name="f69" fmla="*/ 54 f51 1"/>
              <a:gd name="f70" fmla="*/ 17 f52 1"/>
              <a:gd name="f71" fmla="*/ 62 f51 1"/>
              <a:gd name="f72" fmla="*/ 0 f52 1"/>
              <a:gd name="f73" fmla="*/ 0 f51 1"/>
              <a:gd name="f74" fmla="*/ 48 f51 1"/>
              <a:gd name="f75" fmla="*/ 32 f52 1"/>
              <a:gd name="f76" fmla="*/ 39 f51 1"/>
              <a:gd name="f77" fmla="*/ 49 f52 1"/>
              <a:gd name="f78" fmla="*/ 35 f51 1"/>
              <a:gd name="f79" fmla="*/ 72 f52 1"/>
              <a:gd name="f80" fmla="*/ 44 f51 1"/>
              <a:gd name="f81" fmla="*/ 71 f51 1"/>
              <a:gd name="f82" fmla="*/ f53 1 f2"/>
              <a:gd name="f83" fmla="*/ f56 1 80"/>
              <a:gd name="f84" fmla="*/ f57 1 133"/>
              <a:gd name="f85" fmla="*/ f58 1 80"/>
              <a:gd name="f86" fmla="*/ f59 1 133"/>
              <a:gd name="f87" fmla="*/ f60 1 80"/>
              <a:gd name="f88" fmla="*/ f61 1 133"/>
              <a:gd name="f89" fmla="*/ f62 1 80"/>
              <a:gd name="f90" fmla="*/ f63 1 133"/>
              <a:gd name="f91" fmla="*/ f64 1 80"/>
              <a:gd name="f92" fmla="*/ f65 1 133"/>
              <a:gd name="f93" fmla="*/ f66 1 80"/>
              <a:gd name="f94" fmla="*/ f67 1 133"/>
              <a:gd name="f95" fmla="*/ f68 1 80"/>
              <a:gd name="f96" fmla="*/ f69 1 133"/>
              <a:gd name="f97" fmla="*/ f70 1 80"/>
              <a:gd name="f98" fmla="*/ f71 1 133"/>
              <a:gd name="f99" fmla="*/ f72 1 80"/>
              <a:gd name="f100" fmla="*/ f73 1 133"/>
              <a:gd name="f101" fmla="*/ f74 1 133"/>
              <a:gd name="f102" fmla="*/ f75 1 80"/>
              <a:gd name="f103" fmla="*/ f76 1 133"/>
              <a:gd name="f104" fmla="*/ f77 1 80"/>
              <a:gd name="f105" fmla="*/ f78 1 133"/>
              <a:gd name="f106" fmla="*/ f79 1 80"/>
              <a:gd name="f107" fmla="*/ f80 1 133"/>
              <a:gd name="f108" fmla="*/ f81 1 133"/>
              <a:gd name="f109" fmla="*/ 0 1 f54"/>
              <a:gd name="f110" fmla="*/ f6 1 f54"/>
              <a:gd name="f111" fmla="*/ 0 1 f55"/>
              <a:gd name="f112" fmla="*/ f7 1 f55"/>
              <a:gd name="f113" fmla="+- f82 0 f1"/>
              <a:gd name="f114" fmla="*/ f83 1 f54"/>
              <a:gd name="f115" fmla="*/ f84 1 f55"/>
              <a:gd name="f116" fmla="*/ f85 1 f54"/>
              <a:gd name="f117" fmla="*/ f86 1 f55"/>
              <a:gd name="f118" fmla="*/ f87 1 f54"/>
              <a:gd name="f119" fmla="*/ f88 1 f55"/>
              <a:gd name="f120" fmla="*/ f89 1 f54"/>
              <a:gd name="f121" fmla="*/ f90 1 f55"/>
              <a:gd name="f122" fmla="*/ f91 1 f54"/>
              <a:gd name="f123" fmla="*/ f92 1 f55"/>
              <a:gd name="f124" fmla="*/ f93 1 f54"/>
              <a:gd name="f125" fmla="*/ f94 1 f55"/>
              <a:gd name="f126" fmla="*/ f95 1 f54"/>
              <a:gd name="f127" fmla="*/ f96 1 f55"/>
              <a:gd name="f128" fmla="*/ f97 1 f54"/>
              <a:gd name="f129" fmla="*/ f98 1 f55"/>
              <a:gd name="f130" fmla="*/ f99 1 f54"/>
              <a:gd name="f131" fmla="*/ f100 1 f55"/>
              <a:gd name="f132" fmla="*/ f101 1 f55"/>
              <a:gd name="f133" fmla="*/ f102 1 f54"/>
              <a:gd name="f134" fmla="*/ f103 1 f55"/>
              <a:gd name="f135" fmla="*/ f104 1 f54"/>
              <a:gd name="f136" fmla="*/ f105 1 f55"/>
              <a:gd name="f137" fmla="*/ f106 1 f54"/>
              <a:gd name="f138" fmla="*/ f107 1 f55"/>
              <a:gd name="f139" fmla="*/ f108 1 f55"/>
              <a:gd name="f140" fmla="*/ f109 f49 1"/>
              <a:gd name="f141" fmla="*/ f110 f49 1"/>
              <a:gd name="f142" fmla="*/ f112 f50 1"/>
              <a:gd name="f143" fmla="*/ f111 f50 1"/>
              <a:gd name="f144" fmla="*/ f114 f49 1"/>
              <a:gd name="f145" fmla="*/ f115 f50 1"/>
              <a:gd name="f146" fmla="*/ f116 f49 1"/>
              <a:gd name="f147" fmla="*/ f117 f50 1"/>
              <a:gd name="f148" fmla="*/ f118 f49 1"/>
              <a:gd name="f149" fmla="*/ f119 f50 1"/>
              <a:gd name="f150" fmla="*/ f120 f49 1"/>
              <a:gd name="f151" fmla="*/ f121 f50 1"/>
              <a:gd name="f152" fmla="*/ f122 f49 1"/>
              <a:gd name="f153" fmla="*/ f123 f50 1"/>
              <a:gd name="f154" fmla="*/ f124 f49 1"/>
              <a:gd name="f155" fmla="*/ f125 f50 1"/>
              <a:gd name="f156" fmla="*/ f126 f49 1"/>
              <a:gd name="f157" fmla="*/ f127 f50 1"/>
              <a:gd name="f158" fmla="*/ f128 f49 1"/>
              <a:gd name="f159" fmla="*/ f129 f50 1"/>
              <a:gd name="f160" fmla="*/ f130 f49 1"/>
              <a:gd name="f161" fmla="*/ f131 f50 1"/>
              <a:gd name="f162" fmla="*/ f132 f50 1"/>
              <a:gd name="f163" fmla="*/ f133 f49 1"/>
              <a:gd name="f164" fmla="*/ f134 f50 1"/>
              <a:gd name="f165" fmla="*/ f135 f49 1"/>
              <a:gd name="f166" fmla="*/ f136 f50 1"/>
              <a:gd name="f167" fmla="*/ f137 f49 1"/>
              <a:gd name="f168" fmla="*/ f138 f50 1"/>
              <a:gd name="f169" fmla="*/ f139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4" y="f145"/>
              </a:cxn>
              <a:cxn ang="f113">
                <a:pos x="f146" y="f145"/>
              </a:cxn>
              <a:cxn ang="f113">
                <a:pos x="f146" y="f147"/>
              </a:cxn>
              <a:cxn ang="f113">
                <a:pos x="f148" y="f149"/>
              </a:cxn>
              <a:cxn ang="f113">
                <a:pos x="f150" y="f151"/>
              </a:cxn>
              <a:cxn ang="f113">
                <a:pos x="f152" y="f153"/>
              </a:cxn>
              <a:cxn ang="f113">
                <a:pos x="f154" y="f155"/>
              </a:cxn>
              <a:cxn ang="f113">
                <a:pos x="f156" y="f157"/>
              </a:cxn>
              <a:cxn ang="f113">
                <a:pos x="f158" y="f159"/>
              </a:cxn>
              <a:cxn ang="f113">
                <a:pos x="f158" y="f145"/>
              </a:cxn>
              <a:cxn ang="f113">
                <a:pos x="f160" y="f145"/>
              </a:cxn>
              <a:cxn ang="f113">
                <a:pos x="f160" y="f161"/>
              </a:cxn>
              <a:cxn ang="f113">
                <a:pos x="f158" y="f161"/>
              </a:cxn>
              <a:cxn ang="f113">
                <a:pos x="f158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67" y="f168"/>
              </a:cxn>
              <a:cxn ang="f113">
                <a:pos x="f144" y="f169"/>
              </a:cxn>
              <a:cxn ang="f113">
                <a:pos x="f144" y="f145"/>
              </a:cxn>
            </a:cxnLst>
            <a:rect l="f140" t="f143" r="f141" b="f142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3" y="f24"/>
                  <a:pt x="f25" y="f26"/>
                  <a:pt x="f27" y="f26"/>
                </a:cubicBezTo>
                <a:cubicBezTo>
                  <a:pt x="f28" y="f26"/>
                  <a:pt x="f29" y="f23"/>
                  <a:pt x="f30" y="f22"/>
                </a:cubicBezTo>
                <a:cubicBezTo>
                  <a:pt x="f31" y="f32"/>
                  <a:pt x="f33" y="f18"/>
                  <a:pt x="f34" y="f14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lnTo>
                  <a:pt x="f34" y="f5"/>
                </a:lnTo>
                <a:lnTo>
                  <a:pt x="f34" y="f25"/>
                </a:lnTo>
                <a:cubicBezTo>
                  <a:pt x="f35" y="f27"/>
                  <a:pt x="f36" y="f37"/>
                  <a:pt x="f38" y="f39"/>
                </a:cubicBezTo>
                <a:cubicBezTo>
                  <a:pt x="f40" y="f41"/>
                  <a:pt x="f42" y="f29"/>
                  <a:pt x="f43" y="f29"/>
                </a:cubicBezTo>
                <a:cubicBezTo>
                  <a:pt x="f18" y="f29"/>
                  <a:pt x="f13" y="f44"/>
                  <a:pt x="f45" y="f27"/>
                </a:cubicBezTo>
                <a:cubicBezTo>
                  <a:pt x="f46" y="f24"/>
                  <a:pt x="f6" y="f15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6" name="Freeform 209"/>
          <p:cNvSpPr/>
          <p:nvPr/>
        </p:nvSpPr>
        <p:spPr>
          <a:xfrm>
            <a:off x="7849529" y="4201201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54"/>
              <a:gd name="f12" fmla="val 16"/>
              <a:gd name="f13" fmla="val 52"/>
              <a:gd name="f14" fmla="val 50"/>
              <a:gd name="f15" fmla="val 47"/>
              <a:gd name="f16" fmla="val 44"/>
              <a:gd name="f17" fmla="val 39"/>
              <a:gd name="f18" fmla="val 34"/>
              <a:gd name="f19" fmla="val 30"/>
              <a:gd name="f20" fmla="val 19"/>
              <a:gd name="f21" fmla="val 25"/>
              <a:gd name="f22" fmla="val 21"/>
              <a:gd name="f23" fmla="val 24"/>
              <a:gd name="f24" fmla="val 27"/>
              <a:gd name="f25" fmla="val 14"/>
              <a:gd name="f26" fmla="val 23"/>
              <a:gd name="f27" fmla="val 9"/>
              <a:gd name="f28" fmla="val 28"/>
              <a:gd name="f29" fmla="val 5"/>
              <a:gd name="f30" fmla="val 33"/>
              <a:gd name="f31" fmla="val 3"/>
              <a:gd name="f32" fmla="val 38"/>
              <a:gd name="f33" fmla="val 1"/>
              <a:gd name="f34" fmla="val 43"/>
              <a:gd name="f35" fmla="val 48"/>
              <a:gd name="f36" fmla="val 51"/>
              <a:gd name="f37" fmla="val 53"/>
              <a:gd name="f38" fmla="val 55"/>
              <a:gd name="f39" fmla="+- 0 0 -90"/>
              <a:gd name="f40" fmla="*/ f3 1 60"/>
              <a:gd name="f41" fmla="*/ f4 1 95"/>
              <a:gd name="f42" fmla="+- f7 0 f5"/>
              <a:gd name="f43" fmla="+- f6 0 f5"/>
              <a:gd name="f44" fmla="*/ f39 f0 1"/>
              <a:gd name="f45" fmla="*/ f43 1 60"/>
              <a:gd name="f46" fmla="*/ f42 1 95"/>
              <a:gd name="f47" fmla="*/ 60 f43 1"/>
              <a:gd name="f48" fmla="*/ 17 f42 1"/>
              <a:gd name="f49" fmla="*/ 59 f43 1"/>
              <a:gd name="f50" fmla="*/ 52 f43 1"/>
              <a:gd name="f51" fmla="*/ 16 f42 1"/>
              <a:gd name="f52" fmla="*/ 44 f43 1"/>
              <a:gd name="f53" fmla="*/ 30 f43 1"/>
              <a:gd name="f54" fmla="*/ 19 f42 1"/>
              <a:gd name="f55" fmla="*/ 16 f43 1"/>
              <a:gd name="f56" fmla="*/ 27 f42 1"/>
              <a:gd name="f57" fmla="*/ 95 f42 1"/>
              <a:gd name="f58" fmla="*/ 0 f43 1"/>
              <a:gd name="f59" fmla="*/ 0 f42 1"/>
              <a:gd name="f60" fmla="*/ 14 f42 1"/>
              <a:gd name="f61" fmla="*/ 33 f43 1"/>
              <a:gd name="f62" fmla="*/ 3 f42 1"/>
              <a:gd name="f63" fmla="*/ 48 f43 1"/>
              <a:gd name="f64" fmla="*/ 54 f43 1"/>
              <a:gd name="f65" fmla="*/ 1 f42 1"/>
              <a:gd name="f66" fmla="*/ f44 1 f2"/>
              <a:gd name="f67" fmla="*/ f47 1 60"/>
              <a:gd name="f68" fmla="*/ f48 1 95"/>
              <a:gd name="f69" fmla="*/ f49 1 60"/>
              <a:gd name="f70" fmla="*/ f50 1 60"/>
              <a:gd name="f71" fmla="*/ f51 1 95"/>
              <a:gd name="f72" fmla="*/ f52 1 60"/>
              <a:gd name="f73" fmla="*/ f53 1 60"/>
              <a:gd name="f74" fmla="*/ f54 1 95"/>
              <a:gd name="f75" fmla="*/ f55 1 60"/>
              <a:gd name="f76" fmla="*/ f56 1 95"/>
              <a:gd name="f77" fmla="*/ f57 1 95"/>
              <a:gd name="f78" fmla="*/ f58 1 60"/>
              <a:gd name="f79" fmla="*/ f59 1 95"/>
              <a:gd name="f80" fmla="*/ f60 1 95"/>
              <a:gd name="f81" fmla="*/ f61 1 60"/>
              <a:gd name="f82" fmla="*/ f62 1 95"/>
              <a:gd name="f83" fmla="*/ f63 1 60"/>
              <a:gd name="f84" fmla="*/ f64 1 60"/>
              <a:gd name="f85" fmla="*/ f65 1 95"/>
              <a:gd name="f86" fmla="*/ 0 1 f45"/>
              <a:gd name="f87" fmla="*/ f6 1 f45"/>
              <a:gd name="f88" fmla="*/ 0 1 f46"/>
              <a:gd name="f89" fmla="*/ f7 1 f46"/>
              <a:gd name="f90" fmla="+- f66 0 f1"/>
              <a:gd name="f91" fmla="*/ f67 1 f45"/>
              <a:gd name="f92" fmla="*/ f68 1 f46"/>
              <a:gd name="f93" fmla="*/ f69 1 f45"/>
              <a:gd name="f94" fmla="*/ f70 1 f45"/>
              <a:gd name="f95" fmla="*/ f71 1 f46"/>
              <a:gd name="f96" fmla="*/ f72 1 f45"/>
              <a:gd name="f97" fmla="*/ f73 1 f45"/>
              <a:gd name="f98" fmla="*/ f74 1 f46"/>
              <a:gd name="f99" fmla="*/ f75 1 f45"/>
              <a:gd name="f100" fmla="*/ f76 1 f46"/>
              <a:gd name="f101" fmla="*/ f77 1 f46"/>
              <a:gd name="f102" fmla="*/ f78 1 f45"/>
              <a:gd name="f103" fmla="*/ f79 1 f46"/>
              <a:gd name="f104" fmla="*/ f80 1 f46"/>
              <a:gd name="f105" fmla="*/ f81 1 f45"/>
              <a:gd name="f106" fmla="*/ f82 1 f46"/>
              <a:gd name="f107" fmla="*/ f83 1 f45"/>
              <a:gd name="f108" fmla="*/ f84 1 f45"/>
              <a:gd name="f109" fmla="*/ f85 1 f46"/>
              <a:gd name="f110" fmla="*/ f86 f40 1"/>
              <a:gd name="f111" fmla="*/ f87 f40 1"/>
              <a:gd name="f112" fmla="*/ f89 f41 1"/>
              <a:gd name="f113" fmla="*/ f88 f41 1"/>
              <a:gd name="f114" fmla="*/ f91 f40 1"/>
              <a:gd name="f115" fmla="*/ f92 f41 1"/>
              <a:gd name="f116" fmla="*/ f93 f40 1"/>
              <a:gd name="f117" fmla="*/ f94 f40 1"/>
              <a:gd name="f118" fmla="*/ f95 f41 1"/>
              <a:gd name="f119" fmla="*/ f96 f40 1"/>
              <a:gd name="f120" fmla="*/ f97 f40 1"/>
              <a:gd name="f121" fmla="*/ f98 f41 1"/>
              <a:gd name="f122" fmla="*/ f99 f40 1"/>
              <a:gd name="f123" fmla="*/ f100 f41 1"/>
              <a:gd name="f124" fmla="*/ f101 f41 1"/>
              <a:gd name="f125" fmla="*/ f102 f40 1"/>
              <a:gd name="f126" fmla="*/ f103 f41 1"/>
              <a:gd name="f127" fmla="*/ f104 f41 1"/>
              <a:gd name="f128" fmla="*/ f105 f40 1"/>
              <a:gd name="f129" fmla="*/ f106 f41 1"/>
              <a:gd name="f130" fmla="*/ f107 f40 1"/>
              <a:gd name="f131" fmla="*/ f108 f40 1"/>
              <a:gd name="f132" fmla="*/ f109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0">
                <a:pos x="f114" y="f115"/>
              </a:cxn>
              <a:cxn ang="f90">
                <a:pos x="f116" y="f115"/>
              </a:cxn>
              <a:cxn ang="f90">
                <a:pos x="f117" y="f118"/>
              </a:cxn>
              <a:cxn ang="f90">
                <a:pos x="f119" y="f118"/>
              </a:cxn>
              <a:cxn ang="f90">
                <a:pos x="f120" y="f121"/>
              </a:cxn>
              <a:cxn ang="f90">
                <a:pos x="f122" y="f123"/>
              </a:cxn>
              <a:cxn ang="f90">
                <a:pos x="f122" y="f124"/>
              </a:cxn>
              <a:cxn ang="f90">
                <a:pos x="f125" y="f124"/>
              </a:cxn>
              <a:cxn ang="f90">
                <a:pos x="f125" y="f126"/>
              </a:cxn>
              <a:cxn ang="f90">
                <a:pos x="f122" y="f126"/>
              </a:cxn>
              <a:cxn ang="f90">
                <a:pos x="f122" y="f127"/>
              </a:cxn>
              <a:cxn ang="f90">
                <a:pos x="f128" y="f129"/>
              </a:cxn>
              <a:cxn ang="f90">
                <a:pos x="f130" y="f126"/>
              </a:cxn>
              <a:cxn ang="f90">
                <a:pos x="f131" y="f126"/>
              </a:cxn>
              <a:cxn ang="f90">
                <a:pos x="f114" y="f132"/>
              </a:cxn>
              <a:cxn ang="f90">
                <a:pos x="f114" y="f115"/>
              </a:cxn>
            </a:cxnLst>
            <a:rect l="f110" t="f113" r="f111" b="f112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2" y="f23"/>
                  <a:pt x="f12" y="f24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10" y="f5"/>
                  <a:pt x="f6" y="f33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7" name="Freeform 210"/>
          <p:cNvSpPr/>
          <p:nvPr/>
        </p:nvSpPr>
        <p:spPr>
          <a:xfrm>
            <a:off x="7939625" y="4201201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77"/>
              <a:gd name="f36" fmla="val 80"/>
              <a:gd name="f37" fmla="val 92"/>
              <a:gd name="f38" fmla="val 95"/>
              <a:gd name="f39" fmla="val 74"/>
              <a:gd name="f40" fmla="val 97"/>
              <a:gd name="f41" fmla="val 98"/>
              <a:gd name="f42" fmla="val 35"/>
              <a:gd name="f43" fmla="val 96"/>
              <a:gd name="f44" fmla="val 14"/>
              <a:gd name="f45" fmla="val 88"/>
              <a:gd name="f46" fmla="val 5"/>
              <a:gd name="f47" fmla="val 79"/>
              <a:gd name="f48" fmla="val 67"/>
              <a:gd name="f49" fmla="val 13"/>
              <a:gd name="f50" fmla="val 22"/>
              <a:gd name="f51" fmla="val 47"/>
              <a:gd name="f52" fmla="val 60"/>
              <a:gd name="f53" fmla="val 69"/>
              <a:gd name="f54" fmla="val 4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6"/>
              <a:gd name="f66" fmla="val 54"/>
              <a:gd name="f67" fmla="val 26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7 f73 1"/>
              <a:gd name="f83" fmla="*/ 78 f72 1"/>
              <a:gd name="f84" fmla="*/ 37 f73 1"/>
              <a:gd name="f85" fmla="*/ 84 f72 1"/>
              <a:gd name="f86" fmla="*/ 51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100 f72 1"/>
              <a:gd name="f97" fmla="*/ 14 f73 1"/>
              <a:gd name="f98" fmla="*/ 88 f72 1"/>
              <a:gd name="f99" fmla="*/ 0 f73 1"/>
              <a:gd name="f100" fmla="*/ 51 f72 1"/>
              <a:gd name="f101" fmla="*/ 13 f73 1"/>
              <a:gd name="f102" fmla="*/ 14 f72 1"/>
              <a:gd name="f103" fmla="*/ 47 f73 1"/>
              <a:gd name="f104" fmla="*/ 0 f72 1"/>
              <a:gd name="f105" fmla="*/ 76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46 f73 1"/>
              <a:gd name="f113" fmla="*/ 13 f72 1"/>
              <a:gd name="f114" fmla="*/ 25 f73 1"/>
              <a:gd name="f115" fmla="*/ 21 f72 1"/>
              <a:gd name="f116" fmla="*/ f74 1 f2"/>
              <a:gd name="f117" fmla="*/ f77 1 87"/>
              <a:gd name="f118" fmla="*/ f78 1 100"/>
              <a:gd name="f119" fmla="*/ f79 1 87"/>
              <a:gd name="f120" fmla="*/ f80 1 87"/>
              <a:gd name="f121" fmla="*/ f81 1 100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100"/>
              <a:gd name="f137" fmla="*/ f97 1 87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100"/>
              <a:gd name="f148" fmla="*/ f108 1 87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0 1 f75"/>
              <a:gd name="f157" fmla="*/ f6 1 f75"/>
              <a:gd name="f158" fmla="*/ 0 1 f76"/>
              <a:gd name="f159" fmla="*/ f7 1 f76"/>
              <a:gd name="f160" fmla="+- f116 0 f1"/>
              <a:gd name="f161" fmla="*/ f117 1 f75"/>
              <a:gd name="f162" fmla="*/ f118 1 f76"/>
              <a:gd name="f163" fmla="*/ f119 1 f75"/>
              <a:gd name="f164" fmla="*/ f120 1 f75"/>
              <a:gd name="f165" fmla="*/ f121 1 f76"/>
              <a:gd name="f166" fmla="*/ f122 1 f75"/>
              <a:gd name="f167" fmla="*/ f123 1 f76"/>
              <a:gd name="f168" fmla="*/ f124 1 f75"/>
              <a:gd name="f169" fmla="*/ f125 1 f76"/>
              <a:gd name="f170" fmla="*/ f126 1 f75"/>
              <a:gd name="f171" fmla="*/ f127 1 f76"/>
              <a:gd name="f172" fmla="*/ f128 1 f75"/>
              <a:gd name="f173" fmla="*/ f129 1 f76"/>
              <a:gd name="f174" fmla="*/ f130 1 f75"/>
              <a:gd name="f175" fmla="*/ f131 1 f76"/>
              <a:gd name="f176" fmla="*/ f132 1 f75"/>
              <a:gd name="f177" fmla="*/ f133 1 f76"/>
              <a:gd name="f178" fmla="*/ f134 1 f75"/>
              <a:gd name="f179" fmla="*/ f135 1 f76"/>
              <a:gd name="f180" fmla="*/ f136 1 f76"/>
              <a:gd name="f181" fmla="*/ f137 1 f75"/>
              <a:gd name="f182" fmla="*/ f138 1 f76"/>
              <a:gd name="f183" fmla="*/ f139 1 f75"/>
              <a:gd name="f184" fmla="*/ f140 1 f76"/>
              <a:gd name="f185" fmla="*/ f141 1 f75"/>
              <a:gd name="f186" fmla="*/ f142 1 f76"/>
              <a:gd name="f187" fmla="*/ f143 1 f75"/>
              <a:gd name="f188" fmla="*/ f144 1 f76"/>
              <a:gd name="f189" fmla="*/ f145 1 f75"/>
              <a:gd name="f190" fmla="*/ f146 1 f76"/>
              <a:gd name="f191" fmla="*/ f147 1 f76"/>
              <a:gd name="f192" fmla="*/ f148 1 f75"/>
              <a:gd name="f193" fmla="*/ f149 1 f76"/>
              <a:gd name="f194" fmla="*/ f150 1 f75"/>
              <a:gd name="f195" fmla="*/ f151 1 f76"/>
              <a:gd name="f196" fmla="*/ f152 1 f75"/>
              <a:gd name="f197" fmla="*/ f153 1 f76"/>
              <a:gd name="f198" fmla="*/ f154 1 f75"/>
              <a:gd name="f199" fmla="*/ f155 1 f76"/>
              <a:gd name="f200" fmla="*/ f156 f70 1"/>
              <a:gd name="f201" fmla="*/ f157 f70 1"/>
              <a:gd name="f202" fmla="*/ f159 f71 1"/>
              <a:gd name="f203" fmla="*/ f158 f71 1"/>
              <a:gd name="f204" fmla="*/ f161 f70 1"/>
              <a:gd name="f205" fmla="*/ f162 f71 1"/>
              <a:gd name="f206" fmla="*/ f163 f70 1"/>
              <a:gd name="f207" fmla="*/ f164 f70 1"/>
              <a:gd name="f208" fmla="*/ f165 f71 1"/>
              <a:gd name="f209" fmla="*/ f166 f70 1"/>
              <a:gd name="f210" fmla="*/ f167 f71 1"/>
              <a:gd name="f211" fmla="*/ f168 f70 1"/>
              <a:gd name="f212" fmla="*/ f169 f71 1"/>
              <a:gd name="f213" fmla="*/ f170 f70 1"/>
              <a:gd name="f214" fmla="*/ f171 f71 1"/>
              <a:gd name="f215" fmla="*/ f172 f70 1"/>
              <a:gd name="f216" fmla="*/ f173 f71 1"/>
              <a:gd name="f217" fmla="*/ f174 f70 1"/>
              <a:gd name="f218" fmla="*/ f175 f71 1"/>
              <a:gd name="f219" fmla="*/ f176 f70 1"/>
              <a:gd name="f220" fmla="*/ f177 f71 1"/>
              <a:gd name="f221" fmla="*/ f178 f70 1"/>
              <a:gd name="f222" fmla="*/ f179 f71 1"/>
              <a:gd name="f223" fmla="*/ f180 f71 1"/>
              <a:gd name="f224" fmla="*/ f181 f70 1"/>
              <a:gd name="f225" fmla="*/ f182 f71 1"/>
              <a:gd name="f226" fmla="*/ f183 f70 1"/>
              <a:gd name="f227" fmla="*/ f184 f71 1"/>
              <a:gd name="f228" fmla="*/ f185 f70 1"/>
              <a:gd name="f229" fmla="*/ f186 f71 1"/>
              <a:gd name="f230" fmla="*/ f187 f70 1"/>
              <a:gd name="f231" fmla="*/ f188 f71 1"/>
              <a:gd name="f232" fmla="*/ f189 f70 1"/>
              <a:gd name="f233" fmla="*/ f190 f71 1"/>
              <a:gd name="f234" fmla="*/ f191 f71 1"/>
              <a:gd name="f235" fmla="*/ f192 f70 1"/>
              <a:gd name="f236" fmla="*/ f193 f71 1"/>
              <a:gd name="f237" fmla="*/ f194 f70 1"/>
              <a:gd name="f238" fmla="*/ f195 f71 1"/>
              <a:gd name="f239" fmla="*/ f196 f70 1"/>
              <a:gd name="f240" fmla="*/ f197 f71 1"/>
              <a:gd name="f241" fmla="*/ f198 f70 1"/>
              <a:gd name="f242" fmla="*/ f199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4" y="f205"/>
              </a:cxn>
              <a:cxn ang="f160">
                <a:pos x="f206" y="f205"/>
              </a:cxn>
              <a:cxn ang="f160">
                <a:pos x="f207" y="f208"/>
              </a:cxn>
              <a:cxn ang="f160">
                <a:pos x="f209" y="f210"/>
              </a:cxn>
              <a:cxn ang="f160">
                <a:pos x="f211" y="f212"/>
              </a:cxn>
              <a:cxn ang="f160">
                <a:pos x="f213" y="f214"/>
              </a:cxn>
              <a:cxn ang="f160">
                <a:pos x="f215" y="f216"/>
              </a:cxn>
              <a:cxn ang="f160">
                <a:pos x="f217" y="f218"/>
              </a:cxn>
              <a:cxn ang="f160">
                <a:pos x="f219" y="f218"/>
              </a:cxn>
              <a:cxn ang="f160">
                <a:pos x="f219" y="f220"/>
              </a:cxn>
              <a:cxn ang="f160">
                <a:pos x="f221" y="f222"/>
              </a:cxn>
              <a:cxn ang="f160">
                <a:pos x="f213" y="f223"/>
              </a:cxn>
              <a:cxn ang="f160">
                <a:pos x="f224" y="f225"/>
              </a:cxn>
              <a:cxn ang="f160">
                <a:pos x="f226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32" y="f233"/>
              </a:cxn>
              <a:cxn ang="f160">
                <a:pos x="f204" y="f234"/>
              </a:cxn>
              <a:cxn ang="f160">
                <a:pos x="f204" y="f205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41" y="f242"/>
              </a:cxn>
              <a:cxn ang="f160">
                <a:pos x="f206" y="f236"/>
              </a:cxn>
              <a:cxn ang="f160">
                <a:pos x="f235" y="f236"/>
              </a:cxn>
            </a:cxnLst>
            <a:rect l="f200" t="f203" r="f201" b="f20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24"/>
                </a:cubicBezTo>
                <a:cubicBezTo>
                  <a:pt x="f35" y="f36"/>
                  <a:pt x="f22" y="f35"/>
                  <a:pt x="f26" y="f18"/>
                </a:cubicBezTo>
                <a:lnTo>
                  <a:pt x="f33" y="f18"/>
                </a:lnTo>
                <a:lnTo>
                  <a:pt x="f33" y="f37"/>
                </a:lnTo>
                <a:cubicBezTo>
                  <a:pt x="f36" y="f38"/>
                  <a:pt x="f39" y="f40"/>
                  <a:pt x="f14" y="f41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2" y="f7"/>
                  <a:pt x="f17" y="f43"/>
                  <a:pt x="f44" y="f45"/>
                </a:cubicBezTo>
                <a:cubicBezTo>
                  <a:pt x="f46" y="f47"/>
                  <a:pt x="f5" y="f48"/>
                  <a:pt x="f5" y="f30"/>
                </a:cubicBezTo>
                <a:cubicBezTo>
                  <a:pt x="f5" y="f42"/>
                  <a:pt x="f46" y="f17"/>
                  <a:pt x="f49" y="f44"/>
                </a:cubicBezTo>
                <a:cubicBezTo>
                  <a:pt x="f50" y="f46"/>
                  <a:pt x="f23" y="f5"/>
                  <a:pt x="f51" y="f5"/>
                </a:cubicBezTo>
                <a:cubicBezTo>
                  <a:pt x="f52" y="f5"/>
                  <a:pt x="f53" y="f54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3" y="f61"/>
                  <a:pt x="f62" y="f63"/>
                </a:cubicBezTo>
                <a:cubicBezTo>
                  <a:pt x="f64" y="f65"/>
                  <a:pt x="f66" y="f49"/>
                  <a:pt x="f29" y="f49"/>
                </a:cubicBezTo>
                <a:cubicBezTo>
                  <a:pt x="f25" y="f49"/>
                  <a:pt x="f21" y="f65"/>
                  <a:pt x="f61" y="f15"/>
                </a:cubicBezTo>
                <a:cubicBezTo>
                  <a:pt x="f63" y="f67"/>
                  <a:pt x="f9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8" name="Freeform 211"/>
          <p:cNvSpPr/>
          <p:nvPr/>
        </p:nvSpPr>
        <p:spPr>
          <a:xfrm>
            <a:off x="8087630" y="420120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40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0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9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6"/>
              <a:gd name="f39" fmla="val 4"/>
              <a:gd name="f40" fmla="val 37"/>
              <a:gd name="f41" fmla="val 1"/>
              <a:gd name="f42" fmla="val 43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4 f50 1"/>
              <a:gd name="f59" fmla="*/ 63 f51 1"/>
              <a:gd name="f60" fmla="*/ 32 f50 1"/>
              <a:gd name="f61" fmla="*/ 60 f51 1"/>
              <a:gd name="f62" fmla="*/ 23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9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2 f51 1"/>
              <a:gd name="f75" fmla="*/ 4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29" y="f28"/>
                  <a:pt x="f11" y="f24"/>
                  <a:pt x="f30" y="f31"/>
                </a:cubicBezTo>
                <a:cubicBezTo>
                  <a:pt x="f16" y="f32"/>
                  <a:pt x="f32" y="f33"/>
                  <a:pt x="f26" y="f3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2" y="f37"/>
                  <a:pt x="f34" y="f38"/>
                  <a:pt x="f13" y="f39"/>
                </a:cubicBezTo>
                <a:cubicBezTo>
                  <a:pt x="f40" y="f41"/>
                  <a:pt x="f42" y="f5"/>
                  <a:pt x="f27" y="f5"/>
                </a:cubicBezTo>
                <a:cubicBezTo>
                  <a:pt x="f19" y="f5"/>
                  <a:pt x="f43" y="f35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9" name="Freeform 212"/>
          <p:cNvSpPr/>
          <p:nvPr/>
        </p:nvSpPr>
        <p:spPr>
          <a:xfrm>
            <a:off x="7212467" y="4490773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59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2"/>
              <a:gd name="f22" fmla="val 96"/>
              <a:gd name="f23" fmla="val 50"/>
              <a:gd name="f24" fmla="val 97"/>
              <a:gd name="f25" fmla="val 47"/>
              <a:gd name="f26" fmla="val 43"/>
              <a:gd name="f27" fmla="val 99"/>
              <a:gd name="f28" fmla="val 40"/>
              <a:gd name="f29" fmla="val 100"/>
              <a:gd name="f30" fmla="val 36"/>
              <a:gd name="f31" fmla="val 31"/>
              <a:gd name="f32" fmla="val 22"/>
              <a:gd name="f33" fmla="val 15"/>
              <a:gd name="f34" fmla="val 9"/>
              <a:gd name="f35" fmla="val 3"/>
              <a:gd name="f36" fmla="val 86"/>
              <a:gd name="f37" fmla="val 79"/>
              <a:gd name="f38" fmla="val 70"/>
              <a:gd name="f39" fmla="val 63"/>
              <a:gd name="f40" fmla="val 2"/>
              <a:gd name="f41" fmla="val 5"/>
              <a:gd name="f42" fmla="val 53"/>
              <a:gd name="f43" fmla="val 8"/>
              <a:gd name="f44" fmla="val 48"/>
              <a:gd name="f45" fmla="val 12"/>
              <a:gd name="f46" fmla="val 45"/>
              <a:gd name="f47" fmla="val 18"/>
              <a:gd name="f48" fmla="val 42"/>
              <a:gd name="f49" fmla="val 24"/>
              <a:gd name="f50" fmla="val 38"/>
              <a:gd name="f51" fmla="val 39"/>
              <a:gd name="f52" fmla="val 37"/>
              <a:gd name="f53" fmla="val 56"/>
              <a:gd name="f54" fmla="val 35"/>
              <a:gd name="f55" fmla="val 32"/>
              <a:gd name="f56" fmla="val 29"/>
              <a:gd name="f57" fmla="val 26"/>
              <a:gd name="f58" fmla="val 23"/>
              <a:gd name="f59" fmla="val 21"/>
              <a:gd name="f60" fmla="val 60"/>
              <a:gd name="f61" fmla="val 19"/>
              <a:gd name="f62" fmla="val 58"/>
              <a:gd name="f63" fmla="val 16"/>
              <a:gd name="f64" fmla="val 49"/>
              <a:gd name="f65" fmla="val 46"/>
              <a:gd name="f66" fmla="val 14"/>
              <a:gd name="f67" fmla="val 25"/>
              <a:gd name="f68" fmla="val 20"/>
              <a:gd name="f69" fmla="val 17"/>
              <a:gd name="f70" fmla="val 4"/>
              <a:gd name="f71" fmla="val 28"/>
              <a:gd name="f72" fmla="val 1"/>
              <a:gd name="f73" fmla="val 34"/>
              <a:gd name="f74" fmla="val 66"/>
              <a:gd name="f75" fmla="val 74"/>
              <a:gd name="f76" fmla="val 10"/>
              <a:gd name="f77" fmla="val 76"/>
              <a:gd name="f78" fmla="val 78"/>
              <a:gd name="f79" fmla="val 80"/>
              <a:gd name="f80" fmla="val 27"/>
              <a:gd name="f81" fmla="val 33"/>
              <a:gd name="f82" fmla="val 54"/>
              <a:gd name="f83" fmla="val 41"/>
              <a:gd name="f84" fmla="val 51"/>
              <a:gd name="f85" fmla="val 61"/>
              <a:gd name="f86" fmla="val 69"/>
              <a:gd name="f87" fmla="val 75"/>
              <a:gd name="f88" fmla="val 82"/>
              <a:gd name="f89" fmla="val 84"/>
              <a:gd name="f90" fmla="val 30"/>
              <a:gd name="f91" fmla="val 85"/>
              <a:gd name="f92" fmla="+- 0 0 -90"/>
              <a:gd name="f93" fmla="*/ f3 1 81"/>
              <a:gd name="f94" fmla="*/ f4 1 101"/>
              <a:gd name="f95" fmla="+- f7 0 f5"/>
              <a:gd name="f96" fmla="+- f6 0 f5"/>
              <a:gd name="f97" fmla="*/ f92 f0 1"/>
              <a:gd name="f98" fmla="*/ f96 1 81"/>
              <a:gd name="f99" fmla="*/ f95 1 101"/>
              <a:gd name="f100" fmla="*/ 81 f96 1"/>
              <a:gd name="f101" fmla="*/ 98 f95 1"/>
              <a:gd name="f102" fmla="*/ 65 f96 1"/>
              <a:gd name="f103" fmla="*/ 88 f95 1"/>
              <a:gd name="f104" fmla="*/ 59 f96 1"/>
              <a:gd name="f105" fmla="*/ 92 f95 1"/>
              <a:gd name="f106" fmla="*/ 52 f96 1"/>
              <a:gd name="f107" fmla="*/ 96 f95 1"/>
              <a:gd name="f108" fmla="*/ 43 f96 1"/>
              <a:gd name="f109" fmla="*/ 99 f95 1"/>
              <a:gd name="f110" fmla="*/ 31 f96 1"/>
              <a:gd name="f111" fmla="*/ 101 f95 1"/>
              <a:gd name="f112" fmla="*/ 9 f96 1"/>
              <a:gd name="f113" fmla="*/ 0 f96 1"/>
              <a:gd name="f114" fmla="*/ 70 f95 1"/>
              <a:gd name="f115" fmla="*/ 5 f96 1"/>
              <a:gd name="f116" fmla="*/ 53 f95 1"/>
              <a:gd name="f117" fmla="*/ 18 f96 1"/>
              <a:gd name="f118" fmla="*/ 42 f95 1"/>
              <a:gd name="f119" fmla="*/ 39 f96 1"/>
              <a:gd name="f120" fmla="*/ 37 f95 1"/>
              <a:gd name="f121" fmla="*/ 35 f95 1"/>
              <a:gd name="f122" fmla="*/ 32 f95 1"/>
              <a:gd name="f123" fmla="*/ 63 f96 1"/>
              <a:gd name="f124" fmla="*/ 23 f95 1"/>
              <a:gd name="f125" fmla="*/ 58 f96 1"/>
              <a:gd name="f126" fmla="*/ 18 f95 1"/>
              <a:gd name="f127" fmla="*/ 49 f96 1"/>
              <a:gd name="f128" fmla="*/ 15 f95 1"/>
              <a:gd name="f129" fmla="*/ 14 f95 1"/>
              <a:gd name="f130" fmla="*/ 25 f96 1"/>
              <a:gd name="f131" fmla="*/ 16 f95 1"/>
              <a:gd name="f132" fmla="*/ 21 f95 1"/>
              <a:gd name="f133" fmla="*/ 8 f96 1"/>
              <a:gd name="f134" fmla="*/ 5 f95 1"/>
              <a:gd name="f135" fmla="*/ 22 f96 1"/>
              <a:gd name="f136" fmla="*/ 2 f95 1"/>
              <a:gd name="f137" fmla="*/ 40 f96 1"/>
              <a:gd name="f138" fmla="*/ 0 f95 1"/>
              <a:gd name="f139" fmla="*/ 57 f96 1"/>
              <a:gd name="f140" fmla="*/ 70 f96 1"/>
              <a:gd name="f141" fmla="*/ 8 f95 1"/>
              <a:gd name="f142" fmla="*/ 78 f96 1"/>
              <a:gd name="f143" fmla="*/ 33 f95 1"/>
              <a:gd name="f144" fmla="*/ 74 f95 1"/>
              <a:gd name="f145" fmla="*/ 48 f95 1"/>
              <a:gd name="f146" fmla="*/ 48 f96 1"/>
              <a:gd name="f147" fmla="*/ 49 f95 1"/>
              <a:gd name="f148" fmla="*/ 32 f96 1"/>
              <a:gd name="f149" fmla="*/ 52 f95 1"/>
              <a:gd name="f150" fmla="*/ 21 f96 1"/>
              <a:gd name="f151" fmla="*/ 58 f95 1"/>
              <a:gd name="f152" fmla="*/ 17 f96 1"/>
              <a:gd name="f153" fmla="*/ 69 f95 1"/>
              <a:gd name="f154" fmla="*/ 82 f95 1"/>
              <a:gd name="f155" fmla="*/ 37 f96 1"/>
              <a:gd name="f156" fmla="*/ 86 f95 1"/>
              <a:gd name="f157" fmla="*/ f97 1 f2"/>
              <a:gd name="f158" fmla="*/ f100 1 81"/>
              <a:gd name="f159" fmla="*/ f101 1 101"/>
              <a:gd name="f160" fmla="*/ f102 1 81"/>
              <a:gd name="f161" fmla="*/ f103 1 101"/>
              <a:gd name="f162" fmla="*/ f104 1 81"/>
              <a:gd name="f163" fmla="*/ f105 1 101"/>
              <a:gd name="f164" fmla="*/ f106 1 81"/>
              <a:gd name="f165" fmla="*/ f107 1 101"/>
              <a:gd name="f166" fmla="*/ f108 1 81"/>
              <a:gd name="f167" fmla="*/ f109 1 101"/>
              <a:gd name="f168" fmla="*/ f110 1 81"/>
              <a:gd name="f169" fmla="*/ f111 1 101"/>
              <a:gd name="f170" fmla="*/ f112 1 81"/>
              <a:gd name="f171" fmla="*/ f113 1 81"/>
              <a:gd name="f172" fmla="*/ f114 1 101"/>
              <a:gd name="f173" fmla="*/ f115 1 81"/>
              <a:gd name="f174" fmla="*/ f116 1 101"/>
              <a:gd name="f175" fmla="*/ f117 1 81"/>
              <a:gd name="f176" fmla="*/ f118 1 101"/>
              <a:gd name="f177" fmla="*/ f119 1 81"/>
              <a:gd name="f178" fmla="*/ f120 1 101"/>
              <a:gd name="f179" fmla="*/ f121 1 101"/>
              <a:gd name="f180" fmla="*/ f122 1 101"/>
              <a:gd name="f181" fmla="*/ f123 1 81"/>
              <a:gd name="f182" fmla="*/ f124 1 101"/>
              <a:gd name="f183" fmla="*/ f125 1 81"/>
              <a:gd name="f184" fmla="*/ f126 1 101"/>
              <a:gd name="f185" fmla="*/ f127 1 81"/>
              <a:gd name="f186" fmla="*/ f128 1 101"/>
              <a:gd name="f187" fmla="*/ f129 1 101"/>
              <a:gd name="f188" fmla="*/ f130 1 81"/>
              <a:gd name="f189" fmla="*/ f131 1 101"/>
              <a:gd name="f190" fmla="*/ f132 1 101"/>
              <a:gd name="f191" fmla="*/ f133 1 81"/>
              <a:gd name="f192" fmla="*/ f134 1 101"/>
              <a:gd name="f193" fmla="*/ f135 1 81"/>
              <a:gd name="f194" fmla="*/ f136 1 101"/>
              <a:gd name="f195" fmla="*/ f137 1 81"/>
              <a:gd name="f196" fmla="*/ f138 1 101"/>
              <a:gd name="f197" fmla="*/ f139 1 81"/>
              <a:gd name="f198" fmla="*/ f140 1 81"/>
              <a:gd name="f199" fmla="*/ f141 1 101"/>
              <a:gd name="f200" fmla="*/ f142 1 81"/>
              <a:gd name="f201" fmla="*/ f143 1 101"/>
              <a:gd name="f202" fmla="*/ f144 1 101"/>
              <a:gd name="f203" fmla="*/ f145 1 101"/>
              <a:gd name="f204" fmla="*/ f146 1 81"/>
              <a:gd name="f205" fmla="*/ f147 1 101"/>
              <a:gd name="f206" fmla="*/ f148 1 81"/>
              <a:gd name="f207" fmla="*/ f149 1 101"/>
              <a:gd name="f208" fmla="*/ f150 1 81"/>
              <a:gd name="f209" fmla="*/ f151 1 101"/>
              <a:gd name="f210" fmla="*/ f152 1 81"/>
              <a:gd name="f211" fmla="*/ f153 1 101"/>
              <a:gd name="f212" fmla="*/ f154 1 101"/>
              <a:gd name="f213" fmla="*/ f155 1 81"/>
              <a:gd name="f214" fmla="*/ f156 1 101"/>
              <a:gd name="f215" fmla="*/ 0 1 f98"/>
              <a:gd name="f216" fmla="*/ f6 1 f98"/>
              <a:gd name="f217" fmla="*/ 0 1 f99"/>
              <a:gd name="f218" fmla="*/ f7 1 f99"/>
              <a:gd name="f219" fmla="+- f157 0 f1"/>
              <a:gd name="f220" fmla="*/ f158 1 f98"/>
              <a:gd name="f221" fmla="*/ f159 1 f99"/>
              <a:gd name="f222" fmla="*/ f160 1 f98"/>
              <a:gd name="f223" fmla="*/ f161 1 f99"/>
              <a:gd name="f224" fmla="*/ f162 1 f98"/>
              <a:gd name="f225" fmla="*/ f163 1 f99"/>
              <a:gd name="f226" fmla="*/ f164 1 f98"/>
              <a:gd name="f227" fmla="*/ f165 1 f99"/>
              <a:gd name="f228" fmla="*/ f166 1 f98"/>
              <a:gd name="f229" fmla="*/ f167 1 f99"/>
              <a:gd name="f230" fmla="*/ f168 1 f98"/>
              <a:gd name="f231" fmla="*/ f169 1 f99"/>
              <a:gd name="f232" fmla="*/ f170 1 f98"/>
              <a:gd name="f233" fmla="*/ f171 1 f98"/>
              <a:gd name="f234" fmla="*/ f172 1 f99"/>
              <a:gd name="f235" fmla="*/ f173 1 f98"/>
              <a:gd name="f236" fmla="*/ f174 1 f99"/>
              <a:gd name="f237" fmla="*/ f175 1 f98"/>
              <a:gd name="f238" fmla="*/ f176 1 f99"/>
              <a:gd name="f239" fmla="*/ f177 1 f98"/>
              <a:gd name="f240" fmla="*/ f178 1 f99"/>
              <a:gd name="f241" fmla="*/ f179 1 f99"/>
              <a:gd name="f242" fmla="*/ f180 1 f99"/>
              <a:gd name="f243" fmla="*/ f181 1 f98"/>
              <a:gd name="f244" fmla="*/ f182 1 f99"/>
              <a:gd name="f245" fmla="*/ f183 1 f98"/>
              <a:gd name="f246" fmla="*/ f184 1 f99"/>
              <a:gd name="f247" fmla="*/ f185 1 f98"/>
              <a:gd name="f248" fmla="*/ f186 1 f99"/>
              <a:gd name="f249" fmla="*/ f187 1 f99"/>
              <a:gd name="f250" fmla="*/ f188 1 f98"/>
              <a:gd name="f251" fmla="*/ f189 1 f99"/>
              <a:gd name="f252" fmla="*/ f190 1 f99"/>
              <a:gd name="f253" fmla="*/ f191 1 f98"/>
              <a:gd name="f254" fmla="*/ f192 1 f99"/>
              <a:gd name="f255" fmla="*/ f193 1 f98"/>
              <a:gd name="f256" fmla="*/ f194 1 f99"/>
              <a:gd name="f257" fmla="*/ f195 1 f98"/>
              <a:gd name="f258" fmla="*/ f196 1 f99"/>
              <a:gd name="f259" fmla="*/ f197 1 f98"/>
              <a:gd name="f260" fmla="*/ f198 1 f98"/>
              <a:gd name="f261" fmla="*/ f199 1 f99"/>
              <a:gd name="f262" fmla="*/ f200 1 f98"/>
              <a:gd name="f263" fmla="*/ f201 1 f99"/>
              <a:gd name="f264" fmla="*/ f202 1 f99"/>
              <a:gd name="f265" fmla="*/ f203 1 f99"/>
              <a:gd name="f266" fmla="*/ f204 1 f98"/>
              <a:gd name="f267" fmla="*/ f205 1 f99"/>
              <a:gd name="f268" fmla="*/ f206 1 f98"/>
              <a:gd name="f269" fmla="*/ f207 1 f99"/>
              <a:gd name="f270" fmla="*/ f208 1 f98"/>
              <a:gd name="f271" fmla="*/ f209 1 f99"/>
              <a:gd name="f272" fmla="*/ f210 1 f98"/>
              <a:gd name="f273" fmla="*/ f211 1 f99"/>
              <a:gd name="f274" fmla="*/ f212 1 f99"/>
              <a:gd name="f275" fmla="*/ f213 1 f98"/>
              <a:gd name="f276" fmla="*/ f214 1 f99"/>
              <a:gd name="f277" fmla="*/ f215 f93 1"/>
              <a:gd name="f278" fmla="*/ f216 f93 1"/>
              <a:gd name="f279" fmla="*/ f218 f94 1"/>
              <a:gd name="f280" fmla="*/ f217 f94 1"/>
              <a:gd name="f281" fmla="*/ f220 f93 1"/>
              <a:gd name="f282" fmla="*/ f221 f94 1"/>
              <a:gd name="f283" fmla="*/ f222 f93 1"/>
              <a:gd name="f284" fmla="*/ f223 f94 1"/>
              <a:gd name="f285" fmla="*/ f224 f93 1"/>
              <a:gd name="f286" fmla="*/ f225 f94 1"/>
              <a:gd name="f287" fmla="*/ f226 f93 1"/>
              <a:gd name="f288" fmla="*/ f227 f94 1"/>
              <a:gd name="f289" fmla="*/ f228 f93 1"/>
              <a:gd name="f290" fmla="*/ f229 f94 1"/>
              <a:gd name="f291" fmla="*/ f230 f93 1"/>
              <a:gd name="f292" fmla="*/ f231 f94 1"/>
              <a:gd name="f293" fmla="*/ f232 f93 1"/>
              <a:gd name="f294" fmla="*/ f233 f93 1"/>
              <a:gd name="f295" fmla="*/ f234 f94 1"/>
              <a:gd name="f296" fmla="*/ f235 f93 1"/>
              <a:gd name="f297" fmla="*/ f236 f94 1"/>
              <a:gd name="f298" fmla="*/ f237 f93 1"/>
              <a:gd name="f299" fmla="*/ f238 f94 1"/>
              <a:gd name="f300" fmla="*/ f239 f93 1"/>
              <a:gd name="f301" fmla="*/ f240 f94 1"/>
              <a:gd name="f302" fmla="*/ f241 f94 1"/>
              <a:gd name="f303" fmla="*/ f242 f94 1"/>
              <a:gd name="f304" fmla="*/ f243 f93 1"/>
              <a:gd name="f305" fmla="*/ f244 f94 1"/>
              <a:gd name="f306" fmla="*/ f245 f93 1"/>
              <a:gd name="f307" fmla="*/ f246 f94 1"/>
              <a:gd name="f308" fmla="*/ f247 f93 1"/>
              <a:gd name="f309" fmla="*/ f248 f94 1"/>
              <a:gd name="f310" fmla="*/ f249 f94 1"/>
              <a:gd name="f311" fmla="*/ f250 f93 1"/>
              <a:gd name="f312" fmla="*/ f251 f94 1"/>
              <a:gd name="f313" fmla="*/ f252 f94 1"/>
              <a:gd name="f314" fmla="*/ f253 f93 1"/>
              <a:gd name="f315" fmla="*/ f254 f94 1"/>
              <a:gd name="f316" fmla="*/ f255 f93 1"/>
              <a:gd name="f317" fmla="*/ f256 f94 1"/>
              <a:gd name="f318" fmla="*/ f257 f93 1"/>
              <a:gd name="f319" fmla="*/ f258 f94 1"/>
              <a:gd name="f320" fmla="*/ f259 f93 1"/>
              <a:gd name="f321" fmla="*/ f260 f93 1"/>
              <a:gd name="f322" fmla="*/ f261 f94 1"/>
              <a:gd name="f323" fmla="*/ f262 f93 1"/>
              <a:gd name="f324" fmla="*/ f263 f94 1"/>
              <a:gd name="f325" fmla="*/ f264 f94 1"/>
              <a:gd name="f326" fmla="*/ f265 f94 1"/>
              <a:gd name="f327" fmla="*/ f266 f93 1"/>
              <a:gd name="f328" fmla="*/ f267 f94 1"/>
              <a:gd name="f329" fmla="*/ f268 f93 1"/>
              <a:gd name="f330" fmla="*/ f269 f94 1"/>
              <a:gd name="f331" fmla="*/ f270 f93 1"/>
              <a:gd name="f332" fmla="*/ f271 f94 1"/>
              <a:gd name="f333" fmla="*/ f272 f93 1"/>
              <a:gd name="f334" fmla="*/ f273 f94 1"/>
              <a:gd name="f335" fmla="*/ f274 f94 1"/>
              <a:gd name="f336" fmla="*/ f275 f93 1"/>
              <a:gd name="f337" fmla="*/ f276 f9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81" y="f282"/>
              </a:cxn>
              <a:cxn ang="f219">
                <a:pos x="f283" y="f282"/>
              </a:cxn>
              <a:cxn ang="f219">
                <a:pos x="f283" y="f284"/>
              </a:cxn>
              <a:cxn ang="f219">
                <a:pos x="f285" y="f286"/>
              </a:cxn>
              <a:cxn ang="f219">
                <a:pos x="f287" y="f288"/>
              </a:cxn>
              <a:cxn ang="f219">
                <a:pos x="f289" y="f290"/>
              </a:cxn>
              <a:cxn ang="f219">
                <a:pos x="f291" y="f292"/>
              </a:cxn>
              <a:cxn ang="f219">
                <a:pos x="f293" y="f286"/>
              </a:cxn>
              <a:cxn ang="f219">
                <a:pos x="f294" y="f295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283" y="f302"/>
              </a:cxn>
              <a:cxn ang="f219">
                <a:pos x="f283" y="f303"/>
              </a:cxn>
              <a:cxn ang="f219">
                <a:pos x="f304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00" y="f310"/>
              </a:cxn>
              <a:cxn ang="f219">
                <a:pos x="f311" y="f312"/>
              </a:cxn>
              <a:cxn ang="f219">
                <a:pos x="f293" y="f313"/>
              </a:cxn>
              <a:cxn ang="f219">
                <a:pos x="f314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18" y="f319"/>
              </a:cxn>
              <a:cxn ang="f219">
                <a:pos x="f320" y="f317"/>
              </a:cxn>
              <a:cxn ang="f219">
                <a:pos x="f321" y="f322"/>
              </a:cxn>
              <a:cxn ang="f219">
                <a:pos x="f323" y="f307"/>
              </a:cxn>
              <a:cxn ang="f219">
                <a:pos x="f281" y="f324"/>
              </a:cxn>
              <a:cxn ang="f219">
                <a:pos x="f281" y="f282"/>
              </a:cxn>
              <a:cxn ang="f219">
                <a:pos x="f283" y="f325"/>
              </a:cxn>
              <a:cxn ang="f219">
                <a:pos x="f283" y="f326"/>
              </a:cxn>
              <a:cxn ang="f219">
                <a:pos x="f327" y="f328"/>
              </a:cxn>
              <a:cxn ang="f219">
                <a:pos x="f329" y="f330"/>
              </a:cxn>
              <a:cxn ang="f219">
                <a:pos x="f331" y="f332"/>
              </a:cxn>
              <a:cxn ang="f219">
                <a:pos x="f333" y="f334"/>
              </a:cxn>
              <a:cxn ang="f219">
                <a:pos x="f316" y="f335"/>
              </a:cxn>
              <a:cxn ang="f219">
                <a:pos x="f336" y="f337"/>
              </a:cxn>
              <a:cxn ang="f219">
                <a:pos x="f287" y="f335"/>
              </a:cxn>
              <a:cxn ang="f219">
                <a:pos x="f283" y="f325"/>
              </a:cxn>
            </a:cxnLst>
            <a:rect l="f277" t="f280" r="f278" b="f279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7"/>
                  <a:pt x="f31" y="f7"/>
                </a:cubicBezTo>
                <a:cubicBezTo>
                  <a:pt x="f32" y="f7"/>
                  <a:pt x="f33" y="f8"/>
                  <a:pt x="f34" y="f16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17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28"/>
                  <a:pt x="f31" y="f50"/>
                  <a:pt x="f51" y="f52"/>
                </a:cubicBezTo>
                <a:cubicBezTo>
                  <a:pt x="f25" y="f30"/>
                  <a:pt x="f53" y="f54"/>
                  <a:pt x="f9" y="f54"/>
                </a:cubicBezTo>
                <a:lnTo>
                  <a:pt x="f9" y="f55"/>
                </a:lnTo>
                <a:cubicBezTo>
                  <a:pt x="f9" y="f56"/>
                  <a:pt x="f11" y="f57"/>
                  <a:pt x="f39" y="f58"/>
                </a:cubicBezTo>
                <a:cubicBezTo>
                  <a:pt x="f13" y="f59"/>
                  <a:pt x="f60" y="f61"/>
                  <a:pt x="f62" y="f47"/>
                </a:cubicBezTo>
                <a:cubicBezTo>
                  <a:pt x="f19" y="f63"/>
                  <a:pt x="f42" y="f63"/>
                  <a:pt x="f64" y="f33"/>
                </a:cubicBezTo>
                <a:cubicBezTo>
                  <a:pt x="f65" y="f33"/>
                  <a:pt x="f26" y="f66"/>
                  <a:pt x="f51" y="f66"/>
                </a:cubicBezTo>
                <a:cubicBezTo>
                  <a:pt x="f54" y="f66"/>
                  <a:pt x="f31" y="f33"/>
                  <a:pt x="f67" y="f63"/>
                </a:cubicBezTo>
                <a:cubicBezTo>
                  <a:pt x="f68" y="f69"/>
                  <a:pt x="f33" y="f61"/>
                  <a:pt x="f34" y="f59"/>
                </a:cubicBezTo>
                <a:lnTo>
                  <a:pt x="f43" y="f59"/>
                </a:lnTo>
                <a:lnTo>
                  <a:pt x="f43" y="f41"/>
                </a:lnTo>
                <a:cubicBezTo>
                  <a:pt x="f45" y="f70"/>
                  <a:pt x="f63" y="f35"/>
                  <a:pt x="f32" y="f40"/>
                </a:cubicBezTo>
                <a:cubicBezTo>
                  <a:pt x="f71" y="f72"/>
                  <a:pt x="f73" y="f5"/>
                  <a:pt x="f28" y="f5"/>
                </a:cubicBezTo>
                <a:cubicBezTo>
                  <a:pt x="f65" y="f5"/>
                  <a:pt x="f21" y="f72"/>
                  <a:pt x="f17" y="f40"/>
                </a:cubicBezTo>
                <a:cubicBezTo>
                  <a:pt x="f13" y="f35"/>
                  <a:pt x="f74" y="f41"/>
                  <a:pt x="f38" y="f43"/>
                </a:cubicBezTo>
                <a:cubicBezTo>
                  <a:pt x="f75" y="f76"/>
                  <a:pt x="f77" y="f66"/>
                  <a:pt x="f78" y="f47"/>
                </a:cubicBezTo>
                <a:cubicBezTo>
                  <a:pt x="f79" y="f32"/>
                  <a:pt x="f6" y="f80"/>
                  <a:pt x="f6" y="f81"/>
                </a:cubicBezTo>
                <a:lnTo>
                  <a:pt x="f6" y="f8"/>
                </a:lnTo>
                <a:close/>
                <a:moveTo>
                  <a:pt x="f9" y="f75"/>
                </a:moveTo>
                <a:lnTo>
                  <a:pt x="f9" y="f44"/>
                </a:lnTo>
                <a:cubicBezTo>
                  <a:pt x="f60" y="f44"/>
                  <a:pt x="f82" y="f64"/>
                  <a:pt x="f44" y="f64"/>
                </a:cubicBezTo>
                <a:cubicBezTo>
                  <a:pt x="f83" y="f23"/>
                  <a:pt x="f30" y="f84"/>
                  <a:pt x="f55" y="f21"/>
                </a:cubicBezTo>
                <a:cubicBezTo>
                  <a:pt x="f80" y="f42"/>
                  <a:pt x="f49" y="f19"/>
                  <a:pt x="f59" y="f62"/>
                </a:cubicBezTo>
                <a:cubicBezTo>
                  <a:pt x="f47" y="f85"/>
                  <a:pt x="f69" y="f11"/>
                  <a:pt x="f69" y="f86"/>
                </a:cubicBezTo>
                <a:cubicBezTo>
                  <a:pt x="f69" y="f87"/>
                  <a:pt x="f47" y="f37"/>
                  <a:pt x="f32" y="f88"/>
                </a:cubicBezTo>
                <a:cubicBezTo>
                  <a:pt x="f67" y="f89"/>
                  <a:pt x="f90" y="f36"/>
                  <a:pt x="f52" y="f36"/>
                </a:cubicBezTo>
                <a:cubicBezTo>
                  <a:pt x="f48" y="f36"/>
                  <a:pt x="f25" y="f91"/>
                  <a:pt x="f21" y="f88"/>
                </a:cubicBezTo>
                <a:cubicBezTo>
                  <a:pt x="f17" y="f79"/>
                  <a:pt x="f85" y="f78"/>
                  <a:pt x="f9" y="f7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0" name="Freeform 213"/>
          <p:cNvSpPr/>
          <p:nvPr/>
        </p:nvSpPr>
        <p:spPr>
          <a:xfrm>
            <a:off x="7360471" y="449721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5"/>
              <a:gd name="f9" fmla="val 63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7"/>
              <a:gd name="f20" fmla="val 31"/>
              <a:gd name="f21" fmla="val 21"/>
              <a:gd name="f22" fmla="val 13"/>
              <a:gd name="f23" fmla="val 8"/>
              <a:gd name="f24" fmla="val 88"/>
              <a:gd name="f25" fmla="val 2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6"/>
              <a:gd name="f33" fmla="val 17"/>
              <a:gd name="f34" fmla="val 70"/>
              <a:gd name="f35" fmla="val 18"/>
              <a:gd name="f36" fmla="val 19"/>
              <a:gd name="f37" fmla="val 75"/>
              <a:gd name="f38" fmla="val 78"/>
              <a:gd name="f39" fmla="val 23"/>
              <a:gd name="f40" fmla="val 25"/>
              <a:gd name="f41" fmla="val 81"/>
              <a:gd name="f42" fmla="val 28"/>
              <a:gd name="f43" fmla="val 36"/>
              <a:gd name="f44" fmla="val 40"/>
              <a:gd name="f45" fmla="val 45"/>
              <a:gd name="f46" fmla="val 49"/>
              <a:gd name="f47" fmla="val 77"/>
              <a:gd name="f48" fmla="val 74"/>
              <a:gd name="f49" fmla="val 71"/>
              <a:gd name="f50" fmla="+- 0 0 -90"/>
              <a:gd name="f51" fmla="*/ f3 1 79"/>
              <a:gd name="f52" fmla="*/ f4 1 98"/>
              <a:gd name="f53" fmla="+- f7 0 f5"/>
              <a:gd name="f54" fmla="+- f6 0 f5"/>
              <a:gd name="f55" fmla="*/ f50 f0 1"/>
              <a:gd name="f56" fmla="*/ f54 1 79"/>
              <a:gd name="f57" fmla="*/ f53 1 98"/>
              <a:gd name="f58" fmla="*/ 79 f54 1"/>
              <a:gd name="f59" fmla="*/ 95 f53 1"/>
              <a:gd name="f60" fmla="*/ 63 f54 1"/>
              <a:gd name="f61" fmla="*/ 84 f53 1"/>
              <a:gd name="f62" fmla="*/ 48 f54 1"/>
              <a:gd name="f63" fmla="*/ 94 f53 1"/>
              <a:gd name="f64" fmla="*/ 31 f54 1"/>
              <a:gd name="f65" fmla="*/ 98 f53 1"/>
              <a:gd name="f66" fmla="*/ 8 f54 1"/>
              <a:gd name="f67" fmla="*/ 88 f53 1"/>
              <a:gd name="f68" fmla="*/ 0 f54 1"/>
              <a:gd name="f69" fmla="*/ 61 f53 1"/>
              <a:gd name="f70" fmla="*/ 0 f53 1"/>
              <a:gd name="f71" fmla="*/ 16 f54 1"/>
              <a:gd name="f72" fmla="*/ 54 f53 1"/>
              <a:gd name="f73" fmla="*/ 66 f53 1"/>
              <a:gd name="f74" fmla="*/ 19 f54 1"/>
              <a:gd name="f75" fmla="*/ 75 f53 1"/>
              <a:gd name="f76" fmla="*/ 25 f54 1"/>
              <a:gd name="f77" fmla="*/ 81 f53 1"/>
              <a:gd name="f78" fmla="*/ 36 f54 1"/>
              <a:gd name="f79" fmla="*/ 82 f53 1"/>
              <a:gd name="f80" fmla="*/ 49 f54 1"/>
              <a:gd name="f81" fmla="*/ 79 f53 1"/>
              <a:gd name="f82" fmla="*/ 71 f53 1"/>
              <a:gd name="f83" fmla="*/ f55 1 f2"/>
              <a:gd name="f84" fmla="*/ f58 1 79"/>
              <a:gd name="f85" fmla="*/ f59 1 98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98"/>
              <a:gd name="f109" fmla="*/ 0 1 f56"/>
              <a:gd name="f110" fmla="*/ f6 1 f56"/>
              <a:gd name="f111" fmla="*/ 0 1 f57"/>
              <a:gd name="f112" fmla="*/ f7 1 f57"/>
              <a:gd name="f113" fmla="+- f83 0 f1"/>
              <a:gd name="f114" fmla="*/ f84 1 f56"/>
              <a:gd name="f115" fmla="*/ f85 1 f57"/>
              <a:gd name="f116" fmla="*/ f86 1 f56"/>
              <a:gd name="f117" fmla="*/ f87 1 f57"/>
              <a:gd name="f118" fmla="*/ f88 1 f56"/>
              <a:gd name="f119" fmla="*/ f89 1 f57"/>
              <a:gd name="f120" fmla="*/ f90 1 f56"/>
              <a:gd name="f121" fmla="*/ f91 1 f57"/>
              <a:gd name="f122" fmla="*/ f92 1 f56"/>
              <a:gd name="f123" fmla="*/ f93 1 f57"/>
              <a:gd name="f124" fmla="*/ f94 1 f56"/>
              <a:gd name="f125" fmla="*/ f95 1 f57"/>
              <a:gd name="f126" fmla="*/ f96 1 f57"/>
              <a:gd name="f127" fmla="*/ f97 1 f56"/>
              <a:gd name="f128" fmla="*/ f98 1 f57"/>
              <a:gd name="f129" fmla="*/ f99 1 f57"/>
              <a:gd name="f130" fmla="*/ f100 1 f56"/>
              <a:gd name="f131" fmla="*/ f101 1 f57"/>
              <a:gd name="f132" fmla="*/ f102 1 f56"/>
              <a:gd name="f133" fmla="*/ f103 1 f57"/>
              <a:gd name="f134" fmla="*/ f104 1 f56"/>
              <a:gd name="f135" fmla="*/ f105 1 f57"/>
              <a:gd name="f136" fmla="*/ f106 1 f56"/>
              <a:gd name="f137" fmla="*/ f107 1 f57"/>
              <a:gd name="f138" fmla="*/ f108 1 f57"/>
              <a:gd name="f139" fmla="*/ f109 f51 1"/>
              <a:gd name="f140" fmla="*/ f110 f51 1"/>
              <a:gd name="f141" fmla="*/ f112 f52 1"/>
              <a:gd name="f142" fmla="*/ f111 f52 1"/>
              <a:gd name="f143" fmla="*/ f114 f51 1"/>
              <a:gd name="f144" fmla="*/ f115 f52 1"/>
              <a:gd name="f145" fmla="*/ f116 f51 1"/>
              <a:gd name="f146" fmla="*/ f117 f52 1"/>
              <a:gd name="f147" fmla="*/ f118 f51 1"/>
              <a:gd name="f148" fmla="*/ f119 f52 1"/>
              <a:gd name="f149" fmla="*/ f120 f51 1"/>
              <a:gd name="f150" fmla="*/ f121 f52 1"/>
              <a:gd name="f151" fmla="*/ f122 f51 1"/>
              <a:gd name="f152" fmla="*/ f123 f52 1"/>
              <a:gd name="f153" fmla="*/ f124 f51 1"/>
              <a:gd name="f154" fmla="*/ f125 f52 1"/>
              <a:gd name="f155" fmla="*/ f126 f52 1"/>
              <a:gd name="f156" fmla="*/ f127 f51 1"/>
              <a:gd name="f157" fmla="*/ f128 f52 1"/>
              <a:gd name="f158" fmla="*/ f129 f52 1"/>
              <a:gd name="f159" fmla="*/ f130 f51 1"/>
              <a:gd name="f160" fmla="*/ f131 f52 1"/>
              <a:gd name="f161" fmla="*/ f132 f51 1"/>
              <a:gd name="f162" fmla="*/ f133 f52 1"/>
              <a:gd name="f163" fmla="*/ f134 f51 1"/>
              <a:gd name="f164" fmla="*/ f135 f52 1"/>
              <a:gd name="f165" fmla="*/ f136 f51 1"/>
              <a:gd name="f166" fmla="*/ f137 f52 1"/>
              <a:gd name="f167" fmla="*/ f138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3" y="f144"/>
              </a:cxn>
              <a:cxn ang="f113">
                <a:pos x="f145" y="f144"/>
              </a:cxn>
              <a:cxn ang="f113">
                <a:pos x="f145" y="f146"/>
              </a:cxn>
              <a:cxn ang="f113">
                <a:pos x="f147" y="f148"/>
              </a:cxn>
              <a:cxn ang="f113">
                <a:pos x="f149" y="f150"/>
              </a:cxn>
              <a:cxn ang="f113">
                <a:pos x="f151" y="f152"/>
              </a:cxn>
              <a:cxn ang="f113">
                <a:pos x="f153" y="f154"/>
              </a:cxn>
              <a:cxn ang="f113">
                <a:pos x="f153" y="f155"/>
              </a:cxn>
              <a:cxn ang="f113">
                <a:pos x="f156" y="f155"/>
              </a:cxn>
              <a:cxn ang="f113">
                <a:pos x="f156" y="f157"/>
              </a:cxn>
              <a:cxn ang="f113">
                <a:pos x="f156" y="f158"/>
              </a:cxn>
              <a:cxn ang="f113">
                <a:pos x="f159" y="f160"/>
              </a:cxn>
              <a:cxn ang="f113">
                <a:pos x="f161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45" y="f167"/>
              </a:cxn>
              <a:cxn ang="f113">
                <a:pos x="f145" y="f155"/>
              </a:cxn>
              <a:cxn ang="f113">
                <a:pos x="f143" y="f155"/>
              </a:cxn>
              <a:cxn ang="f113">
                <a:pos x="f143" y="f144"/>
              </a:cxn>
            </a:cxnLst>
            <a:rect l="f139" t="f142" r="f140" b="f141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9"/>
                  <a:pt x="f29" y="f32"/>
                </a:cubicBezTo>
                <a:cubicBezTo>
                  <a:pt x="f33" y="f34"/>
                  <a:pt x="f35" y="f27"/>
                  <a:pt x="f36" y="f37"/>
                </a:cubicBezTo>
                <a:cubicBezTo>
                  <a:pt x="f21" y="f38"/>
                  <a:pt x="f39" y="f6"/>
                  <a:pt x="f40" y="f41"/>
                </a:cubicBezTo>
                <a:cubicBezTo>
                  <a:pt x="f42" y="f26"/>
                  <a:pt x="f20" y="f26"/>
                  <a:pt x="f43" y="f26"/>
                </a:cubicBezTo>
                <a:cubicBezTo>
                  <a:pt x="f44" y="f26"/>
                  <a:pt x="f45" y="f41"/>
                  <a:pt x="f46" y="f6"/>
                </a:cubicBezTo>
                <a:cubicBezTo>
                  <a:pt x="f30" y="f47"/>
                  <a:pt x="f31" y="f48"/>
                  <a:pt x="f9" y="f49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1" name="Freeform 214"/>
          <p:cNvSpPr/>
          <p:nvPr/>
        </p:nvSpPr>
        <p:spPr>
          <a:xfrm>
            <a:off x="7508476" y="4445730"/>
            <a:ext cx="115827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93"/>
              <a:gd name="f9" fmla="val 105"/>
              <a:gd name="f10" fmla="val 80"/>
              <a:gd name="f11" fmla="val 115"/>
              <a:gd name="f12" fmla="val 72"/>
              <a:gd name="f13" fmla="val 124"/>
              <a:gd name="f14" fmla="val 64"/>
              <a:gd name="f15" fmla="val 132"/>
              <a:gd name="f16" fmla="val 54"/>
              <a:gd name="f17" fmla="val 42"/>
              <a:gd name="f18" fmla="val 39"/>
              <a:gd name="f19" fmla="val 36"/>
              <a:gd name="f20" fmla="val 33"/>
              <a:gd name="f21" fmla="val 135"/>
              <a:gd name="f22" fmla="val 30"/>
              <a:gd name="f23" fmla="val 27"/>
              <a:gd name="f24" fmla="val 134"/>
              <a:gd name="f25" fmla="val 25"/>
              <a:gd name="f26" fmla="val 120"/>
              <a:gd name="f27" fmla="val 26"/>
              <a:gd name="f28" fmla="val 28"/>
              <a:gd name="f29" fmla="val 121"/>
              <a:gd name="f30" fmla="val 31"/>
              <a:gd name="f31" fmla="val 122"/>
              <a:gd name="f32" fmla="val 34"/>
              <a:gd name="f33" fmla="val 37"/>
              <a:gd name="f34" fmla="val 123"/>
              <a:gd name="f35" fmla="val 40"/>
              <a:gd name="f36" fmla="val 43"/>
              <a:gd name="f37" fmla="val 47"/>
              <a:gd name="f38" fmla="val 51"/>
              <a:gd name="f39" fmla="val 57"/>
              <a:gd name="f40" fmla="val 119"/>
              <a:gd name="f41" fmla="val 59"/>
              <a:gd name="f42" fmla="val 117"/>
              <a:gd name="f43" fmla="val 61"/>
              <a:gd name="f44" fmla="val 114"/>
              <a:gd name="f45" fmla="val 63"/>
              <a:gd name="f46" fmla="val 111"/>
              <a:gd name="f47" fmla="val 65"/>
              <a:gd name="f48" fmla="val 108"/>
              <a:gd name="f49" fmla="val 66"/>
              <a:gd name="f50" fmla="val 104"/>
              <a:gd name="f51" fmla="val 67"/>
              <a:gd name="f52" fmla="val 101"/>
              <a:gd name="f53" fmla="val 97"/>
              <a:gd name="f54" fmla="val 92"/>
              <a:gd name="f55" fmla="val 83"/>
              <a:gd name="f56" fmla="val 76"/>
              <a:gd name="f57" fmla="val 58"/>
              <a:gd name="f58" fmla="val 71"/>
              <a:gd name="f59" fmla="val 52"/>
              <a:gd name="f60" fmla="val 32"/>
              <a:gd name="f61" fmla="val 41"/>
              <a:gd name="f62" fmla="val 48"/>
              <a:gd name="f63" fmla="val 49"/>
              <a:gd name="f64" fmla="val 46"/>
              <a:gd name="f65" fmla="val 56"/>
              <a:gd name="f66" fmla="val 24"/>
              <a:gd name="f67" fmla="val 22"/>
              <a:gd name="f68" fmla="val 20"/>
              <a:gd name="f69" fmla="val 18"/>
              <a:gd name="f70" fmla="val 53"/>
              <a:gd name="f71" fmla="val 17"/>
              <a:gd name="f72" fmla="val 15"/>
              <a:gd name="f73" fmla="val 14"/>
              <a:gd name="f74" fmla="val 13"/>
              <a:gd name="f75" fmla="val 16"/>
              <a:gd name="f76" fmla="val 23"/>
              <a:gd name="f77" fmla="val 19"/>
              <a:gd name="f78" fmla="val 21"/>
              <a:gd name="f79" fmla="val 35"/>
              <a:gd name="f80" fmla="val 1"/>
              <a:gd name="f81" fmla="val 29"/>
              <a:gd name="f82" fmla="val 3"/>
              <a:gd name="f83" fmla="val 5"/>
              <a:gd name="f84" fmla="val 8"/>
              <a:gd name="f85" fmla="val 12"/>
              <a:gd name="f86" fmla="val 10"/>
              <a:gd name="f87" fmla="val 7"/>
              <a:gd name="f88" fmla="val 4"/>
              <a:gd name="f89" fmla="val 50"/>
              <a:gd name="f90" fmla="val 75"/>
              <a:gd name="f91" fmla="val 73"/>
              <a:gd name="f92" fmla="val 69"/>
              <a:gd name="f93" fmla="val 45"/>
              <a:gd name="f94" fmla="val 60"/>
              <a:gd name="f95" fmla="val 55"/>
              <a:gd name="f96" fmla="val 70"/>
              <a:gd name="f97" fmla="val 81"/>
              <a:gd name="f98" fmla="+- 0 0 -90"/>
              <a:gd name="f99" fmla="*/ f3 1 84"/>
              <a:gd name="f100" fmla="*/ f4 1 136"/>
              <a:gd name="f101" fmla="+- f7 0 f5"/>
              <a:gd name="f102" fmla="+- f6 0 f5"/>
              <a:gd name="f103" fmla="*/ f98 f0 1"/>
              <a:gd name="f104" fmla="*/ f102 1 84"/>
              <a:gd name="f105" fmla="*/ f101 1 136"/>
              <a:gd name="f106" fmla="*/ 84 f102 1"/>
              <a:gd name="f107" fmla="*/ 93 f101 1"/>
              <a:gd name="f108" fmla="*/ 72 f102 1"/>
              <a:gd name="f109" fmla="*/ 124 f101 1"/>
              <a:gd name="f110" fmla="*/ 42 f102 1"/>
              <a:gd name="f111" fmla="*/ 136 f101 1"/>
              <a:gd name="f112" fmla="*/ 33 f102 1"/>
              <a:gd name="f113" fmla="*/ 135 f101 1"/>
              <a:gd name="f114" fmla="*/ 25 f102 1"/>
              <a:gd name="f115" fmla="*/ 134 f101 1"/>
              <a:gd name="f116" fmla="*/ 120 f101 1"/>
              <a:gd name="f117" fmla="*/ 26 f102 1"/>
              <a:gd name="f118" fmla="*/ 34 f102 1"/>
              <a:gd name="f119" fmla="*/ 122 f101 1"/>
              <a:gd name="f120" fmla="*/ 43 f102 1"/>
              <a:gd name="f121" fmla="*/ 123 f101 1"/>
              <a:gd name="f122" fmla="*/ 54 f102 1"/>
              <a:gd name="f123" fmla="*/ 121 f101 1"/>
              <a:gd name="f124" fmla="*/ 61 f102 1"/>
              <a:gd name="f125" fmla="*/ 114 f101 1"/>
              <a:gd name="f126" fmla="*/ 66 f102 1"/>
              <a:gd name="f127" fmla="*/ 104 f101 1"/>
              <a:gd name="f128" fmla="*/ 67 f102 1"/>
              <a:gd name="f129" fmla="*/ 92 f101 1"/>
              <a:gd name="f130" fmla="*/ 58 f102 1"/>
              <a:gd name="f131" fmla="*/ 71 f101 1"/>
              <a:gd name="f132" fmla="*/ 32 f102 1"/>
              <a:gd name="f133" fmla="*/ 64 f101 1"/>
              <a:gd name="f134" fmla="*/ 51 f101 1"/>
              <a:gd name="f135" fmla="*/ 52 f102 1"/>
              <a:gd name="f136" fmla="*/ 46 f101 1"/>
              <a:gd name="f137" fmla="*/ 59 f102 1"/>
              <a:gd name="f138" fmla="*/ 30 f101 1"/>
              <a:gd name="f139" fmla="*/ 24 f101 1"/>
              <a:gd name="f140" fmla="*/ 18 f101 1"/>
              <a:gd name="f141" fmla="*/ 48 f102 1"/>
              <a:gd name="f142" fmla="*/ 14 f101 1"/>
              <a:gd name="f143" fmla="*/ 39 f102 1"/>
              <a:gd name="f144" fmla="*/ 13 f101 1"/>
              <a:gd name="f145" fmla="*/ 30 f102 1"/>
              <a:gd name="f146" fmla="*/ 23 f102 1"/>
              <a:gd name="f147" fmla="*/ 19 f101 1"/>
              <a:gd name="f148" fmla="*/ 18 f102 1"/>
              <a:gd name="f149" fmla="*/ 27 f101 1"/>
              <a:gd name="f150" fmla="*/ 16 f102 1"/>
              <a:gd name="f151" fmla="*/ 41 f101 1"/>
              <a:gd name="f152" fmla="*/ 0 f102 1"/>
              <a:gd name="f153" fmla="*/ 42 f101 1"/>
              <a:gd name="f154" fmla="*/ 3 f102 1"/>
              <a:gd name="f155" fmla="*/ 23 f101 1"/>
              <a:gd name="f156" fmla="*/ 12 f102 1"/>
              <a:gd name="f157" fmla="*/ 10 f101 1"/>
              <a:gd name="f158" fmla="*/ 24 f102 1"/>
              <a:gd name="f159" fmla="*/ 3 f101 1"/>
              <a:gd name="f160" fmla="*/ 40 f102 1"/>
              <a:gd name="f161" fmla="*/ 0 f101 1"/>
              <a:gd name="f162" fmla="*/ 65 f102 1"/>
              <a:gd name="f163" fmla="*/ 8 f101 1"/>
              <a:gd name="f164" fmla="*/ 75 f102 1"/>
              <a:gd name="f165" fmla="*/ 28 f101 1"/>
              <a:gd name="f166" fmla="*/ 69 f102 1"/>
              <a:gd name="f167" fmla="*/ 45 f101 1"/>
              <a:gd name="f168" fmla="*/ 53 f102 1"/>
              <a:gd name="f169" fmla="*/ 55 f101 1"/>
              <a:gd name="f170" fmla="*/ 56 f101 1"/>
              <a:gd name="f171" fmla="*/ 76 f102 1"/>
              <a:gd name="f172" fmla="*/ 69 f101 1"/>
              <a:gd name="f173" fmla="*/ f103 1 f2"/>
              <a:gd name="f174" fmla="*/ f106 1 84"/>
              <a:gd name="f175" fmla="*/ f107 1 136"/>
              <a:gd name="f176" fmla="*/ f108 1 84"/>
              <a:gd name="f177" fmla="*/ f109 1 136"/>
              <a:gd name="f178" fmla="*/ f110 1 84"/>
              <a:gd name="f179" fmla="*/ f111 1 136"/>
              <a:gd name="f180" fmla="*/ f112 1 84"/>
              <a:gd name="f181" fmla="*/ f113 1 136"/>
              <a:gd name="f182" fmla="*/ f114 1 84"/>
              <a:gd name="f183" fmla="*/ f115 1 136"/>
              <a:gd name="f184" fmla="*/ f116 1 136"/>
              <a:gd name="f185" fmla="*/ f117 1 84"/>
              <a:gd name="f186" fmla="*/ f118 1 84"/>
              <a:gd name="f187" fmla="*/ f119 1 136"/>
              <a:gd name="f188" fmla="*/ f120 1 84"/>
              <a:gd name="f189" fmla="*/ f121 1 136"/>
              <a:gd name="f190" fmla="*/ f122 1 84"/>
              <a:gd name="f191" fmla="*/ f123 1 136"/>
              <a:gd name="f192" fmla="*/ f124 1 84"/>
              <a:gd name="f193" fmla="*/ f125 1 136"/>
              <a:gd name="f194" fmla="*/ f126 1 84"/>
              <a:gd name="f195" fmla="*/ f127 1 136"/>
              <a:gd name="f196" fmla="*/ f128 1 84"/>
              <a:gd name="f197" fmla="*/ f129 1 136"/>
              <a:gd name="f198" fmla="*/ f130 1 84"/>
              <a:gd name="f199" fmla="*/ f131 1 136"/>
              <a:gd name="f200" fmla="*/ f132 1 84"/>
              <a:gd name="f201" fmla="*/ f133 1 136"/>
              <a:gd name="f202" fmla="*/ f134 1 136"/>
              <a:gd name="f203" fmla="*/ f135 1 84"/>
              <a:gd name="f204" fmla="*/ f136 1 136"/>
              <a:gd name="f205" fmla="*/ f137 1 84"/>
              <a:gd name="f206" fmla="*/ f138 1 136"/>
              <a:gd name="f207" fmla="*/ f139 1 136"/>
              <a:gd name="f208" fmla="*/ f140 1 136"/>
              <a:gd name="f209" fmla="*/ f141 1 84"/>
              <a:gd name="f210" fmla="*/ f142 1 136"/>
              <a:gd name="f211" fmla="*/ f143 1 84"/>
              <a:gd name="f212" fmla="*/ f144 1 136"/>
              <a:gd name="f213" fmla="*/ f145 1 84"/>
              <a:gd name="f214" fmla="*/ f146 1 84"/>
              <a:gd name="f215" fmla="*/ f147 1 136"/>
              <a:gd name="f216" fmla="*/ f148 1 84"/>
              <a:gd name="f217" fmla="*/ f149 1 136"/>
              <a:gd name="f218" fmla="*/ f150 1 84"/>
              <a:gd name="f219" fmla="*/ f151 1 136"/>
              <a:gd name="f220" fmla="*/ f152 1 84"/>
              <a:gd name="f221" fmla="*/ f153 1 136"/>
              <a:gd name="f222" fmla="*/ f154 1 84"/>
              <a:gd name="f223" fmla="*/ f155 1 136"/>
              <a:gd name="f224" fmla="*/ f156 1 84"/>
              <a:gd name="f225" fmla="*/ f157 1 136"/>
              <a:gd name="f226" fmla="*/ f158 1 84"/>
              <a:gd name="f227" fmla="*/ f159 1 136"/>
              <a:gd name="f228" fmla="*/ f160 1 84"/>
              <a:gd name="f229" fmla="*/ f161 1 136"/>
              <a:gd name="f230" fmla="*/ f162 1 84"/>
              <a:gd name="f231" fmla="*/ f163 1 136"/>
              <a:gd name="f232" fmla="*/ f164 1 84"/>
              <a:gd name="f233" fmla="*/ f165 1 136"/>
              <a:gd name="f234" fmla="*/ f166 1 84"/>
              <a:gd name="f235" fmla="*/ f167 1 136"/>
              <a:gd name="f236" fmla="*/ f168 1 84"/>
              <a:gd name="f237" fmla="*/ f169 1 136"/>
              <a:gd name="f238" fmla="*/ f170 1 136"/>
              <a:gd name="f239" fmla="*/ f171 1 84"/>
              <a:gd name="f240" fmla="*/ f172 1 136"/>
              <a:gd name="f241" fmla="*/ 0 1 f104"/>
              <a:gd name="f242" fmla="*/ f6 1 f104"/>
              <a:gd name="f243" fmla="*/ 0 1 f105"/>
              <a:gd name="f244" fmla="*/ f7 1 f105"/>
              <a:gd name="f245" fmla="+- f173 0 f1"/>
              <a:gd name="f246" fmla="*/ f174 1 f104"/>
              <a:gd name="f247" fmla="*/ f175 1 f105"/>
              <a:gd name="f248" fmla="*/ f176 1 f104"/>
              <a:gd name="f249" fmla="*/ f177 1 f105"/>
              <a:gd name="f250" fmla="*/ f178 1 f104"/>
              <a:gd name="f251" fmla="*/ f179 1 f105"/>
              <a:gd name="f252" fmla="*/ f180 1 f104"/>
              <a:gd name="f253" fmla="*/ f181 1 f105"/>
              <a:gd name="f254" fmla="*/ f182 1 f104"/>
              <a:gd name="f255" fmla="*/ f183 1 f105"/>
              <a:gd name="f256" fmla="*/ f184 1 f105"/>
              <a:gd name="f257" fmla="*/ f185 1 f104"/>
              <a:gd name="f258" fmla="*/ f186 1 f104"/>
              <a:gd name="f259" fmla="*/ f187 1 f105"/>
              <a:gd name="f260" fmla="*/ f188 1 f104"/>
              <a:gd name="f261" fmla="*/ f189 1 f105"/>
              <a:gd name="f262" fmla="*/ f190 1 f104"/>
              <a:gd name="f263" fmla="*/ f191 1 f105"/>
              <a:gd name="f264" fmla="*/ f192 1 f104"/>
              <a:gd name="f265" fmla="*/ f193 1 f105"/>
              <a:gd name="f266" fmla="*/ f194 1 f104"/>
              <a:gd name="f267" fmla="*/ f195 1 f105"/>
              <a:gd name="f268" fmla="*/ f196 1 f104"/>
              <a:gd name="f269" fmla="*/ f197 1 f105"/>
              <a:gd name="f270" fmla="*/ f198 1 f104"/>
              <a:gd name="f271" fmla="*/ f199 1 f105"/>
              <a:gd name="f272" fmla="*/ f200 1 f104"/>
              <a:gd name="f273" fmla="*/ f201 1 f105"/>
              <a:gd name="f274" fmla="*/ f202 1 f105"/>
              <a:gd name="f275" fmla="*/ f203 1 f104"/>
              <a:gd name="f276" fmla="*/ f204 1 f105"/>
              <a:gd name="f277" fmla="*/ f205 1 f104"/>
              <a:gd name="f278" fmla="*/ f206 1 f105"/>
              <a:gd name="f279" fmla="*/ f207 1 f105"/>
              <a:gd name="f280" fmla="*/ f208 1 f105"/>
              <a:gd name="f281" fmla="*/ f209 1 f104"/>
              <a:gd name="f282" fmla="*/ f210 1 f105"/>
              <a:gd name="f283" fmla="*/ f211 1 f104"/>
              <a:gd name="f284" fmla="*/ f212 1 f105"/>
              <a:gd name="f285" fmla="*/ f213 1 f104"/>
              <a:gd name="f286" fmla="*/ f214 1 f104"/>
              <a:gd name="f287" fmla="*/ f215 1 f105"/>
              <a:gd name="f288" fmla="*/ f216 1 f104"/>
              <a:gd name="f289" fmla="*/ f217 1 f105"/>
              <a:gd name="f290" fmla="*/ f218 1 f104"/>
              <a:gd name="f291" fmla="*/ f219 1 f105"/>
              <a:gd name="f292" fmla="*/ f220 1 f104"/>
              <a:gd name="f293" fmla="*/ f221 1 f105"/>
              <a:gd name="f294" fmla="*/ f222 1 f104"/>
              <a:gd name="f295" fmla="*/ f223 1 f105"/>
              <a:gd name="f296" fmla="*/ f224 1 f104"/>
              <a:gd name="f297" fmla="*/ f225 1 f105"/>
              <a:gd name="f298" fmla="*/ f226 1 f104"/>
              <a:gd name="f299" fmla="*/ f227 1 f105"/>
              <a:gd name="f300" fmla="*/ f228 1 f104"/>
              <a:gd name="f301" fmla="*/ f229 1 f105"/>
              <a:gd name="f302" fmla="*/ f230 1 f104"/>
              <a:gd name="f303" fmla="*/ f231 1 f105"/>
              <a:gd name="f304" fmla="*/ f232 1 f104"/>
              <a:gd name="f305" fmla="*/ f233 1 f105"/>
              <a:gd name="f306" fmla="*/ f234 1 f104"/>
              <a:gd name="f307" fmla="*/ f235 1 f105"/>
              <a:gd name="f308" fmla="*/ f236 1 f104"/>
              <a:gd name="f309" fmla="*/ f237 1 f105"/>
              <a:gd name="f310" fmla="*/ f238 1 f105"/>
              <a:gd name="f311" fmla="*/ f239 1 f104"/>
              <a:gd name="f312" fmla="*/ f240 1 f105"/>
              <a:gd name="f313" fmla="*/ f241 f99 1"/>
              <a:gd name="f314" fmla="*/ f242 f99 1"/>
              <a:gd name="f315" fmla="*/ f244 f100 1"/>
              <a:gd name="f316" fmla="*/ f243 f100 1"/>
              <a:gd name="f317" fmla="*/ f246 f99 1"/>
              <a:gd name="f318" fmla="*/ f247 f100 1"/>
              <a:gd name="f319" fmla="*/ f248 f99 1"/>
              <a:gd name="f320" fmla="*/ f249 f100 1"/>
              <a:gd name="f321" fmla="*/ f250 f99 1"/>
              <a:gd name="f322" fmla="*/ f251 f100 1"/>
              <a:gd name="f323" fmla="*/ f252 f99 1"/>
              <a:gd name="f324" fmla="*/ f253 f100 1"/>
              <a:gd name="f325" fmla="*/ f254 f99 1"/>
              <a:gd name="f326" fmla="*/ f255 f100 1"/>
              <a:gd name="f327" fmla="*/ f256 f100 1"/>
              <a:gd name="f328" fmla="*/ f257 f99 1"/>
              <a:gd name="f329" fmla="*/ f258 f99 1"/>
              <a:gd name="f330" fmla="*/ f259 f100 1"/>
              <a:gd name="f331" fmla="*/ f260 f99 1"/>
              <a:gd name="f332" fmla="*/ f261 f100 1"/>
              <a:gd name="f333" fmla="*/ f262 f99 1"/>
              <a:gd name="f334" fmla="*/ f263 f100 1"/>
              <a:gd name="f335" fmla="*/ f264 f99 1"/>
              <a:gd name="f336" fmla="*/ f265 f100 1"/>
              <a:gd name="f337" fmla="*/ f266 f99 1"/>
              <a:gd name="f338" fmla="*/ f267 f100 1"/>
              <a:gd name="f339" fmla="*/ f268 f99 1"/>
              <a:gd name="f340" fmla="*/ f269 f100 1"/>
              <a:gd name="f341" fmla="*/ f270 f99 1"/>
              <a:gd name="f342" fmla="*/ f271 f100 1"/>
              <a:gd name="f343" fmla="*/ f272 f99 1"/>
              <a:gd name="f344" fmla="*/ f273 f100 1"/>
              <a:gd name="f345" fmla="*/ f274 f100 1"/>
              <a:gd name="f346" fmla="*/ f275 f99 1"/>
              <a:gd name="f347" fmla="*/ f276 f100 1"/>
              <a:gd name="f348" fmla="*/ f277 f99 1"/>
              <a:gd name="f349" fmla="*/ f278 f100 1"/>
              <a:gd name="f350" fmla="*/ f279 f100 1"/>
              <a:gd name="f351" fmla="*/ f280 f100 1"/>
              <a:gd name="f352" fmla="*/ f281 f99 1"/>
              <a:gd name="f353" fmla="*/ f282 f100 1"/>
              <a:gd name="f354" fmla="*/ f283 f99 1"/>
              <a:gd name="f355" fmla="*/ f284 f100 1"/>
              <a:gd name="f356" fmla="*/ f285 f99 1"/>
              <a:gd name="f357" fmla="*/ f286 f99 1"/>
              <a:gd name="f358" fmla="*/ f287 f100 1"/>
              <a:gd name="f359" fmla="*/ f288 f99 1"/>
              <a:gd name="f360" fmla="*/ f289 f100 1"/>
              <a:gd name="f361" fmla="*/ f290 f99 1"/>
              <a:gd name="f362" fmla="*/ f291 f100 1"/>
              <a:gd name="f363" fmla="*/ f292 f99 1"/>
              <a:gd name="f364" fmla="*/ f293 f100 1"/>
              <a:gd name="f365" fmla="*/ f294 f99 1"/>
              <a:gd name="f366" fmla="*/ f295 f100 1"/>
              <a:gd name="f367" fmla="*/ f296 f99 1"/>
              <a:gd name="f368" fmla="*/ f297 f100 1"/>
              <a:gd name="f369" fmla="*/ f298 f99 1"/>
              <a:gd name="f370" fmla="*/ f299 f100 1"/>
              <a:gd name="f371" fmla="*/ f300 f99 1"/>
              <a:gd name="f372" fmla="*/ f301 f100 1"/>
              <a:gd name="f373" fmla="*/ f302 f99 1"/>
              <a:gd name="f374" fmla="*/ f303 f100 1"/>
              <a:gd name="f375" fmla="*/ f304 f99 1"/>
              <a:gd name="f376" fmla="*/ f305 f100 1"/>
              <a:gd name="f377" fmla="*/ f306 f99 1"/>
              <a:gd name="f378" fmla="*/ f307 f100 1"/>
              <a:gd name="f379" fmla="*/ f308 f99 1"/>
              <a:gd name="f380" fmla="*/ f309 f100 1"/>
              <a:gd name="f381" fmla="*/ f310 f100 1"/>
              <a:gd name="f382" fmla="*/ f311 f99 1"/>
              <a:gd name="f383" fmla="*/ f312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5">
                <a:pos x="f317" y="f318"/>
              </a:cxn>
              <a:cxn ang="f245">
                <a:pos x="f319" y="f320"/>
              </a:cxn>
              <a:cxn ang="f245">
                <a:pos x="f321" y="f322"/>
              </a:cxn>
              <a:cxn ang="f245">
                <a:pos x="f323" y="f324"/>
              </a:cxn>
              <a:cxn ang="f245">
                <a:pos x="f325" y="f326"/>
              </a:cxn>
              <a:cxn ang="f245">
                <a:pos x="f325" y="f327"/>
              </a:cxn>
              <a:cxn ang="f245">
                <a:pos x="f328" y="f327"/>
              </a:cxn>
              <a:cxn ang="f245">
                <a:pos x="f329" y="f330"/>
              </a:cxn>
              <a:cxn ang="f245">
                <a:pos x="f331" y="f332"/>
              </a:cxn>
              <a:cxn ang="f245">
                <a:pos x="f333" y="f334"/>
              </a:cxn>
              <a:cxn ang="f245">
                <a:pos x="f335" y="f336"/>
              </a:cxn>
              <a:cxn ang="f245">
                <a:pos x="f337" y="f338"/>
              </a:cxn>
              <a:cxn ang="f245">
                <a:pos x="f339" y="f340"/>
              </a:cxn>
              <a:cxn ang="f245">
                <a:pos x="f341" y="f342"/>
              </a:cxn>
              <a:cxn ang="f245">
                <a:pos x="f343" y="f344"/>
              </a:cxn>
              <a:cxn ang="f245">
                <a:pos x="f343" y="f345"/>
              </a:cxn>
              <a:cxn ang="f245">
                <a:pos x="f346" y="f347"/>
              </a:cxn>
              <a:cxn ang="f245">
                <a:pos x="f348" y="f349"/>
              </a:cxn>
              <a:cxn ang="f245">
                <a:pos x="f341" y="f350"/>
              </a:cxn>
              <a:cxn ang="f245">
                <a:pos x="f333" y="f351"/>
              </a:cxn>
              <a:cxn ang="f245">
                <a:pos x="f352" y="f353"/>
              </a:cxn>
              <a:cxn ang="f245">
                <a:pos x="f354" y="f355"/>
              </a:cxn>
              <a:cxn ang="f245">
                <a:pos x="f356" y="f353"/>
              </a:cxn>
              <a:cxn ang="f245">
                <a:pos x="f357" y="f358"/>
              </a:cxn>
              <a:cxn ang="f245">
                <a:pos x="f359" y="f360"/>
              </a:cxn>
              <a:cxn ang="f245">
                <a:pos x="f361" y="f362"/>
              </a:cxn>
              <a:cxn ang="f245">
                <a:pos x="f361" y="f326"/>
              </a:cxn>
              <a:cxn ang="f245">
                <a:pos x="f363" y="f326"/>
              </a:cxn>
              <a:cxn ang="f245">
                <a:pos x="f363" y="f364"/>
              </a:cxn>
              <a:cxn ang="f245">
                <a:pos x="f365" y="f366"/>
              </a:cxn>
              <a:cxn ang="f245">
                <a:pos x="f367" y="f368"/>
              </a:cxn>
              <a:cxn ang="f245">
                <a:pos x="f369" y="f370"/>
              </a:cxn>
              <a:cxn ang="f245">
                <a:pos x="f371" y="f372"/>
              </a:cxn>
              <a:cxn ang="f245">
                <a:pos x="f373" y="f374"/>
              </a:cxn>
              <a:cxn ang="f245">
                <a:pos x="f375" y="f376"/>
              </a:cxn>
              <a:cxn ang="f245">
                <a:pos x="f377" y="f378"/>
              </a:cxn>
              <a:cxn ang="f245">
                <a:pos x="f379" y="f380"/>
              </a:cxn>
              <a:cxn ang="f245">
                <a:pos x="f379" y="f381"/>
              </a:cxn>
              <a:cxn ang="f245">
                <a:pos x="f382" y="f383"/>
              </a:cxn>
              <a:cxn ang="f245">
                <a:pos x="f317" y="f318"/>
              </a:cxn>
            </a:cxnLst>
            <a:rect l="f313" t="f316" r="f314" b="f315"/>
            <a:pathLst>
              <a:path w="84" h="136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1"/>
                  <a:pt x="f23" y="f24"/>
                  <a:pt x="f25" y="f24"/>
                </a:cubicBezTo>
                <a:lnTo>
                  <a:pt x="f2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1"/>
                </a:cubicBezTo>
                <a:cubicBezTo>
                  <a:pt x="f33" y="f34"/>
                  <a:pt x="f35" y="f34"/>
                  <a:pt x="f36" y="f34"/>
                </a:cubicBezTo>
                <a:cubicBezTo>
                  <a:pt x="f37" y="f34"/>
                  <a:pt x="f38" y="f31"/>
                  <a:pt x="f16" y="f29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51" y="f53"/>
                  <a:pt x="f51" y="f54"/>
                </a:cubicBezTo>
                <a:cubicBezTo>
                  <a:pt x="f51" y="f55"/>
                  <a:pt x="f14" y="f56"/>
                  <a:pt x="f57" y="f58"/>
                </a:cubicBezTo>
                <a:cubicBezTo>
                  <a:pt x="f59" y="f49"/>
                  <a:pt x="f36" y="f14"/>
                  <a:pt x="f60" y="f14"/>
                </a:cubicBezTo>
                <a:lnTo>
                  <a:pt x="f60" y="f38"/>
                </a:lnTo>
                <a:cubicBezTo>
                  <a:pt x="f61" y="f38"/>
                  <a:pt x="f62" y="f63"/>
                  <a:pt x="f59" y="f64"/>
                </a:cubicBezTo>
                <a:cubicBezTo>
                  <a:pt x="f65" y="f17"/>
                  <a:pt x="f41" y="f33"/>
                  <a:pt x="f41" y="f22"/>
                </a:cubicBezTo>
                <a:cubicBezTo>
                  <a:pt x="f41" y="f28"/>
                  <a:pt x="f57" y="f27"/>
                  <a:pt x="f57" y="f66"/>
                </a:cubicBezTo>
                <a:cubicBezTo>
                  <a:pt x="f39" y="f67"/>
                  <a:pt x="f65" y="f68"/>
                  <a:pt x="f16" y="f69"/>
                </a:cubicBezTo>
                <a:cubicBezTo>
                  <a:pt x="f70" y="f71"/>
                  <a:pt x="f38" y="f72"/>
                  <a:pt x="f62" y="f73"/>
                </a:cubicBezTo>
                <a:cubicBezTo>
                  <a:pt x="f64" y="f74"/>
                  <a:pt x="f36" y="f74"/>
                  <a:pt x="f18" y="f74"/>
                </a:cubicBezTo>
                <a:cubicBezTo>
                  <a:pt x="f19" y="f74"/>
                  <a:pt x="f20" y="f74"/>
                  <a:pt x="f22" y="f73"/>
                </a:cubicBezTo>
                <a:cubicBezTo>
                  <a:pt x="f28" y="f72"/>
                  <a:pt x="f25" y="f75"/>
                  <a:pt x="f76" y="f77"/>
                </a:cubicBezTo>
                <a:cubicBezTo>
                  <a:pt x="f78" y="f78"/>
                  <a:pt x="f77" y="f66"/>
                  <a:pt x="f69" y="f23"/>
                </a:cubicBezTo>
                <a:cubicBezTo>
                  <a:pt x="f71" y="f30"/>
                  <a:pt x="f75" y="f19"/>
                  <a:pt x="f75" y="f61"/>
                </a:cubicBezTo>
                <a:lnTo>
                  <a:pt x="f75" y="f24"/>
                </a:lnTo>
                <a:lnTo>
                  <a:pt x="f5" y="f24"/>
                </a:lnTo>
                <a:lnTo>
                  <a:pt x="f5" y="f17"/>
                </a:lnTo>
                <a:cubicBezTo>
                  <a:pt x="f5" y="f79"/>
                  <a:pt x="f80" y="f81"/>
                  <a:pt x="f82" y="f76"/>
                </a:cubicBezTo>
                <a:cubicBezTo>
                  <a:pt x="f83" y="f69"/>
                  <a:pt x="f84" y="f73"/>
                  <a:pt x="f85" y="f86"/>
                </a:cubicBezTo>
                <a:cubicBezTo>
                  <a:pt x="f72" y="f87"/>
                  <a:pt x="f77" y="f88"/>
                  <a:pt x="f66" y="f82"/>
                </a:cubicBezTo>
                <a:cubicBezTo>
                  <a:pt x="f81" y="f80"/>
                  <a:pt x="f79" y="f5"/>
                  <a:pt x="f35" y="f5"/>
                </a:cubicBezTo>
                <a:cubicBezTo>
                  <a:pt x="f89" y="f5"/>
                  <a:pt x="f41" y="f82"/>
                  <a:pt x="f47" y="f84"/>
                </a:cubicBezTo>
                <a:cubicBezTo>
                  <a:pt x="f12" y="f74"/>
                  <a:pt x="f90" y="f77"/>
                  <a:pt x="f90" y="f28"/>
                </a:cubicBezTo>
                <a:cubicBezTo>
                  <a:pt x="f90" y="f32"/>
                  <a:pt x="f91" y="f35"/>
                  <a:pt x="f92" y="f93"/>
                </a:cubicBezTo>
                <a:cubicBezTo>
                  <a:pt x="f47" y="f89"/>
                  <a:pt x="f94" y="f16"/>
                  <a:pt x="f70" y="f95"/>
                </a:cubicBezTo>
                <a:lnTo>
                  <a:pt x="f70" y="f65"/>
                </a:lnTo>
                <a:cubicBezTo>
                  <a:pt x="f45" y="f57"/>
                  <a:pt x="f96" y="f45"/>
                  <a:pt x="f56" y="f92"/>
                </a:cubicBezTo>
                <a:cubicBezTo>
                  <a:pt x="f97" y="f90"/>
                  <a:pt x="f6" y="f55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2" name="Freeform 215"/>
          <p:cNvSpPr/>
          <p:nvPr/>
        </p:nvSpPr>
        <p:spPr>
          <a:xfrm>
            <a:off x="7643615" y="4490773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82"/>
              <a:gd name="f35" fmla="val 76"/>
              <a:gd name="f36" fmla="val 80"/>
              <a:gd name="f37" fmla="val 77"/>
              <a:gd name="f38" fmla="val 92"/>
              <a:gd name="f39" fmla="val 79"/>
              <a:gd name="f40" fmla="val 94"/>
              <a:gd name="f41" fmla="val 74"/>
              <a:gd name="f42" fmla="val 96"/>
              <a:gd name="f43" fmla="val 68"/>
              <a:gd name="f44" fmla="val 98"/>
              <a:gd name="f45" fmla="val 62"/>
              <a:gd name="f46" fmla="val 99"/>
              <a:gd name="f47" fmla="val 56"/>
              <a:gd name="f48" fmla="val 34"/>
              <a:gd name="f49" fmla="val 22"/>
              <a:gd name="f50" fmla="val 13"/>
              <a:gd name="f51" fmla="val 4"/>
              <a:gd name="f52" fmla="val 51"/>
              <a:gd name="f53" fmla="val 35"/>
              <a:gd name="f54" fmla="val 14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43"/>
              <a:gd name="f61" fmla="val 71"/>
              <a:gd name="f62" fmla="val 40"/>
              <a:gd name="f63" fmla="val 31"/>
              <a:gd name="f64" fmla="val 25"/>
              <a:gd name="f65" fmla="val 64"/>
              <a:gd name="f66" fmla="val 20"/>
              <a:gd name="f67" fmla="val 60"/>
              <a:gd name="f68" fmla="val 15"/>
              <a:gd name="f69" fmla="val 54"/>
              <a:gd name="f70" fmla="val 30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6 f75 1"/>
              <a:gd name="f82" fmla="*/ 19 f75 1"/>
              <a:gd name="f83" fmla="*/ 67 f74 1"/>
              <a:gd name="f84" fmla="*/ 26 f75 1"/>
              <a:gd name="f85" fmla="*/ 78 f74 1"/>
              <a:gd name="f86" fmla="*/ 37 f75 1"/>
              <a:gd name="f87" fmla="*/ 84 f74 1"/>
              <a:gd name="f88" fmla="*/ 50 f75 1"/>
              <a:gd name="f89" fmla="*/ 86 f74 1"/>
              <a:gd name="f90" fmla="*/ 70 f75 1"/>
              <a:gd name="f91" fmla="*/ 82 f74 1"/>
              <a:gd name="f92" fmla="*/ 84 f75 1"/>
              <a:gd name="f93" fmla="*/ 75 f74 1"/>
              <a:gd name="f94" fmla="*/ 85 f75 1"/>
              <a:gd name="f95" fmla="*/ 92 f74 1"/>
              <a:gd name="f96" fmla="*/ 68 f75 1"/>
              <a:gd name="f97" fmla="*/ 98 f74 1"/>
              <a:gd name="f98" fmla="*/ 100 f74 1"/>
              <a:gd name="f99" fmla="*/ 13 f75 1"/>
              <a:gd name="f100" fmla="*/ 87 f74 1"/>
              <a:gd name="f101" fmla="*/ 0 f75 1"/>
              <a:gd name="f102" fmla="*/ 51 f74 1"/>
              <a:gd name="f103" fmla="*/ 14 f74 1"/>
              <a:gd name="f104" fmla="*/ 46 f75 1"/>
              <a:gd name="f105" fmla="*/ 0 f74 1"/>
              <a:gd name="f106" fmla="*/ 76 f75 1"/>
              <a:gd name="f107" fmla="*/ 11 f74 1"/>
              <a:gd name="f108" fmla="*/ 43 f74 1"/>
              <a:gd name="f109" fmla="*/ 71 f75 1"/>
              <a:gd name="f110" fmla="*/ 40 f74 1"/>
              <a:gd name="f111" fmla="*/ 64 f75 1"/>
              <a:gd name="f112" fmla="*/ 20 f74 1"/>
              <a:gd name="f113" fmla="*/ 45 f75 1"/>
              <a:gd name="f114" fmla="*/ 13 f74 1"/>
              <a:gd name="f115" fmla="*/ 25 f75 1"/>
              <a:gd name="f116" fmla="*/ 21 f74 1"/>
              <a:gd name="f117" fmla="*/ f76 1 f2"/>
              <a:gd name="f118" fmla="*/ f79 1 87"/>
              <a:gd name="f119" fmla="*/ f80 1 100"/>
              <a:gd name="f120" fmla="*/ f81 1 87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87"/>
              <a:gd name="f136" fmla="*/ f97 1 100"/>
              <a:gd name="f137" fmla="*/ f98 1 100"/>
              <a:gd name="f138" fmla="*/ f99 1 87"/>
              <a:gd name="f139" fmla="*/ f100 1 100"/>
              <a:gd name="f140" fmla="*/ f101 1 87"/>
              <a:gd name="f141" fmla="*/ f102 1 100"/>
              <a:gd name="f142" fmla="*/ f103 1 100"/>
              <a:gd name="f143" fmla="*/ f104 1 87"/>
              <a:gd name="f144" fmla="*/ f105 1 100"/>
              <a:gd name="f145" fmla="*/ f106 1 87"/>
              <a:gd name="f146" fmla="*/ f107 1 100"/>
              <a:gd name="f147" fmla="*/ f108 1 100"/>
              <a:gd name="f148" fmla="*/ f109 1 87"/>
              <a:gd name="f149" fmla="*/ f110 1 100"/>
              <a:gd name="f150" fmla="*/ f111 1 87"/>
              <a:gd name="f151" fmla="*/ f112 1 100"/>
              <a:gd name="f152" fmla="*/ f113 1 87"/>
              <a:gd name="f153" fmla="*/ f114 1 100"/>
              <a:gd name="f154" fmla="*/ f115 1 87"/>
              <a:gd name="f155" fmla="*/ f116 1 100"/>
              <a:gd name="f156" fmla="*/ 0 1 f77"/>
              <a:gd name="f157" fmla="*/ f6 1 f77"/>
              <a:gd name="f158" fmla="*/ 0 1 f78"/>
              <a:gd name="f159" fmla="*/ f7 1 f78"/>
              <a:gd name="f160" fmla="+- f117 0 f1"/>
              <a:gd name="f161" fmla="*/ f118 1 f77"/>
              <a:gd name="f162" fmla="*/ f119 1 f78"/>
              <a:gd name="f163" fmla="*/ f120 1 f77"/>
              <a:gd name="f164" fmla="*/ f121 1 f77"/>
              <a:gd name="f165" fmla="*/ f122 1 f78"/>
              <a:gd name="f166" fmla="*/ f123 1 f77"/>
              <a:gd name="f167" fmla="*/ f124 1 f78"/>
              <a:gd name="f168" fmla="*/ f125 1 f77"/>
              <a:gd name="f169" fmla="*/ f126 1 f78"/>
              <a:gd name="f170" fmla="*/ f127 1 f77"/>
              <a:gd name="f171" fmla="*/ f128 1 f78"/>
              <a:gd name="f172" fmla="*/ f129 1 f77"/>
              <a:gd name="f173" fmla="*/ f130 1 f78"/>
              <a:gd name="f174" fmla="*/ f131 1 f77"/>
              <a:gd name="f175" fmla="*/ f132 1 f78"/>
              <a:gd name="f176" fmla="*/ f133 1 f77"/>
              <a:gd name="f177" fmla="*/ f134 1 f78"/>
              <a:gd name="f178" fmla="*/ f135 1 f77"/>
              <a:gd name="f179" fmla="*/ f136 1 f78"/>
              <a:gd name="f180" fmla="*/ f137 1 f78"/>
              <a:gd name="f181" fmla="*/ f138 1 f77"/>
              <a:gd name="f182" fmla="*/ f139 1 f78"/>
              <a:gd name="f183" fmla="*/ f140 1 f77"/>
              <a:gd name="f184" fmla="*/ f141 1 f78"/>
              <a:gd name="f185" fmla="*/ f142 1 f78"/>
              <a:gd name="f186" fmla="*/ f143 1 f77"/>
              <a:gd name="f187" fmla="*/ f144 1 f78"/>
              <a:gd name="f188" fmla="*/ f145 1 f77"/>
              <a:gd name="f189" fmla="*/ f146 1 f78"/>
              <a:gd name="f190" fmla="*/ f147 1 f78"/>
              <a:gd name="f191" fmla="*/ f148 1 f77"/>
              <a:gd name="f192" fmla="*/ f149 1 f78"/>
              <a:gd name="f193" fmla="*/ f150 1 f77"/>
              <a:gd name="f194" fmla="*/ f151 1 f78"/>
              <a:gd name="f195" fmla="*/ f152 1 f77"/>
              <a:gd name="f196" fmla="*/ f153 1 f78"/>
              <a:gd name="f197" fmla="*/ f154 1 f77"/>
              <a:gd name="f198" fmla="*/ f155 1 f78"/>
              <a:gd name="f199" fmla="*/ f156 f72 1"/>
              <a:gd name="f200" fmla="*/ f157 f72 1"/>
              <a:gd name="f201" fmla="*/ f159 f73 1"/>
              <a:gd name="f202" fmla="*/ f158 f73 1"/>
              <a:gd name="f203" fmla="*/ f161 f72 1"/>
              <a:gd name="f204" fmla="*/ f162 f73 1"/>
              <a:gd name="f205" fmla="*/ f163 f72 1"/>
              <a:gd name="f206" fmla="*/ f164 f72 1"/>
              <a:gd name="f207" fmla="*/ f165 f73 1"/>
              <a:gd name="f208" fmla="*/ f166 f72 1"/>
              <a:gd name="f209" fmla="*/ f167 f73 1"/>
              <a:gd name="f210" fmla="*/ f168 f72 1"/>
              <a:gd name="f211" fmla="*/ f169 f73 1"/>
              <a:gd name="f212" fmla="*/ f170 f72 1"/>
              <a:gd name="f213" fmla="*/ f171 f73 1"/>
              <a:gd name="f214" fmla="*/ f172 f72 1"/>
              <a:gd name="f215" fmla="*/ f173 f73 1"/>
              <a:gd name="f216" fmla="*/ f174 f72 1"/>
              <a:gd name="f217" fmla="*/ f175 f73 1"/>
              <a:gd name="f218" fmla="*/ f176 f72 1"/>
              <a:gd name="f219" fmla="*/ f177 f73 1"/>
              <a:gd name="f220" fmla="*/ f178 f72 1"/>
              <a:gd name="f221" fmla="*/ f179 f73 1"/>
              <a:gd name="f222" fmla="*/ f180 f73 1"/>
              <a:gd name="f223" fmla="*/ f181 f72 1"/>
              <a:gd name="f224" fmla="*/ f182 f73 1"/>
              <a:gd name="f225" fmla="*/ f183 f72 1"/>
              <a:gd name="f226" fmla="*/ f184 f73 1"/>
              <a:gd name="f227" fmla="*/ f185 f73 1"/>
              <a:gd name="f228" fmla="*/ f186 f72 1"/>
              <a:gd name="f229" fmla="*/ f187 f73 1"/>
              <a:gd name="f230" fmla="*/ f188 f72 1"/>
              <a:gd name="f231" fmla="*/ f189 f73 1"/>
              <a:gd name="f232" fmla="*/ f190 f73 1"/>
              <a:gd name="f233" fmla="*/ f191 f72 1"/>
              <a:gd name="f234" fmla="*/ f192 f73 1"/>
              <a:gd name="f235" fmla="*/ f193 f72 1"/>
              <a:gd name="f236" fmla="*/ f194 f73 1"/>
              <a:gd name="f237" fmla="*/ f195 f72 1"/>
              <a:gd name="f238" fmla="*/ f196 f73 1"/>
              <a:gd name="f239" fmla="*/ f197 f72 1"/>
              <a:gd name="f240" fmla="*/ f198 f7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3" y="f204"/>
              </a:cxn>
              <a:cxn ang="f160">
                <a:pos x="f205" y="f204"/>
              </a:cxn>
              <a:cxn ang="f160">
                <a:pos x="f206" y="f207"/>
              </a:cxn>
              <a:cxn ang="f160">
                <a:pos x="f208" y="f209"/>
              </a:cxn>
              <a:cxn ang="f160">
                <a:pos x="f210" y="f211"/>
              </a:cxn>
              <a:cxn ang="f160">
                <a:pos x="f212" y="f213"/>
              </a:cxn>
              <a:cxn ang="f160">
                <a:pos x="f214" y="f215"/>
              </a:cxn>
              <a:cxn ang="f160">
                <a:pos x="f216" y="f217"/>
              </a:cxn>
              <a:cxn ang="f160">
                <a:pos x="f218" y="f217"/>
              </a:cxn>
              <a:cxn ang="f160">
                <a:pos x="f218" y="f219"/>
              </a:cxn>
              <a:cxn ang="f160">
                <a:pos x="f220" y="f221"/>
              </a:cxn>
              <a:cxn ang="f160">
                <a:pos x="f212" y="f222"/>
              </a:cxn>
              <a:cxn ang="f160">
                <a:pos x="f223" y="f224"/>
              </a:cxn>
              <a:cxn ang="f160">
                <a:pos x="f225" y="f226"/>
              </a:cxn>
              <a:cxn ang="f160">
                <a:pos x="f223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03" y="f232"/>
              </a:cxn>
              <a:cxn ang="f160">
                <a:pos x="f203" y="f204"/>
              </a:cxn>
              <a:cxn ang="f160">
                <a:pos x="f233" y="f234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05" y="f234"/>
              </a:cxn>
              <a:cxn ang="f160">
                <a:pos x="f233" y="f234"/>
              </a:cxn>
            </a:cxnLst>
            <a:rect l="f199" t="f202" r="f200" b="f201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34"/>
                </a:cubicBezTo>
                <a:cubicBezTo>
                  <a:pt x="f35" y="f36"/>
                  <a:pt x="f22" y="f37"/>
                  <a:pt x="f26" y="f18"/>
                </a:cubicBezTo>
                <a:lnTo>
                  <a:pt x="f32" y="f18"/>
                </a:lnTo>
                <a:lnTo>
                  <a:pt x="f32" y="f38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7"/>
                  <a:pt x="f30" y="f7"/>
                </a:cubicBezTo>
                <a:cubicBezTo>
                  <a:pt x="f48" y="f7"/>
                  <a:pt x="f49" y="f42"/>
                  <a:pt x="f50" y="f6"/>
                </a:cubicBezTo>
                <a:cubicBezTo>
                  <a:pt x="f51" y="f39"/>
                  <a:pt x="f5" y="f14"/>
                  <a:pt x="f5" y="f52"/>
                </a:cubicBezTo>
                <a:cubicBezTo>
                  <a:pt x="f5" y="f53"/>
                  <a:pt x="f51" y="f17"/>
                  <a:pt x="f50" y="f54"/>
                </a:cubicBezTo>
                <a:cubicBezTo>
                  <a:pt x="f15" y="f51"/>
                  <a:pt x="f55" y="f5"/>
                  <a:pt x="f56" y="f5"/>
                </a:cubicBezTo>
                <a:cubicBezTo>
                  <a:pt x="f57" y="f5"/>
                  <a:pt x="f58" y="f51"/>
                  <a:pt x="f35" y="f59"/>
                </a:cubicBezTo>
                <a:cubicBezTo>
                  <a:pt x="f24" y="f13"/>
                  <a:pt x="f6" y="f21"/>
                  <a:pt x="f6" y="f60"/>
                </a:cubicBezTo>
                <a:lnTo>
                  <a:pt x="f6" y="f8"/>
                </a:lnTo>
                <a:close/>
                <a:moveTo>
                  <a:pt x="f61" y="f62"/>
                </a:moveTo>
                <a:cubicBezTo>
                  <a:pt x="f61" y="f63"/>
                  <a:pt x="f58" y="f64"/>
                  <a:pt x="f65" y="f66"/>
                </a:cubicBezTo>
                <a:cubicBezTo>
                  <a:pt x="f67" y="f68"/>
                  <a:pt x="f69" y="f50"/>
                  <a:pt x="f29" y="f50"/>
                </a:cubicBezTo>
                <a:cubicBezTo>
                  <a:pt x="f25" y="f50"/>
                  <a:pt x="f70" y="f9"/>
                  <a:pt x="f64" y="f15"/>
                </a:cubicBezTo>
                <a:cubicBezTo>
                  <a:pt x="f66" y="f19"/>
                  <a:pt x="f11" y="f55"/>
                  <a:pt x="f9" y="f62"/>
                </a:cubicBezTo>
                <a:lnTo>
                  <a:pt x="f61" y="f62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Freeform 216"/>
          <p:cNvSpPr/>
          <p:nvPr/>
        </p:nvSpPr>
        <p:spPr>
          <a:xfrm>
            <a:off x="7798048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4"/>
              <a:gd name="f32" fmla="val 30"/>
              <a:gd name="f33" fmla="val 25"/>
              <a:gd name="f34" fmla="val 21"/>
              <a:gd name="f35" fmla="val 23"/>
              <a:gd name="f36" fmla="val 3"/>
              <a:gd name="f37" fmla="val 13"/>
              <a:gd name="f38" fmla="val 9"/>
              <a:gd name="f39" fmla="val 26"/>
              <a:gd name="f40" fmla="val 6"/>
              <a:gd name="f41" fmla="val 37"/>
              <a:gd name="f42" fmla="val 1"/>
              <a:gd name="f43" fmla="val 42"/>
              <a:gd name="f44" fmla="val 58"/>
              <a:gd name="f45" fmla="val 66"/>
              <a:gd name="f46" fmla="val 72"/>
              <a:gd name="f47" fmla="val 77"/>
              <a:gd name="f48" fmla="val 36"/>
              <a:gd name="f49" fmla="+- 0 0 -90"/>
              <a:gd name="f50" fmla="*/ f3 1 80"/>
              <a:gd name="f51" fmla="*/ f4 1 98"/>
              <a:gd name="f52" fmla="+- f7 0 f5"/>
              <a:gd name="f53" fmla="+- f6 0 f5"/>
              <a:gd name="f54" fmla="*/ f49 f0 1"/>
              <a:gd name="f55" fmla="*/ f53 1 80"/>
              <a:gd name="f56" fmla="*/ f52 1 98"/>
              <a:gd name="f57" fmla="*/ 80 f53 1"/>
              <a:gd name="f58" fmla="*/ 98 f52 1"/>
              <a:gd name="f59" fmla="*/ 64 f53 1"/>
              <a:gd name="f60" fmla="*/ 44 f52 1"/>
              <a:gd name="f61" fmla="*/ 63 f53 1"/>
              <a:gd name="f62" fmla="*/ 31 f52 1"/>
              <a:gd name="f63" fmla="*/ 60 f53 1"/>
              <a:gd name="f64" fmla="*/ 22 f52 1"/>
              <a:gd name="f65" fmla="*/ 54 f53 1"/>
              <a:gd name="f66" fmla="*/ 17 f52 1"/>
              <a:gd name="f67" fmla="*/ 43 f53 1"/>
              <a:gd name="f68" fmla="*/ 15 f52 1"/>
              <a:gd name="f69" fmla="*/ 30 f53 1"/>
              <a:gd name="f70" fmla="*/ 18 f52 1"/>
              <a:gd name="f71" fmla="*/ 16 f53 1"/>
              <a:gd name="f72" fmla="*/ 27 f52 1"/>
              <a:gd name="f73" fmla="*/ 0 f53 1"/>
              <a:gd name="f74" fmla="*/ 3 f52 1"/>
              <a:gd name="f75" fmla="*/ 13 f52 1"/>
              <a:gd name="f76" fmla="*/ 31 f53 1"/>
              <a:gd name="f77" fmla="*/ 48 f53 1"/>
              <a:gd name="f78" fmla="*/ 0 f52 1"/>
              <a:gd name="f79" fmla="*/ 72 f53 1"/>
              <a:gd name="f80" fmla="*/ 9 f52 1"/>
              <a:gd name="f81" fmla="*/ 36 f52 1"/>
              <a:gd name="f82" fmla="*/ f54 1 f2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80"/>
              <a:gd name="f98" fmla="*/ f72 1 98"/>
              <a:gd name="f99" fmla="*/ f73 1 80"/>
              <a:gd name="f100" fmla="*/ f74 1 98"/>
              <a:gd name="f101" fmla="*/ f75 1 98"/>
              <a:gd name="f102" fmla="*/ f76 1 80"/>
              <a:gd name="f103" fmla="*/ f77 1 80"/>
              <a:gd name="f104" fmla="*/ f78 1 98"/>
              <a:gd name="f105" fmla="*/ f79 1 80"/>
              <a:gd name="f106" fmla="*/ f80 1 98"/>
              <a:gd name="f107" fmla="*/ f81 1 98"/>
              <a:gd name="f108" fmla="*/ 0 1 f55"/>
              <a:gd name="f109" fmla="*/ f6 1 f55"/>
              <a:gd name="f110" fmla="*/ 0 1 f56"/>
              <a:gd name="f111" fmla="*/ f7 1 f56"/>
              <a:gd name="f112" fmla="+- f82 0 f1"/>
              <a:gd name="f113" fmla="*/ f83 1 f55"/>
              <a:gd name="f114" fmla="*/ f84 1 f56"/>
              <a:gd name="f115" fmla="*/ f85 1 f55"/>
              <a:gd name="f116" fmla="*/ f86 1 f56"/>
              <a:gd name="f117" fmla="*/ f87 1 f55"/>
              <a:gd name="f118" fmla="*/ f88 1 f56"/>
              <a:gd name="f119" fmla="*/ f89 1 f55"/>
              <a:gd name="f120" fmla="*/ f90 1 f56"/>
              <a:gd name="f121" fmla="*/ f91 1 f55"/>
              <a:gd name="f122" fmla="*/ f92 1 f56"/>
              <a:gd name="f123" fmla="*/ f93 1 f55"/>
              <a:gd name="f124" fmla="*/ f94 1 f56"/>
              <a:gd name="f125" fmla="*/ f95 1 f55"/>
              <a:gd name="f126" fmla="*/ f96 1 f56"/>
              <a:gd name="f127" fmla="*/ f97 1 f55"/>
              <a:gd name="f128" fmla="*/ f98 1 f56"/>
              <a:gd name="f129" fmla="*/ f99 1 f55"/>
              <a:gd name="f130" fmla="*/ f100 1 f56"/>
              <a:gd name="f131" fmla="*/ f101 1 f56"/>
              <a:gd name="f132" fmla="*/ f102 1 f55"/>
              <a:gd name="f133" fmla="*/ f103 1 f55"/>
              <a:gd name="f134" fmla="*/ f104 1 f56"/>
              <a:gd name="f135" fmla="*/ f105 1 f55"/>
              <a:gd name="f136" fmla="*/ f106 1 f56"/>
              <a:gd name="f137" fmla="*/ f107 1 f56"/>
              <a:gd name="f138" fmla="*/ f108 f50 1"/>
              <a:gd name="f139" fmla="*/ f109 f50 1"/>
              <a:gd name="f140" fmla="*/ f111 f51 1"/>
              <a:gd name="f141" fmla="*/ f110 f51 1"/>
              <a:gd name="f142" fmla="*/ f113 f50 1"/>
              <a:gd name="f143" fmla="*/ f114 f51 1"/>
              <a:gd name="f144" fmla="*/ f115 f50 1"/>
              <a:gd name="f145" fmla="*/ f116 f51 1"/>
              <a:gd name="f146" fmla="*/ f117 f50 1"/>
              <a:gd name="f147" fmla="*/ f118 f51 1"/>
              <a:gd name="f148" fmla="*/ f119 f50 1"/>
              <a:gd name="f149" fmla="*/ f120 f51 1"/>
              <a:gd name="f150" fmla="*/ f121 f50 1"/>
              <a:gd name="f151" fmla="*/ f122 f51 1"/>
              <a:gd name="f152" fmla="*/ f123 f50 1"/>
              <a:gd name="f153" fmla="*/ f124 f51 1"/>
              <a:gd name="f154" fmla="*/ f125 f50 1"/>
              <a:gd name="f155" fmla="*/ f126 f51 1"/>
              <a:gd name="f156" fmla="*/ f127 f50 1"/>
              <a:gd name="f157" fmla="*/ f128 f51 1"/>
              <a:gd name="f158" fmla="*/ f129 f50 1"/>
              <a:gd name="f159" fmla="*/ f130 f51 1"/>
              <a:gd name="f160" fmla="*/ f131 f51 1"/>
              <a:gd name="f161" fmla="*/ f132 f50 1"/>
              <a:gd name="f162" fmla="*/ f133 f50 1"/>
              <a:gd name="f163" fmla="*/ f134 f51 1"/>
              <a:gd name="f164" fmla="*/ f135 f50 1"/>
              <a:gd name="f165" fmla="*/ f136 f51 1"/>
              <a:gd name="f166" fmla="*/ f137 f5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2" y="f143"/>
              </a:cxn>
              <a:cxn ang="f112">
                <a:pos x="f144" y="f143"/>
              </a:cxn>
              <a:cxn ang="f112">
                <a:pos x="f144" y="f145"/>
              </a:cxn>
              <a:cxn ang="f112">
                <a:pos x="f146" y="f147"/>
              </a:cxn>
              <a:cxn ang="f112">
                <a:pos x="f148" y="f149"/>
              </a:cxn>
              <a:cxn ang="f112">
                <a:pos x="f150" y="f151"/>
              </a:cxn>
              <a:cxn ang="f112">
                <a:pos x="f152" y="f153"/>
              </a:cxn>
              <a:cxn ang="f112">
                <a:pos x="f154" y="f155"/>
              </a:cxn>
              <a:cxn ang="f112">
                <a:pos x="f156" y="f157"/>
              </a:cxn>
              <a:cxn ang="f112">
                <a:pos x="f156" y="f143"/>
              </a:cxn>
              <a:cxn ang="f112">
                <a:pos x="f158" y="f143"/>
              </a:cxn>
              <a:cxn ang="f112">
                <a:pos x="f158" y="f159"/>
              </a:cxn>
              <a:cxn ang="f112">
                <a:pos x="f156" y="f159"/>
              </a:cxn>
              <a:cxn ang="f112">
                <a:pos x="f156" y="f160"/>
              </a:cxn>
              <a:cxn ang="f112">
                <a:pos x="f161" y="f159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42" y="f166"/>
              </a:cxn>
              <a:cxn ang="f112">
                <a:pos x="f142" y="f143"/>
              </a:cxn>
            </a:cxnLst>
            <a:rect l="f138" t="f141" r="f139" b="f140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10" y="f29"/>
                  <a:pt x="f31" y="f27"/>
                  <a:pt x="f32" y="f23"/>
                </a:cubicBezTo>
                <a:cubicBezTo>
                  <a:pt x="f33" y="f34"/>
                  <a:pt x="f21" y="f35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6"/>
                </a:lnTo>
                <a:lnTo>
                  <a:pt x="f27" y="f36"/>
                </a:lnTo>
                <a:lnTo>
                  <a:pt x="f27" y="f37"/>
                </a:lnTo>
                <a:cubicBezTo>
                  <a:pt x="f34" y="f38"/>
                  <a:pt x="f39" y="f40"/>
                  <a:pt x="f13" y="f36"/>
                </a:cubicBezTo>
                <a:cubicBezTo>
                  <a:pt x="f41" y="f42"/>
                  <a:pt x="f43" y="f5"/>
                  <a:pt x="f28" y="f5"/>
                </a:cubicBezTo>
                <a:cubicBezTo>
                  <a:pt x="f44" y="f5"/>
                  <a:pt x="f45" y="f36"/>
                  <a:pt x="f46" y="f38"/>
                </a:cubicBezTo>
                <a:cubicBezTo>
                  <a:pt x="f47" y="f29"/>
                  <a:pt x="f6" y="f17"/>
                  <a:pt x="f6" y="f48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Freeform 217"/>
          <p:cNvSpPr/>
          <p:nvPr/>
        </p:nvSpPr>
        <p:spPr>
          <a:xfrm>
            <a:off x="6916457" y="2450884"/>
            <a:ext cx="534110" cy="6241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1"/>
              <a:gd name="f7" fmla="val 465"/>
              <a:gd name="f8" fmla="val 185"/>
              <a:gd name="f9" fmla="val 313"/>
              <a:gd name="f10" fmla="val 26"/>
              <a:gd name="f11" fmla="val 439"/>
              <a:gd name="f12" fmla="val 158"/>
              <a:gd name="f13" fmla="val 346"/>
              <a:gd name="f14" fmla="val 3"/>
              <a:gd name="f15" fmla="val 391"/>
              <a:gd name="f16" fmla="val 39"/>
              <a:gd name="f17" fmla="val 225"/>
              <a:gd name="f18" fmla="val 52"/>
              <a:gd name="f19" fmla="val 128"/>
              <a:gd name="f20" fmla="val 90"/>
              <a:gd name="f21" fmla="val 32"/>
              <a:gd name="f22" fmla="val 60"/>
              <a:gd name="f23" fmla="val 119"/>
              <a:gd name="f24" fmla="val 1"/>
              <a:gd name="f25" fmla="val 191"/>
              <a:gd name="f26" fmla="val 16"/>
              <a:gd name="f27" fmla="val 308"/>
              <a:gd name="f28" fmla="val 199"/>
              <a:gd name="f29" fmla="val 234"/>
              <a:gd name="f30" fmla="+- 0 0 -90"/>
              <a:gd name="f31" fmla="*/ f3 1 401"/>
              <a:gd name="f32" fmla="*/ f4 1 465"/>
              <a:gd name="f33" fmla="+- f7 0 f5"/>
              <a:gd name="f34" fmla="+- f6 0 f5"/>
              <a:gd name="f35" fmla="*/ f30 f0 1"/>
              <a:gd name="f36" fmla="*/ f34 1 401"/>
              <a:gd name="f37" fmla="*/ f33 1 465"/>
              <a:gd name="f38" fmla="*/ 185 f34 1"/>
              <a:gd name="f39" fmla="*/ 313 f33 1"/>
              <a:gd name="f40" fmla="*/ 0 f34 1"/>
              <a:gd name="f41" fmla="*/ 465 f33 1"/>
              <a:gd name="f42" fmla="*/ 52 f34 1"/>
              <a:gd name="f43" fmla="*/ 128 f33 1"/>
              <a:gd name="f44" fmla="*/ 119 f34 1"/>
              <a:gd name="f45" fmla="*/ 1 f33 1"/>
              <a:gd name="f46" fmla="*/ 401 f34 1"/>
              <a:gd name="f47" fmla="*/ 234 f33 1"/>
              <a:gd name="f48" fmla="*/ f35 1 f2"/>
              <a:gd name="f49" fmla="*/ f38 1 401"/>
              <a:gd name="f50" fmla="*/ f39 1 465"/>
              <a:gd name="f51" fmla="*/ f40 1 401"/>
              <a:gd name="f52" fmla="*/ f41 1 465"/>
              <a:gd name="f53" fmla="*/ f42 1 401"/>
              <a:gd name="f54" fmla="*/ f43 1 465"/>
              <a:gd name="f55" fmla="*/ f44 1 401"/>
              <a:gd name="f56" fmla="*/ f45 1 465"/>
              <a:gd name="f57" fmla="*/ f46 1 401"/>
              <a:gd name="f58" fmla="*/ f47 1 465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1" h="465">
                <a:moveTo>
                  <a:pt x="f8" y="f9"/>
                </a:moveTo>
                <a:cubicBezTo>
                  <a:pt x="f10" y="f11"/>
                  <a:pt x="f12" y="f13"/>
                  <a:pt x="f5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6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5" name="Freeform 218"/>
          <p:cNvSpPr/>
          <p:nvPr/>
        </p:nvSpPr>
        <p:spPr>
          <a:xfrm>
            <a:off x="6807067" y="2759759"/>
            <a:ext cx="1525091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0"/>
              <a:gd name="f7" fmla="val 816"/>
              <a:gd name="f8" fmla="val 1116"/>
              <a:gd name="f9" fmla="val 720"/>
              <a:gd name="f10" fmla="val 1073"/>
              <a:gd name="f11" fmla="val 1016"/>
              <a:gd name="f12" fmla="val 722"/>
              <a:gd name="f13" fmla="val 1018"/>
              <a:gd name="f14" fmla="val 714"/>
              <a:gd name="f15" fmla="val 702"/>
              <a:gd name="f16" fmla="val 1031"/>
              <a:gd name="f17" fmla="val 677"/>
              <a:gd name="f18" fmla="val 1036"/>
              <a:gd name="f19" fmla="val 663"/>
              <a:gd name="f20" fmla="val 1040"/>
              <a:gd name="f21" fmla="val 648"/>
              <a:gd name="f22" fmla="val 1044"/>
              <a:gd name="f23" fmla="val 633"/>
              <a:gd name="f24" fmla="val 1048"/>
              <a:gd name="f25" fmla="val 618"/>
              <a:gd name="f26" fmla="val 1051"/>
              <a:gd name="f27" fmla="val 603"/>
              <a:gd name="f28" fmla="val 1053"/>
              <a:gd name="f29" fmla="val 588"/>
              <a:gd name="f30" fmla="val 1055"/>
              <a:gd name="f31" fmla="val 572"/>
              <a:gd name="f32" fmla="val 1057"/>
              <a:gd name="f33" fmla="val 556"/>
              <a:gd name="f34" fmla="val 1058"/>
              <a:gd name="f35" fmla="val 540"/>
              <a:gd name="f36" fmla="val 524"/>
              <a:gd name="f37" fmla="val 267"/>
              <a:gd name="f38" fmla="val 839"/>
              <a:gd name="f39" fmla="val 58"/>
              <a:gd name="f40" fmla="val 570"/>
              <a:gd name="f41" fmla="val 301"/>
              <a:gd name="f42" fmla="val 83"/>
              <a:gd name="f43" fmla="val 86"/>
              <a:gd name="f44" fmla="val 93"/>
              <a:gd name="f45" fmla="val 99"/>
              <a:gd name="f46" fmla="val 110"/>
              <a:gd name="f47" fmla="val 676"/>
              <a:gd name="f48" fmla="val 122"/>
              <a:gd name="f49" fmla="val 704"/>
              <a:gd name="f50" fmla="val 125"/>
              <a:gd name="f51" fmla="val 711"/>
              <a:gd name="f52" fmla="val 133"/>
              <a:gd name="f53" fmla="val 130"/>
              <a:gd name="f54" fmla="val 729"/>
              <a:gd name="f55" fmla="val 128"/>
              <a:gd name="f56" fmla="val 732"/>
              <a:gd name="f57" fmla="val 84"/>
              <a:gd name="f58" fmla="val 810"/>
              <a:gd name="f59" fmla="val 26"/>
              <a:gd name="f60" fmla="val 20"/>
              <a:gd name="f61" fmla="val 709"/>
              <a:gd name="f62" fmla="val 700"/>
              <a:gd name="f63" fmla="val 17"/>
              <a:gd name="f64" fmla="val 692"/>
              <a:gd name="f65" fmla="val 15"/>
              <a:gd name="f66" fmla="val 683"/>
              <a:gd name="f67" fmla="val 14"/>
              <a:gd name="f68" fmla="val 674"/>
              <a:gd name="f69" fmla="val 12"/>
              <a:gd name="f70" fmla="val 665"/>
              <a:gd name="f71" fmla="val 10"/>
              <a:gd name="f72" fmla="val 656"/>
              <a:gd name="f73" fmla="val 8"/>
              <a:gd name="f74" fmla="val 647"/>
              <a:gd name="f75" fmla="val 7"/>
              <a:gd name="f76" fmla="val 638"/>
              <a:gd name="f77" fmla="val 5"/>
              <a:gd name="f78" fmla="val 628"/>
              <a:gd name="f79" fmla="val 4"/>
              <a:gd name="f80" fmla="val 619"/>
              <a:gd name="f81" fmla="val 3"/>
              <a:gd name="f82" fmla="val 610"/>
              <a:gd name="f83" fmla="val 2"/>
              <a:gd name="f84" fmla="val 601"/>
              <a:gd name="f85" fmla="val 591"/>
              <a:gd name="f86" fmla="val 1"/>
              <a:gd name="f87" fmla="val 582"/>
              <a:gd name="f88" fmla="val 563"/>
              <a:gd name="f89" fmla="val 553"/>
              <a:gd name="f90" fmla="val 248"/>
              <a:gd name="f91" fmla="val 256"/>
              <a:gd name="f92" fmla="val 885"/>
              <a:gd name="f93" fmla="val 1139"/>
              <a:gd name="f94" fmla="val 1138"/>
              <a:gd name="f95" fmla="val 1137"/>
              <a:gd name="f96" fmla="val 1136"/>
              <a:gd name="f97" fmla="val 1135"/>
              <a:gd name="f98" fmla="val 1133"/>
              <a:gd name="f99" fmla="val 1132"/>
              <a:gd name="f100" fmla="val 1130"/>
              <a:gd name="f101" fmla="val 1128"/>
              <a:gd name="f102" fmla="val 1127"/>
              <a:gd name="f103" fmla="val 1126"/>
              <a:gd name="f104" fmla="val 1124"/>
              <a:gd name="f105" fmla="val 1121"/>
              <a:gd name="f106" fmla="val 1122"/>
              <a:gd name="f107" fmla="val 708"/>
              <a:gd name="f108" fmla="+- 0 0 -90"/>
              <a:gd name="f109" fmla="*/ f3 1 1140"/>
              <a:gd name="f110" fmla="*/ f4 1 816"/>
              <a:gd name="f111" fmla="+- f7 0 f5"/>
              <a:gd name="f112" fmla="+- f6 0 f5"/>
              <a:gd name="f113" fmla="*/ f108 f0 1"/>
              <a:gd name="f114" fmla="*/ f112 1 1140"/>
              <a:gd name="f115" fmla="*/ f111 1 816"/>
              <a:gd name="f116" fmla="*/ 1116 f112 1"/>
              <a:gd name="f117" fmla="*/ 720 f111 1"/>
              <a:gd name="f118" fmla="*/ 1018 f112 1"/>
              <a:gd name="f119" fmla="*/ 714 f111 1"/>
              <a:gd name="f120" fmla="*/ 1036 f112 1"/>
              <a:gd name="f121" fmla="*/ 663 f111 1"/>
              <a:gd name="f122" fmla="*/ 1048 f112 1"/>
              <a:gd name="f123" fmla="*/ 618 f111 1"/>
              <a:gd name="f124" fmla="*/ 1055 f112 1"/>
              <a:gd name="f125" fmla="*/ 572 f111 1"/>
              <a:gd name="f126" fmla="*/ 1058 f112 1"/>
              <a:gd name="f127" fmla="*/ 524 f111 1"/>
              <a:gd name="f128" fmla="*/ 570 f112 1"/>
              <a:gd name="f129" fmla="*/ 58 f111 1"/>
              <a:gd name="f130" fmla="*/ 83 f112 1"/>
              <a:gd name="f131" fmla="*/ 93 f112 1"/>
              <a:gd name="f132" fmla="*/ 122 f112 1"/>
              <a:gd name="f133" fmla="*/ 704 f111 1"/>
              <a:gd name="f134" fmla="*/ 130 f112 1"/>
              <a:gd name="f135" fmla="*/ 729 f111 1"/>
              <a:gd name="f136" fmla="*/ 26 f112 1"/>
              <a:gd name="f137" fmla="*/ 17 f112 1"/>
              <a:gd name="f138" fmla="*/ 692 f111 1"/>
              <a:gd name="f139" fmla="*/ 12 f112 1"/>
              <a:gd name="f140" fmla="*/ 665 f111 1"/>
              <a:gd name="f141" fmla="*/ 7 f112 1"/>
              <a:gd name="f142" fmla="*/ 638 f111 1"/>
              <a:gd name="f143" fmla="*/ 3 f112 1"/>
              <a:gd name="f144" fmla="*/ 610 f111 1"/>
              <a:gd name="f145" fmla="*/ 1 f112 1"/>
              <a:gd name="f146" fmla="*/ 582 f111 1"/>
              <a:gd name="f147" fmla="*/ 0 f112 1"/>
              <a:gd name="f148" fmla="*/ 553 f111 1"/>
              <a:gd name="f149" fmla="*/ 0 f111 1"/>
              <a:gd name="f150" fmla="*/ 1140 f112 1"/>
              <a:gd name="f151" fmla="*/ 1139 f112 1"/>
              <a:gd name="f152" fmla="*/ 1137 f112 1"/>
              <a:gd name="f153" fmla="*/ 1133 f112 1"/>
              <a:gd name="f154" fmla="*/ 1128 f112 1"/>
              <a:gd name="f155" fmla="*/ 1124 f112 1"/>
              <a:gd name="f156" fmla="*/ f113 1 f2"/>
              <a:gd name="f157" fmla="*/ f116 1 1140"/>
              <a:gd name="f158" fmla="*/ f117 1 816"/>
              <a:gd name="f159" fmla="*/ f118 1 1140"/>
              <a:gd name="f160" fmla="*/ f119 1 816"/>
              <a:gd name="f161" fmla="*/ f120 1 1140"/>
              <a:gd name="f162" fmla="*/ f121 1 816"/>
              <a:gd name="f163" fmla="*/ f122 1 1140"/>
              <a:gd name="f164" fmla="*/ f123 1 816"/>
              <a:gd name="f165" fmla="*/ f124 1 1140"/>
              <a:gd name="f166" fmla="*/ f125 1 816"/>
              <a:gd name="f167" fmla="*/ f126 1 1140"/>
              <a:gd name="f168" fmla="*/ f127 1 816"/>
              <a:gd name="f169" fmla="*/ f128 1 1140"/>
              <a:gd name="f170" fmla="*/ f129 1 816"/>
              <a:gd name="f171" fmla="*/ f130 1 1140"/>
              <a:gd name="f172" fmla="*/ f131 1 1140"/>
              <a:gd name="f173" fmla="*/ f132 1 1140"/>
              <a:gd name="f174" fmla="*/ f133 1 816"/>
              <a:gd name="f175" fmla="*/ f134 1 1140"/>
              <a:gd name="f176" fmla="*/ f135 1 816"/>
              <a:gd name="f177" fmla="*/ f136 1 1140"/>
              <a:gd name="f178" fmla="*/ f137 1 1140"/>
              <a:gd name="f179" fmla="*/ f138 1 816"/>
              <a:gd name="f180" fmla="*/ f139 1 1140"/>
              <a:gd name="f181" fmla="*/ f140 1 816"/>
              <a:gd name="f182" fmla="*/ f141 1 1140"/>
              <a:gd name="f183" fmla="*/ f142 1 816"/>
              <a:gd name="f184" fmla="*/ f143 1 1140"/>
              <a:gd name="f185" fmla="*/ f144 1 816"/>
              <a:gd name="f186" fmla="*/ f145 1 1140"/>
              <a:gd name="f187" fmla="*/ f146 1 816"/>
              <a:gd name="f188" fmla="*/ f147 1 1140"/>
              <a:gd name="f189" fmla="*/ f148 1 816"/>
              <a:gd name="f190" fmla="*/ f149 1 816"/>
              <a:gd name="f191" fmla="*/ f150 1 1140"/>
              <a:gd name="f192" fmla="*/ f151 1 1140"/>
              <a:gd name="f193" fmla="*/ f152 1 1140"/>
              <a:gd name="f194" fmla="*/ f153 1 1140"/>
              <a:gd name="f195" fmla="*/ f154 1 1140"/>
              <a:gd name="f196" fmla="*/ f155 1 1140"/>
              <a:gd name="f197" fmla="*/ 0 1 f114"/>
              <a:gd name="f198" fmla="*/ f6 1 f114"/>
              <a:gd name="f199" fmla="*/ 0 1 f115"/>
              <a:gd name="f200" fmla="*/ f7 1 f115"/>
              <a:gd name="f201" fmla="+- f156 0 f1"/>
              <a:gd name="f202" fmla="*/ f157 1 f114"/>
              <a:gd name="f203" fmla="*/ f158 1 f115"/>
              <a:gd name="f204" fmla="*/ f159 1 f114"/>
              <a:gd name="f205" fmla="*/ f160 1 f115"/>
              <a:gd name="f206" fmla="*/ f161 1 f114"/>
              <a:gd name="f207" fmla="*/ f162 1 f115"/>
              <a:gd name="f208" fmla="*/ f163 1 f114"/>
              <a:gd name="f209" fmla="*/ f164 1 f115"/>
              <a:gd name="f210" fmla="*/ f165 1 f114"/>
              <a:gd name="f211" fmla="*/ f166 1 f115"/>
              <a:gd name="f212" fmla="*/ f167 1 f114"/>
              <a:gd name="f213" fmla="*/ f168 1 f115"/>
              <a:gd name="f214" fmla="*/ f169 1 f114"/>
              <a:gd name="f215" fmla="*/ f170 1 f115"/>
              <a:gd name="f216" fmla="*/ f171 1 f114"/>
              <a:gd name="f217" fmla="*/ f172 1 f114"/>
              <a:gd name="f218" fmla="*/ f173 1 f114"/>
              <a:gd name="f219" fmla="*/ f174 1 f115"/>
              <a:gd name="f220" fmla="*/ f175 1 f114"/>
              <a:gd name="f221" fmla="*/ f176 1 f115"/>
              <a:gd name="f222" fmla="*/ f177 1 f114"/>
              <a:gd name="f223" fmla="*/ f178 1 f114"/>
              <a:gd name="f224" fmla="*/ f179 1 f115"/>
              <a:gd name="f225" fmla="*/ f180 1 f114"/>
              <a:gd name="f226" fmla="*/ f181 1 f115"/>
              <a:gd name="f227" fmla="*/ f182 1 f114"/>
              <a:gd name="f228" fmla="*/ f183 1 f115"/>
              <a:gd name="f229" fmla="*/ f184 1 f114"/>
              <a:gd name="f230" fmla="*/ f185 1 f115"/>
              <a:gd name="f231" fmla="*/ f186 1 f114"/>
              <a:gd name="f232" fmla="*/ f187 1 f115"/>
              <a:gd name="f233" fmla="*/ f188 1 f114"/>
              <a:gd name="f234" fmla="*/ f189 1 f115"/>
              <a:gd name="f235" fmla="*/ f190 1 f115"/>
              <a:gd name="f236" fmla="*/ f191 1 f114"/>
              <a:gd name="f237" fmla="*/ f192 1 f114"/>
              <a:gd name="f238" fmla="*/ f193 1 f114"/>
              <a:gd name="f239" fmla="*/ f194 1 f114"/>
              <a:gd name="f240" fmla="*/ f195 1 f114"/>
              <a:gd name="f241" fmla="*/ f196 1 f114"/>
              <a:gd name="f242" fmla="*/ f197 f109 1"/>
              <a:gd name="f243" fmla="*/ f198 f109 1"/>
              <a:gd name="f244" fmla="*/ f200 f110 1"/>
              <a:gd name="f245" fmla="*/ f199 f110 1"/>
              <a:gd name="f246" fmla="*/ f202 f109 1"/>
              <a:gd name="f247" fmla="*/ f203 f110 1"/>
              <a:gd name="f248" fmla="*/ f204 f109 1"/>
              <a:gd name="f249" fmla="*/ f205 f110 1"/>
              <a:gd name="f250" fmla="*/ f206 f109 1"/>
              <a:gd name="f251" fmla="*/ f207 f110 1"/>
              <a:gd name="f252" fmla="*/ f208 f109 1"/>
              <a:gd name="f253" fmla="*/ f209 f110 1"/>
              <a:gd name="f254" fmla="*/ f210 f109 1"/>
              <a:gd name="f255" fmla="*/ f211 f110 1"/>
              <a:gd name="f256" fmla="*/ f212 f109 1"/>
              <a:gd name="f257" fmla="*/ f213 f110 1"/>
              <a:gd name="f258" fmla="*/ f214 f109 1"/>
              <a:gd name="f259" fmla="*/ f215 f110 1"/>
              <a:gd name="f260" fmla="*/ f216 f109 1"/>
              <a:gd name="f261" fmla="*/ f217 f109 1"/>
              <a:gd name="f262" fmla="*/ f218 f109 1"/>
              <a:gd name="f263" fmla="*/ f219 f110 1"/>
              <a:gd name="f264" fmla="*/ f220 f109 1"/>
              <a:gd name="f265" fmla="*/ f221 f110 1"/>
              <a:gd name="f266" fmla="*/ f222 f109 1"/>
              <a:gd name="f267" fmla="*/ f223 f109 1"/>
              <a:gd name="f268" fmla="*/ f224 f110 1"/>
              <a:gd name="f269" fmla="*/ f225 f109 1"/>
              <a:gd name="f270" fmla="*/ f226 f110 1"/>
              <a:gd name="f271" fmla="*/ f227 f109 1"/>
              <a:gd name="f272" fmla="*/ f228 f110 1"/>
              <a:gd name="f273" fmla="*/ f229 f109 1"/>
              <a:gd name="f274" fmla="*/ f230 f110 1"/>
              <a:gd name="f275" fmla="*/ f231 f109 1"/>
              <a:gd name="f276" fmla="*/ f232 f110 1"/>
              <a:gd name="f277" fmla="*/ f233 f109 1"/>
              <a:gd name="f278" fmla="*/ f234 f110 1"/>
              <a:gd name="f279" fmla="*/ f235 f110 1"/>
              <a:gd name="f280" fmla="*/ f236 f109 1"/>
              <a:gd name="f281" fmla="*/ f237 f109 1"/>
              <a:gd name="f282" fmla="*/ f238 f109 1"/>
              <a:gd name="f283" fmla="*/ f239 f109 1"/>
              <a:gd name="f284" fmla="*/ f240 f109 1"/>
              <a:gd name="f285" fmla="*/ f241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1">
                <a:pos x="f246" y="f247"/>
              </a:cxn>
              <a:cxn ang="f201">
                <a:pos x="f248" y="f249"/>
              </a:cxn>
              <a:cxn ang="f201">
                <a:pos x="f250" y="f251"/>
              </a:cxn>
              <a:cxn ang="f201">
                <a:pos x="f252" y="f253"/>
              </a:cxn>
              <a:cxn ang="f201">
                <a:pos x="f254" y="f255"/>
              </a:cxn>
              <a:cxn ang="f201">
                <a:pos x="f256" y="f257"/>
              </a:cxn>
              <a:cxn ang="f201">
                <a:pos x="f258" y="f259"/>
              </a:cxn>
              <a:cxn ang="f201">
                <a:pos x="f260" y="f257"/>
              </a:cxn>
              <a:cxn ang="f201">
                <a:pos x="f261" y="f253"/>
              </a:cxn>
              <a:cxn ang="f201">
                <a:pos x="f262" y="f263"/>
              </a:cxn>
              <a:cxn ang="f201">
                <a:pos x="f264" y="f265"/>
              </a:cxn>
              <a:cxn ang="f201">
                <a:pos x="f266" y="f247"/>
              </a:cxn>
              <a:cxn ang="f201">
                <a:pos x="f267" y="f268"/>
              </a:cxn>
              <a:cxn ang="f201">
                <a:pos x="f269" y="f270"/>
              </a:cxn>
              <a:cxn ang="f201">
                <a:pos x="f271" y="f272"/>
              </a:cxn>
              <a:cxn ang="f201">
                <a:pos x="f273" y="f274"/>
              </a:cxn>
              <a:cxn ang="f201">
                <a:pos x="f275" y="f276"/>
              </a:cxn>
              <a:cxn ang="f201">
                <a:pos x="f277" y="f278"/>
              </a:cxn>
              <a:cxn ang="f201">
                <a:pos x="f258" y="f279"/>
              </a:cxn>
              <a:cxn ang="f201">
                <a:pos x="f280" y="f278"/>
              </a:cxn>
              <a:cxn ang="f201">
                <a:pos x="f281" y="f276"/>
              </a:cxn>
              <a:cxn ang="f201">
                <a:pos x="f282" y="f274"/>
              </a:cxn>
              <a:cxn ang="f201">
                <a:pos x="f283" y="f272"/>
              </a:cxn>
              <a:cxn ang="f201">
                <a:pos x="f284" y="f270"/>
              </a:cxn>
              <a:cxn ang="f201">
                <a:pos x="f285" y="f268"/>
              </a:cxn>
              <a:cxn ang="f201">
                <a:pos x="f246" y="f247"/>
              </a:cxn>
            </a:cxnLst>
            <a:rect l="f242" t="f245" r="f243" b="f244"/>
            <a:pathLst>
              <a:path w="1140" h="816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29"/>
                  <a:pt x="f44" y="f25"/>
                </a:cubicBezTo>
                <a:cubicBezTo>
                  <a:pt x="f45" y="f21"/>
                  <a:pt x="f46" y="f47"/>
                  <a:pt x="f48" y="f49"/>
                </a:cubicBezTo>
                <a:cubicBezTo>
                  <a:pt x="f50" y="f51"/>
                  <a:pt x="f52" y="f12"/>
                  <a:pt x="f53" y="f54"/>
                </a:cubicBezTo>
                <a:cubicBezTo>
                  <a:pt x="f55" y="f56"/>
                  <a:pt x="f57" y="f58"/>
                  <a:pt x="f59" y="f9"/>
                </a:cubicBezTo>
                <a:cubicBezTo>
                  <a:pt x="f60" y="f61"/>
                  <a:pt x="f60" y="f62"/>
                  <a:pt x="f63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83" y="f84"/>
                  <a:pt x="f83" y="f85"/>
                  <a:pt x="f86" y="f87"/>
                </a:cubicBezTo>
                <a:cubicBezTo>
                  <a:pt x="f86" y="f31"/>
                  <a:pt x="f5" y="f88"/>
                  <a:pt x="f5" y="f89"/>
                </a:cubicBezTo>
                <a:cubicBezTo>
                  <a:pt x="f5" y="f90"/>
                  <a:pt x="f91" y="f5"/>
                  <a:pt x="f40" y="f5"/>
                </a:cubicBezTo>
                <a:cubicBezTo>
                  <a:pt x="f92" y="f5"/>
                  <a:pt x="f6" y="f90"/>
                  <a:pt x="f6" y="f89"/>
                </a:cubicBezTo>
                <a:cubicBezTo>
                  <a:pt x="f6" y="f88"/>
                  <a:pt x="f6" y="f31"/>
                  <a:pt x="f93" y="f87"/>
                </a:cubicBezTo>
                <a:cubicBezTo>
                  <a:pt x="f93" y="f85"/>
                  <a:pt x="f94" y="f84"/>
                  <a:pt x="f95" y="f82"/>
                </a:cubicBezTo>
                <a:cubicBezTo>
                  <a:pt x="f96" y="f80"/>
                  <a:pt x="f97" y="f78"/>
                  <a:pt x="f98" y="f76"/>
                </a:cubicBezTo>
                <a:cubicBezTo>
                  <a:pt x="f99" y="f74"/>
                  <a:pt x="f100" y="f72"/>
                  <a:pt x="f101" y="f70"/>
                </a:cubicBezTo>
                <a:cubicBezTo>
                  <a:pt x="f102" y="f68"/>
                  <a:pt x="f103" y="f66"/>
                  <a:pt x="f104" y="f64"/>
                </a:cubicBezTo>
                <a:cubicBezTo>
                  <a:pt x="f105" y="f62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6" name="Freeform 219"/>
          <p:cNvSpPr/>
          <p:nvPr/>
        </p:nvSpPr>
        <p:spPr>
          <a:xfrm>
            <a:off x="6993678" y="2534533"/>
            <a:ext cx="321749" cy="4761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3"/>
              <a:gd name="f7" fmla="val 358"/>
              <a:gd name="f8" fmla="val 131"/>
              <a:gd name="f9" fmla="val 248"/>
              <a:gd name="f10" fmla="val 132"/>
              <a:gd name="f11" fmla="val 252"/>
              <a:gd name="f12" fmla="val 3"/>
              <a:gd name="f13" fmla="val 284"/>
              <a:gd name="f14" fmla="val 22"/>
              <a:gd name="f15" fmla="val 231"/>
              <a:gd name="f16" fmla="val 35"/>
              <a:gd name="f17" fmla="val 135"/>
              <a:gd name="f18" fmla="val 73"/>
              <a:gd name="f19" fmla="val 38"/>
              <a:gd name="f20" fmla="val 77"/>
              <a:gd name="f21" fmla="val 1"/>
              <a:gd name="f22" fmla="val 78"/>
              <a:gd name="f23" fmla="val 98"/>
              <a:gd name="f24" fmla="val 55"/>
              <a:gd name="f25" fmla="val 205"/>
              <a:gd name="f26" fmla="val 241"/>
              <a:gd name="f27" fmla="val 202"/>
              <a:gd name="f28" fmla="+- 0 0 -90"/>
              <a:gd name="f29" fmla="*/ f3 1 243"/>
              <a:gd name="f30" fmla="*/ f4 1 358"/>
              <a:gd name="f31" fmla="+- f7 0 f5"/>
              <a:gd name="f32" fmla="+- f6 0 f5"/>
              <a:gd name="f33" fmla="*/ f28 f0 1"/>
              <a:gd name="f34" fmla="*/ f32 1 243"/>
              <a:gd name="f35" fmla="*/ f31 1 358"/>
              <a:gd name="f36" fmla="*/ 131 f32 1"/>
              <a:gd name="f37" fmla="*/ 248 f31 1"/>
              <a:gd name="f38" fmla="*/ 0 f32 1"/>
              <a:gd name="f39" fmla="*/ 358 f31 1"/>
              <a:gd name="f40" fmla="*/ 35 f32 1"/>
              <a:gd name="f41" fmla="*/ 135 f31 1"/>
              <a:gd name="f42" fmla="*/ 78 f32 1"/>
              <a:gd name="f43" fmla="*/ 0 f31 1"/>
              <a:gd name="f44" fmla="*/ 241 f32 1"/>
              <a:gd name="f45" fmla="*/ 202 f31 1"/>
              <a:gd name="f46" fmla="*/ f33 1 f2"/>
              <a:gd name="f47" fmla="*/ f36 1 243"/>
              <a:gd name="f48" fmla="*/ f37 1 358"/>
              <a:gd name="f49" fmla="*/ f38 1 243"/>
              <a:gd name="f50" fmla="*/ f39 1 358"/>
              <a:gd name="f51" fmla="*/ f40 1 243"/>
              <a:gd name="f52" fmla="*/ f41 1 358"/>
              <a:gd name="f53" fmla="*/ f42 1 243"/>
              <a:gd name="f54" fmla="*/ f43 1 358"/>
              <a:gd name="f55" fmla="*/ f44 1 243"/>
              <a:gd name="f56" fmla="*/ f45 1 358"/>
              <a:gd name="f57" fmla="*/ 0 1 f34"/>
              <a:gd name="f58" fmla="*/ f6 1 f34"/>
              <a:gd name="f59" fmla="*/ 0 1 f35"/>
              <a:gd name="f60" fmla="*/ f7 1 f35"/>
              <a:gd name="f61" fmla="+- f46 0 f1"/>
              <a:gd name="f62" fmla="*/ f47 1 f34"/>
              <a:gd name="f63" fmla="*/ f48 1 f35"/>
              <a:gd name="f64" fmla="*/ f49 1 f34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f29 1"/>
              <a:gd name="f73" fmla="*/ f58 f29 1"/>
              <a:gd name="f74" fmla="*/ f60 f30 1"/>
              <a:gd name="f75" fmla="*/ f59 f30 1"/>
              <a:gd name="f76" fmla="*/ f62 f29 1"/>
              <a:gd name="f77" fmla="*/ f63 f30 1"/>
              <a:gd name="f78" fmla="*/ f64 f29 1"/>
              <a:gd name="f79" fmla="*/ f65 f30 1"/>
              <a:gd name="f80" fmla="*/ f66 f29 1"/>
              <a:gd name="f81" fmla="*/ f67 f30 1"/>
              <a:gd name="f82" fmla="*/ f68 f29 1"/>
              <a:gd name="f83" fmla="*/ f69 f30 1"/>
              <a:gd name="f84" fmla="*/ f70 f29 1"/>
              <a:gd name="f85" fmla="*/ f71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6" y="f77"/>
              </a:cxn>
              <a:cxn ang="f61">
                <a:pos x="f78" y="f79"/>
              </a:cxn>
              <a:cxn ang="f61">
                <a:pos x="f80" y="f81"/>
              </a:cxn>
              <a:cxn ang="f61">
                <a:pos x="f82" y="f83"/>
              </a:cxn>
              <a:cxn ang="f61">
                <a:pos x="f84" y="f85"/>
              </a:cxn>
              <a:cxn ang="f61">
                <a:pos x="f76" y="f77"/>
              </a:cxn>
            </a:cxnLst>
            <a:rect l="f72" t="f75" r="f73" b="f74"/>
            <a:pathLst>
              <a:path w="243" h="358">
                <a:moveTo>
                  <a:pt x="f8" y="f9"/>
                </a:moveTo>
                <a:cubicBezTo>
                  <a:pt x="f10" y="f11"/>
                  <a:pt x="f5" y="f7"/>
                  <a:pt x="f5" y="f7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5"/>
                </a:cubicBezTo>
                <a:cubicBezTo>
                  <a:pt x="f23" y="f24"/>
                  <a:pt x="f6" y="f25"/>
                  <a:pt x="f26" y="f27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7" name="Freeform 220"/>
          <p:cNvSpPr/>
          <p:nvPr/>
        </p:nvSpPr>
        <p:spPr>
          <a:xfrm>
            <a:off x="7617875" y="2386529"/>
            <a:ext cx="546975" cy="6756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8"/>
              <a:gd name="f7" fmla="val 508"/>
              <a:gd name="f8" fmla="val 226"/>
              <a:gd name="f9" fmla="val 348"/>
              <a:gd name="f10" fmla="val 385"/>
              <a:gd name="f11" fmla="val 474"/>
              <a:gd name="f12" fmla="val 492"/>
              <a:gd name="f13" fmla="val 401"/>
              <a:gd name="f14" fmla="val 398"/>
              <a:gd name="f15" fmla="val 434"/>
              <a:gd name="f16" fmla="val 387"/>
              <a:gd name="f17" fmla="val 260"/>
              <a:gd name="f18" fmla="val 374"/>
              <a:gd name="f19" fmla="val 163"/>
              <a:gd name="f20" fmla="val 336"/>
              <a:gd name="f21" fmla="val 67"/>
              <a:gd name="f22" fmla="val 332"/>
              <a:gd name="f23" fmla="val 273"/>
              <a:gd name="f24" fmla="val 1"/>
              <a:gd name="f25" fmla="val 209"/>
              <a:gd name="f26" fmla="val 46"/>
              <a:gd name="f27" fmla="val 87"/>
              <a:gd name="f28" fmla="val 216"/>
              <a:gd name="f29" fmla="val 277"/>
              <a:gd name="f30" fmla="+- 0 0 -90"/>
              <a:gd name="f31" fmla="*/ f3 1 408"/>
              <a:gd name="f32" fmla="*/ f4 1 508"/>
              <a:gd name="f33" fmla="+- f7 0 f5"/>
              <a:gd name="f34" fmla="+- f6 0 f5"/>
              <a:gd name="f35" fmla="*/ f30 f0 1"/>
              <a:gd name="f36" fmla="*/ f34 1 408"/>
              <a:gd name="f37" fmla="*/ f33 1 508"/>
              <a:gd name="f38" fmla="*/ 226 f34 1"/>
              <a:gd name="f39" fmla="*/ 348 f33 1"/>
              <a:gd name="f40" fmla="*/ 401 f34 1"/>
              <a:gd name="f41" fmla="*/ 508 f33 1"/>
              <a:gd name="f42" fmla="*/ 374 f34 1"/>
              <a:gd name="f43" fmla="*/ 163 f33 1"/>
              <a:gd name="f44" fmla="*/ 273 f34 1"/>
              <a:gd name="f45" fmla="*/ 1 f33 1"/>
              <a:gd name="f46" fmla="*/ 0 f34 1"/>
              <a:gd name="f47" fmla="*/ 277 f33 1"/>
              <a:gd name="f48" fmla="*/ f35 1 f2"/>
              <a:gd name="f49" fmla="*/ f38 1 408"/>
              <a:gd name="f50" fmla="*/ f39 1 508"/>
              <a:gd name="f51" fmla="*/ f40 1 408"/>
              <a:gd name="f52" fmla="*/ f41 1 508"/>
              <a:gd name="f53" fmla="*/ f42 1 408"/>
              <a:gd name="f54" fmla="*/ f43 1 508"/>
              <a:gd name="f55" fmla="*/ f44 1 408"/>
              <a:gd name="f56" fmla="*/ f45 1 508"/>
              <a:gd name="f57" fmla="*/ f46 1 408"/>
              <a:gd name="f58" fmla="*/ f47 1 508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8" h="508">
                <a:moveTo>
                  <a:pt x="f8" y="f9"/>
                </a:moveTo>
                <a:cubicBezTo>
                  <a:pt x="f10" y="f11"/>
                  <a:pt x="f6" y="f12"/>
                  <a:pt x="f13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5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8" name="Freeform 221"/>
          <p:cNvSpPr/>
          <p:nvPr/>
        </p:nvSpPr>
        <p:spPr>
          <a:xfrm>
            <a:off x="7707962" y="2495927"/>
            <a:ext cx="392533" cy="4954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1"/>
              <a:gd name="f7" fmla="val 370"/>
              <a:gd name="f8" fmla="val 167"/>
              <a:gd name="f9" fmla="val 270"/>
              <a:gd name="f10" fmla="val 165"/>
              <a:gd name="f11" fmla="val 273"/>
              <a:gd name="f12" fmla="val 288"/>
              <a:gd name="f13" fmla="val 297"/>
              <a:gd name="f14" fmla="val 263"/>
              <a:gd name="f15" fmla="val 241"/>
              <a:gd name="f16" fmla="val 250"/>
              <a:gd name="f17" fmla="val 144"/>
              <a:gd name="f18" fmla="val 141"/>
              <a:gd name="f19" fmla="val 228"/>
              <a:gd name="f20" fmla="val 41"/>
              <a:gd name="f21" fmla="val 211"/>
              <a:gd name="f22" fmla="val 166"/>
              <a:gd name="f23" fmla="val 15"/>
              <a:gd name="f24" fmla="val 157"/>
              <a:gd name="f25" fmla="val 124"/>
              <a:gd name="f26" fmla="val 205"/>
              <a:gd name="f27" fmla="+- 0 0 -90"/>
              <a:gd name="f28" fmla="*/ f3 1 291"/>
              <a:gd name="f29" fmla="*/ f4 1 370"/>
              <a:gd name="f30" fmla="+- f7 0 f5"/>
              <a:gd name="f31" fmla="+- f6 0 f5"/>
              <a:gd name="f32" fmla="*/ f27 f0 1"/>
              <a:gd name="f33" fmla="*/ f31 1 291"/>
              <a:gd name="f34" fmla="*/ f30 1 370"/>
              <a:gd name="f35" fmla="*/ 167 f31 1"/>
              <a:gd name="f36" fmla="*/ 270 f30 1"/>
              <a:gd name="f37" fmla="*/ 291 f31 1"/>
              <a:gd name="f38" fmla="*/ 370 f30 1"/>
              <a:gd name="f39" fmla="*/ 250 f31 1"/>
              <a:gd name="f40" fmla="*/ 144 f30 1"/>
              <a:gd name="f41" fmla="*/ 211 f31 1"/>
              <a:gd name="f42" fmla="*/ 0 f30 1"/>
              <a:gd name="f43" fmla="*/ 0 f31 1"/>
              <a:gd name="f44" fmla="*/ 205 f30 1"/>
              <a:gd name="f45" fmla="*/ f32 1 f2"/>
              <a:gd name="f46" fmla="*/ f35 1 291"/>
              <a:gd name="f47" fmla="*/ f36 1 370"/>
              <a:gd name="f48" fmla="*/ f37 1 291"/>
              <a:gd name="f49" fmla="*/ f38 1 370"/>
              <a:gd name="f50" fmla="*/ f39 1 291"/>
              <a:gd name="f51" fmla="*/ f40 1 370"/>
              <a:gd name="f52" fmla="*/ f41 1 291"/>
              <a:gd name="f53" fmla="*/ f42 1 370"/>
              <a:gd name="f54" fmla="*/ f43 1 291"/>
              <a:gd name="f55" fmla="*/ f44 1 370"/>
              <a:gd name="f56" fmla="*/ 0 1 f33"/>
              <a:gd name="f57" fmla="*/ f6 1 f33"/>
              <a:gd name="f58" fmla="*/ 0 1 f34"/>
              <a:gd name="f59" fmla="*/ f7 1 f34"/>
              <a:gd name="f60" fmla="+- f45 0 f1"/>
              <a:gd name="f61" fmla="*/ f46 1 f33"/>
              <a:gd name="f62" fmla="*/ f47 1 f34"/>
              <a:gd name="f63" fmla="*/ f48 1 f33"/>
              <a:gd name="f64" fmla="*/ f49 1 f34"/>
              <a:gd name="f65" fmla="*/ f50 1 f33"/>
              <a:gd name="f66" fmla="*/ f51 1 f34"/>
              <a:gd name="f67" fmla="*/ f52 1 f33"/>
              <a:gd name="f68" fmla="*/ f53 1 f34"/>
              <a:gd name="f69" fmla="*/ f54 1 f33"/>
              <a:gd name="f70" fmla="*/ f55 1 f34"/>
              <a:gd name="f71" fmla="*/ f56 f28 1"/>
              <a:gd name="f72" fmla="*/ f57 f28 1"/>
              <a:gd name="f73" fmla="*/ f59 f29 1"/>
              <a:gd name="f74" fmla="*/ f58 f29 1"/>
              <a:gd name="f75" fmla="*/ f61 f28 1"/>
              <a:gd name="f76" fmla="*/ f62 f29 1"/>
              <a:gd name="f77" fmla="*/ f63 f28 1"/>
              <a:gd name="f78" fmla="*/ f64 f29 1"/>
              <a:gd name="f79" fmla="*/ f65 f28 1"/>
              <a:gd name="f80" fmla="*/ f66 f29 1"/>
              <a:gd name="f81" fmla="*/ f67 f28 1"/>
              <a:gd name="f82" fmla="*/ f68 f29 1"/>
              <a:gd name="f83" fmla="*/ f69 f28 1"/>
              <a:gd name="f84" fmla="*/ f70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5" y="f76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5" y="f76"/>
              </a:cxn>
            </a:cxnLst>
            <a:rect l="f71" t="f74" r="f72" b="f73"/>
            <a:pathLst>
              <a:path w="291" h="370">
                <a:moveTo>
                  <a:pt x="f8" y="f9"/>
                </a:moveTo>
                <a:cubicBezTo>
                  <a:pt x="f10" y="f11"/>
                  <a:pt x="f6" y="f7"/>
                  <a:pt x="f6" y="f7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6" y="f18"/>
                  <a:pt x="f19" y="f20"/>
                  <a:pt x="f21" y="f5"/>
                </a:cubicBezTo>
                <a:cubicBezTo>
                  <a:pt x="f22" y="f23"/>
                  <a:pt x="f24" y="f25"/>
                  <a:pt x="f5" y="f26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9" name="Freeform 222"/>
          <p:cNvSpPr/>
          <p:nvPr/>
        </p:nvSpPr>
        <p:spPr>
          <a:xfrm>
            <a:off x="6794193" y="2206355"/>
            <a:ext cx="1525091" cy="166023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139"/>
              <a:gd name="f8" fmla="val 1237"/>
              <a:gd name="f9" fmla="val 530"/>
              <a:gd name="f10" fmla="val 422"/>
              <a:gd name="f11" fmla="val 438"/>
              <a:gd name="f12" fmla="val 414"/>
              <a:gd name="f13" fmla="val 403"/>
              <a:gd name="f14" fmla="val 373"/>
              <a:gd name="f15" fmla="val 325"/>
              <a:gd name="f16" fmla="val 261"/>
              <a:gd name="f17" fmla="val 280"/>
              <a:gd name="f18" fmla="val 231"/>
              <a:gd name="f19" fmla="val 268"/>
              <a:gd name="f20" fmla="val 203"/>
              <a:gd name="f21" fmla="val 175"/>
              <a:gd name="f22" fmla="val 178"/>
              <a:gd name="f23" fmla="val 188"/>
              <a:gd name="f24" fmla="val 141"/>
              <a:gd name="f25" fmla="val 260"/>
              <a:gd name="f26" fmla="val 92"/>
              <a:gd name="f27" fmla="val 658"/>
              <a:gd name="f28" fmla="val 1024"/>
              <a:gd name="f29" fmla="val 635"/>
              <a:gd name="f30" fmla="val 994"/>
              <a:gd name="f31" fmla="val 171"/>
              <a:gd name="f32" fmla="val 936"/>
              <a:gd name="f33" fmla="val 790"/>
              <a:gd name="f34" fmla="val 230"/>
              <a:gd name="f35" fmla="val 749"/>
              <a:gd name="f36" fmla="val 278"/>
              <a:gd name="f37" fmla="val 647"/>
              <a:gd name="f38" fmla="val 607"/>
              <a:gd name="f39" fmla="val 426"/>
              <a:gd name="f40" fmla="val 1115"/>
              <a:gd name="f41" fmla="val 1141"/>
              <a:gd name="f42" fmla="val 1073"/>
              <a:gd name="f43" fmla="val 1016"/>
              <a:gd name="f44" fmla="val 1143"/>
              <a:gd name="f45" fmla="val 1017"/>
              <a:gd name="f46" fmla="val 1134"/>
              <a:gd name="f47" fmla="val 1123"/>
              <a:gd name="f48" fmla="val 1030"/>
              <a:gd name="f49" fmla="val 1098"/>
              <a:gd name="f50" fmla="val 1035"/>
              <a:gd name="f51" fmla="val 1083"/>
              <a:gd name="f52" fmla="val 1040"/>
              <a:gd name="f53" fmla="val 1069"/>
              <a:gd name="f54" fmla="val 1044"/>
              <a:gd name="f55" fmla="val 1054"/>
              <a:gd name="f56" fmla="val 1047"/>
              <a:gd name="f57" fmla="val 1039"/>
              <a:gd name="f58" fmla="val 1050"/>
              <a:gd name="f59" fmla="val 1053"/>
              <a:gd name="f60" fmla="val 1008"/>
              <a:gd name="f61" fmla="val 993"/>
              <a:gd name="f62" fmla="val 1056"/>
              <a:gd name="f63" fmla="val 977"/>
              <a:gd name="f64" fmla="val 1057"/>
              <a:gd name="f65" fmla="val 961"/>
              <a:gd name="f66" fmla="val 945"/>
              <a:gd name="f67" fmla="val 688"/>
              <a:gd name="f68" fmla="val 838"/>
              <a:gd name="f69" fmla="val 479"/>
              <a:gd name="f70" fmla="val 569"/>
              <a:gd name="f71" fmla="val 300"/>
              <a:gd name="f72" fmla="val 82"/>
              <a:gd name="f73" fmla="val 85"/>
              <a:gd name="f74" fmla="val 98"/>
              <a:gd name="f75" fmla="val 109"/>
              <a:gd name="f76" fmla="val 1097"/>
              <a:gd name="f77" fmla="val 121"/>
              <a:gd name="f78" fmla="val 1125"/>
              <a:gd name="f79" fmla="val 124"/>
              <a:gd name="f80" fmla="val 1131"/>
              <a:gd name="f81" fmla="val 132"/>
              <a:gd name="f82" fmla="val 129"/>
              <a:gd name="f83" fmla="val 1150"/>
              <a:gd name="f84" fmla="val 127"/>
              <a:gd name="f85" fmla="val 1153"/>
              <a:gd name="f86" fmla="val 83"/>
              <a:gd name="f87" fmla="val 1230"/>
              <a:gd name="f88" fmla="val 25"/>
              <a:gd name="f89" fmla="val 19"/>
              <a:gd name="f90" fmla="val 1130"/>
              <a:gd name="f91" fmla="val 1121"/>
              <a:gd name="f92" fmla="val 16"/>
              <a:gd name="f93" fmla="val 1112"/>
              <a:gd name="f94" fmla="val 14"/>
              <a:gd name="f95" fmla="val 1103"/>
              <a:gd name="f96" fmla="val 13"/>
              <a:gd name="f97" fmla="val 1094"/>
              <a:gd name="f98" fmla="val 11"/>
              <a:gd name="f99" fmla="val 1085"/>
              <a:gd name="f100" fmla="val 9"/>
              <a:gd name="f101" fmla="val 1076"/>
              <a:gd name="f102" fmla="val 8"/>
              <a:gd name="f103" fmla="val 1067"/>
              <a:gd name="f104" fmla="val 6"/>
              <a:gd name="f105" fmla="val 1058"/>
              <a:gd name="f106" fmla="val 5"/>
              <a:gd name="f107" fmla="val 1049"/>
              <a:gd name="f108" fmla="val 3"/>
              <a:gd name="f109" fmla="val 2"/>
              <a:gd name="f110" fmla="val 1031"/>
              <a:gd name="f111" fmla="val 1"/>
              <a:gd name="f112" fmla="val 1021"/>
              <a:gd name="f113" fmla="val 1012"/>
              <a:gd name="f114" fmla="val 1002"/>
              <a:gd name="f115" fmla="val 984"/>
              <a:gd name="f116" fmla="val 974"/>
              <a:gd name="f117" fmla="val 668"/>
              <a:gd name="f118" fmla="val 255"/>
              <a:gd name="f119" fmla="val 421"/>
              <a:gd name="f120" fmla="val 884"/>
              <a:gd name="f121" fmla="val 1138"/>
              <a:gd name="f122" fmla="val 1137"/>
              <a:gd name="f123" fmla="val 1136"/>
              <a:gd name="f124" fmla="val 1135"/>
              <a:gd name="f125" fmla="val 1133"/>
              <a:gd name="f126" fmla="val 1128"/>
              <a:gd name="f127" fmla="val 1126"/>
              <a:gd name="f128" fmla="+- 0 0 -90"/>
              <a:gd name="f129" fmla="*/ f4 1 1139"/>
              <a:gd name="f130" fmla="*/ f5 1 1237"/>
              <a:gd name="f131" fmla="+- f8 0 f6"/>
              <a:gd name="f132" fmla="+- f7 0 f6"/>
              <a:gd name="f133" fmla="*/ f128 f0 1"/>
              <a:gd name="f134" fmla="*/ f132 1 1139"/>
              <a:gd name="f135" fmla="*/ f131 1 1237"/>
              <a:gd name="f136" fmla="*/ 530 f132 1"/>
              <a:gd name="f137" fmla="*/ 422 f131 1"/>
              <a:gd name="f138" fmla="*/ 325 f132 1"/>
              <a:gd name="f139" fmla="*/ 261 f131 1"/>
              <a:gd name="f140" fmla="*/ 203 f132 1"/>
              <a:gd name="f141" fmla="*/ 175 f131 1"/>
              <a:gd name="f142" fmla="*/ 92 f132 1"/>
              <a:gd name="f143" fmla="*/ 658 f131 1"/>
              <a:gd name="f144" fmla="*/ 1024 f132 1"/>
              <a:gd name="f145" fmla="*/ 635 f131 1"/>
              <a:gd name="f146" fmla="*/ 790 f132 1"/>
              <a:gd name="f147" fmla="*/ 230 f131 1"/>
              <a:gd name="f148" fmla="*/ 607 f132 1"/>
              <a:gd name="f149" fmla="*/ 426 f131 1"/>
              <a:gd name="f150" fmla="*/ 1115 f132 1"/>
              <a:gd name="f151" fmla="*/ 1141 f131 1"/>
              <a:gd name="f152" fmla="*/ 1017 f132 1"/>
              <a:gd name="f153" fmla="*/ 1134 f131 1"/>
              <a:gd name="f154" fmla="*/ 1035 f132 1"/>
              <a:gd name="f155" fmla="*/ 1083 f131 1"/>
              <a:gd name="f156" fmla="*/ 1047 f132 1"/>
              <a:gd name="f157" fmla="*/ 1039 f131 1"/>
              <a:gd name="f158" fmla="*/ 1054 f132 1"/>
              <a:gd name="f159" fmla="*/ 993 f131 1"/>
              <a:gd name="f160" fmla="*/ 1057 f132 1"/>
              <a:gd name="f161" fmla="*/ 945 f131 1"/>
              <a:gd name="f162" fmla="*/ 569 f132 1"/>
              <a:gd name="f163" fmla="*/ 479 f131 1"/>
              <a:gd name="f164" fmla="*/ 82 f132 1"/>
              <a:gd name="f165" fmla="*/ 121 f132 1"/>
              <a:gd name="f166" fmla="*/ 1125 f131 1"/>
              <a:gd name="f167" fmla="*/ 129 f132 1"/>
              <a:gd name="f168" fmla="*/ 1150 f131 1"/>
              <a:gd name="f169" fmla="*/ 25 f132 1"/>
              <a:gd name="f170" fmla="*/ 16 f132 1"/>
              <a:gd name="f171" fmla="*/ 1112 f131 1"/>
              <a:gd name="f172" fmla="*/ 11 f132 1"/>
              <a:gd name="f173" fmla="*/ 1085 f131 1"/>
              <a:gd name="f174" fmla="*/ 6 f132 1"/>
              <a:gd name="f175" fmla="*/ 1058 f131 1"/>
              <a:gd name="f176" fmla="*/ 2 f132 1"/>
              <a:gd name="f177" fmla="*/ 1031 f131 1"/>
              <a:gd name="f178" fmla="*/ 0 f132 1"/>
              <a:gd name="f179" fmla="*/ 1002 f131 1"/>
              <a:gd name="f180" fmla="*/ 974 f131 1"/>
              <a:gd name="f181" fmla="*/ 421 f131 1"/>
              <a:gd name="f182" fmla="*/ 1139 f132 1"/>
              <a:gd name="f183" fmla="*/ 1138 f132 1"/>
              <a:gd name="f184" fmla="*/ 1136 f132 1"/>
              <a:gd name="f185" fmla="*/ 1133 f132 1"/>
              <a:gd name="f186" fmla="*/ 1128 f132 1"/>
              <a:gd name="f187" fmla="*/ 1123 f132 1"/>
              <a:gd name="f188" fmla="*/ f133 1 f3"/>
              <a:gd name="f189" fmla="*/ f136 1 1139"/>
              <a:gd name="f190" fmla="*/ f137 1 1237"/>
              <a:gd name="f191" fmla="*/ f138 1 1139"/>
              <a:gd name="f192" fmla="*/ f139 1 1237"/>
              <a:gd name="f193" fmla="*/ f140 1 1139"/>
              <a:gd name="f194" fmla="*/ f141 1 1237"/>
              <a:gd name="f195" fmla="*/ f142 1 1139"/>
              <a:gd name="f196" fmla="*/ f143 1 1237"/>
              <a:gd name="f197" fmla="*/ f144 1 1139"/>
              <a:gd name="f198" fmla="*/ f145 1 1237"/>
              <a:gd name="f199" fmla="*/ f146 1 1139"/>
              <a:gd name="f200" fmla="*/ f147 1 1237"/>
              <a:gd name="f201" fmla="*/ f148 1 1139"/>
              <a:gd name="f202" fmla="*/ f149 1 1237"/>
              <a:gd name="f203" fmla="*/ f150 1 1139"/>
              <a:gd name="f204" fmla="*/ f151 1 1237"/>
              <a:gd name="f205" fmla="*/ f152 1 1139"/>
              <a:gd name="f206" fmla="*/ f153 1 1237"/>
              <a:gd name="f207" fmla="*/ f154 1 1139"/>
              <a:gd name="f208" fmla="*/ f155 1 1237"/>
              <a:gd name="f209" fmla="*/ f156 1 1139"/>
              <a:gd name="f210" fmla="*/ f157 1 1237"/>
              <a:gd name="f211" fmla="*/ f158 1 1139"/>
              <a:gd name="f212" fmla="*/ f159 1 1237"/>
              <a:gd name="f213" fmla="*/ f160 1 1139"/>
              <a:gd name="f214" fmla="*/ f161 1 1237"/>
              <a:gd name="f215" fmla="*/ f162 1 1139"/>
              <a:gd name="f216" fmla="*/ f163 1 1237"/>
              <a:gd name="f217" fmla="*/ f164 1 1139"/>
              <a:gd name="f218" fmla="*/ f165 1 1139"/>
              <a:gd name="f219" fmla="*/ f166 1 1237"/>
              <a:gd name="f220" fmla="*/ f167 1 1139"/>
              <a:gd name="f221" fmla="*/ f168 1 1237"/>
              <a:gd name="f222" fmla="*/ f169 1 1139"/>
              <a:gd name="f223" fmla="*/ f170 1 1139"/>
              <a:gd name="f224" fmla="*/ f171 1 1237"/>
              <a:gd name="f225" fmla="*/ f172 1 1139"/>
              <a:gd name="f226" fmla="*/ f173 1 1237"/>
              <a:gd name="f227" fmla="*/ f174 1 1139"/>
              <a:gd name="f228" fmla="*/ f175 1 1237"/>
              <a:gd name="f229" fmla="*/ f176 1 1139"/>
              <a:gd name="f230" fmla="*/ f177 1 1237"/>
              <a:gd name="f231" fmla="*/ f178 1 1139"/>
              <a:gd name="f232" fmla="*/ f179 1 1237"/>
              <a:gd name="f233" fmla="*/ f180 1 1237"/>
              <a:gd name="f234" fmla="*/ f181 1 1237"/>
              <a:gd name="f235" fmla="*/ f182 1 1139"/>
              <a:gd name="f236" fmla="*/ f183 1 1139"/>
              <a:gd name="f237" fmla="*/ f184 1 1139"/>
              <a:gd name="f238" fmla="*/ f185 1 1139"/>
              <a:gd name="f239" fmla="*/ f186 1 1139"/>
              <a:gd name="f240" fmla="*/ f187 1 1139"/>
              <a:gd name="f241" fmla="*/ 0 1 f134"/>
              <a:gd name="f242" fmla="*/ f7 1 f134"/>
              <a:gd name="f243" fmla="*/ 0 1 f135"/>
              <a:gd name="f244" fmla="*/ f8 1 f135"/>
              <a:gd name="f245" fmla="+- f188 0 f1"/>
              <a:gd name="f246" fmla="*/ f189 1 f134"/>
              <a:gd name="f247" fmla="*/ f190 1 f135"/>
              <a:gd name="f248" fmla="*/ f191 1 f134"/>
              <a:gd name="f249" fmla="*/ f192 1 f135"/>
              <a:gd name="f250" fmla="*/ f193 1 f134"/>
              <a:gd name="f251" fmla="*/ f194 1 f135"/>
              <a:gd name="f252" fmla="*/ f195 1 f134"/>
              <a:gd name="f253" fmla="*/ f196 1 f135"/>
              <a:gd name="f254" fmla="*/ f197 1 f134"/>
              <a:gd name="f255" fmla="*/ f198 1 f135"/>
              <a:gd name="f256" fmla="*/ f199 1 f134"/>
              <a:gd name="f257" fmla="*/ f200 1 f135"/>
              <a:gd name="f258" fmla="*/ f201 1 f134"/>
              <a:gd name="f259" fmla="*/ f202 1 f135"/>
              <a:gd name="f260" fmla="*/ f203 1 f134"/>
              <a:gd name="f261" fmla="*/ f204 1 f135"/>
              <a:gd name="f262" fmla="*/ f205 1 f134"/>
              <a:gd name="f263" fmla="*/ f206 1 f135"/>
              <a:gd name="f264" fmla="*/ f207 1 f134"/>
              <a:gd name="f265" fmla="*/ f208 1 f135"/>
              <a:gd name="f266" fmla="*/ f209 1 f134"/>
              <a:gd name="f267" fmla="*/ f210 1 f135"/>
              <a:gd name="f268" fmla="*/ f211 1 f134"/>
              <a:gd name="f269" fmla="*/ f212 1 f135"/>
              <a:gd name="f270" fmla="*/ f213 1 f134"/>
              <a:gd name="f271" fmla="*/ f214 1 f135"/>
              <a:gd name="f272" fmla="*/ f215 1 f134"/>
              <a:gd name="f273" fmla="*/ f216 1 f135"/>
              <a:gd name="f274" fmla="*/ f217 1 f134"/>
              <a:gd name="f275" fmla="*/ f218 1 f134"/>
              <a:gd name="f276" fmla="*/ f219 1 f135"/>
              <a:gd name="f277" fmla="*/ f220 1 f134"/>
              <a:gd name="f278" fmla="*/ f221 1 f135"/>
              <a:gd name="f279" fmla="*/ f222 1 f134"/>
              <a:gd name="f280" fmla="*/ f223 1 f134"/>
              <a:gd name="f281" fmla="*/ f224 1 f135"/>
              <a:gd name="f282" fmla="*/ f225 1 f134"/>
              <a:gd name="f283" fmla="*/ f226 1 f135"/>
              <a:gd name="f284" fmla="*/ f227 1 f134"/>
              <a:gd name="f285" fmla="*/ f228 1 f135"/>
              <a:gd name="f286" fmla="*/ f229 1 f134"/>
              <a:gd name="f287" fmla="*/ f230 1 f135"/>
              <a:gd name="f288" fmla="*/ f231 1 f134"/>
              <a:gd name="f289" fmla="*/ f232 1 f135"/>
              <a:gd name="f290" fmla="*/ f233 1 f135"/>
              <a:gd name="f291" fmla="*/ f234 1 f135"/>
              <a:gd name="f292" fmla="*/ f235 1 f134"/>
              <a:gd name="f293" fmla="*/ f236 1 f134"/>
              <a:gd name="f294" fmla="*/ f237 1 f134"/>
              <a:gd name="f295" fmla="*/ f238 1 f134"/>
              <a:gd name="f296" fmla="*/ f239 1 f134"/>
              <a:gd name="f297" fmla="*/ f240 1 f134"/>
              <a:gd name="f298" fmla="*/ f241 f129 1"/>
              <a:gd name="f299" fmla="*/ f242 f129 1"/>
              <a:gd name="f300" fmla="*/ f244 f130 1"/>
              <a:gd name="f301" fmla="*/ f243 f130 1"/>
              <a:gd name="f302" fmla="*/ f246 f129 1"/>
              <a:gd name="f303" fmla="*/ f247 f130 1"/>
              <a:gd name="f304" fmla="*/ f248 f129 1"/>
              <a:gd name="f305" fmla="*/ f249 f130 1"/>
              <a:gd name="f306" fmla="*/ f250 f129 1"/>
              <a:gd name="f307" fmla="*/ f251 f130 1"/>
              <a:gd name="f308" fmla="*/ f252 f129 1"/>
              <a:gd name="f309" fmla="*/ f253 f130 1"/>
              <a:gd name="f310" fmla="*/ f254 f129 1"/>
              <a:gd name="f311" fmla="*/ f255 f130 1"/>
              <a:gd name="f312" fmla="*/ f256 f129 1"/>
              <a:gd name="f313" fmla="*/ f257 f130 1"/>
              <a:gd name="f314" fmla="*/ f258 f129 1"/>
              <a:gd name="f315" fmla="*/ f259 f130 1"/>
              <a:gd name="f316" fmla="*/ f260 f129 1"/>
              <a:gd name="f317" fmla="*/ f261 f130 1"/>
              <a:gd name="f318" fmla="*/ f262 f129 1"/>
              <a:gd name="f319" fmla="*/ f263 f130 1"/>
              <a:gd name="f320" fmla="*/ f264 f129 1"/>
              <a:gd name="f321" fmla="*/ f265 f130 1"/>
              <a:gd name="f322" fmla="*/ f266 f129 1"/>
              <a:gd name="f323" fmla="*/ f267 f130 1"/>
              <a:gd name="f324" fmla="*/ f268 f129 1"/>
              <a:gd name="f325" fmla="*/ f269 f130 1"/>
              <a:gd name="f326" fmla="*/ f270 f129 1"/>
              <a:gd name="f327" fmla="*/ f271 f130 1"/>
              <a:gd name="f328" fmla="*/ f272 f129 1"/>
              <a:gd name="f329" fmla="*/ f273 f130 1"/>
              <a:gd name="f330" fmla="*/ f274 f129 1"/>
              <a:gd name="f331" fmla="*/ f275 f129 1"/>
              <a:gd name="f332" fmla="*/ f276 f130 1"/>
              <a:gd name="f333" fmla="*/ f277 f129 1"/>
              <a:gd name="f334" fmla="*/ f278 f130 1"/>
              <a:gd name="f335" fmla="*/ f279 f129 1"/>
              <a:gd name="f336" fmla="*/ f280 f129 1"/>
              <a:gd name="f337" fmla="*/ f281 f130 1"/>
              <a:gd name="f338" fmla="*/ f282 f129 1"/>
              <a:gd name="f339" fmla="*/ f283 f130 1"/>
              <a:gd name="f340" fmla="*/ f284 f129 1"/>
              <a:gd name="f341" fmla="*/ f285 f130 1"/>
              <a:gd name="f342" fmla="*/ f286 f129 1"/>
              <a:gd name="f343" fmla="*/ f287 f130 1"/>
              <a:gd name="f344" fmla="*/ f288 f129 1"/>
              <a:gd name="f345" fmla="*/ f289 f130 1"/>
              <a:gd name="f346" fmla="*/ f290 f130 1"/>
              <a:gd name="f347" fmla="*/ f291 f130 1"/>
              <a:gd name="f348" fmla="*/ f292 f129 1"/>
              <a:gd name="f349" fmla="*/ f293 f129 1"/>
              <a:gd name="f350" fmla="*/ f294 f129 1"/>
              <a:gd name="f351" fmla="*/ f295 f129 1"/>
              <a:gd name="f352" fmla="*/ f296 f129 1"/>
              <a:gd name="f353" fmla="*/ f297 f1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5">
                <a:pos x="f302" y="f303"/>
              </a:cxn>
              <a:cxn ang="f245">
                <a:pos x="f304" y="f305"/>
              </a:cxn>
              <a:cxn ang="f245">
                <a:pos x="f306" y="f307"/>
              </a:cxn>
              <a:cxn ang="f245">
                <a:pos x="f308" y="f309"/>
              </a:cxn>
              <a:cxn ang="f245">
                <a:pos x="f310" y="f311"/>
              </a:cxn>
              <a:cxn ang="f245">
                <a:pos x="f312" y="f313"/>
              </a:cxn>
              <a:cxn ang="f245">
                <a:pos x="f314" y="f315"/>
              </a:cxn>
              <a:cxn ang="f245">
                <a:pos x="f316" y="f317"/>
              </a:cxn>
              <a:cxn ang="f245">
                <a:pos x="f318" y="f319"/>
              </a:cxn>
              <a:cxn ang="f245">
                <a:pos x="f320" y="f321"/>
              </a:cxn>
              <a:cxn ang="f245">
                <a:pos x="f322" y="f323"/>
              </a:cxn>
              <a:cxn ang="f245">
                <a:pos x="f324" y="f325"/>
              </a:cxn>
              <a:cxn ang="f245">
                <a:pos x="f326" y="f327"/>
              </a:cxn>
              <a:cxn ang="f245">
                <a:pos x="f328" y="f329"/>
              </a:cxn>
              <a:cxn ang="f245">
                <a:pos x="f330" y="f327"/>
              </a:cxn>
              <a:cxn ang="f245">
                <a:pos x="f308" y="f323"/>
              </a:cxn>
              <a:cxn ang="f245">
                <a:pos x="f331" y="f332"/>
              </a:cxn>
              <a:cxn ang="f245">
                <a:pos x="f333" y="f334"/>
              </a:cxn>
              <a:cxn ang="f245">
                <a:pos x="f335" y="f317"/>
              </a:cxn>
              <a:cxn ang="f245">
                <a:pos x="f336" y="f337"/>
              </a:cxn>
              <a:cxn ang="f245">
                <a:pos x="f338" y="f339"/>
              </a:cxn>
              <a:cxn ang="f245">
                <a:pos x="f340" y="f341"/>
              </a:cxn>
              <a:cxn ang="f245">
                <a:pos x="f342" y="f343"/>
              </a:cxn>
              <a:cxn ang="f245">
                <a:pos x="f344" y="f345"/>
              </a:cxn>
              <a:cxn ang="f245">
                <a:pos x="f344" y="f346"/>
              </a:cxn>
              <a:cxn ang="f245">
                <a:pos x="f328" y="f347"/>
              </a:cxn>
              <a:cxn ang="f245">
                <a:pos x="f348" y="f346"/>
              </a:cxn>
              <a:cxn ang="f245">
                <a:pos x="f349" y="f345"/>
              </a:cxn>
              <a:cxn ang="f245">
                <a:pos x="f350" y="f343"/>
              </a:cxn>
              <a:cxn ang="f245">
                <a:pos x="f351" y="f341"/>
              </a:cxn>
              <a:cxn ang="f245">
                <a:pos x="f352" y="f339"/>
              </a:cxn>
              <a:cxn ang="f245">
                <a:pos x="f353" y="f337"/>
              </a:cxn>
              <a:cxn ang="f245">
                <a:pos x="f316" y="f317"/>
              </a:cxn>
            </a:cxnLst>
            <a:rect l="f298" t="f301" r="f299" b="f300"/>
            <a:pathLst>
              <a:path w="1139" h="1237">
                <a:moveTo>
                  <a:pt x="f9" y="f10"/>
                </a:move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3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moveTo>
                  <a:pt x="f28" y="f29"/>
                </a:moveTo>
                <a:cubicBezTo>
                  <a:pt x="f30" y="f31"/>
                  <a:pt x="f32" y="f6"/>
                  <a:pt x="f33" y="f34"/>
                </a:cubicBezTo>
                <a:cubicBezTo>
                  <a:pt x="f35" y="f36"/>
                  <a:pt x="f37" y="f2"/>
                  <a:pt x="f38" y="f39"/>
                </a:cubicBezTo>
                <a:moveTo>
                  <a:pt x="f40" y="f41"/>
                </a:moveTo>
                <a:cubicBezTo>
                  <a:pt x="f42" y="f8"/>
                  <a:pt x="f43" y="f44"/>
                  <a:pt x="f45" y="f46"/>
                </a:cubicBezTo>
                <a:cubicBezTo>
                  <a:pt x="f43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28"/>
                  <a:pt x="f59" y="f60"/>
                  <a:pt x="f55" y="f61"/>
                </a:cubicBezTo>
                <a:cubicBezTo>
                  <a:pt x="f62" y="f63"/>
                  <a:pt x="f64" y="f65"/>
                  <a:pt x="f64" y="f66"/>
                </a:cubicBezTo>
                <a:cubicBezTo>
                  <a:pt x="f64" y="f67"/>
                  <a:pt x="f68" y="f69"/>
                  <a:pt x="f70" y="f69"/>
                </a:cubicBezTo>
                <a:cubicBezTo>
                  <a:pt x="f71" y="f69"/>
                  <a:pt x="f72" y="f67"/>
                  <a:pt x="f72" y="f66"/>
                </a:cubicBezTo>
                <a:cubicBezTo>
                  <a:pt x="f72" y="f63"/>
                  <a:pt x="f73" y="f60"/>
                  <a:pt x="f26" y="f57"/>
                </a:cubicBezTo>
                <a:cubicBezTo>
                  <a:pt x="f74" y="f53"/>
                  <a:pt x="f75" y="f76"/>
                  <a:pt x="f77" y="f78"/>
                </a:cubicBezTo>
                <a:cubicBezTo>
                  <a:pt x="f79" y="f80"/>
                  <a:pt x="f81" y="f44"/>
                  <a:pt x="f82" y="f83"/>
                </a:cubicBezTo>
                <a:cubicBezTo>
                  <a:pt x="f84" y="f85"/>
                  <a:pt x="f86" y="f87"/>
                  <a:pt x="f88" y="f41"/>
                </a:cubicBezTo>
                <a:cubicBezTo>
                  <a:pt x="f89" y="f90"/>
                  <a:pt x="f89" y="f91"/>
                  <a:pt x="f92" y="f93"/>
                </a:cubicBezTo>
                <a:cubicBezTo>
                  <a:pt x="f94" y="f95"/>
                  <a:pt x="f96" y="f97"/>
                  <a:pt x="f98" y="f99"/>
                </a:cubicBezTo>
                <a:cubicBezTo>
                  <a:pt x="f100" y="f101"/>
                  <a:pt x="f102" y="f103"/>
                  <a:pt x="f104" y="f105"/>
                </a:cubicBezTo>
                <a:cubicBezTo>
                  <a:pt x="f106" y="f107"/>
                  <a:pt x="f108" y="f52"/>
                  <a:pt x="f109" y="f110"/>
                </a:cubicBezTo>
                <a:cubicBezTo>
                  <a:pt x="f111" y="f112"/>
                  <a:pt x="f111" y="f113"/>
                  <a:pt x="f6" y="f114"/>
                </a:cubicBezTo>
                <a:cubicBezTo>
                  <a:pt x="f6" y="f61"/>
                  <a:pt x="f6" y="f115"/>
                  <a:pt x="f6" y="f116"/>
                </a:cubicBezTo>
                <a:cubicBezTo>
                  <a:pt x="f6" y="f117"/>
                  <a:pt x="f118" y="f119"/>
                  <a:pt x="f70" y="f119"/>
                </a:cubicBezTo>
                <a:cubicBezTo>
                  <a:pt x="f120" y="f119"/>
                  <a:pt x="f7" y="f117"/>
                  <a:pt x="f7" y="f116"/>
                </a:cubicBezTo>
                <a:cubicBezTo>
                  <a:pt x="f7" y="f115"/>
                  <a:pt x="f7" y="f61"/>
                  <a:pt x="f121" y="f114"/>
                </a:cubicBezTo>
                <a:cubicBezTo>
                  <a:pt x="f121" y="f113"/>
                  <a:pt x="f122" y="f112"/>
                  <a:pt x="f123" y="f110"/>
                </a:cubicBezTo>
                <a:cubicBezTo>
                  <a:pt x="f124" y="f52"/>
                  <a:pt x="f46" y="f107"/>
                  <a:pt x="f125" y="f105"/>
                </a:cubicBezTo>
                <a:cubicBezTo>
                  <a:pt x="f80" y="f103"/>
                  <a:pt x="f90" y="f101"/>
                  <a:pt x="f126" y="f99"/>
                </a:cubicBezTo>
                <a:cubicBezTo>
                  <a:pt x="f127" y="f97"/>
                  <a:pt x="f78" y="f95"/>
                  <a:pt x="f47" y="f93"/>
                </a:cubicBezTo>
                <a:cubicBezTo>
                  <a:pt x="f91" y="f91"/>
                  <a:pt x="f91" y="f126"/>
                  <a:pt x="f40" y="f41"/>
                </a:cubicBezTo>
                <a:close/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0" name="Freeform 223"/>
          <p:cNvSpPr/>
          <p:nvPr/>
        </p:nvSpPr>
        <p:spPr>
          <a:xfrm>
            <a:off x="6987241" y="2528105"/>
            <a:ext cx="341052" cy="482629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257"/>
              <a:gd name="f8" fmla="val 3"/>
              <a:gd name="f9" fmla="val 332"/>
              <a:gd name="f10" fmla="val 35"/>
              <a:gd name="f11" fmla="val 230"/>
              <a:gd name="f12" fmla="val 28"/>
              <a:gd name="f13" fmla="val 200"/>
              <a:gd name="f14" fmla="val 124"/>
              <a:gd name="f15" fmla="val 67"/>
              <a:gd name="f16" fmla="val 101"/>
              <a:gd name="f17" fmla="val 72"/>
              <a:gd name="f18" fmla="val 1"/>
              <a:gd name="f19" fmla="val 89"/>
              <a:gd name="f20" fmla="val 127"/>
              <a:gd name="f21" fmla="val 49"/>
              <a:gd name="f22" fmla="val 129"/>
              <a:gd name="f23" fmla="val 66"/>
              <a:gd name="f24" fmla="val 140"/>
              <a:gd name="f25" fmla="val 90"/>
              <a:gd name="f26" fmla="val 161"/>
              <a:gd name="f27" fmla="val 110"/>
              <a:gd name="f28" fmla="val 171"/>
              <a:gd name="f29" fmla="val 135"/>
              <a:gd name="f30" fmla="val 196"/>
              <a:gd name="f31" fmla="val 156"/>
              <a:gd name="f32" fmla="val 229"/>
              <a:gd name="f33" fmla="val 195"/>
              <a:gd name="f34" fmla="val 211"/>
              <a:gd name="f35" fmla="+- 0 0 -90"/>
              <a:gd name="f36" fmla="*/ f4 1 257"/>
              <a:gd name="f37" fmla="*/ f5 1 360"/>
              <a:gd name="f38" fmla="+- f2 0 f6"/>
              <a:gd name="f39" fmla="+- f7 0 f6"/>
              <a:gd name="f40" fmla="*/ f35 f0 1"/>
              <a:gd name="f41" fmla="*/ f39 1 257"/>
              <a:gd name="f42" fmla="*/ f38 1 360"/>
              <a:gd name="f43" fmla="*/ 0 f39 1"/>
              <a:gd name="f44" fmla="*/ 360 f38 1"/>
              <a:gd name="f45" fmla="*/ 28 f39 1"/>
              <a:gd name="f46" fmla="*/ 200 f38 1"/>
              <a:gd name="f47" fmla="*/ 72 f39 1"/>
              <a:gd name="f48" fmla="*/ 1 f38 1"/>
              <a:gd name="f49" fmla="*/ 129 f39 1"/>
              <a:gd name="f50" fmla="*/ 66 f38 1"/>
              <a:gd name="f51" fmla="*/ 171 f39 1"/>
              <a:gd name="f52" fmla="*/ 135 f38 1"/>
              <a:gd name="f53" fmla="*/ 257 f39 1"/>
              <a:gd name="f54" fmla="*/ 211 f38 1"/>
              <a:gd name="f55" fmla="*/ f40 1 f3"/>
              <a:gd name="f56" fmla="*/ f43 1 257"/>
              <a:gd name="f57" fmla="*/ f44 1 360"/>
              <a:gd name="f58" fmla="*/ f45 1 257"/>
              <a:gd name="f59" fmla="*/ f46 1 360"/>
              <a:gd name="f60" fmla="*/ f47 1 257"/>
              <a:gd name="f61" fmla="*/ f48 1 360"/>
              <a:gd name="f62" fmla="*/ f49 1 257"/>
              <a:gd name="f63" fmla="*/ f50 1 360"/>
              <a:gd name="f64" fmla="*/ f51 1 257"/>
              <a:gd name="f65" fmla="*/ f52 1 360"/>
              <a:gd name="f66" fmla="*/ f53 1 257"/>
              <a:gd name="f67" fmla="*/ f54 1 360"/>
              <a:gd name="f68" fmla="*/ 0 1 f41"/>
              <a:gd name="f69" fmla="*/ f7 1 f41"/>
              <a:gd name="f70" fmla="*/ 0 1 f42"/>
              <a:gd name="f71" fmla="*/ f2 1 f42"/>
              <a:gd name="f72" fmla="+- f55 0 f1"/>
              <a:gd name="f73" fmla="*/ f56 1 f41"/>
              <a:gd name="f74" fmla="*/ f57 1 f42"/>
              <a:gd name="f75" fmla="*/ f58 1 f41"/>
              <a:gd name="f76" fmla="*/ f59 1 f42"/>
              <a:gd name="f77" fmla="*/ f60 1 f41"/>
              <a:gd name="f78" fmla="*/ f61 1 f42"/>
              <a:gd name="f79" fmla="*/ f62 1 f41"/>
              <a:gd name="f80" fmla="*/ f63 1 f42"/>
              <a:gd name="f81" fmla="*/ f64 1 f41"/>
              <a:gd name="f82" fmla="*/ f65 1 f42"/>
              <a:gd name="f83" fmla="*/ f66 1 f41"/>
              <a:gd name="f84" fmla="*/ f67 1 f42"/>
              <a:gd name="f85" fmla="*/ f68 f36 1"/>
              <a:gd name="f86" fmla="*/ f69 f36 1"/>
              <a:gd name="f87" fmla="*/ f71 f37 1"/>
              <a:gd name="f88" fmla="*/ f70 f37 1"/>
              <a:gd name="f89" fmla="*/ f73 f36 1"/>
              <a:gd name="f90" fmla="*/ f74 f37 1"/>
              <a:gd name="f91" fmla="*/ f75 f36 1"/>
              <a:gd name="f92" fmla="*/ f76 f37 1"/>
              <a:gd name="f93" fmla="*/ f77 f36 1"/>
              <a:gd name="f94" fmla="*/ f78 f37 1"/>
              <a:gd name="f95" fmla="*/ f79 f36 1"/>
              <a:gd name="f96" fmla="*/ f80 f37 1"/>
              <a:gd name="f97" fmla="*/ f81 f36 1"/>
              <a:gd name="f98" fmla="*/ f82 f37 1"/>
              <a:gd name="f99" fmla="*/ f83 f36 1"/>
              <a:gd name="f100" fmla="*/ f84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">
                <a:pos x="f89" y="f90"/>
              </a:cxn>
              <a:cxn ang="f72">
                <a:pos x="f91" y="f92"/>
              </a:cxn>
              <a:cxn ang="f72">
                <a:pos x="f93" y="f94"/>
              </a:cxn>
              <a:cxn ang="f72">
                <a:pos x="f95" y="f96"/>
              </a:cxn>
              <a:cxn ang="f72">
                <a:pos x="f97" y="f98"/>
              </a:cxn>
              <a:cxn ang="f72">
                <a:pos x="f99" y="f100"/>
              </a:cxn>
            </a:cxnLst>
            <a:rect l="f85" t="f88" r="f86" b="f87"/>
            <a:pathLst>
              <a:path w="257" h="360">
                <a:moveTo>
                  <a:pt x="f6" y="f2"/>
                </a:moveTo>
                <a:cubicBezTo>
                  <a:pt x="f8" y="f9"/>
                  <a:pt x="f10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6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cubicBezTo>
                  <a:pt x="f30" y="f31"/>
                  <a:pt x="f32" y="f33"/>
                  <a:pt x="f7" y="f34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1" name="Freeform 224"/>
          <p:cNvSpPr/>
          <p:nvPr/>
        </p:nvSpPr>
        <p:spPr>
          <a:xfrm>
            <a:off x="7669356" y="2483053"/>
            <a:ext cx="431148" cy="5083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1"/>
              <a:gd name="f7" fmla="val 376"/>
              <a:gd name="f8" fmla="val 318"/>
              <a:gd name="f9" fmla="val 348"/>
              <a:gd name="f10" fmla="val 283"/>
              <a:gd name="f11" fmla="val 230"/>
              <a:gd name="f12" fmla="val 291"/>
              <a:gd name="f13" fmla="val 200"/>
              <a:gd name="f14" fmla="val 290"/>
              <a:gd name="f15" fmla="val 124"/>
              <a:gd name="f16" fmla="val 251"/>
              <a:gd name="f17" fmla="val 101"/>
              <a:gd name="f18" fmla="val 247"/>
              <a:gd name="f19" fmla="val 1"/>
              <a:gd name="f20" fmla="val 229"/>
              <a:gd name="f21" fmla="val 191"/>
              <a:gd name="f22" fmla="val 49"/>
              <a:gd name="f23" fmla="val 189"/>
              <a:gd name="f24" fmla="val 66"/>
              <a:gd name="f25" fmla="val 179"/>
              <a:gd name="f26" fmla="val 90"/>
              <a:gd name="f27" fmla="val 157"/>
              <a:gd name="f28" fmla="val 110"/>
              <a:gd name="f29" fmla="val 148"/>
              <a:gd name="f30" fmla="val 135"/>
              <a:gd name="f31" fmla="val 123"/>
              <a:gd name="f32" fmla="val 156"/>
              <a:gd name="f33" fmla="val 28"/>
              <a:gd name="f34" fmla="val 201"/>
              <a:gd name="f35" fmla="val 217"/>
              <a:gd name="f36" fmla="+- 0 0 -90"/>
              <a:gd name="f37" fmla="*/ f3 1 321"/>
              <a:gd name="f38" fmla="*/ f4 1 376"/>
              <a:gd name="f39" fmla="+- f7 0 f5"/>
              <a:gd name="f40" fmla="+- f6 0 f5"/>
              <a:gd name="f41" fmla="*/ f36 f0 1"/>
              <a:gd name="f42" fmla="*/ f40 1 321"/>
              <a:gd name="f43" fmla="*/ f39 1 376"/>
              <a:gd name="f44" fmla="*/ 321 f40 1"/>
              <a:gd name="f45" fmla="*/ 376 f39 1"/>
              <a:gd name="f46" fmla="*/ 291 f40 1"/>
              <a:gd name="f47" fmla="*/ 200 f39 1"/>
              <a:gd name="f48" fmla="*/ 247 f40 1"/>
              <a:gd name="f49" fmla="*/ 1 f39 1"/>
              <a:gd name="f50" fmla="*/ 189 f40 1"/>
              <a:gd name="f51" fmla="*/ 66 f39 1"/>
              <a:gd name="f52" fmla="*/ 148 f40 1"/>
              <a:gd name="f53" fmla="*/ 135 f39 1"/>
              <a:gd name="f54" fmla="*/ 0 f40 1"/>
              <a:gd name="f55" fmla="*/ 217 f39 1"/>
              <a:gd name="f56" fmla="*/ f41 1 f2"/>
              <a:gd name="f57" fmla="*/ f44 1 321"/>
              <a:gd name="f58" fmla="*/ f45 1 376"/>
              <a:gd name="f59" fmla="*/ f46 1 321"/>
              <a:gd name="f60" fmla="*/ f47 1 376"/>
              <a:gd name="f61" fmla="*/ f48 1 321"/>
              <a:gd name="f62" fmla="*/ f49 1 376"/>
              <a:gd name="f63" fmla="*/ f50 1 321"/>
              <a:gd name="f64" fmla="*/ f51 1 376"/>
              <a:gd name="f65" fmla="*/ f52 1 321"/>
              <a:gd name="f66" fmla="*/ f53 1 376"/>
              <a:gd name="f67" fmla="*/ f54 1 321"/>
              <a:gd name="f68" fmla="*/ f55 1 376"/>
              <a:gd name="f69" fmla="*/ 0 1 f42"/>
              <a:gd name="f70" fmla="*/ f6 1 f42"/>
              <a:gd name="f71" fmla="*/ 0 1 f43"/>
              <a:gd name="f72" fmla="*/ f7 1 f43"/>
              <a:gd name="f73" fmla="+- f56 0 f1"/>
              <a:gd name="f74" fmla="*/ f57 1 f42"/>
              <a:gd name="f75" fmla="*/ f58 1 f43"/>
              <a:gd name="f76" fmla="*/ f59 1 f42"/>
              <a:gd name="f77" fmla="*/ f60 1 f43"/>
              <a:gd name="f78" fmla="*/ f61 1 f42"/>
              <a:gd name="f79" fmla="*/ f62 1 f43"/>
              <a:gd name="f80" fmla="*/ f63 1 f42"/>
              <a:gd name="f81" fmla="*/ f64 1 f43"/>
              <a:gd name="f82" fmla="*/ f65 1 f42"/>
              <a:gd name="f83" fmla="*/ f66 1 f43"/>
              <a:gd name="f84" fmla="*/ f67 1 f42"/>
              <a:gd name="f85" fmla="*/ f68 1 f43"/>
              <a:gd name="f86" fmla="*/ f69 f37 1"/>
              <a:gd name="f87" fmla="*/ f70 f37 1"/>
              <a:gd name="f88" fmla="*/ f72 f38 1"/>
              <a:gd name="f89" fmla="*/ f71 f38 1"/>
              <a:gd name="f90" fmla="*/ f74 f37 1"/>
              <a:gd name="f91" fmla="*/ f75 f38 1"/>
              <a:gd name="f92" fmla="*/ f76 f37 1"/>
              <a:gd name="f93" fmla="*/ f77 f38 1"/>
              <a:gd name="f94" fmla="*/ f78 f37 1"/>
              <a:gd name="f95" fmla="*/ f79 f38 1"/>
              <a:gd name="f96" fmla="*/ f80 f37 1"/>
              <a:gd name="f97" fmla="*/ f81 f38 1"/>
              <a:gd name="f98" fmla="*/ f82 f37 1"/>
              <a:gd name="f99" fmla="*/ f83 f38 1"/>
              <a:gd name="f100" fmla="*/ f84 f37 1"/>
              <a:gd name="f101" fmla="*/ f85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3">
                <a:pos x="f90" y="f91"/>
              </a:cxn>
              <a:cxn ang="f73">
                <a:pos x="f92" y="f93"/>
              </a:cxn>
              <a:cxn ang="f73">
                <a:pos x="f94" y="f95"/>
              </a:cxn>
              <a:cxn ang="f73">
                <a:pos x="f96" y="f97"/>
              </a:cxn>
              <a:cxn ang="f73">
                <a:pos x="f98" y="f99"/>
              </a:cxn>
              <a:cxn ang="f73">
                <a:pos x="f100" y="f101"/>
              </a:cxn>
            </a:cxnLst>
            <a:rect l="f86" t="f89" r="f87" b="f88"/>
            <a:pathLst>
              <a:path w="321" h="376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5"/>
                  <a:pt x="f21" y="f22"/>
                  <a:pt x="f23" y="f24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5" y="f35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2" name="Freeform 84"/>
          <p:cNvSpPr/>
          <p:nvPr/>
        </p:nvSpPr>
        <p:spPr>
          <a:xfrm>
            <a:off x="3686101" y="2161303"/>
            <a:ext cx="2110672" cy="18597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6"/>
              <a:gd name="f7" fmla="val 1389"/>
              <a:gd name="f8" fmla="val 341"/>
              <a:gd name="f9" fmla="val 755"/>
              <a:gd name="f10" fmla="val 242"/>
              <a:gd name="f11" fmla="val 756"/>
              <a:gd name="f12" fmla="val 177"/>
              <a:gd name="f13" fmla="val 671"/>
              <a:gd name="f14" fmla="val 113"/>
              <a:gd name="f15" fmla="val 608"/>
              <a:gd name="f16" fmla="val 84"/>
              <a:gd name="f17" fmla="val 550"/>
              <a:gd name="f18" fmla="val 497"/>
              <a:gd name="f19" fmla="val 4"/>
              <a:gd name="f20" fmla="val 433"/>
              <a:gd name="f21" fmla="val 35"/>
              <a:gd name="f22" fmla="val 380"/>
              <a:gd name="f23" fmla="val 151"/>
              <a:gd name="f24" fmla="val 417"/>
              <a:gd name="f25" fmla="val 214"/>
              <a:gd name="f26" fmla="val 399"/>
              <a:gd name="f27" fmla="val 292"/>
              <a:gd name="f28" fmla="val 391"/>
              <a:gd name="f29" fmla="val 372"/>
              <a:gd name="f30" fmla="val 434"/>
              <a:gd name="f31" fmla="val 413"/>
              <a:gd name="f32" fmla="val 501"/>
              <a:gd name="f33" fmla="val 469"/>
              <a:gd name="f34" fmla="val 562"/>
              <a:gd name="f35" fmla="val 500"/>
              <a:gd name="f36" fmla="val 507"/>
              <a:gd name="f37" fmla="val 514"/>
              <a:gd name="f38" fmla="val 423"/>
              <a:gd name="f39" fmla="val 528"/>
              <a:gd name="f40" fmla="val 332"/>
              <a:gd name="f41" fmla="val 517"/>
              <a:gd name="f42" fmla="val 241"/>
              <a:gd name="f43" fmla="val 520"/>
              <a:gd name="f44" fmla="val 150"/>
              <a:gd name="f45" fmla="val 68"/>
              <a:gd name="f46" fmla="val 603"/>
              <a:gd name="f47" fmla="val 17"/>
              <a:gd name="f48" fmla="val 640"/>
              <a:gd name="f49" fmla="val 91"/>
              <a:gd name="f50" fmla="val 680"/>
              <a:gd name="f51" fmla="val 145"/>
              <a:gd name="f52" fmla="val 629"/>
              <a:gd name="f53" fmla="val 218"/>
              <a:gd name="f54" fmla="val 653"/>
              <a:gd name="f55" fmla="val 276"/>
              <a:gd name="f56" fmla="val 663"/>
              <a:gd name="f57" fmla="val 338"/>
              <a:gd name="f58" fmla="val 728"/>
              <a:gd name="f59" fmla="val 383"/>
              <a:gd name="f60" fmla="val 789"/>
              <a:gd name="f61" fmla="val 361"/>
              <a:gd name="f62" fmla="val 873"/>
              <a:gd name="f63" fmla="val 337"/>
              <a:gd name="f64" fmla="val 921"/>
              <a:gd name="f65" fmla="val 238"/>
              <a:gd name="f66" fmla="val 896"/>
              <a:gd name="f67" fmla="val 156"/>
              <a:gd name="f68" fmla="val 894"/>
              <a:gd name="f69" fmla="val 976"/>
              <a:gd name="f70" fmla="val 1019"/>
              <a:gd name="f71" fmla="val 80"/>
              <a:gd name="f72" fmla="val 1040"/>
              <a:gd name="f73" fmla="val 161"/>
              <a:gd name="f74" fmla="val 1000"/>
              <a:gd name="f75" fmla="val 244"/>
              <a:gd name="f76" fmla="val 1025"/>
              <a:gd name="f77" fmla="val 325"/>
              <a:gd name="f78" fmla="val 1041"/>
              <a:gd name="f79" fmla="val 387"/>
              <a:gd name="f80" fmla="val 1016"/>
              <a:gd name="f81" fmla="val 512"/>
              <a:gd name="f82" fmla="val 1116"/>
              <a:gd name="f83" fmla="val 503"/>
              <a:gd name="f84" fmla="val 1209"/>
              <a:gd name="f85" fmla="val 496"/>
              <a:gd name="f86" fmla="val 1218"/>
              <a:gd name="f87" fmla="val 412"/>
              <a:gd name="f88" fmla="val 1266"/>
              <a:gd name="f89" fmla="val 390"/>
              <a:gd name="f90" fmla="val 1312"/>
              <a:gd name="f91" fmla="val 359"/>
              <a:gd name="f92" fmla="val 1357"/>
              <a:gd name="f93" fmla="val 356"/>
              <a:gd name="f94" fmla="val 1423"/>
              <a:gd name="f95" fmla="val 351"/>
              <a:gd name="f96" fmla="val 1487"/>
              <a:gd name="f97" fmla="val 346"/>
              <a:gd name="f98" fmla="val 1527"/>
              <a:gd name="f99" fmla="val 468"/>
              <a:gd name="f100" fmla="val 1494"/>
              <a:gd name="f101" fmla="val 551"/>
              <a:gd name="f102" fmla="val 1433"/>
              <a:gd name="f103" fmla="val 620"/>
              <a:gd name="f104" fmla="val 1368"/>
              <a:gd name="f105" fmla="val 1318"/>
              <a:gd name="f106" fmla="val 737"/>
              <a:gd name="f107" fmla="val 1236"/>
              <a:gd name="f108" fmla="val 714"/>
              <a:gd name="f109" fmla="val 1179"/>
              <a:gd name="f110" fmla="val 739"/>
              <a:gd name="f111" fmla="val 219"/>
              <a:gd name="f112" fmla="val 1293"/>
              <a:gd name="f113" fmla="val 262"/>
              <a:gd name="f114" fmla="val 320"/>
              <a:gd name="f115" fmla="val 1294"/>
              <a:gd name="f116" fmla="val 318"/>
              <a:gd name="f117" fmla="val 1286"/>
              <a:gd name="f118" fmla="val 1274"/>
              <a:gd name="f119" fmla="val 305"/>
              <a:gd name="f120" fmla="val 1249"/>
              <a:gd name="f121" fmla="val 300"/>
              <a:gd name="f122" fmla="val 1235"/>
              <a:gd name="f123" fmla="val 295"/>
              <a:gd name="f124" fmla="val 1220"/>
              <a:gd name="f125" fmla="val 291"/>
              <a:gd name="f126" fmla="val 1205"/>
              <a:gd name="f127" fmla="val 288"/>
              <a:gd name="f128" fmla="val 1190"/>
              <a:gd name="f129" fmla="val 285"/>
              <a:gd name="f130" fmla="val 1175"/>
              <a:gd name="f131" fmla="val 282"/>
              <a:gd name="f132" fmla="val 1159"/>
              <a:gd name="f133" fmla="val 281"/>
              <a:gd name="f134" fmla="val 1143"/>
              <a:gd name="f135" fmla="val 279"/>
              <a:gd name="f136" fmla="val 1128"/>
              <a:gd name="f137" fmla="val 278"/>
              <a:gd name="f138" fmla="val 1112"/>
              <a:gd name="f139" fmla="val 1095"/>
              <a:gd name="f140" fmla="val 836"/>
              <a:gd name="f141" fmla="val 498"/>
              <a:gd name="f142" fmla="val 626"/>
              <a:gd name="f143" fmla="val 769"/>
              <a:gd name="f144" fmla="val 1039"/>
              <a:gd name="f145" fmla="val 1259"/>
              <a:gd name="f146" fmla="val 1256"/>
              <a:gd name="f147" fmla="val 1243"/>
              <a:gd name="f148" fmla="val 1232"/>
              <a:gd name="f149" fmla="val 1248"/>
              <a:gd name="f150" fmla="val 1276"/>
              <a:gd name="f151" fmla="val 1217"/>
              <a:gd name="f152" fmla="val 1283"/>
              <a:gd name="f153" fmla="val 1212"/>
              <a:gd name="f154" fmla="val 1301"/>
              <a:gd name="f155" fmla="val 1213"/>
              <a:gd name="f156" fmla="val 1304"/>
              <a:gd name="f157" fmla="val 1258"/>
              <a:gd name="f158" fmla="val 1383"/>
              <a:gd name="f159" fmla="val 1317"/>
              <a:gd name="f160" fmla="val 1323"/>
              <a:gd name="f161" fmla="val 1281"/>
              <a:gd name="f162" fmla="val 1273"/>
              <a:gd name="f163" fmla="val 1325"/>
              <a:gd name="f164" fmla="val 1264"/>
              <a:gd name="f165" fmla="val 1328"/>
              <a:gd name="f166" fmla="val 1255"/>
              <a:gd name="f167" fmla="val 1329"/>
              <a:gd name="f168" fmla="val 1246"/>
              <a:gd name="f169" fmla="val 1331"/>
              <a:gd name="f170" fmla="val 1237"/>
              <a:gd name="f171" fmla="val 1332"/>
              <a:gd name="f172" fmla="val 1228"/>
              <a:gd name="f173" fmla="val 1334"/>
              <a:gd name="f174" fmla="val 1219"/>
              <a:gd name="f175" fmla="val 1336"/>
              <a:gd name="f176" fmla="val 1337"/>
              <a:gd name="f177" fmla="val 1200"/>
              <a:gd name="f178" fmla="val 1338"/>
              <a:gd name="f179" fmla="val 1191"/>
              <a:gd name="f180" fmla="val 1339"/>
              <a:gd name="f181" fmla="val 1182"/>
              <a:gd name="f182" fmla="val 1340"/>
              <a:gd name="f183" fmla="val 1172"/>
              <a:gd name="f184" fmla="val 1341"/>
              <a:gd name="f185" fmla="val 1163"/>
              <a:gd name="f186" fmla="val 1153"/>
              <a:gd name="f187" fmla="val 1342"/>
              <a:gd name="f188" fmla="val 1144"/>
              <a:gd name="f189" fmla="val 1134"/>
              <a:gd name="f190" fmla="val 1125"/>
              <a:gd name="f191" fmla="val 817"/>
              <a:gd name="f192" fmla="val 1085"/>
              <a:gd name="f193" fmla="val 568"/>
              <a:gd name="f194" fmla="val 452"/>
              <a:gd name="f195" fmla="val 195"/>
              <a:gd name="f196" fmla="val 196"/>
              <a:gd name="f197" fmla="val 197"/>
              <a:gd name="f198" fmla="val 198"/>
              <a:gd name="f199" fmla="val 199"/>
              <a:gd name="f200" fmla="val 200"/>
              <a:gd name="f201" fmla="val 202"/>
              <a:gd name="f202" fmla="val 203"/>
              <a:gd name="f203" fmla="val 205"/>
              <a:gd name="f204" fmla="val 207"/>
              <a:gd name="f205" fmla="val 209"/>
              <a:gd name="f206" fmla="val 211"/>
              <a:gd name="f207" fmla="val 1280"/>
              <a:gd name="f208" fmla="val 1169"/>
              <a:gd name="f209" fmla="val 729"/>
              <a:gd name="f210" fmla="val 700"/>
              <a:gd name="f211" fmla="val 1048"/>
              <a:gd name="f212" fmla="val 482"/>
              <a:gd name="f213" fmla="val 1046"/>
              <a:gd name="f214" fmla="val 467"/>
              <a:gd name="f215" fmla="val 505"/>
              <a:gd name="f216" fmla="val 470"/>
              <a:gd name="f217" fmla="val 499"/>
              <a:gd name="f218" fmla="val 492"/>
              <a:gd name="f219" fmla="val 557"/>
              <a:gd name="f220" fmla="val 457"/>
              <a:gd name="f221" fmla="val 600"/>
              <a:gd name="f222" fmla="val 416"/>
              <a:gd name="f223" fmla="val 639"/>
              <a:gd name="f224" fmla="val 347"/>
              <a:gd name="f225" fmla="val 660"/>
              <a:gd name="f226" fmla="val 336"/>
              <a:gd name="f227" fmla="val 718"/>
              <a:gd name="f228" fmla="val 731"/>
              <a:gd name="f229" fmla="val 330"/>
              <a:gd name="f230" fmla="val 743"/>
              <a:gd name="f231" fmla="val 331"/>
              <a:gd name="f232" fmla="+- 0 0 -90"/>
              <a:gd name="f233" fmla="*/ f3 1 1576"/>
              <a:gd name="f234" fmla="*/ f4 1 1389"/>
              <a:gd name="f235" fmla="+- f7 0 f5"/>
              <a:gd name="f236" fmla="+- f6 0 f5"/>
              <a:gd name="f237" fmla="*/ f232 f0 1"/>
              <a:gd name="f238" fmla="*/ f236 1 1576"/>
              <a:gd name="f239" fmla="*/ f235 1 1389"/>
              <a:gd name="f240" fmla="*/ 341 f236 1"/>
              <a:gd name="f241" fmla="*/ 755 f235 1"/>
              <a:gd name="f242" fmla="*/ 113 f236 1"/>
              <a:gd name="f243" fmla="*/ 608 f235 1"/>
              <a:gd name="f244" fmla="*/ 4 f236 1"/>
              <a:gd name="f245" fmla="*/ 433 f235 1"/>
              <a:gd name="f246" fmla="*/ 214 f236 1"/>
              <a:gd name="f247" fmla="*/ 399 f235 1"/>
              <a:gd name="f248" fmla="*/ 413 f236 1"/>
              <a:gd name="f249" fmla="*/ 501 f235 1"/>
              <a:gd name="f250" fmla="*/ 514 f236 1"/>
              <a:gd name="f251" fmla="*/ 423 f235 1"/>
              <a:gd name="f252" fmla="*/ 520 f236 1"/>
              <a:gd name="f253" fmla="*/ 150 f235 1"/>
              <a:gd name="f254" fmla="*/ 640 f236 1"/>
              <a:gd name="f255" fmla="*/ 91 f235 1"/>
              <a:gd name="f256" fmla="*/ 653 f236 1"/>
              <a:gd name="f257" fmla="*/ 276 f235 1"/>
              <a:gd name="f258" fmla="*/ 789 f236 1"/>
              <a:gd name="f259" fmla="*/ 361 f235 1"/>
              <a:gd name="f260" fmla="*/ 896 f236 1"/>
              <a:gd name="f261" fmla="*/ 156 f235 1"/>
              <a:gd name="f262" fmla="*/ 1019 f236 1"/>
              <a:gd name="f263" fmla="*/ 80 f235 1"/>
              <a:gd name="f264" fmla="*/ 1025 f236 1"/>
              <a:gd name="f265" fmla="*/ 325 f235 1"/>
              <a:gd name="f266" fmla="*/ 1116 f236 1"/>
              <a:gd name="f267" fmla="*/ 503 f235 1"/>
              <a:gd name="f268" fmla="*/ 1266 f236 1"/>
              <a:gd name="f269" fmla="*/ 390 f235 1"/>
              <a:gd name="f270" fmla="*/ 1423 f236 1"/>
              <a:gd name="f271" fmla="*/ 351 f235 1"/>
              <a:gd name="f272" fmla="*/ 1527 f236 1"/>
              <a:gd name="f273" fmla="*/ 468 f235 1"/>
              <a:gd name="f274" fmla="*/ 1368 f236 1"/>
              <a:gd name="f275" fmla="*/ 680 f235 1"/>
              <a:gd name="f276" fmla="*/ 1179 f236 1"/>
              <a:gd name="f277" fmla="*/ 739 f235 1"/>
              <a:gd name="f278" fmla="*/ 219 f236 1"/>
              <a:gd name="f279" fmla="*/ 1293 f235 1"/>
              <a:gd name="f280" fmla="*/ 318 f236 1"/>
              <a:gd name="f281" fmla="*/ 1286 f235 1"/>
              <a:gd name="f282" fmla="*/ 300 f236 1"/>
              <a:gd name="f283" fmla="*/ 1235 f235 1"/>
              <a:gd name="f284" fmla="*/ 288 f236 1"/>
              <a:gd name="f285" fmla="*/ 1190 f235 1"/>
              <a:gd name="f286" fmla="*/ 281 f236 1"/>
              <a:gd name="f287" fmla="*/ 1143 f235 1"/>
              <a:gd name="f288" fmla="*/ 278 f236 1"/>
              <a:gd name="f289" fmla="*/ 1095 f235 1"/>
              <a:gd name="f290" fmla="*/ 769 f236 1"/>
              <a:gd name="f291" fmla="*/ 626 f235 1"/>
              <a:gd name="f292" fmla="*/ 1259 f236 1"/>
              <a:gd name="f293" fmla="*/ 1249 f236 1"/>
              <a:gd name="f294" fmla="*/ 1220 f236 1"/>
              <a:gd name="f295" fmla="*/ 1276 f235 1"/>
              <a:gd name="f296" fmla="*/ 1212 f236 1"/>
              <a:gd name="f297" fmla="*/ 1301 f235 1"/>
              <a:gd name="f298" fmla="*/ 1317 f236 1"/>
              <a:gd name="f299" fmla="*/ 1325 f236 1"/>
              <a:gd name="f300" fmla="*/ 1264 f235 1"/>
              <a:gd name="f301" fmla="*/ 1331 f236 1"/>
              <a:gd name="f302" fmla="*/ 1237 f235 1"/>
              <a:gd name="f303" fmla="*/ 1336 f236 1"/>
              <a:gd name="f304" fmla="*/ 1209 f235 1"/>
              <a:gd name="f305" fmla="*/ 1339 f236 1"/>
              <a:gd name="f306" fmla="*/ 1182 f235 1"/>
              <a:gd name="f307" fmla="*/ 1341 f236 1"/>
              <a:gd name="f308" fmla="*/ 1153 f235 1"/>
              <a:gd name="f309" fmla="*/ 1342 f236 1"/>
              <a:gd name="f310" fmla="*/ 1125 f235 1"/>
              <a:gd name="f311" fmla="*/ 568 f235 1"/>
              <a:gd name="f312" fmla="*/ 195 f236 1"/>
              <a:gd name="f313" fmla="*/ 196 f236 1"/>
              <a:gd name="f314" fmla="*/ 198 f236 1"/>
              <a:gd name="f315" fmla="*/ 202 f236 1"/>
              <a:gd name="f316" fmla="*/ 207 f236 1"/>
              <a:gd name="f317" fmla="*/ 211 f236 1"/>
              <a:gd name="f318" fmla="*/ 1169 f236 1"/>
              <a:gd name="f319" fmla="*/ 729 f235 1"/>
              <a:gd name="f320" fmla="*/ 1046 f236 1"/>
              <a:gd name="f321" fmla="*/ 467 f235 1"/>
              <a:gd name="f322" fmla="*/ 505 f236 1"/>
              <a:gd name="f323" fmla="*/ 470 f235 1"/>
              <a:gd name="f324" fmla="*/ 457 f236 1"/>
              <a:gd name="f325" fmla="*/ 600 f235 1"/>
              <a:gd name="f326" fmla="*/ 336 f236 1"/>
              <a:gd name="f327" fmla="*/ 718 f235 1"/>
              <a:gd name="f328" fmla="*/ 331 f236 1"/>
              <a:gd name="f329" fmla="*/ 756 f235 1"/>
              <a:gd name="f330" fmla="*/ f237 1 f2"/>
              <a:gd name="f331" fmla="*/ f240 1 1576"/>
              <a:gd name="f332" fmla="*/ f241 1 1389"/>
              <a:gd name="f333" fmla="*/ f242 1 1576"/>
              <a:gd name="f334" fmla="*/ f243 1 1389"/>
              <a:gd name="f335" fmla="*/ f244 1 1576"/>
              <a:gd name="f336" fmla="*/ f245 1 1389"/>
              <a:gd name="f337" fmla="*/ f246 1 1576"/>
              <a:gd name="f338" fmla="*/ f247 1 1389"/>
              <a:gd name="f339" fmla="*/ f248 1 1576"/>
              <a:gd name="f340" fmla="*/ f249 1 1389"/>
              <a:gd name="f341" fmla="*/ f250 1 1576"/>
              <a:gd name="f342" fmla="*/ f251 1 1389"/>
              <a:gd name="f343" fmla="*/ f252 1 1576"/>
              <a:gd name="f344" fmla="*/ f253 1 1389"/>
              <a:gd name="f345" fmla="*/ f254 1 1576"/>
              <a:gd name="f346" fmla="*/ f255 1 1389"/>
              <a:gd name="f347" fmla="*/ f256 1 1576"/>
              <a:gd name="f348" fmla="*/ f257 1 1389"/>
              <a:gd name="f349" fmla="*/ f258 1 1576"/>
              <a:gd name="f350" fmla="*/ f259 1 1389"/>
              <a:gd name="f351" fmla="*/ f260 1 1576"/>
              <a:gd name="f352" fmla="*/ f261 1 1389"/>
              <a:gd name="f353" fmla="*/ f262 1 1576"/>
              <a:gd name="f354" fmla="*/ f263 1 1389"/>
              <a:gd name="f355" fmla="*/ f264 1 1576"/>
              <a:gd name="f356" fmla="*/ f265 1 1389"/>
              <a:gd name="f357" fmla="*/ f266 1 1576"/>
              <a:gd name="f358" fmla="*/ f267 1 1389"/>
              <a:gd name="f359" fmla="*/ f268 1 1576"/>
              <a:gd name="f360" fmla="*/ f269 1 1389"/>
              <a:gd name="f361" fmla="*/ f270 1 1576"/>
              <a:gd name="f362" fmla="*/ f271 1 1389"/>
              <a:gd name="f363" fmla="*/ f272 1 1576"/>
              <a:gd name="f364" fmla="*/ f273 1 1389"/>
              <a:gd name="f365" fmla="*/ f274 1 1576"/>
              <a:gd name="f366" fmla="*/ f275 1 1389"/>
              <a:gd name="f367" fmla="*/ f276 1 1576"/>
              <a:gd name="f368" fmla="*/ f277 1 1389"/>
              <a:gd name="f369" fmla="*/ f278 1 1576"/>
              <a:gd name="f370" fmla="*/ f279 1 1389"/>
              <a:gd name="f371" fmla="*/ f280 1 1576"/>
              <a:gd name="f372" fmla="*/ f281 1 1389"/>
              <a:gd name="f373" fmla="*/ f282 1 1576"/>
              <a:gd name="f374" fmla="*/ f283 1 1389"/>
              <a:gd name="f375" fmla="*/ f284 1 1576"/>
              <a:gd name="f376" fmla="*/ f285 1 1389"/>
              <a:gd name="f377" fmla="*/ f286 1 1576"/>
              <a:gd name="f378" fmla="*/ f287 1 1389"/>
              <a:gd name="f379" fmla="*/ f288 1 1576"/>
              <a:gd name="f380" fmla="*/ f289 1 1389"/>
              <a:gd name="f381" fmla="*/ f290 1 1576"/>
              <a:gd name="f382" fmla="*/ f291 1 1389"/>
              <a:gd name="f383" fmla="*/ f292 1 1576"/>
              <a:gd name="f384" fmla="*/ f293 1 1576"/>
              <a:gd name="f385" fmla="*/ f294 1 1576"/>
              <a:gd name="f386" fmla="*/ f295 1 1389"/>
              <a:gd name="f387" fmla="*/ f296 1 1576"/>
              <a:gd name="f388" fmla="*/ f297 1 1389"/>
              <a:gd name="f389" fmla="*/ f298 1 1576"/>
              <a:gd name="f390" fmla="*/ f299 1 1576"/>
              <a:gd name="f391" fmla="*/ f300 1 1389"/>
              <a:gd name="f392" fmla="*/ f301 1 1576"/>
              <a:gd name="f393" fmla="*/ f302 1 1389"/>
              <a:gd name="f394" fmla="*/ f303 1 1576"/>
              <a:gd name="f395" fmla="*/ f304 1 1389"/>
              <a:gd name="f396" fmla="*/ f305 1 1576"/>
              <a:gd name="f397" fmla="*/ f306 1 1389"/>
              <a:gd name="f398" fmla="*/ f307 1 1576"/>
              <a:gd name="f399" fmla="*/ f308 1 1389"/>
              <a:gd name="f400" fmla="*/ f309 1 1576"/>
              <a:gd name="f401" fmla="*/ f310 1 1389"/>
              <a:gd name="f402" fmla="*/ f311 1 1389"/>
              <a:gd name="f403" fmla="*/ f312 1 1576"/>
              <a:gd name="f404" fmla="*/ f313 1 1576"/>
              <a:gd name="f405" fmla="*/ f314 1 1576"/>
              <a:gd name="f406" fmla="*/ f315 1 1576"/>
              <a:gd name="f407" fmla="*/ f316 1 1576"/>
              <a:gd name="f408" fmla="*/ f317 1 1576"/>
              <a:gd name="f409" fmla="*/ f318 1 1576"/>
              <a:gd name="f410" fmla="*/ f319 1 1389"/>
              <a:gd name="f411" fmla="*/ f320 1 1576"/>
              <a:gd name="f412" fmla="*/ f321 1 1389"/>
              <a:gd name="f413" fmla="*/ f322 1 1576"/>
              <a:gd name="f414" fmla="*/ f323 1 1389"/>
              <a:gd name="f415" fmla="*/ f324 1 1576"/>
              <a:gd name="f416" fmla="*/ f325 1 1389"/>
              <a:gd name="f417" fmla="*/ f326 1 1576"/>
              <a:gd name="f418" fmla="*/ f327 1 1389"/>
              <a:gd name="f419" fmla="*/ f328 1 1576"/>
              <a:gd name="f420" fmla="*/ f329 1 1389"/>
              <a:gd name="f421" fmla="*/ 0 1 f238"/>
              <a:gd name="f422" fmla="*/ f6 1 f238"/>
              <a:gd name="f423" fmla="*/ 0 1 f239"/>
              <a:gd name="f424" fmla="*/ f7 1 f239"/>
              <a:gd name="f425" fmla="+- f330 0 f1"/>
              <a:gd name="f426" fmla="*/ f331 1 f238"/>
              <a:gd name="f427" fmla="*/ f332 1 f239"/>
              <a:gd name="f428" fmla="*/ f333 1 f238"/>
              <a:gd name="f429" fmla="*/ f334 1 f239"/>
              <a:gd name="f430" fmla="*/ f335 1 f238"/>
              <a:gd name="f431" fmla="*/ f336 1 f239"/>
              <a:gd name="f432" fmla="*/ f337 1 f238"/>
              <a:gd name="f433" fmla="*/ f338 1 f239"/>
              <a:gd name="f434" fmla="*/ f339 1 f238"/>
              <a:gd name="f435" fmla="*/ f340 1 f239"/>
              <a:gd name="f436" fmla="*/ f341 1 f238"/>
              <a:gd name="f437" fmla="*/ f342 1 f239"/>
              <a:gd name="f438" fmla="*/ f343 1 f238"/>
              <a:gd name="f439" fmla="*/ f344 1 f239"/>
              <a:gd name="f440" fmla="*/ f345 1 f238"/>
              <a:gd name="f441" fmla="*/ f346 1 f239"/>
              <a:gd name="f442" fmla="*/ f347 1 f238"/>
              <a:gd name="f443" fmla="*/ f348 1 f239"/>
              <a:gd name="f444" fmla="*/ f349 1 f238"/>
              <a:gd name="f445" fmla="*/ f350 1 f239"/>
              <a:gd name="f446" fmla="*/ f351 1 f238"/>
              <a:gd name="f447" fmla="*/ f352 1 f239"/>
              <a:gd name="f448" fmla="*/ f353 1 f238"/>
              <a:gd name="f449" fmla="*/ f354 1 f239"/>
              <a:gd name="f450" fmla="*/ f355 1 f238"/>
              <a:gd name="f451" fmla="*/ f356 1 f239"/>
              <a:gd name="f452" fmla="*/ f357 1 f238"/>
              <a:gd name="f453" fmla="*/ f358 1 f239"/>
              <a:gd name="f454" fmla="*/ f359 1 f238"/>
              <a:gd name="f455" fmla="*/ f360 1 f239"/>
              <a:gd name="f456" fmla="*/ f361 1 f238"/>
              <a:gd name="f457" fmla="*/ f362 1 f239"/>
              <a:gd name="f458" fmla="*/ f363 1 f238"/>
              <a:gd name="f459" fmla="*/ f364 1 f239"/>
              <a:gd name="f460" fmla="*/ f365 1 f238"/>
              <a:gd name="f461" fmla="*/ f366 1 f239"/>
              <a:gd name="f462" fmla="*/ f367 1 f238"/>
              <a:gd name="f463" fmla="*/ f368 1 f239"/>
              <a:gd name="f464" fmla="*/ f369 1 f238"/>
              <a:gd name="f465" fmla="*/ f370 1 f239"/>
              <a:gd name="f466" fmla="*/ f371 1 f238"/>
              <a:gd name="f467" fmla="*/ f372 1 f239"/>
              <a:gd name="f468" fmla="*/ f373 1 f238"/>
              <a:gd name="f469" fmla="*/ f374 1 f239"/>
              <a:gd name="f470" fmla="*/ f375 1 f238"/>
              <a:gd name="f471" fmla="*/ f376 1 f239"/>
              <a:gd name="f472" fmla="*/ f377 1 f238"/>
              <a:gd name="f473" fmla="*/ f378 1 f239"/>
              <a:gd name="f474" fmla="*/ f379 1 f238"/>
              <a:gd name="f475" fmla="*/ f380 1 f239"/>
              <a:gd name="f476" fmla="*/ f381 1 f238"/>
              <a:gd name="f477" fmla="*/ f382 1 f239"/>
              <a:gd name="f478" fmla="*/ f383 1 f238"/>
              <a:gd name="f479" fmla="*/ f384 1 f238"/>
              <a:gd name="f480" fmla="*/ f385 1 f238"/>
              <a:gd name="f481" fmla="*/ f386 1 f239"/>
              <a:gd name="f482" fmla="*/ f387 1 f238"/>
              <a:gd name="f483" fmla="*/ f388 1 f239"/>
              <a:gd name="f484" fmla="*/ f389 1 f238"/>
              <a:gd name="f485" fmla="*/ f390 1 f238"/>
              <a:gd name="f486" fmla="*/ f391 1 f239"/>
              <a:gd name="f487" fmla="*/ f392 1 f238"/>
              <a:gd name="f488" fmla="*/ f393 1 f239"/>
              <a:gd name="f489" fmla="*/ f394 1 f238"/>
              <a:gd name="f490" fmla="*/ f395 1 f239"/>
              <a:gd name="f491" fmla="*/ f396 1 f238"/>
              <a:gd name="f492" fmla="*/ f397 1 f239"/>
              <a:gd name="f493" fmla="*/ f398 1 f238"/>
              <a:gd name="f494" fmla="*/ f399 1 f239"/>
              <a:gd name="f495" fmla="*/ f400 1 f238"/>
              <a:gd name="f496" fmla="*/ f401 1 f239"/>
              <a:gd name="f497" fmla="*/ f402 1 f239"/>
              <a:gd name="f498" fmla="*/ f403 1 f238"/>
              <a:gd name="f499" fmla="*/ f404 1 f238"/>
              <a:gd name="f500" fmla="*/ f405 1 f238"/>
              <a:gd name="f501" fmla="*/ f406 1 f238"/>
              <a:gd name="f502" fmla="*/ f407 1 f238"/>
              <a:gd name="f503" fmla="*/ f408 1 f238"/>
              <a:gd name="f504" fmla="*/ f409 1 f238"/>
              <a:gd name="f505" fmla="*/ f410 1 f239"/>
              <a:gd name="f506" fmla="*/ f411 1 f238"/>
              <a:gd name="f507" fmla="*/ f412 1 f239"/>
              <a:gd name="f508" fmla="*/ f413 1 f238"/>
              <a:gd name="f509" fmla="*/ f414 1 f239"/>
              <a:gd name="f510" fmla="*/ f415 1 f238"/>
              <a:gd name="f511" fmla="*/ f416 1 f239"/>
              <a:gd name="f512" fmla="*/ f417 1 f238"/>
              <a:gd name="f513" fmla="*/ f418 1 f239"/>
              <a:gd name="f514" fmla="*/ f419 1 f238"/>
              <a:gd name="f515" fmla="*/ f420 1 f239"/>
              <a:gd name="f516" fmla="*/ f421 f233 1"/>
              <a:gd name="f517" fmla="*/ f422 f233 1"/>
              <a:gd name="f518" fmla="*/ f424 f234 1"/>
              <a:gd name="f519" fmla="*/ f423 f234 1"/>
              <a:gd name="f520" fmla="*/ f426 f233 1"/>
              <a:gd name="f521" fmla="*/ f427 f234 1"/>
              <a:gd name="f522" fmla="*/ f428 f233 1"/>
              <a:gd name="f523" fmla="*/ f429 f234 1"/>
              <a:gd name="f524" fmla="*/ f430 f233 1"/>
              <a:gd name="f525" fmla="*/ f431 f234 1"/>
              <a:gd name="f526" fmla="*/ f432 f233 1"/>
              <a:gd name="f527" fmla="*/ f433 f234 1"/>
              <a:gd name="f528" fmla="*/ f434 f233 1"/>
              <a:gd name="f529" fmla="*/ f435 f234 1"/>
              <a:gd name="f530" fmla="*/ f436 f233 1"/>
              <a:gd name="f531" fmla="*/ f437 f234 1"/>
              <a:gd name="f532" fmla="*/ f438 f233 1"/>
              <a:gd name="f533" fmla="*/ f439 f234 1"/>
              <a:gd name="f534" fmla="*/ f440 f233 1"/>
              <a:gd name="f535" fmla="*/ f441 f234 1"/>
              <a:gd name="f536" fmla="*/ f442 f233 1"/>
              <a:gd name="f537" fmla="*/ f443 f234 1"/>
              <a:gd name="f538" fmla="*/ f444 f233 1"/>
              <a:gd name="f539" fmla="*/ f445 f234 1"/>
              <a:gd name="f540" fmla="*/ f446 f233 1"/>
              <a:gd name="f541" fmla="*/ f447 f234 1"/>
              <a:gd name="f542" fmla="*/ f448 f233 1"/>
              <a:gd name="f543" fmla="*/ f449 f234 1"/>
              <a:gd name="f544" fmla="*/ f450 f233 1"/>
              <a:gd name="f545" fmla="*/ f451 f234 1"/>
              <a:gd name="f546" fmla="*/ f452 f233 1"/>
              <a:gd name="f547" fmla="*/ f453 f234 1"/>
              <a:gd name="f548" fmla="*/ f454 f233 1"/>
              <a:gd name="f549" fmla="*/ f455 f234 1"/>
              <a:gd name="f550" fmla="*/ f456 f233 1"/>
              <a:gd name="f551" fmla="*/ f457 f234 1"/>
              <a:gd name="f552" fmla="*/ f458 f233 1"/>
              <a:gd name="f553" fmla="*/ f459 f234 1"/>
              <a:gd name="f554" fmla="*/ f460 f233 1"/>
              <a:gd name="f555" fmla="*/ f461 f234 1"/>
              <a:gd name="f556" fmla="*/ f462 f233 1"/>
              <a:gd name="f557" fmla="*/ f463 f234 1"/>
              <a:gd name="f558" fmla="*/ f464 f233 1"/>
              <a:gd name="f559" fmla="*/ f465 f234 1"/>
              <a:gd name="f560" fmla="*/ f466 f233 1"/>
              <a:gd name="f561" fmla="*/ f467 f234 1"/>
              <a:gd name="f562" fmla="*/ f468 f233 1"/>
              <a:gd name="f563" fmla="*/ f469 f234 1"/>
              <a:gd name="f564" fmla="*/ f470 f233 1"/>
              <a:gd name="f565" fmla="*/ f471 f234 1"/>
              <a:gd name="f566" fmla="*/ f472 f233 1"/>
              <a:gd name="f567" fmla="*/ f473 f234 1"/>
              <a:gd name="f568" fmla="*/ f474 f233 1"/>
              <a:gd name="f569" fmla="*/ f475 f234 1"/>
              <a:gd name="f570" fmla="*/ f476 f233 1"/>
              <a:gd name="f571" fmla="*/ f477 f234 1"/>
              <a:gd name="f572" fmla="*/ f478 f233 1"/>
              <a:gd name="f573" fmla="*/ f479 f233 1"/>
              <a:gd name="f574" fmla="*/ f480 f233 1"/>
              <a:gd name="f575" fmla="*/ f481 f234 1"/>
              <a:gd name="f576" fmla="*/ f482 f233 1"/>
              <a:gd name="f577" fmla="*/ f483 f234 1"/>
              <a:gd name="f578" fmla="*/ f484 f233 1"/>
              <a:gd name="f579" fmla="*/ f485 f233 1"/>
              <a:gd name="f580" fmla="*/ f486 f234 1"/>
              <a:gd name="f581" fmla="*/ f487 f233 1"/>
              <a:gd name="f582" fmla="*/ f488 f234 1"/>
              <a:gd name="f583" fmla="*/ f489 f233 1"/>
              <a:gd name="f584" fmla="*/ f490 f234 1"/>
              <a:gd name="f585" fmla="*/ f491 f233 1"/>
              <a:gd name="f586" fmla="*/ f492 f234 1"/>
              <a:gd name="f587" fmla="*/ f493 f233 1"/>
              <a:gd name="f588" fmla="*/ f494 f234 1"/>
              <a:gd name="f589" fmla="*/ f495 f233 1"/>
              <a:gd name="f590" fmla="*/ f496 f234 1"/>
              <a:gd name="f591" fmla="*/ f497 f234 1"/>
              <a:gd name="f592" fmla="*/ f498 f233 1"/>
              <a:gd name="f593" fmla="*/ f499 f233 1"/>
              <a:gd name="f594" fmla="*/ f500 f233 1"/>
              <a:gd name="f595" fmla="*/ f501 f233 1"/>
              <a:gd name="f596" fmla="*/ f502 f233 1"/>
              <a:gd name="f597" fmla="*/ f503 f233 1"/>
              <a:gd name="f598" fmla="*/ f504 f233 1"/>
              <a:gd name="f599" fmla="*/ f505 f234 1"/>
              <a:gd name="f600" fmla="*/ f506 f233 1"/>
              <a:gd name="f601" fmla="*/ f507 f234 1"/>
              <a:gd name="f602" fmla="*/ f508 f233 1"/>
              <a:gd name="f603" fmla="*/ f509 f234 1"/>
              <a:gd name="f604" fmla="*/ f510 f233 1"/>
              <a:gd name="f605" fmla="*/ f511 f234 1"/>
              <a:gd name="f606" fmla="*/ f512 f233 1"/>
              <a:gd name="f607" fmla="*/ f513 f234 1"/>
              <a:gd name="f608" fmla="*/ f514 f233 1"/>
              <a:gd name="f609" fmla="*/ f515 f2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5">
                <a:pos x="f520" y="f521"/>
              </a:cxn>
              <a:cxn ang="f425">
                <a:pos x="f522" y="f523"/>
              </a:cxn>
              <a:cxn ang="f425">
                <a:pos x="f524" y="f525"/>
              </a:cxn>
              <a:cxn ang="f425">
                <a:pos x="f526" y="f527"/>
              </a:cxn>
              <a:cxn ang="f425">
                <a:pos x="f528" y="f529"/>
              </a:cxn>
              <a:cxn ang="f425">
                <a:pos x="f530" y="f531"/>
              </a:cxn>
              <a:cxn ang="f425">
                <a:pos x="f532" y="f533"/>
              </a:cxn>
              <a:cxn ang="f425">
                <a:pos x="f534" y="f535"/>
              </a:cxn>
              <a:cxn ang="f425">
                <a:pos x="f536" y="f537"/>
              </a:cxn>
              <a:cxn ang="f425">
                <a:pos x="f538" y="f539"/>
              </a:cxn>
              <a:cxn ang="f425">
                <a:pos x="f540" y="f541"/>
              </a:cxn>
              <a:cxn ang="f425">
                <a:pos x="f542" y="f543"/>
              </a:cxn>
              <a:cxn ang="f425">
                <a:pos x="f544" y="f545"/>
              </a:cxn>
              <a:cxn ang="f425">
                <a:pos x="f546" y="f547"/>
              </a:cxn>
              <a:cxn ang="f425">
                <a:pos x="f548" y="f549"/>
              </a:cxn>
              <a:cxn ang="f425">
                <a:pos x="f550" y="f551"/>
              </a:cxn>
              <a:cxn ang="f425">
                <a:pos x="f552" y="f553"/>
              </a:cxn>
              <a:cxn ang="f425">
                <a:pos x="f554" y="f555"/>
              </a:cxn>
              <a:cxn ang="f425">
                <a:pos x="f556" y="f557"/>
              </a:cxn>
              <a:cxn ang="f425">
                <a:pos x="f558" y="f559"/>
              </a:cxn>
              <a:cxn ang="f425">
                <a:pos x="f560" y="f561"/>
              </a:cxn>
              <a:cxn ang="f425">
                <a:pos x="f562" y="f563"/>
              </a:cxn>
              <a:cxn ang="f425">
                <a:pos x="f564" y="f565"/>
              </a:cxn>
              <a:cxn ang="f425">
                <a:pos x="f566" y="f567"/>
              </a:cxn>
              <a:cxn ang="f425">
                <a:pos x="f568" y="f569"/>
              </a:cxn>
              <a:cxn ang="f425">
                <a:pos x="f570" y="f571"/>
              </a:cxn>
              <a:cxn ang="f425">
                <a:pos x="f572" y="f569"/>
              </a:cxn>
              <a:cxn ang="f425">
                <a:pos x="f573" y="f565"/>
              </a:cxn>
              <a:cxn ang="f425">
                <a:pos x="f574" y="f575"/>
              </a:cxn>
              <a:cxn ang="f425">
                <a:pos x="f576" y="f577"/>
              </a:cxn>
              <a:cxn ang="f425">
                <a:pos x="f578" y="f559"/>
              </a:cxn>
              <a:cxn ang="f425">
                <a:pos x="f579" y="f580"/>
              </a:cxn>
              <a:cxn ang="f425">
                <a:pos x="f581" y="f582"/>
              </a:cxn>
              <a:cxn ang="f425">
                <a:pos x="f583" y="f584"/>
              </a:cxn>
              <a:cxn ang="f425">
                <a:pos x="f585" y="f586"/>
              </a:cxn>
              <a:cxn ang="f425">
                <a:pos x="f587" y="f588"/>
              </a:cxn>
              <a:cxn ang="f425">
                <a:pos x="f589" y="f590"/>
              </a:cxn>
              <a:cxn ang="f425">
                <a:pos x="f570" y="f591"/>
              </a:cxn>
              <a:cxn ang="f425">
                <a:pos x="f592" y="f590"/>
              </a:cxn>
              <a:cxn ang="f425">
                <a:pos x="f593" y="f588"/>
              </a:cxn>
              <a:cxn ang="f425">
                <a:pos x="f594" y="f586"/>
              </a:cxn>
              <a:cxn ang="f425">
                <a:pos x="f595" y="f584"/>
              </a:cxn>
              <a:cxn ang="f425">
                <a:pos x="f596" y="f582"/>
              </a:cxn>
              <a:cxn ang="f425">
                <a:pos x="f597" y="f580"/>
              </a:cxn>
              <a:cxn ang="f425">
                <a:pos x="f558" y="f559"/>
              </a:cxn>
              <a:cxn ang="f425">
                <a:pos x="f598" y="f599"/>
              </a:cxn>
              <a:cxn ang="f425">
                <a:pos x="f600" y="f601"/>
              </a:cxn>
              <a:cxn ang="f425">
                <a:pos x="f602" y="f603"/>
              </a:cxn>
              <a:cxn ang="f425">
                <a:pos x="f604" y="f605"/>
              </a:cxn>
              <a:cxn ang="f425">
                <a:pos x="f606" y="f607"/>
              </a:cxn>
              <a:cxn ang="f425">
                <a:pos x="f608" y="f609"/>
              </a:cxn>
            </a:cxnLst>
            <a:rect l="f516" t="f519" r="f517" b="f518"/>
            <a:pathLst>
              <a:path w="1576" h="138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5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36" y="f45"/>
                  <a:pt x="f46" y="f47"/>
                  <a:pt x="f48" y="f49"/>
                </a:cubicBez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cubicBezTo>
                  <a:pt x="f68" y="f45"/>
                  <a:pt x="f69" y="f5"/>
                  <a:pt x="f70" y="f71"/>
                </a:cubicBezTo>
                <a:cubicBezTo>
                  <a:pt x="f72" y="f73"/>
                  <a:pt x="f74" y="f75"/>
                  <a:pt x="f76" y="f77"/>
                </a:cubicBezTo>
                <a:cubicBezTo>
                  <a:pt x="f78" y="f79"/>
                  <a:pt x="f80" y="f81"/>
                  <a:pt x="f82" y="f83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95"/>
                </a:cubicBezTo>
                <a:cubicBezTo>
                  <a:pt x="f96" y="f97"/>
                  <a:pt x="f6" y="f95"/>
                  <a:pt x="f98" y="f99"/>
                </a:cubicBezTo>
                <a:cubicBezTo>
                  <a:pt x="f100" y="f101"/>
                  <a:pt x="f102" y="f103"/>
                  <a:pt x="f104" y="f50"/>
                </a:cubicBezTo>
                <a:cubicBezTo>
                  <a:pt x="f105" y="f106"/>
                  <a:pt x="f107" y="f108"/>
                  <a:pt x="f109" y="f110"/>
                </a:cubicBezTo>
                <a:moveTo>
                  <a:pt x="f111" y="f112"/>
                </a:moveTo>
                <a:cubicBezTo>
                  <a:pt x="f113" y="f7"/>
                  <a:pt x="f114" y="f115"/>
                  <a:pt x="f116" y="f117"/>
                </a:cubicBezTo>
                <a:cubicBezTo>
                  <a:pt x="f114" y="f118"/>
                  <a:pt x="f119" y="f120"/>
                  <a:pt x="f121" y="f122"/>
                </a:cubicBezTo>
                <a:cubicBezTo>
                  <a:pt x="f123" y="f124"/>
                  <a:pt x="f125" y="f126"/>
                  <a:pt x="f127" y="f128"/>
                </a:cubicBezTo>
                <a:cubicBezTo>
                  <a:pt x="f129" y="f130"/>
                  <a:pt x="f131" y="f132"/>
                  <a:pt x="f133" y="f134"/>
                </a:cubicBezTo>
                <a:cubicBezTo>
                  <a:pt x="f135" y="f136"/>
                  <a:pt x="f137" y="f138"/>
                  <a:pt x="f137" y="f139"/>
                </a:cubicBezTo>
                <a:cubicBezTo>
                  <a:pt x="f137" y="f140"/>
                  <a:pt x="f141" y="f142"/>
                  <a:pt x="f143" y="f142"/>
                </a:cubicBezTo>
                <a:cubicBezTo>
                  <a:pt x="f144" y="f142"/>
                  <a:pt x="f145" y="f140"/>
                  <a:pt x="f145" y="f139"/>
                </a:cubicBezTo>
                <a:cubicBezTo>
                  <a:pt x="f145" y="f136"/>
                  <a:pt x="f146" y="f132"/>
                  <a:pt x="f120" y="f128"/>
                </a:cubicBezTo>
                <a:cubicBezTo>
                  <a:pt x="f147" y="f124"/>
                  <a:pt x="f148" y="f149"/>
                  <a:pt x="f124" y="f150"/>
                </a:cubicBezTo>
                <a:cubicBezTo>
                  <a:pt x="f151" y="f152"/>
                  <a:pt x="f84" y="f115"/>
                  <a:pt x="f153" y="f154"/>
                </a:cubicBezTo>
                <a:cubicBezTo>
                  <a:pt x="f155" y="f156"/>
                  <a:pt x="f157" y="f158"/>
                  <a:pt x="f159" y="f112"/>
                </a:cubicBezTo>
                <a:cubicBezTo>
                  <a:pt x="f160" y="f161"/>
                  <a:pt x="f160" y="f162"/>
                  <a:pt x="f163" y="f164"/>
                </a:cubicBezTo>
                <a:cubicBezTo>
                  <a:pt x="f165" y="f166"/>
                  <a:pt x="f167" y="f168"/>
                  <a:pt x="f169" y="f170"/>
                </a:cubicBezTo>
                <a:cubicBezTo>
                  <a:pt x="f171" y="f172"/>
                  <a:pt x="f173" y="f174"/>
                  <a:pt x="f175" y="f84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184" y="f186"/>
                </a:cubicBezTo>
                <a:cubicBezTo>
                  <a:pt x="f187" y="f188"/>
                  <a:pt x="f187" y="f189"/>
                  <a:pt x="f187" y="f190"/>
                </a:cubicBezTo>
                <a:cubicBezTo>
                  <a:pt x="f187" y="f191"/>
                  <a:pt x="f192" y="f193"/>
                  <a:pt x="f143" y="f193"/>
                </a:cubicBezTo>
                <a:cubicBezTo>
                  <a:pt x="f194" y="f193"/>
                  <a:pt x="f195" y="f191"/>
                  <a:pt x="f195" y="f190"/>
                </a:cubicBezTo>
                <a:cubicBezTo>
                  <a:pt x="f195" y="f189"/>
                  <a:pt x="f195" y="f188"/>
                  <a:pt x="f196" y="f186"/>
                </a:cubicBezTo>
                <a:cubicBezTo>
                  <a:pt x="f196" y="f185"/>
                  <a:pt x="f197" y="f183"/>
                  <a:pt x="f198" y="f181"/>
                </a:cubicBezTo>
                <a:cubicBezTo>
                  <a:pt x="f199" y="f179"/>
                  <a:pt x="f200" y="f177"/>
                  <a:pt x="f201" y="f84"/>
                </a:cubicBezTo>
                <a:cubicBezTo>
                  <a:pt x="f202" y="f174"/>
                  <a:pt x="f203" y="f172"/>
                  <a:pt x="f204" y="f170"/>
                </a:cubicBezTo>
                <a:cubicBezTo>
                  <a:pt x="f205" y="f168"/>
                  <a:pt x="f205" y="f166"/>
                  <a:pt x="f206" y="f164"/>
                </a:cubicBezTo>
                <a:cubicBezTo>
                  <a:pt x="f25" y="f162"/>
                  <a:pt x="f25" y="f207"/>
                  <a:pt x="f111" y="f112"/>
                </a:cubicBezTo>
                <a:close/>
                <a:moveTo>
                  <a:pt x="f208" y="f209"/>
                </a:moveTo>
                <a:cubicBezTo>
                  <a:pt x="f132" y="f210"/>
                  <a:pt x="f211" y="f212"/>
                  <a:pt x="f213" y="f214"/>
                </a:cubicBezTo>
                <a:moveTo>
                  <a:pt x="f215" y="f216"/>
                </a:moveTo>
                <a:cubicBezTo>
                  <a:pt x="f217" y="f43"/>
                  <a:pt x="f218" y="f219"/>
                  <a:pt x="f220" y="f221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57" y="f228"/>
                  <a:pt x="f229" y="f230"/>
                  <a:pt x="f231" y="f11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3" name="Freeform 45"/>
          <p:cNvSpPr/>
          <p:nvPr/>
        </p:nvSpPr>
        <p:spPr>
          <a:xfrm>
            <a:off x="816092" y="2161303"/>
            <a:ext cx="2110672" cy="18597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6"/>
              <a:gd name="f7" fmla="val 1389"/>
              <a:gd name="f8" fmla="val 1235"/>
              <a:gd name="f9" fmla="val 755"/>
              <a:gd name="f10" fmla="val 1334"/>
              <a:gd name="f11" fmla="val 756"/>
              <a:gd name="f12" fmla="val 1399"/>
              <a:gd name="f13" fmla="val 671"/>
              <a:gd name="f14" fmla="val 1463"/>
              <a:gd name="f15" fmla="val 608"/>
              <a:gd name="f16" fmla="val 1492"/>
              <a:gd name="f17" fmla="val 550"/>
              <a:gd name="f18" fmla="val 497"/>
              <a:gd name="f19" fmla="val 1572"/>
              <a:gd name="f20" fmla="val 433"/>
              <a:gd name="f21" fmla="val 1541"/>
              <a:gd name="f22" fmla="val 380"/>
              <a:gd name="f23" fmla="val 1425"/>
              <a:gd name="f24" fmla="val 417"/>
              <a:gd name="f25" fmla="val 1362"/>
              <a:gd name="f26" fmla="val 399"/>
              <a:gd name="f27" fmla="val 1284"/>
              <a:gd name="f28" fmla="val 391"/>
              <a:gd name="f29" fmla="val 1204"/>
              <a:gd name="f30" fmla="val 434"/>
              <a:gd name="f31" fmla="val 1163"/>
              <a:gd name="f32" fmla="val 501"/>
              <a:gd name="f33" fmla="val 1107"/>
              <a:gd name="f34" fmla="val 562"/>
              <a:gd name="f35" fmla="val 1076"/>
              <a:gd name="f36" fmla="val 507"/>
              <a:gd name="f37" fmla="val 1062"/>
              <a:gd name="f38" fmla="val 423"/>
              <a:gd name="f39" fmla="val 1048"/>
              <a:gd name="f40" fmla="val 332"/>
              <a:gd name="f41" fmla="val 1059"/>
              <a:gd name="f42" fmla="val 241"/>
              <a:gd name="f43" fmla="val 1056"/>
              <a:gd name="f44" fmla="val 150"/>
              <a:gd name="f45" fmla="val 1069"/>
              <a:gd name="f46" fmla="val 68"/>
              <a:gd name="f47" fmla="val 973"/>
              <a:gd name="f48" fmla="val 17"/>
              <a:gd name="f49" fmla="val 936"/>
              <a:gd name="f50" fmla="val 91"/>
              <a:gd name="f51" fmla="val 896"/>
              <a:gd name="f52" fmla="val 145"/>
              <a:gd name="f53" fmla="val 947"/>
              <a:gd name="f54" fmla="val 218"/>
              <a:gd name="f55" fmla="val 923"/>
              <a:gd name="f56" fmla="val 276"/>
              <a:gd name="f57" fmla="val 913"/>
              <a:gd name="f58" fmla="val 338"/>
              <a:gd name="f59" fmla="val 848"/>
              <a:gd name="f60" fmla="val 383"/>
              <a:gd name="f61" fmla="val 787"/>
              <a:gd name="f62" fmla="val 361"/>
              <a:gd name="f63" fmla="val 703"/>
              <a:gd name="f64" fmla="val 337"/>
              <a:gd name="f65" fmla="val 655"/>
              <a:gd name="f66" fmla="val 238"/>
              <a:gd name="f67" fmla="val 680"/>
              <a:gd name="f68" fmla="val 156"/>
              <a:gd name="f69" fmla="val 682"/>
              <a:gd name="f70" fmla="val 600"/>
              <a:gd name="f71" fmla="val 557"/>
              <a:gd name="f72" fmla="val 80"/>
              <a:gd name="f73" fmla="val 536"/>
              <a:gd name="f74" fmla="val 161"/>
              <a:gd name="f75" fmla="val 576"/>
              <a:gd name="f76" fmla="val 244"/>
              <a:gd name="f77" fmla="val 551"/>
              <a:gd name="f78" fmla="val 325"/>
              <a:gd name="f79" fmla="val 535"/>
              <a:gd name="f80" fmla="val 387"/>
              <a:gd name="f81" fmla="val 560"/>
              <a:gd name="f82" fmla="val 512"/>
              <a:gd name="f83" fmla="val 460"/>
              <a:gd name="f84" fmla="val 503"/>
              <a:gd name="f85" fmla="val 367"/>
              <a:gd name="f86" fmla="val 496"/>
              <a:gd name="f87" fmla="val 358"/>
              <a:gd name="f88" fmla="val 412"/>
              <a:gd name="f89" fmla="val 310"/>
              <a:gd name="f90" fmla="val 390"/>
              <a:gd name="f91" fmla="val 264"/>
              <a:gd name="f92" fmla="val 359"/>
              <a:gd name="f93" fmla="val 219"/>
              <a:gd name="f94" fmla="val 356"/>
              <a:gd name="f95" fmla="val 153"/>
              <a:gd name="f96" fmla="val 351"/>
              <a:gd name="f97" fmla="val 89"/>
              <a:gd name="f98" fmla="val 346"/>
              <a:gd name="f99" fmla="val 49"/>
              <a:gd name="f100" fmla="val 468"/>
              <a:gd name="f101" fmla="val 82"/>
              <a:gd name="f102" fmla="val 143"/>
              <a:gd name="f103" fmla="val 620"/>
              <a:gd name="f104" fmla="val 208"/>
              <a:gd name="f105" fmla="val 258"/>
              <a:gd name="f106" fmla="val 737"/>
              <a:gd name="f107" fmla="val 340"/>
              <a:gd name="f108" fmla="val 714"/>
              <a:gd name="f109" fmla="val 397"/>
              <a:gd name="f110" fmla="val 739"/>
              <a:gd name="f111" fmla="val 1357"/>
              <a:gd name="f112" fmla="val 1293"/>
              <a:gd name="f113" fmla="val 1314"/>
              <a:gd name="f114" fmla="val 1256"/>
              <a:gd name="f115" fmla="val 1294"/>
              <a:gd name="f116" fmla="val 1258"/>
              <a:gd name="f117" fmla="val 1286"/>
              <a:gd name="f118" fmla="val 1274"/>
              <a:gd name="f119" fmla="val 1271"/>
              <a:gd name="f120" fmla="val 1249"/>
              <a:gd name="f121" fmla="val 1276"/>
              <a:gd name="f122" fmla="val 1281"/>
              <a:gd name="f123" fmla="val 1220"/>
              <a:gd name="f124" fmla="val 1285"/>
              <a:gd name="f125" fmla="val 1205"/>
              <a:gd name="f126" fmla="val 1288"/>
              <a:gd name="f127" fmla="val 1190"/>
              <a:gd name="f128" fmla="val 1291"/>
              <a:gd name="f129" fmla="val 1175"/>
              <a:gd name="f130" fmla="val 1159"/>
              <a:gd name="f131" fmla="val 1295"/>
              <a:gd name="f132" fmla="val 1143"/>
              <a:gd name="f133" fmla="val 1297"/>
              <a:gd name="f134" fmla="val 1128"/>
              <a:gd name="f135" fmla="val 1298"/>
              <a:gd name="f136" fmla="val 1112"/>
              <a:gd name="f137" fmla="val 1095"/>
              <a:gd name="f138" fmla="val 836"/>
              <a:gd name="f139" fmla="val 1078"/>
              <a:gd name="f140" fmla="val 626"/>
              <a:gd name="f141" fmla="val 807"/>
              <a:gd name="f142" fmla="val 317"/>
              <a:gd name="f143" fmla="val 320"/>
              <a:gd name="f144" fmla="val 327"/>
              <a:gd name="f145" fmla="val 333"/>
              <a:gd name="f146" fmla="val 344"/>
              <a:gd name="f147" fmla="val 1248"/>
              <a:gd name="f148" fmla="val 1283"/>
              <a:gd name="f149" fmla="val 364"/>
              <a:gd name="f150" fmla="val 1301"/>
              <a:gd name="f151" fmla="val 363"/>
              <a:gd name="f152" fmla="val 1304"/>
              <a:gd name="f153" fmla="val 318"/>
              <a:gd name="f154" fmla="val 1383"/>
              <a:gd name="f155" fmla="val 259"/>
              <a:gd name="f156" fmla="val 253"/>
              <a:gd name="f157" fmla="val 1273"/>
              <a:gd name="f158" fmla="val 251"/>
              <a:gd name="f159" fmla="val 1264"/>
              <a:gd name="f160" fmla="val 248"/>
              <a:gd name="f161" fmla="val 1255"/>
              <a:gd name="f162" fmla="val 247"/>
              <a:gd name="f163" fmla="val 1246"/>
              <a:gd name="f164" fmla="val 245"/>
              <a:gd name="f165" fmla="val 1237"/>
              <a:gd name="f166" fmla="val 1228"/>
              <a:gd name="f167" fmla="val 242"/>
              <a:gd name="f168" fmla="val 1219"/>
              <a:gd name="f169" fmla="val 240"/>
              <a:gd name="f170" fmla="val 1209"/>
              <a:gd name="f171" fmla="val 239"/>
              <a:gd name="f172" fmla="val 1200"/>
              <a:gd name="f173" fmla="val 1191"/>
              <a:gd name="f174" fmla="val 237"/>
              <a:gd name="f175" fmla="val 1182"/>
              <a:gd name="f176" fmla="val 236"/>
              <a:gd name="f177" fmla="val 1172"/>
              <a:gd name="f178" fmla="val 235"/>
              <a:gd name="f179" fmla="val 1153"/>
              <a:gd name="f180" fmla="val 234"/>
              <a:gd name="f181" fmla="val 1144"/>
              <a:gd name="f182" fmla="val 1134"/>
              <a:gd name="f183" fmla="val 1125"/>
              <a:gd name="f184" fmla="val 817"/>
              <a:gd name="f185" fmla="val 491"/>
              <a:gd name="f186" fmla="val 568"/>
              <a:gd name="f187" fmla="val 1124"/>
              <a:gd name="f188" fmla="val 1381"/>
              <a:gd name="f189" fmla="val 1380"/>
              <a:gd name="f190" fmla="val 1379"/>
              <a:gd name="f191" fmla="val 1378"/>
              <a:gd name="f192" fmla="val 1377"/>
              <a:gd name="f193" fmla="val 1376"/>
              <a:gd name="f194" fmla="val 1374"/>
              <a:gd name="f195" fmla="val 1373"/>
              <a:gd name="f196" fmla="val 1371"/>
              <a:gd name="f197" fmla="val 1369"/>
              <a:gd name="f198" fmla="val 1367"/>
              <a:gd name="f199" fmla="val 1364"/>
              <a:gd name="f200" fmla="val 1280"/>
              <a:gd name="f201" fmla="val 407"/>
              <a:gd name="f202" fmla="val 727"/>
              <a:gd name="f203" fmla="val 410"/>
              <a:gd name="f204" fmla="val 707"/>
              <a:gd name="f205" fmla="val 409"/>
              <a:gd name="f206" fmla="val 683"/>
              <a:gd name="f207" fmla="val 432"/>
              <a:gd name="f208" fmla="val 498"/>
              <a:gd name="f209" fmla="val 587"/>
              <a:gd name="f210" fmla="val 474"/>
              <a:gd name="f211" fmla="val 431"/>
              <a:gd name="f212" fmla="val 585"/>
              <a:gd name="f213" fmla="val 345"/>
              <a:gd name="f214" fmla="val 323"/>
              <a:gd name="f215" fmla="val 528"/>
              <a:gd name="f216" fmla="val 324"/>
              <a:gd name="f217" fmla="val 342"/>
              <a:gd name="f218" fmla="val 472"/>
              <a:gd name="f219" fmla="val 282"/>
              <a:gd name="f220" fmla="val 442"/>
              <a:gd name="f221" fmla="val 215"/>
              <a:gd name="f222" fmla="val 404"/>
              <a:gd name="f223" fmla="val 167"/>
              <a:gd name="f224" fmla="val 401"/>
              <a:gd name="f225" fmla="val 139"/>
              <a:gd name="f226" fmla="val 398"/>
              <a:gd name="f227" fmla="val 109"/>
              <a:gd name="f228" fmla="val 389"/>
              <a:gd name="f229" fmla="val 85"/>
              <a:gd name="f230" fmla="val 406"/>
              <a:gd name="f231" fmla="val 69"/>
              <a:gd name="f232" fmla="val 424"/>
              <a:gd name="f233" fmla="val 78"/>
              <a:gd name="f234" fmla="val 428"/>
              <a:gd name="f235" fmla="val 446"/>
              <a:gd name="f236" fmla="val 480"/>
              <a:gd name="f237" fmla="val 124"/>
              <a:gd name="f238" fmla="val 545"/>
              <a:gd name="f239" fmla="val 175"/>
              <a:gd name="f240" fmla="val 575"/>
              <a:gd name="f241" fmla="val 212"/>
              <a:gd name="f242" fmla="val 594"/>
              <a:gd name="f243" fmla="val 288"/>
              <a:gd name="f244" fmla="val 664"/>
              <a:gd name="f245" fmla="val 349"/>
              <a:gd name="f246" fmla="val 687"/>
              <a:gd name="f247" fmla="val 681"/>
              <a:gd name="f248" fmla="val 478"/>
              <a:gd name="f249" fmla="val 596"/>
              <a:gd name="f250" fmla="val 565"/>
              <a:gd name="f251" fmla="val 514"/>
              <a:gd name="f252" fmla="val 518"/>
              <a:gd name="f253" fmla="val 524"/>
              <a:gd name="f254" fmla="val 489"/>
              <a:gd name="f255" fmla="val 482"/>
              <a:gd name="f256" fmla="val 530"/>
              <a:gd name="f257" fmla="val 467"/>
              <a:gd name="f258" fmla="val 1071"/>
              <a:gd name="f259" fmla="val 470"/>
              <a:gd name="f260" fmla="val 1077"/>
              <a:gd name="f261" fmla="val 520"/>
              <a:gd name="f262" fmla="val 1084"/>
              <a:gd name="f263" fmla="val 1118"/>
              <a:gd name="f264" fmla="val 1160"/>
              <a:gd name="f265" fmla="val 639"/>
              <a:gd name="f266" fmla="val 1229"/>
              <a:gd name="f267" fmla="val 660"/>
              <a:gd name="f268" fmla="val 1240"/>
              <a:gd name="f269" fmla="val 718"/>
              <a:gd name="f270" fmla="val 1238"/>
              <a:gd name="f271" fmla="val 731"/>
              <a:gd name="f272" fmla="val 743"/>
              <a:gd name="f273" fmla="val 1245"/>
              <a:gd name="f274" fmla="val 689"/>
              <a:gd name="f275" fmla="val 653"/>
              <a:gd name="f276" fmla="val 1309"/>
              <a:gd name="f277" fmla="val 635"/>
              <a:gd name="f278" fmla="val 1332"/>
              <a:gd name="f279" fmla="val 1395"/>
              <a:gd name="f280" fmla="val 559"/>
              <a:gd name="f281" fmla="val 1451"/>
              <a:gd name="f282" fmla="val 1464"/>
              <a:gd name="f283" fmla="val 484"/>
              <a:gd name="f284" fmla="val 1496"/>
              <a:gd name="f285" fmla="val 463"/>
              <a:gd name="f286" fmla="val 1499"/>
              <a:gd name="f287" fmla="val 448"/>
              <a:gd name="f288" fmla="val 1384"/>
              <a:gd name="f289" fmla="val 1321"/>
              <a:gd name="f290" fmla="val 453"/>
              <a:gd name="f291" fmla="val 1197"/>
              <a:gd name="f292" fmla="val 516"/>
              <a:gd name="f293" fmla="val 1116"/>
              <a:gd name="f294" fmla="+- 0 0 -90"/>
              <a:gd name="f295" fmla="*/ f3 1 1576"/>
              <a:gd name="f296" fmla="*/ f4 1 1389"/>
              <a:gd name="f297" fmla="+- f7 0 f5"/>
              <a:gd name="f298" fmla="+- f6 0 f5"/>
              <a:gd name="f299" fmla="*/ f294 f0 1"/>
              <a:gd name="f300" fmla="*/ f298 1 1576"/>
              <a:gd name="f301" fmla="*/ f297 1 1389"/>
              <a:gd name="f302" fmla="*/ 1463 f298 1"/>
              <a:gd name="f303" fmla="*/ 608 f297 1"/>
              <a:gd name="f304" fmla="*/ 1362 f298 1"/>
              <a:gd name="f305" fmla="*/ 399 f297 1"/>
              <a:gd name="f306" fmla="*/ 1062 f298 1"/>
              <a:gd name="f307" fmla="*/ 423 f297 1"/>
              <a:gd name="f308" fmla="*/ 936 f298 1"/>
              <a:gd name="f309" fmla="*/ 91 f297 1"/>
              <a:gd name="f310" fmla="*/ 787 f298 1"/>
              <a:gd name="f311" fmla="*/ 361 f297 1"/>
              <a:gd name="f312" fmla="*/ 557 f298 1"/>
              <a:gd name="f313" fmla="*/ 80 f297 1"/>
              <a:gd name="f314" fmla="*/ 460 f298 1"/>
              <a:gd name="f315" fmla="*/ 503 f297 1"/>
              <a:gd name="f316" fmla="*/ 153 f298 1"/>
              <a:gd name="f317" fmla="*/ 351 f297 1"/>
              <a:gd name="f318" fmla="*/ 208 f298 1"/>
              <a:gd name="f319" fmla="*/ 680 f297 1"/>
              <a:gd name="f320" fmla="*/ 1357 f298 1"/>
              <a:gd name="f321" fmla="*/ 1293 f297 1"/>
              <a:gd name="f322" fmla="*/ 1276 f298 1"/>
              <a:gd name="f323" fmla="*/ 1235 f297 1"/>
              <a:gd name="f324" fmla="*/ 1295 f298 1"/>
              <a:gd name="f325" fmla="*/ 1143 f297 1"/>
              <a:gd name="f326" fmla="*/ 807 f298 1"/>
              <a:gd name="f327" fmla="*/ 626 f297 1"/>
              <a:gd name="f328" fmla="*/ 327 f298 1"/>
              <a:gd name="f329" fmla="*/ 1190 f297 1"/>
              <a:gd name="f330" fmla="*/ 364 f298 1"/>
              <a:gd name="f331" fmla="*/ 1301 f297 1"/>
              <a:gd name="f332" fmla="*/ 251 f298 1"/>
              <a:gd name="f333" fmla="*/ 1264 f297 1"/>
              <a:gd name="f334" fmla="*/ 240 f298 1"/>
              <a:gd name="f335" fmla="*/ 1209 f297 1"/>
              <a:gd name="f336" fmla="*/ 235 f298 1"/>
              <a:gd name="f337" fmla="*/ 1153 f297 1"/>
              <a:gd name="f338" fmla="*/ 568 f297 1"/>
              <a:gd name="f339" fmla="*/ 1380 f298 1"/>
              <a:gd name="f340" fmla="*/ 1374 f298 1"/>
              <a:gd name="f341" fmla="*/ 1364 f298 1"/>
              <a:gd name="f342" fmla="*/ 407 f298 1"/>
              <a:gd name="f343" fmla="*/ 727 f297 1"/>
              <a:gd name="f344" fmla="*/ 474 f298 1"/>
              <a:gd name="f345" fmla="*/ 587 f297 1"/>
              <a:gd name="f346" fmla="*/ 282 f298 1"/>
              <a:gd name="f347" fmla="*/ 442 f297 1"/>
              <a:gd name="f348" fmla="*/ 85 f298 1"/>
              <a:gd name="f349" fmla="*/ 406 f297 1"/>
              <a:gd name="f350" fmla="*/ 145 f298 1"/>
              <a:gd name="f351" fmla="*/ 545 f297 1"/>
              <a:gd name="f352" fmla="*/ 410 f298 1"/>
              <a:gd name="f353" fmla="*/ 681 f297 1"/>
              <a:gd name="f354" fmla="*/ 514 f298 1"/>
              <a:gd name="f355" fmla="*/ 518 f297 1"/>
              <a:gd name="f356" fmla="*/ 1071 f298 1"/>
              <a:gd name="f357" fmla="*/ 470 f297 1"/>
              <a:gd name="f358" fmla="*/ 1240 f298 1"/>
              <a:gd name="f359" fmla="*/ 718 f297 1"/>
              <a:gd name="f360" fmla="*/ 1237 f298 1"/>
              <a:gd name="f361" fmla="*/ 689 f297 1"/>
              <a:gd name="f362" fmla="*/ 1451 f298 1"/>
              <a:gd name="f363" fmla="*/ 1321 f298 1"/>
              <a:gd name="f364" fmla="*/ 453 f297 1"/>
              <a:gd name="f365" fmla="*/ f299 1 f2"/>
              <a:gd name="f366" fmla="*/ f302 1 1576"/>
              <a:gd name="f367" fmla="*/ f303 1 1389"/>
              <a:gd name="f368" fmla="*/ f304 1 1576"/>
              <a:gd name="f369" fmla="*/ f305 1 1389"/>
              <a:gd name="f370" fmla="*/ f306 1 1576"/>
              <a:gd name="f371" fmla="*/ f307 1 1389"/>
              <a:gd name="f372" fmla="*/ f308 1 1576"/>
              <a:gd name="f373" fmla="*/ f309 1 1389"/>
              <a:gd name="f374" fmla="*/ f310 1 1576"/>
              <a:gd name="f375" fmla="*/ f311 1 1389"/>
              <a:gd name="f376" fmla="*/ f312 1 1576"/>
              <a:gd name="f377" fmla="*/ f313 1 1389"/>
              <a:gd name="f378" fmla="*/ f314 1 1576"/>
              <a:gd name="f379" fmla="*/ f315 1 1389"/>
              <a:gd name="f380" fmla="*/ f316 1 1576"/>
              <a:gd name="f381" fmla="*/ f317 1 1389"/>
              <a:gd name="f382" fmla="*/ f318 1 1576"/>
              <a:gd name="f383" fmla="*/ f319 1 1389"/>
              <a:gd name="f384" fmla="*/ f320 1 1576"/>
              <a:gd name="f385" fmla="*/ f321 1 1389"/>
              <a:gd name="f386" fmla="*/ f322 1 1576"/>
              <a:gd name="f387" fmla="*/ f323 1 1389"/>
              <a:gd name="f388" fmla="*/ f324 1 1576"/>
              <a:gd name="f389" fmla="*/ f325 1 1389"/>
              <a:gd name="f390" fmla="*/ f326 1 1576"/>
              <a:gd name="f391" fmla="*/ f327 1 1389"/>
              <a:gd name="f392" fmla="*/ f328 1 1576"/>
              <a:gd name="f393" fmla="*/ f329 1 1389"/>
              <a:gd name="f394" fmla="*/ f330 1 1576"/>
              <a:gd name="f395" fmla="*/ f331 1 1389"/>
              <a:gd name="f396" fmla="*/ f332 1 1576"/>
              <a:gd name="f397" fmla="*/ f333 1 1389"/>
              <a:gd name="f398" fmla="*/ f334 1 1576"/>
              <a:gd name="f399" fmla="*/ f335 1 1389"/>
              <a:gd name="f400" fmla="*/ f336 1 1576"/>
              <a:gd name="f401" fmla="*/ f337 1 1389"/>
              <a:gd name="f402" fmla="*/ f338 1 1389"/>
              <a:gd name="f403" fmla="*/ f339 1 1576"/>
              <a:gd name="f404" fmla="*/ f340 1 1576"/>
              <a:gd name="f405" fmla="*/ f341 1 1576"/>
              <a:gd name="f406" fmla="*/ f342 1 1576"/>
              <a:gd name="f407" fmla="*/ f343 1 1389"/>
              <a:gd name="f408" fmla="*/ f344 1 1576"/>
              <a:gd name="f409" fmla="*/ f345 1 1389"/>
              <a:gd name="f410" fmla="*/ f346 1 1576"/>
              <a:gd name="f411" fmla="*/ f347 1 1389"/>
              <a:gd name="f412" fmla="*/ f348 1 1576"/>
              <a:gd name="f413" fmla="*/ f349 1 1389"/>
              <a:gd name="f414" fmla="*/ f350 1 1576"/>
              <a:gd name="f415" fmla="*/ f351 1 1389"/>
              <a:gd name="f416" fmla="*/ f352 1 1576"/>
              <a:gd name="f417" fmla="*/ f353 1 1389"/>
              <a:gd name="f418" fmla="*/ f354 1 1576"/>
              <a:gd name="f419" fmla="*/ f355 1 1389"/>
              <a:gd name="f420" fmla="*/ f356 1 1576"/>
              <a:gd name="f421" fmla="*/ f357 1 1389"/>
              <a:gd name="f422" fmla="*/ f358 1 1576"/>
              <a:gd name="f423" fmla="*/ f359 1 1389"/>
              <a:gd name="f424" fmla="*/ f360 1 1576"/>
              <a:gd name="f425" fmla="*/ f361 1 1389"/>
              <a:gd name="f426" fmla="*/ f362 1 1576"/>
              <a:gd name="f427" fmla="*/ f363 1 1576"/>
              <a:gd name="f428" fmla="*/ f364 1 1389"/>
              <a:gd name="f429" fmla="*/ 0 1 f300"/>
              <a:gd name="f430" fmla="*/ f6 1 f300"/>
              <a:gd name="f431" fmla="*/ 0 1 f301"/>
              <a:gd name="f432" fmla="*/ f7 1 f301"/>
              <a:gd name="f433" fmla="+- f365 0 f1"/>
              <a:gd name="f434" fmla="*/ f366 1 f300"/>
              <a:gd name="f435" fmla="*/ f367 1 f301"/>
              <a:gd name="f436" fmla="*/ f368 1 f300"/>
              <a:gd name="f437" fmla="*/ f369 1 f301"/>
              <a:gd name="f438" fmla="*/ f370 1 f300"/>
              <a:gd name="f439" fmla="*/ f371 1 f301"/>
              <a:gd name="f440" fmla="*/ f372 1 f300"/>
              <a:gd name="f441" fmla="*/ f373 1 f301"/>
              <a:gd name="f442" fmla="*/ f374 1 f300"/>
              <a:gd name="f443" fmla="*/ f375 1 f301"/>
              <a:gd name="f444" fmla="*/ f376 1 f300"/>
              <a:gd name="f445" fmla="*/ f377 1 f301"/>
              <a:gd name="f446" fmla="*/ f378 1 f300"/>
              <a:gd name="f447" fmla="*/ f379 1 f301"/>
              <a:gd name="f448" fmla="*/ f380 1 f300"/>
              <a:gd name="f449" fmla="*/ f381 1 f301"/>
              <a:gd name="f450" fmla="*/ f382 1 f300"/>
              <a:gd name="f451" fmla="*/ f383 1 f301"/>
              <a:gd name="f452" fmla="*/ f384 1 f300"/>
              <a:gd name="f453" fmla="*/ f385 1 f301"/>
              <a:gd name="f454" fmla="*/ f386 1 f300"/>
              <a:gd name="f455" fmla="*/ f387 1 f301"/>
              <a:gd name="f456" fmla="*/ f388 1 f300"/>
              <a:gd name="f457" fmla="*/ f389 1 f301"/>
              <a:gd name="f458" fmla="*/ f390 1 f300"/>
              <a:gd name="f459" fmla="*/ f391 1 f301"/>
              <a:gd name="f460" fmla="*/ f392 1 f300"/>
              <a:gd name="f461" fmla="*/ f393 1 f301"/>
              <a:gd name="f462" fmla="*/ f394 1 f300"/>
              <a:gd name="f463" fmla="*/ f395 1 f301"/>
              <a:gd name="f464" fmla="*/ f396 1 f300"/>
              <a:gd name="f465" fmla="*/ f397 1 f301"/>
              <a:gd name="f466" fmla="*/ f398 1 f300"/>
              <a:gd name="f467" fmla="*/ f399 1 f301"/>
              <a:gd name="f468" fmla="*/ f400 1 f300"/>
              <a:gd name="f469" fmla="*/ f401 1 f301"/>
              <a:gd name="f470" fmla="*/ f402 1 f301"/>
              <a:gd name="f471" fmla="*/ f403 1 f300"/>
              <a:gd name="f472" fmla="*/ f404 1 f300"/>
              <a:gd name="f473" fmla="*/ f405 1 f300"/>
              <a:gd name="f474" fmla="*/ f406 1 f300"/>
              <a:gd name="f475" fmla="*/ f407 1 f301"/>
              <a:gd name="f476" fmla="*/ f408 1 f300"/>
              <a:gd name="f477" fmla="*/ f409 1 f301"/>
              <a:gd name="f478" fmla="*/ f410 1 f300"/>
              <a:gd name="f479" fmla="*/ f411 1 f301"/>
              <a:gd name="f480" fmla="*/ f412 1 f300"/>
              <a:gd name="f481" fmla="*/ f413 1 f301"/>
              <a:gd name="f482" fmla="*/ f414 1 f300"/>
              <a:gd name="f483" fmla="*/ f415 1 f301"/>
              <a:gd name="f484" fmla="*/ f416 1 f300"/>
              <a:gd name="f485" fmla="*/ f417 1 f301"/>
              <a:gd name="f486" fmla="*/ f418 1 f300"/>
              <a:gd name="f487" fmla="*/ f419 1 f301"/>
              <a:gd name="f488" fmla="*/ f420 1 f300"/>
              <a:gd name="f489" fmla="*/ f421 1 f301"/>
              <a:gd name="f490" fmla="*/ f422 1 f300"/>
              <a:gd name="f491" fmla="*/ f423 1 f301"/>
              <a:gd name="f492" fmla="*/ f424 1 f300"/>
              <a:gd name="f493" fmla="*/ f425 1 f301"/>
              <a:gd name="f494" fmla="*/ f426 1 f300"/>
              <a:gd name="f495" fmla="*/ f427 1 f300"/>
              <a:gd name="f496" fmla="*/ f428 1 f301"/>
              <a:gd name="f497" fmla="*/ f429 f295 1"/>
              <a:gd name="f498" fmla="*/ f430 f295 1"/>
              <a:gd name="f499" fmla="*/ f432 f296 1"/>
              <a:gd name="f500" fmla="*/ f431 f296 1"/>
              <a:gd name="f501" fmla="*/ f434 f295 1"/>
              <a:gd name="f502" fmla="*/ f435 f296 1"/>
              <a:gd name="f503" fmla="*/ f436 f295 1"/>
              <a:gd name="f504" fmla="*/ f437 f296 1"/>
              <a:gd name="f505" fmla="*/ f438 f295 1"/>
              <a:gd name="f506" fmla="*/ f439 f296 1"/>
              <a:gd name="f507" fmla="*/ f440 f295 1"/>
              <a:gd name="f508" fmla="*/ f441 f296 1"/>
              <a:gd name="f509" fmla="*/ f442 f295 1"/>
              <a:gd name="f510" fmla="*/ f443 f296 1"/>
              <a:gd name="f511" fmla="*/ f444 f295 1"/>
              <a:gd name="f512" fmla="*/ f445 f296 1"/>
              <a:gd name="f513" fmla="*/ f446 f295 1"/>
              <a:gd name="f514" fmla="*/ f447 f296 1"/>
              <a:gd name="f515" fmla="*/ f448 f295 1"/>
              <a:gd name="f516" fmla="*/ f449 f296 1"/>
              <a:gd name="f517" fmla="*/ f450 f295 1"/>
              <a:gd name="f518" fmla="*/ f451 f296 1"/>
              <a:gd name="f519" fmla="*/ f452 f295 1"/>
              <a:gd name="f520" fmla="*/ f453 f296 1"/>
              <a:gd name="f521" fmla="*/ f454 f295 1"/>
              <a:gd name="f522" fmla="*/ f455 f296 1"/>
              <a:gd name="f523" fmla="*/ f456 f295 1"/>
              <a:gd name="f524" fmla="*/ f457 f296 1"/>
              <a:gd name="f525" fmla="*/ f458 f295 1"/>
              <a:gd name="f526" fmla="*/ f459 f296 1"/>
              <a:gd name="f527" fmla="*/ f460 f295 1"/>
              <a:gd name="f528" fmla="*/ f461 f296 1"/>
              <a:gd name="f529" fmla="*/ f462 f295 1"/>
              <a:gd name="f530" fmla="*/ f463 f296 1"/>
              <a:gd name="f531" fmla="*/ f464 f295 1"/>
              <a:gd name="f532" fmla="*/ f465 f296 1"/>
              <a:gd name="f533" fmla="*/ f466 f295 1"/>
              <a:gd name="f534" fmla="*/ f467 f296 1"/>
              <a:gd name="f535" fmla="*/ f468 f295 1"/>
              <a:gd name="f536" fmla="*/ f469 f296 1"/>
              <a:gd name="f537" fmla="*/ f470 f296 1"/>
              <a:gd name="f538" fmla="*/ f471 f295 1"/>
              <a:gd name="f539" fmla="*/ f472 f295 1"/>
              <a:gd name="f540" fmla="*/ f473 f295 1"/>
              <a:gd name="f541" fmla="*/ f474 f295 1"/>
              <a:gd name="f542" fmla="*/ f475 f296 1"/>
              <a:gd name="f543" fmla="*/ f476 f295 1"/>
              <a:gd name="f544" fmla="*/ f477 f296 1"/>
              <a:gd name="f545" fmla="*/ f478 f295 1"/>
              <a:gd name="f546" fmla="*/ f479 f296 1"/>
              <a:gd name="f547" fmla="*/ f480 f295 1"/>
              <a:gd name="f548" fmla="*/ f481 f296 1"/>
              <a:gd name="f549" fmla="*/ f482 f295 1"/>
              <a:gd name="f550" fmla="*/ f483 f296 1"/>
              <a:gd name="f551" fmla="*/ f484 f295 1"/>
              <a:gd name="f552" fmla="*/ f485 f296 1"/>
              <a:gd name="f553" fmla="*/ f486 f295 1"/>
              <a:gd name="f554" fmla="*/ f487 f296 1"/>
              <a:gd name="f555" fmla="*/ f488 f295 1"/>
              <a:gd name="f556" fmla="*/ f489 f296 1"/>
              <a:gd name="f557" fmla="*/ f490 f295 1"/>
              <a:gd name="f558" fmla="*/ f491 f296 1"/>
              <a:gd name="f559" fmla="*/ f492 f295 1"/>
              <a:gd name="f560" fmla="*/ f493 f296 1"/>
              <a:gd name="f561" fmla="*/ f494 f295 1"/>
              <a:gd name="f562" fmla="*/ f495 f295 1"/>
              <a:gd name="f563" fmla="*/ f496 f2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3">
                <a:pos x="f501" y="f502"/>
              </a:cxn>
              <a:cxn ang="f433">
                <a:pos x="f503" y="f504"/>
              </a:cxn>
              <a:cxn ang="f433">
                <a:pos x="f505" y="f506"/>
              </a:cxn>
              <a:cxn ang="f433">
                <a:pos x="f507" y="f508"/>
              </a:cxn>
              <a:cxn ang="f433">
                <a:pos x="f509" y="f510"/>
              </a:cxn>
              <a:cxn ang="f433">
                <a:pos x="f511" y="f512"/>
              </a:cxn>
              <a:cxn ang="f433">
                <a:pos x="f513" y="f514"/>
              </a:cxn>
              <a:cxn ang="f433">
                <a:pos x="f515" y="f516"/>
              </a:cxn>
              <a:cxn ang="f433">
                <a:pos x="f517" y="f518"/>
              </a:cxn>
              <a:cxn ang="f433">
                <a:pos x="f519" y="f520"/>
              </a:cxn>
              <a:cxn ang="f433">
                <a:pos x="f521" y="f522"/>
              </a:cxn>
              <a:cxn ang="f433">
                <a:pos x="f523" y="f524"/>
              </a:cxn>
              <a:cxn ang="f433">
                <a:pos x="f525" y="f526"/>
              </a:cxn>
              <a:cxn ang="f433">
                <a:pos x="f527" y="f528"/>
              </a:cxn>
              <a:cxn ang="f433">
                <a:pos x="f529" y="f530"/>
              </a:cxn>
              <a:cxn ang="f433">
                <a:pos x="f531" y="f532"/>
              </a:cxn>
              <a:cxn ang="f433">
                <a:pos x="f533" y="f534"/>
              </a:cxn>
              <a:cxn ang="f433">
                <a:pos x="f535" y="f536"/>
              </a:cxn>
              <a:cxn ang="f433">
                <a:pos x="f525" y="f537"/>
              </a:cxn>
              <a:cxn ang="f433">
                <a:pos x="f538" y="f536"/>
              </a:cxn>
              <a:cxn ang="f433">
                <a:pos x="f539" y="f534"/>
              </a:cxn>
              <a:cxn ang="f433">
                <a:pos x="f540" y="f532"/>
              </a:cxn>
              <a:cxn ang="f433">
                <a:pos x="f541" y="f542"/>
              </a:cxn>
              <a:cxn ang="f433">
                <a:pos x="f543" y="f544"/>
              </a:cxn>
              <a:cxn ang="f433">
                <a:pos x="f545" y="f546"/>
              </a:cxn>
              <a:cxn ang="f433">
                <a:pos x="f547" y="f548"/>
              </a:cxn>
              <a:cxn ang="f433">
                <a:pos x="f549" y="f550"/>
              </a:cxn>
              <a:cxn ang="f433">
                <a:pos x="f551" y="f552"/>
              </a:cxn>
              <a:cxn ang="f433">
                <a:pos x="f553" y="f554"/>
              </a:cxn>
              <a:cxn ang="f433">
                <a:pos x="f555" y="f556"/>
              </a:cxn>
              <a:cxn ang="f433">
                <a:pos x="f557" y="f558"/>
              </a:cxn>
              <a:cxn ang="f433">
                <a:pos x="f559" y="f560"/>
              </a:cxn>
              <a:cxn ang="f433">
                <a:pos x="f561" y="f514"/>
              </a:cxn>
              <a:cxn ang="f433">
                <a:pos x="f562" y="f563"/>
              </a:cxn>
            </a:cxnLst>
            <a:rect l="f497" t="f500" r="f498" b="f499"/>
            <a:pathLst>
              <a:path w="1576" h="138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6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53" y="f54"/>
                  <a:pt x="f55" y="f56"/>
                </a:cubicBezTo>
                <a:cubicBezTo>
                  <a:pt x="f57" y="f58"/>
                  <a:pt x="f59" y="f60"/>
                  <a:pt x="f61" y="f62"/>
                </a:cubicBezTo>
                <a:cubicBezTo>
                  <a:pt x="f63" y="f64"/>
                  <a:pt x="f65" y="f66"/>
                  <a:pt x="f67" y="f68"/>
                </a:cubicBezTo>
                <a:cubicBezTo>
                  <a:pt x="f69" y="f46"/>
                  <a:pt x="f70" y="f5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5" y="f96"/>
                  <a:pt x="f99" y="f100"/>
                </a:cubicBezTo>
                <a:cubicBezTo>
                  <a:pt x="f101" y="f77"/>
                  <a:pt x="f102" y="f103"/>
                  <a:pt x="f104" y="f67"/>
                </a:cubicBezTo>
                <a:cubicBezTo>
                  <a:pt x="f105" y="f106"/>
                  <a:pt x="f107" y="f108"/>
                  <a:pt x="f109" y="f110"/>
                </a:cubicBezTo>
                <a:moveTo>
                  <a:pt x="f111" y="f112"/>
                </a:moveTo>
                <a:cubicBezTo>
                  <a:pt x="f113" y="f7"/>
                  <a:pt x="f114" y="f115"/>
                  <a:pt x="f116" y="f117"/>
                </a:cubicBezTo>
                <a:cubicBezTo>
                  <a:pt x="f114" y="f118"/>
                  <a:pt x="f119" y="f120"/>
                  <a:pt x="f121" y="f8"/>
                </a:cubicBezTo>
                <a:cubicBezTo>
                  <a:pt x="f122" y="f123"/>
                  <a:pt x="f124" y="f125"/>
                  <a:pt x="f126" y="f127"/>
                </a:cubicBezTo>
                <a:cubicBezTo>
                  <a:pt x="f128" y="f129"/>
                  <a:pt x="f115" y="f130"/>
                  <a:pt x="f131" y="f132"/>
                </a:cubicBezTo>
                <a:cubicBezTo>
                  <a:pt x="f133" y="f134"/>
                  <a:pt x="f135" y="f136"/>
                  <a:pt x="f135" y="f137"/>
                </a:cubicBezTo>
                <a:cubicBezTo>
                  <a:pt x="f135" y="f138"/>
                  <a:pt x="f139" y="f140"/>
                  <a:pt x="f141" y="f140"/>
                </a:cubicBezTo>
                <a:cubicBezTo>
                  <a:pt x="f73" y="f140"/>
                  <a:pt x="f142" y="f138"/>
                  <a:pt x="f142" y="f137"/>
                </a:cubicBezTo>
                <a:cubicBezTo>
                  <a:pt x="f142" y="f134"/>
                  <a:pt x="f143" y="f130"/>
                  <a:pt x="f144" y="f127"/>
                </a:cubicBezTo>
                <a:cubicBezTo>
                  <a:pt x="f145" y="f123"/>
                  <a:pt x="f146" y="f147"/>
                  <a:pt x="f94" y="f121"/>
                </a:cubicBezTo>
                <a:cubicBezTo>
                  <a:pt x="f92" y="f148"/>
                  <a:pt x="f85" y="f115"/>
                  <a:pt x="f149" y="f150"/>
                </a:cubicBezTo>
                <a:cubicBezTo>
                  <a:pt x="f151" y="f152"/>
                  <a:pt x="f153" y="f154"/>
                  <a:pt x="f155" y="f112"/>
                </a:cubicBezTo>
                <a:cubicBezTo>
                  <a:pt x="f156" y="f122"/>
                  <a:pt x="f156" y="f157"/>
                  <a:pt x="f158" y="f159"/>
                </a:cubicBezTo>
                <a:cubicBezTo>
                  <a:pt x="f160" y="f161"/>
                  <a:pt x="f162" y="f163"/>
                  <a:pt x="f164" y="f165"/>
                </a:cubicBezTo>
                <a:cubicBezTo>
                  <a:pt x="f76" y="f166"/>
                  <a:pt x="f167" y="f168"/>
                  <a:pt x="f169" y="f170"/>
                </a:cubicBezTo>
                <a:cubicBezTo>
                  <a:pt x="f171" y="f172"/>
                  <a:pt x="f66" y="f173"/>
                  <a:pt x="f174" y="f175"/>
                </a:cubicBezTo>
                <a:cubicBezTo>
                  <a:pt x="f176" y="f177"/>
                  <a:pt x="f178" y="f31"/>
                  <a:pt x="f178" y="f179"/>
                </a:cubicBezTo>
                <a:cubicBezTo>
                  <a:pt x="f180" y="f181"/>
                  <a:pt x="f180" y="f182"/>
                  <a:pt x="f180" y="f183"/>
                </a:cubicBezTo>
                <a:cubicBezTo>
                  <a:pt x="f180" y="f184"/>
                  <a:pt x="f185" y="f186"/>
                  <a:pt x="f141" y="f186"/>
                </a:cubicBezTo>
                <a:cubicBezTo>
                  <a:pt x="f187" y="f186"/>
                  <a:pt x="f188" y="f184"/>
                  <a:pt x="f188" y="f183"/>
                </a:cubicBezTo>
                <a:cubicBezTo>
                  <a:pt x="f188" y="f182"/>
                  <a:pt x="f188" y="f181"/>
                  <a:pt x="f189" y="f179"/>
                </a:cubicBezTo>
                <a:cubicBezTo>
                  <a:pt x="f189" y="f31"/>
                  <a:pt x="f190" y="f177"/>
                  <a:pt x="f191" y="f175"/>
                </a:cubicBezTo>
                <a:cubicBezTo>
                  <a:pt x="f192" y="f173"/>
                  <a:pt x="f193" y="f172"/>
                  <a:pt x="f194" y="f170"/>
                </a:cubicBezTo>
                <a:cubicBezTo>
                  <a:pt x="f195" y="f168"/>
                  <a:pt x="f196" y="f166"/>
                  <a:pt x="f197" y="f165"/>
                </a:cubicBezTo>
                <a:cubicBezTo>
                  <a:pt x="f198" y="f163"/>
                  <a:pt x="f198" y="f161"/>
                  <a:pt x="f199" y="f159"/>
                </a:cubicBezTo>
                <a:cubicBezTo>
                  <a:pt x="f25" y="f157"/>
                  <a:pt x="f25" y="f200"/>
                  <a:pt x="f111" y="f112"/>
                </a:cubicBezTo>
                <a:close/>
                <a:moveTo>
                  <a:pt x="f201" y="f202"/>
                </a:moveTo>
                <a:cubicBezTo>
                  <a:pt x="f201" y="f63"/>
                  <a:pt x="f203" y="f204"/>
                  <a:pt x="f205" y="f206"/>
                </a:cubicBezTo>
                <a:cubicBezTo>
                  <a:pt x="f207" y="f69"/>
                  <a:pt x="f208" y="f209"/>
                  <a:pt x="f210" y="f209"/>
                </a:cubicBezTo>
                <a:cubicBezTo>
                  <a:pt x="f211" y="f212"/>
                  <a:pt x="f213" y="f34"/>
                  <a:pt x="f214" y="f215"/>
                </a:cubicBezTo>
                <a:cubicBezTo>
                  <a:pt x="f216" y="f100"/>
                  <a:pt x="f217" y="f218"/>
                  <a:pt x="f219" y="f220"/>
                </a:cubicBezTo>
                <a:cubicBezTo>
                  <a:pt x="f164" y="f205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97" y="f235"/>
                </a:cubicBezTo>
                <a:cubicBezTo>
                  <a:pt x="f227" y="f236"/>
                  <a:pt x="f237" y="f82"/>
                  <a:pt x="f52" y="f238"/>
                </a:cubicBezTo>
                <a:cubicBezTo>
                  <a:pt x="f239" y="f240"/>
                  <a:pt x="f241" y="f242"/>
                  <a:pt x="f169" y="f140"/>
                </a:cubicBezTo>
                <a:cubicBezTo>
                  <a:pt x="f243" y="f244"/>
                  <a:pt x="f245" y="f246"/>
                  <a:pt x="f203" y="f247"/>
                </a:cubicBezTo>
                <a:moveTo>
                  <a:pt x="f248" y="f249"/>
                </a:moveTo>
                <a:cubicBezTo>
                  <a:pt x="f185" y="f250"/>
                  <a:pt x="f36" y="f77"/>
                  <a:pt x="f251" y="f252"/>
                </a:cubicBezTo>
                <a:cubicBezTo>
                  <a:pt x="f253" y="f254"/>
                  <a:pt x="f215" y="f255"/>
                  <a:pt x="f256" y="f257"/>
                </a:cubicBezTo>
                <a:moveTo>
                  <a:pt x="f258" y="f259"/>
                </a:moveTo>
                <a:cubicBezTo>
                  <a:pt x="f260" y="f261"/>
                  <a:pt x="f262" y="f71"/>
                  <a:pt x="f263" y="f70"/>
                </a:cubicBezTo>
                <a:cubicBezTo>
                  <a:pt x="f264" y="f265"/>
                  <a:pt x="f266" y="f267"/>
                  <a:pt x="f268" y="f269"/>
                </a:cubicBezTo>
                <a:cubicBezTo>
                  <a:pt x="f270" y="f271"/>
                  <a:pt x="f163" y="f272"/>
                  <a:pt x="f273" y="f11"/>
                </a:cubicBezTo>
                <a:moveTo>
                  <a:pt x="f165" y="f274"/>
                </a:moveTo>
                <a:cubicBezTo>
                  <a:pt x="f159" y="f275"/>
                  <a:pt x="f276" y="f277"/>
                  <a:pt x="f278" y="f249"/>
                </a:cubicBezTo>
                <a:cubicBezTo>
                  <a:pt x="f279" y="f280"/>
                  <a:pt x="f193" y="f79"/>
                  <a:pt x="f281" y="f84"/>
                </a:cubicBezTo>
                <a:cubicBezTo>
                  <a:pt x="f282" y="f185"/>
                  <a:pt x="f16" y="f283"/>
                  <a:pt x="f284" y="f285"/>
                </a:cubicBezTo>
                <a:cubicBezTo>
                  <a:pt x="f286" y="f287"/>
                  <a:pt x="f288" y="f235"/>
                  <a:pt x="f289" y="f290"/>
                </a:cubicBezTo>
                <a:cubicBezTo>
                  <a:pt x="f291" y="f248"/>
                  <a:pt x="f115" y="f292"/>
                  <a:pt x="f293" y="f249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4" name="Textfeld 962"/>
          <p:cNvSpPr txBox="1"/>
          <p:nvPr/>
        </p:nvSpPr>
        <p:spPr>
          <a:xfrm>
            <a:off x="5097459" y="432310"/>
            <a:ext cx="199708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Ohren</a:t>
            </a:r>
          </a:p>
        </p:txBody>
      </p:sp>
      <p:sp>
        <p:nvSpPr>
          <p:cNvPr id="115" name="Rechteck 142"/>
          <p:cNvSpPr/>
          <p:nvPr/>
        </p:nvSpPr>
        <p:spPr>
          <a:xfrm>
            <a:off x="8450875" y="6177457"/>
            <a:ext cx="2651942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www.matameko.de/Vier-Möglichkeiten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16" name="Gruppieren 45"/>
          <p:cNvGrpSpPr/>
          <p:nvPr/>
        </p:nvGrpSpPr>
        <p:grpSpPr>
          <a:xfrm>
            <a:off x="7351181" y="3252319"/>
            <a:ext cx="394801" cy="720528"/>
            <a:chOff x="7351181" y="3252319"/>
            <a:chExt cx="394801" cy="720528"/>
          </a:xfrm>
        </p:grpSpPr>
        <p:sp>
          <p:nvSpPr>
            <p:cNvPr id="117" name="Freeform 15"/>
            <p:cNvSpPr/>
            <p:nvPr/>
          </p:nvSpPr>
          <p:spPr>
            <a:xfrm>
              <a:off x="7396261" y="330248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8" name="Freeform 16"/>
            <p:cNvSpPr/>
            <p:nvPr/>
          </p:nvSpPr>
          <p:spPr>
            <a:xfrm>
              <a:off x="7351181" y="325231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"/>
          <p:cNvSpPr/>
          <p:nvPr/>
        </p:nvSpPr>
        <p:spPr>
          <a:xfrm>
            <a:off x="449299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4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945"/>
              <a:gd name="f20" fmla="val 145"/>
              <a:gd name="f21" fmla="val 65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4 f32 1"/>
              <a:gd name="f37" fmla="*/ 0 f31 1"/>
              <a:gd name="f38" fmla="*/ 1946 f32 1"/>
              <a:gd name="f39" fmla="*/ 2 f31 1"/>
              <a:gd name="f40" fmla="*/ 2091 f32 1"/>
              <a:gd name="f41" fmla="*/ 197 f31 1"/>
              <a:gd name="f42" fmla="*/ 2092 f32 1"/>
              <a:gd name="f43" fmla="*/ 2627 f31 1"/>
              <a:gd name="f44" fmla="*/ 1945 f32 1"/>
              <a:gd name="f45" fmla="*/ 2825 f31 1"/>
              <a:gd name="f46" fmla="*/ 145 f32 1"/>
              <a:gd name="f47" fmla="*/ 0 f32 1"/>
              <a:gd name="f48" fmla="*/ 2628 f31 1"/>
              <a:gd name="f49" fmla="*/ 2 f32 1"/>
              <a:gd name="f50" fmla="*/ 198 f31 1"/>
              <a:gd name="f51" fmla="*/ f33 1 f2"/>
              <a:gd name="f52" fmla="*/ f36 1 2092"/>
              <a:gd name="f53" fmla="*/ f37 1 2825"/>
              <a:gd name="f54" fmla="*/ f38 1 2092"/>
              <a:gd name="f55" fmla="*/ f39 1 2825"/>
              <a:gd name="f56" fmla="*/ f40 1 2092"/>
              <a:gd name="f57" fmla="*/ f41 1 2825"/>
              <a:gd name="f58" fmla="*/ f42 1 2092"/>
              <a:gd name="f59" fmla="*/ f43 1 2825"/>
              <a:gd name="f60" fmla="*/ f44 1 2092"/>
              <a:gd name="f61" fmla="*/ f45 1 2825"/>
              <a:gd name="f62" fmla="*/ f46 1 2092"/>
              <a:gd name="f63" fmla="*/ f47 1 2092"/>
              <a:gd name="f64" fmla="*/ f48 1 2825"/>
              <a:gd name="f65" fmla="*/ f49 1 2092"/>
              <a:gd name="f66" fmla="*/ f50 1 2825"/>
              <a:gd name="f67" fmla="*/ 0 1 f34"/>
              <a:gd name="f68" fmla="*/ f6 1 f34"/>
              <a:gd name="f69" fmla="*/ 0 1 f35"/>
              <a:gd name="f70" fmla="*/ f7 1 f35"/>
              <a:gd name="f71" fmla="+- f51 0 f1"/>
              <a:gd name="f72" fmla="*/ f52 1 f34"/>
              <a:gd name="f73" fmla="*/ f53 1 f35"/>
              <a:gd name="f74" fmla="*/ f54 1 f34"/>
              <a:gd name="f75" fmla="*/ f55 1 f35"/>
              <a:gd name="f76" fmla="*/ f56 1 f34"/>
              <a:gd name="f77" fmla="*/ f57 1 f35"/>
              <a:gd name="f78" fmla="*/ f58 1 f34"/>
              <a:gd name="f79" fmla="*/ f59 1 f35"/>
              <a:gd name="f80" fmla="*/ f60 1 f34"/>
              <a:gd name="f81" fmla="*/ f61 1 f35"/>
              <a:gd name="f82" fmla="*/ f62 1 f34"/>
              <a:gd name="f83" fmla="*/ f63 1 f34"/>
              <a:gd name="f84" fmla="*/ f64 1 f35"/>
              <a:gd name="f85" fmla="*/ f65 1 f34"/>
              <a:gd name="f86" fmla="*/ f66 1 f35"/>
              <a:gd name="f87" fmla="*/ f67 f29 1"/>
              <a:gd name="f88" fmla="*/ f68 f29 1"/>
              <a:gd name="f89" fmla="*/ f70 f30 1"/>
              <a:gd name="f90" fmla="*/ f69 f30 1"/>
              <a:gd name="f91" fmla="*/ f72 f29 1"/>
              <a:gd name="f92" fmla="*/ f73 f30 1"/>
              <a:gd name="f93" fmla="*/ f74 f29 1"/>
              <a:gd name="f94" fmla="*/ f75 f30 1"/>
              <a:gd name="f95" fmla="*/ f76 f29 1"/>
              <a:gd name="f96" fmla="*/ f77 f30 1"/>
              <a:gd name="f97" fmla="*/ f78 f29 1"/>
              <a:gd name="f98" fmla="*/ f79 f30 1"/>
              <a:gd name="f99" fmla="*/ f80 f29 1"/>
              <a:gd name="f100" fmla="*/ f81 f30 1"/>
              <a:gd name="f101" fmla="*/ f82 f29 1"/>
              <a:gd name="f102" fmla="*/ f83 f29 1"/>
              <a:gd name="f103" fmla="*/ f84 f30 1"/>
              <a:gd name="f104" fmla="*/ f85 f29 1"/>
              <a:gd name="f105" fmla="*/ f86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1" y="f92"/>
              </a:cxn>
              <a:cxn ang="f71">
                <a:pos x="f93" y="f94"/>
              </a:cxn>
              <a:cxn ang="f71">
                <a:pos x="f95" y="f96"/>
              </a:cxn>
              <a:cxn ang="f71">
                <a:pos x="f97" y="f98"/>
              </a:cxn>
              <a:cxn ang="f71">
                <a:pos x="f99" y="f100"/>
              </a:cxn>
              <a:cxn ang="f71">
                <a:pos x="f101" y="f100"/>
              </a:cxn>
              <a:cxn ang="f71">
                <a:pos x="f102" y="f103"/>
              </a:cxn>
              <a:cxn ang="f71">
                <a:pos x="f104" y="f105"/>
              </a:cxn>
              <a:cxn ang="f71">
                <a:pos x="f91" y="f92"/>
              </a:cxn>
            </a:cxnLst>
            <a:rect l="f87" t="f90" r="f88" b="f89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19" y="f7"/>
                </a:cubicBezTo>
                <a:lnTo>
                  <a:pt x="f20" y="f7"/>
                </a:lnTo>
                <a:cubicBezTo>
                  <a:pt x="f21" y="f18"/>
                  <a:pt x="f10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Freeform 21"/>
          <p:cNvSpPr/>
          <p:nvPr/>
        </p:nvSpPr>
        <p:spPr>
          <a:xfrm>
            <a:off x="1092799" y="4317028"/>
            <a:ext cx="148004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"/>
              <a:gd name="f7" fmla="val 132"/>
              <a:gd name="f8" fmla="val 120"/>
              <a:gd name="f9" fmla="val 107"/>
              <a:gd name="f10" fmla="val 123"/>
              <a:gd name="f11" fmla="val 99"/>
              <a:gd name="f12" fmla="val 126"/>
              <a:gd name="f13" fmla="val 91"/>
              <a:gd name="f14" fmla="val 128"/>
              <a:gd name="f15" fmla="val 83"/>
              <a:gd name="f16" fmla="val 131"/>
              <a:gd name="f17" fmla="val 75"/>
              <a:gd name="f18" fmla="val 67"/>
              <a:gd name="f19" fmla="val 57"/>
              <a:gd name="f20" fmla="val 48"/>
              <a:gd name="f21" fmla="val 130"/>
              <a:gd name="f22" fmla="val 40"/>
              <a:gd name="f23" fmla="val 31"/>
              <a:gd name="f24" fmla="val 125"/>
              <a:gd name="f25" fmla="val 24"/>
              <a:gd name="f26" fmla="val 121"/>
              <a:gd name="f27" fmla="val 19"/>
              <a:gd name="f28" fmla="val 115"/>
              <a:gd name="f29" fmla="val 13"/>
              <a:gd name="f30" fmla="val 110"/>
              <a:gd name="f31" fmla="val 8"/>
              <a:gd name="f32" fmla="val 103"/>
              <a:gd name="f33" fmla="val 5"/>
              <a:gd name="f34" fmla="val 95"/>
              <a:gd name="f35" fmla="val 2"/>
              <a:gd name="f36" fmla="val 86"/>
              <a:gd name="f37" fmla="val 77"/>
              <a:gd name="f38" fmla="val 65"/>
              <a:gd name="f39" fmla="val 45"/>
              <a:gd name="f40" fmla="val 6"/>
              <a:gd name="f41" fmla="val 29"/>
              <a:gd name="f42" fmla="val 18"/>
              <a:gd name="f43" fmla="val 17"/>
              <a:gd name="f44" fmla="val 30"/>
              <a:gd name="f45" fmla="val 46"/>
              <a:gd name="f46" fmla="val 74"/>
              <a:gd name="f47" fmla="val 82"/>
              <a:gd name="f48" fmla="val 1"/>
              <a:gd name="f49" fmla="val 89"/>
              <a:gd name="f50" fmla="val 97"/>
              <a:gd name="f51" fmla="val 4"/>
              <a:gd name="f52" fmla="val 105"/>
              <a:gd name="f53" fmla="val 7"/>
              <a:gd name="f54" fmla="val 113"/>
              <a:gd name="f55" fmla="val 11"/>
              <a:gd name="f56" fmla="val 112"/>
              <a:gd name="f57" fmla="val 108"/>
              <a:gd name="f58" fmla="val 28"/>
              <a:gd name="f59" fmla="val 104"/>
              <a:gd name="f60" fmla="val 26"/>
              <a:gd name="f61" fmla="val 101"/>
              <a:gd name="f62" fmla="val 98"/>
              <a:gd name="f63" fmla="val 22"/>
              <a:gd name="f64" fmla="val 94"/>
              <a:gd name="f65" fmla="val 20"/>
              <a:gd name="f66" fmla="val 90"/>
              <a:gd name="f67" fmla="val 81"/>
              <a:gd name="f68" fmla="val 16"/>
              <a:gd name="f69" fmla="val 76"/>
              <a:gd name="f70" fmla="val 15"/>
              <a:gd name="f71" fmla="val 70"/>
              <a:gd name="f72" fmla="val 14"/>
              <a:gd name="f73" fmla="val 64"/>
              <a:gd name="f74" fmla="val 50"/>
              <a:gd name="f75" fmla="val 38"/>
              <a:gd name="f76" fmla="val 37"/>
              <a:gd name="f77" fmla="val 49"/>
              <a:gd name="f78" fmla="val 39"/>
              <a:gd name="f79" fmla="val 51"/>
              <a:gd name="f80" fmla="val 117"/>
              <a:gd name="f81" fmla="val 66"/>
              <a:gd name="f82" fmla="val 72"/>
              <a:gd name="f83" fmla="val 88"/>
              <a:gd name="f84" fmla="val 93"/>
              <a:gd name="f85" fmla="val 111"/>
              <a:gd name="f86" fmla="val 80"/>
              <a:gd name="f87" fmla="val 63"/>
              <a:gd name="f88" fmla="+- 0 0 -90"/>
              <a:gd name="f89" fmla="*/ f3 1 114"/>
              <a:gd name="f90" fmla="*/ f4 1 132"/>
              <a:gd name="f91" fmla="+- f7 0 f5"/>
              <a:gd name="f92" fmla="+- f6 0 f5"/>
              <a:gd name="f93" fmla="*/ f88 f0 1"/>
              <a:gd name="f94" fmla="*/ f92 1 114"/>
              <a:gd name="f95" fmla="*/ f91 1 132"/>
              <a:gd name="f96" fmla="*/ 114 f92 1"/>
              <a:gd name="f97" fmla="*/ 120 f91 1"/>
              <a:gd name="f98" fmla="*/ 91 f92 1"/>
              <a:gd name="f99" fmla="*/ 128 f91 1"/>
              <a:gd name="f100" fmla="*/ 67 f92 1"/>
              <a:gd name="f101" fmla="*/ 132 f91 1"/>
              <a:gd name="f102" fmla="*/ 40 f92 1"/>
              <a:gd name="f103" fmla="*/ 19 f92 1"/>
              <a:gd name="f104" fmla="*/ 115 f91 1"/>
              <a:gd name="f105" fmla="*/ 5 f92 1"/>
              <a:gd name="f106" fmla="*/ 95 f91 1"/>
              <a:gd name="f107" fmla="*/ 0 f92 1"/>
              <a:gd name="f108" fmla="*/ 65 f91 1"/>
              <a:gd name="f109" fmla="*/ 18 f92 1"/>
              <a:gd name="f110" fmla="*/ 17 f91 1"/>
              <a:gd name="f111" fmla="*/ 0 f91 1"/>
              <a:gd name="f112" fmla="*/ 89 f92 1"/>
              <a:gd name="f113" fmla="*/ 2 f91 1"/>
              <a:gd name="f114" fmla="*/ 113 f92 1"/>
              <a:gd name="f115" fmla="*/ 11 f91 1"/>
              <a:gd name="f116" fmla="*/ 31 f91 1"/>
              <a:gd name="f117" fmla="*/ 112 f92 1"/>
              <a:gd name="f118" fmla="*/ 104 f92 1"/>
              <a:gd name="f119" fmla="*/ 26 f91 1"/>
              <a:gd name="f120" fmla="*/ 94 f92 1"/>
              <a:gd name="f121" fmla="*/ 20 f91 1"/>
              <a:gd name="f122" fmla="*/ 81 f92 1"/>
              <a:gd name="f123" fmla="*/ 16 f91 1"/>
              <a:gd name="f124" fmla="*/ 64 f92 1"/>
              <a:gd name="f125" fmla="*/ 14 f91 1"/>
              <a:gd name="f126" fmla="*/ 30 f92 1"/>
              <a:gd name="f127" fmla="*/ 28 f91 1"/>
              <a:gd name="f128" fmla="*/ 31 f92 1"/>
              <a:gd name="f129" fmla="*/ 103 f91 1"/>
              <a:gd name="f130" fmla="*/ 66 f92 1"/>
              <a:gd name="f131" fmla="*/ 117 f91 1"/>
              <a:gd name="f132" fmla="*/ 82 f92 1"/>
              <a:gd name="f133" fmla="*/ 97 f92 1"/>
              <a:gd name="f134" fmla="*/ 111 f91 1"/>
              <a:gd name="f135" fmla="*/ 80 f91 1"/>
              <a:gd name="f136" fmla="*/ 63 f92 1"/>
              <a:gd name="f137" fmla="*/ f93 1 f2"/>
              <a:gd name="f138" fmla="*/ f96 1 114"/>
              <a:gd name="f139" fmla="*/ f97 1 132"/>
              <a:gd name="f140" fmla="*/ f98 1 114"/>
              <a:gd name="f141" fmla="*/ f99 1 132"/>
              <a:gd name="f142" fmla="*/ f100 1 114"/>
              <a:gd name="f143" fmla="*/ f101 1 132"/>
              <a:gd name="f144" fmla="*/ f102 1 114"/>
              <a:gd name="f145" fmla="*/ f103 1 114"/>
              <a:gd name="f146" fmla="*/ f104 1 132"/>
              <a:gd name="f147" fmla="*/ f105 1 114"/>
              <a:gd name="f148" fmla="*/ f106 1 132"/>
              <a:gd name="f149" fmla="*/ f107 1 114"/>
              <a:gd name="f150" fmla="*/ f108 1 132"/>
              <a:gd name="f151" fmla="*/ f109 1 114"/>
              <a:gd name="f152" fmla="*/ f110 1 132"/>
              <a:gd name="f153" fmla="*/ f111 1 132"/>
              <a:gd name="f154" fmla="*/ f112 1 114"/>
              <a:gd name="f155" fmla="*/ f113 1 132"/>
              <a:gd name="f156" fmla="*/ f114 1 114"/>
              <a:gd name="f157" fmla="*/ f115 1 132"/>
              <a:gd name="f158" fmla="*/ f116 1 132"/>
              <a:gd name="f159" fmla="*/ f117 1 114"/>
              <a:gd name="f160" fmla="*/ f118 1 114"/>
              <a:gd name="f161" fmla="*/ f119 1 132"/>
              <a:gd name="f162" fmla="*/ f120 1 114"/>
              <a:gd name="f163" fmla="*/ f121 1 132"/>
              <a:gd name="f164" fmla="*/ f122 1 114"/>
              <a:gd name="f165" fmla="*/ f123 1 132"/>
              <a:gd name="f166" fmla="*/ f124 1 114"/>
              <a:gd name="f167" fmla="*/ f125 1 132"/>
              <a:gd name="f168" fmla="*/ f126 1 114"/>
              <a:gd name="f169" fmla="*/ f127 1 132"/>
              <a:gd name="f170" fmla="*/ f128 1 114"/>
              <a:gd name="f171" fmla="*/ f129 1 132"/>
              <a:gd name="f172" fmla="*/ f130 1 114"/>
              <a:gd name="f173" fmla="*/ f131 1 132"/>
              <a:gd name="f174" fmla="*/ f132 1 114"/>
              <a:gd name="f175" fmla="*/ f133 1 114"/>
              <a:gd name="f176" fmla="*/ f134 1 132"/>
              <a:gd name="f177" fmla="*/ f135 1 132"/>
              <a:gd name="f178" fmla="*/ f136 1 114"/>
              <a:gd name="f179" fmla="*/ 0 1 f94"/>
              <a:gd name="f180" fmla="*/ f6 1 f94"/>
              <a:gd name="f181" fmla="*/ 0 1 f95"/>
              <a:gd name="f182" fmla="*/ f7 1 f95"/>
              <a:gd name="f183" fmla="+- f137 0 f1"/>
              <a:gd name="f184" fmla="*/ f138 1 f94"/>
              <a:gd name="f185" fmla="*/ f139 1 f95"/>
              <a:gd name="f186" fmla="*/ f140 1 f94"/>
              <a:gd name="f187" fmla="*/ f141 1 f95"/>
              <a:gd name="f188" fmla="*/ f142 1 f94"/>
              <a:gd name="f189" fmla="*/ f143 1 f95"/>
              <a:gd name="f190" fmla="*/ f144 1 f94"/>
              <a:gd name="f191" fmla="*/ f145 1 f94"/>
              <a:gd name="f192" fmla="*/ f146 1 f95"/>
              <a:gd name="f193" fmla="*/ f147 1 f94"/>
              <a:gd name="f194" fmla="*/ f148 1 f95"/>
              <a:gd name="f195" fmla="*/ f149 1 f94"/>
              <a:gd name="f196" fmla="*/ f150 1 f95"/>
              <a:gd name="f197" fmla="*/ f151 1 f94"/>
              <a:gd name="f198" fmla="*/ f152 1 f95"/>
              <a:gd name="f199" fmla="*/ f153 1 f95"/>
              <a:gd name="f200" fmla="*/ f154 1 f94"/>
              <a:gd name="f201" fmla="*/ f155 1 f95"/>
              <a:gd name="f202" fmla="*/ f156 1 f94"/>
              <a:gd name="f203" fmla="*/ f157 1 f95"/>
              <a:gd name="f204" fmla="*/ f158 1 f95"/>
              <a:gd name="f205" fmla="*/ f159 1 f94"/>
              <a:gd name="f206" fmla="*/ f160 1 f94"/>
              <a:gd name="f207" fmla="*/ f161 1 f95"/>
              <a:gd name="f208" fmla="*/ f162 1 f94"/>
              <a:gd name="f209" fmla="*/ f163 1 f95"/>
              <a:gd name="f210" fmla="*/ f164 1 f94"/>
              <a:gd name="f211" fmla="*/ f165 1 f95"/>
              <a:gd name="f212" fmla="*/ f166 1 f94"/>
              <a:gd name="f213" fmla="*/ f167 1 f95"/>
              <a:gd name="f214" fmla="*/ f168 1 f94"/>
              <a:gd name="f215" fmla="*/ f169 1 f95"/>
              <a:gd name="f216" fmla="*/ f170 1 f94"/>
              <a:gd name="f217" fmla="*/ f171 1 f95"/>
              <a:gd name="f218" fmla="*/ f172 1 f94"/>
              <a:gd name="f219" fmla="*/ f173 1 f95"/>
              <a:gd name="f220" fmla="*/ f174 1 f94"/>
              <a:gd name="f221" fmla="*/ f175 1 f94"/>
              <a:gd name="f222" fmla="*/ f176 1 f95"/>
              <a:gd name="f223" fmla="*/ f177 1 f95"/>
              <a:gd name="f224" fmla="*/ f178 1 f94"/>
              <a:gd name="f225" fmla="*/ f179 f89 1"/>
              <a:gd name="f226" fmla="*/ f180 f89 1"/>
              <a:gd name="f227" fmla="*/ f182 f90 1"/>
              <a:gd name="f228" fmla="*/ f181 f90 1"/>
              <a:gd name="f229" fmla="*/ f184 f89 1"/>
              <a:gd name="f230" fmla="*/ f185 f90 1"/>
              <a:gd name="f231" fmla="*/ f186 f89 1"/>
              <a:gd name="f232" fmla="*/ f187 f90 1"/>
              <a:gd name="f233" fmla="*/ f188 f89 1"/>
              <a:gd name="f234" fmla="*/ f189 f90 1"/>
              <a:gd name="f235" fmla="*/ f190 f89 1"/>
              <a:gd name="f236" fmla="*/ f191 f89 1"/>
              <a:gd name="f237" fmla="*/ f192 f90 1"/>
              <a:gd name="f238" fmla="*/ f193 f89 1"/>
              <a:gd name="f239" fmla="*/ f194 f90 1"/>
              <a:gd name="f240" fmla="*/ f195 f89 1"/>
              <a:gd name="f241" fmla="*/ f196 f90 1"/>
              <a:gd name="f242" fmla="*/ f197 f89 1"/>
              <a:gd name="f243" fmla="*/ f198 f90 1"/>
              <a:gd name="f244" fmla="*/ f199 f90 1"/>
              <a:gd name="f245" fmla="*/ f200 f89 1"/>
              <a:gd name="f246" fmla="*/ f201 f90 1"/>
              <a:gd name="f247" fmla="*/ f202 f89 1"/>
              <a:gd name="f248" fmla="*/ f203 f90 1"/>
              <a:gd name="f249" fmla="*/ f204 f90 1"/>
              <a:gd name="f250" fmla="*/ f205 f89 1"/>
              <a:gd name="f251" fmla="*/ f206 f89 1"/>
              <a:gd name="f252" fmla="*/ f207 f90 1"/>
              <a:gd name="f253" fmla="*/ f208 f89 1"/>
              <a:gd name="f254" fmla="*/ f209 f90 1"/>
              <a:gd name="f255" fmla="*/ f210 f89 1"/>
              <a:gd name="f256" fmla="*/ f211 f90 1"/>
              <a:gd name="f257" fmla="*/ f212 f89 1"/>
              <a:gd name="f258" fmla="*/ f213 f90 1"/>
              <a:gd name="f259" fmla="*/ f214 f89 1"/>
              <a:gd name="f260" fmla="*/ f215 f90 1"/>
              <a:gd name="f261" fmla="*/ f216 f89 1"/>
              <a:gd name="f262" fmla="*/ f217 f90 1"/>
              <a:gd name="f263" fmla="*/ f218 f89 1"/>
              <a:gd name="f264" fmla="*/ f219 f90 1"/>
              <a:gd name="f265" fmla="*/ f220 f89 1"/>
              <a:gd name="f266" fmla="*/ f221 f89 1"/>
              <a:gd name="f267" fmla="*/ f222 f90 1"/>
              <a:gd name="f268" fmla="*/ f223 f90 1"/>
              <a:gd name="f269" fmla="*/ f224 f8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3">
                <a:pos x="f229" y="f230"/>
              </a:cxn>
              <a:cxn ang="f183">
                <a:pos x="f231" y="f232"/>
              </a:cxn>
              <a:cxn ang="f183">
                <a:pos x="f233" y="f234"/>
              </a:cxn>
              <a:cxn ang="f183">
                <a:pos x="f235" y="f232"/>
              </a:cxn>
              <a:cxn ang="f183">
                <a:pos x="f236" y="f237"/>
              </a:cxn>
              <a:cxn ang="f183">
                <a:pos x="f238" y="f239"/>
              </a:cxn>
              <a:cxn ang="f183">
                <a:pos x="f240" y="f241"/>
              </a:cxn>
              <a:cxn ang="f183">
                <a:pos x="f242" y="f243"/>
              </a:cxn>
              <a:cxn ang="f183">
                <a:pos x="f233" y="f244"/>
              </a:cxn>
              <a:cxn ang="f183">
                <a:pos x="f245" y="f246"/>
              </a:cxn>
              <a:cxn ang="f183">
                <a:pos x="f247" y="f248"/>
              </a:cxn>
              <a:cxn ang="f183">
                <a:pos x="f247" y="f249"/>
              </a:cxn>
              <a:cxn ang="f183">
                <a:pos x="f250" y="f249"/>
              </a:cxn>
              <a:cxn ang="f183">
                <a:pos x="f251" y="f252"/>
              </a:cxn>
              <a:cxn ang="f183">
                <a:pos x="f253" y="f254"/>
              </a:cxn>
              <a:cxn ang="f183">
                <a:pos x="f255" y="f256"/>
              </a:cxn>
              <a:cxn ang="f183">
                <a:pos x="f257" y="f258"/>
              </a:cxn>
              <a:cxn ang="f183">
                <a:pos x="f259" y="f260"/>
              </a:cxn>
              <a:cxn ang="f183">
                <a:pos x="f242" y="f241"/>
              </a:cxn>
              <a:cxn ang="f183">
                <a:pos x="f261" y="f262"/>
              </a:cxn>
              <a:cxn ang="f183">
                <a:pos x="f263" y="f264"/>
              </a:cxn>
              <a:cxn ang="f183">
                <a:pos x="f265" y="f237"/>
              </a:cxn>
              <a:cxn ang="f183">
                <a:pos x="f266" y="f267"/>
              </a:cxn>
              <a:cxn ang="f183">
                <a:pos x="f266" y="f268"/>
              </a:cxn>
              <a:cxn ang="f183">
                <a:pos x="f269" y="f268"/>
              </a:cxn>
              <a:cxn ang="f183">
                <a:pos x="f269" y="f241"/>
              </a:cxn>
              <a:cxn ang="f183">
                <a:pos x="f229" y="f241"/>
              </a:cxn>
              <a:cxn ang="f183">
                <a:pos x="f229" y="f230"/>
              </a:cxn>
            </a:cxnLst>
            <a:rect l="f225" t="f228" r="f226" b="f227"/>
            <a:pathLst>
              <a:path w="114" h="132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21"/>
                  <a:pt x="f22" y="f14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41"/>
                  <a:pt x="f42" y="f43"/>
                </a:cubicBezTo>
                <a:cubicBezTo>
                  <a:pt x="f44" y="f40"/>
                  <a:pt x="f45" y="f5"/>
                  <a:pt x="f18" y="f5"/>
                </a:cubicBezTo>
                <a:cubicBezTo>
                  <a:pt x="f46" y="f5"/>
                  <a:pt x="f47" y="f48"/>
                  <a:pt x="f49" y="f35"/>
                </a:cubicBezTo>
                <a:cubicBezTo>
                  <a:pt x="f50" y="f51"/>
                  <a:pt x="f52" y="f53"/>
                  <a:pt x="f54" y="f55"/>
                </a:cubicBezTo>
                <a:lnTo>
                  <a:pt x="f54" y="f23"/>
                </a:lnTo>
                <a:lnTo>
                  <a:pt x="f56" y="f23"/>
                </a:lnTo>
                <a:cubicBezTo>
                  <a:pt x="f30" y="f44"/>
                  <a:pt x="f57" y="f58"/>
                  <a:pt x="f59" y="f60"/>
                </a:cubicBezTo>
                <a:cubicBezTo>
                  <a:pt x="f61" y="f25"/>
                  <a:pt x="f62" y="f63"/>
                  <a:pt x="f64" y="f65"/>
                </a:cubicBezTo>
                <a:cubicBezTo>
                  <a:pt x="f66" y="f27"/>
                  <a:pt x="f36" y="f43"/>
                  <a:pt x="f67" y="f68"/>
                </a:cubicBezTo>
                <a:cubicBezTo>
                  <a:pt x="f69" y="f70"/>
                  <a:pt x="f71" y="f72"/>
                  <a:pt x="f73" y="f72"/>
                </a:cubicBezTo>
                <a:cubicBezTo>
                  <a:pt x="f74" y="f72"/>
                  <a:pt x="f75" y="f27"/>
                  <a:pt x="f44" y="f58"/>
                </a:cubicBezTo>
                <a:cubicBezTo>
                  <a:pt x="f63" y="f76"/>
                  <a:pt x="f42" y="f77"/>
                  <a:pt x="f42" y="f38"/>
                </a:cubicBezTo>
                <a:cubicBezTo>
                  <a:pt x="f42" y="f67"/>
                  <a:pt x="f63" y="f64"/>
                  <a:pt x="f23" y="f32"/>
                </a:cubicBezTo>
                <a:cubicBezTo>
                  <a:pt x="f78" y="f54"/>
                  <a:pt x="f79" y="f80"/>
                  <a:pt x="f81" y="f80"/>
                </a:cubicBezTo>
                <a:cubicBezTo>
                  <a:pt x="f82" y="f80"/>
                  <a:pt x="f37" y="f80"/>
                  <a:pt x="f47" y="f28"/>
                </a:cubicBezTo>
                <a:cubicBezTo>
                  <a:pt x="f83" y="f6"/>
                  <a:pt x="f84" y="f54"/>
                  <a:pt x="f50" y="f85"/>
                </a:cubicBezTo>
                <a:lnTo>
                  <a:pt x="f50" y="f86"/>
                </a:lnTo>
                <a:lnTo>
                  <a:pt x="f87" y="f86"/>
                </a:lnTo>
                <a:lnTo>
                  <a:pt x="f87" y="f38"/>
                </a:lnTo>
                <a:lnTo>
                  <a:pt x="f6" y="f38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reeform 22"/>
          <p:cNvSpPr/>
          <p:nvPr/>
        </p:nvSpPr>
        <p:spPr>
          <a:xfrm>
            <a:off x="1279410" y="4317028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Freeform 23"/>
          <p:cNvSpPr/>
          <p:nvPr/>
        </p:nvSpPr>
        <p:spPr>
          <a:xfrm>
            <a:off x="1343765" y="4362072"/>
            <a:ext cx="8365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6"/>
              <a:gd name="f11" fmla="val 54"/>
              <a:gd name="f12" fmla="val 16"/>
              <a:gd name="f13" fmla="val 52"/>
              <a:gd name="f14" fmla="val 49"/>
              <a:gd name="f15" fmla="val 47"/>
              <a:gd name="f16" fmla="val 44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val 57"/>
              <a:gd name="f41" fmla="+- 0 0 -90"/>
              <a:gd name="f42" fmla="*/ f3 1 60"/>
              <a:gd name="f43" fmla="*/ f4 1 95"/>
              <a:gd name="f44" fmla="+- f7 0 f5"/>
              <a:gd name="f45" fmla="+- f6 0 f5"/>
              <a:gd name="f46" fmla="*/ f41 f0 1"/>
              <a:gd name="f47" fmla="*/ f45 1 60"/>
              <a:gd name="f48" fmla="*/ f44 1 95"/>
              <a:gd name="f49" fmla="*/ 60 f45 1"/>
              <a:gd name="f50" fmla="*/ 17 f44 1"/>
              <a:gd name="f51" fmla="*/ 59 f45 1"/>
              <a:gd name="f52" fmla="*/ 52 f45 1"/>
              <a:gd name="f53" fmla="*/ 16 f44 1"/>
              <a:gd name="f54" fmla="*/ 44 f45 1"/>
              <a:gd name="f55" fmla="*/ 29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60"/>
              <a:gd name="f70" fmla="*/ f50 1 95"/>
              <a:gd name="f71" fmla="*/ f51 1 60"/>
              <a:gd name="f72" fmla="*/ f52 1 60"/>
              <a:gd name="f73" fmla="*/ f53 1 95"/>
              <a:gd name="f74" fmla="*/ f54 1 60"/>
              <a:gd name="f75" fmla="*/ f55 1 60"/>
              <a:gd name="f76" fmla="*/ f56 1 95"/>
              <a:gd name="f77" fmla="*/ f57 1 60"/>
              <a:gd name="f78" fmla="*/ f58 1 95"/>
              <a:gd name="f79" fmla="*/ f59 1 95"/>
              <a:gd name="f80" fmla="*/ f60 1 60"/>
              <a:gd name="f81" fmla="*/ f61 1 95"/>
              <a:gd name="f82" fmla="*/ f62 1 95"/>
              <a:gd name="f83" fmla="*/ f63 1 60"/>
              <a:gd name="f84" fmla="*/ f64 1 95"/>
              <a:gd name="f85" fmla="*/ f65 1 60"/>
              <a:gd name="f86" fmla="*/ f66 1 60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Freeform 24"/>
          <p:cNvSpPr/>
          <p:nvPr/>
        </p:nvSpPr>
        <p:spPr>
          <a:xfrm>
            <a:off x="1433852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59"/>
              <a:gd name="f16" fmla="val 92"/>
              <a:gd name="f17" fmla="val 57"/>
              <a:gd name="f18" fmla="val 94"/>
              <a:gd name="f19" fmla="val 54"/>
              <a:gd name="f20" fmla="val 95"/>
              <a:gd name="f21" fmla="val 52"/>
              <a:gd name="f22" fmla="val 96"/>
              <a:gd name="f23" fmla="val 49"/>
              <a:gd name="f24" fmla="val 46"/>
              <a:gd name="f25" fmla="val 99"/>
              <a:gd name="f26" fmla="val 43"/>
              <a:gd name="f27" fmla="val 100"/>
              <a:gd name="f28" fmla="val 39"/>
              <a:gd name="f29" fmla="val 35"/>
              <a:gd name="f30" fmla="val 31"/>
              <a:gd name="f31" fmla="val 22"/>
              <a:gd name="f32" fmla="val 15"/>
              <a:gd name="f33" fmla="val 9"/>
              <a:gd name="f34" fmla="val 3"/>
              <a:gd name="f35" fmla="val 87"/>
              <a:gd name="f36" fmla="val 79"/>
              <a:gd name="f37" fmla="val 71"/>
              <a:gd name="f38" fmla="val 63"/>
              <a:gd name="f39" fmla="val 1"/>
              <a:gd name="f40" fmla="val 4"/>
              <a:gd name="f41" fmla="val 53"/>
              <a:gd name="f42" fmla="val 8"/>
              <a:gd name="f43" fmla="val 12"/>
              <a:gd name="f44" fmla="val 45"/>
              <a:gd name="f45" fmla="val 18"/>
              <a:gd name="f46" fmla="val 42"/>
              <a:gd name="f47" fmla="val 24"/>
              <a:gd name="f48" fmla="val 40"/>
              <a:gd name="f49" fmla="val 38"/>
              <a:gd name="f50" fmla="val 37"/>
              <a:gd name="f51" fmla="val 47"/>
              <a:gd name="f52" fmla="val 36"/>
              <a:gd name="f53" fmla="val 56"/>
              <a:gd name="f54" fmla="val 33"/>
              <a:gd name="f55" fmla="val 29"/>
              <a:gd name="f56" fmla="val 26"/>
              <a:gd name="f57" fmla="val 21"/>
              <a:gd name="f58" fmla="val 60"/>
              <a:gd name="f59" fmla="val 19"/>
              <a:gd name="f60" fmla="val 58"/>
              <a:gd name="f61" fmla="val 55"/>
              <a:gd name="f62" fmla="val 17"/>
              <a:gd name="f63" fmla="val 16"/>
              <a:gd name="f64" fmla="val 30"/>
              <a:gd name="f65" fmla="val 25"/>
              <a:gd name="f66" fmla="val 20"/>
              <a:gd name="f67" fmla="val 5"/>
              <a:gd name="f68" fmla="val 11"/>
              <a:gd name="f69" fmla="val 2"/>
              <a:gd name="f70" fmla="val 28"/>
              <a:gd name="f71" fmla="val 34"/>
              <a:gd name="f72" fmla="val 66"/>
              <a:gd name="f73" fmla="val 70"/>
              <a:gd name="f74" fmla="val 74"/>
              <a:gd name="f75" fmla="val 10"/>
              <a:gd name="f76" fmla="val 76"/>
              <a:gd name="f77" fmla="val 14"/>
              <a:gd name="f78" fmla="val 78"/>
              <a:gd name="f79" fmla="val 80"/>
              <a:gd name="f80" fmla="val 27"/>
              <a:gd name="f81" fmla="val 75"/>
              <a:gd name="f82" fmla="val 48"/>
              <a:gd name="f83" fmla="val 41"/>
              <a:gd name="f84" fmla="val 50"/>
              <a:gd name="f85" fmla="val 51"/>
              <a:gd name="f86" fmla="val 32"/>
              <a:gd name="f87" fmla="val 61"/>
              <a:gd name="f88" fmla="val 69"/>
              <a:gd name="f89" fmla="val 82"/>
              <a:gd name="f90" fmla="val 85"/>
              <a:gd name="f91" fmla="val 86"/>
              <a:gd name="f92" fmla="val 83"/>
              <a:gd name="f93" fmla="+- 0 0 -90"/>
              <a:gd name="f94" fmla="*/ f3 1 81"/>
              <a:gd name="f95" fmla="*/ f4 1 101"/>
              <a:gd name="f96" fmla="+- f7 0 f5"/>
              <a:gd name="f97" fmla="+- f6 0 f5"/>
              <a:gd name="f98" fmla="*/ f93 f0 1"/>
              <a:gd name="f99" fmla="*/ f97 1 81"/>
              <a:gd name="f100" fmla="*/ f96 1 101"/>
              <a:gd name="f101" fmla="*/ 81 f97 1"/>
              <a:gd name="f102" fmla="*/ 98 f96 1"/>
              <a:gd name="f103" fmla="*/ 65 f97 1"/>
              <a:gd name="f104" fmla="*/ 88 f96 1"/>
              <a:gd name="f105" fmla="*/ 59 f97 1"/>
              <a:gd name="f106" fmla="*/ 92 f96 1"/>
              <a:gd name="f107" fmla="*/ 52 f97 1"/>
              <a:gd name="f108" fmla="*/ 96 f96 1"/>
              <a:gd name="f109" fmla="*/ 43 f97 1"/>
              <a:gd name="f110" fmla="*/ 100 f96 1"/>
              <a:gd name="f111" fmla="*/ 31 f97 1"/>
              <a:gd name="f112" fmla="*/ 101 f96 1"/>
              <a:gd name="f113" fmla="*/ 9 f97 1"/>
              <a:gd name="f114" fmla="*/ 0 f97 1"/>
              <a:gd name="f115" fmla="*/ 71 f96 1"/>
              <a:gd name="f116" fmla="*/ 4 f97 1"/>
              <a:gd name="f117" fmla="*/ 53 f96 1"/>
              <a:gd name="f118" fmla="*/ 18 f97 1"/>
              <a:gd name="f119" fmla="*/ 42 f96 1"/>
              <a:gd name="f120" fmla="*/ 39 f97 1"/>
              <a:gd name="f121" fmla="*/ 37 f96 1"/>
              <a:gd name="f122" fmla="*/ 35 f96 1"/>
              <a:gd name="f123" fmla="*/ 33 f96 1"/>
              <a:gd name="f124" fmla="*/ 63 f97 1"/>
              <a:gd name="f125" fmla="*/ 24 f96 1"/>
              <a:gd name="f126" fmla="*/ 58 f97 1"/>
              <a:gd name="f127" fmla="*/ 18 f96 1"/>
              <a:gd name="f128" fmla="*/ 49 f97 1"/>
              <a:gd name="f129" fmla="*/ 15 f96 1"/>
              <a:gd name="f130" fmla="*/ 25 f97 1"/>
              <a:gd name="f131" fmla="*/ 16 f96 1"/>
              <a:gd name="f132" fmla="*/ 21 f96 1"/>
              <a:gd name="f133" fmla="*/ 8 f97 1"/>
              <a:gd name="f134" fmla="*/ 5 f96 1"/>
              <a:gd name="f135" fmla="*/ 22 f97 1"/>
              <a:gd name="f136" fmla="*/ 2 f96 1"/>
              <a:gd name="f137" fmla="*/ 0 f96 1"/>
              <a:gd name="f138" fmla="*/ 57 f97 1"/>
              <a:gd name="f139" fmla="*/ 70 f97 1"/>
              <a:gd name="f140" fmla="*/ 8 f96 1"/>
              <a:gd name="f141" fmla="*/ 78 f97 1"/>
              <a:gd name="f142" fmla="*/ 75 f96 1"/>
              <a:gd name="f143" fmla="*/ 48 f96 1"/>
              <a:gd name="f144" fmla="*/ 48 f97 1"/>
              <a:gd name="f145" fmla="*/ 49 f96 1"/>
              <a:gd name="f146" fmla="*/ 32 f97 1"/>
              <a:gd name="f147" fmla="*/ 52 f96 1"/>
              <a:gd name="f148" fmla="*/ 21 f97 1"/>
              <a:gd name="f149" fmla="*/ 58 f96 1"/>
              <a:gd name="f150" fmla="*/ 16 f97 1"/>
              <a:gd name="f151" fmla="*/ 69 f96 1"/>
              <a:gd name="f152" fmla="*/ 82 f96 1"/>
              <a:gd name="f153" fmla="*/ 37 f97 1"/>
              <a:gd name="f154" fmla="*/ 86 f96 1"/>
              <a:gd name="f155" fmla="*/ 83 f96 1"/>
              <a:gd name="f156" fmla="*/ f98 1 f2"/>
              <a:gd name="f157" fmla="*/ f101 1 81"/>
              <a:gd name="f158" fmla="*/ f102 1 101"/>
              <a:gd name="f159" fmla="*/ f103 1 81"/>
              <a:gd name="f160" fmla="*/ f104 1 101"/>
              <a:gd name="f161" fmla="*/ f105 1 81"/>
              <a:gd name="f162" fmla="*/ f106 1 101"/>
              <a:gd name="f163" fmla="*/ f107 1 81"/>
              <a:gd name="f164" fmla="*/ f108 1 101"/>
              <a:gd name="f165" fmla="*/ f109 1 81"/>
              <a:gd name="f166" fmla="*/ f110 1 101"/>
              <a:gd name="f167" fmla="*/ f111 1 81"/>
              <a:gd name="f168" fmla="*/ f112 1 101"/>
              <a:gd name="f169" fmla="*/ f113 1 81"/>
              <a:gd name="f170" fmla="*/ f114 1 81"/>
              <a:gd name="f171" fmla="*/ f115 1 101"/>
              <a:gd name="f172" fmla="*/ f116 1 81"/>
              <a:gd name="f173" fmla="*/ f117 1 101"/>
              <a:gd name="f174" fmla="*/ f118 1 81"/>
              <a:gd name="f175" fmla="*/ f119 1 101"/>
              <a:gd name="f176" fmla="*/ f120 1 81"/>
              <a:gd name="f177" fmla="*/ f121 1 101"/>
              <a:gd name="f178" fmla="*/ f122 1 101"/>
              <a:gd name="f179" fmla="*/ f123 1 101"/>
              <a:gd name="f180" fmla="*/ f124 1 81"/>
              <a:gd name="f181" fmla="*/ f125 1 101"/>
              <a:gd name="f182" fmla="*/ f126 1 81"/>
              <a:gd name="f183" fmla="*/ f127 1 101"/>
              <a:gd name="f184" fmla="*/ f128 1 81"/>
              <a:gd name="f185" fmla="*/ f129 1 101"/>
              <a:gd name="f186" fmla="*/ f130 1 81"/>
              <a:gd name="f187" fmla="*/ f131 1 101"/>
              <a:gd name="f188" fmla="*/ f132 1 101"/>
              <a:gd name="f189" fmla="*/ f133 1 81"/>
              <a:gd name="f190" fmla="*/ f134 1 101"/>
              <a:gd name="f191" fmla="*/ f135 1 81"/>
              <a:gd name="f192" fmla="*/ f136 1 101"/>
              <a:gd name="f193" fmla="*/ f137 1 101"/>
              <a:gd name="f194" fmla="*/ f138 1 81"/>
              <a:gd name="f195" fmla="*/ f139 1 81"/>
              <a:gd name="f196" fmla="*/ f140 1 101"/>
              <a:gd name="f197" fmla="*/ f141 1 81"/>
              <a:gd name="f198" fmla="*/ f142 1 101"/>
              <a:gd name="f199" fmla="*/ f143 1 101"/>
              <a:gd name="f200" fmla="*/ f144 1 81"/>
              <a:gd name="f201" fmla="*/ f145 1 101"/>
              <a:gd name="f202" fmla="*/ f146 1 81"/>
              <a:gd name="f203" fmla="*/ f147 1 101"/>
              <a:gd name="f204" fmla="*/ f148 1 81"/>
              <a:gd name="f205" fmla="*/ f149 1 101"/>
              <a:gd name="f206" fmla="*/ f150 1 81"/>
              <a:gd name="f207" fmla="*/ f151 1 101"/>
              <a:gd name="f208" fmla="*/ f152 1 101"/>
              <a:gd name="f209" fmla="*/ f153 1 81"/>
              <a:gd name="f210" fmla="*/ f154 1 101"/>
              <a:gd name="f211" fmla="*/ f155 1 101"/>
              <a:gd name="f212" fmla="*/ 0 1 f99"/>
              <a:gd name="f213" fmla="*/ f6 1 f99"/>
              <a:gd name="f214" fmla="*/ 0 1 f100"/>
              <a:gd name="f215" fmla="*/ f7 1 f100"/>
              <a:gd name="f216" fmla="+- f156 0 f1"/>
              <a:gd name="f217" fmla="*/ f157 1 f99"/>
              <a:gd name="f218" fmla="*/ f158 1 f100"/>
              <a:gd name="f219" fmla="*/ f159 1 f99"/>
              <a:gd name="f220" fmla="*/ f160 1 f100"/>
              <a:gd name="f221" fmla="*/ f161 1 f99"/>
              <a:gd name="f222" fmla="*/ f162 1 f100"/>
              <a:gd name="f223" fmla="*/ f163 1 f99"/>
              <a:gd name="f224" fmla="*/ f164 1 f100"/>
              <a:gd name="f225" fmla="*/ f165 1 f99"/>
              <a:gd name="f226" fmla="*/ f166 1 f100"/>
              <a:gd name="f227" fmla="*/ f167 1 f99"/>
              <a:gd name="f228" fmla="*/ f168 1 f100"/>
              <a:gd name="f229" fmla="*/ f169 1 f99"/>
              <a:gd name="f230" fmla="*/ f170 1 f99"/>
              <a:gd name="f231" fmla="*/ f171 1 f100"/>
              <a:gd name="f232" fmla="*/ f172 1 f99"/>
              <a:gd name="f233" fmla="*/ f173 1 f100"/>
              <a:gd name="f234" fmla="*/ f174 1 f99"/>
              <a:gd name="f235" fmla="*/ f175 1 f100"/>
              <a:gd name="f236" fmla="*/ f176 1 f99"/>
              <a:gd name="f237" fmla="*/ f177 1 f100"/>
              <a:gd name="f238" fmla="*/ f178 1 f100"/>
              <a:gd name="f239" fmla="*/ f179 1 f100"/>
              <a:gd name="f240" fmla="*/ f180 1 f99"/>
              <a:gd name="f241" fmla="*/ f181 1 f100"/>
              <a:gd name="f242" fmla="*/ f182 1 f99"/>
              <a:gd name="f243" fmla="*/ f183 1 f100"/>
              <a:gd name="f244" fmla="*/ f184 1 f99"/>
              <a:gd name="f245" fmla="*/ f185 1 f100"/>
              <a:gd name="f246" fmla="*/ f186 1 f99"/>
              <a:gd name="f247" fmla="*/ f187 1 f100"/>
              <a:gd name="f248" fmla="*/ f188 1 f100"/>
              <a:gd name="f249" fmla="*/ f189 1 f99"/>
              <a:gd name="f250" fmla="*/ f190 1 f100"/>
              <a:gd name="f251" fmla="*/ f191 1 f99"/>
              <a:gd name="f252" fmla="*/ f192 1 f100"/>
              <a:gd name="f253" fmla="*/ f193 1 f100"/>
              <a:gd name="f254" fmla="*/ f194 1 f99"/>
              <a:gd name="f255" fmla="*/ f195 1 f99"/>
              <a:gd name="f256" fmla="*/ f196 1 f100"/>
              <a:gd name="f257" fmla="*/ f197 1 f99"/>
              <a:gd name="f258" fmla="*/ f198 1 f100"/>
              <a:gd name="f259" fmla="*/ f199 1 f100"/>
              <a:gd name="f260" fmla="*/ f200 1 f99"/>
              <a:gd name="f261" fmla="*/ f201 1 f100"/>
              <a:gd name="f262" fmla="*/ f202 1 f99"/>
              <a:gd name="f263" fmla="*/ f203 1 f100"/>
              <a:gd name="f264" fmla="*/ f204 1 f99"/>
              <a:gd name="f265" fmla="*/ f205 1 f100"/>
              <a:gd name="f266" fmla="*/ f206 1 f99"/>
              <a:gd name="f267" fmla="*/ f207 1 f100"/>
              <a:gd name="f268" fmla="*/ f208 1 f100"/>
              <a:gd name="f269" fmla="*/ f209 1 f99"/>
              <a:gd name="f270" fmla="*/ f210 1 f100"/>
              <a:gd name="f271" fmla="*/ f211 1 f100"/>
              <a:gd name="f272" fmla="*/ f212 f94 1"/>
              <a:gd name="f273" fmla="*/ f213 f94 1"/>
              <a:gd name="f274" fmla="*/ f215 f95 1"/>
              <a:gd name="f275" fmla="*/ f214 f95 1"/>
              <a:gd name="f276" fmla="*/ f217 f94 1"/>
              <a:gd name="f277" fmla="*/ f218 f95 1"/>
              <a:gd name="f278" fmla="*/ f219 f94 1"/>
              <a:gd name="f279" fmla="*/ f220 f95 1"/>
              <a:gd name="f280" fmla="*/ f221 f94 1"/>
              <a:gd name="f281" fmla="*/ f222 f95 1"/>
              <a:gd name="f282" fmla="*/ f223 f94 1"/>
              <a:gd name="f283" fmla="*/ f224 f95 1"/>
              <a:gd name="f284" fmla="*/ f225 f94 1"/>
              <a:gd name="f285" fmla="*/ f226 f95 1"/>
              <a:gd name="f286" fmla="*/ f227 f94 1"/>
              <a:gd name="f287" fmla="*/ f228 f95 1"/>
              <a:gd name="f288" fmla="*/ f229 f94 1"/>
              <a:gd name="f289" fmla="*/ f230 f94 1"/>
              <a:gd name="f290" fmla="*/ f231 f95 1"/>
              <a:gd name="f291" fmla="*/ f232 f94 1"/>
              <a:gd name="f292" fmla="*/ f233 f95 1"/>
              <a:gd name="f293" fmla="*/ f234 f94 1"/>
              <a:gd name="f294" fmla="*/ f235 f95 1"/>
              <a:gd name="f295" fmla="*/ f236 f94 1"/>
              <a:gd name="f296" fmla="*/ f237 f95 1"/>
              <a:gd name="f297" fmla="*/ f238 f95 1"/>
              <a:gd name="f298" fmla="*/ f239 f95 1"/>
              <a:gd name="f299" fmla="*/ f240 f94 1"/>
              <a:gd name="f300" fmla="*/ f241 f95 1"/>
              <a:gd name="f301" fmla="*/ f242 f94 1"/>
              <a:gd name="f302" fmla="*/ f243 f95 1"/>
              <a:gd name="f303" fmla="*/ f244 f94 1"/>
              <a:gd name="f304" fmla="*/ f245 f95 1"/>
              <a:gd name="f305" fmla="*/ f246 f94 1"/>
              <a:gd name="f306" fmla="*/ f247 f95 1"/>
              <a:gd name="f307" fmla="*/ f248 f95 1"/>
              <a:gd name="f308" fmla="*/ f249 f94 1"/>
              <a:gd name="f309" fmla="*/ f250 f95 1"/>
              <a:gd name="f310" fmla="*/ f251 f94 1"/>
              <a:gd name="f311" fmla="*/ f252 f95 1"/>
              <a:gd name="f312" fmla="*/ f253 f95 1"/>
              <a:gd name="f313" fmla="*/ f254 f94 1"/>
              <a:gd name="f314" fmla="*/ f255 f94 1"/>
              <a:gd name="f315" fmla="*/ f256 f95 1"/>
              <a:gd name="f316" fmla="*/ f257 f94 1"/>
              <a:gd name="f317" fmla="*/ f258 f95 1"/>
              <a:gd name="f318" fmla="*/ f259 f95 1"/>
              <a:gd name="f319" fmla="*/ f260 f94 1"/>
              <a:gd name="f320" fmla="*/ f261 f95 1"/>
              <a:gd name="f321" fmla="*/ f262 f94 1"/>
              <a:gd name="f322" fmla="*/ f263 f95 1"/>
              <a:gd name="f323" fmla="*/ f264 f94 1"/>
              <a:gd name="f324" fmla="*/ f265 f95 1"/>
              <a:gd name="f325" fmla="*/ f266 f94 1"/>
              <a:gd name="f326" fmla="*/ f267 f95 1"/>
              <a:gd name="f327" fmla="*/ f268 f95 1"/>
              <a:gd name="f328" fmla="*/ f269 f94 1"/>
              <a:gd name="f329" fmla="*/ f270 f95 1"/>
              <a:gd name="f330" fmla="*/ f271 f9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6">
                <a:pos x="f276" y="f277"/>
              </a:cxn>
              <a:cxn ang="f216">
                <a:pos x="f278" y="f277"/>
              </a:cxn>
              <a:cxn ang="f216">
                <a:pos x="f278" y="f279"/>
              </a:cxn>
              <a:cxn ang="f216">
                <a:pos x="f280" y="f281"/>
              </a:cxn>
              <a:cxn ang="f216">
                <a:pos x="f282" y="f283"/>
              </a:cxn>
              <a:cxn ang="f216">
                <a:pos x="f284" y="f285"/>
              </a:cxn>
              <a:cxn ang="f216">
                <a:pos x="f286" y="f287"/>
              </a:cxn>
              <a:cxn ang="f216">
                <a:pos x="f288" y="f281"/>
              </a:cxn>
              <a:cxn ang="f216">
                <a:pos x="f289" y="f290"/>
              </a:cxn>
              <a:cxn ang="f216">
                <a:pos x="f291" y="f292"/>
              </a:cxn>
              <a:cxn ang="f216">
                <a:pos x="f293" y="f294"/>
              </a:cxn>
              <a:cxn ang="f216">
                <a:pos x="f295" y="f296"/>
              </a:cxn>
              <a:cxn ang="f216">
                <a:pos x="f278" y="f297"/>
              </a:cxn>
              <a:cxn ang="f216">
                <a:pos x="f278" y="f298"/>
              </a:cxn>
              <a:cxn ang="f216">
                <a:pos x="f299" y="f300"/>
              </a:cxn>
              <a:cxn ang="f216">
                <a:pos x="f301" y="f302"/>
              </a:cxn>
              <a:cxn ang="f216">
                <a:pos x="f303" y="f304"/>
              </a:cxn>
              <a:cxn ang="f216">
                <a:pos x="f295" y="f304"/>
              </a:cxn>
              <a:cxn ang="f216">
                <a:pos x="f305" y="f306"/>
              </a:cxn>
              <a:cxn ang="f216">
                <a:pos x="f288" y="f307"/>
              </a:cxn>
              <a:cxn ang="f216">
                <a:pos x="f308" y="f307"/>
              </a:cxn>
              <a:cxn ang="f216">
                <a:pos x="f308" y="f309"/>
              </a:cxn>
              <a:cxn ang="f216">
                <a:pos x="f310" y="f311"/>
              </a:cxn>
              <a:cxn ang="f216">
                <a:pos x="f295" y="f312"/>
              </a:cxn>
              <a:cxn ang="f216">
                <a:pos x="f313" y="f311"/>
              </a:cxn>
              <a:cxn ang="f216">
                <a:pos x="f314" y="f315"/>
              </a:cxn>
              <a:cxn ang="f216">
                <a:pos x="f316" y="f302"/>
              </a:cxn>
              <a:cxn ang="f216">
                <a:pos x="f276" y="f298"/>
              </a:cxn>
              <a:cxn ang="f216">
                <a:pos x="f276" y="f277"/>
              </a:cxn>
              <a:cxn ang="f216">
                <a:pos x="f278" y="f317"/>
              </a:cxn>
              <a:cxn ang="f216">
                <a:pos x="f278" y="f318"/>
              </a:cxn>
              <a:cxn ang="f216">
                <a:pos x="f319" y="f320"/>
              </a:cxn>
              <a:cxn ang="f216">
                <a:pos x="f321" y="f322"/>
              </a:cxn>
              <a:cxn ang="f216">
                <a:pos x="f323" y="f324"/>
              </a:cxn>
              <a:cxn ang="f216">
                <a:pos x="f325" y="f326"/>
              </a:cxn>
              <a:cxn ang="f216">
                <a:pos x="f323" y="f327"/>
              </a:cxn>
              <a:cxn ang="f216">
                <a:pos x="f328" y="f329"/>
              </a:cxn>
              <a:cxn ang="f216">
                <a:pos x="f282" y="f330"/>
              </a:cxn>
              <a:cxn ang="f216">
                <a:pos x="f278" y="f317"/>
              </a:cxn>
            </a:cxnLst>
            <a:rect l="f272" t="f275" r="f273" b="f274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8"/>
                  <a:pt x="f24" y="f25"/>
                  <a:pt x="f26" y="f27"/>
                </a:cubicBezTo>
                <a:cubicBezTo>
                  <a:pt x="f28" y="f27"/>
                  <a:pt x="f29" y="f7"/>
                  <a:pt x="f30" y="f7"/>
                </a:cubicBezTo>
                <a:cubicBezTo>
                  <a:pt x="f31" y="f7"/>
                  <a:pt x="f32" y="f8"/>
                  <a:pt x="f33" y="f16"/>
                </a:cubicBezTo>
                <a:cubicBezTo>
                  <a:pt x="f34" y="f35"/>
                  <a:pt x="f5" y="f36"/>
                  <a:pt x="f5" y="f37"/>
                </a:cubicBezTo>
                <a:cubicBezTo>
                  <a:pt x="f5" y="f38"/>
                  <a:pt x="f39" y="f17"/>
                  <a:pt x="f40" y="f41"/>
                </a:cubicBezTo>
                <a:cubicBezTo>
                  <a:pt x="f42" y="f23"/>
                  <a:pt x="f43" y="f44"/>
                  <a:pt x="f45" y="f46"/>
                </a:cubicBezTo>
                <a:cubicBezTo>
                  <a:pt x="f47" y="f48"/>
                  <a:pt x="f30" y="f49"/>
                  <a:pt x="f28" y="f50"/>
                </a:cubicBezTo>
                <a:cubicBezTo>
                  <a:pt x="f51" y="f52"/>
                  <a:pt x="f53" y="f52"/>
                  <a:pt x="f9" y="f29"/>
                </a:cubicBezTo>
                <a:lnTo>
                  <a:pt x="f9" y="f54"/>
                </a:lnTo>
                <a:cubicBezTo>
                  <a:pt x="f9" y="f55"/>
                  <a:pt x="f11" y="f56"/>
                  <a:pt x="f38" y="f47"/>
                </a:cubicBezTo>
                <a:cubicBezTo>
                  <a:pt x="f13" y="f57"/>
                  <a:pt x="f58" y="f59"/>
                  <a:pt x="f60" y="f45"/>
                </a:cubicBezTo>
                <a:cubicBezTo>
                  <a:pt x="f61" y="f62"/>
                  <a:pt x="f41" y="f63"/>
                  <a:pt x="f23" y="f32"/>
                </a:cubicBezTo>
                <a:cubicBezTo>
                  <a:pt x="f24" y="f32"/>
                  <a:pt x="f26" y="f32"/>
                  <a:pt x="f28" y="f32"/>
                </a:cubicBezTo>
                <a:cubicBezTo>
                  <a:pt x="f29" y="f32"/>
                  <a:pt x="f64" y="f32"/>
                  <a:pt x="f65" y="f63"/>
                </a:cubicBezTo>
                <a:cubicBezTo>
                  <a:pt x="f66" y="f62"/>
                  <a:pt x="f32" y="f59"/>
                  <a:pt x="f33" y="f57"/>
                </a:cubicBezTo>
                <a:lnTo>
                  <a:pt x="f42" y="f57"/>
                </a:lnTo>
                <a:lnTo>
                  <a:pt x="f42" y="f67"/>
                </a:lnTo>
                <a:cubicBezTo>
                  <a:pt x="f68" y="f40"/>
                  <a:pt x="f63" y="f34"/>
                  <a:pt x="f31" y="f69"/>
                </a:cubicBezTo>
                <a:cubicBezTo>
                  <a:pt x="f70" y="f39"/>
                  <a:pt x="f71" y="f5"/>
                  <a:pt x="f28" y="f5"/>
                </a:cubicBezTo>
                <a:cubicBezTo>
                  <a:pt x="f24" y="f5"/>
                  <a:pt x="f21" y="f39"/>
                  <a:pt x="f17" y="f69"/>
                </a:cubicBezTo>
                <a:cubicBezTo>
                  <a:pt x="f13" y="f34"/>
                  <a:pt x="f72" y="f67"/>
                  <a:pt x="f73" y="f42"/>
                </a:cubicBezTo>
                <a:cubicBezTo>
                  <a:pt x="f74" y="f75"/>
                  <a:pt x="f76" y="f77"/>
                  <a:pt x="f78" y="f45"/>
                </a:cubicBezTo>
                <a:cubicBezTo>
                  <a:pt x="f79" y="f31"/>
                  <a:pt x="f6" y="f80"/>
                  <a:pt x="f6" y="f54"/>
                </a:cubicBezTo>
                <a:lnTo>
                  <a:pt x="f6" y="f8"/>
                </a:lnTo>
                <a:close/>
                <a:moveTo>
                  <a:pt x="f9" y="f81"/>
                </a:moveTo>
                <a:lnTo>
                  <a:pt x="f9" y="f82"/>
                </a:lnTo>
                <a:cubicBezTo>
                  <a:pt x="f58" y="f82"/>
                  <a:pt x="f19" y="f23"/>
                  <a:pt x="f82" y="f23"/>
                </a:cubicBezTo>
                <a:cubicBezTo>
                  <a:pt x="f83" y="f84"/>
                  <a:pt x="f52" y="f85"/>
                  <a:pt x="f86" y="f21"/>
                </a:cubicBezTo>
                <a:cubicBezTo>
                  <a:pt x="f80" y="f41"/>
                  <a:pt x="f47" y="f61"/>
                  <a:pt x="f57" y="f60"/>
                </a:cubicBezTo>
                <a:cubicBezTo>
                  <a:pt x="f45" y="f87"/>
                  <a:pt x="f63" y="f9"/>
                  <a:pt x="f63" y="f88"/>
                </a:cubicBezTo>
                <a:cubicBezTo>
                  <a:pt x="f63" y="f81"/>
                  <a:pt x="f45" y="f36"/>
                  <a:pt x="f57" y="f89"/>
                </a:cubicBezTo>
                <a:cubicBezTo>
                  <a:pt x="f65" y="f90"/>
                  <a:pt x="f64" y="f91"/>
                  <a:pt x="f50" y="f91"/>
                </a:cubicBezTo>
                <a:cubicBezTo>
                  <a:pt x="f46" y="f91"/>
                  <a:pt x="f51" y="f90"/>
                  <a:pt x="f21" y="f92"/>
                </a:cubicBezTo>
                <a:cubicBezTo>
                  <a:pt x="f17" y="f79"/>
                  <a:pt x="f87" y="f78"/>
                  <a:pt x="f9" y="f81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Freeform 25"/>
          <p:cNvSpPr/>
          <p:nvPr/>
        </p:nvSpPr>
        <p:spPr>
          <a:xfrm>
            <a:off x="1568982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59"/>
              <a:gd name="f10" fmla="val 16"/>
              <a:gd name="f11" fmla="val 57"/>
              <a:gd name="f12" fmla="val 54"/>
              <a:gd name="f13" fmla="val 15"/>
              <a:gd name="f14" fmla="val 51"/>
              <a:gd name="f15" fmla="val 48"/>
              <a:gd name="f16" fmla="val 14"/>
              <a:gd name="f17" fmla="val 46"/>
              <a:gd name="f18" fmla="val 39"/>
              <a:gd name="f19" fmla="val 34"/>
              <a:gd name="f20" fmla="val 31"/>
              <a:gd name="f21" fmla="val 19"/>
              <a:gd name="f22" fmla="val 28"/>
              <a:gd name="f23" fmla="val 22"/>
              <a:gd name="f24" fmla="val 26"/>
              <a:gd name="f25" fmla="val 36"/>
              <a:gd name="f26" fmla="val 55"/>
              <a:gd name="f27" fmla="val 52"/>
              <a:gd name="f28" fmla="val 27"/>
              <a:gd name="f29" fmla="val 11"/>
              <a:gd name="f30" fmla="val 24"/>
              <a:gd name="f31" fmla="val 10"/>
              <a:gd name="f32" fmla="val 25"/>
              <a:gd name="f33" fmla="val 3"/>
              <a:gd name="f34" fmla="val 33"/>
              <a:gd name="f35" fmla="val 44"/>
              <a:gd name="f36" fmla="val 47"/>
              <a:gd name="f37" fmla="val 1"/>
              <a:gd name="f38" fmla="val 53"/>
              <a:gd name="f39" fmla="val 56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54 f45 1"/>
              <a:gd name="f52" fmla="*/ 15 f44 1"/>
              <a:gd name="f53" fmla="*/ 46 f45 1"/>
              <a:gd name="f54" fmla="*/ 14 f44 1"/>
              <a:gd name="f55" fmla="*/ 31 f45 1"/>
              <a:gd name="f56" fmla="*/ 19 f44 1"/>
              <a:gd name="f57" fmla="*/ 26 f45 1"/>
              <a:gd name="f58" fmla="*/ 36 f44 1"/>
              <a:gd name="f59" fmla="*/ 39 f44 1"/>
              <a:gd name="f60" fmla="*/ 55 f45 1"/>
              <a:gd name="f61" fmla="*/ 52 f44 1"/>
              <a:gd name="f62" fmla="*/ 27 f45 1"/>
              <a:gd name="f63" fmla="*/ 134 f44 1"/>
              <a:gd name="f64" fmla="*/ 11 f45 1"/>
              <a:gd name="f65" fmla="*/ 0 f45 1"/>
              <a:gd name="f66" fmla="*/ 19 f45 1"/>
              <a:gd name="f67" fmla="*/ 10 f44 1"/>
              <a:gd name="f68" fmla="*/ 44 f45 1"/>
              <a:gd name="f69" fmla="*/ 0 f44 1"/>
              <a:gd name="f70" fmla="*/ 53 f45 1"/>
              <a:gd name="f71" fmla="*/ 1 f44 1"/>
              <a:gd name="f72" fmla="*/ 2 f44 1"/>
              <a:gd name="f73" fmla="*/ f46 1 f2"/>
              <a:gd name="f74" fmla="*/ f49 1 61"/>
              <a:gd name="f75" fmla="*/ f50 1 134"/>
              <a:gd name="f76" fmla="*/ f51 1 61"/>
              <a:gd name="f77" fmla="*/ f52 1 134"/>
              <a:gd name="f78" fmla="*/ f53 1 61"/>
              <a:gd name="f79" fmla="*/ f54 1 134"/>
              <a:gd name="f80" fmla="*/ f55 1 61"/>
              <a:gd name="f81" fmla="*/ f56 1 134"/>
              <a:gd name="f82" fmla="*/ f57 1 61"/>
              <a:gd name="f83" fmla="*/ f58 1 134"/>
              <a:gd name="f84" fmla="*/ f59 1 134"/>
              <a:gd name="f85" fmla="*/ f60 1 61"/>
              <a:gd name="f86" fmla="*/ f61 1 134"/>
              <a:gd name="f87" fmla="*/ f62 1 61"/>
              <a:gd name="f88" fmla="*/ f63 1 134"/>
              <a:gd name="f89" fmla="*/ f64 1 61"/>
              <a:gd name="f90" fmla="*/ f65 1 61"/>
              <a:gd name="f91" fmla="*/ f66 1 61"/>
              <a:gd name="f92" fmla="*/ f67 1 134"/>
              <a:gd name="f93" fmla="*/ f68 1 61"/>
              <a:gd name="f94" fmla="*/ f69 1 134"/>
              <a:gd name="f95" fmla="*/ f70 1 61"/>
              <a:gd name="f96" fmla="*/ f71 1 134"/>
              <a:gd name="f97" fmla="*/ f72 1 134"/>
              <a:gd name="f98" fmla="*/ 0 1 f47"/>
              <a:gd name="f99" fmla="*/ f6 1 f47"/>
              <a:gd name="f100" fmla="*/ 0 1 f48"/>
              <a:gd name="f101" fmla="*/ f7 1 f48"/>
              <a:gd name="f102" fmla="+- f73 0 f1"/>
              <a:gd name="f103" fmla="*/ f74 1 f47"/>
              <a:gd name="f104" fmla="*/ f75 1 f48"/>
              <a:gd name="f105" fmla="*/ f76 1 f47"/>
              <a:gd name="f106" fmla="*/ f77 1 f48"/>
              <a:gd name="f107" fmla="*/ f78 1 f47"/>
              <a:gd name="f108" fmla="*/ f79 1 f48"/>
              <a:gd name="f109" fmla="*/ f80 1 f47"/>
              <a:gd name="f110" fmla="*/ f81 1 f48"/>
              <a:gd name="f111" fmla="*/ f82 1 f47"/>
              <a:gd name="f112" fmla="*/ f83 1 f48"/>
              <a:gd name="f113" fmla="*/ f84 1 f48"/>
              <a:gd name="f114" fmla="*/ f85 1 f47"/>
              <a:gd name="f115" fmla="*/ f86 1 f48"/>
              <a:gd name="f116" fmla="*/ f87 1 f47"/>
              <a:gd name="f117" fmla="*/ f88 1 f48"/>
              <a:gd name="f118" fmla="*/ f89 1 f47"/>
              <a:gd name="f119" fmla="*/ f90 1 f47"/>
              <a:gd name="f120" fmla="*/ f91 1 f47"/>
              <a:gd name="f121" fmla="*/ f92 1 f48"/>
              <a:gd name="f122" fmla="*/ f93 1 f47"/>
              <a:gd name="f123" fmla="*/ f94 1 f48"/>
              <a:gd name="f124" fmla="*/ f95 1 f47"/>
              <a:gd name="f125" fmla="*/ f96 1 f48"/>
              <a:gd name="f126" fmla="*/ f97 1 f48"/>
              <a:gd name="f127" fmla="*/ f98 f42 1"/>
              <a:gd name="f128" fmla="*/ f99 f42 1"/>
              <a:gd name="f129" fmla="*/ f101 f43 1"/>
              <a:gd name="f130" fmla="*/ f100 f43 1"/>
              <a:gd name="f131" fmla="*/ f103 f42 1"/>
              <a:gd name="f132" fmla="*/ f104 f43 1"/>
              <a:gd name="f133" fmla="*/ f105 f42 1"/>
              <a:gd name="f134" fmla="*/ f106 f43 1"/>
              <a:gd name="f135" fmla="*/ f107 f42 1"/>
              <a:gd name="f136" fmla="*/ f108 f43 1"/>
              <a:gd name="f137" fmla="*/ f109 f42 1"/>
              <a:gd name="f138" fmla="*/ f110 f43 1"/>
              <a:gd name="f139" fmla="*/ f111 f42 1"/>
              <a:gd name="f140" fmla="*/ f112 f43 1"/>
              <a:gd name="f141" fmla="*/ f113 f43 1"/>
              <a:gd name="f142" fmla="*/ f114 f42 1"/>
              <a:gd name="f143" fmla="*/ f115 f43 1"/>
              <a:gd name="f144" fmla="*/ f116 f42 1"/>
              <a:gd name="f145" fmla="*/ f117 f43 1"/>
              <a:gd name="f146" fmla="*/ f118 f42 1"/>
              <a:gd name="f147" fmla="*/ f119 f42 1"/>
              <a:gd name="f148" fmla="*/ f120 f42 1"/>
              <a:gd name="f149" fmla="*/ f121 f43 1"/>
              <a:gd name="f150" fmla="*/ f122 f42 1"/>
              <a:gd name="f151" fmla="*/ f123 f43 1"/>
              <a:gd name="f152" fmla="*/ f124 f42 1"/>
              <a:gd name="f153" fmla="*/ f125 f43 1"/>
              <a:gd name="f154" fmla="*/ f126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2">
                <a:pos x="f131" y="f132"/>
              </a:cxn>
              <a:cxn ang="f102">
                <a:pos x="f131" y="f132"/>
              </a:cxn>
              <a:cxn ang="f102">
                <a:pos x="f133" y="f134"/>
              </a:cxn>
              <a:cxn ang="f102">
                <a:pos x="f135" y="f136"/>
              </a:cxn>
              <a:cxn ang="f102">
                <a:pos x="f137" y="f138"/>
              </a:cxn>
              <a:cxn ang="f102">
                <a:pos x="f139" y="f140"/>
              </a:cxn>
              <a:cxn ang="f102">
                <a:pos x="f139" y="f141"/>
              </a:cxn>
              <a:cxn ang="f102">
                <a:pos x="f142" y="f141"/>
              </a:cxn>
              <a:cxn ang="f102">
                <a:pos x="f142" y="f143"/>
              </a:cxn>
              <a:cxn ang="f102">
                <a:pos x="f144" y="f143"/>
              </a:cxn>
              <a:cxn ang="f102">
                <a:pos x="f144" y="f145"/>
              </a:cxn>
              <a:cxn ang="f102">
                <a:pos x="f146" y="f145"/>
              </a:cxn>
              <a:cxn ang="f102">
                <a:pos x="f146" y="f143"/>
              </a:cxn>
              <a:cxn ang="f102">
                <a:pos x="f147" y="f143"/>
              </a:cxn>
              <a:cxn ang="f102">
                <a:pos x="f147" y="f141"/>
              </a:cxn>
              <a:cxn ang="f102">
                <a:pos x="f146" y="f141"/>
              </a:cxn>
              <a:cxn ang="f102">
                <a:pos x="f146" y="f140"/>
              </a:cxn>
              <a:cxn ang="f102">
                <a:pos x="f148" y="f149"/>
              </a:cxn>
              <a:cxn ang="f102">
                <a:pos x="f150" y="f151"/>
              </a:cxn>
              <a:cxn ang="f102">
                <a:pos x="f152" y="f153"/>
              </a:cxn>
              <a:cxn ang="f102">
                <a:pos x="f131" y="f154"/>
              </a:cxn>
              <a:cxn ang="f102">
                <a:pos x="f131" y="f132"/>
              </a:cxn>
            </a:cxnLst>
            <a:rect l="f127" t="f130" r="f128" b="f129"/>
            <a:pathLst>
              <a:path w="61" h="134">
                <a:moveTo>
                  <a:pt x="f6" y="f8"/>
                </a:moveTo>
                <a:lnTo>
                  <a:pt x="f6" y="f8"/>
                </a:lnTo>
                <a:cubicBezTo>
                  <a:pt x="f9" y="f10"/>
                  <a:pt x="f11" y="f10"/>
                  <a:pt x="f12" y="f13"/>
                </a:cubicBezTo>
                <a:cubicBezTo>
                  <a:pt x="f14" y="f13"/>
                  <a:pt x="f15" y="f16"/>
                  <a:pt x="f17" y="f16"/>
                </a:cubicBezTo>
                <a:cubicBezTo>
                  <a:pt x="f18" y="f16"/>
                  <a:pt x="f19" y="f10"/>
                  <a:pt x="f20" y="f21"/>
                </a:cubicBezTo>
                <a:cubicBezTo>
                  <a:pt x="f22" y="f23"/>
                  <a:pt x="f24" y="f22"/>
                  <a:pt x="f24" y="f25"/>
                </a:cubicBezTo>
                <a:lnTo>
                  <a:pt x="f24" y="f18"/>
                </a:lnTo>
                <a:lnTo>
                  <a:pt x="f26" y="f18"/>
                </a:lnTo>
                <a:lnTo>
                  <a:pt x="f26" y="f27"/>
                </a:lnTo>
                <a:lnTo>
                  <a:pt x="f28" y="f27"/>
                </a:lnTo>
                <a:lnTo>
                  <a:pt x="f28" y="f7"/>
                </a:lnTo>
                <a:lnTo>
                  <a:pt x="f29" y="f7"/>
                </a:lnTo>
                <a:lnTo>
                  <a:pt x="f29" y="f27"/>
                </a:lnTo>
                <a:lnTo>
                  <a:pt x="f5" y="f27"/>
                </a:lnTo>
                <a:lnTo>
                  <a:pt x="f5" y="f18"/>
                </a:lnTo>
                <a:lnTo>
                  <a:pt x="f29" y="f18"/>
                </a:lnTo>
                <a:lnTo>
                  <a:pt x="f29" y="f25"/>
                </a:lnTo>
                <a:cubicBezTo>
                  <a:pt x="f29" y="f30"/>
                  <a:pt x="f16" y="f10"/>
                  <a:pt x="f21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14" y="f37"/>
                  <a:pt x="f38" y="f37"/>
                </a:cubicBezTo>
                <a:cubicBezTo>
                  <a:pt x="f39" y="f37"/>
                  <a:pt x="f9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reeform 26"/>
          <p:cNvSpPr/>
          <p:nvPr/>
        </p:nvSpPr>
        <p:spPr>
          <a:xfrm>
            <a:off x="1652640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8"/>
              <a:gd name="f11" fmla="val 16"/>
              <a:gd name="f12" fmla="val 56"/>
              <a:gd name="f13" fmla="val 53"/>
              <a:gd name="f14" fmla="val 15"/>
              <a:gd name="f15" fmla="val 50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0"/>
              <a:gd name="f31" fmla="val 24"/>
              <a:gd name="f32" fmla="val 13"/>
              <a:gd name="f33" fmla="val 25"/>
              <a:gd name="f34" fmla="val 3"/>
              <a:gd name="f35" fmla="val 33"/>
              <a:gd name="f36" fmla="val 43"/>
              <a:gd name="f37" fmla="val 47"/>
              <a:gd name="f38" fmla="val 1"/>
              <a:gd name="f39" fmla="val 59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60 f45 1"/>
              <a:gd name="f52" fmla="*/ 53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6 f45 1"/>
              <a:gd name="f59" fmla="*/ 36 f44 1"/>
              <a:gd name="f60" fmla="*/ 39 f44 1"/>
              <a:gd name="f61" fmla="*/ 55 f45 1"/>
              <a:gd name="f62" fmla="*/ 52 f44 1"/>
              <a:gd name="f63" fmla="*/ 27 f45 1"/>
              <a:gd name="f64" fmla="*/ 134 f44 1"/>
              <a:gd name="f65" fmla="*/ 10 f45 1"/>
              <a:gd name="f66" fmla="*/ 0 f45 1"/>
              <a:gd name="f67" fmla="*/ 19 f45 1"/>
              <a:gd name="f68" fmla="*/ 10 f44 1"/>
              <a:gd name="f69" fmla="*/ 43 f45 1"/>
              <a:gd name="f70" fmla="*/ 0 f44 1"/>
              <a:gd name="f71" fmla="*/ 1 f44 1"/>
              <a:gd name="f72" fmla="*/ 2 f44 1"/>
              <a:gd name="f73" fmla="*/ f46 1 f2"/>
              <a:gd name="f74" fmla="*/ f49 1 61"/>
              <a:gd name="f75" fmla="*/ f50 1 134"/>
              <a:gd name="f76" fmla="*/ f51 1 61"/>
              <a:gd name="f77" fmla="*/ f52 1 61"/>
              <a:gd name="f78" fmla="*/ f53 1 134"/>
              <a:gd name="f79" fmla="*/ f54 1 61"/>
              <a:gd name="f80" fmla="*/ f55 1 134"/>
              <a:gd name="f81" fmla="*/ f56 1 61"/>
              <a:gd name="f82" fmla="*/ f57 1 134"/>
              <a:gd name="f83" fmla="*/ f58 1 61"/>
              <a:gd name="f84" fmla="*/ f59 1 134"/>
              <a:gd name="f85" fmla="*/ f60 1 134"/>
              <a:gd name="f86" fmla="*/ f61 1 61"/>
              <a:gd name="f87" fmla="*/ f62 1 134"/>
              <a:gd name="f88" fmla="*/ f63 1 61"/>
              <a:gd name="f89" fmla="*/ f64 1 134"/>
              <a:gd name="f90" fmla="*/ f65 1 61"/>
              <a:gd name="f91" fmla="*/ f66 1 61"/>
              <a:gd name="f92" fmla="*/ f67 1 61"/>
              <a:gd name="f93" fmla="*/ f68 1 134"/>
              <a:gd name="f94" fmla="*/ f69 1 61"/>
              <a:gd name="f95" fmla="*/ f70 1 134"/>
              <a:gd name="f96" fmla="*/ f71 1 134"/>
              <a:gd name="f97" fmla="*/ f72 1 134"/>
              <a:gd name="f98" fmla="*/ 0 1 f47"/>
              <a:gd name="f99" fmla="*/ f6 1 f47"/>
              <a:gd name="f100" fmla="*/ 0 1 f48"/>
              <a:gd name="f101" fmla="*/ f7 1 f48"/>
              <a:gd name="f102" fmla="+- f73 0 f1"/>
              <a:gd name="f103" fmla="*/ f74 1 f47"/>
              <a:gd name="f104" fmla="*/ f75 1 f48"/>
              <a:gd name="f105" fmla="*/ f76 1 f47"/>
              <a:gd name="f106" fmla="*/ f77 1 f47"/>
              <a:gd name="f107" fmla="*/ f78 1 f48"/>
              <a:gd name="f108" fmla="*/ f79 1 f47"/>
              <a:gd name="f109" fmla="*/ f80 1 f48"/>
              <a:gd name="f110" fmla="*/ f81 1 f47"/>
              <a:gd name="f111" fmla="*/ f82 1 f48"/>
              <a:gd name="f112" fmla="*/ f83 1 f47"/>
              <a:gd name="f113" fmla="*/ f84 1 f48"/>
              <a:gd name="f114" fmla="*/ f85 1 f48"/>
              <a:gd name="f115" fmla="*/ f86 1 f47"/>
              <a:gd name="f116" fmla="*/ f87 1 f48"/>
              <a:gd name="f117" fmla="*/ f88 1 f47"/>
              <a:gd name="f118" fmla="*/ f89 1 f48"/>
              <a:gd name="f119" fmla="*/ f90 1 f47"/>
              <a:gd name="f120" fmla="*/ f91 1 f47"/>
              <a:gd name="f121" fmla="*/ f92 1 f47"/>
              <a:gd name="f122" fmla="*/ f93 1 f48"/>
              <a:gd name="f123" fmla="*/ f94 1 f47"/>
              <a:gd name="f124" fmla="*/ f95 1 f48"/>
              <a:gd name="f125" fmla="*/ f96 1 f48"/>
              <a:gd name="f126" fmla="*/ f97 1 f48"/>
              <a:gd name="f127" fmla="*/ f98 f42 1"/>
              <a:gd name="f128" fmla="*/ f99 f42 1"/>
              <a:gd name="f129" fmla="*/ f101 f43 1"/>
              <a:gd name="f130" fmla="*/ f100 f43 1"/>
              <a:gd name="f131" fmla="*/ f103 f42 1"/>
              <a:gd name="f132" fmla="*/ f104 f43 1"/>
              <a:gd name="f133" fmla="*/ f105 f42 1"/>
              <a:gd name="f134" fmla="*/ f106 f42 1"/>
              <a:gd name="f135" fmla="*/ f107 f43 1"/>
              <a:gd name="f136" fmla="*/ f108 f42 1"/>
              <a:gd name="f137" fmla="*/ f109 f43 1"/>
              <a:gd name="f138" fmla="*/ f110 f42 1"/>
              <a:gd name="f139" fmla="*/ f111 f43 1"/>
              <a:gd name="f140" fmla="*/ f112 f42 1"/>
              <a:gd name="f141" fmla="*/ f113 f43 1"/>
              <a:gd name="f142" fmla="*/ f114 f43 1"/>
              <a:gd name="f143" fmla="*/ f115 f42 1"/>
              <a:gd name="f144" fmla="*/ f116 f43 1"/>
              <a:gd name="f145" fmla="*/ f117 f42 1"/>
              <a:gd name="f146" fmla="*/ f118 f43 1"/>
              <a:gd name="f147" fmla="*/ f119 f42 1"/>
              <a:gd name="f148" fmla="*/ f120 f42 1"/>
              <a:gd name="f149" fmla="*/ f121 f42 1"/>
              <a:gd name="f150" fmla="*/ f122 f43 1"/>
              <a:gd name="f151" fmla="*/ f123 f42 1"/>
              <a:gd name="f152" fmla="*/ f124 f43 1"/>
              <a:gd name="f153" fmla="*/ f125 f43 1"/>
              <a:gd name="f154" fmla="*/ f126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2">
                <a:pos x="f131" y="f132"/>
              </a:cxn>
              <a:cxn ang="f102">
                <a:pos x="f133" y="f132"/>
              </a:cxn>
              <a:cxn ang="f102">
                <a:pos x="f134" y="f135"/>
              </a:cxn>
              <a:cxn ang="f102">
                <a:pos x="f136" y="f137"/>
              </a:cxn>
              <a:cxn ang="f102">
                <a:pos x="f138" y="f139"/>
              </a:cxn>
              <a:cxn ang="f102">
                <a:pos x="f140" y="f141"/>
              </a:cxn>
              <a:cxn ang="f102">
                <a:pos x="f140" y="f142"/>
              </a:cxn>
              <a:cxn ang="f102">
                <a:pos x="f143" y="f142"/>
              </a:cxn>
              <a:cxn ang="f102">
                <a:pos x="f143" y="f144"/>
              </a:cxn>
              <a:cxn ang="f102">
                <a:pos x="f145" y="f144"/>
              </a:cxn>
              <a:cxn ang="f102">
                <a:pos x="f145" y="f146"/>
              </a:cxn>
              <a:cxn ang="f102">
                <a:pos x="f147" y="f146"/>
              </a:cxn>
              <a:cxn ang="f102">
                <a:pos x="f147" y="f144"/>
              </a:cxn>
              <a:cxn ang="f102">
                <a:pos x="f148" y="f144"/>
              </a:cxn>
              <a:cxn ang="f102">
                <a:pos x="f148" y="f142"/>
              </a:cxn>
              <a:cxn ang="f102">
                <a:pos x="f147" y="f142"/>
              </a:cxn>
              <a:cxn ang="f102">
                <a:pos x="f147" y="f141"/>
              </a:cxn>
              <a:cxn ang="f102">
                <a:pos x="f149" y="f150"/>
              </a:cxn>
              <a:cxn ang="f102">
                <a:pos x="f151" y="f152"/>
              </a:cxn>
              <a:cxn ang="f102">
                <a:pos x="f134" y="f153"/>
              </a:cxn>
              <a:cxn ang="f102">
                <a:pos x="f131" y="f154"/>
              </a:cxn>
              <a:cxn ang="f102">
                <a:pos x="f131" y="f132"/>
              </a:cxn>
            </a:cxnLst>
            <a:rect l="f127" t="f130" r="f128" b="f129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32" y="f11"/>
                  <a:pt x="f22" y="f30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15" y="f38"/>
                  <a:pt x="f13" y="f38"/>
                </a:cubicBezTo>
                <a:cubicBezTo>
                  <a:pt x="f12" y="f38"/>
                  <a:pt x="f39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reeform 27"/>
          <p:cNvSpPr/>
          <p:nvPr/>
        </p:nvSpPr>
        <p:spPr>
          <a:xfrm>
            <a:off x="1736299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4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77"/>
              <a:gd name="f36" fmla="val 80"/>
              <a:gd name="f37" fmla="val 92"/>
              <a:gd name="f38" fmla="val 95"/>
              <a:gd name="f39" fmla="val 74"/>
              <a:gd name="f40" fmla="val 97"/>
              <a:gd name="f41" fmla="val 69"/>
              <a:gd name="f42" fmla="val 98"/>
              <a:gd name="f43" fmla="val 35"/>
              <a:gd name="f44" fmla="val 23"/>
              <a:gd name="f45" fmla="val 96"/>
              <a:gd name="f46" fmla="val 14"/>
              <a:gd name="f47" fmla="val 88"/>
              <a:gd name="f48" fmla="val 5"/>
              <a:gd name="f49" fmla="val 79"/>
              <a:gd name="f50" fmla="val 67"/>
              <a:gd name="f51" fmla="val 13"/>
              <a:gd name="f52" fmla="val 22"/>
              <a:gd name="f53" fmla="val 47"/>
              <a:gd name="f54" fmla="val 60"/>
              <a:gd name="f55" fmla="val 4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6"/>
              <a:gd name="f66" fmla="val 54"/>
              <a:gd name="f67" fmla="val 26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7 f73 1"/>
              <a:gd name="f83" fmla="*/ 78 f72 1"/>
              <a:gd name="f84" fmla="*/ 37 f73 1"/>
              <a:gd name="f85" fmla="*/ 84 f72 1"/>
              <a:gd name="f86" fmla="*/ 51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9 f73 1"/>
              <a:gd name="f95" fmla="*/ 98 f72 1"/>
              <a:gd name="f96" fmla="*/ 100 f72 1"/>
              <a:gd name="f97" fmla="*/ 14 f73 1"/>
              <a:gd name="f98" fmla="*/ 88 f72 1"/>
              <a:gd name="f99" fmla="*/ 0 f73 1"/>
              <a:gd name="f100" fmla="*/ 51 f72 1"/>
              <a:gd name="f101" fmla="*/ 13 f73 1"/>
              <a:gd name="f102" fmla="*/ 14 f72 1"/>
              <a:gd name="f103" fmla="*/ 47 f73 1"/>
              <a:gd name="f104" fmla="*/ 0 f72 1"/>
              <a:gd name="f105" fmla="*/ 77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46 f73 1"/>
              <a:gd name="f113" fmla="*/ 13 f72 1"/>
              <a:gd name="f114" fmla="*/ 25 f73 1"/>
              <a:gd name="f115" fmla="*/ 21 f72 1"/>
              <a:gd name="f116" fmla="*/ f74 1 f2"/>
              <a:gd name="f117" fmla="*/ f77 1 87"/>
              <a:gd name="f118" fmla="*/ f78 1 100"/>
              <a:gd name="f119" fmla="*/ f79 1 87"/>
              <a:gd name="f120" fmla="*/ f80 1 87"/>
              <a:gd name="f121" fmla="*/ f81 1 100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100"/>
              <a:gd name="f137" fmla="*/ f97 1 87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100"/>
              <a:gd name="f148" fmla="*/ f108 1 87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0 1 f75"/>
              <a:gd name="f157" fmla="*/ f6 1 f75"/>
              <a:gd name="f158" fmla="*/ 0 1 f76"/>
              <a:gd name="f159" fmla="*/ f7 1 f76"/>
              <a:gd name="f160" fmla="+- f116 0 f1"/>
              <a:gd name="f161" fmla="*/ f117 1 f75"/>
              <a:gd name="f162" fmla="*/ f118 1 f76"/>
              <a:gd name="f163" fmla="*/ f119 1 f75"/>
              <a:gd name="f164" fmla="*/ f120 1 f75"/>
              <a:gd name="f165" fmla="*/ f121 1 f76"/>
              <a:gd name="f166" fmla="*/ f122 1 f75"/>
              <a:gd name="f167" fmla="*/ f123 1 f76"/>
              <a:gd name="f168" fmla="*/ f124 1 f75"/>
              <a:gd name="f169" fmla="*/ f125 1 f76"/>
              <a:gd name="f170" fmla="*/ f126 1 f75"/>
              <a:gd name="f171" fmla="*/ f127 1 f76"/>
              <a:gd name="f172" fmla="*/ f128 1 f75"/>
              <a:gd name="f173" fmla="*/ f129 1 f76"/>
              <a:gd name="f174" fmla="*/ f130 1 f75"/>
              <a:gd name="f175" fmla="*/ f131 1 f76"/>
              <a:gd name="f176" fmla="*/ f132 1 f75"/>
              <a:gd name="f177" fmla="*/ f133 1 f76"/>
              <a:gd name="f178" fmla="*/ f134 1 f75"/>
              <a:gd name="f179" fmla="*/ f135 1 f76"/>
              <a:gd name="f180" fmla="*/ f136 1 f76"/>
              <a:gd name="f181" fmla="*/ f137 1 f75"/>
              <a:gd name="f182" fmla="*/ f138 1 f76"/>
              <a:gd name="f183" fmla="*/ f139 1 f75"/>
              <a:gd name="f184" fmla="*/ f140 1 f76"/>
              <a:gd name="f185" fmla="*/ f141 1 f75"/>
              <a:gd name="f186" fmla="*/ f142 1 f76"/>
              <a:gd name="f187" fmla="*/ f143 1 f75"/>
              <a:gd name="f188" fmla="*/ f144 1 f76"/>
              <a:gd name="f189" fmla="*/ f145 1 f75"/>
              <a:gd name="f190" fmla="*/ f146 1 f76"/>
              <a:gd name="f191" fmla="*/ f147 1 f76"/>
              <a:gd name="f192" fmla="*/ f148 1 f75"/>
              <a:gd name="f193" fmla="*/ f149 1 f76"/>
              <a:gd name="f194" fmla="*/ f150 1 f75"/>
              <a:gd name="f195" fmla="*/ f151 1 f76"/>
              <a:gd name="f196" fmla="*/ f152 1 f75"/>
              <a:gd name="f197" fmla="*/ f153 1 f76"/>
              <a:gd name="f198" fmla="*/ f154 1 f75"/>
              <a:gd name="f199" fmla="*/ f155 1 f76"/>
              <a:gd name="f200" fmla="*/ f156 f70 1"/>
              <a:gd name="f201" fmla="*/ f157 f70 1"/>
              <a:gd name="f202" fmla="*/ f159 f71 1"/>
              <a:gd name="f203" fmla="*/ f158 f71 1"/>
              <a:gd name="f204" fmla="*/ f161 f70 1"/>
              <a:gd name="f205" fmla="*/ f162 f71 1"/>
              <a:gd name="f206" fmla="*/ f163 f70 1"/>
              <a:gd name="f207" fmla="*/ f164 f70 1"/>
              <a:gd name="f208" fmla="*/ f165 f71 1"/>
              <a:gd name="f209" fmla="*/ f166 f70 1"/>
              <a:gd name="f210" fmla="*/ f167 f71 1"/>
              <a:gd name="f211" fmla="*/ f168 f70 1"/>
              <a:gd name="f212" fmla="*/ f169 f71 1"/>
              <a:gd name="f213" fmla="*/ f170 f70 1"/>
              <a:gd name="f214" fmla="*/ f171 f71 1"/>
              <a:gd name="f215" fmla="*/ f172 f70 1"/>
              <a:gd name="f216" fmla="*/ f173 f71 1"/>
              <a:gd name="f217" fmla="*/ f174 f70 1"/>
              <a:gd name="f218" fmla="*/ f175 f71 1"/>
              <a:gd name="f219" fmla="*/ f176 f70 1"/>
              <a:gd name="f220" fmla="*/ f177 f71 1"/>
              <a:gd name="f221" fmla="*/ f178 f70 1"/>
              <a:gd name="f222" fmla="*/ f179 f71 1"/>
              <a:gd name="f223" fmla="*/ f180 f71 1"/>
              <a:gd name="f224" fmla="*/ f181 f70 1"/>
              <a:gd name="f225" fmla="*/ f182 f71 1"/>
              <a:gd name="f226" fmla="*/ f183 f70 1"/>
              <a:gd name="f227" fmla="*/ f184 f71 1"/>
              <a:gd name="f228" fmla="*/ f185 f70 1"/>
              <a:gd name="f229" fmla="*/ f186 f71 1"/>
              <a:gd name="f230" fmla="*/ f187 f70 1"/>
              <a:gd name="f231" fmla="*/ f188 f71 1"/>
              <a:gd name="f232" fmla="*/ f189 f70 1"/>
              <a:gd name="f233" fmla="*/ f190 f71 1"/>
              <a:gd name="f234" fmla="*/ f191 f71 1"/>
              <a:gd name="f235" fmla="*/ f192 f70 1"/>
              <a:gd name="f236" fmla="*/ f193 f71 1"/>
              <a:gd name="f237" fmla="*/ f194 f70 1"/>
              <a:gd name="f238" fmla="*/ f195 f71 1"/>
              <a:gd name="f239" fmla="*/ f196 f70 1"/>
              <a:gd name="f240" fmla="*/ f197 f71 1"/>
              <a:gd name="f241" fmla="*/ f198 f70 1"/>
              <a:gd name="f242" fmla="*/ f199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4" y="f205"/>
              </a:cxn>
              <a:cxn ang="f160">
                <a:pos x="f206" y="f205"/>
              </a:cxn>
              <a:cxn ang="f160">
                <a:pos x="f207" y="f208"/>
              </a:cxn>
              <a:cxn ang="f160">
                <a:pos x="f209" y="f210"/>
              </a:cxn>
              <a:cxn ang="f160">
                <a:pos x="f211" y="f212"/>
              </a:cxn>
              <a:cxn ang="f160">
                <a:pos x="f213" y="f214"/>
              </a:cxn>
              <a:cxn ang="f160">
                <a:pos x="f215" y="f216"/>
              </a:cxn>
              <a:cxn ang="f160">
                <a:pos x="f217" y="f218"/>
              </a:cxn>
              <a:cxn ang="f160">
                <a:pos x="f219" y="f218"/>
              </a:cxn>
              <a:cxn ang="f160">
                <a:pos x="f219" y="f220"/>
              </a:cxn>
              <a:cxn ang="f160">
                <a:pos x="f221" y="f222"/>
              </a:cxn>
              <a:cxn ang="f160">
                <a:pos x="f213" y="f223"/>
              </a:cxn>
              <a:cxn ang="f160">
                <a:pos x="f224" y="f225"/>
              </a:cxn>
              <a:cxn ang="f160">
                <a:pos x="f226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32" y="f233"/>
              </a:cxn>
              <a:cxn ang="f160">
                <a:pos x="f204" y="f234"/>
              </a:cxn>
              <a:cxn ang="f160">
                <a:pos x="f204" y="f205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41" y="f242"/>
              </a:cxn>
              <a:cxn ang="f160">
                <a:pos x="f206" y="f236"/>
              </a:cxn>
              <a:cxn ang="f160">
                <a:pos x="f235" y="f236"/>
              </a:cxn>
            </a:cxnLst>
            <a:rect l="f200" t="f203" r="f201" b="f20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24"/>
                </a:cubicBezTo>
                <a:cubicBezTo>
                  <a:pt x="f35" y="f36"/>
                  <a:pt x="f22" y="f35"/>
                  <a:pt x="f26" y="f18"/>
                </a:cubicBezTo>
                <a:lnTo>
                  <a:pt x="f33" y="f18"/>
                </a:lnTo>
                <a:lnTo>
                  <a:pt x="f33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3" y="f7"/>
                  <a:pt x="f44" y="f45"/>
                  <a:pt x="f46" y="f47"/>
                </a:cubicBezTo>
                <a:cubicBezTo>
                  <a:pt x="f48" y="f49"/>
                  <a:pt x="f5" y="f50"/>
                  <a:pt x="f5" y="f30"/>
                </a:cubicBezTo>
                <a:cubicBezTo>
                  <a:pt x="f5" y="f43"/>
                  <a:pt x="f48" y="f44"/>
                  <a:pt x="f51" y="f46"/>
                </a:cubicBezTo>
                <a:cubicBezTo>
                  <a:pt x="f52" y="f48"/>
                  <a:pt x="f23" y="f5"/>
                  <a:pt x="f53" y="f5"/>
                </a:cubicBezTo>
                <a:cubicBezTo>
                  <a:pt x="f54" y="f5"/>
                  <a:pt x="f34" y="f55"/>
                  <a:pt x="f35" y="f56"/>
                </a:cubicBezTo>
                <a:cubicBezTo>
                  <a:pt x="f26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41" y="f61"/>
                  <a:pt x="f62" y="f63"/>
                </a:cubicBezTo>
                <a:cubicBezTo>
                  <a:pt x="f64" y="f65"/>
                  <a:pt x="f66" y="f51"/>
                  <a:pt x="f29" y="f51"/>
                </a:cubicBezTo>
                <a:cubicBezTo>
                  <a:pt x="f25" y="f51"/>
                  <a:pt x="f21" y="f65"/>
                  <a:pt x="f61" y="f15"/>
                </a:cubicBezTo>
                <a:cubicBezTo>
                  <a:pt x="f63" y="f67"/>
                  <a:pt x="f9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Freeform 28"/>
          <p:cNvSpPr/>
          <p:nvPr/>
        </p:nvSpPr>
        <p:spPr>
          <a:xfrm>
            <a:off x="1884304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1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40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6"/>
              <a:gd name="f39" fmla="val 4"/>
              <a:gd name="f40" fmla="val 37"/>
              <a:gd name="f41" fmla="val 1"/>
              <a:gd name="f42" fmla="val 43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4 f50 1"/>
              <a:gd name="f59" fmla="*/ 63 f51 1"/>
              <a:gd name="f60" fmla="*/ 32 f50 1"/>
              <a:gd name="f61" fmla="*/ 61 f51 1"/>
              <a:gd name="f62" fmla="*/ 23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9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2 f51 1"/>
              <a:gd name="f75" fmla="*/ 4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29" y="f28"/>
                  <a:pt x="f11" y="f24"/>
                  <a:pt x="f30" y="f31"/>
                </a:cubicBezTo>
                <a:cubicBezTo>
                  <a:pt x="f16" y="f32"/>
                  <a:pt x="f32" y="f33"/>
                  <a:pt x="f26" y="f3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2" y="f37"/>
                  <a:pt x="f34" y="f38"/>
                  <a:pt x="f13" y="f39"/>
                </a:cubicBezTo>
                <a:cubicBezTo>
                  <a:pt x="f40" y="f41"/>
                  <a:pt x="f42" y="f5"/>
                  <a:pt x="f27" y="f5"/>
                </a:cubicBezTo>
                <a:cubicBezTo>
                  <a:pt x="f19" y="f5"/>
                  <a:pt x="f43" y="f35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Freeform 29"/>
          <p:cNvSpPr/>
          <p:nvPr/>
        </p:nvSpPr>
        <p:spPr>
          <a:xfrm>
            <a:off x="2025871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9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29"/>
              <a:gd name="f29" fmla="val 65"/>
              <a:gd name="f30" fmla="val 60"/>
              <a:gd name="f31" fmla="val 17"/>
              <a:gd name="f32" fmla="val 53"/>
              <a:gd name="f33" fmla="val 36"/>
              <a:gd name="f34" fmla="val 24"/>
              <a:gd name="f35" fmla="val 19"/>
              <a:gd name="f36" fmla="val 63"/>
              <a:gd name="f37" fmla="+- 0 0 -90"/>
              <a:gd name="f38" fmla="*/ f3 1 88"/>
              <a:gd name="f39" fmla="*/ f4 1 101"/>
              <a:gd name="f40" fmla="+- f7 0 f5"/>
              <a:gd name="f41" fmla="+- f6 0 f5"/>
              <a:gd name="f42" fmla="*/ f37 f0 1"/>
              <a:gd name="f43" fmla="*/ f41 1 88"/>
              <a:gd name="f44" fmla="*/ f40 1 101"/>
              <a:gd name="f45" fmla="*/ 88 f41 1"/>
              <a:gd name="f46" fmla="*/ 51 f40 1"/>
              <a:gd name="f47" fmla="*/ 76 f41 1"/>
              <a:gd name="f48" fmla="*/ 87 f40 1"/>
              <a:gd name="f49" fmla="*/ 44 f41 1"/>
              <a:gd name="f50" fmla="*/ 101 f40 1"/>
              <a:gd name="f51" fmla="*/ 12 f41 1"/>
              <a:gd name="f52" fmla="*/ 0 f41 1"/>
              <a:gd name="f53" fmla="*/ 14 f40 1"/>
              <a:gd name="f54" fmla="*/ 0 f40 1"/>
              <a:gd name="f55" fmla="*/ 72 f41 1"/>
              <a:gd name="f56" fmla="*/ 65 f41 1"/>
              <a:gd name="f57" fmla="*/ 23 f40 1"/>
              <a:gd name="f58" fmla="*/ 24 f41 1"/>
              <a:gd name="f59" fmla="*/ 17 f41 1"/>
              <a:gd name="f60" fmla="*/ 78 f40 1"/>
              <a:gd name="f61" fmla="*/ f42 1 f2"/>
              <a:gd name="f62" fmla="*/ f45 1 88"/>
              <a:gd name="f63" fmla="*/ f46 1 101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88"/>
              <a:gd name="f70" fmla="*/ f53 1 101"/>
              <a:gd name="f71" fmla="*/ f54 1 101"/>
              <a:gd name="f72" fmla="*/ f55 1 88"/>
              <a:gd name="f73" fmla="*/ f56 1 88"/>
              <a:gd name="f74" fmla="*/ f57 1 101"/>
              <a:gd name="f75" fmla="*/ f58 1 88"/>
              <a:gd name="f76" fmla="*/ f59 1 88"/>
              <a:gd name="f77" fmla="*/ f60 1 101"/>
              <a:gd name="f78" fmla="*/ 0 1 f43"/>
              <a:gd name="f79" fmla="*/ f6 1 f43"/>
              <a:gd name="f80" fmla="*/ 0 1 f44"/>
              <a:gd name="f81" fmla="*/ f7 1 f44"/>
              <a:gd name="f82" fmla="+- f61 0 f1"/>
              <a:gd name="f83" fmla="*/ f62 1 f43"/>
              <a:gd name="f84" fmla="*/ f63 1 f44"/>
              <a:gd name="f85" fmla="*/ f64 1 f43"/>
              <a:gd name="f86" fmla="*/ f65 1 f44"/>
              <a:gd name="f87" fmla="*/ f66 1 f43"/>
              <a:gd name="f88" fmla="*/ f67 1 f44"/>
              <a:gd name="f89" fmla="*/ f68 1 f43"/>
              <a:gd name="f90" fmla="*/ f69 1 f43"/>
              <a:gd name="f91" fmla="*/ f70 1 f44"/>
              <a:gd name="f92" fmla="*/ f71 1 f44"/>
              <a:gd name="f93" fmla="*/ f72 1 f43"/>
              <a:gd name="f94" fmla="*/ f73 1 f43"/>
              <a:gd name="f95" fmla="*/ f74 1 f44"/>
              <a:gd name="f96" fmla="*/ f75 1 f43"/>
              <a:gd name="f97" fmla="*/ f76 1 f43"/>
              <a:gd name="f98" fmla="*/ f77 1 f44"/>
              <a:gd name="f99" fmla="*/ f78 f38 1"/>
              <a:gd name="f100" fmla="*/ f79 f38 1"/>
              <a:gd name="f101" fmla="*/ f81 f39 1"/>
              <a:gd name="f102" fmla="*/ f80 f39 1"/>
              <a:gd name="f103" fmla="*/ f83 f38 1"/>
              <a:gd name="f104" fmla="*/ f84 f39 1"/>
              <a:gd name="f105" fmla="*/ f85 f38 1"/>
              <a:gd name="f106" fmla="*/ f86 f39 1"/>
              <a:gd name="f107" fmla="*/ f87 f38 1"/>
              <a:gd name="f108" fmla="*/ f88 f39 1"/>
              <a:gd name="f109" fmla="*/ f89 f38 1"/>
              <a:gd name="f110" fmla="*/ f90 f38 1"/>
              <a:gd name="f111" fmla="*/ f91 f39 1"/>
              <a:gd name="f112" fmla="*/ f92 f39 1"/>
              <a:gd name="f113" fmla="*/ f93 f38 1"/>
              <a:gd name="f114" fmla="*/ f94 f38 1"/>
              <a:gd name="f115" fmla="*/ f95 f39 1"/>
              <a:gd name="f116" fmla="*/ f96 f38 1"/>
              <a:gd name="f117" fmla="*/ f97 f38 1"/>
              <a:gd name="f118" fmla="*/ f98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2">
                <a:pos x="f103" y="f104"/>
              </a:cxn>
              <a:cxn ang="f82">
                <a:pos x="f105" y="f106"/>
              </a:cxn>
              <a:cxn ang="f82">
                <a:pos x="f107" y="f108"/>
              </a:cxn>
              <a:cxn ang="f82">
                <a:pos x="f109" y="f106"/>
              </a:cxn>
              <a:cxn ang="f82">
                <a:pos x="f110" y="f104"/>
              </a:cxn>
              <a:cxn ang="f82">
                <a:pos x="f109" y="f111"/>
              </a:cxn>
              <a:cxn ang="f82">
                <a:pos x="f107" y="f112"/>
              </a:cxn>
              <a:cxn ang="f82">
                <a:pos x="f105" y="f111"/>
              </a:cxn>
              <a:cxn ang="f82">
                <a:pos x="f103" y="f104"/>
              </a:cxn>
              <a:cxn ang="f82">
                <a:pos x="f113" y="f104"/>
              </a:cxn>
              <a:cxn ang="f82">
                <a:pos x="f114" y="f115"/>
              </a:cxn>
              <a:cxn ang="f82">
                <a:pos x="f107" y="f111"/>
              </a:cxn>
              <a:cxn ang="f82">
                <a:pos x="f116" y="f115"/>
              </a:cxn>
              <a:cxn ang="f82">
                <a:pos x="f117" y="f104"/>
              </a:cxn>
              <a:cxn ang="f82">
                <a:pos x="f116" y="f118"/>
              </a:cxn>
              <a:cxn ang="f82">
                <a:pos x="f107" y="f106"/>
              </a:cxn>
              <a:cxn ang="f82">
                <a:pos x="f114" y="f118"/>
              </a:cxn>
              <a:cxn ang="f82">
                <a:pos x="f113" y="f104"/>
              </a:cxn>
            </a:cxnLst>
            <a:rect l="f99" t="f102" r="f100" b="f101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14" y="f28"/>
                  <a:pt x="f29" y="f23"/>
                </a:cubicBezTo>
                <a:cubicBezTo>
                  <a:pt x="f30" y="f31"/>
                  <a:pt x="f32" y="f24"/>
                  <a:pt x="f17" y="f24"/>
                </a:cubicBezTo>
                <a:cubicBezTo>
                  <a:pt x="f33" y="f24"/>
                  <a:pt x="f28" y="f31"/>
                  <a:pt x="f34" y="f23"/>
                </a:cubicBezTo>
                <a:cubicBezTo>
                  <a:pt x="f35" y="f28"/>
                  <a:pt x="f31" y="f27"/>
                  <a:pt x="f31" y="f8"/>
                </a:cubicBezTo>
                <a:cubicBezTo>
                  <a:pt x="f31" y="f36"/>
                  <a:pt x="f35" y="f26"/>
                  <a:pt x="f34" y="f11"/>
                </a:cubicBezTo>
                <a:cubicBezTo>
                  <a:pt x="f28" y="f10"/>
                  <a:pt x="f33" y="f13"/>
                  <a:pt x="f17" y="f13"/>
                </a:cubicBezTo>
                <a:cubicBezTo>
                  <a:pt x="f32" y="f13"/>
                  <a:pt x="f30" y="f10"/>
                  <a:pt x="f29" y="f11"/>
                </a:cubicBezTo>
                <a:cubicBezTo>
                  <a:pt x="f14" y="f26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Freeform 30"/>
          <p:cNvSpPr/>
          <p:nvPr/>
        </p:nvSpPr>
        <p:spPr>
          <a:xfrm>
            <a:off x="2180313" y="4310591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4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61"/>
              <a:gd name="f17" fmla="val 58"/>
              <a:gd name="f18" fmla="val 59"/>
              <a:gd name="f19" fmla="val 55"/>
              <a:gd name="f20" fmla="val 57"/>
              <a:gd name="f21" fmla="val 53"/>
              <a:gd name="f22" fmla="val 54"/>
              <a:gd name="f23" fmla="val 52"/>
              <a:gd name="f24" fmla="val 51"/>
              <a:gd name="f25" fmla="val 48"/>
              <a:gd name="f26" fmla="val 50"/>
              <a:gd name="f27" fmla="val 44"/>
              <a:gd name="f28" fmla="val 40"/>
              <a:gd name="f29" fmla="val 35"/>
              <a:gd name="f30" fmla="val 30"/>
              <a:gd name="f31" fmla="val 25"/>
              <a:gd name="f32" fmla="val 56"/>
              <a:gd name="f33" fmla="val 21"/>
              <a:gd name="f34" fmla="val 16"/>
              <a:gd name="f35" fmla="val 27"/>
              <a:gd name="f36" fmla="val 41"/>
              <a:gd name="f37" fmla="val 32"/>
              <a:gd name="f38" fmla="val 39"/>
              <a:gd name="f39" fmla="val 37"/>
              <a:gd name="f40" fmla="val 36"/>
              <a:gd name="f41" fmla="val 43"/>
              <a:gd name="f42" fmla="val 49"/>
              <a:gd name="f43" fmla="val 38"/>
              <a:gd name="f44" fmla="val 72"/>
              <a:gd name="f45" fmla="val 78"/>
              <a:gd name="f46" fmla="val 71"/>
              <a:gd name="f47" fmla="+- 0 0 -90"/>
              <a:gd name="f48" fmla="*/ f3 1 80"/>
              <a:gd name="f49" fmla="*/ f4 1 133"/>
              <a:gd name="f50" fmla="+- f7 0 f5"/>
              <a:gd name="f51" fmla="+- f6 0 f5"/>
              <a:gd name="f52" fmla="*/ f47 f0 1"/>
              <a:gd name="f53" fmla="*/ f51 1 80"/>
              <a:gd name="f54" fmla="*/ f50 1 133"/>
              <a:gd name="f55" fmla="*/ 80 f51 1"/>
              <a:gd name="f56" fmla="*/ 133 f50 1"/>
              <a:gd name="f57" fmla="*/ 64 f51 1"/>
              <a:gd name="f58" fmla="*/ 79 f50 1"/>
              <a:gd name="f59" fmla="*/ 63 f51 1"/>
              <a:gd name="f60" fmla="*/ 67 f50 1"/>
              <a:gd name="f61" fmla="*/ 61 f51 1"/>
              <a:gd name="f62" fmla="*/ 58 f50 1"/>
              <a:gd name="f63" fmla="*/ 54 f51 1"/>
              <a:gd name="f64" fmla="*/ 52 f50 1"/>
              <a:gd name="f65" fmla="*/ 44 f51 1"/>
              <a:gd name="f66" fmla="*/ 50 f50 1"/>
              <a:gd name="f67" fmla="*/ 30 f51 1"/>
              <a:gd name="f68" fmla="*/ 54 f50 1"/>
              <a:gd name="f69" fmla="*/ 16 f51 1"/>
              <a:gd name="f70" fmla="*/ 62 f50 1"/>
              <a:gd name="f71" fmla="*/ 0 f51 1"/>
              <a:gd name="f72" fmla="*/ 0 f50 1"/>
              <a:gd name="f73" fmla="*/ 48 f50 1"/>
              <a:gd name="f74" fmla="*/ 32 f51 1"/>
              <a:gd name="f75" fmla="*/ 39 f50 1"/>
              <a:gd name="f76" fmla="*/ 49 f51 1"/>
              <a:gd name="f77" fmla="*/ 35 f50 1"/>
              <a:gd name="f78" fmla="*/ 72 f51 1"/>
              <a:gd name="f79" fmla="*/ 44 f50 1"/>
              <a:gd name="f80" fmla="*/ 71 f50 1"/>
              <a:gd name="f81" fmla="*/ f52 1 f2"/>
              <a:gd name="f82" fmla="*/ f55 1 80"/>
              <a:gd name="f83" fmla="*/ f56 1 133"/>
              <a:gd name="f84" fmla="*/ f57 1 80"/>
              <a:gd name="f85" fmla="*/ f58 1 133"/>
              <a:gd name="f86" fmla="*/ f59 1 80"/>
              <a:gd name="f87" fmla="*/ f60 1 133"/>
              <a:gd name="f88" fmla="*/ f61 1 80"/>
              <a:gd name="f89" fmla="*/ f62 1 133"/>
              <a:gd name="f90" fmla="*/ f63 1 80"/>
              <a:gd name="f91" fmla="*/ f64 1 133"/>
              <a:gd name="f92" fmla="*/ f65 1 80"/>
              <a:gd name="f93" fmla="*/ f66 1 133"/>
              <a:gd name="f94" fmla="*/ f67 1 80"/>
              <a:gd name="f95" fmla="*/ f68 1 133"/>
              <a:gd name="f96" fmla="*/ f69 1 80"/>
              <a:gd name="f97" fmla="*/ f70 1 133"/>
              <a:gd name="f98" fmla="*/ f71 1 80"/>
              <a:gd name="f99" fmla="*/ f72 1 133"/>
              <a:gd name="f100" fmla="*/ f73 1 133"/>
              <a:gd name="f101" fmla="*/ f74 1 80"/>
              <a:gd name="f102" fmla="*/ f75 1 133"/>
              <a:gd name="f103" fmla="*/ f76 1 80"/>
              <a:gd name="f104" fmla="*/ f77 1 133"/>
              <a:gd name="f105" fmla="*/ f78 1 80"/>
              <a:gd name="f106" fmla="*/ f79 1 133"/>
              <a:gd name="f107" fmla="*/ f80 1 133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3" y="f24"/>
                  <a:pt x="f25" y="f26"/>
                  <a:pt x="f27" y="f26"/>
                </a:cubicBezTo>
                <a:cubicBezTo>
                  <a:pt x="f28" y="f26"/>
                  <a:pt x="f29" y="f23"/>
                  <a:pt x="f30" y="f22"/>
                </a:cubicBezTo>
                <a:cubicBezTo>
                  <a:pt x="f31" y="f32"/>
                  <a:pt x="f33" y="f18"/>
                  <a:pt x="f34" y="f14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lnTo>
                  <a:pt x="f34" y="f5"/>
                </a:lnTo>
                <a:lnTo>
                  <a:pt x="f34" y="f25"/>
                </a:lnTo>
                <a:cubicBezTo>
                  <a:pt x="f33" y="f27"/>
                  <a:pt x="f35" y="f36"/>
                  <a:pt x="f37" y="f38"/>
                </a:cubicBezTo>
                <a:cubicBezTo>
                  <a:pt x="f39" y="f40"/>
                  <a:pt x="f41" y="f29"/>
                  <a:pt x="f42" y="f29"/>
                </a:cubicBezTo>
                <a:cubicBezTo>
                  <a:pt x="f18" y="f29"/>
                  <a:pt x="f13" y="f43"/>
                  <a:pt x="f44" y="f27"/>
                </a:cubicBezTo>
                <a:cubicBezTo>
                  <a:pt x="f45" y="f24"/>
                  <a:pt x="f6" y="f15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Freeform 31"/>
          <p:cNvSpPr/>
          <p:nvPr/>
        </p:nvSpPr>
        <p:spPr>
          <a:xfrm>
            <a:off x="2328318" y="4362072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6"/>
              <a:gd name="f11" fmla="val 54"/>
              <a:gd name="f12" fmla="val 16"/>
              <a:gd name="f13" fmla="val 52"/>
              <a:gd name="f14" fmla="val 50"/>
              <a:gd name="f15" fmla="val 47"/>
              <a:gd name="f16" fmla="val 44"/>
              <a:gd name="f17" fmla="val 39"/>
              <a:gd name="f18" fmla="val 34"/>
              <a:gd name="f19" fmla="val 30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3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1"/>
              <a:gd name="f38" fmla="val 53"/>
              <a:gd name="f39" fmla="val 55"/>
              <a:gd name="f40" fmla="val 57"/>
              <a:gd name="f41" fmla="+- 0 0 -90"/>
              <a:gd name="f42" fmla="*/ f3 1 60"/>
              <a:gd name="f43" fmla="*/ f4 1 95"/>
              <a:gd name="f44" fmla="+- f7 0 f5"/>
              <a:gd name="f45" fmla="+- f6 0 f5"/>
              <a:gd name="f46" fmla="*/ f41 f0 1"/>
              <a:gd name="f47" fmla="*/ f45 1 60"/>
              <a:gd name="f48" fmla="*/ f44 1 95"/>
              <a:gd name="f49" fmla="*/ 60 f45 1"/>
              <a:gd name="f50" fmla="*/ 17 f44 1"/>
              <a:gd name="f51" fmla="*/ 59 f45 1"/>
              <a:gd name="f52" fmla="*/ 52 f45 1"/>
              <a:gd name="f53" fmla="*/ 16 f44 1"/>
              <a:gd name="f54" fmla="*/ 44 f45 1"/>
              <a:gd name="f55" fmla="*/ 30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60"/>
              <a:gd name="f70" fmla="*/ f50 1 95"/>
              <a:gd name="f71" fmla="*/ f51 1 60"/>
              <a:gd name="f72" fmla="*/ f52 1 60"/>
              <a:gd name="f73" fmla="*/ f53 1 95"/>
              <a:gd name="f74" fmla="*/ f54 1 60"/>
              <a:gd name="f75" fmla="*/ f55 1 60"/>
              <a:gd name="f76" fmla="*/ f56 1 95"/>
              <a:gd name="f77" fmla="*/ f57 1 60"/>
              <a:gd name="f78" fmla="*/ f58 1 95"/>
              <a:gd name="f79" fmla="*/ f59 1 95"/>
              <a:gd name="f80" fmla="*/ f60 1 60"/>
              <a:gd name="f81" fmla="*/ f61 1 95"/>
              <a:gd name="f82" fmla="*/ f62 1 95"/>
              <a:gd name="f83" fmla="*/ f63 1 60"/>
              <a:gd name="f84" fmla="*/ f64 1 95"/>
              <a:gd name="f85" fmla="*/ f65 1 60"/>
              <a:gd name="f86" fmla="*/ f66 1 60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Freeform 32"/>
          <p:cNvSpPr/>
          <p:nvPr/>
        </p:nvSpPr>
        <p:spPr>
          <a:xfrm>
            <a:off x="2418405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63"/>
              <a:gd name="f12" fmla="val 19"/>
              <a:gd name="f13" fmla="val 68"/>
              <a:gd name="f14" fmla="val 21"/>
              <a:gd name="f15" fmla="val 72"/>
              <a:gd name="f16" fmla="val 23"/>
              <a:gd name="f17" fmla="val 75"/>
              <a:gd name="f18" fmla="val 26"/>
              <a:gd name="f19" fmla="val 78"/>
              <a:gd name="f20" fmla="val 29"/>
              <a:gd name="f21" fmla="val 81"/>
              <a:gd name="f22" fmla="val 33"/>
              <a:gd name="f23" fmla="val 83"/>
              <a:gd name="f24" fmla="val 37"/>
              <a:gd name="f25" fmla="val 84"/>
              <a:gd name="f26" fmla="val 41"/>
              <a:gd name="f27" fmla="val 86"/>
              <a:gd name="f28" fmla="val 46"/>
              <a:gd name="f29" fmla="val 50"/>
              <a:gd name="f30" fmla="val 57"/>
              <a:gd name="f31" fmla="val 64"/>
              <a:gd name="f32" fmla="val 85"/>
              <a:gd name="f33" fmla="val 70"/>
              <a:gd name="f34" fmla="val 77"/>
              <a:gd name="f35" fmla="val 80"/>
              <a:gd name="f36" fmla="val 92"/>
              <a:gd name="f37" fmla="val 95"/>
              <a:gd name="f38" fmla="val 74"/>
              <a:gd name="f39" fmla="val 97"/>
              <a:gd name="f40" fmla="val 98"/>
              <a:gd name="f41" fmla="val 51"/>
              <a:gd name="f42" fmla="val 35"/>
              <a:gd name="f43" fmla="val 22"/>
              <a:gd name="f44" fmla="val 96"/>
              <a:gd name="f45" fmla="val 14"/>
              <a:gd name="f46" fmla="val 88"/>
              <a:gd name="f47" fmla="val 5"/>
              <a:gd name="f48" fmla="val 79"/>
              <a:gd name="f49" fmla="val 67"/>
              <a:gd name="f50" fmla="val 4"/>
              <a:gd name="f51" fmla="val 13"/>
              <a:gd name="f52" fmla="val 47"/>
              <a:gd name="f53" fmla="val 60"/>
              <a:gd name="f54" fmla="val 69"/>
              <a:gd name="f55" fmla="val 76"/>
              <a:gd name="f56" fmla="val 11"/>
              <a:gd name="f57" fmla="val 30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1"/>
              <a:gd name="f66" fmla="val 16"/>
              <a:gd name="f67" fmla="val 54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4 f73 1"/>
              <a:gd name="f99" fmla="*/ 88 f72 1"/>
              <a:gd name="f100" fmla="*/ 0 f73 1"/>
              <a:gd name="f101" fmla="*/ 51 f72 1"/>
              <a:gd name="f102" fmla="*/ 13 f73 1"/>
              <a:gd name="f103" fmla="*/ 14 f72 1"/>
              <a:gd name="f104" fmla="*/ 47 f73 1"/>
              <a:gd name="f105" fmla="*/ 0 f72 1"/>
              <a:gd name="f106" fmla="*/ 76 f73 1"/>
              <a:gd name="f107" fmla="*/ 11 f72 1"/>
              <a:gd name="f108" fmla="*/ 43 f72 1"/>
              <a:gd name="f109" fmla="*/ 71 f73 1"/>
              <a:gd name="f110" fmla="*/ 40 f72 1"/>
              <a:gd name="f111" fmla="*/ 65 f73 1"/>
              <a:gd name="f112" fmla="*/ 20 f72 1"/>
              <a:gd name="f113" fmla="*/ 46 f73 1"/>
              <a:gd name="f114" fmla="*/ 13 f72 1"/>
              <a:gd name="f115" fmla="*/ 25 f73 1"/>
              <a:gd name="f116" fmla="*/ 21 f72 1"/>
              <a:gd name="f117" fmla="*/ f74 1 f2"/>
              <a:gd name="f118" fmla="*/ f77 1 87"/>
              <a:gd name="f119" fmla="*/ f78 1 100"/>
              <a:gd name="f120" fmla="*/ f79 1 87"/>
              <a:gd name="f121" fmla="*/ f80 1 87"/>
              <a:gd name="f122" fmla="*/ f81 1 100"/>
              <a:gd name="f123" fmla="*/ f82 1 87"/>
              <a:gd name="f124" fmla="*/ f83 1 100"/>
              <a:gd name="f125" fmla="*/ f84 1 87"/>
              <a:gd name="f126" fmla="*/ f85 1 100"/>
              <a:gd name="f127" fmla="*/ f86 1 87"/>
              <a:gd name="f128" fmla="*/ f87 1 100"/>
              <a:gd name="f129" fmla="*/ f88 1 87"/>
              <a:gd name="f130" fmla="*/ f89 1 100"/>
              <a:gd name="f131" fmla="*/ f90 1 87"/>
              <a:gd name="f132" fmla="*/ f91 1 100"/>
              <a:gd name="f133" fmla="*/ f92 1 87"/>
              <a:gd name="f134" fmla="*/ f93 1 100"/>
              <a:gd name="f135" fmla="*/ f94 1 87"/>
              <a:gd name="f136" fmla="*/ f95 1 100"/>
              <a:gd name="f137" fmla="*/ f96 1 87"/>
              <a:gd name="f138" fmla="*/ f97 1 100"/>
              <a:gd name="f139" fmla="*/ f98 1 87"/>
              <a:gd name="f140" fmla="*/ f99 1 100"/>
              <a:gd name="f141" fmla="*/ f100 1 87"/>
              <a:gd name="f142" fmla="*/ f101 1 100"/>
              <a:gd name="f143" fmla="*/ f102 1 87"/>
              <a:gd name="f144" fmla="*/ f103 1 100"/>
              <a:gd name="f145" fmla="*/ f104 1 87"/>
              <a:gd name="f146" fmla="*/ f105 1 100"/>
              <a:gd name="f147" fmla="*/ f106 1 87"/>
              <a:gd name="f148" fmla="*/ f107 1 100"/>
              <a:gd name="f149" fmla="*/ f108 1 100"/>
              <a:gd name="f150" fmla="*/ f109 1 87"/>
              <a:gd name="f151" fmla="*/ f110 1 100"/>
              <a:gd name="f152" fmla="*/ f111 1 87"/>
              <a:gd name="f153" fmla="*/ f112 1 100"/>
              <a:gd name="f154" fmla="*/ f113 1 87"/>
              <a:gd name="f155" fmla="*/ f114 1 100"/>
              <a:gd name="f156" fmla="*/ f115 1 87"/>
              <a:gd name="f157" fmla="*/ f116 1 100"/>
              <a:gd name="f158" fmla="*/ 0 1 f75"/>
              <a:gd name="f159" fmla="*/ f6 1 f75"/>
              <a:gd name="f160" fmla="*/ 0 1 f76"/>
              <a:gd name="f161" fmla="*/ f7 1 f76"/>
              <a:gd name="f162" fmla="+- f117 0 f1"/>
              <a:gd name="f163" fmla="*/ f118 1 f75"/>
              <a:gd name="f164" fmla="*/ f119 1 f76"/>
              <a:gd name="f165" fmla="*/ f120 1 f75"/>
              <a:gd name="f166" fmla="*/ f121 1 f75"/>
              <a:gd name="f167" fmla="*/ f122 1 f76"/>
              <a:gd name="f168" fmla="*/ f123 1 f75"/>
              <a:gd name="f169" fmla="*/ f124 1 f76"/>
              <a:gd name="f170" fmla="*/ f125 1 f75"/>
              <a:gd name="f171" fmla="*/ f126 1 f76"/>
              <a:gd name="f172" fmla="*/ f127 1 f75"/>
              <a:gd name="f173" fmla="*/ f128 1 f76"/>
              <a:gd name="f174" fmla="*/ f129 1 f75"/>
              <a:gd name="f175" fmla="*/ f130 1 f76"/>
              <a:gd name="f176" fmla="*/ f131 1 f75"/>
              <a:gd name="f177" fmla="*/ f132 1 f76"/>
              <a:gd name="f178" fmla="*/ f133 1 f75"/>
              <a:gd name="f179" fmla="*/ f134 1 f76"/>
              <a:gd name="f180" fmla="*/ f135 1 f75"/>
              <a:gd name="f181" fmla="*/ f136 1 f76"/>
              <a:gd name="f182" fmla="*/ f137 1 f75"/>
              <a:gd name="f183" fmla="*/ f138 1 f76"/>
              <a:gd name="f184" fmla="*/ f139 1 f75"/>
              <a:gd name="f185" fmla="*/ f140 1 f76"/>
              <a:gd name="f186" fmla="*/ f141 1 f75"/>
              <a:gd name="f187" fmla="*/ f142 1 f76"/>
              <a:gd name="f188" fmla="*/ f143 1 f75"/>
              <a:gd name="f189" fmla="*/ f144 1 f76"/>
              <a:gd name="f190" fmla="*/ f145 1 f75"/>
              <a:gd name="f191" fmla="*/ f146 1 f76"/>
              <a:gd name="f192" fmla="*/ f147 1 f75"/>
              <a:gd name="f193" fmla="*/ f148 1 f76"/>
              <a:gd name="f194" fmla="*/ f149 1 f76"/>
              <a:gd name="f195" fmla="*/ f150 1 f75"/>
              <a:gd name="f196" fmla="*/ f151 1 f76"/>
              <a:gd name="f197" fmla="*/ f152 1 f75"/>
              <a:gd name="f198" fmla="*/ f153 1 f76"/>
              <a:gd name="f199" fmla="*/ f154 1 f75"/>
              <a:gd name="f200" fmla="*/ f155 1 f76"/>
              <a:gd name="f201" fmla="*/ f156 1 f75"/>
              <a:gd name="f202" fmla="*/ f157 1 f76"/>
              <a:gd name="f203" fmla="*/ f158 f70 1"/>
              <a:gd name="f204" fmla="*/ f159 f70 1"/>
              <a:gd name="f205" fmla="*/ f161 f71 1"/>
              <a:gd name="f206" fmla="*/ f160 f71 1"/>
              <a:gd name="f207" fmla="*/ f163 f70 1"/>
              <a:gd name="f208" fmla="*/ f164 f71 1"/>
              <a:gd name="f209" fmla="*/ f165 f70 1"/>
              <a:gd name="f210" fmla="*/ f166 f70 1"/>
              <a:gd name="f211" fmla="*/ f167 f71 1"/>
              <a:gd name="f212" fmla="*/ f168 f70 1"/>
              <a:gd name="f213" fmla="*/ f169 f71 1"/>
              <a:gd name="f214" fmla="*/ f170 f70 1"/>
              <a:gd name="f215" fmla="*/ f171 f71 1"/>
              <a:gd name="f216" fmla="*/ f172 f70 1"/>
              <a:gd name="f217" fmla="*/ f173 f71 1"/>
              <a:gd name="f218" fmla="*/ f174 f70 1"/>
              <a:gd name="f219" fmla="*/ f175 f71 1"/>
              <a:gd name="f220" fmla="*/ f176 f70 1"/>
              <a:gd name="f221" fmla="*/ f177 f71 1"/>
              <a:gd name="f222" fmla="*/ f178 f70 1"/>
              <a:gd name="f223" fmla="*/ f179 f71 1"/>
              <a:gd name="f224" fmla="*/ f180 f70 1"/>
              <a:gd name="f225" fmla="*/ f181 f71 1"/>
              <a:gd name="f226" fmla="*/ f182 f70 1"/>
              <a:gd name="f227" fmla="*/ f183 f71 1"/>
              <a:gd name="f228" fmla="*/ f184 f70 1"/>
              <a:gd name="f229" fmla="*/ f185 f71 1"/>
              <a:gd name="f230" fmla="*/ f186 f70 1"/>
              <a:gd name="f231" fmla="*/ f187 f71 1"/>
              <a:gd name="f232" fmla="*/ f188 f70 1"/>
              <a:gd name="f233" fmla="*/ f189 f71 1"/>
              <a:gd name="f234" fmla="*/ f190 f70 1"/>
              <a:gd name="f235" fmla="*/ f191 f71 1"/>
              <a:gd name="f236" fmla="*/ f192 f70 1"/>
              <a:gd name="f237" fmla="*/ f193 f71 1"/>
              <a:gd name="f238" fmla="*/ f194 f71 1"/>
              <a:gd name="f239" fmla="*/ f195 f70 1"/>
              <a:gd name="f240" fmla="*/ f196 f71 1"/>
              <a:gd name="f241" fmla="*/ f197 f70 1"/>
              <a:gd name="f242" fmla="*/ f198 f71 1"/>
              <a:gd name="f243" fmla="*/ f199 f70 1"/>
              <a:gd name="f244" fmla="*/ f200 f71 1"/>
              <a:gd name="f245" fmla="*/ f201 f70 1"/>
              <a:gd name="f246" fmla="*/ f202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7" y="f208"/>
              </a:cxn>
              <a:cxn ang="f162">
                <a:pos x="f209" y="f208"/>
              </a:cxn>
              <a:cxn ang="f162">
                <a:pos x="f210" y="f211"/>
              </a:cxn>
              <a:cxn ang="f162">
                <a:pos x="f212" y="f213"/>
              </a:cxn>
              <a:cxn ang="f162">
                <a:pos x="f214" y="f215"/>
              </a:cxn>
              <a:cxn ang="f162">
                <a:pos x="f216" y="f217"/>
              </a:cxn>
              <a:cxn ang="f162">
                <a:pos x="f218" y="f219"/>
              </a:cxn>
              <a:cxn ang="f162">
                <a:pos x="f220" y="f221"/>
              </a:cxn>
              <a:cxn ang="f162">
                <a:pos x="f222" y="f221"/>
              </a:cxn>
              <a:cxn ang="f162">
                <a:pos x="f222" y="f223"/>
              </a:cxn>
              <a:cxn ang="f162">
                <a:pos x="f224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36" y="f237"/>
              </a:cxn>
              <a:cxn ang="f162">
                <a:pos x="f207" y="f238"/>
              </a:cxn>
              <a:cxn ang="f162">
                <a:pos x="f207" y="f20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45" y="f246"/>
              </a:cxn>
              <a:cxn ang="f162">
                <a:pos x="f209" y="f240"/>
              </a:cxn>
              <a:cxn ang="f162">
                <a:pos x="f239" y="f240"/>
              </a:cxn>
            </a:cxnLst>
            <a:rect l="f203" t="f206" r="f204" b="f20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9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7"/>
                  <a:pt x="f29" y="f27"/>
                </a:cubicBezTo>
                <a:cubicBezTo>
                  <a:pt x="f30" y="f27"/>
                  <a:pt x="f31" y="f32"/>
                  <a:pt x="f33" y="f23"/>
                </a:cubicBezTo>
                <a:cubicBezTo>
                  <a:pt x="f34" y="f35"/>
                  <a:pt x="f21" y="f34"/>
                  <a:pt x="f25" y="f17"/>
                </a:cubicBezTo>
                <a:lnTo>
                  <a:pt x="f32" y="f17"/>
                </a:lnTo>
                <a:lnTo>
                  <a:pt x="f32" y="f36"/>
                </a:lnTo>
                <a:cubicBezTo>
                  <a:pt x="f35" y="f37"/>
                  <a:pt x="f38" y="f39"/>
                  <a:pt x="f13" y="f40"/>
                </a:cubicBezTo>
                <a:cubicBezTo>
                  <a:pt x="f11" y="f7"/>
                  <a:pt x="f30" y="f7"/>
                  <a:pt x="f41" y="f7"/>
                </a:cubicBezTo>
                <a:cubicBezTo>
                  <a:pt x="f42" y="f7"/>
                  <a:pt x="f43" y="f44"/>
                  <a:pt x="f45" y="f46"/>
                </a:cubicBezTo>
                <a:cubicBezTo>
                  <a:pt x="f47" y="f48"/>
                  <a:pt x="f5" y="f49"/>
                  <a:pt x="f5" y="f41"/>
                </a:cubicBezTo>
                <a:cubicBezTo>
                  <a:pt x="f5" y="f42"/>
                  <a:pt x="f50" y="f16"/>
                  <a:pt x="f51" y="f45"/>
                </a:cubicBezTo>
                <a:cubicBezTo>
                  <a:pt x="f43" y="f47"/>
                  <a:pt x="f22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3" y="f12"/>
                  <a:pt x="f6" y="f57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54" y="f62"/>
                  <a:pt x="f63" y="f64"/>
                </a:cubicBezTo>
                <a:cubicBezTo>
                  <a:pt x="f65" y="f66"/>
                  <a:pt x="f67" y="f51"/>
                  <a:pt x="f28" y="f51"/>
                </a:cubicBezTo>
                <a:cubicBezTo>
                  <a:pt x="f24" y="f51"/>
                  <a:pt x="f57" y="f66"/>
                  <a:pt x="f62" y="f14"/>
                </a:cubicBezTo>
                <a:cubicBezTo>
                  <a:pt x="f64" y="f18"/>
                  <a:pt x="f9" y="f68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Freeform 33"/>
          <p:cNvSpPr/>
          <p:nvPr/>
        </p:nvSpPr>
        <p:spPr>
          <a:xfrm>
            <a:off x="2566409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0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19"/>
              <a:gd name="f31" fmla="val 21"/>
              <a:gd name="f32" fmla="val 24"/>
              <a:gd name="f33" fmla="val 27"/>
              <a:gd name="f34" fmla="val 3"/>
              <a:gd name="f35" fmla="val 13"/>
              <a:gd name="f36" fmla="val 9"/>
              <a:gd name="f37" fmla="val 6"/>
              <a:gd name="f38" fmla="val 4"/>
              <a:gd name="f39" fmla="val 37"/>
              <a:gd name="f40" fmla="val 1"/>
              <a:gd name="f41" fmla="val 43"/>
              <a:gd name="f42" fmla="val 67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2 f49 1"/>
              <a:gd name="f60" fmla="*/ 60 f50 1"/>
              <a:gd name="f61" fmla="*/ 23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9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 f49 1"/>
              <a:gd name="f75" fmla="*/ 48 f50 1"/>
              <a:gd name="f76" fmla="*/ 0 f49 1"/>
              <a:gd name="f77" fmla="*/ 72 f50 1"/>
              <a:gd name="f78" fmla="*/ 9 f49 1"/>
              <a:gd name="f79" fmla="*/ 36 f49 1"/>
              <a:gd name="f80" fmla="*/ f51 1 f2"/>
              <a:gd name="f81" fmla="*/ f54 1 80"/>
              <a:gd name="f82" fmla="*/ f55 1 98"/>
              <a:gd name="f83" fmla="*/ f56 1 80"/>
              <a:gd name="f84" fmla="*/ f57 1 98"/>
              <a:gd name="f85" fmla="*/ f58 1 80"/>
              <a:gd name="f86" fmla="*/ f59 1 98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80"/>
              <a:gd name="f105" fmla="*/ f78 1 98"/>
              <a:gd name="f106" fmla="*/ f79 1 98"/>
              <a:gd name="f107" fmla="*/ 0 1 f52"/>
              <a:gd name="f108" fmla="*/ f6 1 f52"/>
              <a:gd name="f109" fmla="*/ 0 1 f53"/>
              <a:gd name="f110" fmla="*/ f7 1 f53"/>
              <a:gd name="f111" fmla="+- f80 0 f1"/>
              <a:gd name="f112" fmla="*/ f81 1 f52"/>
              <a:gd name="f113" fmla="*/ f82 1 f53"/>
              <a:gd name="f114" fmla="*/ f83 1 f52"/>
              <a:gd name="f115" fmla="*/ f84 1 f53"/>
              <a:gd name="f116" fmla="*/ f85 1 f52"/>
              <a:gd name="f117" fmla="*/ f86 1 f53"/>
              <a:gd name="f118" fmla="*/ f87 1 f52"/>
              <a:gd name="f119" fmla="*/ f88 1 f53"/>
              <a:gd name="f120" fmla="*/ f89 1 f52"/>
              <a:gd name="f121" fmla="*/ f90 1 f53"/>
              <a:gd name="f122" fmla="*/ f91 1 f52"/>
              <a:gd name="f123" fmla="*/ f92 1 f53"/>
              <a:gd name="f124" fmla="*/ f93 1 f52"/>
              <a:gd name="f125" fmla="*/ f94 1 f53"/>
              <a:gd name="f126" fmla="*/ f95 1 f52"/>
              <a:gd name="f127" fmla="*/ f96 1 f53"/>
              <a:gd name="f128" fmla="*/ f97 1 f52"/>
              <a:gd name="f129" fmla="*/ f98 1 f53"/>
              <a:gd name="f130" fmla="*/ f99 1 f53"/>
              <a:gd name="f131" fmla="*/ f100 1 f52"/>
              <a:gd name="f132" fmla="*/ f101 1 f53"/>
              <a:gd name="f133" fmla="*/ f102 1 f52"/>
              <a:gd name="f134" fmla="*/ f103 1 f53"/>
              <a:gd name="f135" fmla="*/ f104 1 f52"/>
              <a:gd name="f136" fmla="*/ f105 1 f53"/>
              <a:gd name="f137" fmla="*/ f106 1 f53"/>
              <a:gd name="f138" fmla="*/ f107 f47 1"/>
              <a:gd name="f139" fmla="*/ f108 f47 1"/>
              <a:gd name="f140" fmla="*/ f110 f48 1"/>
              <a:gd name="f141" fmla="*/ f109 f48 1"/>
              <a:gd name="f142" fmla="*/ f112 f47 1"/>
              <a:gd name="f143" fmla="*/ f113 f48 1"/>
              <a:gd name="f144" fmla="*/ f114 f47 1"/>
              <a:gd name="f145" fmla="*/ f115 f48 1"/>
              <a:gd name="f146" fmla="*/ f116 f47 1"/>
              <a:gd name="f147" fmla="*/ f117 f48 1"/>
              <a:gd name="f148" fmla="*/ f118 f47 1"/>
              <a:gd name="f149" fmla="*/ f119 f48 1"/>
              <a:gd name="f150" fmla="*/ f120 f47 1"/>
              <a:gd name="f151" fmla="*/ f121 f48 1"/>
              <a:gd name="f152" fmla="*/ f122 f47 1"/>
              <a:gd name="f153" fmla="*/ f123 f48 1"/>
              <a:gd name="f154" fmla="*/ f124 f47 1"/>
              <a:gd name="f155" fmla="*/ f125 f48 1"/>
              <a:gd name="f156" fmla="*/ f126 f47 1"/>
              <a:gd name="f157" fmla="*/ f127 f48 1"/>
              <a:gd name="f158" fmla="*/ f128 f47 1"/>
              <a:gd name="f159" fmla="*/ f129 f48 1"/>
              <a:gd name="f160" fmla="*/ f130 f48 1"/>
              <a:gd name="f161" fmla="*/ f131 f47 1"/>
              <a:gd name="f162" fmla="*/ f132 f48 1"/>
              <a:gd name="f163" fmla="*/ f133 f47 1"/>
              <a:gd name="f164" fmla="*/ f134 f48 1"/>
              <a:gd name="f165" fmla="*/ f135 f47 1"/>
              <a:gd name="f166" fmla="*/ f136 f48 1"/>
              <a:gd name="f167" fmla="*/ f137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2" y="f143"/>
              </a:cxn>
              <a:cxn ang="f111">
                <a:pos x="f144" y="f143"/>
              </a:cxn>
              <a:cxn ang="f111">
                <a:pos x="f144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6" y="f157"/>
              </a:cxn>
              <a:cxn ang="f111">
                <a:pos x="f156" y="f143"/>
              </a:cxn>
              <a:cxn ang="f111">
                <a:pos x="f158" y="f143"/>
              </a:cxn>
              <a:cxn ang="f111">
                <a:pos x="f158" y="f159"/>
              </a:cxn>
              <a:cxn ang="f111">
                <a:pos x="f156" y="f159"/>
              </a:cxn>
              <a:cxn ang="f111">
                <a:pos x="f156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65" y="f166"/>
              </a:cxn>
              <a:cxn ang="f111">
                <a:pos x="f142" y="f167"/>
              </a:cxn>
              <a:cxn ang="f111">
                <a:pos x="f142" y="f143"/>
              </a:cxn>
            </a:cxnLst>
            <a:rect l="f138" t="f141" r="f139" b="f140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4"/>
                  <a:pt x="f29" y="f30"/>
                </a:cubicBezTo>
                <a:cubicBezTo>
                  <a:pt x="f16" y="f31"/>
                  <a:pt x="f31" y="f32"/>
                  <a:pt x="f26" y="f33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4"/>
                </a:lnTo>
                <a:lnTo>
                  <a:pt x="f26" y="f34"/>
                </a:lnTo>
                <a:lnTo>
                  <a:pt x="f26" y="f35"/>
                </a:lnTo>
                <a:cubicBezTo>
                  <a:pt x="f31" y="f36"/>
                  <a:pt x="f33" y="f37"/>
                  <a:pt x="f13" y="f38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4"/>
                  <a:pt x="f43" y="f36"/>
                </a:cubicBezTo>
                <a:cubicBezTo>
                  <a:pt x="f44" y="f26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Freeform 34"/>
          <p:cNvSpPr/>
          <p:nvPr/>
        </p:nvSpPr>
        <p:spPr>
          <a:xfrm>
            <a:off x="1536813" y="465164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60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3"/>
              <a:gd name="f22" fmla="val 96"/>
              <a:gd name="f23" fmla="val 50"/>
              <a:gd name="f24" fmla="val 97"/>
              <a:gd name="f25" fmla="val 47"/>
              <a:gd name="f26" fmla="val 43"/>
              <a:gd name="f27" fmla="val 99"/>
              <a:gd name="f28" fmla="val 40"/>
              <a:gd name="f29" fmla="val 100"/>
              <a:gd name="f30" fmla="val 36"/>
              <a:gd name="f31" fmla="val 31"/>
              <a:gd name="f32" fmla="val 23"/>
              <a:gd name="f33" fmla="val 15"/>
              <a:gd name="f34" fmla="val 9"/>
              <a:gd name="f35" fmla="val 3"/>
              <a:gd name="f36" fmla="val 86"/>
              <a:gd name="f37" fmla="val 79"/>
              <a:gd name="f38" fmla="val 70"/>
              <a:gd name="f39" fmla="val 63"/>
              <a:gd name="f40" fmla="val 2"/>
              <a:gd name="f41" fmla="val 5"/>
              <a:gd name="f42" fmla="val 8"/>
              <a:gd name="f43" fmla="val 48"/>
              <a:gd name="f44" fmla="val 12"/>
              <a:gd name="f45" fmla="val 45"/>
              <a:gd name="f46" fmla="val 18"/>
              <a:gd name="f47" fmla="val 42"/>
              <a:gd name="f48" fmla="val 24"/>
              <a:gd name="f49" fmla="val 38"/>
              <a:gd name="f50" fmla="val 39"/>
              <a:gd name="f51" fmla="val 37"/>
              <a:gd name="f52" fmla="val 56"/>
              <a:gd name="f53" fmla="val 35"/>
              <a:gd name="f54" fmla="val 32"/>
              <a:gd name="f55" fmla="val 29"/>
              <a:gd name="f56" fmla="val 26"/>
              <a:gd name="f57" fmla="val 21"/>
              <a:gd name="f58" fmla="val 19"/>
              <a:gd name="f59" fmla="val 58"/>
              <a:gd name="f60" fmla="val 16"/>
              <a:gd name="f61" fmla="val 14"/>
              <a:gd name="f62" fmla="val 20"/>
              <a:gd name="f63" fmla="val 17"/>
              <a:gd name="f64" fmla="val 10"/>
              <a:gd name="f65" fmla="val 4"/>
              <a:gd name="f66" fmla="val 22"/>
              <a:gd name="f67" fmla="val 28"/>
              <a:gd name="f68" fmla="val 1"/>
              <a:gd name="f69" fmla="val 34"/>
              <a:gd name="f70" fmla="val 52"/>
              <a:gd name="f71" fmla="val 67"/>
              <a:gd name="f72" fmla="val 74"/>
              <a:gd name="f73" fmla="val 77"/>
              <a:gd name="f74" fmla="val 80"/>
              <a:gd name="f75" fmla="val 27"/>
              <a:gd name="f76" fmla="val 33"/>
              <a:gd name="f77" fmla="val 61"/>
              <a:gd name="f78" fmla="val 49"/>
              <a:gd name="f79" fmla="val 41"/>
              <a:gd name="f80" fmla="val 51"/>
              <a:gd name="f81" fmla="val 69"/>
              <a:gd name="f82" fmla="val 75"/>
              <a:gd name="f83" fmla="val 82"/>
              <a:gd name="f84" fmla="val 25"/>
              <a:gd name="f85" fmla="val 84"/>
              <a:gd name="f86" fmla="val 30"/>
              <a:gd name="f87" fmla="val 85"/>
              <a:gd name="f88" fmla="val 78"/>
              <a:gd name="f89" fmla="+- 0 0 -90"/>
              <a:gd name="f90" fmla="*/ f3 1 81"/>
              <a:gd name="f91" fmla="*/ f4 1 101"/>
              <a:gd name="f92" fmla="+- f7 0 f5"/>
              <a:gd name="f93" fmla="+- f6 0 f5"/>
              <a:gd name="f94" fmla="*/ f89 f0 1"/>
              <a:gd name="f95" fmla="*/ f93 1 81"/>
              <a:gd name="f96" fmla="*/ f92 1 101"/>
              <a:gd name="f97" fmla="*/ 81 f93 1"/>
              <a:gd name="f98" fmla="*/ 98 f92 1"/>
              <a:gd name="f99" fmla="*/ 65 f93 1"/>
              <a:gd name="f100" fmla="*/ 88 f92 1"/>
              <a:gd name="f101" fmla="*/ 60 f93 1"/>
              <a:gd name="f102" fmla="*/ 92 f92 1"/>
              <a:gd name="f103" fmla="*/ 53 f93 1"/>
              <a:gd name="f104" fmla="*/ 96 f92 1"/>
              <a:gd name="f105" fmla="*/ 43 f93 1"/>
              <a:gd name="f106" fmla="*/ 99 f92 1"/>
              <a:gd name="f107" fmla="*/ 31 f93 1"/>
              <a:gd name="f108" fmla="*/ 101 f92 1"/>
              <a:gd name="f109" fmla="*/ 9 f93 1"/>
              <a:gd name="f110" fmla="*/ 0 f93 1"/>
              <a:gd name="f111" fmla="*/ 70 f92 1"/>
              <a:gd name="f112" fmla="*/ 5 f93 1"/>
              <a:gd name="f113" fmla="*/ 53 f92 1"/>
              <a:gd name="f114" fmla="*/ 18 f93 1"/>
              <a:gd name="f115" fmla="*/ 42 f92 1"/>
              <a:gd name="f116" fmla="*/ 39 f93 1"/>
              <a:gd name="f117" fmla="*/ 37 f92 1"/>
              <a:gd name="f118" fmla="*/ 35 f92 1"/>
              <a:gd name="f119" fmla="*/ 32 f92 1"/>
              <a:gd name="f120" fmla="*/ 63 f93 1"/>
              <a:gd name="f121" fmla="*/ 23 f92 1"/>
              <a:gd name="f122" fmla="*/ 58 f93 1"/>
              <a:gd name="f123" fmla="*/ 18 f92 1"/>
              <a:gd name="f124" fmla="*/ 50 f93 1"/>
              <a:gd name="f125" fmla="*/ 15 f92 1"/>
              <a:gd name="f126" fmla="*/ 40 f93 1"/>
              <a:gd name="f127" fmla="*/ 14 f92 1"/>
              <a:gd name="f128" fmla="*/ 26 f93 1"/>
              <a:gd name="f129" fmla="*/ 16 f92 1"/>
              <a:gd name="f130" fmla="*/ 10 f93 1"/>
              <a:gd name="f131" fmla="*/ 21 f92 1"/>
              <a:gd name="f132" fmla="*/ 5 f92 1"/>
              <a:gd name="f133" fmla="*/ 22 f93 1"/>
              <a:gd name="f134" fmla="*/ 2 f92 1"/>
              <a:gd name="f135" fmla="*/ 0 f92 1"/>
              <a:gd name="f136" fmla="*/ 57 f93 1"/>
              <a:gd name="f137" fmla="*/ 70 f93 1"/>
              <a:gd name="f138" fmla="*/ 8 f92 1"/>
              <a:gd name="f139" fmla="*/ 79 f93 1"/>
              <a:gd name="f140" fmla="*/ 33 f92 1"/>
              <a:gd name="f141" fmla="*/ 74 f92 1"/>
              <a:gd name="f142" fmla="*/ 48 f92 1"/>
              <a:gd name="f143" fmla="*/ 48 f93 1"/>
              <a:gd name="f144" fmla="*/ 49 f92 1"/>
              <a:gd name="f145" fmla="*/ 32 f93 1"/>
              <a:gd name="f146" fmla="*/ 52 f92 1"/>
              <a:gd name="f147" fmla="*/ 21 f93 1"/>
              <a:gd name="f148" fmla="*/ 58 f92 1"/>
              <a:gd name="f149" fmla="*/ 17 f93 1"/>
              <a:gd name="f150" fmla="*/ 69 f92 1"/>
              <a:gd name="f151" fmla="*/ 82 f92 1"/>
              <a:gd name="f152" fmla="*/ 37 f93 1"/>
              <a:gd name="f153" fmla="*/ 86 f92 1"/>
              <a:gd name="f154" fmla="*/ 52 f93 1"/>
              <a:gd name="f155" fmla="*/ f94 1 f2"/>
              <a:gd name="f156" fmla="*/ f97 1 81"/>
              <a:gd name="f157" fmla="*/ f98 1 101"/>
              <a:gd name="f158" fmla="*/ f99 1 81"/>
              <a:gd name="f159" fmla="*/ f100 1 101"/>
              <a:gd name="f160" fmla="*/ f101 1 81"/>
              <a:gd name="f161" fmla="*/ f102 1 101"/>
              <a:gd name="f162" fmla="*/ f103 1 81"/>
              <a:gd name="f163" fmla="*/ f104 1 101"/>
              <a:gd name="f164" fmla="*/ f105 1 81"/>
              <a:gd name="f165" fmla="*/ f106 1 101"/>
              <a:gd name="f166" fmla="*/ f107 1 81"/>
              <a:gd name="f167" fmla="*/ f108 1 101"/>
              <a:gd name="f168" fmla="*/ f109 1 81"/>
              <a:gd name="f169" fmla="*/ f110 1 81"/>
              <a:gd name="f170" fmla="*/ f111 1 101"/>
              <a:gd name="f171" fmla="*/ f112 1 81"/>
              <a:gd name="f172" fmla="*/ f113 1 101"/>
              <a:gd name="f173" fmla="*/ f114 1 81"/>
              <a:gd name="f174" fmla="*/ f115 1 101"/>
              <a:gd name="f175" fmla="*/ f116 1 81"/>
              <a:gd name="f176" fmla="*/ f117 1 101"/>
              <a:gd name="f177" fmla="*/ f118 1 101"/>
              <a:gd name="f178" fmla="*/ f119 1 101"/>
              <a:gd name="f179" fmla="*/ f120 1 81"/>
              <a:gd name="f180" fmla="*/ f121 1 101"/>
              <a:gd name="f181" fmla="*/ f122 1 81"/>
              <a:gd name="f182" fmla="*/ f123 1 101"/>
              <a:gd name="f183" fmla="*/ f124 1 81"/>
              <a:gd name="f184" fmla="*/ f125 1 101"/>
              <a:gd name="f185" fmla="*/ f126 1 81"/>
              <a:gd name="f186" fmla="*/ f127 1 101"/>
              <a:gd name="f187" fmla="*/ f128 1 81"/>
              <a:gd name="f188" fmla="*/ f129 1 101"/>
              <a:gd name="f189" fmla="*/ f130 1 81"/>
              <a:gd name="f190" fmla="*/ f131 1 101"/>
              <a:gd name="f191" fmla="*/ f132 1 101"/>
              <a:gd name="f192" fmla="*/ f133 1 81"/>
              <a:gd name="f193" fmla="*/ f134 1 101"/>
              <a:gd name="f194" fmla="*/ f135 1 101"/>
              <a:gd name="f195" fmla="*/ f136 1 81"/>
              <a:gd name="f196" fmla="*/ f137 1 81"/>
              <a:gd name="f197" fmla="*/ f138 1 101"/>
              <a:gd name="f198" fmla="*/ f139 1 81"/>
              <a:gd name="f199" fmla="*/ f140 1 101"/>
              <a:gd name="f200" fmla="*/ f141 1 101"/>
              <a:gd name="f201" fmla="*/ f142 1 101"/>
              <a:gd name="f202" fmla="*/ f143 1 81"/>
              <a:gd name="f203" fmla="*/ f144 1 101"/>
              <a:gd name="f204" fmla="*/ f145 1 81"/>
              <a:gd name="f205" fmla="*/ f146 1 101"/>
              <a:gd name="f206" fmla="*/ f147 1 81"/>
              <a:gd name="f207" fmla="*/ f148 1 101"/>
              <a:gd name="f208" fmla="*/ f149 1 81"/>
              <a:gd name="f209" fmla="*/ f150 1 101"/>
              <a:gd name="f210" fmla="*/ f151 1 101"/>
              <a:gd name="f211" fmla="*/ f152 1 81"/>
              <a:gd name="f212" fmla="*/ f153 1 101"/>
              <a:gd name="f213" fmla="*/ f154 1 81"/>
              <a:gd name="f214" fmla="*/ 0 1 f95"/>
              <a:gd name="f215" fmla="*/ f6 1 f95"/>
              <a:gd name="f216" fmla="*/ 0 1 f96"/>
              <a:gd name="f217" fmla="*/ f7 1 f96"/>
              <a:gd name="f218" fmla="+- f155 0 f1"/>
              <a:gd name="f219" fmla="*/ f156 1 f95"/>
              <a:gd name="f220" fmla="*/ f157 1 f96"/>
              <a:gd name="f221" fmla="*/ f158 1 f95"/>
              <a:gd name="f222" fmla="*/ f159 1 f96"/>
              <a:gd name="f223" fmla="*/ f160 1 f95"/>
              <a:gd name="f224" fmla="*/ f161 1 f96"/>
              <a:gd name="f225" fmla="*/ f162 1 f95"/>
              <a:gd name="f226" fmla="*/ f163 1 f96"/>
              <a:gd name="f227" fmla="*/ f164 1 f95"/>
              <a:gd name="f228" fmla="*/ f165 1 f96"/>
              <a:gd name="f229" fmla="*/ f166 1 f95"/>
              <a:gd name="f230" fmla="*/ f167 1 f96"/>
              <a:gd name="f231" fmla="*/ f168 1 f95"/>
              <a:gd name="f232" fmla="*/ f169 1 f95"/>
              <a:gd name="f233" fmla="*/ f170 1 f96"/>
              <a:gd name="f234" fmla="*/ f171 1 f95"/>
              <a:gd name="f235" fmla="*/ f172 1 f96"/>
              <a:gd name="f236" fmla="*/ f173 1 f95"/>
              <a:gd name="f237" fmla="*/ f174 1 f96"/>
              <a:gd name="f238" fmla="*/ f175 1 f95"/>
              <a:gd name="f239" fmla="*/ f176 1 f96"/>
              <a:gd name="f240" fmla="*/ f177 1 f96"/>
              <a:gd name="f241" fmla="*/ f178 1 f96"/>
              <a:gd name="f242" fmla="*/ f179 1 f95"/>
              <a:gd name="f243" fmla="*/ f180 1 f96"/>
              <a:gd name="f244" fmla="*/ f181 1 f95"/>
              <a:gd name="f245" fmla="*/ f182 1 f96"/>
              <a:gd name="f246" fmla="*/ f183 1 f95"/>
              <a:gd name="f247" fmla="*/ f184 1 f96"/>
              <a:gd name="f248" fmla="*/ f185 1 f95"/>
              <a:gd name="f249" fmla="*/ f186 1 f96"/>
              <a:gd name="f250" fmla="*/ f187 1 f95"/>
              <a:gd name="f251" fmla="*/ f188 1 f96"/>
              <a:gd name="f252" fmla="*/ f189 1 f95"/>
              <a:gd name="f253" fmla="*/ f190 1 f96"/>
              <a:gd name="f254" fmla="*/ f191 1 f96"/>
              <a:gd name="f255" fmla="*/ f192 1 f95"/>
              <a:gd name="f256" fmla="*/ f193 1 f96"/>
              <a:gd name="f257" fmla="*/ f194 1 f96"/>
              <a:gd name="f258" fmla="*/ f195 1 f95"/>
              <a:gd name="f259" fmla="*/ f196 1 f95"/>
              <a:gd name="f260" fmla="*/ f197 1 f96"/>
              <a:gd name="f261" fmla="*/ f198 1 f95"/>
              <a:gd name="f262" fmla="*/ f199 1 f96"/>
              <a:gd name="f263" fmla="*/ f200 1 f96"/>
              <a:gd name="f264" fmla="*/ f201 1 f96"/>
              <a:gd name="f265" fmla="*/ f202 1 f95"/>
              <a:gd name="f266" fmla="*/ f203 1 f96"/>
              <a:gd name="f267" fmla="*/ f204 1 f95"/>
              <a:gd name="f268" fmla="*/ f205 1 f96"/>
              <a:gd name="f269" fmla="*/ f206 1 f95"/>
              <a:gd name="f270" fmla="*/ f207 1 f96"/>
              <a:gd name="f271" fmla="*/ f208 1 f95"/>
              <a:gd name="f272" fmla="*/ f209 1 f96"/>
              <a:gd name="f273" fmla="*/ f210 1 f96"/>
              <a:gd name="f274" fmla="*/ f211 1 f95"/>
              <a:gd name="f275" fmla="*/ f212 1 f96"/>
              <a:gd name="f276" fmla="*/ f213 1 f95"/>
              <a:gd name="f277" fmla="*/ f214 f90 1"/>
              <a:gd name="f278" fmla="*/ f215 f90 1"/>
              <a:gd name="f279" fmla="*/ f217 f91 1"/>
              <a:gd name="f280" fmla="*/ f216 f91 1"/>
              <a:gd name="f281" fmla="*/ f219 f90 1"/>
              <a:gd name="f282" fmla="*/ f220 f91 1"/>
              <a:gd name="f283" fmla="*/ f221 f90 1"/>
              <a:gd name="f284" fmla="*/ f222 f91 1"/>
              <a:gd name="f285" fmla="*/ f223 f90 1"/>
              <a:gd name="f286" fmla="*/ f224 f91 1"/>
              <a:gd name="f287" fmla="*/ f225 f90 1"/>
              <a:gd name="f288" fmla="*/ f226 f91 1"/>
              <a:gd name="f289" fmla="*/ f227 f90 1"/>
              <a:gd name="f290" fmla="*/ f228 f91 1"/>
              <a:gd name="f291" fmla="*/ f229 f90 1"/>
              <a:gd name="f292" fmla="*/ f230 f91 1"/>
              <a:gd name="f293" fmla="*/ f231 f90 1"/>
              <a:gd name="f294" fmla="*/ f232 f90 1"/>
              <a:gd name="f295" fmla="*/ f233 f91 1"/>
              <a:gd name="f296" fmla="*/ f234 f90 1"/>
              <a:gd name="f297" fmla="*/ f235 f91 1"/>
              <a:gd name="f298" fmla="*/ f236 f90 1"/>
              <a:gd name="f299" fmla="*/ f237 f91 1"/>
              <a:gd name="f300" fmla="*/ f238 f90 1"/>
              <a:gd name="f301" fmla="*/ f239 f91 1"/>
              <a:gd name="f302" fmla="*/ f240 f91 1"/>
              <a:gd name="f303" fmla="*/ f241 f91 1"/>
              <a:gd name="f304" fmla="*/ f242 f90 1"/>
              <a:gd name="f305" fmla="*/ f243 f91 1"/>
              <a:gd name="f306" fmla="*/ f244 f90 1"/>
              <a:gd name="f307" fmla="*/ f245 f91 1"/>
              <a:gd name="f308" fmla="*/ f246 f90 1"/>
              <a:gd name="f309" fmla="*/ f247 f91 1"/>
              <a:gd name="f310" fmla="*/ f248 f90 1"/>
              <a:gd name="f311" fmla="*/ f249 f91 1"/>
              <a:gd name="f312" fmla="*/ f250 f90 1"/>
              <a:gd name="f313" fmla="*/ f251 f91 1"/>
              <a:gd name="f314" fmla="*/ f252 f90 1"/>
              <a:gd name="f315" fmla="*/ f253 f91 1"/>
              <a:gd name="f316" fmla="*/ f254 f91 1"/>
              <a:gd name="f317" fmla="*/ f255 f90 1"/>
              <a:gd name="f318" fmla="*/ f256 f91 1"/>
              <a:gd name="f319" fmla="*/ f257 f91 1"/>
              <a:gd name="f320" fmla="*/ f258 f90 1"/>
              <a:gd name="f321" fmla="*/ f259 f90 1"/>
              <a:gd name="f322" fmla="*/ f260 f91 1"/>
              <a:gd name="f323" fmla="*/ f261 f90 1"/>
              <a:gd name="f324" fmla="*/ f262 f91 1"/>
              <a:gd name="f325" fmla="*/ f263 f91 1"/>
              <a:gd name="f326" fmla="*/ f264 f91 1"/>
              <a:gd name="f327" fmla="*/ f265 f90 1"/>
              <a:gd name="f328" fmla="*/ f266 f91 1"/>
              <a:gd name="f329" fmla="*/ f267 f90 1"/>
              <a:gd name="f330" fmla="*/ f268 f91 1"/>
              <a:gd name="f331" fmla="*/ f269 f90 1"/>
              <a:gd name="f332" fmla="*/ f270 f91 1"/>
              <a:gd name="f333" fmla="*/ f271 f90 1"/>
              <a:gd name="f334" fmla="*/ f272 f91 1"/>
              <a:gd name="f335" fmla="*/ f273 f91 1"/>
              <a:gd name="f336" fmla="*/ f274 f90 1"/>
              <a:gd name="f337" fmla="*/ f275 f91 1"/>
              <a:gd name="f338" fmla="*/ f276 f9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8">
                <a:pos x="f281" y="f282"/>
              </a:cxn>
              <a:cxn ang="f218">
                <a:pos x="f283" y="f282"/>
              </a:cxn>
              <a:cxn ang="f218">
                <a:pos x="f283" y="f284"/>
              </a:cxn>
              <a:cxn ang="f218">
                <a:pos x="f285" y="f286"/>
              </a:cxn>
              <a:cxn ang="f218">
                <a:pos x="f287" y="f288"/>
              </a:cxn>
              <a:cxn ang="f218">
                <a:pos x="f289" y="f290"/>
              </a:cxn>
              <a:cxn ang="f218">
                <a:pos x="f291" y="f292"/>
              </a:cxn>
              <a:cxn ang="f218">
                <a:pos x="f293" y="f286"/>
              </a:cxn>
              <a:cxn ang="f218">
                <a:pos x="f294" y="f295"/>
              </a:cxn>
              <a:cxn ang="f218">
                <a:pos x="f296" y="f297"/>
              </a:cxn>
              <a:cxn ang="f218">
                <a:pos x="f298" y="f299"/>
              </a:cxn>
              <a:cxn ang="f218">
                <a:pos x="f300" y="f301"/>
              </a:cxn>
              <a:cxn ang="f218">
                <a:pos x="f283" y="f302"/>
              </a:cxn>
              <a:cxn ang="f218">
                <a:pos x="f283" y="f303"/>
              </a:cxn>
              <a:cxn ang="f218">
                <a:pos x="f304" y="f305"/>
              </a:cxn>
              <a:cxn ang="f218">
                <a:pos x="f306" y="f307"/>
              </a:cxn>
              <a:cxn ang="f218">
                <a:pos x="f308" y="f309"/>
              </a:cxn>
              <a:cxn ang="f218">
                <a:pos x="f310" y="f311"/>
              </a:cxn>
              <a:cxn ang="f218">
                <a:pos x="f312" y="f313"/>
              </a:cxn>
              <a:cxn ang="f218">
                <a:pos x="f314" y="f315"/>
              </a:cxn>
              <a:cxn ang="f218">
                <a:pos x="f293" y="f315"/>
              </a:cxn>
              <a:cxn ang="f218">
                <a:pos x="f293" y="f316"/>
              </a:cxn>
              <a:cxn ang="f218">
                <a:pos x="f317" y="f318"/>
              </a:cxn>
              <a:cxn ang="f218">
                <a:pos x="f310" y="f319"/>
              </a:cxn>
              <a:cxn ang="f218">
                <a:pos x="f320" y="f318"/>
              </a:cxn>
              <a:cxn ang="f218">
                <a:pos x="f321" y="f322"/>
              </a:cxn>
              <a:cxn ang="f218">
                <a:pos x="f323" y="f307"/>
              </a:cxn>
              <a:cxn ang="f218">
                <a:pos x="f281" y="f324"/>
              </a:cxn>
              <a:cxn ang="f218">
                <a:pos x="f281" y="f282"/>
              </a:cxn>
              <a:cxn ang="f218">
                <a:pos x="f283" y="f325"/>
              </a:cxn>
              <a:cxn ang="f218">
                <a:pos x="f283" y="f326"/>
              </a:cxn>
              <a:cxn ang="f218">
                <a:pos x="f327" y="f328"/>
              </a:cxn>
              <a:cxn ang="f218">
                <a:pos x="f329" y="f330"/>
              </a:cxn>
              <a:cxn ang="f218">
                <a:pos x="f331" y="f332"/>
              </a:cxn>
              <a:cxn ang="f218">
                <a:pos x="f333" y="f334"/>
              </a:cxn>
              <a:cxn ang="f218">
                <a:pos x="f317" y="f335"/>
              </a:cxn>
              <a:cxn ang="f218">
                <a:pos x="f336" y="f337"/>
              </a:cxn>
              <a:cxn ang="f218">
                <a:pos x="f338" y="f335"/>
              </a:cxn>
              <a:cxn ang="f218">
                <a:pos x="f283" y="f325"/>
              </a:cxn>
            </a:cxnLst>
            <a:rect l="f277" t="f280" r="f278" b="f279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7"/>
                  <a:pt x="f31" y="f7"/>
                </a:cubicBezTo>
                <a:cubicBezTo>
                  <a:pt x="f32" y="f7"/>
                  <a:pt x="f33" y="f8"/>
                  <a:pt x="f34" y="f16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17"/>
                  <a:pt x="f41" y="f2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48" y="f28"/>
                  <a:pt x="f31" y="f49"/>
                  <a:pt x="f50" y="f51"/>
                </a:cubicBezTo>
                <a:cubicBezTo>
                  <a:pt x="f25" y="f30"/>
                  <a:pt x="f52" y="f53"/>
                  <a:pt x="f9" y="f53"/>
                </a:cubicBezTo>
                <a:lnTo>
                  <a:pt x="f9" y="f54"/>
                </a:lnTo>
                <a:cubicBezTo>
                  <a:pt x="f9" y="f55"/>
                  <a:pt x="f9" y="f56"/>
                  <a:pt x="f39" y="f32"/>
                </a:cubicBezTo>
                <a:cubicBezTo>
                  <a:pt x="f13" y="f57"/>
                  <a:pt x="f15" y="f58"/>
                  <a:pt x="f59" y="f46"/>
                </a:cubicBezTo>
                <a:cubicBezTo>
                  <a:pt x="f52" y="f60"/>
                  <a:pt x="f21" y="f60"/>
                  <a:pt x="f23" y="f33"/>
                </a:cubicBezTo>
                <a:cubicBezTo>
                  <a:pt x="f25" y="f33"/>
                  <a:pt x="f26" y="f61"/>
                  <a:pt x="f28" y="f61"/>
                </a:cubicBezTo>
                <a:cubicBezTo>
                  <a:pt x="f30" y="f61"/>
                  <a:pt x="f31" y="f33"/>
                  <a:pt x="f56" y="f60"/>
                </a:cubicBezTo>
                <a:cubicBezTo>
                  <a:pt x="f62" y="f63"/>
                  <a:pt x="f33" y="f58"/>
                  <a:pt x="f64" y="f57"/>
                </a:cubicBezTo>
                <a:lnTo>
                  <a:pt x="f34" y="f57"/>
                </a:lnTo>
                <a:lnTo>
                  <a:pt x="f34" y="f41"/>
                </a:lnTo>
                <a:cubicBezTo>
                  <a:pt x="f44" y="f65"/>
                  <a:pt x="f60" y="f35"/>
                  <a:pt x="f66" y="f40"/>
                </a:cubicBezTo>
                <a:cubicBezTo>
                  <a:pt x="f67" y="f68"/>
                  <a:pt x="f69" y="f5"/>
                  <a:pt x="f28" y="f5"/>
                </a:cubicBezTo>
                <a:cubicBezTo>
                  <a:pt x="f25" y="f5"/>
                  <a:pt x="f70" y="f68"/>
                  <a:pt x="f17" y="f40"/>
                </a:cubicBezTo>
                <a:cubicBezTo>
                  <a:pt x="f13" y="f35"/>
                  <a:pt x="f71" y="f41"/>
                  <a:pt x="f38" y="f42"/>
                </a:cubicBezTo>
                <a:cubicBezTo>
                  <a:pt x="f72" y="f64"/>
                  <a:pt x="f73" y="f61"/>
                  <a:pt x="f37" y="f46"/>
                </a:cubicBezTo>
                <a:cubicBezTo>
                  <a:pt x="f74" y="f66"/>
                  <a:pt x="f6" y="f75"/>
                  <a:pt x="f6" y="f76"/>
                </a:cubicBezTo>
                <a:lnTo>
                  <a:pt x="f6" y="f8"/>
                </a:lnTo>
                <a:close/>
                <a:moveTo>
                  <a:pt x="f9" y="f72"/>
                </a:moveTo>
                <a:lnTo>
                  <a:pt x="f9" y="f43"/>
                </a:lnTo>
                <a:cubicBezTo>
                  <a:pt x="f77" y="f43"/>
                  <a:pt x="f19" y="f78"/>
                  <a:pt x="f43" y="f78"/>
                </a:cubicBezTo>
                <a:cubicBezTo>
                  <a:pt x="f79" y="f23"/>
                  <a:pt x="f30" y="f80"/>
                  <a:pt x="f54" y="f70"/>
                </a:cubicBezTo>
                <a:cubicBezTo>
                  <a:pt x="f67" y="f21"/>
                  <a:pt x="f48" y="f19"/>
                  <a:pt x="f57" y="f59"/>
                </a:cubicBezTo>
                <a:cubicBezTo>
                  <a:pt x="f46" y="f77"/>
                  <a:pt x="f63" y="f11"/>
                  <a:pt x="f63" y="f81"/>
                </a:cubicBezTo>
                <a:cubicBezTo>
                  <a:pt x="f63" y="f82"/>
                  <a:pt x="f58" y="f37"/>
                  <a:pt x="f66" y="f83"/>
                </a:cubicBezTo>
                <a:cubicBezTo>
                  <a:pt x="f84" y="f85"/>
                  <a:pt x="f86" y="f36"/>
                  <a:pt x="f51" y="f36"/>
                </a:cubicBezTo>
                <a:cubicBezTo>
                  <a:pt x="f26" y="f36"/>
                  <a:pt x="f43" y="f87"/>
                  <a:pt x="f70" y="f83"/>
                </a:cubicBezTo>
                <a:cubicBezTo>
                  <a:pt x="f17" y="f74"/>
                  <a:pt x="f77" y="f88"/>
                  <a:pt x="f9" y="f72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Freeform 35"/>
          <p:cNvSpPr/>
          <p:nvPr/>
        </p:nvSpPr>
        <p:spPr>
          <a:xfrm>
            <a:off x="1684818" y="465164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95"/>
              <a:gd name="f9" fmla="val 64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8"/>
              <a:gd name="f20" fmla="val 32"/>
              <a:gd name="f21" fmla="val 22"/>
              <a:gd name="f22" fmla="val 14"/>
              <a:gd name="f23" fmla="val 8"/>
              <a:gd name="f24" fmla="val 88"/>
              <a:gd name="f25" fmla="val 3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3"/>
              <a:gd name="f33" fmla="val 17"/>
              <a:gd name="f34" fmla="val 66"/>
              <a:gd name="f35" fmla="val 70"/>
              <a:gd name="f36" fmla="val 18"/>
              <a:gd name="f37" fmla="val 19"/>
              <a:gd name="f38" fmla="val 75"/>
              <a:gd name="f39" fmla="val 21"/>
              <a:gd name="f40" fmla="val 78"/>
              <a:gd name="f41" fmla="val 23"/>
              <a:gd name="f42" fmla="val 79"/>
              <a:gd name="f43" fmla="val 25"/>
              <a:gd name="f44" fmla="val 81"/>
              <a:gd name="f45" fmla="val 28"/>
              <a:gd name="f46" fmla="val 31"/>
              <a:gd name="f47" fmla="val 36"/>
              <a:gd name="f48" fmla="val 40"/>
              <a:gd name="f49" fmla="val 45"/>
              <a:gd name="f50" fmla="val 50"/>
              <a:gd name="f51" fmla="val 55"/>
              <a:gd name="f52" fmla="val 77"/>
              <a:gd name="f53" fmla="val 74"/>
              <a:gd name="f54" fmla="val 71"/>
              <a:gd name="f55" fmla="+- 0 0 -90"/>
              <a:gd name="f56" fmla="*/ f3 1 80"/>
              <a:gd name="f57" fmla="*/ f4 1 98"/>
              <a:gd name="f58" fmla="+- f7 0 f5"/>
              <a:gd name="f59" fmla="+- f6 0 f5"/>
              <a:gd name="f60" fmla="*/ f55 f0 1"/>
              <a:gd name="f61" fmla="*/ f59 1 80"/>
              <a:gd name="f62" fmla="*/ f58 1 98"/>
              <a:gd name="f63" fmla="*/ 80 f59 1"/>
              <a:gd name="f64" fmla="*/ 95 f58 1"/>
              <a:gd name="f65" fmla="*/ 64 f59 1"/>
              <a:gd name="f66" fmla="*/ 84 f58 1"/>
              <a:gd name="f67" fmla="*/ 48 f59 1"/>
              <a:gd name="f68" fmla="*/ 94 f58 1"/>
              <a:gd name="f69" fmla="*/ 32 f59 1"/>
              <a:gd name="f70" fmla="*/ 98 f58 1"/>
              <a:gd name="f71" fmla="*/ 8 f59 1"/>
              <a:gd name="f72" fmla="*/ 88 f58 1"/>
              <a:gd name="f73" fmla="*/ 0 f59 1"/>
              <a:gd name="f74" fmla="*/ 61 f58 1"/>
              <a:gd name="f75" fmla="*/ 0 f58 1"/>
              <a:gd name="f76" fmla="*/ 16 f59 1"/>
              <a:gd name="f77" fmla="*/ 54 f58 1"/>
              <a:gd name="f78" fmla="*/ 17 f59 1"/>
              <a:gd name="f79" fmla="*/ 66 f58 1"/>
              <a:gd name="f80" fmla="*/ 19 f59 1"/>
              <a:gd name="f81" fmla="*/ 75 f58 1"/>
              <a:gd name="f82" fmla="*/ 25 f59 1"/>
              <a:gd name="f83" fmla="*/ 81 f58 1"/>
              <a:gd name="f84" fmla="*/ 36 f59 1"/>
              <a:gd name="f85" fmla="*/ 82 f58 1"/>
              <a:gd name="f86" fmla="*/ 50 f59 1"/>
              <a:gd name="f87" fmla="*/ 79 f58 1"/>
              <a:gd name="f88" fmla="*/ 71 f58 1"/>
              <a:gd name="f89" fmla="*/ f60 1 f2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80"/>
              <a:gd name="f110" fmla="*/ f83 1 98"/>
              <a:gd name="f111" fmla="*/ f84 1 80"/>
              <a:gd name="f112" fmla="*/ f85 1 98"/>
              <a:gd name="f113" fmla="*/ f86 1 80"/>
              <a:gd name="f114" fmla="*/ f87 1 98"/>
              <a:gd name="f115" fmla="*/ f88 1 98"/>
              <a:gd name="f116" fmla="*/ 0 1 f61"/>
              <a:gd name="f117" fmla="*/ f6 1 f61"/>
              <a:gd name="f118" fmla="*/ 0 1 f62"/>
              <a:gd name="f119" fmla="*/ f7 1 f62"/>
              <a:gd name="f120" fmla="+- f89 0 f1"/>
              <a:gd name="f121" fmla="*/ f90 1 f61"/>
              <a:gd name="f122" fmla="*/ f91 1 f62"/>
              <a:gd name="f123" fmla="*/ f92 1 f61"/>
              <a:gd name="f124" fmla="*/ f93 1 f62"/>
              <a:gd name="f125" fmla="*/ f94 1 f61"/>
              <a:gd name="f126" fmla="*/ f95 1 f62"/>
              <a:gd name="f127" fmla="*/ f96 1 f61"/>
              <a:gd name="f128" fmla="*/ f97 1 f62"/>
              <a:gd name="f129" fmla="*/ f98 1 f61"/>
              <a:gd name="f130" fmla="*/ f99 1 f62"/>
              <a:gd name="f131" fmla="*/ f100 1 f61"/>
              <a:gd name="f132" fmla="*/ f101 1 f62"/>
              <a:gd name="f133" fmla="*/ f102 1 f62"/>
              <a:gd name="f134" fmla="*/ f103 1 f61"/>
              <a:gd name="f135" fmla="*/ f104 1 f62"/>
              <a:gd name="f136" fmla="*/ f105 1 f61"/>
              <a:gd name="f137" fmla="*/ f106 1 f62"/>
              <a:gd name="f138" fmla="*/ f107 1 f61"/>
              <a:gd name="f139" fmla="*/ f108 1 f62"/>
              <a:gd name="f140" fmla="*/ f109 1 f61"/>
              <a:gd name="f141" fmla="*/ f110 1 f62"/>
              <a:gd name="f142" fmla="*/ f111 1 f61"/>
              <a:gd name="f143" fmla="*/ f112 1 f62"/>
              <a:gd name="f144" fmla="*/ f113 1 f61"/>
              <a:gd name="f145" fmla="*/ f114 1 f62"/>
              <a:gd name="f146" fmla="*/ f115 1 f62"/>
              <a:gd name="f147" fmla="*/ f116 f56 1"/>
              <a:gd name="f148" fmla="*/ f117 f56 1"/>
              <a:gd name="f149" fmla="*/ f119 f57 1"/>
              <a:gd name="f150" fmla="*/ f118 f57 1"/>
              <a:gd name="f151" fmla="*/ f121 f56 1"/>
              <a:gd name="f152" fmla="*/ f122 f57 1"/>
              <a:gd name="f153" fmla="*/ f123 f56 1"/>
              <a:gd name="f154" fmla="*/ f124 f57 1"/>
              <a:gd name="f155" fmla="*/ f125 f56 1"/>
              <a:gd name="f156" fmla="*/ f126 f57 1"/>
              <a:gd name="f157" fmla="*/ f127 f56 1"/>
              <a:gd name="f158" fmla="*/ f128 f57 1"/>
              <a:gd name="f159" fmla="*/ f129 f56 1"/>
              <a:gd name="f160" fmla="*/ f130 f57 1"/>
              <a:gd name="f161" fmla="*/ f131 f56 1"/>
              <a:gd name="f162" fmla="*/ f132 f57 1"/>
              <a:gd name="f163" fmla="*/ f133 f57 1"/>
              <a:gd name="f164" fmla="*/ f134 f56 1"/>
              <a:gd name="f165" fmla="*/ f135 f57 1"/>
              <a:gd name="f166" fmla="*/ f136 f56 1"/>
              <a:gd name="f167" fmla="*/ f137 f57 1"/>
              <a:gd name="f168" fmla="*/ f138 f56 1"/>
              <a:gd name="f169" fmla="*/ f139 f57 1"/>
              <a:gd name="f170" fmla="*/ f140 f56 1"/>
              <a:gd name="f171" fmla="*/ f141 f57 1"/>
              <a:gd name="f172" fmla="*/ f142 f56 1"/>
              <a:gd name="f173" fmla="*/ f143 f57 1"/>
              <a:gd name="f174" fmla="*/ f144 f56 1"/>
              <a:gd name="f175" fmla="*/ f145 f57 1"/>
              <a:gd name="f176" fmla="*/ f146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0">
                <a:pos x="f151" y="f152"/>
              </a:cxn>
              <a:cxn ang="f120">
                <a:pos x="f153" y="f152"/>
              </a:cxn>
              <a:cxn ang="f120">
                <a:pos x="f153" y="f154"/>
              </a:cxn>
              <a:cxn ang="f120">
                <a:pos x="f155" y="f156"/>
              </a:cxn>
              <a:cxn ang="f120">
                <a:pos x="f157" y="f158"/>
              </a:cxn>
              <a:cxn ang="f120">
                <a:pos x="f159" y="f160"/>
              </a:cxn>
              <a:cxn ang="f120">
                <a:pos x="f161" y="f162"/>
              </a:cxn>
              <a:cxn ang="f120">
                <a:pos x="f161" y="f163"/>
              </a:cxn>
              <a:cxn ang="f120">
                <a:pos x="f164" y="f163"/>
              </a:cxn>
              <a:cxn ang="f120">
                <a:pos x="f164" y="f165"/>
              </a:cxn>
              <a:cxn ang="f120">
                <a:pos x="f166" y="f167"/>
              </a:cxn>
              <a:cxn ang="f120">
                <a:pos x="f168" y="f169"/>
              </a:cxn>
              <a:cxn ang="f120">
                <a:pos x="f170" y="f171"/>
              </a:cxn>
              <a:cxn ang="f120">
                <a:pos x="f172" y="f173"/>
              </a:cxn>
              <a:cxn ang="f120">
                <a:pos x="f174" y="f175"/>
              </a:cxn>
              <a:cxn ang="f120">
                <a:pos x="f153" y="f176"/>
              </a:cxn>
              <a:cxn ang="f120">
                <a:pos x="f153" y="f163"/>
              </a:cxn>
              <a:cxn ang="f120">
                <a:pos x="f151" y="f163"/>
              </a:cxn>
              <a:cxn ang="f120">
                <a:pos x="f151" y="f152"/>
              </a:cxn>
            </a:cxnLst>
            <a:rect l="f147" t="f150" r="f148" b="f149"/>
            <a:pathLst>
              <a:path w="80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32"/>
                  <a:pt x="f33" y="f34"/>
                </a:cubicBezTo>
                <a:cubicBezTo>
                  <a:pt x="f33" y="f35"/>
                  <a:pt x="f36" y="f27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26"/>
                  <a:pt x="f46" y="f26"/>
                  <a:pt x="f47" y="f26"/>
                </a:cubicBezTo>
                <a:cubicBezTo>
                  <a:pt x="f48" y="f26"/>
                  <a:pt x="f49" y="f44"/>
                  <a:pt x="f50" y="f42"/>
                </a:cubicBezTo>
                <a:cubicBezTo>
                  <a:pt x="f51" y="f52"/>
                  <a:pt x="f31" y="f53"/>
                  <a:pt x="f9" y="f54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8" name="Freeform 36"/>
          <p:cNvSpPr/>
          <p:nvPr/>
        </p:nvSpPr>
        <p:spPr>
          <a:xfrm>
            <a:off x="1832823" y="4600163"/>
            <a:ext cx="115827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93"/>
              <a:gd name="f9" fmla="val 105"/>
              <a:gd name="f10" fmla="val 80"/>
              <a:gd name="f11" fmla="val 115"/>
              <a:gd name="f12" fmla="val 72"/>
              <a:gd name="f13" fmla="val 124"/>
              <a:gd name="f14" fmla="val 65"/>
              <a:gd name="f15" fmla="val 132"/>
              <a:gd name="f16" fmla="val 55"/>
              <a:gd name="f17" fmla="val 42"/>
              <a:gd name="f18" fmla="val 40"/>
              <a:gd name="f19" fmla="val 37"/>
              <a:gd name="f20" fmla="val 33"/>
              <a:gd name="f21" fmla="val 135"/>
              <a:gd name="f22" fmla="val 30"/>
              <a:gd name="f23" fmla="val 27"/>
              <a:gd name="f24" fmla="val 134"/>
              <a:gd name="f25" fmla="val 25"/>
              <a:gd name="f26" fmla="val 120"/>
              <a:gd name="f27" fmla="val 26"/>
              <a:gd name="f28" fmla="val 29"/>
              <a:gd name="f29" fmla="val 121"/>
              <a:gd name="f30" fmla="val 31"/>
              <a:gd name="f31" fmla="val 122"/>
              <a:gd name="f32" fmla="val 34"/>
              <a:gd name="f33" fmla="val 123"/>
              <a:gd name="f34" fmla="val 43"/>
              <a:gd name="f35" fmla="val 47"/>
              <a:gd name="f36" fmla="val 51"/>
              <a:gd name="f37" fmla="val 54"/>
              <a:gd name="f38" fmla="val 57"/>
              <a:gd name="f39" fmla="val 119"/>
              <a:gd name="f40" fmla="val 60"/>
              <a:gd name="f41" fmla="val 117"/>
              <a:gd name="f42" fmla="val 62"/>
              <a:gd name="f43" fmla="val 114"/>
              <a:gd name="f44" fmla="val 64"/>
              <a:gd name="f45" fmla="val 111"/>
              <a:gd name="f46" fmla="val 108"/>
              <a:gd name="f47" fmla="val 66"/>
              <a:gd name="f48" fmla="val 104"/>
              <a:gd name="f49" fmla="val 67"/>
              <a:gd name="f50" fmla="val 101"/>
              <a:gd name="f51" fmla="val 97"/>
              <a:gd name="f52" fmla="val 92"/>
              <a:gd name="f53" fmla="val 83"/>
              <a:gd name="f54" fmla="val 76"/>
              <a:gd name="f55" fmla="val 58"/>
              <a:gd name="f56" fmla="val 71"/>
              <a:gd name="f57" fmla="val 52"/>
              <a:gd name="f58" fmla="val 44"/>
              <a:gd name="f59" fmla="val 32"/>
              <a:gd name="f60" fmla="val 41"/>
              <a:gd name="f61" fmla="val 48"/>
              <a:gd name="f62" fmla="val 49"/>
              <a:gd name="f63" fmla="val 46"/>
              <a:gd name="f64" fmla="val 59"/>
              <a:gd name="f65" fmla="val 28"/>
              <a:gd name="f66" fmla="val 24"/>
              <a:gd name="f67" fmla="val 22"/>
              <a:gd name="f68" fmla="val 56"/>
              <a:gd name="f69" fmla="val 20"/>
              <a:gd name="f70" fmla="val 18"/>
              <a:gd name="f71" fmla="val 53"/>
              <a:gd name="f72" fmla="val 17"/>
              <a:gd name="f73" fmla="val 15"/>
              <a:gd name="f74" fmla="val 14"/>
              <a:gd name="f75" fmla="val 13"/>
              <a:gd name="f76" fmla="val 39"/>
              <a:gd name="f77" fmla="val 36"/>
              <a:gd name="f78" fmla="val 16"/>
              <a:gd name="f79" fmla="val 23"/>
              <a:gd name="f80" fmla="val 19"/>
              <a:gd name="f81" fmla="val 21"/>
              <a:gd name="f82" fmla="val 35"/>
              <a:gd name="f83" fmla="val 1"/>
              <a:gd name="f84" fmla="val 3"/>
              <a:gd name="f85" fmla="val 5"/>
              <a:gd name="f86" fmla="val 8"/>
              <a:gd name="f87" fmla="val 12"/>
              <a:gd name="f88" fmla="val 10"/>
              <a:gd name="f89" fmla="val 7"/>
              <a:gd name="f90" fmla="val 4"/>
              <a:gd name="f91" fmla="val 73"/>
              <a:gd name="f92" fmla="val 69"/>
              <a:gd name="f93" fmla="val 45"/>
              <a:gd name="f94" fmla="val 50"/>
              <a:gd name="f95" fmla="val 63"/>
              <a:gd name="f96" fmla="val 70"/>
              <a:gd name="f97" fmla="val 81"/>
              <a:gd name="f98" fmla="val 75"/>
              <a:gd name="f99" fmla="+- 0 0 -90"/>
              <a:gd name="f100" fmla="*/ f3 1 84"/>
              <a:gd name="f101" fmla="*/ f4 1 136"/>
              <a:gd name="f102" fmla="+- f7 0 f5"/>
              <a:gd name="f103" fmla="+- f6 0 f5"/>
              <a:gd name="f104" fmla="*/ f99 f0 1"/>
              <a:gd name="f105" fmla="*/ f103 1 84"/>
              <a:gd name="f106" fmla="*/ f102 1 136"/>
              <a:gd name="f107" fmla="*/ 84 f103 1"/>
              <a:gd name="f108" fmla="*/ 93 f102 1"/>
              <a:gd name="f109" fmla="*/ 72 f103 1"/>
              <a:gd name="f110" fmla="*/ 124 f102 1"/>
              <a:gd name="f111" fmla="*/ 42 f103 1"/>
              <a:gd name="f112" fmla="*/ 136 f102 1"/>
              <a:gd name="f113" fmla="*/ 33 f103 1"/>
              <a:gd name="f114" fmla="*/ 135 f102 1"/>
              <a:gd name="f115" fmla="*/ 25 f103 1"/>
              <a:gd name="f116" fmla="*/ 134 f102 1"/>
              <a:gd name="f117" fmla="*/ 120 f102 1"/>
              <a:gd name="f118" fmla="*/ 26 f103 1"/>
              <a:gd name="f119" fmla="*/ 34 f103 1"/>
              <a:gd name="f120" fmla="*/ 122 f102 1"/>
              <a:gd name="f121" fmla="*/ 43 f103 1"/>
              <a:gd name="f122" fmla="*/ 123 f102 1"/>
              <a:gd name="f123" fmla="*/ 54 f103 1"/>
              <a:gd name="f124" fmla="*/ 121 f102 1"/>
              <a:gd name="f125" fmla="*/ 62 f103 1"/>
              <a:gd name="f126" fmla="*/ 114 f102 1"/>
              <a:gd name="f127" fmla="*/ 66 f103 1"/>
              <a:gd name="f128" fmla="*/ 104 f102 1"/>
              <a:gd name="f129" fmla="*/ 67 f103 1"/>
              <a:gd name="f130" fmla="*/ 92 f102 1"/>
              <a:gd name="f131" fmla="*/ 58 f103 1"/>
              <a:gd name="f132" fmla="*/ 71 f102 1"/>
              <a:gd name="f133" fmla="*/ 32 f103 1"/>
              <a:gd name="f134" fmla="*/ 64 f102 1"/>
              <a:gd name="f135" fmla="*/ 51 f102 1"/>
              <a:gd name="f136" fmla="*/ 52 f103 1"/>
              <a:gd name="f137" fmla="*/ 46 f102 1"/>
              <a:gd name="f138" fmla="*/ 59 f103 1"/>
              <a:gd name="f139" fmla="*/ 30 f102 1"/>
              <a:gd name="f140" fmla="*/ 24 f102 1"/>
              <a:gd name="f141" fmla="*/ 18 f102 1"/>
              <a:gd name="f142" fmla="*/ 48 f103 1"/>
              <a:gd name="f143" fmla="*/ 14 f102 1"/>
              <a:gd name="f144" fmla="*/ 39 f103 1"/>
              <a:gd name="f145" fmla="*/ 13 f102 1"/>
              <a:gd name="f146" fmla="*/ 31 f103 1"/>
              <a:gd name="f147" fmla="*/ 23 f103 1"/>
              <a:gd name="f148" fmla="*/ 19 f102 1"/>
              <a:gd name="f149" fmla="*/ 18 f103 1"/>
              <a:gd name="f150" fmla="*/ 27 f102 1"/>
              <a:gd name="f151" fmla="*/ 16 f103 1"/>
              <a:gd name="f152" fmla="*/ 41 f102 1"/>
              <a:gd name="f153" fmla="*/ 0 f103 1"/>
              <a:gd name="f154" fmla="*/ 42 f102 1"/>
              <a:gd name="f155" fmla="*/ 3 f103 1"/>
              <a:gd name="f156" fmla="*/ 23 f102 1"/>
              <a:gd name="f157" fmla="*/ 12 f103 1"/>
              <a:gd name="f158" fmla="*/ 10 f102 1"/>
              <a:gd name="f159" fmla="*/ 3 f102 1"/>
              <a:gd name="f160" fmla="*/ 40 f103 1"/>
              <a:gd name="f161" fmla="*/ 0 f102 1"/>
              <a:gd name="f162" fmla="*/ 8 f102 1"/>
              <a:gd name="f163" fmla="*/ 76 f103 1"/>
              <a:gd name="f164" fmla="*/ 28 f102 1"/>
              <a:gd name="f165" fmla="*/ 69 f103 1"/>
              <a:gd name="f166" fmla="*/ 45 f102 1"/>
              <a:gd name="f167" fmla="*/ 55 f102 1"/>
              <a:gd name="f168" fmla="*/ 56 f102 1"/>
              <a:gd name="f169" fmla="*/ 69 f102 1"/>
              <a:gd name="f170" fmla="*/ f104 1 f2"/>
              <a:gd name="f171" fmla="*/ f107 1 84"/>
              <a:gd name="f172" fmla="*/ f108 1 136"/>
              <a:gd name="f173" fmla="*/ f109 1 84"/>
              <a:gd name="f174" fmla="*/ f110 1 136"/>
              <a:gd name="f175" fmla="*/ f111 1 84"/>
              <a:gd name="f176" fmla="*/ f112 1 136"/>
              <a:gd name="f177" fmla="*/ f113 1 84"/>
              <a:gd name="f178" fmla="*/ f114 1 136"/>
              <a:gd name="f179" fmla="*/ f115 1 84"/>
              <a:gd name="f180" fmla="*/ f116 1 136"/>
              <a:gd name="f181" fmla="*/ f117 1 136"/>
              <a:gd name="f182" fmla="*/ f118 1 84"/>
              <a:gd name="f183" fmla="*/ f119 1 84"/>
              <a:gd name="f184" fmla="*/ f120 1 136"/>
              <a:gd name="f185" fmla="*/ f121 1 84"/>
              <a:gd name="f186" fmla="*/ f122 1 136"/>
              <a:gd name="f187" fmla="*/ f123 1 84"/>
              <a:gd name="f188" fmla="*/ f124 1 136"/>
              <a:gd name="f189" fmla="*/ f125 1 84"/>
              <a:gd name="f190" fmla="*/ f126 1 136"/>
              <a:gd name="f191" fmla="*/ f127 1 84"/>
              <a:gd name="f192" fmla="*/ f128 1 136"/>
              <a:gd name="f193" fmla="*/ f129 1 84"/>
              <a:gd name="f194" fmla="*/ f130 1 136"/>
              <a:gd name="f195" fmla="*/ f131 1 84"/>
              <a:gd name="f196" fmla="*/ f132 1 136"/>
              <a:gd name="f197" fmla="*/ f133 1 84"/>
              <a:gd name="f198" fmla="*/ f134 1 136"/>
              <a:gd name="f199" fmla="*/ f135 1 136"/>
              <a:gd name="f200" fmla="*/ f136 1 84"/>
              <a:gd name="f201" fmla="*/ f137 1 136"/>
              <a:gd name="f202" fmla="*/ f138 1 84"/>
              <a:gd name="f203" fmla="*/ f139 1 136"/>
              <a:gd name="f204" fmla="*/ f140 1 136"/>
              <a:gd name="f205" fmla="*/ f141 1 136"/>
              <a:gd name="f206" fmla="*/ f142 1 84"/>
              <a:gd name="f207" fmla="*/ f143 1 136"/>
              <a:gd name="f208" fmla="*/ f144 1 84"/>
              <a:gd name="f209" fmla="*/ f145 1 136"/>
              <a:gd name="f210" fmla="*/ f146 1 84"/>
              <a:gd name="f211" fmla="*/ f147 1 84"/>
              <a:gd name="f212" fmla="*/ f148 1 136"/>
              <a:gd name="f213" fmla="*/ f149 1 84"/>
              <a:gd name="f214" fmla="*/ f150 1 136"/>
              <a:gd name="f215" fmla="*/ f151 1 84"/>
              <a:gd name="f216" fmla="*/ f152 1 136"/>
              <a:gd name="f217" fmla="*/ f153 1 84"/>
              <a:gd name="f218" fmla="*/ f154 1 136"/>
              <a:gd name="f219" fmla="*/ f155 1 84"/>
              <a:gd name="f220" fmla="*/ f156 1 136"/>
              <a:gd name="f221" fmla="*/ f157 1 84"/>
              <a:gd name="f222" fmla="*/ f158 1 136"/>
              <a:gd name="f223" fmla="*/ f159 1 136"/>
              <a:gd name="f224" fmla="*/ f160 1 84"/>
              <a:gd name="f225" fmla="*/ f161 1 136"/>
              <a:gd name="f226" fmla="*/ f162 1 136"/>
              <a:gd name="f227" fmla="*/ f163 1 84"/>
              <a:gd name="f228" fmla="*/ f164 1 136"/>
              <a:gd name="f229" fmla="*/ f165 1 84"/>
              <a:gd name="f230" fmla="*/ f166 1 136"/>
              <a:gd name="f231" fmla="*/ f167 1 136"/>
              <a:gd name="f232" fmla="*/ f168 1 136"/>
              <a:gd name="f233" fmla="*/ f169 1 136"/>
              <a:gd name="f234" fmla="*/ 0 1 f105"/>
              <a:gd name="f235" fmla="*/ f6 1 f105"/>
              <a:gd name="f236" fmla="*/ 0 1 f106"/>
              <a:gd name="f237" fmla="*/ f7 1 f106"/>
              <a:gd name="f238" fmla="+- f170 0 f1"/>
              <a:gd name="f239" fmla="*/ f171 1 f105"/>
              <a:gd name="f240" fmla="*/ f172 1 f106"/>
              <a:gd name="f241" fmla="*/ f173 1 f105"/>
              <a:gd name="f242" fmla="*/ f174 1 f106"/>
              <a:gd name="f243" fmla="*/ f175 1 f105"/>
              <a:gd name="f244" fmla="*/ f176 1 f106"/>
              <a:gd name="f245" fmla="*/ f177 1 f105"/>
              <a:gd name="f246" fmla="*/ f178 1 f106"/>
              <a:gd name="f247" fmla="*/ f179 1 f105"/>
              <a:gd name="f248" fmla="*/ f180 1 f106"/>
              <a:gd name="f249" fmla="*/ f181 1 f106"/>
              <a:gd name="f250" fmla="*/ f182 1 f105"/>
              <a:gd name="f251" fmla="*/ f183 1 f105"/>
              <a:gd name="f252" fmla="*/ f184 1 f106"/>
              <a:gd name="f253" fmla="*/ f185 1 f105"/>
              <a:gd name="f254" fmla="*/ f186 1 f106"/>
              <a:gd name="f255" fmla="*/ f187 1 f105"/>
              <a:gd name="f256" fmla="*/ f188 1 f106"/>
              <a:gd name="f257" fmla="*/ f189 1 f105"/>
              <a:gd name="f258" fmla="*/ f190 1 f106"/>
              <a:gd name="f259" fmla="*/ f191 1 f105"/>
              <a:gd name="f260" fmla="*/ f192 1 f106"/>
              <a:gd name="f261" fmla="*/ f193 1 f105"/>
              <a:gd name="f262" fmla="*/ f194 1 f106"/>
              <a:gd name="f263" fmla="*/ f195 1 f105"/>
              <a:gd name="f264" fmla="*/ f196 1 f106"/>
              <a:gd name="f265" fmla="*/ f197 1 f105"/>
              <a:gd name="f266" fmla="*/ f198 1 f106"/>
              <a:gd name="f267" fmla="*/ f199 1 f106"/>
              <a:gd name="f268" fmla="*/ f200 1 f105"/>
              <a:gd name="f269" fmla="*/ f201 1 f106"/>
              <a:gd name="f270" fmla="*/ f202 1 f105"/>
              <a:gd name="f271" fmla="*/ f203 1 f106"/>
              <a:gd name="f272" fmla="*/ f204 1 f106"/>
              <a:gd name="f273" fmla="*/ f205 1 f106"/>
              <a:gd name="f274" fmla="*/ f206 1 f105"/>
              <a:gd name="f275" fmla="*/ f207 1 f106"/>
              <a:gd name="f276" fmla="*/ f208 1 f105"/>
              <a:gd name="f277" fmla="*/ f209 1 f106"/>
              <a:gd name="f278" fmla="*/ f210 1 f105"/>
              <a:gd name="f279" fmla="*/ f211 1 f105"/>
              <a:gd name="f280" fmla="*/ f212 1 f106"/>
              <a:gd name="f281" fmla="*/ f213 1 f105"/>
              <a:gd name="f282" fmla="*/ f214 1 f106"/>
              <a:gd name="f283" fmla="*/ f215 1 f105"/>
              <a:gd name="f284" fmla="*/ f216 1 f106"/>
              <a:gd name="f285" fmla="*/ f217 1 f105"/>
              <a:gd name="f286" fmla="*/ f218 1 f106"/>
              <a:gd name="f287" fmla="*/ f219 1 f105"/>
              <a:gd name="f288" fmla="*/ f220 1 f106"/>
              <a:gd name="f289" fmla="*/ f221 1 f105"/>
              <a:gd name="f290" fmla="*/ f222 1 f106"/>
              <a:gd name="f291" fmla="*/ f223 1 f106"/>
              <a:gd name="f292" fmla="*/ f224 1 f105"/>
              <a:gd name="f293" fmla="*/ f225 1 f106"/>
              <a:gd name="f294" fmla="*/ f226 1 f106"/>
              <a:gd name="f295" fmla="*/ f227 1 f105"/>
              <a:gd name="f296" fmla="*/ f228 1 f106"/>
              <a:gd name="f297" fmla="*/ f229 1 f105"/>
              <a:gd name="f298" fmla="*/ f230 1 f106"/>
              <a:gd name="f299" fmla="*/ f231 1 f106"/>
              <a:gd name="f300" fmla="*/ f232 1 f106"/>
              <a:gd name="f301" fmla="*/ f233 1 f106"/>
              <a:gd name="f302" fmla="*/ f234 f100 1"/>
              <a:gd name="f303" fmla="*/ f235 f100 1"/>
              <a:gd name="f304" fmla="*/ f237 f101 1"/>
              <a:gd name="f305" fmla="*/ f236 f101 1"/>
              <a:gd name="f306" fmla="*/ f239 f100 1"/>
              <a:gd name="f307" fmla="*/ f240 f101 1"/>
              <a:gd name="f308" fmla="*/ f241 f100 1"/>
              <a:gd name="f309" fmla="*/ f242 f101 1"/>
              <a:gd name="f310" fmla="*/ f243 f100 1"/>
              <a:gd name="f311" fmla="*/ f244 f101 1"/>
              <a:gd name="f312" fmla="*/ f245 f100 1"/>
              <a:gd name="f313" fmla="*/ f246 f101 1"/>
              <a:gd name="f314" fmla="*/ f247 f100 1"/>
              <a:gd name="f315" fmla="*/ f248 f101 1"/>
              <a:gd name="f316" fmla="*/ f249 f101 1"/>
              <a:gd name="f317" fmla="*/ f250 f100 1"/>
              <a:gd name="f318" fmla="*/ f251 f100 1"/>
              <a:gd name="f319" fmla="*/ f252 f101 1"/>
              <a:gd name="f320" fmla="*/ f253 f100 1"/>
              <a:gd name="f321" fmla="*/ f254 f101 1"/>
              <a:gd name="f322" fmla="*/ f255 f100 1"/>
              <a:gd name="f323" fmla="*/ f256 f101 1"/>
              <a:gd name="f324" fmla="*/ f257 f100 1"/>
              <a:gd name="f325" fmla="*/ f258 f101 1"/>
              <a:gd name="f326" fmla="*/ f259 f100 1"/>
              <a:gd name="f327" fmla="*/ f260 f101 1"/>
              <a:gd name="f328" fmla="*/ f261 f100 1"/>
              <a:gd name="f329" fmla="*/ f262 f101 1"/>
              <a:gd name="f330" fmla="*/ f263 f100 1"/>
              <a:gd name="f331" fmla="*/ f264 f101 1"/>
              <a:gd name="f332" fmla="*/ f265 f100 1"/>
              <a:gd name="f333" fmla="*/ f266 f101 1"/>
              <a:gd name="f334" fmla="*/ f267 f101 1"/>
              <a:gd name="f335" fmla="*/ f268 f100 1"/>
              <a:gd name="f336" fmla="*/ f269 f101 1"/>
              <a:gd name="f337" fmla="*/ f270 f100 1"/>
              <a:gd name="f338" fmla="*/ f271 f101 1"/>
              <a:gd name="f339" fmla="*/ f272 f101 1"/>
              <a:gd name="f340" fmla="*/ f273 f101 1"/>
              <a:gd name="f341" fmla="*/ f274 f100 1"/>
              <a:gd name="f342" fmla="*/ f275 f101 1"/>
              <a:gd name="f343" fmla="*/ f276 f100 1"/>
              <a:gd name="f344" fmla="*/ f277 f101 1"/>
              <a:gd name="f345" fmla="*/ f278 f100 1"/>
              <a:gd name="f346" fmla="*/ f279 f100 1"/>
              <a:gd name="f347" fmla="*/ f280 f101 1"/>
              <a:gd name="f348" fmla="*/ f281 f100 1"/>
              <a:gd name="f349" fmla="*/ f282 f101 1"/>
              <a:gd name="f350" fmla="*/ f283 f100 1"/>
              <a:gd name="f351" fmla="*/ f284 f101 1"/>
              <a:gd name="f352" fmla="*/ f285 f100 1"/>
              <a:gd name="f353" fmla="*/ f286 f101 1"/>
              <a:gd name="f354" fmla="*/ f287 f100 1"/>
              <a:gd name="f355" fmla="*/ f288 f101 1"/>
              <a:gd name="f356" fmla="*/ f289 f100 1"/>
              <a:gd name="f357" fmla="*/ f290 f101 1"/>
              <a:gd name="f358" fmla="*/ f291 f101 1"/>
              <a:gd name="f359" fmla="*/ f292 f100 1"/>
              <a:gd name="f360" fmla="*/ f293 f101 1"/>
              <a:gd name="f361" fmla="*/ f294 f101 1"/>
              <a:gd name="f362" fmla="*/ f295 f100 1"/>
              <a:gd name="f363" fmla="*/ f296 f101 1"/>
              <a:gd name="f364" fmla="*/ f297 f100 1"/>
              <a:gd name="f365" fmla="*/ f298 f101 1"/>
              <a:gd name="f366" fmla="*/ f299 f101 1"/>
              <a:gd name="f367" fmla="*/ f300 f101 1"/>
              <a:gd name="f368" fmla="*/ f301 f10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8">
                <a:pos x="f306" y="f307"/>
              </a:cxn>
              <a:cxn ang="f238">
                <a:pos x="f308" y="f309"/>
              </a:cxn>
              <a:cxn ang="f238">
                <a:pos x="f310" y="f311"/>
              </a:cxn>
              <a:cxn ang="f238">
                <a:pos x="f312" y="f313"/>
              </a:cxn>
              <a:cxn ang="f238">
                <a:pos x="f314" y="f315"/>
              </a:cxn>
              <a:cxn ang="f238">
                <a:pos x="f314" y="f316"/>
              </a:cxn>
              <a:cxn ang="f238">
                <a:pos x="f317" y="f316"/>
              </a:cxn>
              <a:cxn ang="f238">
                <a:pos x="f318" y="f319"/>
              </a:cxn>
              <a:cxn ang="f238">
                <a:pos x="f320" y="f321"/>
              </a:cxn>
              <a:cxn ang="f238">
                <a:pos x="f322" y="f323"/>
              </a:cxn>
              <a:cxn ang="f238">
                <a:pos x="f324" y="f325"/>
              </a:cxn>
              <a:cxn ang="f238">
                <a:pos x="f326" y="f327"/>
              </a:cxn>
              <a:cxn ang="f238">
                <a:pos x="f328" y="f329"/>
              </a:cxn>
              <a:cxn ang="f238">
                <a:pos x="f330" y="f331"/>
              </a:cxn>
              <a:cxn ang="f238">
                <a:pos x="f332" y="f333"/>
              </a:cxn>
              <a:cxn ang="f238">
                <a:pos x="f332" y="f334"/>
              </a:cxn>
              <a:cxn ang="f238">
                <a:pos x="f335" y="f336"/>
              </a:cxn>
              <a:cxn ang="f238">
                <a:pos x="f337" y="f338"/>
              </a:cxn>
              <a:cxn ang="f238">
                <a:pos x="f330" y="f339"/>
              </a:cxn>
              <a:cxn ang="f238">
                <a:pos x="f322" y="f340"/>
              </a:cxn>
              <a:cxn ang="f238">
                <a:pos x="f341" y="f342"/>
              </a:cxn>
              <a:cxn ang="f238">
                <a:pos x="f343" y="f344"/>
              </a:cxn>
              <a:cxn ang="f238">
                <a:pos x="f345" y="f342"/>
              </a:cxn>
              <a:cxn ang="f238">
                <a:pos x="f346" y="f347"/>
              </a:cxn>
              <a:cxn ang="f238">
                <a:pos x="f348" y="f349"/>
              </a:cxn>
              <a:cxn ang="f238">
                <a:pos x="f350" y="f351"/>
              </a:cxn>
              <a:cxn ang="f238">
                <a:pos x="f350" y="f315"/>
              </a:cxn>
              <a:cxn ang="f238">
                <a:pos x="f352" y="f315"/>
              </a:cxn>
              <a:cxn ang="f238">
                <a:pos x="f352" y="f353"/>
              </a:cxn>
              <a:cxn ang="f238">
                <a:pos x="f354" y="f355"/>
              </a:cxn>
              <a:cxn ang="f238">
                <a:pos x="f356" y="f357"/>
              </a:cxn>
              <a:cxn ang="f238">
                <a:pos x="f314" y="f358"/>
              </a:cxn>
              <a:cxn ang="f238">
                <a:pos x="f359" y="f360"/>
              </a:cxn>
              <a:cxn ang="f238">
                <a:pos x="f326" y="f361"/>
              </a:cxn>
              <a:cxn ang="f238">
                <a:pos x="f362" y="f363"/>
              </a:cxn>
              <a:cxn ang="f238">
                <a:pos x="f364" y="f365"/>
              </a:cxn>
              <a:cxn ang="f238">
                <a:pos x="f322" y="f366"/>
              </a:cxn>
              <a:cxn ang="f238">
                <a:pos x="f322" y="f367"/>
              </a:cxn>
              <a:cxn ang="f238">
                <a:pos x="f362" y="f368"/>
              </a:cxn>
              <a:cxn ang="f238">
                <a:pos x="f306" y="f307"/>
              </a:cxn>
            </a:cxnLst>
            <a:rect l="f302" t="f305" r="f303" b="f304"/>
            <a:pathLst>
              <a:path w="84" h="136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1"/>
                  <a:pt x="f23" y="f24"/>
                  <a:pt x="f25" y="f24"/>
                </a:cubicBezTo>
                <a:lnTo>
                  <a:pt x="f2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1"/>
                </a:cubicBezTo>
                <a:cubicBezTo>
                  <a:pt x="f19" y="f33"/>
                  <a:pt x="f18" y="f33"/>
                  <a:pt x="f34" y="f33"/>
                </a:cubicBezTo>
                <a:cubicBezTo>
                  <a:pt x="f35" y="f33"/>
                  <a:pt x="f36" y="f31"/>
                  <a:pt x="f37" y="f29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14" y="f46"/>
                  <a:pt x="f47" y="f48"/>
                </a:cubicBezTo>
                <a:cubicBezTo>
                  <a:pt x="f49" y="f50"/>
                  <a:pt x="f49" y="f51"/>
                  <a:pt x="f49" y="f52"/>
                </a:cubicBezTo>
                <a:cubicBezTo>
                  <a:pt x="f49" y="f53"/>
                  <a:pt x="f44" y="f54"/>
                  <a:pt x="f55" y="f56"/>
                </a:cubicBezTo>
                <a:cubicBezTo>
                  <a:pt x="f57" y="f47"/>
                  <a:pt x="f58" y="f44"/>
                  <a:pt x="f59" y="f44"/>
                </a:cubicBezTo>
                <a:lnTo>
                  <a:pt x="f59" y="f36"/>
                </a:lnTo>
                <a:cubicBezTo>
                  <a:pt x="f60" y="f36"/>
                  <a:pt x="f61" y="f62"/>
                  <a:pt x="f57" y="f63"/>
                </a:cubicBezTo>
                <a:cubicBezTo>
                  <a:pt x="f38" y="f17"/>
                  <a:pt x="f64" y="f19"/>
                  <a:pt x="f64" y="f22"/>
                </a:cubicBezTo>
                <a:cubicBezTo>
                  <a:pt x="f64" y="f65"/>
                  <a:pt x="f64" y="f27"/>
                  <a:pt x="f55" y="f66"/>
                </a:cubicBezTo>
                <a:cubicBezTo>
                  <a:pt x="f38" y="f67"/>
                  <a:pt x="f68" y="f69"/>
                  <a:pt x="f37" y="f70"/>
                </a:cubicBezTo>
                <a:cubicBezTo>
                  <a:pt x="f71" y="f72"/>
                  <a:pt x="f36" y="f73"/>
                  <a:pt x="f61" y="f74"/>
                </a:cubicBezTo>
                <a:cubicBezTo>
                  <a:pt x="f63" y="f75"/>
                  <a:pt x="f34" y="f75"/>
                  <a:pt x="f76" y="f75"/>
                </a:cubicBezTo>
                <a:cubicBezTo>
                  <a:pt x="f77" y="f75"/>
                  <a:pt x="f20" y="f75"/>
                  <a:pt x="f30" y="f74"/>
                </a:cubicBezTo>
                <a:cubicBezTo>
                  <a:pt x="f65" y="f73"/>
                  <a:pt x="f27" y="f78"/>
                  <a:pt x="f79" y="f80"/>
                </a:cubicBezTo>
                <a:cubicBezTo>
                  <a:pt x="f81" y="f81"/>
                  <a:pt x="f80" y="f66"/>
                  <a:pt x="f70" y="f23"/>
                </a:cubicBezTo>
                <a:cubicBezTo>
                  <a:pt x="f72" y="f30"/>
                  <a:pt x="f78" y="f77"/>
                  <a:pt x="f78" y="f60"/>
                </a:cubicBezTo>
                <a:lnTo>
                  <a:pt x="f78" y="f24"/>
                </a:lnTo>
                <a:lnTo>
                  <a:pt x="f5" y="f24"/>
                </a:lnTo>
                <a:lnTo>
                  <a:pt x="f5" y="f17"/>
                </a:lnTo>
                <a:cubicBezTo>
                  <a:pt x="f5" y="f82"/>
                  <a:pt x="f83" y="f65"/>
                  <a:pt x="f84" y="f79"/>
                </a:cubicBezTo>
                <a:cubicBezTo>
                  <a:pt x="f85" y="f70"/>
                  <a:pt x="f86" y="f74"/>
                  <a:pt x="f87" y="f88"/>
                </a:cubicBezTo>
                <a:cubicBezTo>
                  <a:pt x="f73" y="f89"/>
                  <a:pt x="f69" y="f90"/>
                  <a:pt x="f25" y="f84"/>
                </a:cubicBezTo>
                <a:cubicBezTo>
                  <a:pt x="f22" y="f83"/>
                  <a:pt x="f82" y="f5"/>
                  <a:pt x="f18" y="f5"/>
                </a:cubicBezTo>
                <a:cubicBezTo>
                  <a:pt x="f36" y="f5"/>
                  <a:pt x="f64" y="f84"/>
                  <a:pt x="f47" y="f86"/>
                </a:cubicBezTo>
                <a:cubicBezTo>
                  <a:pt x="f12" y="f75"/>
                  <a:pt x="f54" y="f80"/>
                  <a:pt x="f54" y="f65"/>
                </a:cubicBezTo>
                <a:cubicBezTo>
                  <a:pt x="f54" y="f32"/>
                  <a:pt x="f91" y="f18"/>
                  <a:pt x="f92" y="f93"/>
                </a:cubicBezTo>
                <a:cubicBezTo>
                  <a:pt x="f14" y="f94"/>
                  <a:pt x="f40" y="f37"/>
                  <a:pt x="f37" y="f16"/>
                </a:cubicBezTo>
                <a:lnTo>
                  <a:pt x="f37" y="f68"/>
                </a:lnTo>
                <a:cubicBezTo>
                  <a:pt x="f95" y="f55"/>
                  <a:pt x="f96" y="f95"/>
                  <a:pt x="f54" y="f92"/>
                </a:cubicBezTo>
                <a:cubicBezTo>
                  <a:pt x="f97" y="f98"/>
                  <a:pt x="f6" y="f53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Freeform 37"/>
          <p:cNvSpPr/>
          <p:nvPr/>
        </p:nvSpPr>
        <p:spPr>
          <a:xfrm>
            <a:off x="1974390" y="4651644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5"/>
              <a:gd name="f29" fmla="val 46"/>
              <a:gd name="f30" fmla="val 86"/>
              <a:gd name="f31" fmla="val 50"/>
              <a:gd name="f32" fmla="val 57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94"/>
              <a:gd name="f39" fmla="val 74"/>
              <a:gd name="f40" fmla="val 96"/>
              <a:gd name="f41" fmla="val 68"/>
              <a:gd name="f42" fmla="val 98"/>
              <a:gd name="f43" fmla="val 99"/>
              <a:gd name="f44" fmla="val 51"/>
              <a:gd name="f45" fmla="val 35"/>
              <a:gd name="f46" fmla="val 22"/>
              <a:gd name="f47" fmla="val 14"/>
              <a:gd name="f48" fmla="val 5"/>
              <a:gd name="f49" fmla="val 79"/>
              <a:gd name="f50" fmla="val 4"/>
              <a:gd name="f51" fmla="val 13"/>
              <a:gd name="f52" fmla="val 47"/>
              <a:gd name="f53" fmla="val 59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51 f73 1"/>
              <a:gd name="f97" fmla="*/ 100 f72 1"/>
              <a:gd name="f98" fmla="*/ 14 f73 1"/>
              <a:gd name="f99" fmla="*/ 87 f72 1"/>
              <a:gd name="f100" fmla="*/ 0 f73 1"/>
              <a:gd name="f101" fmla="*/ 51 f72 1"/>
              <a:gd name="f102" fmla="*/ 13 f73 1"/>
              <a:gd name="f103" fmla="*/ 14 f72 1"/>
              <a:gd name="f104" fmla="*/ 47 f73 1"/>
              <a:gd name="f105" fmla="*/ 0 f72 1"/>
              <a:gd name="f106" fmla="*/ 76 f73 1"/>
              <a:gd name="f107" fmla="*/ 11 f72 1"/>
              <a:gd name="f108" fmla="*/ 43 f72 1"/>
              <a:gd name="f109" fmla="*/ 71 f73 1"/>
              <a:gd name="f110" fmla="*/ 40 f72 1"/>
              <a:gd name="f111" fmla="*/ 65 f73 1"/>
              <a:gd name="f112" fmla="*/ 20 f72 1"/>
              <a:gd name="f113" fmla="*/ 46 f73 1"/>
              <a:gd name="f114" fmla="*/ 13 f72 1"/>
              <a:gd name="f115" fmla="*/ 25 f73 1"/>
              <a:gd name="f116" fmla="*/ 21 f72 1"/>
              <a:gd name="f117" fmla="*/ f74 1 f2"/>
              <a:gd name="f118" fmla="*/ f77 1 87"/>
              <a:gd name="f119" fmla="*/ f78 1 100"/>
              <a:gd name="f120" fmla="*/ f79 1 87"/>
              <a:gd name="f121" fmla="*/ f80 1 87"/>
              <a:gd name="f122" fmla="*/ f81 1 100"/>
              <a:gd name="f123" fmla="*/ f82 1 87"/>
              <a:gd name="f124" fmla="*/ f83 1 100"/>
              <a:gd name="f125" fmla="*/ f84 1 87"/>
              <a:gd name="f126" fmla="*/ f85 1 100"/>
              <a:gd name="f127" fmla="*/ f86 1 87"/>
              <a:gd name="f128" fmla="*/ f87 1 100"/>
              <a:gd name="f129" fmla="*/ f88 1 87"/>
              <a:gd name="f130" fmla="*/ f89 1 100"/>
              <a:gd name="f131" fmla="*/ f90 1 87"/>
              <a:gd name="f132" fmla="*/ f91 1 100"/>
              <a:gd name="f133" fmla="*/ f92 1 87"/>
              <a:gd name="f134" fmla="*/ f93 1 100"/>
              <a:gd name="f135" fmla="*/ f94 1 87"/>
              <a:gd name="f136" fmla="*/ f95 1 100"/>
              <a:gd name="f137" fmla="*/ f96 1 87"/>
              <a:gd name="f138" fmla="*/ f97 1 100"/>
              <a:gd name="f139" fmla="*/ f98 1 87"/>
              <a:gd name="f140" fmla="*/ f99 1 100"/>
              <a:gd name="f141" fmla="*/ f100 1 87"/>
              <a:gd name="f142" fmla="*/ f101 1 100"/>
              <a:gd name="f143" fmla="*/ f102 1 87"/>
              <a:gd name="f144" fmla="*/ f103 1 100"/>
              <a:gd name="f145" fmla="*/ f104 1 87"/>
              <a:gd name="f146" fmla="*/ f105 1 100"/>
              <a:gd name="f147" fmla="*/ f106 1 87"/>
              <a:gd name="f148" fmla="*/ f107 1 100"/>
              <a:gd name="f149" fmla="*/ f108 1 100"/>
              <a:gd name="f150" fmla="*/ f109 1 87"/>
              <a:gd name="f151" fmla="*/ f110 1 100"/>
              <a:gd name="f152" fmla="*/ f111 1 87"/>
              <a:gd name="f153" fmla="*/ f112 1 100"/>
              <a:gd name="f154" fmla="*/ f113 1 87"/>
              <a:gd name="f155" fmla="*/ f114 1 100"/>
              <a:gd name="f156" fmla="*/ f115 1 87"/>
              <a:gd name="f157" fmla="*/ f116 1 100"/>
              <a:gd name="f158" fmla="*/ 0 1 f75"/>
              <a:gd name="f159" fmla="*/ f6 1 f75"/>
              <a:gd name="f160" fmla="*/ 0 1 f76"/>
              <a:gd name="f161" fmla="*/ f7 1 f76"/>
              <a:gd name="f162" fmla="+- f117 0 f1"/>
              <a:gd name="f163" fmla="*/ f118 1 f75"/>
              <a:gd name="f164" fmla="*/ f119 1 f76"/>
              <a:gd name="f165" fmla="*/ f120 1 f75"/>
              <a:gd name="f166" fmla="*/ f121 1 f75"/>
              <a:gd name="f167" fmla="*/ f122 1 f76"/>
              <a:gd name="f168" fmla="*/ f123 1 f75"/>
              <a:gd name="f169" fmla="*/ f124 1 f76"/>
              <a:gd name="f170" fmla="*/ f125 1 f75"/>
              <a:gd name="f171" fmla="*/ f126 1 f76"/>
              <a:gd name="f172" fmla="*/ f127 1 f75"/>
              <a:gd name="f173" fmla="*/ f128 1 f76"/>
              <a:gd name="f174" fmla="*/ f129 1 f75"/>
              <a:gd name="f175" fmla="*/ f130 1 f76"/>
              <a:gd name="f176" fmla="*/ f131 1 f75"/>
              <a:gd name="f177" fmla="*/ f132 1 f76"/>
              <a:gd name="f178" fmla="*/ f133 1 f75"/>
              <a:gd name="f179" fmla="*/ f134 1 f76"/>
              <a:gd name="f180" fmla="*/ f135 1 f75"/>
              <a:gd name="f181" fmla="*/ f136 1 f76"/>
              <a:gd name="f182" fmla="*/ f137 1 f75"/>
              <a:gd name="f183" fmla="*/ f138 1 f76"/>
              <a:gd name="f184" fmla="*/ f139 1 f75"/>
              <a:gd name="f185" fmla="*/ f140 1 f76"/>
              <a:gd name="f186" fmla="*/ f141 1 f75"/>
              <a:gd name="f187" fmla="*/ f142 1 f76"/>
              <a:gd name="f188" fmla="*/ f143 1 f75"/>
              <a:gd name="f189" fmla="*/ f144 1 f76"/>
              <a:gd name="f190" fmla="*/ f145 1 f75"/>
              <a:gd name="f191" fmla="*/ f146 1 f76"/>
              <a:gd name="f192" fmla="*/ f147 1 f75"/>
              <a:gd name="f193" fmla="*/ f148 1 f76"/>
              <a:gd name="f194" fmla="*/ f149 1 f76"/>
              <a:gd name="f195" fmla="*/ f150 1 f75"/>
              <a:gd name="f196" fmla="*/ f151 1 f76"/>
              <a:gd name="f197" fmla="*/ f152 1 f75"/>
              <a:gd name="f198" fmla="*/ f153 1 f76"/>
              <a:gd name="f199" fmla="*/ f154 1 f75"/>
              <a:gd name="f200" fmla="*/ f155 1 f76"/>
              <a:gd name="f201" fmla="*/ f156 1 f75"/>
              <a:gd name="f202" fmla="*/ f157 1 f76"/>
              <a:gd name="f203" fmla="*/ f158 f70 1"/>
              <a:gd name="f204" fmla="*/ f159 f70 1"/>
              <a:gd name="f205" fmla="*/ f161 f71 1"/>
              <a:gd name="f206" fmla="*/ f160 f71 1"/>
              <a:gd name="f207" fmla="*/ f163 f70 1"/>
              <a:gd name="f208" fmla="*/ f164 f71 1"/>
              <a:gd name="f209" fmla="*/ f165 f70 1"/>
              <a:gd name="f210" fmla="*/ f166 f70 1"/>
              <a:gd name="f211" fmla="*/ f167 f71 1"/>
              <a:gd name="f212" fmla="*/ f168 f70 1"/>
              <a:gd name="f213" fmla="*/ f169 f71 1"/>
              <a:gd name="f214" fmla="*/ f170 f70 1"/>
              <a:gd name="f215" fmla="*/ f171 f71 1"/>
              <a:gd name="f216" fmla="*/ f172 f70 1"/>
              <a:gd name="f217" fmla="*/ f173 f71 1"/>
              <a:gd name="f218" fmla="*/ f174 f70 1"/>
              <a:gd name="f219" fmla="*/ f175 f71 1"/>
              <a:gd name="f220" fmla="*/ f176 f70 1"/>
              <a:gd name="f221" fmla="*/ f177 f71 1"/>
              <a:gd name="f222" fmla="*/ f178 f70 1"/>
              <a:gd name="f223" fmla="*/ f179 f71 1"/>
              <a:gd name="f224" fmla="*/ f180 f70 1"/>
              <a:gd name="f225" fmla="*/ f181 f71 1"/>
              <a:gd name="f226" fmla="*/ f182 f70 1"/>
              <a:gd name="f227" fmla="*/ f183 f71 1"/>
              <a:gd name="f228" fmla="*/ f184 f70 1"/>
              <a:gd name="f229" fmla="*/ f185 f71 1"/>
              <a:gd name="f230" fmla="*/ f186 f70 1"/>
              <a:gd name="f231" fmla="*/ f187 f71 1"/>
              <a:gd name="f232" fmla="*/ f188 f70 1"/>
              <a:gd name="f233" fmla="*/ f189 f71 1"/>
              <a:gd name="f234" fmla="*/ f190 f70 1"/>
              <a:gd name="f235" fmla="*/ f191 f71 1"/>
              <a:gd name="f236" fmla="*/ f192 f70 1"/>
              <a:gd name="f237" fmla="*/ f193 f71 1"/>
              <a:gd name="f238" fmla="*/ f194 f71 1"/>
              <a:gd name="f239" fmla="*/ f195 f70 1"/>
              <a:gd name="f240" fmla="*/ f196 f71 1"/>
              <a:gd name="f241" fmla="*/ f197 f70 1"/>
              <a:gd name="f242" fmla="*/ f198 f71 1"/>
              <a:gd name="f243" fmla="*/ f199 f70 1"/>
              <a:gd name="f244" fmla="*/ f200 f71 1"/>
              <a:gd name="f245" fmla="*/ f201 f70 1"/>
              <a:gd name="f246" fmla="*/ f202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2">
                <a:pos x="f207" y="f208"/>
              </a:cxn>
              <a:cxn ang="f162">
                <a:pos x="f209" y="f208"/>
              </a:cxn>
              <a:cxn ang="f162">
                <a:pos x="f210" y="f211"/>
              </a:cxn>
              <a:cxn ang="f162">
                <a:pos x="f212" y="f213"/>
              </a:cxn>
              <a:cxn ang="f162">
                <a:pos x="f214" y="f215"/>
              </a:cxn>
              <a:cxn ang="f162">
                <a:pos x="f216" y="f217"/>
              </a:cxn>
              <a:cxn ang="f162">
                <a:pos x="f218" y="f219"/>
              </a:cxn>
              <a:cxn ang="f162">
                <a:pos x="f220" y="f221"/>
              </a:cxn>
              <a:cxn ang="f162">
                <a:pos x="f222" y="f221"/>
              </a:cxn>
              <a:cxn ang="f162">
                <a:pos x="f222" y="f223"/>
              </a:cxn>
              <a:cxn ang="f162">
                <a:pos x="f224" y="f225"/>
              </a:cxn>
              <a:cxn ang="f162">
                <a:pos x="f226" y="f227"/>
              </a:cxn>
              <a:cxn ang="f162">
                <a:pos x="f228" y="f229"/>
              </a:cxn>
              <a:cxn ang="f162">
                <a:pos x="f230" y="f231"/>
              </a:cxn>
              <a:cxn ang="f162">
                <a:pos x="f232" y="f233"/>
              </a:cxn>
              <a:cxn ang="f162">
                <a:pos x="f234" y="f235"/>
              </a:cxn>
              <a:cxn ang="f162">
                <a:pos x="f236" y="f237"/>
              </a:cxn>
              <a:cxn ang="f162">
                <a:pos x="f207" y="f238"/>
              </a:cxn>
              <a:cxn ang="f162">
                <a:pos x="f207" y="f208"/>
              </a:cxn>
              <a:cxn ang="f162">
                <a:pos x="f239" y="f240"/>
              </a:cxn>
              <a:cxn ang="f162">
                <a:pos x="f241" y="f242"/>
              </a:cxn>
              <a:cxn ang="f162">
                <a:pos x="f243" y="f244"/>
              </a:cxn>
              <a:cxn ang="f162">
                <a:pos x="f245" y="f246"/>
              </a:cxn>
              <a:cxn ang="f162">
                <a:pos x="f209" y="f240"/>
              </a:cxn>
              <a:cxn ang="f162">
                <a:pos x="f239" y="f240"/>
              </a:cxn>
            </a:cxnLst>
            <a:rect l="f203" t="f206" r="f204" b="f20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0"/>
                </a:cubicBezTo>
                <a:cubicBezTo>
                  <a:pt x="f32" y="f30"/>
                  <a:pt x="f12" y="f28"/>
                  <a:pt x="f33" y="f34"/>
                </a:cubicBezTo>
                <a:cubicBezTo>
                  <a:pt x="f35" y="f36"/>
                  <a:pt x="f22" y="f35"/>
                  <a:pt x="f26" y="f18"/>
                </a:cubicBezTo>
                <a:lnTo>
                  <a:pt x="f28" y="f18"/>
                </a:lnTo>
                <a:lnTo>
                  <a:pt x="f28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2" y="f43"/>
                  <a:pt x="f32" y="f7"/>
                  <a:pt x="f44" y="f7"/>
                </a:cubicBezTo>
                <a:cubicBezTo>
                  <a:pt x="f45" y="f7"/>
                  <a:pt x="f46" y="f40"/>
                  <a:pt x="f47" y="f6"/>
                </a:cubicBezTo>
                <a:cubicBezTo>
                  <a:pt x="f48" y="f49"/>
                  <a:pt x="f5" y="f14"/>
                  <a:pt x="f5" y="f44"/>
                </a:cubicBezTo>
                <a:cubicBezTo>
                  <a:pt x="f5" y="f45"/>
                  <a:pt x="f50" y="f17"/>
                  <a:pt x="f51" y="f47"/>
                </a:cubicBezTo>
                <a:cubicBezTo>
                  <a:pt x="f15" y="f50"/>
                  <a:pt x="f23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51"/>
                  <a:pt x="f29" y="f51"/>
                </a:cubicBezTo>
                <a:cubicBezTo>
                  <a:pt x="f25" y="f51"/>
                  <a:pt x="f67" y="f9"/>
                  <a:pt x="f61" y="f15"/>
                </a:cubicBezTo>
                <a:cubicBezTo>
                  <a:pt x="f63" y="f19"/>
                  <a:pt x="f11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Freeform 38"/>
          <p:cNvSpPr/>
          <p:nvPr/>
        </p:nvSpPr>
        <p:spPr>
          <a:xfrm>
            <a:off x="2122395" y="4651644"/>
            <a:ext cx="10296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26"/>
              <a:gd name="f37" fmla="val 6"/>
              <a:gd name="f38" fmla="val 32"/>
              <a:gd name="f39" fmla="val 37"/>
              <a:gd name="f40" fmla="val 1"/>
              <a:gd name="f41" fmla="val 43"/>
              <a:gd name="f42" fmla="val 66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1 f49 1"/>
              <a:gd name="f60" fmla="*/ 60 f50 1"/>
              <a:gd name="f61" fmla="*/ 22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8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8 f50 1"/>
              <a:gd name="f75" fmla="*/ 0 f49 1"/>
              <a:gd name="f76" fmla="*/ 72 f50 1"/>
              <a:gd name="f77" fmla="*/ 9 f49 1"/>
              <a:gd name="f78" fmla="*/ 36 f49 1"/>
              <a:gd name="f79" fmla="*/ f51 1 f2"/>
              <a:gd name="f80" fmla="*/ f54 1 80"/>
              <a:gd name="f81" fmla="*/ f55 1 98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98"/>
              <a:gd name="f99" fmla="*/ f73 1 80"/>
              <a:gd name="f100" fmla="*/ f74 1 80"/>
              <a:gd name="f101" fmla="*/ f75 1 98"/>
              <a:gd name="f102" fmla="*/ f76 1 80"/>
              <a:gd name="f103" fmla="*/ f77 1 98"/>
              <a:gd name="f104" fmla="*/ f78 1 98"/>
              <a:gd name="f105" fmla="*/ 0 1 f52"/>
              <a:gd name="f106" fmla="*/ f6 1 f52"/>
              <a:gd name="f107" fmla="*/ 0 1 f53"/>
              <a:gd name="f108" fmla="*/ f7 1 f53"/>
              <a:gd name="f109" fmla="+- f79 0 f1"/>
              <a:gd name="f110" fmla="*/ f80 1 f52"/>
              <a:gd name="f111" fmla="*/ f81 1 f53"/>
              <a:gd name="f112" fmla="*/ f82 1 f52"/>
              <a:gd name="f113" fmla="*/ f83 1 f53"/>
              <a:gd name="f114" fmla="*/ f84 1 f52"/>
              <a:gd name="f115" fmla="*/ f85 1 f53"/>
              <a:gd name="f116" fmla="*/ f86 1 f52"/>
              <a:gd name="f117" fmla="*/ f87 1 f53"/>
              <a:gd name="f118" fmla="*/ f88 1 f52"/>
              <a:gd name="f119" fmla="*/ f89 1 f53"/>
              <a:gd name="f120" fmla="*/ f90 1 f52"/>
              <a:gd name="f121" fmla="*/ f91 1 f53"/>
              <a:gd name="f122" fmla="*/ f92 1 f52"/>
              <a:gd name="f123" fmla="*/ f93 1 f53"/>
              <a:gd name="f124" fmla="*/ f94 1 f52"/>
              <a:gd name="f125" fmla="*/ f95 1 f53"/>
              <a:gd name="f126" fmla="*/ f96 1 f52"/>
              <a:gd name="f127" fmla="*/ f97 1 f53"/>
              <a:gd name="f128" fmla="*/ f98 1 f53"/>
              <a:gd name="f129" fmla="*/ f99 1 f52"/>
              <a:gd name="f130" fmla="*/ f100 1 f52"/>
              <a:gd name="f131" fmla="*/ f101 1 f53"/>
              <a:gd name="f132" fmla="*/ f102 1 f52"/>
              <a:gd name="f133" fmla="*/ f103 1 f53"/>
              <a:gd name="f134" fmla="*/ f104 1 f53"/>
              <a:gd name="f135" fmla="*/ f105 f47 1"/>
              <a:gd name="f136" fmla="*/ f106 f47 1"/>
              <a:gd name="f137" fmla="*/ f108 f48 1"/>
              <a:gd name="f138" fmla="*/ f107 f48 1"/>
              <a:gd name="f139" fmla="*/ f110 f47 1"/>
              <a:gd name="f140" fmla="*/ f111 f48 1"/>
              <a:gd name="f141" fmla="*/ f112 f47 1"/>
              <a:gd name="f142" fmla="*/ f113 f48 1"/>
              <a:gd name="f143" fmla="*/ f114 f47 1"/>
              <a:gd name="f144" fmla="*/ f115 f48 1"/>
              <a:gd name="f145" fmla="*/ f116 f47 1"/>
              <a:gd name="f146" fmla="*/ f117 f48 1"/>
              <a:gd name="f147" fmla="*/ f118 f47 1"/>
              <a:gd name="f148" fmla="*/ f119 f48 1"/>
              <a:gd name="f149" fmla="*/ f120 f47 1"/>
              <a:gd name="f150" fmla="*/ f121 f48 1"/>
              <a:gd name="f151" fmla="*/ f122 f47 1"/>
              <a:gd name="f152" fmla="*/ f123 f48 1"/>
              <a:gd name="f153" fmla="*/ f124 f47 1"/>
              <a:gd name="f154" fmla="*/ f125 f48 1"/>
              <a:gd name="f155" fmla="*/ f126 f47 1"/>
              <a:gd name="f156" fmla="*/ f127 f48 1"/>
              <a:gd name="f157" fmla="*/ f128 f48 1"/>
              <a:gd name="f158" fmla="*/ f129 f47 1"/>
              <a:gd name="f159" fmla="*/ f130 f47 1"/>
              <a:gd name="f160" fmla="*/ f131 f48 1"/>
              <a:gd name="f161" fmla="*/ f132 f47 1"/>
              <a:gd name="f162" fmla="*/ f133 f48 1"/>
              <a:gd name="f163" fmla="*/ f134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9">
                <a:pos x="f139" y="f140"/>
              </a:cxn>
              <a:cxn ang="f109">
                <a:pos x="f141" y="f140"/>
              </a:cxn>
              <a:cxn ang="f109">
                <a:pos x="f141" y="f142"/>
              </a:cxn>
              <a:cxn ang="f109">
                <a:pos x="f143" y="f144"/>
              </a:cxn>
              <a:cxn ang="f109">
                <a:pos x="f145" y="f146"/>
              </a:cxn>
              <a:cxn ang="f109">
                <a:pos x="f147" y="f148"/>
              </a:cxn>
              <a:cxn ang="f109">
                <a:pos x="f149" y="f150"/>
              </a:cxn>
              <a:cxn ang="f109">
                <a:pos x="f151" y="f152"/>
              </a:cxn>
              <a:cxn ang="f109">
                <a:pos x="f153" y="f154"/>
              </a:cxn>
              <a:cxn ang="f109">
                <a:pos x="f153" y="f140"/>
              </a:cxn>
              <a:cxn ang="f109">
                <a:pos x="f155" y="f140"/>
              </a:cxn>
              <a:cxn ang="f109">
                <a:pos x="f155" y="f156"/>
              </a:cxn>
              <a:cxn ang="f109">
                <a:pos x="f153" y="f156"/>
              </a:cxn>
              <a:cxn ang="f109">
                <a:pos x="f153" y="f157"/>
              </a:cxn>
              <a:cxn ang="f109">
                <a:pos x="f158" y="f156"/>
              </a:cxn>
              <a:cxn ang="f109">
                <a:pos x="f159" y="f160"/>
              </a:cxn>
              <a:cxn ang="f109">
                <a:pos x="f161" y="f162"/>
              </a:cxn>
              <a:cxn ang="f109">
                <a:pos x="f139" y="f163"/>
              </a:cxn>
              <a:cxn ang="f109">
                <a:pos x="f139" y="f140"/>
              </a:cxn>
            </a:cxnLst>
            <a:rect l="f135" t="f138" r="f136" b="f137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36" y="f37"/>
                  <a:pt x="f38" y="f33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3"/>
                  <a:pt x="f43" y="f35"/>
                </a:cubicBezTo>
                <a:cubicBezTo>
                  <a:pt x="f44" y="f28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Freeform 39"/>
          <p:cNvSpPr/>
          <p:nvPr/>
        </p:nvSpPr>
        <p:spPr>
          <a:xfrm>
            <a:off x="816092" y="2631057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90"/>
              <a:gd name="f8" fmla="val 475"/>
              <a:gd name="f9" fmla="val 232"/>
              <a:gd name="f10" fmla="val 432"/>
              <a:gd name="f11" fmla="val 230"/>
              <a:gd name="f12" fmla="val 339"/>
              <a:gd name="f13" fmla="val 213"/>
              <a:gd name="f14" fmla="val 317"/>
              <a:gd name="f15" fmla="val 179"/>
              <a:gd name="f16" fmla="val 318"/>
              <a:gd name="f17" fmla="val 119"/>
              <a:gd name="f18" fmla="val 336"/>
              <a:gd name="f19" fmla="val 123"/>
              <a:gd name="f20" fmla="val 276"/>
              <a:gd name="f21" fmla="val 93"/>
              <a:gd name="f22" fmla="val 239"/>
              <a:gd name="f23" fmla="val 60"/>
              <a:gd name="f24" fmla="val 209"/>
              <a:gd name="f25" fmla="val 55"/>
              <a:gd name="f26" fmla="val 161"/>
              <a:gd name="f27" fmla="val 52"/>
              <a:gd name="f28" fmla="val 143"/>
              <a:gd name="f29" fmla="val 50"/>
              <a:gd name="f30" fmla="val 125"/>
              <a:gd name="f31" fmla="val 46"/>
              <a:gd name="f32" fmla="val 108"/>
              <a:gd name="f33" fmla="val 47"/>
              <a:gd name="f34" fmla="val 98"/>
              <a:gd name="f35" fmla="val 88"/>
              <a:gd name="f36" fmla="val 51"/>
              <a:gd name="f37" fmla="val 79"/>
              <a:gd name="f38" fmla="val 57"/>
              <a:gd name="f39" fmla="val 63"/>
              <a:gd name="f40" fmla="val 75"/>
              <a:gd name="f41" fmla="val 72"/>
              <a:gd name="f42" fmla="val 83"/>
              <a:gd name="f43" fmla="val 96"/>
              <a:gd name="f44" fmla="val 103"/>
              <a:gd name="f45" fmla="val 130"/>
              <a:gd name="f46" fmla="val 118"/>
              <a:gd name="f47" fmla="val 162"/>
              <a:gd name="f48" fmla="val 139"/>
              <a:gd name="f49" fmla="val 196"/>
              <a:gd name="f50" fmla="val 169"/>
              <a:gd name="f51" fmla="val 226"/>
              <a:gd name="f52" fmla="val 206"/>
              <a:gd name="f53" fmla="val 245"/>
              <a:gd name="f54" fmla="val 234"/>
              <a:gd name="f55" fmla="val 291"/>
              <a:gd name="f56" fmla="val 343"/>
              <a:gd name="f57" fmla="val 327"/>
              <a:gd name="f58" fmla="val 424"/>
              <a:gd name="f59" fmla="val 344"/>
              <a:gd name="f60" fmla="val 391"/>
              <a:gd name="f61" fmla="val 388"/>
              <a:gd name="f62" fmla="val 389"/>
              <a:gd name="f63" fmla="val 385"/>
              <a:gd name="f64" fmla="val 382"/>
              <a:gd name="f65" fmla="val 387"/>
              <a:gd name="f66" fmla="val 325"/>
              <a:gd name="f67" fmla="val 367"/>
              <a:gd name="f68" fmla="val 249"/>
              <a:gd name="f69" fmla="val 201"/>
              <a:gd name="f70" fmla="val 331"/>
              <a:gd name="f71" fmla="val 137"/>
              <a:gd name="f72" fmla="val 271"/>
              <a:gd name="f73" fmla="val 76"/>
              <a:gd name="f74" fmla="val 202"/>
              <a:gd name="f75" fmla="val 43"/>
              <a:gd name="f76" fmla="val 16"/>
              <a:gd name="f77" fmla="val 122"/>
              <a:gd name="f78" fmla="val 1"/>
              <a:gd name="f79" fmla="val 131"/>
              <a:gd name="f80" fmla="val 147"/>
              <a:gd name="f81" fmla="val 2"/>
              <a:gd name="f82" fmla="val 212"/>
              <a:gd name="f83" fmla="val 7"/>
              <a:gd name="f84" fmla="val 258"/>
              <a:gd name="f85" fmla="val 11"/>
              <a:gd name="f86" fmla="val 303"/>
              <a:gd name="f87" fmla="val 41"/>
              <a:gd name="f88" fmla="val 352"/>
              <a:gd name="f89" fmla="val 64"/>
              <a:gd name="f90" fmla="val 417"/>
              <a:gd name="f91" fmla="+- 0 0 -90"/>
              <a:gd name="f92" fmla="*/ f3 1 510"/>
              <a:gd name="f93" fmla="*/ f4 1 390"/>
              <a:gd name="f94" fmla="+- f7 0 f5"/>
              <a:gd name="f95" fmla="+- f6 0 f5"/>
              <a:gd name="f96" fmla="*/ f91 f0 1"/>
              <a:gd name="f97" fmla="*/ f95 1 510"/>
              <a:gd name="f98" fmla="*/ f94 1 390"/>
              <a:gd name="f99" fmla="*/ 475 f95 1"/>
              <a:gd name="f100" fmla="*/ 232 f94 1"/>
              <a:gd name="f101" fmla="*/ 317 f95 1"/>
              <a:gd name="f102" fmla="*/ 179 f94 1"/>
              <a:gd name="f103" fmla="*/ 276 f95 1"/>
              <a:gd name="f104" fmla="*/ 93 f94 1"/>
              <a:gd name="f105" fmla="*/ 161 f95 1"/>
              <a:gd name="f106" fmla="*/ 52 f94 1"/>
              <a:gd name="f107" fmla="*/ 108 f95 1"/>
              <a:gd name="f108" fmla="*/ 47 f94 1"/>
              <a:gd name="f109" fmla="*/ 79 f95 1"/>
              <a:gd name="f110" fmla="*/ 57 f94 1"/>
              <a:gd name="f111" fmla="*/ 83 f95 1"/>
              <a:gd name="f112" fmla="*/ 96 f94 1"/>
              <a:gd name="f113" fmla="*/ 139 f95 1"/>
              <a:gd name="f114" fmla="*/ 196 f94 1"/>
              <a:gd name="f115" fmla="*/ 234 f95 1"/>
              <a:gd name="f116" fmla="*/ 276 f94 1"/>
              <a:gd name="f117" fmla="*/ 424 f95 1"/>
              <a:gd name="f118" fmla="*/ 344 f94 1"/>
              <a:gd name="f119" fmla="*/ 391 f95 1"/>
              <a:gd name="f120" fmla="*/ 390 f94 1"/>
              <a:gd name="f121" fmla="*/ 382 f95 1"/>
              <a:gd name="f122" fmla="*/ 387 f94 1"/>
              <a:gd name="f123" fmla="*/ 201 f95 1"/>
              <a:gd name="f124" fmla="*/ 331 f94 1"/>
              <a:gd name="f125" fmla="*/ 43 f95 1"/>
              <a:gd name="f126" fmla="*/ 119 f94 1"/>
              <a:gd name="f127" fmla="*/ 122 f95 1"/>
              <a:gd name="f128" fmla="*/ 1 f94 1"/>
              <a:gd name="f129" fmla="*/ 147 f95 1"/>
              <a:gd name="f130" fmla="*/ 2 f94 1"/>
              <a:gd name="f131" fmla="*/ 303 f95 1"/>
              <a:gd name="f132" fmla="*/ 41 f94 1"/>
              <a:gd name="f133" fmla="*/ 510 f95 1"/>
              <a:gd name="f134" fmla="*/ 169 f94 1"/>
              <a:gd name="f135" fmla="*/ f96 1 f2"/>
              <a:gd name="f136" fmla="*/ f99 1 510"/>
              <a:gd name="f137" fmla="*/ f100 1 390"/>
              <a:gd name="f138" fmla="*/ f101 1 510"/>
              <a:gd name="f139" fmla="*/ f102 1 390"/>
              <a:gd name="f140" fmla="*/ f103 1 510"/>
              <a:gd name="f141" fmla="*/ f104 1 390"/>
              <a:gd name="f142" fmla="*/ f105 1 510"/>
              <a:gd name="f143" fmla="*/ f106 1 390"/>
              <a:gd name="f144" fmla="*/ f107 1 510"/>
              <a:gd name="f145" fmla="*/ f108 1 390"/>
              <a:gd name="f146" fmla="*/ f109 1 510"/>
              <a:gd name="f147" fmla="*/ f110 1 390"/>
              <a:gd name="f148" fmla="*/ f111 1 510"/>
              <a:gd name="f149" fmla="*/ f112 1 390"/>
              <a:gd name="f150" fmla="*/ f113 1 510"/>
              <a:gd name="f151" fmla="*/ f114 1 390"/>
              <a:gd name="f152" fmla="*/ f115 1 510"/>
              <a:gd name="f153" fmla="*/ f116 1 390"/>
              <a:gd name="f154" fmla="*/ f117 1 510"/>
              <a:gd name="f155" fmla="*/ f118 1 390"/>
              <a:gd name="f156" fmla="*/ f119 1 510"/>
              <a:gd name="f157" fmla="*/ f120 1 390"/>
              <a:gd name="f158" fmla="*/ f121 1 510"/>
              <a:gd name="f159" fmla="*/ f122 1 390"/>
              <a:gd name="f160" fmla="*/ f123 1 510"/>
              <a:gd name="f161" fmla="*/ f124 1 390"/>
              <a:gd name="f162" fmla="*/ f125 1 510"/>
              <a:gd name="f163" fmla="*/ f126 1 390"/>
              <a:gd name="f164" fmla="*/ f127 1 510"/>
              <a:gd name="f165" fmla="*/ f128 1 390"/>
              <a:gd name="f166" fmla="*/ f129 1 510"/>
              <a:gd name="f167" fmla="*/ f130 1 390"/>
              <a:gd name="f168" fmla="*/ f131 1 510"/>
              <a:gd name="f169" fmla="*/ f132 1 390"/>
              <a:gd name="f170" fmla="*/ f133 1 510"/>
              <a:gd name="f171" fmla="*/ f134 1 390"/>
              <a:gd name="f172" fmla="*/ 0 1 f97"/>
              <a:gd name="f173" fmla="*/ f6 1 f97"/>
              <a:gd name="f174" fmla="*/ 0 1 f98"/>
              <a:gd name="f175" fmla="*/ f7 1 f98"/>
              <a:gd name="f176" fmla="+- f135 0 f1"/>
              <a:gd name="f177" fmla="*/ f136 1 f97"/>
              <a:gd name="f178" fmla="*/ f137 1 f98"/>
              <a:gd name="f179" fmla="*/ f138 1 f97"/>
              <a:gd name="f180" fmla="*/ f139 1 f98"/>
              <a:gd name="f181" fmla="*/ f140 1 f97"/>
              <a:gd name="f182" fmla="*/ f141 1 f98"/>
              <a:gd name="f183" fmla="*/ f142 1 f97"/>
              <a:gd name="f184" fmla="*/ f143 1 f98"/>
              <a:gd name="f185" fmla="*/ f144 1 f97"/>
              <a:gd name="f186" fmla="*/ f145 1 f98"/>
              <a:gd name="f187" fmla="*/ f146 1 f97"/>
              <a:gd name="f188" fmla="*/ f147 1 f98"/>
              <a:gd name="f189" fmla="*/ f148 1 f97"/>
              <a:gd name="f190" fmla="*/ f149 1 f98"/>
              <a:gd name="f191" fmla="*/ f150 1 f97"/>
              <a:gd name="f192" fmla="*/ f151 1 f98"/>
              <a:gd name="f193" fmla="*/ f152 1 f97"/>
              <a:gd name="f194" fmla="*/ f153 1 f98"/>
              <a:gd name="f195" fmla="*/ f154 1 f97"/>
              <a:gd name="f196" fmla="*/ f155 1 f98"/>
              <a:gd name="f197" fmla="*/ f156 1 f97"/>
              <a:gd name="f198" fmla="*/ f157 1 f98"/>
              <a:gd name="f199" fmla="*/ f158 1 f97"/>
              <a:gd name="f200" fmla="*/ f159 1 f98"/>
              <a:gd name="f201" fmla="*/ f160 1 f97"/>
              <a:gd name="f202" fmla="*/ f161 1 f98"/>
              <a:gd name="f203" fmla="*/ f162 1 f97"/>
              <a:gd name="f204" fmla="*/ f163 1 f98"/>
              <a:gd name="f205" fmla="*/ f164 1 f97"/>
              <a:gd name="f206" fmla="*/ f165 1 f98"/>
              <a:gd name="f207" fmla="*/ f166 1 f97"/>
              <a:gd name="f208" fmla="*/ f167 1 f98"/>
              <a:gd name="f209" fmla="*/ f168 1 f97"/>
              <a:gd name="f210" fmla="*/ f169 1 f98"/>
              <a:gd name="f211" fmla="*/ f170 1 f97"/>
              <a:gd name="f212" fmla="*/ f171 1 f98"/>
              <a:gd name="f213" fmla="*/ f172 f92 1"/>
              <a:gd name="f214" fmla="*/ f173 f92 1"/>
              <a:gd name="f215" fmla="*/ f175 f93 1"/>
              <a:gd name="f216" fmla="*/ f174 f93 1"/>
              <a:gd name="f217" fmla="*/ f177 f92 1"/>
              <a:gd name="f218" fmla="*/ f178 f93 1"/>
              <a:gd name="f219" fmla="*/ f179 f92 1"/>
              <a:gd name="f220" fmla="*/ f180 f93 1"/>
              <a:gd name="f221" fmla="*/ f181 f92 1"/>
              <a:gd name="f222" fmla="*/ f182 f93 1"/>
              <a:gd name="f223" fmla="*/ f183 f92 1"/>
              <a:gd name="f224" fmla="*/ f184 f93 1"/>
              <a:gd name="f225" fmla="*/ f185 f92 1"/>
              <a:gd name="f226" fmla="*/ f186 f93 1"/>
              <a:gd name="f227" fmla="*/ f187 f92 1"/>
              <a:gd name="f228" fmla="*/ f188 f93 1"/>
              <a:gd name="f229" fmla="*/ f189 f92 1"/>
              <a:gd name="f230" fmla="*/ f190 f93 1"/>
              <a:gd name="f231" fmla="*/ f191 f92 1"/>
              <a:gd name="f232" fmla="*/ f192 f93 1"/>
              <a:gd name="f233" fmla="*/ f193 f92 1"/>
              <a:gd name="f234" fmla="*/ f194 f93 1"/>
              <a:gd name="f235" fmla="*/ f195 f92 1"/>
              <a:gd name="f236" fmla="*/ f196 f93 1"/>
              <a:gd name="f237" fmla="*/ f197 f92 1"/>
              <a:gd name="f238" fmla="*/ f198 f93 1"/>
              <a:gd name="f239" fmla="*/ f199 f92 1"/>
              <a:gd name="f240" fmla="*/ f200 f93 1"/>
              <a:gd name="f241" fmla="*/ f201 f92 1"/>
              <a:gd name="f242" fmla="*/ f202 f93 1"/>
              <a:gd name="f243" fmla="*/ f203 f92 1"/>
              <a:gd name="f244" fmla="*/ f204 f93 1"/>
              <a:gd name="f245" fmla="*/ f205 f92 1"/>
              <a:gd name="f246" fmla="*/ f206 f93 1"/>
              <a:gd name="f247" fmla="*/ f207 f92 1"/>
              <a:gd name="f248" fmla="*/ f208 f93 1"/>
              <a:gd name="f249" fmla="*/ f209 f92 1"/>
              <a:gd name="f250" fmla="*/ f210 f93 1"/>
              <a:gd name="f251" fmla="*/ f211 f92 1"/>
              <a:gd name="f252" fmla="*/ f212 f9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6">
                <a:pos x="f217" y="f218"/>
              </a:cxn>
              <a:cxn ang="f176">
                <a:pos x="f219" y="f220"/>
              </a:cxn>
              <a:cxn ang="f176">
                <a:pos x="f221" y="f222"/>
              </a:cxn>
              <a:cxn ang="f176">
                <a:pos x="f223" y="f224"/>
              </a:cxn>
              <a:cxn ang="f176">
                <a:pos x="f225" y="f226"/>
              </a:cxn>
              <a:cxn ang="f176">
                <a:pos x="f227" y="f228"/>
              </a:cxn>
              <a:cxn ang="f176">
                <a:pos x="f229" y="f230"/>
              </a:cxn>
              <a:cxn ang="f176">
                <a:pos x="f231" y="f232"/>
              </a:cxn>
              <a:cxn ang="f176">
                <a:pos x="f233" y="f234"/>
              </a:cxn>
              <a:cxn ang="f176">
                <a:pos x="f235" y="f236"/>
              </a:cxn>
              <a:cxn ang="f176">
                <a:pos x="f237" y="f238"/>
              </a:cxn>
              <a:cxn ang="f176">
                <a:pos x="f239" y="f240"/>
              </a:cxn>
              <a:cxn ang="f176">
                <a:pos x="f241" y="f242"/>
              </a:cxn>
              <a:cxn ang="f176">
                <a:pos x="f243" y="f244"/>
              </a:cxn>
              <a:cxn ang="f176">
                <a:pos x="f245" y="f246"/>
              </a:cxn>
              <a:cxn ang="f176">
                <a:pos x="f247" y="f248"/>
              </a:cxn>
              <a:cxn ang="f176">
                <a:pos x="f249" y="f250"/>
              </a:cxn>
              <a:cxn ang="f176">
                <a:pos x="f251" y="f252"/>
              </a:cxn>
              <a:cxn ang="f176">
                <a:pos x="f217" y="f218"/>
              </a:cxn>
            </a:cxnLst>
            <a:rect l="f213" t="f216" r="f214" b="f215"/>
            <a:pathLst>
              <a:path w="510" h="39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cubicBezTo>
                  <a:pt x="f34" y="f33"/>
                  <a:pt x="f35" y="f36"/>
                  <a:pt x="f37" y="f38"/>
                </a:cubicBezTo>
                <a:cubicBezTo>
                  <a:pt x="f39" y="f40"/>
                  <a:pt x="f41" y="f37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20"/>
                </a:cubicBezTo>
                <a:cubicBezTo>
                  <a:pt x="f55" y="f16"/>
                  <a:pt x="f56" y="f57"/>
                  <a:pt x="f58" y="f59"/>
                </a:cubicBezTo>
                <a:lnTo>
                  <a:pt x="f60" y="f7"/>
                </a:lnTo>
                <a:cubicBezTo>
                  <a:pt x="f61" y="f62"/>
                  <a:pt x="f63" y="f61"/>
                  <a:pt x="f64" y="f65"/>
                </a:cubicBezTo>
                <a:cubicBezTo>
                  <a:pt x="f66" y="f67"/>
                  <a:pt x="f68" y="f63"/>
                  <a:pt x="f69" y="f70"/>
                </a:cubicBezTo>
                <a:cubicBezTo>
                  <a:pt x="f71" y="f72"/>
                  <a:pt x="f73" y="f74"/>
                  <a:pt x="f75" y="f17"/>
                </a:cubicBezTo>
                <a:cubicBezTo>
                  <a:pt x="f5" y="f76"/>
                  <a:pt x="f39" y="f5"/>
                  <a:pt x="f77" y="f78"/>
                </a:cubicBezTo>
                <a:cubicBezTo>
                  <a:pt x="f79" y="f78"/>
                  <a:pt x="f48" y="f78"/>
                  <a:pt x="f80" y="f81"/>
                </a:cubicBezTo>
                <a:cubicBezTo>
                  <a:pt x="f82" y="f83"/>
                  <a:pt x="f84" y="f85"/>
                  <a:pt x="f86" y="f87"/>
                </a:cubicBezTo>
                <a:cubicBezTo>
                  <a:pt x="f88" y="f89"/>
                  <a:pt x="f90" y="f26"/>
                  <a:pt x="f6" y="f50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Freeform 40"/>
          <p:cNvSpPr/>
          <p:nvPr/>
        </p:nvSpPr>
        <p:spPr>
          <a:xfrm>
            <a:off x="934836" y="2687878"/>
            <a:ext cx="509823" cy="39363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00"/>
              <a:gd name="f7" fmla="val 6721"/>
              <a:gd name="f8" fmla="val 9535"/>
              <a:gd name="f9" fmla="val 5786"/>
              <a:gd name="f10" fmla="val 7192"/>
              <a:gd name="f11" fmla="val 5258"/>
              <a:gd name="f12" fmla="val 6421"/>
              <a:gd name="f13" fmla="val 4388"/>
              <a:gd name="f14" fmla="val 5650"/>
              <a:gd name="f15" fmla="val 3518"/>
              <a:gd name="f16" fmla="val 6582"/>
              <a:gd name="f17" fmla="val 2866"/>
              <a:gd name="f18" fmla="val 5376"/>
              <a:gd name="f19" fmla="val 1498"/>
              <a:gd name="f20" fmla="val 4385"/>
              <a:gd name="f21" fmla="val 374"/>
              <a:gd name="f22" fmla="val 3594"/>
              <a:gd name="f23" fmla="val 399"/>
              <a:gd name="f24" fmla="val 2348"/>
              <a:gd name="f25" fmla="val 103"/>
              <a:gd name="f26" fmla="val 1491"/>
              <a:gd name="f27" fmla="+- 0 0 101"/>
              <a:gd name="f28" fmla="val 569"/>
              <a:gd name="f29" fmla="val 23"/>
              <a:gd name="f30" fmla="val 234"/>
              <a:gd name="f31" fmla="val 273"/>
              <a:gd name="f32" fmla="+- 0 0 183"/>
              <a:gd name="f33" fmla="val 851"/>
              <a:gd name="f34" fmla="val 25"/>
              <a:gd name="f35" fmla="val 986"/>
              <a:gd name="f36" fmla="val 339"/>
              <a:gd name="f37" fmla="val 1599"/>
              <a:gd name="f38" fmla="val 860"/>
              <a:gd name="f39" fmla="val 2755"/>
              <a:gd name="f40" fmla="val 1037"/>
              <a:gd name="f41" fmla="val 3976"/>
              <a:gd name="f42" fmla="val 1800"/>
              <a:gd name="f43" fmla="val 4967"/>
              <a:gd name="f44" fmla="val 2584"/>
              <a:gd name="f45" fmla="val 5986"/>
              <a:gd name="f46" fmla="val 3314"/>
              <a:gd name="f47" fmla="val 6793"/>
              <a:gd name="f48" fmla="val 4280"/>
              <a:gd name="f49" fmla="val 7721"/>
              <a:gd name="f50" fmla="val 5768"/>
              <a:gd name="f51" fmla="val 9150"/>
              <a:gd name="f52" fmla="val 7126"/>
              <a:gd name="f53" fmla="val 9422"/>
              <a:gd name="f54" fmla="val 9213"/>
              <a:gd name="f55" fmla="+- 0 0 -90"/>
              <a:gd name="f56" fmla="*/ f3 1 10000"/>
              <a:gd name="f57" fmla="*/ f4 1 10000"/>
              <a:gd name="f58" fmla="+- f6 0 f5"/>
              <a:gd name="f59" fmla="*/ f55 f0 1"/>
              <a:gd name="f60" fmla="*/ f58 1 10000"/>
              <a:gd name="f61" fmla="*/ 10000 f58 1"/>
              <a:gd name="f62" fmla="*/ 4388 f58 1"/>
              <a:gd name="f63" fmla="*/ 1498 f58 1"/>
              <a:gd name="f64" fmla="*/ 103 f58 1"/>
              <a:gd name="f65" fmla="*/ 273 f58 1"/>
              <a:gd name="f66" fmla="*/ 1599 f58 1"/>
              <a:gd name="f67" fmla="*/ 4967 f58 1"/>
              <a:gd name="f68" fmla="*/ 7721 f58 1"/>
              <a:gd name="f69" fmla="*/ 6721 f58 1"/>
              <a:gd name="f70" fmla="*/ 6421 f58 1"/>
              <a:gd name="f71" fmla="*/ 5376 f58 1"/>
              <a:gd name="f72" fmla="*/ 2348 f58 1"/>
              <a:gd name="f73" fmla="*/ 234 f58 1"/>
              <a:gd name="f74" fmla="*/ 339 f58 1"/>
              <a:gd name="f75" fmla="*/ 1800 f58 1"/>
              <a:gd name="f76" fmla="*/ 4280 f58 1"/>
              <a:gd name="f77" fmla="*/ 9213 f58 1"/>
              <a:gd name="f78" fmla="*/ f59 1 f2"/>
              <a:gd name="f79" fmla="*/ f61 1 10000"/>
              <a:gd name="f80" fmla="*/ f62 1 10000"/>
              <a:gd name="f81" fmla="*/ f63 1 10000"/>
              <a:gd name="f82" fmla="*/ f64 1 10000"/>
              <a:gd name="f83" fmla="*/ f65 1 10000"/>
              <a:gd name="f84" fmla="*/ f66 1 10000"/>
              <a:gd name="f85" fmla="*/ f67 1 10000"/>
              <a:gd name="f86" fmla="*/ f68 1 10000"/>
              <a:gd name="f87" fmla="*/ f69 1 10000"/>
              <a:gd name="f88" fmla="*/ f70 1 10000"/>
              <a:gd name="f89" fmla="*/ f71 1 10000"/>
              <a:gd name="f90" fmla="*/ f72 1 10000"/>
              <a:gd name="f91" fmla="*/ f73 1 10000"/>
              <a:gd name="f92" fmla="*/ f74 1 10000"/>
              <a:gd name="f93" fmla="*/ f75 1 10000"/>
              <a:gd name="f94" fmla="*/ f76 1 10000"/>
              <a:gd name="f95" fmla="*/ f77 1 10000"/>
              <a:gd name="f96" fmla="*/ f5 1 f60"/>
              <a:gd name="f97" fmla="*/ f6 1 f60"/>
              <a:gd name="f98" fmla="+- f78 0 f1"/>
              <a:gd name="f99" fmla="*/ f79 1 f60"/>
              <a:gd name="f100" fmla="*/ f87 1 f60"/>
              <a:gd name="f101" fmla="*/ f88 1 f60"/>
              <a:gd name="f102" fmla="*/ f80 1 f60"/>
              <a:gd name="f103" fmla="*/ f89 1 f60"/>
              <a:gd name="f104" fmla="*/ f81 1 f60"/>
              <a:gd name="f105" fmla="*/ f90 1 f60"/>
              <a:gd name="f106" fmla="*/ f82 1 f60"/>
              <a:gd name="f107" fmla="*/ f91 1 f60"/>
              <a:gd name="f108" fmla="*/ f83 1 f60"/>
              <a:gd name="f109" fmla="*/ f92 1 f60"/>
              <a:gd name="f110" fmla="*/ f84 1 f60"/>
              <a:gd name="f111" fmla="*/ f93 1 f60"/>
              <a:gd name="f112" fmla="*/ f85 1 f60"/>
              <a:gd name="f113" fmla="*/ f94 1 f60"/>
              <a:gd name="f114" fmla="*/ f86 1 f60"/>
              <a:gd name="f115" fmla="*/ f95 1 f60"/>
              <a:gd name="f116" fmla="*/ f96 f56 1"/>
              <a:gd name="f117" fmla="*/ f97 f56 1"/>
              <a:gd name="f118" fmla="*/ f97 f57 1"/>
              <a:gd name="f119" fmla="*/ f96 f57 1"/>
              <a:gd name="f120" fmla="*/ f99 f56 1"/>
              <a:gd name="f121" fmla="*/ f100 f57 1"/>
              <a:gd name="f122" fmla="*/ f101 f56 1"/>
              <a:gd name="f123" fmla="*/ f102 f57 1"/>
              <a:gd name="f124" fmla="*/ f103 f56 1"/>
              <a:gd name="f125" fmla="*/ f104 f57 1"/>
              <a:gd name="f126" fmla="*/ f105 f56 1"/>
              <a:gd name="f127" fmla="*/ f106 f57 1"/>
              <a:gd name="f128" fmla="*/ f107 f56 1"/>
              <a:gd name="f129" fmla="*/ f108 f57 1"/>
              <a:gd name="f130" fmla="*/ f109 f56 1"/>
              <a:gd name="f131" fmla="*/ f110 f57 1"/>
              <a:gd name="f132" fmla="*/ f111 f56 1"/>
              <a:gd name="f133" fmla="*/ f112 f57 1"/>
              <a:gd name="f134" fmla="*/ f113 f56 1"/>
              <a:gd name="f135" fmla="*/ f114 f57 1"/>
              <a:gd name="f136" fmla="*/ f115 f56 1"/>
              <a:gd name="f137" fmla="*/ f99 f5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8">
                <a:pos x="f120" y="f121"/>
              </a:cxn>
              <a:cxn ang="f98">
                <a:pos x="f122" y="f123"/>
              </a:cxn>
              <a:cxn ang="f98">
                <a:pos x="f124" y="f125"/>
              </a:cxn>
              <a:cxn ang="f98">
                <a:pos x="f126" y="f127"/>
              </a:cxn>
              <a:cxn ang="f98">
                <a:pos x="f128" y="f129"/>
              </a:cxn>
              <a:cxn ang="f98">
                <a:pos x="f130" y="f131"/>
              </a:cxn>
              <a:cxn ang="f98">
                <a:pos x="f132" y="f133"/>
              </a:cxn>
              <a:cxn ang="f98">
                <a:pos x="f134" y="f135"/>
              </a:cxn>
              <a:cxn ang="f98">
                <a:pos x="f136" y="f137"/>
              </a:cxn>
              <a:cxn ang="f98">
                <a:pos x="f120" y="f121"/>
              </a:cxn>
            </a:cxnLst>
            <a:rect l="f116" t="f119" r="f117" b="f118"/>
            <a:pathLst>
              <a:path w="10000" h="10000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373C3A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Freeform 41"/>
          <p:cNvSpPr/>
          <p:nvPr/>
        </p:nvSpPr>
        <p:spPr>
          <a:xfrm>
            <a:off x="2244659" y="2663235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88"/>
              <a:gd name="f8" fmla="val 173"/>
              <a:gd name="f9" fmla="val 304"/>
              <a:gd name="f10" fmla="val 308"/>
              <a:gd name="f11" fmla="val 174"/>
              <a:gd name="f12" fmla="val 376"/>
              <a:gd name="f13" fmla="val 181"/>
              <a:gd name="f14" fmla="val 382"/>
              <a:gd name="f15" fmla="val 286"/>
              <a:gd name="f16" fmla="val 334"/>
              <a:gd name="f17" fmla="val 292"/>
              <a:gd name="f18" fmla="val 397"/>
              <a:gd name="f19" fmla="val 228"/>
              <a:gd name="f20" fmla="val 426"/>
              <a:gd name="f21" fmla="val 170"/>
              <a:gd name="f22" fmla="val 117"/>
              <a:gd name="f23" fmla="val 506"/>
              <a:gd name="f24" fmla="val 53"/>
              <a:gd name="f25" fmla="val 475"/>
              <a:gd name="f26" fmla="val 359"/>
              <a:gd name="f27" fmla="val 38"/>
              <a:gd name="f28" fmla="val 297"/>
              <a:gd name="f29" fmla="val 19"/>
              <a:gd name="f30" fmla="val 218"/>
              <a:gd name="f31" fmla="val 12"/>
              <a:gd name="f32" fmla="val 73"/>
              <a:gd name="f33" fmla="val 149"/>
              <a:gd name="f34" fmla="val 34"/>
              <a:gd name="f35" fmla="val 169"/>
              <a:gd name="f36" fmla="val 187"/>
              <a:gd name="f37" fmla="val 44"/>
              <a:gd name="f38" fmla="val 220"/>
              <a:gd name="f39" fmla="val 50"/>
              <a:gd name="f40" fmla="val 217"/>
              <a:gd name="f41" fmla="val 137"/>
              <a:gd name="f42" fmla="val 132"/>
              <a:gd name="f43" fmla="val 98"/>
              <a:gd name="f44" fmla="val 256"/>
              <a:gd name="f45" fmla="val 74"/>
              <a:gd name="f46" fmla="val 319"/>
              <a:gd name="f47" fmla="val 66"/>
              <a:gd name="f48" fmla="val 433"/>
              <a:gd name="f49" fmla="val 68"/>
              <a:gd name="f50" fmla="val 431"/>
              <a:gd name="f51" fmla="val 83"/>
              <a:gd name="f52" fmla="val 427"/>
              <a:gd name="f53" fmla="val 104"/>
              <a:gd name="f54" fmla="val 399"/>
              <a:gd name="f55" fmla="val 111"/>
              <a:gd name="f56" fmla="val 385"/>
              <a:gd name="f57" fmla="val 124"/>
              <a:gd name="f58" fmla="val 311"/>
              <a:gd name="f59" fmla="val 155"/>
              <a:gd name="f60" fmla="val 329"/>
              <a:gd name="f61" fmla="val 179"/>
              <a:gd name="f62" fmla="val 266"/>
              <a:gd name="f63" fmla="val 216"/>
              <a:gd name="f64" fmla="val 243"/>
              <a:gd name="f65" fmla="val 255"/>
              <a:gd name="f66" fmla="val 200"/>
              <a:gd name="f67" fmla="val 268"/>
              <a:gd name="f68" fmla="+- 0 0 -90"/>
              <a:gd name="f69" fmla="*/ f3 1 510"/>
              <a:gd name="f70" fmla="*/ f4 1 388"/>
              <a:gd name="f71" fmla="+- f7 0 f5"/>
              <a:gd name="f72" fmla="+- f6 0 f5"/>
              <a:gd name="f73" fmla="*/ f68 f0 1"/>
              <a:gd name="f74" fmla="*/ f72 1 510"/>
              <a:gd name="f75" fmla="*/ f71 1 388"/>
              <a:gd name="f76" fmla="*/ 173 f72 1"/>
              <a:gd name="f77" fmla="*/ 304 f71 1"/>
              <a:gd name="f78" fmla="*/ 181 f72 1"/>
              <a:gd name="f79" fmla="*/ 382 f71 1"/>
              <a:gd name="f80" fmla="*/ 397 f72 1"/>
              <a:gd name="f81" fmla="*/ 228 f71 1"/>
              <a:gd name="f82" fmla="*/ 506 f72 1"/>
              <a:gd name="f83" fmla="*/ 53 f71 1"/>
              <a:gd name="f84" fmla="*/ 297 f72 1"/>
              <a:gd name="f85" fmla="*/ 19 f71 1"/>
              <a:gd name="f86" fmla="*/ 34 f72 1"/>
              <a:gd name="f87" fmla="*/ 169 f71 1"/>
              <a:gd name="f88" fmla="*/ 50 f72 1"/>
              <a:gd name="f89" fmla="*/ 217 f71 1"/>
              <a:gd name="f90" fmla="*/ 256 f72 1"/>
              <a:gd name="f91" fmla="*/ 74 f71 1"/>
              <a:gd name="f92" fmla="*/ 431 f72 1"/>
              <a:gd name="f93" fmla="*/ 83 f71 1"/>
              <a:gd name="f94" fmla="*/ 385 f72 1"/>
              <a:gd name="f95" fmla="*/ 124 f71 1"/>
              <a:gd name="f96" fmla="*/ 266 f72 1"/>
              <a:gd name="f97" fmla="*/ 216 f71 1"/>
              <a:gd name="f98" fmla="*/ f73 1 f2"/>
              <a:gd name="f99" fmla="*/ f76 1 510"/>
              <a:gd name="f100" fmla="*/ f77 1 388"/>
              <a:gd name="f101" fmla="*/ f78 1 510"/>
              <a:gd name="f102" fmla="*/ f79 1 388"/>
              <a:gd name="f103" fmla="*/ f80 1 510"/>
              <a:gd name="f104" fmla="*/ f81 1 388"/>
              <a:gd name="f105" fmla="*/ f82 1 510"/>
              <a:gd name="f106" fmla="*/ f83 1 388"/>
              <a:gd name="f107" fmla="*/ f84 1 510"/>
              <a:gd name="f108" fmla="*/ f85 1 388"/>
              <a:gd name="f109" fmla="*/ f86 1 510"/>
              <a:gd name="f110" fmla="*/ f87 1 388"/>
              <a:gd name="f111" fmla="*/ f88 1 510"/>
              <a:gd name="f112" fmla="*/ f89 1 388"/>
              <a:gd name="f113" fmla="*/ f90 1 510"/>
              <a:gd name="f114" fmla="*/ f91 1 388"/>
              <a:gd name="f115" fmla="*/ f92 1 510"/>
              <a:gd name="f116" fmla="*/ f93 1 388"/>
              <a:gd name="f117" fmla="*/ f94 1 510"/>
              <a:gd name="f118" fmla="*/ f95 1 388"/>
              <a:gd name="f119" fmla="*/ f96 1 510"/>
              <a:gd name="f120" fmla="*/ f97 1 388"/>
              <a:gd name="f121" fmla="*/ 0 1 f74"/>
              <a:gd name="f122" fmla="*/ f6 1 f74"/>
              <a:gd name="f123" fmla="*/ 0 1 f75"/>
              <a:gd name="f124" fmla="*/ f7 1 f75"/>
              <a:gd name="f125" fmla="+- f98 0 f1"/>
              <a:gd name="f126" fmla="*/ f99 1 f74"/>
              <a:gd name="f127" fmla="*/ f100 1 f75"/>
              <a:gd name="f128" fmla="*/ f101 1 f74"/>
              <a:gd name="f129" fmla="*/ f102 1 f75"/>
              <a:gd name="f130" fmla="*/ f103 1 f74"/>
              <a:gd name="f131" fmla="*/ f104 1 f75"/>
              <a:gd name="f132" fmla="*/ f105 1 f74"/>
              <a:gd name="f133" fmla="*/ f106 1 f75"/>
              <a:gd name="f134" fmla="*/ f107 1 f74"/>
              <a:gd name="f135" fmla="*/ f108 1 f75"/>
              <a:gd name="f136" fmla="*/ f109 1 f74"/>
              <a:gd name="f137" fmla="*/ f110 1 f75"/>
              <a:gd name="f138" fmla="*/ f111 1 f74"/>
              <a:gd name="f139" fmla="*/ f112 1 f75"/>
              <a:gd name="f140" fmla="*/ f113 1 f74"/>
              <a:gd name="f141" fmla="*/ f114 1 f75"/>
              <a:gd name="f142" fmla="*/ f115 1 f74"/>
              <a:gd name="f143" fmla="*/ f116 1 f75"/>
              <a:gd name="f144" fmla="*/ f117 1 f74"/>
              <a:gd name="f145" fmla="*/ f118 1 f75"/>
              <a:gd name="f146" fmla="*/ f119 1 f74"/>
              <a:gd name="f147" fmla="*/ f120 1 f75"/>
              <a:gd name="f148" fmla="*/ f121 f69 1"/>
              <a:gd name="f149" fmla="*/ f122 f69 1"/>
              <a:gd name="f150" fmla="*/ f124 f70 1"/>
              <a:gd name="f151" fmla="*/ f123 f70 1"/>
              <a:gd name="f152" fmla="*/ f126 f69 1"/>
              <a:gd name="f153" fmla="*/ f127 f70 1"/>
              <a:gd name="f154" fmla="*/ f128 f69 1"/>
              <a:gd name="f155" fmla="*/ f129 f70 1"/>
              <a:gd name="f156" fmla="*/ f130 f69 1"/>
              <a:gd name="f157" fmla="*/ f131 f70 1"/>
              <a:gd name="f158" fmla="*/ f132 f69 1"/>
              <a:gd name="f159" fmla="*/ f133 f70 1"/>
              <a:gd name="f160" fmla="*/ f134 f69 1"/>
              <a:gd name="f161" fmla="*/ f135 f70 1"/>
              <a:gd name="f162" fmla="*/ f136 f69 1"/>
              <a:gd name="f163" fmla="*/ f137 f70 1"/>
              <a:gd name="f164" fmla="*/ f138 f69 1"/>
              <a:gd name="f165" fmla="*/ f139 f70 1"/>
              <a:gd name="f166" fmla="*/ f140 f69 1"/>
              <a:gd name="f167" fmla="*/ f141 f70 1"/>
              <a:gd name="f168" fmla="*/ f142 f69 1"/>
              <a:gd name="f169" fmla="*/ f143 f70 1"/>
              <a:gd name="f170" fmla="*/ f144 f69 1"/>
              <a:gd name="f171" fmla="*/ f145 f70 1"/>
              <a:gd name="f172" fmla="*/ f146 f69 1"/>
              <a:gd name="f173" fmla="*/ f147 f7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5">
                <a:pos x="f152" y="f153"/>
              </a:cxn>
              <a:cxn ang="f125">
                <a:pos x="f154" y="f155"/>
              </a:cxn>
              <a:cxn ang="f125">
                <a:pos x="f156" y="f157"/>
              </a:cxn>
              <a:cxn ang="f125">
                <a:pos x="f158" y="f159"/>
              </a:cxn>
              <a:cxn ang="f125">
                <a:pos x="f160" y="f161"/>
              </a:cxn>
              <a:cxn ang="f125">
                <a:pos x="f162" y="f163"/>
              </a:cxn>
              <a:cxn ang="f125">
                <a:pos x="f164" y="f165"/>
              </a:cxn>
              <a:cxn ang="f125">
                <a:pos x="f166" y="f167"/>
              </a:cxn>
              <a:cxn ang="f125">
                <a:pos x="f168" y="f169"/>
              </a:cxn>
              <a:cxn ang="f125">
                <a:pos x="f170" y="f171"/>
              </a:cxn>
              <a:cxn ang="f125">
                <a:pos x="f172" y="f173"/>
              </a:cxn>
              <a:cxn ang="f125">
                <a:pos x="f152" y="f153"/>
              </a:cxn>
            </a:cxnLst>
            <a:rect l="f148" t="f151" r="f149" b="f150"/>
            <a:pathLst>
              <a:path w="510" h="388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7"/>
                  <a:pt x="f16" y="f17"/>
                  <a:pt x="f18" y="f19"/>
                </a:cubicBezTo>
                <a:cubicBezTo>
                  <a:pt x="f20" y="f21"/>
                  <a:pt x="f6" y="f22"/>
                  <a:pt x="f23" y="f24"/>
                </a:cubicBezTo>
                <a:cubicBezTo>
                  <a:pt x="f25" y="f5"/>
                  <a:pt x="f26" y="f27"/>
                  <a:pt x="f28" y="f29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5" y="f36"/>
                  <a:pt x="f37" y="f38"/>
                  <a:pt x="f39" y="f40"/>
                </a:cubicBezTo>
                <a:cubicBezTo>
                  <a:pt x="f19" y="f41"/>
                  <a:pt x="f42" y="f43"/>
                  <a:pt x="f44" y="f4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8" y="f9"/>
                </a:cubicBez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Freeform 42"/>
          <p:cNvSpPr/>
          <p:nvPr/>
        </p:nvSpPr>
        <p:spPr>
          <a:xfrm>
            <a:off x="2315443" y="2753322"/>
            <a:ext cx="508369" cy="3474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82"/>
              <a:gd name="f7" fmla="val 257"/>
              <a:gd name="f8" fmla="val 122"/>
              <a:gd name="f9" fmla="val 149"/>
              <a:gd name="f10" fmla="val 221"/>
              <a:gd name="f11" fmla="val 192"/>
              <a:gd name="f12" fmla="val 189"/>
              <a:gd name="f13" fmla="val 215"/>
              <a:gd name="f14" fmla="val 150"/>
              <a:gd name="f15" fmla="val 278"/>
              <a:gd name="f16" fmla="val 113"/>
              <a:gd name="f17" fmla="val 260"/>
              <a:gd name="f18" fmla="val 88"/>
              <a:gd name="f19" fmla="val 334"/>
              <a:gd name="f20" fmla="val 57"/>
              <a:gd name="f21" fmla="val 348"/>
              <a:gd name="f22" fmla="val 44"/>
              <a:gd name="f23" fmla="val 376"/>
              <a:gd name="f24" fmla="val 37"/>
              <a:gd name="f25" fmla="val 380"/>
              <a:gd name="f26" fmla="val 16"/>
              <a:gd name="f27" fmla="val 1"/>
              <a:gd name="f28" fmla="val 268"/>
              <a:gd name="f29" fmla="val 205"/>
              <a:gd name="f30" fmla="val 7"/>
              <a:gd name="f31" fmla="val 80"/>
              <a:gd name="f32" fmla="val 31"/>
              <a:gd name="f33" fmla="val 177"/>
              <a:gd name="f34" fmla="val 70"/>
              <a:gd name="f35" fmla="val 152"/>
              <a:gd name="f36" fmla="val 43"/>
              <a:gd name="f37" fmla="val 193"/>
              <a:gd name="f38" fmla="val 111"/>
              <a:gd name="f39" fmla="val 199"/>
              <a:gd name="f40" fmla="+- 0 0 -90"/>
              <a:gd name="f41" fmla="*/ f3 1 382"/>
              <a:gd name="f42" fmla="*/ f4 1 257"/>
              <a:gd name="f43" fmla="+- f7 0 f5"/>
              <a:gd name="f44" fmla="+- f6 0 f5"/>
              <a:gd name="f45" fmla="*/ f40 f0 1"/>
              <a:gd name="f46" fmla="*/ f44 1 382"/>
              <a:gd name="f47" fmla="*/ f43 1 257"/>
              <a:gd name="f48" fmla="*/ 122 f44 1"/>
              <a:gd name="f49" fmla="*/ 257 f43 1"/>
              <a:gd name="f50" fmla="*/ 215 f44 1"/>
              <a:gd name="f51" fmla="*/ 150 f43 1"/>
              <a:gd name="f52" fmla="*/ 334 f44 1"/>
              <a:gd name="f53" fmla="*/ 57 f43 1"/>
              <a:gd name="f54" fmla="*/ 380 f44 1"/>
              <a:gd name="f55" fmla="*/ 16 f43 1"/>
              <a:gd name="f56" fmla="*/ 205 f44 1"/>
              <a:gd name="f57" fmla="*/ 7 f43 1"/>
              <a:gd name="f58" fmla="*/ 0 f44 1"/>
              <a:gd name="f59" fmla="*/ 152 f43 1"/>
              <a:gd name="f60" fmla="*/ f45 1 f2"/>
              <a:gd name="f61" fmla="*/ f48 1 382"/>
              <a:gd name="f62" fmla="*/ f49 1 257"/>
              <a:gd name="f63" fmla="*/ f50 1 382"/>
              <a:gd name="f64" fmla="*/ f51 1 257"/>
              <a:gd name="f65" fmla="*/ f52 1 382"/>
              <a:gd name="f66" fmla="*/ f53 1 257"/>
              <a:gd name="f67" fmla="*/ f54 1 382"/>
              <a:gd name="f68" fmla="*/ f55 1 257"/>
              <a:gd name="f69" fmla="*/ f56 1 382"/>
              <a:gd name="f70" fmla="*/ f57 1 257"/>
              <a:gd name="f71" fmla="*/ f58 1 382"/>
              <a:gd name="f72" fmla="*/ f59 1 257"/>
              <a:gd name="f73" fmla="*/ 0 1 f46"/>
              <a:gd name="f74" fmla="*/ f6 1 f46"/>
              <a:gd name="f75" fmla="*/ 0 1 f47"/>
              <a:gd name="f76" fmla="*/ f7 1 f47"/>
              <a:gd name="f77" fmla="+- f60 0 f1"/>
              <a:gd name="f78" fmla="*/ f61 1 f46"/>
              <a:gd name="f79" fmla="*/ f62 1 f47"/>
              <a:gd name="f80" fmla="*/ f63 1 f46"/>
              <a:gd name="f81" fmla="*/ f64 1 f47"/>
              <a:gd name="f82" fmla="*/ f65 1 f46"/>
              <a:gd name="f83" fmla="*/ f66 1 f47"/>
              <a:gd name="f84" fmla="*/ f67 1 f46"/>
              <a:gd name="f85" fmla="*/ f68 1 f47"/>
              <a:gd name="f86" fmla="*/ f69 1 f46"/>
              <a:gd name="f87" fmla="*/ f70 1 f47"/>
              <a:gd name="f88" fmla="*/ f71 1 f46"/>
              <a:gd name="f89" fmla="*/ f72 1 f47"/>
              <a:gd name="f90" fmla="*/ f73 f41 1"/>
              <a:gd name="f91" fmla="*/ f74 f41 1"/>
              <a:gd name="f92" fmla="*/ f76 f42 1"/>
              <a:gd name="f93" fmla="*/ f75 f42 1"/>
              <a:gd name="f94" fmla="*/ f78 f41 1"/>
              <a:gd name="f95" fmla="*/ f79 f42 1"/>
              <a:gd name="f96" fmla="*/ f80 f41 1"/>
              <a:gd name="f97" fmla="*/ f81 f42 1"/>
              <a:gd name="f98" fmla="*/ f82 f41 1"/>
              <a:gd name="f99" fmla="*/ f83 f42 1"/>
              <a:gd name="f100" fmla="*/ f84 f41 1"/>
              <a:gd name="f101" fmla="*/ f85 f42 1"/>
              <a:gd name="f102" fmla="*/ f86 f41 1"/>
              <a:gd name="f103" fmla="*/ f87 f42 1"/>
              <a:gd name="f104" fmla="*/ f88 f41 1"/>
              <a:gd name="f105" fmla="*/ f89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7">
                <a:pos x="f94" y="f95"/>
              </a:cxn>
              <a:cxn ang="f77">
                <a:pos x="f96" y="f97"/>
              </a:cxn>
              <a:cxn ang="f77">
                <a:pos x="f98" y="f99"/>
              </a:cxn>
              <a:cxn ang="f77">
                <a:pos x="f100" y="f101"/>
              </a:cxn>
              <a:cxn ang="f77">
                <a:pos x="f102" y="f103"/>
              </a:cxn>
              <a:cxn ang="f77">
                <a:pos x="f104" y="f105"/>
              </a:cxn>
              <a:cxn ang="f77">
                <a:pos x="f94" y="f95"/>
              </a:cxn>
            </a:cxnLst>
            <a:rect l="f90" t="f93" r="f91" b="f92"/>
            <a:pathLst>
              <a:path w="382" h="257">
                <a:moveTo>
                  <a:pt x="f8" y="f7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6" y="f27"/>
                  <a:pt x="f28" y="f5"/>
                  <a:pt x="f29" y="f30"/>
                </a:cubicBezTo>
                <a:cubicBezTo>
                  <a:pt x="f31" y="f32"/>
                  <a:pt x="f33" y="f34"/>
                  <a:pt x="f5" y="f35"/>
                </a:cubicBezTo>
                <a:cubicBezTo>
                  <a:pt x="f36" y="f37"/>
                  <a:pt x="f38" y="f39"/>
                  <a:pt x="f8" y="f7"/>
                </a:cubicBezTo>
                <a:close/>
              </a:path>
            </a:pathLst>
          </a:custGeom>
          <a:solidFill>
            <a:srgbClr val="373C3A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Freeform 43"/>
          <p:cNvSpPr/>
          <p:nvPr/>
        </p:nvSpPr>
        <p:spPr>
          <a:xfrm>
            <a:off x="1375934" y="2167740"/>
            <a:ext cx="1113254" cy="106177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9"/>
              <a:gd name="f7" fmla="val 797"/>
              <a:gd name="f8" fmla="val 4"/>
              <a:gd name="f9" fmla="val 762"/>
              <a:gd name="f10" fmla="val 5"/>
              <a:gd name="f11" fmla="val 793"/>
              <a:gd name="f12" fmla="val 109"/>
              <a:gd name="f13" fmla="val 590"/>
              <a:gd name="f14" fmla="val 376"/>
              <a:gd name="f15" fmla="val 596"/>
              <a:gd name="f16" fmla="val 585"/>
              <a:gd name="f17" fmla="val 601"/>
              <a:gd name="f18" fmla="val 823"/>
              <a:gd name="f19" fmla="val 768"/>
              <a:gd name="f20" fmla="val 812"/>
              <a:gd name="f21" fmla="val 710"/>
              <a:gd name="f22" fmla="val 741"/>
              <a:gd name="f23" fmla="val 638"/>
              <a:gd name="f24" fmla="val 700"/>
              <a:gd name="f25" fmla="val 599"/>
              <a:gd name="f26" fmla="val 665"/>
              <a:gd name="f27" fmla="val 556"/>
              <a:gd name="f28" fmla="val 658"/>
              <a:gd name="f29" fmla="val 519"/>
              <a:gd name="f30" fmla="val 652"/>
              <a:gd name="f31" fmla="val 469"/>
              <a:gd name="f32" fmla="val 647"/>
              <a:gd name="f33" fmla="val 419"/>
              <a:gd name="f34" fmla="val 657"/>
              <a:gd name="f35" fmla="val 512"/>
              <a:gd name="f36" fmla="val 643"/>
              <a:gd name="f37" fmla="val 422"/>
              <a:gd name="f38" fmla="val 630"/>
              <a:gd name="f39" fmla="val 332"/>
              <a:gd name="f40" fmla="val 640"/>
              <a:gd name="f41" fmla="val 240"/>
              <a:gd name="f42" fmla="val 637"/>
              <a:gd name="f43" fmla="val 150"/>
              <a:gd name="f44" fmla="val 650"/>
              <a:gd name="f45" fmla="val 67"/>
              <a:gd name="f46" fmla="val 554"/>
              <a:gd name="f47" fmla="val 16"/>
              <a:gd name="f48" fmla="val 517"/>
              <a:gd name="f49" fmla="val 90"/>
              <a:gd name="f50" fmla="val 477"/>
              <a:gd name="f51" fmla="val 145"/>
              <a:gd name="f52" fmla="val 528"/>
              <a:gd name="f53" fmla="val 217"/>
              <a:gd name="f54" fmla="val 504"/>
              <a:gd name="f55" fmla="val 275"/>
              <a:gd name="f56" fmla="val 495"/>
              <a:gd name="f57" fmla="val 337"/>
              <a:gd name="f58" fmla="val 429"/>
              <a:gd name="f59" fmla="val 382"/>
              <a:gd name="f60" fmla="val 368"/>
              <a:gd name="f61" fmla="val 361"/>
              <a:gd name="f62" fmla="val 284"/>
              <a:gd name="f63" fmla="val 236"/>
              <a:gd name="f64" fmla="val 238"/>
              <a:gd name="f65" fmla="val 261"/>
              <a:gd name="f66" fmla="val 156"/>
              <a:gd name="f67" fmla="val 263"/>
              <a:gd name="f68" fmla="val 181"/>
              <a:gd name="f69" fmla="val 138"/>
              <a:gd name="f70" fmla="val 80"/>
              <a:gd name="f71" fmla="val 117"/>
              <a:gd name="f72" fmla="val 160"/>
              <a:gd name="f73" fmla="val 158"/>
              <a:gd name="f74" fmla="val 243"/>
              <a:gd name="f75" fmla="val 132"/>
              <a:gd name="f76" fmla="val 324"/>
              <a:gd name="f77" fmla="val 106"/>
              <a:gd name="f78" fmla="val 406"/>
              <a:gd name="f79" fmla="val 113"/>
              <a:gd name="f80" fmla="val 452"/>
              <a:gd name="f81" fmla="val 111"/>
              <a:gd name="f82" fmla="val 467"/>
              <a:gd name="f83" fmla="val 482"/>
              <a:gd name="f84" fmla="val 105"/>
              <a:gd name="f85" fmla="val 488"/>
              <a:gd name="f86" fmla="val 95"/>
              <a:gd name="f87" fmla="val 88"/>
              <a:gd name="f88" fmla="val 550"/>
              <a:gd name="f89" fmla="val 72"/>
              <a:gd name="f90" fmla="val 565"/>
              <a:gd name="f91" fmla="val 57"/>
              <a:gd name="f92" fmla="val 591"/>
              <a:gd name="f93" fmla="val 45"/>
              <a:gd name="f94" fmla="val 644"/>
              <a:gd name="f95" fmla="val 702"/>
              <a:gd name="f96" fmla="+- 0 0 -90"/>
              <a:gd name="f97" fmla="*/ f3 1 829"/>
              <a:gd name="f98" fmla="*/ f4 1 797"/>
              <a:gd name="f99" fmla="+- f7 0 f5"/>
              <a:gd name="f100" fmla="+- f6 0 f5"/>
              <a:gd name="f101" fmla="*/ f96 f0 1"/>
              <a:gd name="f102" fmla="*/ f100 1 829"/>
              <a:gd name="f103" fmla="*/ f99 1 797"/>
              <a:gd name="f104" fmla="*/ 4 f100 1"/>
              <a:gd name="f105" fmla="*/ 762 f99 1"/>
              <a:gd name="f106" fmla="*/ 376 f100 1"/>
              <a:gd name="f107" fmla="*/ 596 f99 1"/>
              <a:gd name="f108" fmla="*/ 823 f100 1"/>
              <a:gd name="f109" fmla="*/ 768 f99 1"/>
              <a:gd name="f110" fmla="*/ 700 f100 1"/>
              <a:gd name="f111" fmla="*/ 599 f99 1"/>
              <a:gd name="f112" fmla="*/ 652 f100 1"/>
              <a:gd name="f113" fmla="*/ 469 f99 1"/>
              <a:gd name="f114" fmla="*/ 643 f100 1"/>
              <a:gd name="f115" fmla="*/ 422 f99 1"/>
              <a:gd name="f116" fmla="*/ 637 f100 1"/>
              <a:gd name="f117" fmla="*/ 150 f99 1"/>
              <a:gd name="f118" fmla="*/ 517 f100 1"/>
              <a:gd name="f119" fmla="*/ 90 f99 1"/>
              <a:gd name="f120" fmla="*/ 504 f100 1"/>
              <a:gd name="f121" fmla="*/ 275 f99 1"/>
              <a:gd name="f122" fmla="*/ 368 f100 1"/>
              <a:gd name="f123" fmla="*/ 361 f99 1"/>
              <a:gd name="f124" fmla="*/ 261 f100 1"/>
              <a:gd name="f125" fmla="*/ 156 f99 1"/>
              <a:gd name="f126" fmla="*/ 138 f100 1"/>
              <a:gd name="f127" fmla="*/ 80 f99 1"/>
              <a:gd name="f128" fmla="*/ 132 f100 1"/>
              <a:gd name="f129" fmla="*/ 324 f99 1"/>
              <a:gd name="f130" fmla="*/ 111 f100 1"/>
              <a:gd name="f131" fmla="*/ 467 f99 1"/>
              <a:gd name="f132" fmla="*/ 95 f100 1"/>
              <a:gd name="f133" fmla="*/ 517 f99 1"/>
              <a:gd name="f134" fmla="*/ 57 f100 1"/>
              <a:gd name="f135" fmla="*/ 591 f99 1"/>
              <a:gd name="f136" fmla="*/ f101 1 f2"/>
              <a:gd name="f137" fmla="*/ f104 1 829"/>
              <a:gd name="f138" fmla="*/ f105 1 797"/>
              <a:gd name="f139" fmla="*/ f106 1 829"/>
              <a:gd name="f140" fmla="*/ f107 1 797"/>
              <a:gd name="f141" fmla="*/ f108 1 829"/>
              <a:gd name="f142" fmla="*/ f109 1 797"/>
              <a:gd name="f143" fmla="*/ f110 1 829"/>
              <a:gd name="f144" fmla="*/ f111 1 797"/>
              <a:gd name="f145" fmla="*/ f112 1 829"/>
              <a:gd name="f146" fmla="*/ f113 1 797"/>
              <a:gd name="f147" fmla="*/ f114 1 829"/>
              <a:gd name="f148" fmla="*/ f115 1 797"/>
              <a:gd name="f149" fmla="*/ f116 1 829"/>
              <a:gd name="f150" fmla="*/ f117 1 797"/>
              <a:gd name="f151" fmla="*/ f118 1 829"/>
              <a:gd name="f152" fmla="*/ f119 1 797"/>
              <a:gd name="f153" fmla="*/ f120 1 829"/>
              <a:gd name="f154" fmla="*/ f121 1 797"/>
              <a:gd name="f155" fmla="*/ f122 1 829"/>
              <a:gd name="f156" fmla="*/ f123 1 797"/>
              <a:gd name="f157" fmla="*/ f124 1 829"/>
              <a:gd name="f158" fmla="*/ f125 1 797"/>
              <a:gd name="f159" fmla="*/ f126 1 829"/>
              <a:gd name="f160" fmla="*/ f127 1 797"/>
              <a:gd name="f161" fmla="*/ f128 1 829"/>
              <a:gd name="f162" fmla="*/ f129 1 797"/>
              <a:gd name="f163" fmla="*/ f130 1 829"/>
              <a:gd name="f164" fmla="*/ f131 1 797"/>
              <a:gd name="f165" fmla="*/ f132 1 829"/>
              <a:gd name="f166" fmla="*/ f133 1 797"/>
              <a:gd name="f167" fmla="*/ f134 1 829"/>
              <a:gd name="f168" fmla="*/ f135 1 797"/>
              <a:gd name="f169" fmla="*/ 0 1 f102"/>
              <a:gd name="f170" fmla="*/ f6 1 f102"/>
              <a:gd name="f171" fmla="*/ 0 1 f103"/>
              <a:gd name="f172" fmla="*/ f7 1 f103"/>
              <a:gd name="f173" fmla="+- f136 0 f1"/>
              <a:gd name="f174" fmla="*/ f137 1 f102"/>
              <a:gd name="f175" fmla="*/ f138 1 f103"/>
              <a:gd name="f176" fmla="*/ f139 1 f102"/>
              <a:gd name="f177" fmla="*/ f140 1 f103"/>
              <a:gd name="f178" fmla="*/ f141 1 f102"/>
              <a:gd name="f179" fmla="*/ f142 1 f103"/>
              <a:gd name="f180" fmla="*/ f143 1 f102"/>
              <a:gd name="f181" fmla="*/ f144 1 f103"/>
              <a:gd name="f182" fmla="*/ f145 1 f102"/>
              <a:gd name="f183" fmla="*/ f146 1 f103"/>
              <a:gd name="f184" fmla="*/ f147 1 f102"/>
              <a:gd name="f185" fmla="*/ f148 1 f103"/>
              <a:gd name="f186" fmla="*/ f149 1 f102"/>
              <a:gd name="f187" fmla="*/ f150 1 f103"/>
              <a:gd name="f188" fmla="*/ f151 1 f102"/>
              <a:gd name="f189" fmla="*/ f152 1 f103"/>
              <a:gd name="f190" fmla="*/ f153 1 f102"/>
              <a:gd name="f191" fmla="*/ f154 1 f103"/>
              <a:gd name="f192" fmla="*/ f155 1 f102"/>
              <a:gd name="f193" fmla="*/ f156 1 f103"/>
              <a:gd name="f194" fmla="*/ f157 1 f102"/>
              <a:gd name="f195" fmla="*/ f158 1 f103"/>
              <a:gd name="f196" fmla="*/ f159 1 f102"/>
              <a:gd name="f197" fmla="*/ f160 1 f103"/>
              <a:gd name="f198" fmla="*/ f161 1 f102"/>
              <a:gd name="f199" fmla="*/ f162 1 f103"/>
              <a:gd name="f200" fmla="*/ f163 1 f102"/>
              <a:gd name="f201" fmla="*/ f164 1 f103"/>
              <a:gd name="f202" fmla="*/ f165 1 f102"/>
              <a:gd name="f203" fmla="*/ f166 1 f103"/>
              <a:gd name="f204" fmla="*/ f167 1 f102"/>
              <a:gd name="f205" fmla="*/ f168 1 f103"/>
              <a:gd name="f206" fmla="*/ f169 f97 1"/>
              <a:gd name="f207" fmla="*/ f170 f97 1"/>
              <a:gd name="f208" fmla="*/ f172 f98 1"/>
              <a:gd name="f209" fmla="*/ f171 f98 1"/>
              <a:gd name="f210" fmla="*/ f174 f97 1"/>
              <a:gd name="f211" fmla="*/ f175 f98 1"/>
              <a:gd name="f212" fmla="*/ f176 f97 1"/>
              <a:gd name="f213" fmla="*/ f177 f98 1"/>
              <a:gd name="f214" fmla="*/ f178 f97 1"/>
              <a:gd name="f215" fmla="*/ f179 f98 1"/>
              <a:gd name="f216" fmla="*/ f180 f97 1"/>
              <a:gd name="f217" fmla="*/ f181 f98 1"/>
              <a:gd name="f218" fmla="*/ f182 f97 1"/>
              <a:gd name="f219" fmla="*/ f183 f98 1"/>
              <a:gd name="f220" fmla="*/ f184 f97 1"/>
              <a:gd name="f221" fmla="*/ f185 f98 1"/>
              <a:gd name="f222" fmla="*/ f186 f97 1"/>
              <a:gd name="f223" fmla="*/ f187 f98 1"/>
              <a:gd name="f224" fmla="*/ f188 f97 1"/>
              <a:gd name="f225" fmla="*/ f189 f98 1"/>
              <a:gd name="f226" fmla="*/ f190 f97 1"/>
              <a:gd name="f227" fmla="*/ f191 f98 1"/>
              <a:gd name="f228" fmla="*/ f192 f97 1"/>
              <a:gd name="f229" fmla="*/ f193 f98 1"/>
              <a:gd name="f230" fmla="*/ f194 f97 1"/>
              <a:gd name="f231" fmla="*/ f195 f98 1"/>
              <a:gd name="f232" fmla="*/ f196 f97 1"/>
              <a:gd name="f233" fmla="*/ f197 f98 1"/>
              <a:gd name="f234" fmla="*/ f198 f97 1"/>
              <a:gd name="f235" fmla="*/ f199 f98 1"/>
              <a:gd name="f236" fmla="*/ f200 f97 1"/>
              <a:gd name="f237" fmla="*/ f201 f98 1"/>
              <a:gd name="f238" fmla="*/ f202 f97 1"/>
              <a:gd name="f239" fmla="*/ f203 f98 1"/>
              <a:gd name="f240" fmla="*/ f204 f97 1"/>
              <a:gd name="f241" fmla="*/ f205 f9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3">
                <a:pos x="f210" y="f211"/>
              </a:cxn>
              <a:cxn ang="f173">
                <a:pos x="f212" y="f213"/>
              </a:cxn>
              <a:cxn ang="f173">
                <a:pos x="f214" y="f215"/>
              </a:cxn>
              <a:cxn ang="f173">
                <a:pos x="f216" y="f217"/>
              </a:cxn>
              <a:cxn ang="f173">
                <a:pos x="f218" y="f219"/>
              </a:cxn>
              <a:cxn ang="f173">
                <a:pos x="f220" y="f221"/>
              </a:cxn>
              <a:cxn ang="f173">
                <a:pos x="f222" y="f223"/>
              </a:cxn>
              <a:cxn ang="f173">
                <a:pos x="f224" y="f225"/>
              </a:cxn>
              <a:cxn ang="f173">
                <a:pos x="f226" y="f227"/>
              </a:cxn>
              <a:cxn ang="f173">
                <a:pos x="f228" y="f229"/>
              </a:cxn>
              <a:cxn ang="f173">
                <a:pos x="f230" y="f231"/>
              </a:cxn>
              <a:cxn ang="f173">
                <a:pos x="f232" y="f233"/>
              </a:cxn>
              <a:cxn ang="f173">
                <a:pos x="f234" y="f235"/>
              </a:cxn>
              <a:cxn ang="f173">
                <a:pos x="f236" y="f237"/>
              </a:cxn>
              <a:cxn ang="f173">
                <a:pos x="f238" y="f239"/>
              </a:cxn>
              <a:cxn ang="f173">
                <a:pos x="f240" y="f241"/>
              </a:cxn>
              <a:cxn ang="f173">
                <a:pos x="f210" y="f211"/>
              </a:cxn>
            </a:cxnLst>
            <a:rect l="f206" t="f209" r="f207" b="f208"/>
            <a:pathLst>
              <a:path w="829" h="797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6" y="f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cubicBezTo>
                  <a:pt x="f62" y="f57"/>
                  <a:pt x="f63" y="f64"/>
                  <a:pt x="f65" y="f66"/>
                </a:cubicBezTo>
                <a:cubicBezTo>
                  <a:pt x="f67" y="f45"/>
                  <a:pt x="f68" y="f5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12" y="f83"/>
                  <a:pt x="f84" y="f85"/>
                  <a:pt x="f86" y="f48"/>
                </a:cubicBezTo>
                <a:cubicBezTo>
                  <a:pt x="f87" y="f88"/>
                  <a:pt x="f89" y="f90"/>
                  <a:pt x="f91" y="f92"/>
                </a:cubicBezTo>
                <a:cubicBezTo>
                  <a:pt x="f93" y="f94"/>
                  <a:pt x="f5" y="f95"/>
                  <a:pt x="f8" y="f9"/>
                </a:cubicBezTo>
                <a:close/>
              </a:path>
            </a:pathLst>
          </a:custGeom>
          <a:solidFill>
            <a:srgbClr val="BF9559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6" name="Freeform 44"/>
          <p:cNvSpPr/>
          <p:nvPr/>
        </p:nvSpPr>
        <p:spPr>
          <a:xfrm>
            <a:off x="1144280" y="2914201"/>
            <a:ext cx="1537965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7"/>
              <a:gd name="f7" fmla="val 821"/>
              <a:gd name="f8" fmla="val 1122"/>
              <a:gd name="f9" fmla="val 725"/>
              <a:gd name="f10" fmla="val 1080"/>
              <a:gd name="f11" fmla="val 1022"/>
              <a:gd name="f12" fmla="val 727"/>
              <a:gd name="f13" fmla="val 1024"/>
              <a:gd name="f14" fmla="val 718"/>
              <a:gd name="f15" fmla="val 707"/>
              <a:gd name="f16" fmla="val 1037"/>
              <a:gd name="f17" fmla="val 682"/>
              <a:gd name="f18" fmla="val 1042"/>
              <a:gd name="f19" fmla="val 667"/>
              <a:gd name="f20" fmla="val 1046"/>
              <a:gd name="f21" fmla="val 652"/>
              <a:gd name="f22" fmla="val 1051"/>
              <a:gd name="f23" fmla="val 637"/>
              <a:gd name="f24" fmla="val 1054"/>
              <a:gd name="f25" fmla="val 622"/>
              <a:gd name="f26" fmla="val 1057"/>
              <a:gd name="f27" fmla="val 607"/>
              <a:gd name="f28" fmla="val 1060"/>
              <a:gd name="f29" fmla="val 591"/>
              <a:gd name="f30" fmla="val 1061"/>
              <a:gd name="f31" fmla="val 576"/>
              <a:gd name="f32" fmla="val 1063"/>
              <a:gd name="f33" fmla="val 560"/>
              <a:gd name="f34" fmla="val 1064"/>
              <a:gd name="f35" fmla="val 544"/>
              <a:gd name="f36" fmla="val 528"/>
              <a:gd name="f37" fmla="val 269"/>
              <a:gd name="f38" fmla="val 844"/>
              <a:gd name="f39" fmla="val 58"/>
              <a:gd name="f40" fmla="val 573"/>
              <a:gd name="f41" fmla="val 302"/>
              <a:gd name="f42" fmla="val 83"/>
              <a:gd name="f43" fmla="val 86"/>
              <a:gd name="f44" fmla="val 592"/>
              <a:gd name="f45" fmla="val 93"/>
              <a:gd name="f46" fmla="val 99"/>
              <a:gd name="f47" fmla="val 653"/>
              <a:gd name="f48" fmla="val 110"/>
              <a:gd name="f49" fmla="val 680"/>
              <a:gd name="f50" fmla="val 122"/>
              <a:gd name="f51" fmla="val 708"/>
              <a:gd name="f52" fmla="val 125"/>
              <a:gd name="f53" fmla="val 715"/>
              <a:gd name="f54" fmla="val 133"/>
              <a:gd name="f55" fmla="val 130"/>
              <a:gd name="f56" fmla="val 734"/>
              <a:gd name="f57" fmla="val 128"/>
              <a:gd name="f58" fmla="val 737"/>
              <a:gd name="f59" fmla="val 84"/>
              <a:gd name="f60" fmla="val 815"/>
              <a:gd name="f61" fmla="val 25"/>
              <a:gd name="f62" fmla="val 19"/>
              <a:gd name="f63" fmla="val 714"/>
              <a:gd name="f64" fmla="val 705"/>
              <a:gd name="f65" fmla="val 17"/>
              <a:gd name="f66" fmla="val 696"/>
              <a:gd name="f67" fmla="val 14"/>
              <a:gd name="f68" fmla="val 687"/>
              <a:gd name="f69" fmla="val 13"/>
              <a:gd name="f70" fmla="val 678"/>
              <a:gd name="f71" fmla="val 11"/>
              <a:gd name="f72" fmla="val 669"/>
              <a:gd name="f73" fmla="val 9"/>
              <a:gd name="f74" fmla="val 660"/>
              <a:gd name="f75" fmla="val 8"/>
              <a:gd name="f76" fmla="val 651"/>
              <a:gd name="f77" fmla="val 6"/>
              <a:gd name="f78" fmla="val 642"/>
              <a:gd name="f79" fmla="val 5"/>
              <a:gd name="f80" fmla="val 632"/>
              <a:gd name="f81" fmla="val 4"/>
              <a:gd name="f82" fmla="val 623"/>
              <a:gd name="f83" fmla="val 3"/>
              <a:gd name="f84" fmla="val 614"/>
              <a:gd name="f85" fmla="val 2"/>
              <a:gd name="f86" fmla="val 604"/>
              <a:gd name="f87" fmla="val 1"/>
              <a:gd name="f88" fmla="val 595"/>
              <a:gd name="f89" fmla="val 586"/>
              <a:gd name="f90" fmla="val 566"/>
              <a:gd name="f91" fmla="val 557"/>
              <a:gd name="f92" fmla="val 249"/>
              <a:gd name="f93" fmla="val 257"/>
              <a:gd name="f94" fmla="val 890"/>
              <a:gd name="f95" fmla="val 1146"/>
              <a:gd name="f96" fmla="val 1145"/>
              <a:gd name="f97" fmla="val 1144"/>
              <a:gd name="f98" fmla="val 1143"/>
              <a:gd name="f99" fmla="val 1142"/>
              <a:gd name="f100" fmla="val 1140"/>
              <a:gd name="f101" fmla="val 1139"/>
              <a:gd name="f102" fmla="val 1137"/>
              <a:gd name="f103" fmla="val 1135"/>
              <a:gd name="f104" fmla="val 1133"/>
              <a:gd name="f105" fmla="val 1130"/>
              <a:gd name="f106" fmla="val 1128"/>
              <a:gd name="f107" fmla="val 712"/>
              <a:gd name="f108" fmla="+- 0 0 -90"/>
              <a:gd name="f109" fmla="*/ f3 1 1147"/>
              <a:gd name="f110" fmla="*/ f4 1 821"/>
              <a:gd name="f111" fmla="+- f7 0 f5"/>
              <a:gd name="f112" fmla="+- f6 0 f5"/>
              <a:gd name="f113" fmla="*/ f108 f0 1"/>
              <a:gd name="f114" fmla="*/ f112 1 1147"/>
              <a:gd name="f115" fmla="*/ f111 1 821"/>
              <a:gd name="f116" fmla="*/ 1122 f112 1"/>
              <a:gd name="f117" fmla="*/ 725 f111 1"/>
              <a:gd name="f118" fmla="*/ 1024 f112 1"/>
              <a:gd name="f119" fmla="*/ 718 f111 1"/>
              <a:gd name="f120" fmla="*/ 1042 f112 1"/>
              <a:gd name="f121" fmla="*/ 667 f111 1"/>
              <a:gd name="f122" fmla="*/ 1054 f112 1"/>
              <a:gd name="f123" fmla="*/ 622 f111 1"/>
              <a:gd name="f124" fmla="*/ 1061 f112 1"/>
              <a:gd name="f125" fmla="*/ 576 f111 1"/>
              <a:gd name="f126" fmla="*/ 1064 f112 1"/>
              <a:gd name="f127" fmla="*/ 528 f111 1"/>
              <a:gd name="f128" fmla="*/ 573 f112 1"/>
              <a:gd name="f129" fmla="*/ 58 f111 1"/>
              <a:gd name="f130" fmla="*/ 83 f112 1"/>
              <a:gd name="f131" fmla="*/ 93 f112 1"/>
              <a:gd name="f132" fmla="*/ 122 f112 1"/>
              <a:gd name="f133" fmla="*/ 708 f111 1"/>
              <a:gd name="f134" fmla="*/ 130 f112 1"/>
              <a:gd name="f135" fmla="*/ 734 f111 1"/>
              <a:gd name="f136" fmla="*/ 25 f112 1"/>
              <a:gd name="f137" fmla="*/ 17 f112 1"/>
              <a:gd name="f138" fmla="*/ 696 f111 1"/>
              <a:gd name="f139" fmla="*/ 11 f112 1"/>
              <a:gd name="f140" fmla="*/ 669 f111 1"/>
              <a:gd name="f141" fmla="*/ 6 f112 1"/>
              <a:gd name="f142" fmla="*/ 642 f111 1"/>
              <a:gd name="f143" fmla="*/ 3 f112 1"/>
              <a:gd name="f144" fmla="*/ 614 f111 1"/>
              <a:gd name="f145" fmla="*/ 0 f112 1"/>
              <a:gd name="f146" fmla="*/ 586 f111 1"/>
              <a:gd name="f147" fmla="*/ 557 f111 1"/>
              <a:gd name="f148" fmla="*/ 0 f111 1"/>
              <a:gd name="f149" fmla="*/ 1147 f112 1"/>
              <a:gd name="f150" fmla="*/ 1146 f112 1"/>
              <a:gd name="f151" fmla="*/ 1144 f112 1"/>
              <a:gd name="f152" fmla="*/ 1140 f112 1"/>
              <a:gd name="f153" fmla="*/ 1135 f112 1"/>
              <a:gd name="f154" fmla="*/ 1130 f112 1"/>
              <a:gd name="f155" fmla="*/ f113 1 f2"/>
              <a:gd name="f156" fmla="*/ f116 1 1147"/>
              <a:gd name="f157" fmla="*/ f117 1 821"/>
              <a:gd name="f158" fmla="*/ f118 1 1147"/>
              <a:gd name="f159" fmla="*/ f119 1 821"/>
              <a:gd name="f160" fmla="*/ f120 1 1147"/>
              <a:gd name="f161" fmla="*/ f121 1 821"/>
              <a:gd name="f162" fmla="*/ f122 1 1147"/>
              <a:gd name="f163" fmla="*/ f123 1 821"/>
              <a:gd name="f164" fmla="*/ f124 1 1147"/>
              <a:gd name="f165" fmla="*/ f125 1 821"/>
              <a:gd name="f166" fmla="*/ f126 1 1147"/>
              <a:gd name="f167" fmla="*/ f127 1 821"/>
              <a:gd name="f168" fmla="*/ f128 1 1147"/>
              <a:gd name="f169" fmla="*/ f129 1 821"/>
              <a:gd name="f170" fmla="*/ f130 1 1147"/>
              <a:gd name="f171" fmla="*/ f131 1 1147"/>
              <a:gd name="f172" fmla="*/ f132 1 1147"/>
              <a:gd name="f173" fmla="*/ f133 1 821"/>
              <a:gd name="f174" fmla="*/ f134 1 1147"/>
              <a:gd name="f175" fmla="*/ f135 1 821"/>
              <a:gd name="f176" fmla="*/ f136 1 1147"/>
              <a:gd name="f177" fmla="*/ f137 1 1147"/>
              <a:gd name="f178" fmla="*/ f138 1 821"/>
              <a:gd name="f179" fmla="*/ f139 1 1147"/>
              <a:gd name="f180" fmla="*/ f140 1 821"/>
              <a:gd name="f181" fmla="*/ f141 1 1147"/>
              <a:gd name="f182" fmla="*/ f142 1 821"/>
              <a:gd name="f183" fmla="*/ f143 1 1147"/>
              <a:gd name="f184" fmla="*/ f144 1 821"/>
              <a:gd name="f185" fmla="*/ f145 1 1147"/>
              <a:gd name="f186" fmla="*/ f146 1 821"/>
              <a:gd name="f187" fmla="*/ f147 1 821"/>
              <a:gd name="f188" fmla="*/ f148 1 821"/>
              <a:gd name="f189" fmla="*/ f149 1 1147"/>
              <a:gd name="f190" fmla="*/ f150 1 1147"/>
              <a:gd name="f191" fmla="*/ f151 1 1147"/>
              <a:gd name="f192" fmla="*/ f152 1 1147"/>
              <a:gd name="f193" fmla="*/ f153 1 1147"/>
              <a:gd name="f194" fmla="*/ f154 1 1147"/>
              <a:gd name="f195" fmla="*/ 0 1 f114"/>
              <a:gd name="f196" fmla="*/ f6 1 f114"/>
              <a:gd name="f197" fmla="*/ 0 1 f115"/>
              <a:gd name="f198" fmla="*/ f7 1 f115"/>
              <a:gd name="f199" fmla="+- f155 0 f1"/>
              <a:gd name="f200" fmla="*/ f156 1 f114"/>
              <a:gd name="f201" fmla="*/ f157 1 f115"/>
              <a:gd name="f202" fmla="*/ f158 1 f114"/>
              <a:gd name="f203" fmla="*/ f159 1 f115"/>
              <a:gd name="f204" fmla="*/ f160 1 f114"/>
              <a:gd name="f205" fmla="*/ f161 1 f115"/>
              <a:gd name="f206" fmla="*/ f162 1 f114"/>
              <a:gd name="f207" fmla="*/ f163 1 f115"/>
              <a:gd name="f208" fmla="*/ f164 1 f114"/>
              <a:gd name="f209" fmla="*/ f165 1 f115"/>
              <a:gd name="f210" fmla="*/ f166 1 f114"/>
              <a:gd name="f211" fmla="*/ f167 1 f115"/>
              <a:gd name="f212" fmla="*/ f168 1 f114"/>
              <a:gd name="f213" fmla="*/ f169 1 f115"/>
              <a:gd name="f214" fmla="*/ f170 1 f114"/>
              <a:gd name="f215" fmla="*/ f171 1 f114"/>
              <a:gd name="f216" fmla="*/ f172 1 f114"/>
              <a:gd name="f217" fmla="*/ f173 1 f115"/>
              <a:gd name="f218" fmla="*/ f174 1 f114"/>
              <a:gd name="f219" fmla="*/ f175 1 f115"/>
              <a:gd name="f220" fmla="*/ f176 1 f114"/>
              <a:gd name="f221" fmla="*/ f177 1 f114"/>
              <a:gd name="f222" fmla="*/ f178 1 f115"/>
              <a:gd name="f223" fmla="*/ f179 1 f114"/>
              <a:gd name="f224" fmla="*/ f180 1 f115"/>
              <a:gd name="f225" fmla="*/ f181 1 f114"/>
              <a:gd name="f226" fmla="*/ f182 1 f115"/>
              <a:gd name="f227" fmla="*/ f183 1 f114"/>
              <a:gd name="f228" fmla="*/ f184 1 f115"/>
              <a:gd name="f229" fmla="*/ f185 1 f114"/>
              <a:gd name="f230" fmla="*/ f186 1 f115"/>
              <a:gd name="f231" fmla="*/ f187 1 f115"/>
              <a:gd name="f232" fmla="*/ f188 1 f115"/>
              <a:gd name="f233" fmla="*/ f189 1 f114"/>
              <a:gd name="f234" fmla="*/ f190 1 f114"/>
              <a:gd name="f235" fmla="*/ f191 1 f114"/>
              <a:gd name="f236" fmla="*/ f192 1 f114"/>
              <a:gd name="f237" fmla="*/ f193 1 f114"/>
              <a:gd name="f238" fmla="*/ f194 1 f114"/>
              <a:gd name="f239" fmla="*/ f195 f109 1"/>
              <a:gd name="f240" fmla="*/ f196 f109 1"/>
              <a:gd name="f241" fmla="*/ f198 f110 1"/>
              <a:gd name="f242" fmla="*/ f197 f110 1"/>
              <a:gd name="f243" fmla="*/ f200 f109 1"/>
              <a:gd name="f244" fmla="*/ f201 f110 1"/>
              <a:gd name="f245" fmla="*/ f202 f109 1"/>
              <a:gd name="f246" fmla="*/ f203 f110 1"/>
              <a:gd name="f247" fmla="*/ f204 f109 1"/>
              <a:gd name="f248" fmla="*/ f205 f110 1"/>
              <a:gd name="f249" fmla="*/ f206 f109 1"/>
              <a:gd name="f250" fmla="*/ f207 f110 1"/>
              <a:gd name="f251" fmla="*/ f208 f109 1"/>
              <a:gd name="f252" fmla="*/ f209 f110 1"/>
              <a:gd name="f253" fmla="*/ f210 f109 1"/>
              <a:gd name="f254" fmla="*/ f211 f110 1"/>
              <a:gd name="f255" fmla="*/ f212 f109 1"/>
              <a:gd name="f256" fmla="*/ f213 f110 1"/>
              <a:gd name="f257" fmla="*/ f214 f109 1"/>
              <a:gd name="f258" fmla="*/ f215 f109 1"/>
              <a:gd name="f259" fmla="*/ f216 f109 1"/>
              <a:gd name="f260" fmla="*/ f217 f110 1"/>
              <a:gd name="f261" fmla="*/ f218 f109 1"/>
              <a:gd name="f262" fmla="*/ f219 f110 1"/>
              <a:gd name="f263" fmla="*/ f220 f109 1"/>
              <a:gd name="f264" fmla="*/ f221 f109 1"/>
              <a:gd name="f265" fmla="*/ f222 f110 1"/>
              <a:gd name="f266" fmla="*/ f223 f109 1"/>
              <a:gd name="f267" fmla="*/ f224 f110 1"/>
              <a:gd name="f268" fmla="*/ f225 f109 1"/>
              <a:gd name="f269" fmla="*/ f226 f110 1"/>
              <a:gd name="f270" fmla="*/ f227 f109 1"/>
              <a:gd name="f271" fmla="*/ f228 f110 1"/>
              <a:gd name="f272" fmla="*/ f229 f109 1"/>
              <a:gd name="f273" fmla="*/ f230 f110 1"/>
              <a:gd name="f274" fmla="*/ f231 f110 1"/>
              <a:gd name="f275" fmla="*/ f232 f110 1"/>
              <a:gd name="f276" fmla="*/ f233 f109 1"/>
              <a:gd name="f277" fmla="*/ f234 f109 1"/>
              <a:gd name="f278" fmla="*/ f235 f109 1"/>
              <a:gd name="f279" fmla="*/ f236 f109 1"/>
              <a:gd name="f280" fmla="*/ f237 f109 1"/>
              <a:gd name="f281" fmla="*/ f238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3" y="f244"/>
              </a:cxn>
              <a:cxn ang="f199">
                <a:pos x="f245" y="f246"/>
              </a:cxn>
              <a:cxn ang="f199">
                <a:pos x="f247" y="f248"/>
              </a:cxn>
              <a:cxn ang="f199">
                <a:pos x="f249" y="f250"/>
              </a:cxn>
              <a:cxn ang="f199">
                <a:pos x="f251" y="f252"/>
              </a:cxn>
              <a:cxn ang="f199">
                <a:pos x="f253" y="f254"/>
              </a:cxn>
              <a:cxn ang="f199">
                <a:pos x="f255" y="f256"/>
              </a:cxn>
              <a:cxn ang="f199">
                <a:pos x="f257" y="f254"/>
              </a:cxn>
              <a:cxn ang="f199">
                <a:pos x="f258" y="f250"/>
              </a:cxn>
              <a:cxn ang="f199">
                <a:pos x="f259" y="f260"/>
              </a:cxn>
              <a:cxn ang="f199">
                <a:pos x="f261" y="f262"/>
              </a:cxn>
              <a:cxn ang="f199">
                <a:pos x="f263" y="f244"/>
              </a:cxn>
              <a:cxn ang="f199">
                <a:pos x="f264" y="f265"/>
              </a:cxn>
              <a:cxn ang="f199">
                <a:pos x="f266" y="f267"/>
              </a:cxn>
              <a:cxn ang="f199">
                <a:pos x="f268" y="f269"/>
              </a:cxn>
              <a:cxn ang="f199">
                <a:pos x="f270" y="f271"/>
              </a:cxn>
              <a:cxn ang="f199">
                <a:pos x="f272" y="f273"/>
              </a:cxn>
              <a:cxn ang="f199">
                <a:pos x="f272" y="f274"/>
              </a:cxn>
              <a:cxn ang="f199">
                <a:pos x="f255" y="f275"/>
              </a:cxn>
              <a:cxn ang="f199">
                <a:pos x="f276" y="f274"/>
              </a:cxn>
              <a:cxn ang="f199">
                <a:pos x="f277" y="f273"/>
              </a:cxn>
              <a:cxn ang="f199">
                <a:pos x="f278" y="f271"/>
              </a:cxn>
              <a:cxn ang="f199">
                <a:pos x="f279" y="f269"/>
              </a:cxn>
              <a:cxn ang="f199">
                <a:pos x="f280" y="f267"/>
              </a:cxn>
              <a:cxn ang="f199">
                <a:pos x="f281" y="f265"/>
              </a:cxn>
              <a:cxn ang="f199">
                <a:pos x="f243" y="f244"/>
              </a:cxn>
            </a:cxnLst>
            <a:rect l="f239" t="f242" r="f240" b="f241"/>
            <a:pathLst>
              <a:path w="1147" h="821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44"/>
                  <a:pt x="f45" y="f2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12"/>
                  <a:pt x="f55" y="f56"/>
                </a:cubicBezTo>
                <a:cubicBezTo>
                  <a:pt x="f57" y="f58"/>
                  <a:pt x="f59" y="f60"/>
                  <a:pt x="f61" y="f9"/>
                </a:cubicBezTo>
                <a:cubicBezTo>
                  <a:pt x="f62" y="f63"/>
                  <a:pt x="f62" y="f64"/>
                  <a:pt x="f65" y="f66"/>
                </a:cubicBez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5" y="f89"/>
                </a:cubicBezTo>
                <a:cubicBezTo>
                  <a:pt x="f5" y="f31"/>
                  <a:pt x="f5" y="f90"/>
                  <a:pt x="f5" y="f91"/>
                </a:cubicBezTo>
                <a:cubicBezTo>
                  <a:pt x="f5" y="f92"/>
                  <a:pt x="f93" y="f5"/>
                  <a:pt x="f40" y="f5"/>
                </a:cubicBezTo>
                <a:cubicBezTo>
                  <a:pt x="f94" y="f5"/>
                  <a:pt x="f6" y="f92"/>
                  <a:pt x="f6" y="f91"/>
                </a:cubicBezTo>
                <a:cubicBezTo>
                  <a:pt x="f6" y="f90"/>
                  <a:pt x="f95" y="f31"/>
                  <a:pt x="f95" y="f89"/>
                </a:cubicBezTo>
                <a:cubicBezTo>
                  <a:pt x="f96" y="f88"/>
                  <a:pt x="f96" y="f86"/>
                  <a:pt x="f97" y="f84"/>
                </a:cubicBezTo>
                <a:cubicBezTo>
                  <a:pt x="f98" y="f82"/>
                  <a:pt x="f99" y="f80"/>
                  <a:pt x="f100" y="f78"/>
                </a:cubicBezTo>
                <a:cubicBezTo>
                  <a:pt x="f101" y="f76"/>
                  <a:pt x="f102" y="f74"/>
                  <a:pt x="f103" y="f72"/>
                </a:cubicBezTo>
                <a:cubicBezTo>
                  <a:pt x="f104" y="f70"/>
                  <a:pt x="f104" y="f68"/>
                  <a:pt x="f105" y="f66"/>
                </a:cubicBezTo>
                <a:cubicBezTo>
                  <a:pt x="f106" y="f64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Freeform 46"/>
          <p:cNvSpPr/>
          <p:nvPr/>
        </p:nvSpPr>
        <p:spPr>
          <a:xfrm>
            <a:off x="1787770" y="2753322"/>
            <a:ext cx="90086" cy="900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9"/>
              <a:gd name="f7" fmla="val 67"/>
              <a:gd name="f8" fmla="val 25"/>
              <a:gd name="f9" fmla="val 17"/>
              <a:gd name="f10" fmla="val 5"/>
              <a:gd name="f11" fmla="val 4"/>
              <a:gd name="f12" fmla="val 2"/>
              <a:gd name="f13" fmla="val 26"/>
              <a:gd name="f14" fmla="val 34"/>
              <a:gd name="f15" fmla="val 19"/>
              <a:gd name="f16" fmla="val 55"/>
              <a:gd name="f17" fmla="val 27"/>
              <a:gd name="f18" fmla="val 59"/>
              <a:gd name="f19" fmla="val 45"/>
              <a:gd name="f20" fmla="val 53"/>
              <a:gd name="f21" fmla="val 44"/>
              <a:gd name="f22" fmla="val 61"/>
              <a:gd name="f23" fmla="val 38"/>
              <a:gd name="f24" fmla="val 32"/>
              <a:gd name="f25" fmla="val 46"/>
              <a:gd name="f26" fmla="val 16"/>
              <a:gd name="f27" fmla="val 41"/>
              <a:gd name="f28" fmla="val 7"/>
              <a:gd name="f29" fmla="val 31"/>
              <a:gd name="f30" fmla="+- 0 0 -90"/>
              <a:gd name="f31" fmla="*/ f3 1 69"/>
              <a:gd name="f32" fmla="*/ f4 1 67"/>
              <a:gd name="f33" fmla="+- f7 0 f5"/>
              <a:gd name="f34" fmla="+- f6 0 f5"/>
              <a:gd name="f35" fmla="*/ f30 f0 1"/>
              <a:gd name="f36" fmla="*/ f34 1 69"/>
              <a:gd name="f37" fmla="*/ f33 1 67"/>
              <a:gd name="f38" fmla="*/ 25 f34 1"/>
              <a:gd name="f39" fmla="*/ 0 f33 1"/>
              <a:gd name="f40" fmla="*/ 2 f34 1"/>
              <a:gd name="f41" fmla="*/ 26 f33 1"/>
              <a:gd name="f42" fmla="*/ 27 f34 1"/>
              <a:gd name="f43" fmla="*/ 59 f33 1"/>
              <a:gd name="f44" fmla="*/ 61 f34 1"/>
              <a:gd name="f45" fmla="*/ 38 f33 1"/>
              <a:gd name="f46" fmla="*/ 41 f34 1"/>
              <a:gd name="f47" fmla="*/ 7 f33 1"/>
              <a:gd name="f48" fmla="*/ f35 1 f2"/>
              <a:gd name="f49" fmla="*/ f38 1 69"/>
              <a:gd name="f50" fmla="*/ f39 1 67"/>
              <a:gd name="f51" fmla="*/ f40 1 69"/>
              <a:gd name="f52" fmla="*/ f41 1 67"/>
              <a:gd name="f53" fmla="*/ f42 1 69"/>
              <a:gd name="f54" fmla="*/ f43 1 67"/>
              <a:gd name="f55" fmla="*/ f44 1 69"/>
              <a:gd name="f56" fmla="*/ f45 1 67"/>
              <a:gd name="f57" fmla="*/ f46 1 69"/>
              <a:gd name="f58" fmla="*/ f47 1 67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69" h="67">
                <a:moveTo>
                  <a:pt x="f8" y="f5"/>
                </a:moveTo>
                <a:cubicBezTo>
                  <a:pt x="f9" y="f10"/>
                  <a:pt x="f11" y="f9"/>
                  <a:pt x="f12" y="f13"/>
                </a:cubicBezTo>
                <a:cubicBezTo>
                  <a:pt x="f5" y="f14"/>
                  <a:pt x="f15" y="f16"/>
                  <a:pt x="f17" y="f18"/>
                </a:cubicBezTo>
                <a:cubicBezTo>
                  <a:pt x="f19" y="f7"/>
                  <a:pt x="f20" y="f21"/>
                  <a:pt x="f22" y="f23"/>
                </a:cubicBezTo>
                <a:cubicBezTo>
                  <a:pt x="f6" y="f24"/>
                  <a:pt x="f25" y="f26"/>
                  <a:pt x="f27" y="f28"/>
                </a:cubicBezTo>
                <a:cubicBezTo>
                  <a:pt x="f23" y="f12"/>
                  <a:pt x="f29" y="f12"/>
                  <a:pt x="f8" y="f5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8" name="Freeform 47"/>
          <p:cNvSpPr/>
          <p:nvPr/>
        </p:nvSpPr>
        <p:spPr>
          <a:xfrm>
            <a:off x="1864991" y="2682538"/>
            <a:ext cx="90086" cy="5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"/>
              <a:gd name="f7" fmla="val 38"/>
              <a:gd name="f8" fmla="val 9"/>
              <a:gd name="f9" fmla="val 15"/>
              <a:gd name="f10" fmla="val 35"/>
              <a:gd name="f11" fmla="val 51"/>
              <a:gd name="f12" fmla="val 63"/>
              <a:gd name="f13" fmla="val 21"/>
              <a:gd name="f14" fmla="val 60"/>
              <a:gd name="f15" fmla="val 8"/>
              <a:gd name="f16" fmla="val 59"/>
              <a:gd name="f17" fmla="val 1"/>
              <a:gd name="f18" fmla="val 28"/>
              <a:gd name="f19" fmla="val 7"/>
              <a:gd name="f20" fmla="val 25"/>
              <a:gd name="f21" fmla="val 14"/>
              <a:gd name="f22" fmla="val 11"/>
              <a:gd name="f23" fmla="val 26"/>
              <a:gd name="f24" fmla="val 3"/>
              <a:gd name="f25" fmla="+- 0 0 -90"/>
              <a:gd name="f26" fmla="*/ f3 1 67"/>
              <a:gd name="f27" fmla="*/ f4 1 38"/>
              <a:gd name="f28" fmla="+- f7 0 f5"/>
              <a:gd name="f29" fmla="+- f6 0 f5"/>
              <a:gd name="f30" fmla="*/ f25 f0 1"/>
              <a:gd name="f31" fmla="*/ f29 1 67"/>
              <a:gd name="f32" fmla="*/ f28 1 38"/>
              <a:gd name="f33" fmla="*/ 9 f29 1"/>
              <a:gd name="f34" fmla="*/ 15 f28 1"/>
              <a:gd name="f35" fmla="*/ 51 f29 1"/>
              <a:gd name="f36" fmla="*/ 38 f28 1"/>
              <a:gd name="f37" fmla="*/ 60 f29 1"/>
              <a:gd name="f38" fmla="*/ 8 f28 1"/>
              <a:gd name="f39" fmla="*/ 25 f29 1"/>
              <a:gd name="f40" fmla="*/ f30 1 f2"/>
              <a:gd name="f41" fmla="*/ f33 1 67"/>
              <a:gd name="f42" fmla="*/ f34 1 38"/>
              <a:gd name="f43" fmla="*/ f35 1 67"/>
              <a:gd name="f44" fmla="*/ f36 1 38"/>
              <a:gd name="f45" fmla="*/ f37 1 67"/>
              <a:gd name="f46" fmla="*/ f38 1 38"/>
              <a:gd name="f47" fmla="*/ f39 1 67"/>
              <a:gd name="f48" fmla="*/ 0 1 f31"/>
              <a:gd name="f49" fmla="*/ f6 1 f31"/>
              <a:gd name="f50" fmla="*/ 0 1 f32"/>
              <a:gd name="f51" fmla="*/ f7 1 f32"/>
              <a:gd name="f52" fmla="+- f40 0 f1"/>
              <a:gd name="f53" fmla="*/ f41 1 f31"/>
              <a:gd name="f54" fmla="*/ f42 1 f32"/>
              <a:gd name="f55" fmla="*/ f43 1 f31"/>
              <a:gd name="f56" fmla="*/ f44 1 f32"/>
              <a:gd name="f57" fmla="*/ f45 1 f31"/>
              <a:gd name="f58" fmla="*/ f46 1 f32"/>
              <a:gd name="f59" fmla="*/ f47 1 f31"/>
              <a:gd name="f60" fmla="*/ f48 f26 1"/>
              <a:gd name="f61" fmla="*/ f49 f26 1"/>
              <a:gd name="f62" fmla="*/ f51 f27 1"/>
              <a:gd name="f63" fmla="*/ f50 f27 1"/>
              <a:gd name="f64" fmla="*/ f53 f26 1"/>
              <a:gd name="f65" fmla="*/ f54 f27 1"/>
              <a:gd name="f66" fmla="*/ f55 f26 1"/>
              <a:gd name="f67" fmla="*/ f56 f27 1"/>
              <a:gd name="f68" fmla="*/ f57 f26 1"/>
              <a:gd name="f69" fmla="*/ f58 f27 1"/>
              <a:gd name="f70" fmla="*/ f59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64" y="f65"/>
              </a:cxn>
              <a:cxn ang="f52">
                <a:pos x="f66" y="f67"/>
              </a:cxn>
              <a:cxn ang="f52">
                <a:pos x="f68" y="f69"/>
              </a:cxn>
              <a:cxn ang="f52">
                <a:pos x="f70" y="f69"/>
              </a:cxn>
              <a:cxn ang="f52">
                <a:pos x="f64" y="f65"/>
              </a:cxn>
            </a:cxnLst>
            <a:rect l="f60" t="f63" r="f61" b="f62"/>
            <a:pathLst>
              <a:path w="67" h="38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9" name="Freeform 48"/>
          <p:cNvSpPr/>
          <p:nvPr/>
        </p:nvSpPr>
        <p:spPr>
          <a:xfrm>
            <a:off x="1729861" y="2682538"/>
            <a:ext cx="64346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8"/>
              <a:gd name="f7" fmla="val 51"/>
              <a:gd name="f8" fmla="val 33"/>
              <a:gd name="f9" fmla="val 49"/>
              <a:gd name="f10" fmla="val 23"/>
              <a:gd name="f11" fmla="val 32"/>
              <a:gd name="f12" fmla="val 21"/>
              <a:gd name="f13" fmla="val 8"/>
              <a:gd name="f14" fmla="val 25"/>
              <a:gd name="f15" fmla="val 19"/>
              <a:gd name="f16" fmla="val 20"/>
              <a:gd name="f17" fmla="val 31"/>
              <a:gd name="f18" fmla="val 28"/>
              <a:gd name="f19" fmla="val 14"/>
              <a:gd name="f20" fmla="val 34"/>
              <a:gd name="f21" fmla="val 9"/>
              <a:gd name="f22" fmla="val 39"/>
              <a:gd name="f23" fmla="val 3"/>
              <a:gd name="f24" fmla="val 46"/>
              <a:gd name="f25" fmla="val 45"/>
              <a:gd name="f26" fmla="+- 0 0 -90"/>
              <a:gd name="f27" fmla="*/ f3 1 48"/>
              <a:gd name="f28" fmla="*/ f4 1 51"/>
              <a:gd name="f29" fmla="+- f7 0 f5"/>
              <a:gd name="f30" fmla="+- f6 0 f5"/>
              <a:gd name="f31" fmla="*/ f26 f0 1"/>
              <a:gd name="f32" fmla="*/ f30 1 48"/>
              <a:gd name="f33" fmla="*/ f29 1 51"/>
              <a:gd name="f34" fmla="*/ 33 f30 1"/>
              <a:gd name="f35" fmla="*/ 49 f29 1"/>
              <a:gd name="f36" fmla="*/ 48 f30 1"/>
              <a:gd name="f37" fmla="*/ 21 f29 1"/>
              <a:gd name="f38" fmla="*/ 19 f30 1"/>
              <a:gd name="f39" fmla="*/ 0 f29 1"/>
              <a:gd name="f40" fmla="*/ 25 f30 1"/>
              <a:gd name="f41" fmla="*/ 25 f29 1"/>
              <a:gd name="f42" fmla="*/ 9 f30 1"/>
              <a:gd name="f43" fmla="*/ 39 f29 1"/>
              <a:gd name="f44" fmla="*/ f31 1 f2"/>
              <a:gd name="f45" fmla="*/ f34 1 48"/>
              <a:gd name="f46" fmla="*/ f35 1 51"/>
              <a:gd name="f47" fmla="*/ f36 1 48"/>
              <a:gd name="f48" fmla="*/ f37 1 51"/>
              <a:gd name="f49" fmla="*/ f38 1 48"/>
              <a:gd name="f50" fmla="*/ f39 1 51"/>
              <a:gd name="f51" fmla="*/ f40 1 48"/>
              <a:gd name="f52" fmla="*/ f41 1 51"/>
              <a:gd name="f53" fmla="*/ f42 1 48"/>
              <a:gd name="f54" fmla="*/ f43 1 51"/>
              <a:gd name="f55" fmla="*/ 0 1 f32"/>
              <a:gd name="f56" fmla="*/ f6 1 f32"/>
              <a:gd name="f57" fmla="*/ 0 1 f33"/>
              <a:gd name="f58" fmla="*/ f7 1 f33"/>
              <a:gd name="f59" fmla="+- f44 0 f1"/>
              <a:gd name="f60" fmla="*/ f45 1 f32"/>
              <a:gd name="f61" fmla="*/ f46 1 f33"/>
              <a:gd name="f62" fmla="*/ f47 1 f32"/>
              <a:gd name="f63" fmla="*/ f48 1 f33"/>
              <a:gd name="f64" fmla="*/ f49 1 f32"/>
              <a:gd name="f65" fmla="*/ f50 1 f33"/>
              <a:gd name="f66" fmla="*/ f51 1 f32"/>
              <a:gd name="f67" fmla="*/ f52 1 f33"/>
              <a:gd name="f68" fmla="*/ f53 1 f32"/>
              <a:gd name="f69" fmla="*/ f54 1 f33"/>
              <a:gd name="f70" fmla="*/ f55 f27 1"/>
              <a:gd name="f71" fmla="*/ f56 f27 1"/>
              <a:gd name="f72" fmla="*/ f58 f28 1"/>
              <a:gd name="f73" fmla="*/ f57 f28 1"/>
              <a:gd name="f74" fmla="*/ f60 f27 1"/>
              <a:gd name="f75" fmla="*/ f61 f28 1"/>
              <a:gd name="f76" fmla="*/ f62 f27 1"/>
              <a:gd name="f77" fmla="*/ f63 f28 1"/>
              <a:gd name="f78" fmla="*/ f64 f27 1"/>
              <a:gd name="f79" fmla="*/ f65 f28 1"/>
              <a:gd name="f80" fmla="*/ f66 f27 1"/>
              <a:gd name="f81" fmla="*/ f67 f28 1"/>
              <a:gd name="f82" fmla="*/ f68 f27 1"/>
              <a:gd name="f83" fmla="*/ f69 f2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9">
                <a:pos x="f74" y="f75"/>
              </a:cxn>
              <a:cxn ang="f59">
                <a:pos x="f76" y="f77"/>
              </a:cxn>
              <a:cxn ang="f59">
                <a:pos x="f78" y="f79"/>
              </a:cxn>
              <a:cxn ang="f59">
                <a:pos x="f80" y="f81"/>
              </a:cxn>
              <a:cxn ang="f59">
                <a:pos x="f82" y="f83"/>
              </a:cxn>
              <a:cxn ang="f59">
                <a:pos x="f74" y="f75"/>
              </a:cxn>
            </a:cxnLst>
            <a:rect l="f70" t="f73" r="f71" b="f72"/>
            <a:pathLst>
              <a:path w="48" h="51">
                <a:moveTo>
                  <a:pt x="f8" y="f9"/>
                </a:moveTo>
                <a:cubicBezTo>
                  <a:pt x="f10" y="f7"/>
                  <a:pt x="f6" y="f11"/>
                  <a:pt x="f6" y="f12"/>
                </a:cubicBezTo>
                <a:cubicBezTo>
                  <a:pt x="f6" y="f13"/>
                  <a:pt x="f14" y="f5"/>
                  <a:pt x="f15" y="f5"/>
                </a:cubicBezTo>
                <a:cubicBezTo>
                  <a:pt x="f5" y="f5"/>
                  <a:pt x="f16" y="f10"/>
                  <a:pt x="f14" y="f14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14" y="f2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0" name="Freeform 49"/>
          <p:cNvSpPr/>
          <p:nvPr/>
        </p:nvSpPr>
        <p:spPr>
          <a:xfrm>
            <a:off x="1684818" y="2772634"/>
            <a:ext cx="57918" cy="836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6"/>
              <a:gd name="f7" fmla="val 63"/>
              <a:gd name="f8" fmla="val 7"/>
              <a:gd name="f9" fmla="val 9"/>
              <a:gd name="f10" fmla="val 11"/>
              <a:gd name="f11" fmla="val 25"/>
              <a:gd name="f12" fmla="val 38"/>
              <a:gd name="f13" fmla="val 5"/>
              <a:gd name="f14" fmla="val 41"/>
              <a:gd name="f15" fmla="val 28"/>
              <a:gd name="f16" fmla="val 45"/>
              <a:gd name="f17" fmla="val 37"/>
              <a:gd name="f18" fmla="val 23"/>
              <a:gd name="f19" fmla="val 15"/>
              <a:gd name="f20" fmla="val 17"/>
              <a:gd name="f21" fmla="+- 0 0 -90"/>
              <a:gd name="f22" fmla="*/ f3 1 46"/>
              <a:gd name="f23" fmla="*/ f4 1 63"/>
              <a:gd name="f24" fmla="+- f7 0 f5"/>
              <a:gd name="f25" fmla="+- f6 0 f5"/>
              <a:gd name="f26" fmla="*/ f21 f0 1"/>
              <a:gd name="f27" fmla="*/ f25 1 46"/>
              <a:gd name="f28" fmla="*/ f24 1 63"/>
              <a:gd name="f29" fmla="*/ 7 f25 1"/>
              <a:gd name="f30" fmla="*/ 0 f24 1"/>
              <a:gd name="f31" fmla="*/ 9 f25 1"/>
              <a:gd name="f32" fmla="*/ 38 f24 1"/>
              <a:gd name="f33" fmla="*/ 45 f25 1"/>
              <a:gd name="f34" fmla="*/ 28 f24 1"/>
              <a:gd name="f35" fmla="*/ 23 f25 1"/>
              <a:gd name="f36" fmla="*/ 5 f24 1"/>
              <a:gd name="f37" fmla="*/ f26 1 f2"/>
              <a:gd name="f38" fmla="*/ f29 1 46"/>
              <a:gd name="f39" fmla="*/ f30 1 63"/>
              <a:gd name="f40" fmla="*/ f31 1 46"/>
              <a:gd name="f41" fmla="*/ f32 1 63"/>
              <a:gd name="f42" fmla="*/ f33 1 46"/>
              <a:gd name="f43" fmla="*/ f34 1 63"/>
              <a:gd name="f44" fmla="*/ f35 1 46"/>
              <a:gd name="f45" fmla="*/ f36 1 63"/>
              <a:gd name="f46" fmla="*/ 0 1 f27"/>
              <a:gd name="f47" fmla="*/ f6 1 f27"/>
              <a:gd name="f48" fmla="*/ 0 1 f28"/>
              <a:gd name="f49" fmla="*/ f7 1 f28"/>
              <a:gd name="f50" fmla="+- f37 0 f1"/>
              <a:gd name="f51" fmla="*/ f38 1 f27"/>
              <a:gd name="f52" fmla="*/ f39 1 f28"/>
              <a:gd name="f53" fmla="*/ f40 1 f27"/>
              <a:gd name="f54" fmla="*/ f41 1 f28"/>
              <a:gd name="f55" fmla="*/ f42 1 f27"/>
              <a:gd name="f56" fmla="*/ f43 1 f28"/>
              <a:gd name="f57" fmla="*/ f44 1 f27"/>
              <a:gd name="f58" fmla="*/ f45 1 f28"/>
              <a:gd name="f59" fmla="*/ f46 f22 1"/>
              <a:gd name="f60" fmla="*/ f47 f22 1"/>
              <a:gd name="f61" fmla="*/ f49 f23 1"/>
              <a:gd name="f62" fmla="*/ f48 f23 1"/>
              <a:gd name="f63" fmla="*/ f51 f22 1"/>
              <a:gd name="f64" fmla="*/ f52 f23 1"/>
              <a:gd name="f65" fmla="*/ f53 f22 1"/>
              <a:gd name="f66" fmla="*/ f54 f23 1"/>
              <a:gd name="f67" fmla="*/ f55 f22 1"/>
              <a:gd name="f68" fmla="*/ f56 f23 1"/>
              <a:gd name="f69" fmla="*/ f57 f22 1"/>
              <a:gd name="f70" fmla="*/ f5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3" y="f64"/>
              </a:cxn>
              <a:cxn ang="f50">
                <a:pos x="f65" y="f66"/>
              </a:cxn>
              <a:cxn ang="f50">
                <a:pos x="f67" y="f68"/>
              </a:cxn>
              <a:cxn ang="f50">
                <a:pos x="f69" y="f70"/>
              </a:cxn>
              <a:cxn ang="f50">
                <a:pos x="f63" y="f64"/>
              </a:cxn>
            </a:cxnLst>
            <a:rect l="f59" t="f62" r="f60" b="f61"/>
            <a:pathLst>
              <a:path w="46" h="63">
                <a:moveTo>
                  <a:pt x="f8" y="f5"/>
                </a:moveTo>
                <a:cubicBezTo>
                  <a:pt x="f5" y="f9"/>
                  <a:pt x="f10" y="f11"/>
                  <a:pt x="f9" y="f12"/>
                </a:cubicBezTo>
                <a:cubicBezTo>
                  <a:pt x="f13" y="f7"/>
                  <a:pt x="f14" y="f15"/>
                  <a:pt x="f16" y="f15"/>
                </a:cubicBezTo>
                <a:cubicBezTo>
                  <a:pt x="f6" y="f15"/>
                  <a:pt x="f17" y="f13"/>
                  <a:pt x="f18" y="f13"/>
                </a:cubicBezTo>
                <a:cubicBezTo>
                  <a:pt x="f19" y="f13"/>
                  <a:pt x="f20" y="f13"/>
                  <a:pt x="f8" y="f5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1" name="Freeform 50"/>
          <p:cNvSpPr/>
          <p:nvPr/>
        </p:nvSpPr>
        <p:spPr>
          <a:xfrm>
            <a:off x="1884304" y="2804803"/>
            <a:ext cx="70783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"/>
              <a:gd name="f7" fmla="val 59"/>
              <a:gd name="f8" fmla="val 11"/>
              <a:gd name="f9" fmla="val 9"/>
              <a:gd name="f10" fmla="val 20"/>
              <a:gd name="f11" fmla="val 49"/>
              <a:gd name="f12" fmla="val 33"/>
              <a:gd name="f13" fmla="val 53"/>
              <a:gd name="f14" fmla="val 41"/>
              <a:gd name="f15" fmla="val 29"/>
              <a:gd name="f16" fmla="val 40"/>
              <a:gd name="f17" fmla="val 28"/>
              <a:gd name="f18" fmla="val 32"/>
              <a:gd name="f19" fmla="val 30"/>
              <a:gd name="f20" fmla="+- 0 0 -90"/>
              <a:gd name="f21" fmla="*/ f3 1 51"/>
              <a:gd name="f22" fmla="*/ f4 1 59"/>
              <a:gd name="f23" fmla="+- f7 0 f5"/>
              <a:gd name="f24" fmla="+- f6 0 f5"/>
              <a:gd name="f25" fmla="*/ f20 f0 1"/>
              <a:gd name="f26" fmla="*/ f24 1 51"/>
              <a:gd name="f27" fmla="*/ f23 1 59"/>
              <a:gd name="f28" fmla="*/ 11 f24 1"/>
              <a:gd name="f29" fmla="*/ 9 f23 1"/>
              <a:gd name="f30" fmla="*/ 33 f24 1"/>
              <a:gd name="f31" fmla="*/ 53 f23 1"/>
              <a:gd name="f32" fmla="*/ 40 f24 1"/>
              <a:gd name="f33" fmla="*/ 28 f23 1"/>
              <a:gd name="f34" fmla="*/ f25 1 f2"/>
              <a:gd name="f35" fmla="*/ f28 1 51"/>
              <a:gd name="f36" fmla="*/ f29 1 59"/>
              <a:gd name="f37" fmla="*/ f30 1 51"/>
              <a:gd name="f38" fmla="*/ f31 1 59"/>
              <a:gd name="f39" fmla="*/ f32 1 51"/>
              <a:gd name="f40" fmla="*/ f33 1 59"/>
              <a:gd name="f41" fmla="*/ 0 1 f26"/>
              <a:gd name="f42" fmla="*/ f6 1 f26"/>
              <a:gd name="f43" fmla="*/ 0 1 f27"/>
              <a:gd name="f44" fmla="*/ f7 1 f27"/>
              <a:gd name="f45" fmla="+- f34 0 f1"/>
              <a:gd name="f46" fmla="*/ f35 1 f26"/>
              <a:gd name="f47" fmla="*/ f36 1 f27"/>
              <a:gd name="f48" fmla="*/ f37 1 f26"/>
              <a:gd name="f49" fmla="*/ f38 1 f27"/>
              <a:gd name="f50" fmla="*/ f39 1 f26"/>
              <a:gd name="f51" fmla="*/ f40 1 f27"/>
              <a:gd name="f52" fmla="*/ f41 f21 1"/>
              <a:gd name="f53" fmla="*/ f42 f21 1"/>
              <a:gd name="f54" fmla="*/ f44 f22 1"/>
              <a:gd name="f55" fmla="*/ f43 f22 1"/>
              <a:gd name="f56" fmla="*/ f46 f21 1"/>
              <a:gd name="f57" fmla="*/ f47 f22 1"/>
              <a:gd name="f58" fmla="*/ f48 f21 1"/>
              <a:gd name="f59" fmla="*/ f49 f22 1"/>
              <a:gd name="f60" fmla="*/ f50 f21 1"/>
              <a:gd name="f61" fmla="*/ f51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56" y="f57"/>
              </a:cxn>
              <a:cxn ang="f45">
                <a:pos x="f58" y="f59"/>
              </a:cxn>
              <a:cxn ang="f45">
                <a:pos x="f60" y="f61"/>
              </a:cxn>
              <a:cxn ang="f45">
                <a:pos x="f56" y="f57"/>
              </a:cxn>
            </a:cxnLst>
            <a:rect l="f52" t="f55" r="f53" b="f54"/>
            <a:pathLst>
              <a:path w="51" h="59">
                <a:moveTo>
                  <a:pt x="f8" y="f9"/>
                </a:moveTo>
                <a:cubicBezTo>
                  <a:pt x="f5" y="f9"/>
                  <a:pt x="f10" y="f11"/>
                  <a:pt x="f12" y="f13"/>
                </a:cubicBezTo>
                <a:cubicBezTo>
                  <a:pt x="f6" y="f7"/>
                  <a:pt x="f14" y="f15"/>
                  <a:pt x="f16" y="f17"/>
                </a:cubicBezTo>
                <a:cubicBezTo>
                  <a:pt x="f18" y="f9"/>
                  <a:pt x="f19" y="f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2" name="Freeform 51"/>
          <p:cNvSpPr/>
          <p:nvPr/>
        </p:nvSpPr>
        <p:spPr>
          <a:xfrm>
            <a:off x="1742727" y="2817677"/>
            <a:ext cx="70783" cy="643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"/>
              <a:gd name="f7" fmla="val 48"/>
              <a:gd name="f8" fmla="val 3"/>
              <a:gd name="f9" fmla="val 6"/>
              <a:gd name="f10" fmla="val 1"/>
              <a:gd name="f11" fmla="val 33"/>
              <a:gd name="f12" fmla="val 46"/>
              <a:gd name="f13" fmla="val 31"/>
              <a:gd name="f14" fmla="val 27"/>
              <a:gd name="f15" fmla="val 19"/>
              <a:gd name="f16" fmla="val 25"/>
              <a:gd name="f17" fmla="val 10"/>
              <a:gd name="f18" fmla="val 18"/>
              <a:gd name="f19" fmla="+- 0 0 -90"/>
              <a:gd name="f20" fmla="*/ f3 1 55"/>
              <a:gd name="f21" fmla="*/ f4 1 48"/>
              <a:gd name="f22" fmla="+- f7 0 f5"/>
              <a:gd name="f23" fmla="+- f6 0 f5"/>
              <a:gd name="f24" fmla="*/ f19 f0 1"/>
              <a:gd name="f25" fmla="*/ f23 1 55"/>
              <a:gd name="f26" fmla="*/ f22 1 48"/>
              <a:gd name="f27" fmla="*/ 3 f23 1"/>
              <a:gd name="f28" fmla="*/ 6 f22 1"/>
              <a:gd name="f29" fmla="*/ 33 f23 1"/>
              <a:gd name="f30" fmla="*/ 48 f22 1"/>
              <a:gd name="f31" fmla="*/ 31 f23 1"/>
              <a:gd name="f32" fmla="*/ 27 f22 1"/>
              <a:gd name="f33" fmla="*/ f24 1 f2"/>
              <a:gd name="f34" fmla="*/ f27 1 55"/>
              <a:gd name="f35" fmla="*/ f28 1 48"/>
              <a:gd name="f36" fmla="*/ f29 1 55"/>
              <a:gd name="f37" fmla="*/ f30 1 48"/>
              <a:gd name="f38" fmla="*/ f31 1 55"/>
              <a:gd name="f39" fmla="*/ f32 1 48"/>
              <a:gd name="f40" fmla="*/ 0 1 f25"/>
              <a:gd name="f41" fmla="*/ f6 1 f25"/>
              <a:gd name="f42" fmla="*/ 0 1 f26"/>
              <a:gd name="f43" fmla="*/ f7 1 f26"/>
              <a:gd name="f44" fmla="+- f33 0 f1"/>
              <a:gd name="f45" fmla="*/ f34 1 f25"/>
              <a:gd name="f46" fmla="*/ f35 1 f26"/>
              <a:gd name="f47" fmla="*/ f36 1 f25"/>
              <a:gd name="f48" fmla="*/ f37 1 f26"/>
              <a:gd name="f49" fmla="*/ f38 1 f25"/>
              <a:gd name="f50" fmla="*/ f39 1 f26"/>
              <a:gd name="f51" fmla="*/ f40 f20 1"/>
              <a:gd name="f52" fmla="*/ f41 f20 1"/>
              <a:gd name="f53" fmla="*/ f43 f21 1"/>
              <a:gd name="f54" fmla="*/ f42 f21 1"/>
              <a:gd name="f55" fmla="*/ f45 f20 1"/>
              <a:gd name="f56" fmla="*/ f46 f21 1"/>
              <a:gd name="f57" fmla="*/ f47 f20 1"/>
              <a:gd name="f58" fmla="*/ f48 f21 1"/>
              <a:gd name="f59" fmla="*/ f49 f20 1"/>
              <a:gd name="f60" fmla="*/ f50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55" y="f56"/>
              </a:cxn>
              <a:cxn ang="f44">
                <a:pos x="f57" y="f58"/>
              </a:cxn>
              <a:cxn ang="f44">
                <a:pos x="f59" y="f60"/>
              </a:cxn>
              <a:cxn ang="f44">
                <a:pos x="f55" y="f56"/>
              </a:cxn>
            </a:cxnLst>
            <a:rect l="f51" t="f54" r="f52" b="f53"/>
            <a:pathLst>
              <a:path w="55" h="48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3" y="f14"/>
                </a:cubicBezTo>
                <a:cubicBezTo>
                  <a:pt x="f15" y="f16"/>
                  <a:pt x="f17" y="f18"/>
                  <a:pt x="f8" y="f9"/>
                </a:cubicBezTo>
                <a:close/>
              </a:path>
            </a:pathLst>
          </a:custGeom>
          <a:solidFill>
            <a:srgbClr val="57473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3" name="Freeform 52"/>
          <p:cNvSpPr/>
          <p:nvPr/>
        </p:nvSpPr>
        <p:spPr>
          <a:xfrm>
            <a:off x="1967953" y="2676101"/>
            <a:ext cx="96524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9"/>
              <a:gd name="f7" fmla="val 57"/>
              <a:gd name="f8" fmla="val 18"/>
              <a:gd name="f9" fmla="val 53"/>
              <a:gd name="f10" fmla="val 5"/>
              <a:gd name="f11" fmla="val 50"/>
              <a:gd name="f12" fmla="val 49"/>
              <a:gd name="f13" fmla="val 58"/>
              <a:gd name="f14" fmla="val 46"/>
              <a:gd name="f15" fmla="val 33"/>
              <a:gd name="f16" fmla="val 51"/>
              <a:gd name="f17" fmla="val 13"/>
              <a:gd name="f18" fmla="val 48"/>
              <a:gd name="f19" fmla="val 9"/>
              <a:gd name="f20" fmla="val 42"/>
              <a:gd name="f21" fmla="val 24"/>
              <a:gd name="f22" fmla="val 30"/>
              <a:gd name="f23" fmla="val 4"/>
              <a:gd name="f24" fmla="val 41"/>
              <a:gd name="f25" fmla="val 19"/>
              <a:gd name="f26" fmla="val 47"/>
              <a:gd name="f27" fmla="val 14"/>
              <a:gd name="f28" fmla="+- 0 0 -90"/>
              <a:gd name="f29" fmla="*/ f3 1 69"/>
              <a:gd name="f30" fmla="*/ f4 1 57"/>
              <a:gd name="f31" fmla="+- f7 0 f5"/>
              <a:gd name="f32" fmla="+- f6 0 f5"/>
              <a:gd name="f33" fmla="*/ f28 f0 1"/>
              <a:gd name="f34" fmla="*/ f32 1 69"/>
              <a:gd name="f35" fmla="*/ f31 1 57"/>
              <a:gd name="f36" fmla="*/ 18 f32 1"/>
              <a:gd name="f37" fmla="*/ 53 f31 1"/>
              <a:gd name="f38" fmla="*/ 58 f32 1"/>
              <a:gd name="f39" fmla="*/ 46 f31 1"/>
              <a:gd name="f40" fmla="*/ 48 f32 1"/>
              <a:gd name="f41" fmla="*/ 9 f31 1"/>
              <a:gd name="f42" fmla="*/ 24 f32 1"/>
              <a:gd name="f43" fmla="*/ 30 f31 1"/>
              <a:gd name="f44" fmla="*/ 5 f32 1"/>
              <a:gd name="f45" fmla="*/ 48 f31 1"/>
              <a:gd name="f46" fmla="*/ f33 1 f2"/>
              <a:gd name="f47" fmla="*/ f36 1 69"/>
              <a:gd name="f48" fmla="*/ f37 1 57"/>
              <a:gd name="f49" fmla="*/ f38 1 69"/>
              <a:gd name="f50" fmla="*/ f39 1 57"/>
              <a:gd name="f51" fmla="*/ f40 1 69"/>
              <a:gd name="f52" fmla="*/ f41 1 57"/>
              <a:gd name="f53" fmla="*/ f42 1 69"/>
              <a:gd name="f54" fmla="*/ f43 1 57"/>
              <a:gd name="f55" fmla="*/ f44 1 69"/>
              <a:gd name="f56" fmla="*/ f45 1 57"/>
              <a:gd name="f57" fmla="*/ 0 1 f34"/>
              <a:gd name="f58" fmla="*/ f6 1 f34"/>
              <a:gd name="f59" fmla="*/ 0 1 f35"/>
              <a:gd name="f60" fmla="*/ f7 1 f35"/>
              <a:gd name="f61" fmla="+- f46 0 f1"/>
              <a:gd name="f62" fmla="*/ f47 1 f34"/>
              <a:gd name="f63" fmla="*/ f48 1 f35"/>
              <a:gd name="f64" fmla="*/ f49 1 f34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f29 1"/>
              <a:gd name="f73" fmla="*/ f58 f29 1"/>
              <a:gd name="f74" fmla="*/ f60 f30 1"/>
              <a:gd name="f75" fmla="*/ f59 f30 1"/>
              <a:gd name="f76" fmla="*/ f62 f29 1"/>
              <a:gd name="f77" fmla="*/ f63 f30 1"/>
              <a:gd name="f78" fmla="*/ f64 f29 1"/>
              <a:gd name="f79" fmla="*/ f65 f30 1"/>
              <a:gd name="f80" fmla="*/ f66 f29 1"/>
              <a:gd name="f81" fmla="*/ f67 f30 1"/>
              <a:gd name="f82" fmla="*/ f68 f29 1"/>
              <a:gd name="f83" fmla="*/ f69 f30 1"/>
              <a:gd name="f84" fmla="*/ f70 f29 1"/>
              <a:gd name="f85" fmla="*/ f71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6" y="f77"/>
              </a:cxn>
              <a:cxn ang="f61">
                <a:pos x="f78" y="f79"/>
              </a:cxn>
              <a:cxn ang="f61">
                <a:pos x="f80" y="f81"/>
              </a:cxn>
              <a:cxn ang="f61">
                <a:pos x="f82" y="f83"/>
              </a:cxn>
              <a:cxn ang="f61">
                <a:pos x="f84" y="f85"/>
              </a:cxn>
              <a:cxn ang="f61">
                <a:pos x="f76" y="f77"/>
              </a:cxn>
            </a:cxnLst>
            <a:rect l="f72" t="f75" r="f73" b="f74"/>
            <a:pathLst>
              <a:path w="69" h="57">
                <a:moveTo>
                  <a:pt x="f8" y="f9"/>
                </a:moveTo>
                <a:cubicBezTo>
                  <a:pt x="f10" y="f11"/>
                  <a:pt x="f12" y="f7"/>
                  <a:pt x="f13" y="f14"/>
                </a:cubicBezTo>
                <a:cubicBezTo>
                  <a:pt x="f6" y="f15"/>
                  <a:pt x="f16" y="f17"/>
                  <a:pt x="f18" y="f19"/>
                </a:cubicBezTo>
                <a:cubicBezTo>
                  <a:pt x="f20" y="f5"/>
                  <a:pt x="f15" y="f21"/>
                  <a:pt x="f21" y="f22"/>
                </a:cubicBezTo>
                <a:cubicBezTo>
                  <a:pt x="f23" y="f24"/>
                  <a:pt x="f25" y="f9"/>
                  <a:pt x="f10" y="f18"/>
                </a:cubicBezTo>
                <a:cubicBezTo>
                  <a:pt x="f5" y="f26"/>
                  <a:pt x="f27" y="f16"/>
                  <a:pt x="f8" y="f9"/>
                </a:cubicBezTo>
                <a:close/>
              </a:path>
            </a:pathLst>
          </a:custGeom>
          <a:solidFill>
            <a:srgbClr val="524332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4" name="Freeform 53"/>
          <p:cNvSpPr/>
          <p:nvPr/>
        </p:nvSpPr>
        <p:spPr>
          <a:xfrm>
            <a:off x="1819948" y="2688976"/>
            <a:ext cx="90086" cy="900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"/>
              <a:gd name="f7" fmla="val 67"/>
              <a:gd name="f8" fmla="val 25"/>
              <a:gd name="f9" fmla="val 16"/>
              <a:gd name="f10" fmla="val 5"/>
              <a:gd name="f11" fmla="val 3"/>
              <a:gd name="f12" fmla="val 17"/>
              <a:gd name="f13" fmla="val 1"/>
              <a:gd name="f14" fmla="val 26"/>
              <a:gd name="f15" fmla="val 34"/>
              <a:gd name="f16" fmla="val 19"/>
              <a:gd name="f17" fmla="val 55"/>
              <a:gd name="f18" fmla="val 27"/>
              <a:gd name="f19" fmla="val 58"/>
              <a:gd name="f20" fmla="val 45"/>
              <a:gd name="f21" fmla="val 52"/>
              <a:gd name="f22" fmla="val 43"/>
              <a:gd name="f23" fmla="val 61"/>
              <a:gd name="f24" fmla="val 37"/>
              <a:gd name="f25" fmla="val 32"/>
              <a:gd name="f26" fmla="val 46"/>
              <a:gd name="f27" fmla="val 41"/>
              <a:gd name="f28" fmla="val 7"/>
              <a:gd name="f29" fmla="val 31"/>
              <a:gd name="f30" fmla="val 2"/>
              <a:gd name="f31" fmla="+- 0 0 -90"/>
              <a:gd name="f32" fmla="*/ f3 1 68"/>
              <a:gd name="f33" fmla="*/ f4 1 67"/>
              <a:gd name="f34" fmla="+- f7 0 f5"/>
              <a:gd name="f35" fmla="+- f6 0 f5"/>
              <a:gd name="f36" fmla="*/ f31 f0 1"/>
              <a:gd name="f37" fmla="*/ f35 1 68"/>
              <a:gd name="f38" fmla="*/ f34 1 67"/>
              <a:gd name="f39" fmla="*/ 25 f35 1"/>
              <a:gd name="f40" fmla="*/ 0 f34 1"/>
              <a:gd name="f41" fmla="*/ 1 f35 1"/>
              <a:gd name="f42" fmla="*/ 26 f34 1"/>
              <a:gd name="f43" fmla="*/ 27 f35 1"/>
              <a:gd name="f44" fmla="*/ 58 f34 1"/>
              <a:gd name="f45" fmla="*/ 61 f35 1"/>
              <a:gd name="f46" fmla="*/ 37 f34 1"/>
              <a:gd name="f47" fmla="*/ 41 f35 1"/>
              <a:gd name="f48" fmla="*/ 7 f34 1"/>
              <a:gd name="f49" fmla="*/ f36 1 f2"/>
              <a:gd name="f50" fmla="*/ f39 1 68"/>
              <a:gd name="f51" fmla="*/ f40 1 67"/>
              <a:gd name="f52" fmla="*/ f41 1 68"/>
              <a:gd name="f53" fmla="*/ f42 1 67"/>
              <a:gd name="f54" fmla="*/ f43 1 68"/>
              <a:gd name="f55" fmla="*/ f44 1 67"/>
              <a:gd name="f56" fmla="*/ f45 1 68"/>
              <a:gd name="f57" fmla="*/ f46 1 67"/>
              <a:gd name="f58" fmla="*/ f47 1 68"/>
              <a:gd name="f59" fmla="*/ f48 1 67"/>
              <a:gd name="f60" fmla="*/ 0 1 f37"/>
              <a:gd name="f61" fmla="*/ f6 1 f37"/>
              <a:gd name="f62" fmla="*/ 0 1 f38"/>
              <a:gd name="f63" fmla="*/ f7 1 f38"/>
              <a:gd name="f64" fmla="+- f49 0 f1"/>
              <a:gd name="f65" fmla="*/ f50 1 f37"/>
              <a:gd name="f66" fmla="*/ f51 1 f38"/>
              <a:gd name="f67" fmla="*/ f52 1 f37"/>
              <a:gd name="f68" fmla="*/ f53 1 f38"/>
              <a:gd name="f69" fmla="*/ f54 1 f37"/>
              <a:gd name="f70" fmla="*/ f55 1 f38"/>
              <a:gd name="f71" fmla="*/ f56 1 f37"/>
              <a:gd name="f72" fmla="*/ f57 1 f38"/>
              <a:gd name="f73" fmla="*/ f58 1 f37"/>
              <a:gd name="f74" fmla="*/ f59 1 f38"/>
              <a:gd name="f75" fmla="*/ f60 f32 1"/>
              <a:gd name="f76" fmla="*/ f61 f32 1"/>
              <a:gd name="f77" fmla="*/ f63 f33 1"/>
              <a:gd name="f78" fmla="*/ f62 f33 1"/>
              <a:gd name="f79" fmla="*/ f65 f32 1"/>
              <a:gd name="f80" fmla="*/ f66 f33 1"/>
              <a:gd name="f81" fmla="*/ f67 f32 1"/>
              <a:gd name="f82" fmla="*/ f68 f33 1"/>
              <a:gd name="f83" fmla="*/ f69 f32 1"/>
              <a:gd name="f84" fmla="*/ f70 f33 1"/>
              <a:gd name="f85" fmla="*/ f71 f32 1"/>
              <a:gd name="f86" fmla="*/ f72 f33 1"/>
              <a:gd name="f87" fmla="*/ f73 f32 1"/>
              <a:gd name="f88" fmla="*/ f74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4">
                <a:pos x="f79" y="f80"/>
              </a:cxn>
              <a:cxn ang="f64">
                <a:pos x="f81" y="f82"/>
              </a:cxn>
              <a:cxn ang="f64">
                <a:pos x="f83" y="f84"/>
              </a:cxn>
              <a:cxn ang="f64">
                <a:pos x="f85" y="f86"/>
              </a:cxn>
              <a:cxn ang="f64">
                <a:pos x="f87" y="f88"/>
              </a:cxn>
              <a:cxn ang="f64">
                <a:pos x="f79" y="f80"/>
              </a:cxn>
            </a:cxnLst>
            <a:rect l="f75" t="f78" r="f76" b="f77"/>
            <a:pathLst>
              <a:path w="68" h="67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5" y="f15"/>
                  <a:pt x="f16" y="f17"/>
                  <a:pt x="f18" y="f19"/>
                </a:cubicBezTo>
                <a:cubicBezTo>
                  <a:pt x="f20" y="f7"/>
                  <a:pt x="f21" y="f22"/>
                  <a:pt x="f23" y="f24"/>
                </a:cubicBezTo>
                <a:cubicBezTo>
                  <a:pt x="f6" y="f25"/>
                  <a:pt x="f26" y="f9"/>
                  <a:pt x="f27" y="f28"/>
                </a:cubicBezTo>
                <a:cubicBezTo>
                  <a:pt x="f24" y="f13"/>
                  <a:pt x="f29" y="f30"/>
                  <a:pt x="f8" y="f5"/>
                </a:cubicBezTo>
                <a:close/>
              </a:path>
            </a:pathLst>
          </a:custGeom>
          <a:solidFill>
            <a:srgbClr val="55453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5" name="Freeform 54"/>
          <p:cNvSpPr/>
          <p:nvPr/>
        </p:nvSpPr>
        <p:spPr>
          <a:xfrm>
            <a:off x="1594722" y="2856283"/>
            <a:ext cx="90086" cy="51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"/>
              <a:gd name="f7" fmla="val 37"/>
              <a:gd name="f8" fmla="val 9"/>
              <a:gd name="f9" fmla="val 14"/>
              <a:gd name="f10" fmla="val 35"/>
              <a:gd name="f11" fmla="val 51"/>
              <a:gd name="f12" fmla="val 63"/>
              <a:gd name="f13" fmla="val 21"/>
              <a:gd name="f14" fmla="val 60"/>
              <a:gd name="f15" fmla="val 7"/>
              <a:gd name="f16" fmla="val 59"/>
              <a:gd name="f17" fmla="val 28"/>
              <a:gd name="f18" fmla="val 6"/>
              <a:gd name="f19" fmla="val 25"/>
              <a:gd name="f20" fmla="val 10"/>
              <a:gd name="f21" fmla="val 26"/>
              <a:gd name="f22" fmla="val 2"/>
              <a:gd name="f23" fmla="+- 0 0 -90"/>
              <a:gd name="f24" fmla="*/ f3 1 67"/>
              <a:gd name="f25" fmla="*/ f4 1 37"/>
              <a:gd name="f26" fmla="+- f7 0 f5"/>
              <a:gd name="f27" fmla="+- f6 0 f5"/>
              <a:gd name="f28" fmla="*/ f23 f0 1"/>
              <a:gd name="f29" fmla="*/ f27 1 67"/>
              <a:gd name="f30" fmla="*/ f26 1 37"/>
              <a:gd name="f31" fmla="*/ 9 f27 1"/>
              <a:gd name="f32" fmla="*/ 14 f26 1"/>
              <a:gd name="f33" fmla="*/ 51 f27 1"/>
              <a:gd name="f34" fmla="*/ 37 f26 1"/>
              <a:gd name="f35" fmla="*/ 60 f27 1"/>
              <a:gd name="f36" fmla="*/ 7 f26 1"/>
              <a:gd name="f37" fmla="*/ 25 f27 1"/>
              <a:gd name="f38" fmla="*/ f28 1 f2"/>
              <a:gd name="f39" fmla="*/ f31 1 67"/>
              <a:gd name="f40" fmla="*/ f32 1 37"/>
              <a:gd name="f41" fmla="*/ f33 1 67"/>
              <a:gd name="f42" fmla="*/ f34 1 37"/>
              <a:gd name="f43" fmla="*/ f35 1 67"/>
              <a:gd name="f44" fmla="*/ f36 1 37"/>
              <a:gd name="f45" fmla="*/ f37 1 67"/>
              <a:gd name="f46" fmla="*/ 0 1 f29"/>
              <a:gd name="f47" fmla="*/ f6 1 f29"/>
              <a:gd name="f48" fmla="*/ 0 1 f30"/>
              <a:gd name="f49" fmla="*/ f7 1 f30"/>
              <a:gd name="f50" fmla="+- f38 0 f1"/>
              <a:gd name="f51" fmla="*/ f39 1 f29"/>
              <a:gd name="f52" fmla="*/ f40 1 f30"/>
              <a:gd name="f53" fmla="*/ f41 1 f29"/>
              <a:gd name="f54" fmla="*/ f42 1 f30"/>
              <a:gd name="f55" fmla="*/ f43 1 f29"/>
              <a:gd name="f56" fmla="*/ f44 1 f30"/>
              <a:gd name="f57" fmla="*/ f45 1 f29"/>
              <a:gd name="f58" fmla="*/ f46 f24 1"/>
              <a:gd name="f59" fmla="*/ f47 f24 1"/>
              <a:gd name="f60" fmla="*/ f49 f25 1"/>
              <a:gd name="f61" fmla="*/ f48 f25 1"/>
              <a:gd name="f62" fmla="*/ f51 f24 1"/>
              <a:gd name="f63" fmla="*/ f52 f25 1"/>
              <a:gd name="f64" fmla="*/ f53 f24 1"/>
              <a:gd name="f65" fmla="*/ f54 f25 1"/>
              <a:gd name="f66" fmla="*/ f55 f24 1"/>
              <a:gd name="f67" fmla="*/ f56 f25 1"/>
              <a:gd name="f68" fmla="*/ f57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2" y="f63"/>
              </a:cxn>
              <a:cxn ang="f50">
                <a:pos x="f64" y="f65"/>
              </a:cxn>
              <a:cxn ang="f50">
                <a:pos x="f66" y="f67"/>
              </a:cxn>
              <a:cxn ang="f50">
                <a:pos x="f68" y="f67"/>
              </a:cxn>
              <a:cxn ang="f50">
                <a:pos x="f62" y="f63"/>
              </a:cxn>
            </a:cxnLst>
            <a:rect l="f58" t="f61" r="f59" b="f60"/>
            <a:pathLst>
              <a:path w="67" h="37">
                <a:moveTo>
                  <a:pt x="f8" y="f9"/>
                </a:moveTo>
                <a:cubicBezTo>
                  <a:pt x="f5" y="f5"/>
                  <a:pt x="f10" y="f7"/>
                  <a:pt x="f11" y="f7"/>
                </a:cubicBezTo>
                <a:cubicBezTo>
                  <a:pt x="f6" y="f7"/>
                  <a:pt x="f12" y="f13"/>
                  <a:pt x="f14" y="f15"/>
                </a:cubicBezTo>
                <a:cubicBezTo>
                  <a:pt x="f16" y="f5"/>
                  <a:pt x="f17" y="f18"/>
                  <a:pt x="f19" y="f15"/>
                </a:cubicBezTo>
                <a:cubicBezTo>
                  <a:pt x="f9" y="f20"/>
                  <a:pt x="f21" y="f22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6" name="Freeform 55"/>
          <p:cNvSpPr/>
          <p:nvPr/>
        </p:nvSpPr>
        <p:spPr>
          <a:xfrm>
            <a:off x="1967953" y="2779062"/>
            <a:ext cx="64346" cy="7078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9"/>
              <a:gd name="f7" fmla="val 52"/>
              <a:gd name="f8" fmla="val 33"/>
              <a:gd name="f9" fmla="val 24"/>
              <a:gd name="f10" fmla="val 21"/>
              <a:gd name="f11" fmla="val 9"/>
              <a:gd name="f12" fmla="val 26"/>
              <a:gd name="f13" fmla="val 19"/>
              <a:gd name="f14" fmla="val 20"/>
              <a:gd name="f15" fmla="val 25"/>
              <a:gd name="f16" fmla="val 31"/>
              <a:gd name="f17" fmla="val 29"/>
              <a:gd name="f18" fmla="val 14"/>
              <a:gd name="f19" fmla="val 34"/>
              <a:gd name="f20" fmla="val 40"/>
              <a:gd name="f21" fmla="val 4"/>
              <a:gd name="f22" fmla="val 47"/>
              <a:gd name="f23" fmla="val 46"/>
              <a:gd name="f24" fmla="+- 0 0 -90"/>
              <a:gd name="f25" fmla="*/ f3 1 49"/>
              <a:gd name="f26" fmla="*/ f4 1 52"/>
              <a:gd name="f27" fmla="+- f7 0 f5"/>
              <a:gd name="f28" fmla="+- f6 0 f5"/>
              <a:gd name="f29" fmla="*/ f24 f0 1"/>
              <a:gd name="f30" fmla="*/ f28 1 49"/>
              <a:gd name="f31" fmla="*/ f27 1 52"/>
              <a:gd name="f32" fmla="*/ 33 f28 1"/>
              <a:gd name="f33" fmla="*/ 49 f27 1"/>
              <a:gd name="f34" fmla="*/ 49 f28 1"/>
              <a:gd name="f35" fmla="*/ 21 f27 1"/>
              <a:gd name="f36" fmla="*/ 19 f28 1"/>
              <a:gd name="f37" fmla="*/ 0 f27 1"/>
              <a:gd name="f38" fmla="*/ 25 f28 1"/>
              <a:gd name="f39" fmla="*/ 26 f27 1"/>
              <a:gd name="f40" fmla="*/ 9 f28 1"/>
              <a:gd name="f41" fmla="*/ 40 f27 1"/>
              <a:gd name="f42" fmla="*/ f29 1 f2"/>
              <a:gd name="f43" fmla="*/ f32 1 49"/>
              <a:gd name="f44" fmla="*/ f33 1 52"/>
              <a:gd name="f45" fmla="*/ f34 1 49"/>
              <a:gd name="f46" fmla="*/ f35 1 52"/>
              <a:gd name="f47" fmla="*/ f36 1 49"/>
              <a:gd name="f48" fmla="*/ f37 1 52"/>
              <a:gd name="f49" fmla="*/ f38 1 49"/>
              <a:gd name="f50" fmla="*/ f39 1 52"/>
              <a:gd name="f51" fmla="*/ f40 1 49"/>
              <a:gd name="f52" fmla="*/ f41 1 52"/>
              <a:gd name="f53" fmla="*/ 0 1 f30"/>
              <a:gd name="f54" fmla="*/ f6 1 f30"/>
              <a:gd name="f55" fmla="*/ 0 1 f31"/>
              <a:gd name="f56" fmla="*/ f7 1 f31"/>
              <a:gd name="f57" fmla="+- f42 0 f1"/>
              <a:gd name="f58" fmla="*/ f43 1 f30"/>
              <a:gd name="f59" fmla="*/ f44 1 f31"/>
              <a:gd name="f60" fmla="*/ f45 1 f30"/>
              <a:gd name="f61" fmla="*/ f46 1 f31"/>
              <a:gd name="f62" fmla="*/ f47 1 f30"/>
              <a:gd name="f63" fmla="*/ f48 1 f31"/>
              <a:gd name="f64" fmla="*/ f49 1 f30"/>
              <a:gd name="f65" fmla="*/ f50 1 f31"/>
              <a:gd name="f66" fmla="*/ f51 1 f30"/>
              <a:gd name="f67" fmla="*/ f52 1 f31"/>
              <a:gd name="f68" fmla="*/ f53 f25 1"/>
              <a:gd name="f69" fmla="*/ f54 f25 1"/>
              <a:gd name="f70" fmla="*/ f56 f26 1"/>
              <a:gd name="f71" fmla="*/ f55 f26 1"/>
              <a:gd name="f72" fmla="*/ f58 f25 1"/>
              <a:gd name="f73" fmla="*/ f59 f26 1"/>
              <a:gd name="f74" fmla="*/ f60 f25 1"/>
              <a:gd name="f75" fmla="*/ f61 f26 1"/>
              <a:gd name="f76" fmla="*/ f62 f25 1"/>
              <a:gd name="f77" fmla="*/ f63 f26 1"/>
              <a:gd name="f78" fmla="*/ f64 f25 1"/>
              <a:gd name="f79" fmla="*/ f65 f26 1"/>
              <a:gd name="f80" fmla="*/ f66 f25 1"/>
              <a:gd name="f81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72" y="f73"/>
              </a:cxn>
              <a:cxn ang="f57">
                <a:pos x="f74" y="f75"/>
              </a:cxn>
              <a:cxn ang="f57">
                <a:pos x="f76" y="f77"/>
              </a:cxn>
              <a:cxn ang="f57">
                <a:pos x="f78" y="f79"/>
              </a:cxn>
              <a:cxn ang="f57">
                <a:pos x="f80" y="f81"/>
              </a:cxn>
              <a:cxn ang="f57">
                <a:pos x="f72" y="f73"/>
              </a:cxn>
            </a:cxnLst>
            <a:rect l="f68" t="f71" r="f69" b="f70"/>
            <a:pathLst>
              <a:path w="49" h="52">
                <a:moveTo>
                  <a:pt x="f8" y="f6"/>
                </a:moveTo>
                <a:cubicBezTo>
                  <a:pt x="f9" y="f7"/>
                  <a:pt x="f6" y="f8"/>
                  <a:pt x="f6" y="f10"/>
                </a:cubicBezTo>
                <a:cubicBezTo>
                  <a:pt x="f6" y="f11"/>
                  <a:pt x="f12" y="f5"/>
                  <a:pt x="f13" y="f5"/>
                </a:cubicBezTo>
                <a:cubicBezTo>
                  <a:pt x="f5" y="f5"/>
                  <a:pt x="f14" y="f9"/>
                  <a:pt x="f15" y="f12"/>
                </a:cubicBezTo>
                <a:cubicBezTo>
                  <a:pt x="f16" y="f17"/>
                  <a:pt x="f18" y="f19"/>
                  <a:pt x="f11" y="f20"/>
                </a:cubicBezTo>
                <a:cubicBezTo>
                  <a:pt x="f21" y="f22"/>
                  <a:pt x="f15" y="f23"/>
                  <a:pt x="f8" y="f6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7" name="Freeform 56"/>
          <p:cNvSpPr/>
          <p:nvPr/>
        </p:nvSpPr>
        <p:spPr>
          <a:xfrm>
            <a:off x="1652640" y="2682538"/>
            <a:ext cx="64346" cy="8365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6"/>
              <a:gd name="f7" fmla="val 63"/>
              <a:gd name="f8" fmla="val 7"/>
              <a:gd name="f9" fmla="val 9"/>
              <a:gd name="f10" fmla="val 11"/>
              <a:gd name="f11" fmla="val 25"/>
              <a:gd name="f12" fmla="val 38"/>
              <a:gd name="f13" fmla="val 5"/>
              <a:gd name="f14" fmla="val 41"/>
              <a:gd name="f15" fmla="val 28"/>
              <a:gd name="f16" fmla="val 45"/>
              <a:gd name="f17" fmla="val 37"/>
              <a:gd name="f18" fmla="val 23"/>
              <a:gd name="f19" fmla="val 15"/>
              <a:gd name="f20" fmla="val 17"/>
              <a:gd name="f21" fmla="+- 0 0 -90"/>
              <a:gd name="f22" fmla="*/ f3 1 46"/>
              <a:gd name="f23" fmla="*/ f4 1 63"/>
              <a:gd name="f24" fmla="+- f7 0 f5"/>
              <a:gd name="f25" fmla="+- f6 0 f5"/>
              <a:gd name="f26" fmla="*/ f21 f0 1"/>
              <a:gd name="f27" fmla="*/ f25 1 46"/>
              <a:gd name="f28" fmla="*/ f24 1 63"/>
              <a:gd name="f29" fmla="*/ 7 f25 1"/>
              <a:gd name="f30" fmla="*/ 0 f24 1"/>
              <a:gd name="f31" fmla="*/ 9 f25 1"/>
              <a:gd name="f32" fmla="*/ 38 f24 1"/>
              <a:gd name="f33" fmla="*/ 45 f25 1"/>
              <a:gd name="f34" fmla="*/ 28 f24 1"/>
              <a:gd name="f35" fmla="*/ 23 f25 1"/>
              <a:gd name="f36" fmla="*/ 5 f24 1"/>
              <a:gd name="f37" fmla="*/ f26 1 f2"/>
              <a:gd name="f38" fmla="*/ f29 1 46"/>
              <a:gd name="f39" fmla="*/ f30 1 63"/>
              <a:gd name="f40" fmla="*/ f31 1 46"/>
              <a:gd name="f41" fmla="*/ f32 1 63"/>
              <a:gd name="f42" fmla="*/ f33 1 46"/>
              <a:gd name="f43" fmla="*/ f34 1 63"/>
              <a:gd name="f44" fmla="*/ f35 1 46"/>
              <a:gd name="f45" fmla="*/ f36 1 63"/>
              <a:gd name="f46" fmla="*/ 0 1 f27"/>
              <a:gd name="f47" fmla="*/ f6 1 f27"/>
              <a:gd name="f48" fmla="*/ 0 1 f28"/>
              <a:gd name="f49" fmla="*/ f7 1 f28"/>
              <a:gd name="f50" fmla="+- f37 0 f1"/>
              <a:gd name="f51" fmla="*/ f38 1 f27"/>
              <a:gd name="f52" fmla="*/ f39 1 f28"/>
              <a:gd name="f53" fmla="*/ f40 1 f27"/>
              <a:gd name="f54" fmla="*/ f41 1 f28"/>
              <a:gd name="f55" fmla="*/ f42 1 f27"/>
              <a:gd name="f56" fmla="*/ f43 1 f28"/>
              <a:gd name="f57" fmla="*/ f44 1 f27"/>
              <a:gd name="f58" fmla="*/ f45 1 f28"/>
              <a:gd name="f59" fmla="*/ f46 f22 1"/>
              <a:gd name="f60" fmla="*/ f47 f22 1"/>
              <a:gd name="f61" fmla="*/ f49 f23 1"/>
              <a:gd name="f62" fmla="*/ f48 f23 1"/>
              <a:gd name="f63" fmla="*/ f51 f22 1"/>
              <a:gd name="f64" fmla="*/ f52 f23 1"/>
              <a:gd name="f65" fmla="*/ f53 f22 1"/>
              <a:gd name="f66" fmla="*/ f54 f23 1"/>
              <a:gd name="f67" fmla="*/ f55 f22 1"/>
              <a:gd name="f68" fmla="*/ f56 f23 1"/>
              <a:gd name="f69" fmla="*/ f57 f22 1"/>
              <a:gd name="f70" fmla="*/ f58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0">
                <a:pos x="f63" y="f64"/>
              </a:cxn>
              <a:cxn ang="f50">
                <a:pos x="f65" y="f66"/>
              </a:cxn>
              <a:cxn ang="f50">
                <a:pos x="f67" y="f68"/>
              </a:cxn>
              <a:cxn ang="f50">
                <a:pos x="f69" y="f70"/>
              </a:cxn>
              <a:cxn ang="f50">
                <a:pos x="f63" y="f64"/>
              </a:cxn>
            </a:cxnLst>
            <a:rect l="f59" t="f62" r="f60" b="f61"/>
            <a:pathLst>
              <a:path w="46" h="63">
                <a:moveTo>
                  <a:pt x="f8" y="f5"/>
                </a:moveTo>
                <a:cubicBezTo>
                  <a:pt x="f5" y="f9"/>
                  <a:pt x="f10" y="f11"/>
                  <a:pt x="f9" y="f12"/>
                </a:cubicBezTo>
                <a:cubicBezTo>
                  <a:pt x="f13" y="f7"/>
                  <a:pt x="f14" y="f15"/>
                  <a:pt x="f16" y="f15"/>
                </a:cubicBezTo>
                <a:cubicBezTo>
                  <a:pt x="f6" y="f15"/>
                  <a:pt x="f17" y="f13"/>
                  <a:pt x="f18" y="f13"/>
                </a:cubicBezTo>
                <a:cubicBezTo>
                  <a:pt x="f19" y="f13"/>
                  <a:pt x="f20" y="f13"/>
                  <a:pt x="f8" y="f5"/>
                </a:cubicBezTo>
                <a:close/>
              </a:path>
            </a:pathLst>
          </a:custGeom>
          <a:solidFill>
            <a:srgbClr val="66533D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8" name="Freeform 57"/>
          <p:cNvSpPr/>
          <p:nvPr/>
        </p:nvSpPr>
        <p:spPr>
          <a:xfrm>
            <a:off x="2070914" y="2734019"/>
            <a:ext cx="70783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0"/>
              <a:gd name="f7" fmla="val 59"/>
              <a:gd name="f8" fmla="val 10"/>
              <a:gd name="f9" fmla="val 9"/>
              <a:gd name="f10" fmla="val 20"/>
              <a:gd name="f11" fmla="val 32"/>
              <a:gd name="f12" fmla="val 53"/>
              <a:gd name="f13" fmla="val 41"/>
              <a:gd name="f14" fmla="val 30"/>
              <a:gd name="f15" fmla="val 40"/>
              <a:gd name="f16" fmla="val 28"/>
              <a:gd name="f17" fmla="+- 0 0 -90"/>
              <a:gd name="f18" fmla="*/ f3 1 50"/>
              <a:gd name="f19" fmla="*/ f4 1 59"/>
              <a:gd name="f20" fmla="+- f7 0 f5"/>
              <a:gd name="f21" fmla="+- f6 0 f5"/>
              <a:gd name="f22" fmla="*/ f17 f0 1"/>
              <a:gd name="f23" fmla="*/ f21 1 50"/>
              <a:gd name="f24" fmla="*/ f20 1 59"/>
              <a:gd name="f25" fmla="*/ 10 f21 1"/>
              <a:gd name="f26" fmla="*/ 9 f20 1"/>
              <a:gd name="f27" fmla="*/ 32 f21 1"/>
              <a:gd name="f28" fmla="*/ 53 f20 1"/>
              <a:gd name="f29" fmla="*/ 40 f21 1"/>
              <a:gd name="f30" fmla="*/ 28 f20 1"/>
              <a:gd name="f31" fmla="*/ f22 1 f2"/>
              <a:gd name="f32" fmla="*/ f25 1 50"/>
              <a:gd name="f33" fmla="*/ f26 1 59"/>
              <a:gd name="f34" fmla="*/ f27 1 50"/>
              <a:gd name="f35" fmla="*/ f28 1 59"/>
              <a:gd name="f36" fmla="*/ f29 1 50"/>
              <a:gd name="f37" fmla="*/ f30 1 59"/>
              <a:gd name="f38" fmla="*/ 0 1 f23"/>
              <a:gd name="f39" fmla="*/ f6 1 f23"/>
              <a:gd name="f40" fmla="*/ 0 1 f24"/>
              <a:gd name="f41" fmla="*/ f7 1 f24"/>
              <a:gd name="f42" fmla="+- f31 0 f1"/>
              <a:gd name="f43" fmla="*/ f32 1 f23"/>
              <a:gd name="f44" fmla="*/ f33 1 f24"/>
              <a:gd name="f45" fmla="*/ f34 1 f23"/>
              <a:gd name="f46" fmla="*/ f35 1 f24"/>
              <a:gd name="f47" fmla="*/ f36 1 f23"/>
              <a:gd name="f48" fmla="*/ f37 1 f24"/>
              <a:gd name="f49" fmla="*/ f38 f18 1"/>
              <a:gd name="f50" fmla="*/ f39 f18 1"/>
              <a:gd name="f51" fmla="*/ f41 f19 1"/>
              <a:gd name="f52" fmla="*/ f40 f19 1"/>
              <a:gd name="f53" fmla="*/ f43 f18 1"/>
              <a:gd name="f54" fmla="*/ f44 f19 1"/>
              <a:gd name="f55" fmla="*/ f45 f18 1"/>
              <a:gd name="f56" fmla="*/ f46 f19 1"/>
              <a:gd name="f57" fmla="*/ f47 f18 1"/>
              <a:gd name="f58" fmla="*/ f48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53" y="f54"/>
              </a:cxn>
              <a:cxn ang="f42">
                <a:pos x="f55" y="f56"/>
              </a:cxn>
              <a:cxn ang="f42">
                <a:pos x="f57" y="f58"/>
              </a:cxn>
              <a:cxn ang="f42">
                <a:pos x="f53" y="f54"/>
              </a:cxn>
            </a:cxnLst>
            <a:rect l="f49" t="f52" r="f50" b="f51"/>
            <a:pathLst>
              <a:path w="50" h="59">
                <a:moveTo>
                  <a:pt x="f8" y="f9"/>
                </a:moveTo>
                <a:cubicBezTo>
                  <a:pt x="f5" y="f9"/>
                  <a:pt x="f10" y="f6"/>
                  <a:pt x="f11" y="f12"/>
                </a:cubicBezTo>
                <a:cubicBezTo>
                  <a:pt x="f6" y="f7"/>
                  <a:pt x="f13" y="f14"/>
                  <a:pt x="f15" y="f16"/>
                </a:cubicBezTo>
                <a:cubicBezTo>
                  <a:pt x="f11" y="f9"/>
                  <a:pt x="f14" y="f5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9" name="Freeform 58"/>
          <p:cNvSpPr/>
          <p:nvPr/>
        </p:nvSpPr>
        <p:spPr>
          <a:xfrm>
            <a:off x="2051611" y="2811240"/>
            <a:ext cx="96524" cy="772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0"/>
              <a:gd name="f7" fmla="val 58"/>
              <a:gd name="f8" fmla="val 19"/>
              <a:gd name="f9" fmla="val 54"/>
              <a:gd name="f10" fmla="val 6"/>
              <a:gd name="f11" fmla="val 50"/>
              <a:gd name="f12" fmla="val 49"/>
              <a:gd name="f13" fmla="val 47"/>
              <a:gd name="f14" fmla="val 33"/>
              <a:gd name="f15" fmla="val 51"/>
              <a:gd name="f16" fmla="val 13"/>
              <a:gd name="f17" fmla="val 48"/>
              <a:gd name="f18" fmla="val 9"/>
              <a:gd name="f19" fmla="val 42"/>
              <a:gd name="f20" fmla="val 34"/>
              <a:gd name="f21" fmla="val 25"/>
              <a:gd name="f22" fmla="val 30"/>
              <a:gd name="f23" fmla="val 5"/>
              <a:gd name="f24" fmla="val 20"/>
              <a:gd name="f25" fmla="val 14"/>
              <a:gd name="f26" fmla="val 52"/>
              <a:gd name="f27" fmla="+- 0 0 -90"/>
              <a:gd name="f28" fmla="*/ f3 1 70"/>
              <a:gd name="f29" fmla="*/ f4 1 58"/>
              <a:gd name="f30" fmla="+- f7 0 f5"/>
              <a:gd name="f31" fmla="+- f6 0 f5"/>
              <a:gd name="f32" fmla="*/ f27 f0 1"/>
              <a:gd name="f33" fmla="*/ f31 1 70"/>
              <a:gd name="f34" fmla="*/ f30 1 58"/>
              <a:gd name="f35" fmla="*/ 19 f31 1"/>
              <a:gd name="f36" fmla="*/ 54 f30 1"/>
              <a:gd name="f37" fmla="*/ 58 f31 1"/>
              <a:gd name="f38" fmla="*/ 47 f30 1"/>
              <a:gd name="f39" fmla="*/ 48 f31 1"/>
              <a:gd name="f40" fmla="*/ 9 f30 1"/>
              <a:gd name="f41" fmla="*/ 25 f31 1"/>
              <a:gd name="f42" fmla="*/ 30 f30 1"/>
              <a:gd name="f43" fmla="*/ 5 f31 1"/>
              <a:gd name="f44" fmla="*/ 49 f30 1"/>
              <a:gd name="f45" fmla="*/ f32 1 f2"/>
              <a:gd name="f46" fmla="*/ f35 1 70"/>
              <a:gd name="f47" fmla="*/ f36 1 58"/>
              <a:gd name="f48" fmla="*/ f37 1 70"/>
              <a:gd name="f49" fmla="*/ f38 1 58"/>
              <a:gd name="f50" fmla="*/ f39 1 70"/>
              <a:gd name="f51" fmla="*/ f40 1 58"/>
              <a:gd name="f52" fmla="*/ f41 1 70"/>
              <a:gd name="f53" fmla="*/ f42 1 58"/>
              <a:gd name="f54" fmla="*/ f43 1 70"/>
              <a:gd name="f55" fmla="*/ f44 1 58"/>
              <a:gd name="f56" fmla="*/ 0 1 f33"/>
              <a:gd name="f57" fmla="*/ f6 1 f33"/>
              <a:gd name="f58" fmla="*/ 0 1 f34"/>
              <a:gd name="f59" fmla="*/ f7 1 f34"/>
              <a:gd name="f60" fmla="+- f45 0 f1"/>
              <a:gd name="f61" fmla="*/ f46 1 f33"/>
              <a:gd name="f62" fmla="*/ f47 1 f34"/>
              <a:gd name="f63" fmla="*/ f48 1 f33"/>
              <a:gd name="f64" fmla="*/ f49 1 f34"/>
              <a:gd name="f65" fmla="*/ f50 1 f33"/>
              <a:gd name="f66" fmla="*/ f51 1 f34"/>
              <a:gd name="f67" fmla="*/ f52 1 f33"/>
              <a:gd name="f68" fmla="*/ f53 1 f34"/>
              <a:gd name="f69" fmla="*/ f54 1 f33"/>
              <a:gd name="f70" fmla="*/ f55 1 f34"/>
              <a:gd name="f71" fmla="*/ f56 f28 1"/>
              <a:gd name="f72" fmla="*/ f57 f28 1"/>
              <a:gd name="f73" fmla="*/ f59 f29 1"/>
              <a:gd name="f74" fmla="*/ f58 f29 1"/>
              <a:gd name="f75" fmla="*/ f61 f28 1"/>
              <a:gd name="f76" fmla="*/ f62 f29 1"/>
              <a:gd name="f77" fmla="*/ f63 f28 1"/>
              <a:gd name="f78" fmla="*/ f64 f29 1"/>
              <a:gd name="f79" fmla="*/ f65 f28 1"/>
              <a:gd name="f80" fmla="*/ f66 f29 1"/>
              <a:gd name="f81" fmla="*/ f67 f28 1"/>
              <a:gd name="f82" fmla="*/ f68 f29 1"/>
              <a:gd name="f83" fmla="*/ f69 f28 1"/>
              <a:gd name="f84" fmla="*/ f70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5" y="f76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5" y="f76"/>
              </a:cxn>
            </a:cxnLst>
            <a:rect l="f71" t="f74" r="f72" b="f73"/>
            <a:pathLst>
              <a:path w="70" h="58">
                <a:moveTo>
                  <a:pt x="f8" y="f9"/>
                </a:moveTo>
                <a:cubicBezTo>
                  <a:pt x="f10" y="f11"/>
                  <a:pt x="f12" y="f7"/>
                  <a:pt x="f7" y="f13"/>
                </a:cubicBezTo>
                <a:cubicBezTo>
                  <a:pt x="f6" y="f14"/>
                  <a:pt x="f15" y="f16"/>
                  <a:pt x="f17" y="f18"/>
                </a:cubicBezTo>
                <a:cubicBezTo>
                  <a:pt x="f19" y="f5"/>
                  <a:pt x="f20" y="f21"/>
                  <a:pt x="f21" y="f22"/>
                </a:cubicBezTo>
                <a:cubicBezTo>
                  <a:pt x="f23" y="f19"/>
                  <a:pt x="f24" y="f9"/>
                  <a:pt x="f23" y="f12"/>
                </a:cubicBezTo>
                <a:cubicBezTo>
                  <a:pt x="f5" y="f13"/>
                  <a:pt x="f25" y="f26"/>
                  <a:pt x="f8" y="f9"/>
                </a:cubicBezTo>
                <a:close/>
              </a:path>
            </a:pathLst>
          </a:custGeom>
          <a:solidFill>
            <a:srgbClr val="6F5B4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0" name="Freeform 59"/>
          <p:cNvSpPr/>
          <p:nvPr/>
        </p:nvSpPr>
        <p:spPr>
          <a:xfrm>
            <a:off x="1549679" y="2206355"/>
            <a:ext cx="180182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8"/>
              <a:gd name="f7" fmla="val 114"/>
              <a:gd name="f8" fmla="val 33"/>
              <a:gd name="f9" fmla="val 30"/>
              <a:gd name="f10" fmla="val 13"/>
              <a:gd name="f11" fmla="val 35"/>
              <a:gd name="f12" fmla="val 21"/>
              <a:gd name="f13" fmla="val 67"/>
              <a:gd name="f14" fmla="val 27"/>
              <a:gd name="f15" fmla="val 92"/>
              <a:gd name="f16" fmla="val 90"/>
              <a:gd name="f17" fmla="val 29"/>
              <a:gd name="f18" fmla="val 104"/>
              <a:gd name="f19" fmla="val 49"/>
              <a:gd name="f20" fmla="val 95"/>
              <a:gd name="f21" fmla="val 117"/>
              <a:gd name="f22" fmla="val 125"/>
              <a:gd name="f23" fmla="val 61"/>
              <a:gd name="f24" fmla="val 50"/>
              <a:gd name="f25" fmla="val 64"/>
              <a:gd name="f26" fmla="val 15"/>
              <a:gd name="f27" fmla="val 43"/>
              <a:gd name="f28" fmla="val 11"/>
              <a:gd name="f29" fmla="val 39"/>
              <a:gd name="f30" fmla="val 4"/>
              <a:gd name="f31" fmla="+- 0 0 -90"/>
              <a:gd name="f32" fmla="*/ f3 1 138"/>
              <a:gd name="f33" fmla="*/ f4 1 114"/>
              <a:gd name="f34" fmla="+- f7 0 f5"/>
              <a:gd name="f35" fmla="+- f6 0 f5"/>
              <a:gd name="f36" fmla="*/ f31 f0 1"/>
              <a:gd name="f37" fmla="*/ f35 1 138"/>
              <a:gd name="f38" fmla="*/ f34 1 114"/>
              <a:gd name="f39" fmla="*/ 33 f35 1"/>
              <a:gd name="f40" fmla="*/ 0 f34 1"/>
              <a:gd name="f41" fmla="*/ 21 f35 1"/>
              <a:gd name="f42" fmla="*/ 67 f34 1"/>
              <a:gd name="f43" fmla="*/ 29 f35 1"/>
              <a:gd name="f44" fmla="*/ 104 f34 1"/>
              <a:gd name="f45" fmla="*/ 117 f35 1"/>
              <a:gd name="f46" fmla="*/ 125 f35 1"/>
              <a:gd name="f47" fmla="*/ 50 f34 1"/>
              <a:gd name="f48" fmla="*/ 50 f35 1"/>
              <a:gd name="f49" fmla="*/ 13 f34 1"/>
              <a:gd name="f50" fmla="*/ f36 1 f2"/>
              <a:gd name="f51" fmla="*/ f39 1 138"/>
              <a:gd name="f52" fmla="*/ f40 1 114"/>
              <a:gd name="f53" fmla="*/ f41 1 138"/>
              <a:gd name="f54" fmla="*/ f42 1 114"/>
              <a:gd name="f55" fmla="*/ f43 1 138"/>
              <a:gd name="f56" fmla="*/ f44 1 114"/>
              <a:gd name="f57" fmla="*/ f45 1 138"/>
              <a:gd name="f58" fmla="*/ f46 1 138"/>
              <a:gd name="f59" fmla="*/ f47 1 114"/>
              <a:gd name="f60" fmla="*/ f48 1 138"/>
              <a:gd name="f61" fmla="*/ f49 1 114"/>
              <a:gd name="f62" fmla="*/ 0 1 f37"/>
              <a:gd name="f63" fmla="*/ f6 1 f37"/>
              <a:gd name="f64" fmla="*/ 0 1 f38"/>
              <a:gd name="f65" fmla="*/ f7 1 f38"/>
              <a:gd name="f66" fmla="+- f50 0 f1"/>
              <a:gd name="f67" fmla="*/ f51 1 f37"/>
              <a:gd name="f68" fmla="*/ f52 1 f38"/>
              <a:gd name="f69" fmla="*/ f53 1 f37"/>
              <a:gd name="f70" fmla="*/ f54 1 f38"/>
              <a:gd name="f71" fmla="*/ f55 1 f37"/>
              <a:gd name="f72" fmla="*/ f56 1 f38"/>
              <a:gd name="f73" fmla="*/ f57 1 f37"/>
              <a:gd name="f74" fmla="*/ f58 1 f37"/>
              <a:gd name="f75" fmla="*/ f59 1 f38"/>
              <a:gd name="f76" fmla="*/ f60 1 f37"/>
              <a:gd name="f77" fmla="*/ f61 1 f38"/>
              <a:gd name="f78" fmla="*/ f62 f32 1"/>
              <a:gd name="f79" fmla="*/ f63 f32 1"/>
              <a:gd name="f80" fmla="*/ f65 f33 1"/>
              <a:gd name="f81" fmla="*/ f64 f33 1"/>
              <a:gd name="f82" fmla="*/ f67 f32 1"/>
              <a:gd name="f83" fmla="*/ f68 f33 1"/>
              <a:gd name="f84" fmla="*/ f69 f32 1"/>
              <a:gd name="f85" fmla="*/ f70 f33 1"/>
              <a:gd name="f86" fmla="*/ f71 f32 1"/>
              <a:gd name="f87" fmla="*/ f72 f33 1"/>
              <a:gd name="f88" fmla="*/ f73 f32 1"/>
              <a:gd name="f89" fmla="*/ f74 f32 1"/>
              <a:gd name="f90" fmla="*/ f75 f33 1"/>
              <a:gd name="f91" fmla="*/ f76 f32 1"/>
              <a:gd name="f92" fmla="*/ f77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6">
                <a:pos x="f82" y="f83"/>
              </a:cxn>
              <a:cxn ang="f66">
                <a:pos x="f84" y="f85"/>
              </a:cxn>
              <a:cxn ang="f66">
                <a:pos x="f86" y="f87"/>
              </a:cxn>
              <a:cxn ang="f66">
                <a:pos x="f88" y="f87"/>
              </a:cxn>
              <a:cxn ang="f66">
                <a:pos x="f89" y="f90"/>
              </a:cxn>
              <a:cxn ang="f66">
                <a:pos x="f91" y="f92"/>
              </a:cxn>
              <a:cxn ang="f66">
                <a:pos x="f82" y="f83"/>
              </a:cxn>
            </a:cxnLst>
            <a:rect l="f78" t="f81" r="f79" b="f80"/>
            <a:pathLst>
              <a:path w="138" h="114">
                <a:moveTo>
                  <a:pt x="f8" y="f5"/>
                </a:moveTo>
                <a:cubicBezTo>
                  <a:pt x="f9" y="f8"/>
                  <a:pt x="f10" y="f11"/>
                  <a:pt x="f12" y="f13"/>
                </a:cubicBezTo>
                <a:cubicBezTo>
                  <a:pt x="f14" y="f15"/>
                  <a:pt x="f5" y="f16"/>
                  <a:pt x="f17" y="f18"/>
                </a:cubicBezTo>
                <a:cubicBezTo>
                  <a:pt x="f19" y="f7"/>
                  <a:pt x="f20" y="f18"/>
                  <a:pt x="f21" y="f18"/>
                </a:cubicBezTo>
                <a:cubicBezTo>
                  <a:pt x="f6" y="f18"/>
                  <a:pt x="f22" y="f23"/>
                  <a:pt x="f22" y="f24"/>
                </a:cubicBezTo>
                <a:cubicBezTo>
                  <a:pt x="f22" y="f9"/>
                  <a:pt x="f25" y="f26"/>
                  <a:pt x="f24" y="f10"/>
                </a:cubicBezTo>
                <a:cubicBezTo>
                  <a:pt x="f27" y="f28"/>
                  <a:pt x="f29" y="f30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Freeform 60"/>
          <p:cNvSpPr/>
          <p:nvPr/>
        </p:nvSpPr>
        <p:spPr>
          <a:xfrm>
            <a:off x="2032308" y="2225658"/>
            <a:ext cx="212360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8"/>
              <a:gd name="f7" fmla="val 114"/>
              <a:gd name="f8" fmla="val 38"/>
              <a:gd name="f9" fmla="val 33"/>
              <a:gd name="f10" fmla="val 32"/>
              <a:gd name="f11" fmla="val 14"/>
              <a:gd name="f12" fmla="val 34"/>
              <a:gd name="f13" fmla="val 24"/>
              <a:gd name="f14" fmla="val 66"/>
              <a:gd name="f15" fmla="val 31"/>
              <a:gd name="f16" fmla="val 92"/>
              <a:gd name="f17" fmla="val 89"/>
              <a:gd name="f18" fmla="val 104"/>
              <a:gd name="f19" fmla="val 55"/>
              <a:gd name="f20" fmla="val 109"/>
              <a:gd name="f21" fmla="val 134"/>
              <a:gd name="f22" fmla="val 143"/>
              <a:gd name="f23" fmla="val 60"/>
              <a:gd name="f24" fmla="val 50"/>
              <a:gd name="f25" fmla="val 30"/>
              <a:gd name="f26" fmla="val 74"/>
              <a:gd name="f27" fmla="val 15"/>
              <a:gd name="f28" fmla="val 57"/>
              <a:gd name="f29" fmla="val 12"/>
              <a:gd name="f30" fmla="val 49"/>
              <a:gd name="f31" fmla="val 11"/>
              <a:gd name="f32" fmla="val 44"/>
              <a:gd name="f33" fmla="val 4"/>
              <a:gd name="f34" fmla="+- 0 0 -90"/>
              <a:gd name="f35" fmla="*/ f3 1 158"/>
              <a:gd name="f36" fmla="*/ f4 1 114"/>
              <a:gd name="f37" fmla="+- f7 0 f5"/>
              <a:gd name="f38" fmla="+- f6 0 f5"/>
              <a:gd name="f39" fmla="*/ f34 f0 1"/>
              <a:gd name="f40" fmla="*/ f38 1 158"/>
              <a:gd name="f41" fmla="*/ f37 1 114"/>
              <a:gd name="f42" fmla="*/ 38 f38 1"/>
              <a:gd name="f43" fmla="*/ 0 f37 1"/>
              <a:gd name="f44" fmla="*/ 24 f38 1"/>
              <a:gd name="f45" fmla="*/ 66 f37 1"/>
              <a:gd name="f46" fmla="*/ 33 f38 1"/>
              <a:gd name="f47" fmla="*/ 104 f37 1"/>
              <a:gd name="f48" fmla="*/ 134 f38 1"/>
              <a:gd name="f49" fmla="*/ 143 f38 1"/>
              <a:gd name="f50" fmla="*/ 50 f37 1"/>
              <a:gd name="f51" fmla="*/ 57 f38 1"/>
              <a:gd name="f52" fmla="*/ 12 f37 1"/>
              <a:gd name="f53" fmla="*/ f39 1 f2"/>
              <a:gd name="f54" fmla="*/ f42 1 158"/>
              <a:gd name="f55" fmla="*/ f43 1 114"/>
              <a:gd name="f56" fmla="*/ f44 1 158"/>
              <a:gd name="f57" fmla="*/ f45 1 114"/>
              <a:gd name="f58" fmla="*/ f46 1 158"/>
              <a:gd name="f59" fmla="*/ f47 1 114"/>
              <a:gd name="f60" fmla="*/ f48 1 158"/>
              <a:gd name="f61" fmla="*/ f49 1 158"/>
              <a:gd name="f62" fmla="*/ f50 1 114"/>
              <a:gd name="f63" fmla="*/ f51 1 158"/>
              <a:gd name="f64" fmla="*/ f52 1 114"/>
              <a:gd name="f65" fmla="*/ 0 1 f40"/>
              <a:gd name="f66" fmla="*/ f6 1 f40"/>
              <a:gd name="f67" fmla="*/ 0 1 f41"/>
              <a:gd name="f68" fmla="*/ f7 1 f41"/>
              <a:gd name="f69" fmla="+- f53 0 f1"/>
              <a:gd name="f70" fmla="*/ f54 1 f40"/>
              <a:gd name="f71" fmla="*/ f55 1 f41"/>
              <a:gd name="f72" fmla="*/ f56 1 f40"/>
              <a:gd name="f73" fmla="*/ f57 1 f41"/>
              <a:gd name="f74" fmla="*/ f58 1 f40"/>
              <a:gd name="f75" fmla="*/ f59 1 f41"/>
              <a:gd name="f76" fmla="*/ f60 1 f40"/>
              <a:gd name="f77" fmla="*/ f61 1 f40"/>
              <a:gd name="f78" fmla="*/ f62 1 f41"/>
              <a:gd name="f79" fmla="*/ f63 1 f40"/>
              <a:gd name="f80" fmla="*/ f64 1 f41"/>
              <a:gd name="f81" fmla="*/ f65 f35 1"/>
              <a:gd name="f82" fmla="*/ f66 f35 1"/>
              <a:gd name="f83" fmla="*/ f68 f36 1"/>
              <a:gd name="f84" fmla="*/ f67 f36 1"/>
              <a:gd name="f85" fmla="*/ f70 f35 1"/>
              <a:gd name="f86" fmla="*/ f71 f36 1"/>
              <a:gd name="f87" fmla="*/ f72 f35 1"/>
              <a:gd name="f88" fmla="*/ f73 f36 1"/>
              <a:gd name="f89" fmla="*/ f74 f35 1"/>
              <a:gd name="f90" fmla="*/ f75 f36 1"/>
              <a:gd name="f91" fmla="*/ f76 f35 1"/>
              <a:gd name="f92" fmla="*/ f77 f35 1"/>
              <a:gd name="f93" fmla="*/ f78 f36 1"/>
              <a:gd name="f94" fmla="*/ f79 f35 1"/>
              <a:gd name="f95" fmla="*/ f8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5" y="f86"/>
              </a:cxn>
              <a:cxn ang="f69">
                <a:pos x="f87" y="f88"/>
              </a:cxn>
              <a:cxn ang="f69">
                <a:pos x="f89" y="f90"/>
              </a:cxn>
              <a:cxn ang="f69">
                <a:pos x="f91" y="f90"/>
              </a:cxn>
              <a:cxn ang="f69">
                <a:pos x="f92" y="f93"/>
              </a:cxn>
              <a:cxn ang="f69">
                <a:pos x="f94" y="f95"/>
              </a:cxn>
              <a:cxn ang="f69">
                <a:pos x="f85" y="f86"/>
              </a:cxn>
            </a:cxnLst>
            <a:rect l="f81" t="f84" r="f82" b="f83"/>
            <a:pathLst>
              <a:path w="15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5" y="f17"/>
                  <a:pt x="f9" y="f18"/>
                </a:cubicBezTo>
                <a:cubicBezTo>
                  <a:pt x="f19" y="f7"/>
                  <a:pt x="f20" y="f18"/>
                  <a:pt x="f21" y="f18"/>
                </a:cubicBezTo>
                <a:cubicBezTo>
                  <a:pt x="f6" y="f18"/>
                  <a:pt x="f22" y="f23"/>
                  <a:pt x="f22" y="f24"/>
                </a:cubicBezTo>
                <a:cubicBezTo>
                  <a:pt x="f22" y="f25"/>
                  <a:pt x="f26" y="f27"/>
                  <a:pt x="f28" y="f29"/>
                </a:cubicBezTo>
                <a:cubicBezTo>
                  <a:pt x="f30" y="f31"/>
                  <a:pt x="f32" y="f33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2" name="Freeform 61"/>
          <p:cNvSpPr/>
          <p:nvPr/>
        </p:nvSpPr>
        <p:spPr>
          <a:xfrm>
            <a:off x="3280693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5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627 f31 1"/>
              <a:gd name="f43" fmla="*/ 2825 f31 1"/>
              <a:gd name="f44" fmla="*/ 146 f32 1"/>
              <a:gd name="f45" fmla="*/ 0 f32 1"/>
              <a:gd name="f46" fmla="*/ 2628 f31 1"/>
              <a:gd name="f47" fmla="*/ 2 f32 1"/>
              <a:gd name="f48" fmla="*/ 198 f31 1"/>
              <a:gd name="f49" fmla="*/ f33 1 f2"/>
              <a:gd name="f50" fmla="*/ f36 1 2092"/>
              <a:gd name="f51" fmla="*/ f37 1 2825"/>
              <a:gd name="f52" fmla="*/ f38 1 2092"/>
              <a:gd name="f53" fmla="*/ f39 1 2825"/>
              <a:gd name="f54" fmla="*/ f40 1 2092"/>
              <a:gd name="f55" fmla="*/ f41 1 2825"/>
              <a:gd name="f56" fmla="*/ f42 1 2825"/>
              <a:gd name="f57" fmla="*/ f43 1 2825"/>
              <a:gd name="f58" fmla="*/ f44 1 2092"/>
              <a:gd name="f59" fmla="*/ f45 1 2092"/>
              <a:gd name="f60" fmla="*/ f46 1 2825"/>
              <a:gd name="f61" fmla="*/ f47 1 2092"/>
              <a:gd name="f62" fmla="*/ f48 1 2825"/>
              <a:gd name="f63" fmla="*/ 0 1 f34"/>
              <a:gd name="f64" fmla="*/ f6 1 f34"/>
              <a:gd name="f65" fmla="*/ 0 1 f35"/>
              <a:gd name="f66" fmla="*/ f7 1 f35"/>
              <a:gd name="f67" fmla="+- f49 0 f1"/>
              <a:gd name="f68" fmla="*/ f50 1 f34"/>
              <a:gd name="f69" fmla="*/ f51 1 f35"/>
              <a:gd name="f70" fmla="*/ f52 1 f34"/>
              <a:gd name="f71" fmla="*/ f53 1 f35"/>
              <a:gd name="f72" fmla="*/ f54 1 f34"/>
              <a:gd name="f73" fmla="*/ f55 1 f35"/>
              <a:gd name="f74" fmla="*/ f56 1 f35"/>
              <a:gd name="f75" fmla="*/ f57 1 f35"/>
              <a:gd name="f76" fmla="*/ f58 1 f34"/>
              <a:gd name="f77" fmla="*/ f59 1 f34"/>
              <a:gd name="f78" fmla="*/ f60 1 f35"/>
              <a:gd name="f79" fmla="*/ f61 1 f34"/>
              <a:gd name="f80" fmla="*/ f62 1 f35"/>
              <a:gd name="f81" fmla="*/ f63 f29 1"/>
              <a:gd name="f82" fmla="*/ f64 f29 1"/>
              <a:gd name="f83" fmla="*/ f66 f30 1"/>
              <a:gd name="f84" fmla="*/ f65 f30 1"/>
              <a:gd name="f85" fmla="*/ f68 f29 1"/>
              <a:gd name="f86" fmla="*/ f69 f30 1"/>
              <a:gd name="f87" fmla="*/ f70 f29 1"/>
              <a:gd name="f88" fmla="*/ f71 f30 1"/>
              <a:gd name="f89" fmla="*/ f72 f29 1"/>
              <a:gd name="f90" fmla="*/ f73 f30 1"/>
              <a:gd name="f91" fmla="*/ f74 f30 1"/>
              <a:gd name="f92" fmla="*/ f75 f30 1"/>
              <a:gd name="f93" fmla="*/ f76 f29 1"/>
              <a:gd name="f94" fmla="*/ f77 f29 1"/>
              <a:gd name="f95" fmla="*/ f78 f30 1"/>
              <a:gd name="f96" fmla="*/ f79 f29 1"/>
              <a:gd name="f97" fmla="*/ f80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7">
                <a:pos x="f85" y="f86"/>
              </a:cxn>
              <a:cxn ang="f67">
                <a:pos x="f87" y="f88"/>
              </a:cxn>
              <a:cxn ang="f67">
                <a:pos x="f89" y="f90"/>
              </a:cxn>
              <a:cxn ang="f67">
                <a:pos x="f89" y="f91"/>
              </a:cxn>
              <a:cxn ang="f67">
                <a:pos x="f87" y="f92"/>
              </a:cxn>
              <a:cxn ang="f67">
                <a:pos x="f93" y="f92"/>
              </a:cxn>
              <a:cxn ang="f67">
                <a:pos x="f94" y="f95"/>
              </a:cxn>
              <a:cxn ang="f67">
                <a:pos x="f96" y="f97"/>
              </a:cxn>
              <a:cxn ang="f67">
                <a:pos x="f85" y="f86"/>
              </a:cxn>
            </a:cxnLst>
            <a:rect l="f81" t="f84" r="f82" b="f83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9" y="f7"/>
                </a:cubicBezTo>
                <a:lnTo>
                  <a:pt x="f19" y="f7"/>
                </a:lnTo>
                <a:cubicBezTo>
                  <a:pt x="f20" y="f18"/>
                  <a:pt x="f21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3" name="Freeform 62"/>
          <p:cNvSpPr/>
          <p:nvPr/>
        </p:nvSpPr>
        <p:spPr>
          <a:xfrm>
            <a:off x="3924193" y="4317028"/>
            <a:ext cx="148004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3"/>
              <a:gd name="f7" fmla="val 132"/>
              <a:gd name="f8" fmla="val 120"/>
              <a:gd name="f9" fmla="val 106"/>
              <a:gd name="f10" fmla="val 123"/>
              <a:gd name="f11" fmla="val 99"/>
              <a:gd name="f12" fmla="val 126"/>
              <a:gd name="f13" fmla="val 90"/>
              <a:gd name="f14" fmla="val 128"/>
              <a:gd name="f15" fmla="val 82"/>
              <a:gd name="f16" fmla="val 131"/>
              <a:gd name="f17" fmla="val 74"/>
              <a:gd name="f18" fmla="val 66"/>
              <a:gd name="f19" fmla="val 57"/>
              <a:gd name="f20" fmla="val 47"/>
              <a:gd name="f21" fmla="val 130"/>
              <a:gd name="f22" fmla="val 39"/>
              <a:gd name="f23" fmla="val 31"/>
              <a:gd name="f24" fmla="val 125"/>
              <a:gd name="f25" fmla="val 24"/>
              <a:gd name="f26" fmla="val 121"/>
              <a:gd name="f27" fmla="val 18"/>
              <a:gd name="f28" fmla="val 115"/>
              <a:gd name="f29" fmla="val 12"/>
              <a:gd name="f30" fmla="val 110"/>
              <a:gd name="f31" fmla="val 8"/>
              <a:gd name="f32" fmla="val 103"/>
              <a:gd name="f33" fmla="val 5"/>
              <a:gd name="f34" fmla="val 95"/>
              <a:gd name="f35" fmla="val 1"/>
              <a:gd name="f36" fmla="val 86"/>
              <a:gd name="f37" fmla="val 77"/>
              <a:gd name="f38" fmla="val 65"/>
              <a:gd name="f39" fmla="val 45"/>
              <a:gd name="f40" fmla="val 6"/>
              <a:gd name="f41" fmla="val 29"/>
              <a:gd name="f42" fmla="val 17"/>
              <a:gd name="f43" fmla="val 46"/>
              <a:gd name="f44" fmla="val 81"/>
              <a:gd name="f45" fmla="val 89"/>
              <a:gd name="f46" fmla="val 2"/>
              <a:gd name="f47" fmla="val 96"/>
              <a:gd name="f48" fmla="val 4"/>
              <a:gd name="f49" fmla="val 104"/>
              <a:gd name="f50" fmla="val 7"/>
              <a:gd name="f51" fmla="val 11"/>
              <a:gd name="f52" fmla="val 112"/>
              <a:gd name="f53" fmla="val 30"/>
              <a:gd name="f54" fmla="val 107"/>
              <a:gd name="f55" fmla="val 28"/>
              <a:gd name="f56" fmla="val 26"/>
              <a:gd name="f57" fmla="val 100"/>
              <a:gd name="f58" fmla="val 97"/>
              <a:gd name="f59" fmla="val 22"/>
              <a:gd name="f60" fmla="val 94"/>
              <a:gd name="f61" fmla="val 20"/>
              <a:gd name="f62" fmla="val 19"/>
              <a:gd name="f63" fmla="val 80"/>
              <a:gd name="f64" fmla="val 16"/>
              <a:gd name="f65" fmla="val 76"/>
              <a:gd name="f66" fmla="val 15"/>
              <a:gd name="f67" fmla="val 70"/>
              <a:gd name="f68" fmla="val 14"/>
              <a:gd name="f69" fmla="val 64"/>
              <a:gd name="f70" fmla="val 49"/>
              <a:gd name="f71" fmla="val 38"/>
              <a:gd name="f72" fmla="val 21"/>
              <a:gd name="f73" fmla="val 37"/>
              <a:gd name="f74" fmla="val 51"/>
              <a:gd name="f75" fmla="val 117"/>
              <a:gd name="f76" fmla="val 71"/>
              <a:gd name="f77" fmla="val 87"/>
              <a:gd name="f78" fmla="val 114"/>
              <a:gd name="f79" fmla="val 92"/>
              <a:gd name="f80" fmla="val 111"/>
              <a:gd name="f81" fmla="val 62"/>
              <a:gd name="f82" fmla="+- 0 0 -90"/>
              <a:gd name="f83" fmla="*/ f3 1 113"/>
              <a:gd name="f84" fmla="*/ f4 1 132"/>
              <a:gd name="f85" fmla="+- f7 0 f5"/>
              <a:gd name="f86" fmla="+- f6 0 f5"/>
              <a:gd name="f87" fmla="*/ f82 f0 1"/>
              <a:gd name="f88" fmla="*/ f86 1 113"/>
              <a:gd name="f89" fmla="*/ f85 1 132"/>
              <a:gd name="f90" fmla="*/ 113 f86 1"/>
              <a:gd name="f91" fmla="*/ 120 f85 1"/>
              <a:gd name="f92" fmla="*/ 90 f86 1"/>
              <a:gd name="f93" fmla="*/ 128 f85 1"/>
              <a:gd name="f94" fmla="*/ 66 f86 1"/>
              <a:gd name="f95" fmla="*/ 132 f85 1"/>
              <a:gd name="f96" fmla="*/ 39 f86 1"/>
              <a:gd name="f97" fmla="*/ 18 f86 1"/>
              <a:gd name="f98" fmla="*/ 115 f85 1"/>
              <a:gd name="f99" fmla="*/ 5 f86 1"/>
              <a:gd name="f100" fmla="*/ 95 f85 1"/>
              <a:gd name="f101" fmla="*/ 0 f86 1"/>
              <a:gd name="f102" fmla="*/ 65 f85 1"/>
              <a:gd name="f103" fmla="*/ 17 f85 1"/>
              <a:gd name="f104" fmla="*/ 0 f85 1"/>
              <a:gd name="f105" fmla="*/ 89 f86 1"/>
              <a:gd name="f106" fmla="*/ 2 f85 1"/>
              <a:gd name="f107" fmla="*/ 11 f85 1"/>
              <a:gd name="f108" fmla="*/ 31 f85 1"/>
              <a:gd name="f109" fmla="*/ 112 f86 1"/>
              <a:gd name="f110" fmla="*/ 104 f86 1"/>
              <a:gd name="f111" fmla="*/ 26 f85 1"/>
              <a:gd name="f112" fmla="*/ 94 f86 1"/>
              <a:gd name="f113" fmla="*/ 20 f85 1"/>
              <a:gd name="f114" fmla="*/ 80 f86 1"/>
              <a:gd name="f115" fmla="*/ 16 f85 1"/>
              <a:gd name="f116" fmla="*/ 64 f86 1"/>
              <a:gd name="f117" fmla="*/ 14 f85 1"/>
              <a:gd name="f118" fmla="*/ 30 f86 1"/>
              <a:gd name="f119" fmla="*/ 28 f85 1"/>
              <a:gd name="f120" fmla="*/ 17 f86 1"/>
              <a:gd name="f121" fmla="*/ 103 f85 1"/>
              <a:gd name="f122" fmla="*/ 117 f85 1"/>
              <a:gd name="f123" fmla="*/ 82 f86 1"/>
              <a:gd name="f124" fmla="*/ 96 f86 1"/>
              <a:gd name="f125" fmla="*/ 111 f85 1"/>
              <a:gd name="f126" fmla="*/ 80 f85 1"/>
              <a:gd name="f127" fmla="*/ 62 f86 1"/>
              <a:gd name="f128" fmla="*/ f87 1 f2"/>
              <a:gd name="f129" fmla="*/ f90 1 113"/>
              <a:gd name="f130" fmla="*/ f91 1 132"/>
              <a:gd name="f131" fmla="*/ f92 1 113"/>
              <a:gd name="f132" fmla="*/ f93 1 132"/>
              <a:gd name="f133" fmla="*/ f94 1 113"/>
              <a:gd name="f134" fmla="*/ f95 1 132"/>
              <a:gd name="f135" fmla="*/ f96 1 113"/>
              <a:gd name="f136" fmla="*/ f97 1 113"/>
              <a:gd name="f137" fmla="*/ f98 1 132"/>
              <a:gd name="f138" fmla="*/ f99 1 113"/>
              <a:gd name="f139" fmla="*/ f100 1 132"/>
              <a:gd name="f140" fmla="*/ f101 1 113"/>
              <a:gd name="f141" fmla="*/ f102 1 132"/>
              <a:gd name="f142" fmla="*/ f103 1 132"/>
              <a:gd name="f143" fmla="*/ f104 1 132"/>
              <a:gd name="f144" fmla="*/ f105 1 113"/>
              <a:gd name="f145" fmla="*/ f106 1 132"/>
              <a:gd name="f146" fmla="*/ f107 1 132"/>
              <a:gd name="f147" fmla="*/ f108 1 132"/>
              <a:gd name="f148" fmla="*/ f109 1 113"/>
              <a:gd name="f149" fmla="*/ f110 1 113"/>
              <a:gd name="f150" fmla="*/ f111 1 132"/>
              <a:gd name="f151" fmla="*/ f112 1 113"/>
              <a:gd name="f152" fmla="*/ f113 1 132"/>
              <a:gd name="f153" fmla="*/ f114 1 113"/>
              <a:gd name="f154" fmla="*/ f115 1 132"/>
              <a:gd name="f155" fmla="*/ f116 1 113"/>
              <a:gd name="f156" fmla="*/ f117 1 132"/>
              <a:gd name="f157" fmla="*/ f118 1 113"/>
              <a:gd name="f158" fmla="*/ f119 1 132"/>
              <a:gd name="f159" fmla="*/ f120 1 113"/>
              <a:gd name="f160" fmla="*/ f121 1 132"/>
              <a:gd name="f161" fmla="*/ f122 1 132"/>
              <a:gd name="f162" fmla="*/ f123 1 113"/>
              <a:gd name="f163" fmla="*/ f124 1 113"/>
              <a:gd name="f164" fmla="*/ f125 1 132"/>
              <a:gd name="f165" fmla="*/ f126 1 132"/>
              <a:gd name="f166" fmla="*/ f127 1 113"/>
              <a:gd name="f167" fmla="*/ 0 1 f88"/>
              <a:gd name="f168" fmla="*/ f6 1 f88"/>
              <a:gd name="f169" fmla="*/ 0 1 f89"/>
              <a:gd name="f170" fmla="*/ f7 1 f89"/>
              <a:gd name="f171" fmla="+- f128 0 f1"/>
              <a:gd name="f172" fmla="*/ f129 1 f88"/>
              <a:gd name="f173" fmla="*/ f130 1 f89"/>
              <a:gd name="f174" fmla="*/ f131 1 f88"/>
              <a:gd name="f175" fmla="*/ f132 1 f89"/>
              <a:gd name="f176" fmla="*/ f133 1 f88"/>
              <a:gd name="f177" fmla="*/ f134 1 f89"/>
              <a:gd name="f178" fmla="*/ f135 1 f88"/>
              <a:gd name="f179" fmla="*/ f136 1 f88"/>
              <a:gd name="f180" fmla="*/ f137 1 f89"/>
              <a:gd name="f181" fmla="*/ f138 1 f88"/>
              <a:gd name="f182" fmla="*/ f139 1 f89"/>
              <a:gd name="f183" fmla="*/ f140 1 f88"/>
              <a:gd name="f184" fmla="*/ f141 1 f89"/>
              <a:gd name="f185" fmla="*/ f142 1 f89"/>
              <a:gd name="f186" fmla="*/ f143 1 f89"/>
              <a:gd name="f187" fmla="*/ f144 1 f88"/>
              <a:gd name="f188" fmla="*/ f145 1 f89"/>
              <a:gd name="f189" fmla="*/ f146 1 f89"/>
              <a:gd name="f190" fmla="*/ f147 1 f89"/>
              <a:gd name="f191" fmla="*/ f148 1 f88"/>
              <a:gd name="f192" fmla="*/ f149 1 f88"/>
              <a:gd name="f193" fmla="*/ f150 1 f89"/>
              <a:gd name="f194" fmla="*/ f151 1 f88"/>
              <a:gd name="f195" fmla="*/ f152 1 f89"/>
              <a:gd name="f196" fmla="*/ f153 1 f88"/>
              <a:gd name="f197" fmla="*/ f154 1 f89"/>
              <a:gd name="f198" fmla="*/ f155 1 f88"/>
              <a:gd name="f199" fmla="*/ f156 1 f89"/>
              <a:gd name="f200" fmla="*/ f157 1 f88"/>
              <a:gd name="f201" fmla="*/ f158 1 f89"/>
              <a:gd name="f202" fmla="*/ f159 1 f88"/>
              <a:gd name="f203" fmla="*/ f160 1 f89"/>
              <a:gd name="f204" fmla="*/ f161 1 f89"/>
              <a:gd name="f205" fmla="*/ f162 1 f88"/>
              <a:gd name="f206" fmla="*/ f163 1 f88"/>
              <a:gd name="f207" fmla="*/ f164 1 f89"/>
              <a:gd name="f208" fmla="*/ f165 1 f89"/>
              <a:gd name="f209" fmla="*/ f166 1 f88"/>
              <a:gd name="f210" fmla="*/ f167 f83 1"/>
              <a:gd name="f211" fmla="*/ f168 f83 1"/>
              <a:gd name="f212" fmla="*/ f170 f84 1"/>
              <a:gd name="f213" fmla="*/ f169 f84 1"/>
              <a:gd name="f214" fmla="*/ f172 f83 1"/>
              <a:gd name="f215" fmla="*/ f173 f84 1"/>
              <a:gd name="f216" fmla="*/ f174 f83 1"/>
              <a:gd name="f217" fmla="*/ f175 f84 1"/>
              <a:gd name="f218" fmla="*/ f176 f83 1"/>
              <a:gd name="f219" fmla="*/ f177 f84 1"/>
              <a:gd name="f220" fmla="*/ f178 f83 1"/>
              <a:gd name="f221" fmla="*/ f179 f83 1"/>
              <a:gd name="f222" fmla="*/ f180 f84 1"/>
              <a:gd name="f223" fmla="*/ f181 f83 1"/>
              <a:gd name="f224" fmla="*/ f182 f84 1"/>
              <a:gd name="f225" fmla="*/ f183 f83 1"/>
              <a:gd name="f226" fmla="*/ f184 f84 1"/>
              <a:gd name="f227" fmla="*/ f185 f84 1"/>
              <a:gd name="f228" fmla="*/ f186 f84 1"/>
              <a:gd name="f229" fmla="*/ f187 f83 1"/>
              <a:gd name="f230" fmla="*/ f188 f84 1"/>
              <a:gd name="f231" fmla="*/ f189 f84 1"/>
              <a:gd name="f232" fmla="*/ f190 f84 1"/>
              <a:gd name="f233" fmla="*/ f191 f83 1"/>
              <a:gd name="f234" fmla="*/ f192 f83 1"/>
              <a:gd name="f235" fmla="*/ f193 f84 1"/>
              <a:gd name="f236" fmla="*/ f194 f83 1"/>
              <a:gd name="f237" fmla="*/ f195 f84 1"/>
              <a:gd name="f238" fmla="*/ f196 f83 1"/>
              <a:gd name="f239" fmla="*/ f197 f84 1"/>
              <a:gd name="f240" fmla="*/ f198 f83 1"/>
              <a:gd name="f241" fmla="*/ f199 f84 1"/>
              <a:gd name="f242" fmla="*/ f200 f83 1"/>
              <a:gd name="f243" fmla="*/ f201 f84 1"/>
              <a:gd name="f244" fmla="*/ f202 f83 1"/>
              <a:gd name="f245" fmla="*/ f203 f84 1"/>
              <a:gd name="f246" fmla="*/ f204 f84 1"/>
              <a:gd name="f247" fmla="*/ f205 f83 1"/>
              <a:gd name="f248" fmla="*/ f206 f83 1"/>
              <a:gd name="f249" fmla="*/ f207 f84 1"/>
              <a:gd name="f250" fmla="*/ f208 f84 1"/>
              <a:gd name="f251" fmla="*/ f209 f8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1">
                <a:pos x="f214" y="f215"/>
              </a:cxn>
              <a:cxn ang="f171">
                <a:pos x="f216" y="f217"/>
              </a:cxn>
              <a:cxn ang="f171">
                <a:pos x="f218" y="f219"/>
              </a:cxn>
              <a:cxn ang="f171">
                <a:pos x="f220" y="f217"/>
              </a:cxn>
              <a:cxn ang="f171">
                <a:pos x="f221" y="f222"/>
              </a:cxn>
              <a:cxn ang="f171">
                <a:pos x="f223" y="f224"/>
              </a:cxn>
              <a:cxn ang="f171">
                <a:pos x="f225" y="f226"/>
              </a:cxn>
              <a:cxn ang="f171">
                <a:pos x="f221" y="f227"/>
              </a:cxn>
              <a:cxn ang="f171">
                <a:pos x="f218" y="f228"/>
              </a:cxn>
              <a:cxn ang="f171">
                <a:pos x="f229" y="f230"/>
              </a:cxn>
              <a:cxn ang="f171">
                <a:pos x="f214" y="f231"/>
              </a:cxn>
              <a:cxn ang="f171">
                <a:pos x="f214" y="f232"/>
              </a:cxn>
              <a:cxn ang="f171">
                <a:pos x="f233" y="f232"/>
              </a:cxn>
              <a:cxn ang="f171">
                <a:pos x="f234" y="f235"/>
              </a:cxn>
              <a:cxn ang="f171">
                <a:pos x="f236" y="f237"/>
              </a:cxn>
              <a:cxn ang="f171">
                <a:pos x="f238" y="f239"/>
              </a:cxn>
              <a:cxn ang="f171">
                <a:pos x="f240" y="f241"/>
              </a:cxn>
              <a:cxn ang="f171">
                <a:pos x="f242" y="f243"/>
              </a:cxn>
              <a:cxn ang="f171">
                <a:pos x="f244" y="f226"/>
              </a:cxn>
              <a:cxn ang="f171">
                <a:pos x="f242" y="f245"/>
              </a:cxn>
              <a:cxn ang="f171">
                <a:pos x="f218" y="f246"/>
              </a:cxn>
              <a:cxn ang="f171">
                <a:pos x="f247" y="f222"/>
              </a:cxn>
              <a:cxn ang="f171">
                <a:pos x="f248" y="f249"/>
              </a:cxn>
              <a:cxn ang="f171">
                <a:pos x="f248" y="f250"/>
              </a:cxn>
              <a:cxn ang="f171">
                <a:pos x="f251" y="f250"/>
              </a:cxn>
              <a:cxn ang="f171">
                <a:pos x="f251" y="f226"/>
              </a:cxn>
              <a:cxn ang="f171">
                <a:pos x="f214" y="f226"/>
              </a:cxn>
              <a:cxn ang="f171">
                <a:pos x="f214" y="f215"/>
              </a:cxn>
            </a:cxnLst>
            <a:rect l="f210" t="f213" r="f211" b="f212"/>
            <a:pathLst>
              <a:path w="113" h="132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7"/>
                  <a:pt x="f18" y="f7"/>
                </a:cubicBezTo>
                <a:cubicBezTo>
                  <a:pt x="f19" y="f7"/>
                  <a:pt x="f20" y="f21"/>
                  <a:pt x="f22" y="f14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41"/>
                  <a:pt x="f27" y="f42"/>
                </a:cubicBezTo>
                <a:cubicBezTo>
                  <a:pt x="f41" y="f40"/>
                  <a:pt x="f43" y="f5"/>
                  <a:pt x="f18" y="f5"/>
                </a:cubicBezTo>
                <a:cubicBezTo>
                  <a:pt x="f17" y="f5"/>
                  <a:pt x="f44" y="f35"/>
                  <a:pt x="f45" y="f46"/>
                </a:cubicBezTo>
                <a:cubicBezTo>
                  <a:pt x="f47" y="f48"/>
                  <a:pt x="f49" y="f50"/>
                  <a:pt x="f6" y="f51"/>
                </a:cubicBezTo>
                <a:lnTo>
                  <a:pt x="f6" y="f23"/>
                </a:lnTo>
                <a:lnTo>
                  <a:pt x="f52" y="f23"/>
                </a:lnTo>
                <a:cubicBezTo>
                  <a:pt x="f30" y="f53"/>
                  <a:pt x="f54" y="f55"/>
                  <a:pt x="f49" y="f56"/>
                </a:cubicBezTo>
                <a:cubicBezTo>
                  <a:pt x="f57" y="f25"/>
                  <a:pt x="f58" y="f59"/>
                  <a:pt x="f60" y="f61"/>
                </a:cubicBezTo>
                <a:cubicBezTo>
                  <a:pt x="f13" y="f62"/>
                  <a:pt x="f36" y="f42"/>
                  <a:pt x="f63" y="f64"/>
                </a:cubicBezTo>
                <a:cubicBezTo>
                  <a:pt x="f65" y="f66"/>
                  <a:pt x="f67" y="f68"/>
                  <a:pt x="f69" y="f68"/>
                </a:cubicBezTo>
                <a:cubicBezTo>
                  <a:pt x="f70" y="f68"/>
                  <a:pt x="f71" y="f62"/>
                  <a:pt x="f53" y="f55"/>
                </a:cubicBezTo>
                <a:cubicBezTo>
                  <a:pt x="f72" y="f73"/>
                  <a:pt x="f42" y="f70"/>
                  <a:pt x="f42" y="f38"/>
                </a:cubicBezTo>
                <a:cubicBezTo>
                  <a:pt x="f42" y="f44"/>
                  <a:pt x="f59" y="f60"/>
                  <a:pt x="f53" y="f32"/>
                </a:cubicBezTo>
                <a:cubicBezTo>
                  <a:pt x="f22" y="f6"/>
                  <a:pt x="f74" y="f75"/>
                  <a:pt x="f18" y="f75"/>
                </a:cubicBezTo>
                <a:cubicBezTo>
                  <a:pt x="f76" y="f75"/>
                  <a:pt x="f37" y="f75"/>
                  <a:pt x="f15" y="f28"/>
                </a:cubicBezTo>
                <a:cubicBezTo>
                  <a:pt x="f77" y="f78"/>
                  <a:pt x="f79" y="f6"/>
                  <a:pt x="f47" y="f80"/>
                </a:cubicBezTo>
                <a:lnTo>
                  <a:pt x="f47" y="f63"/>
                </a:lnTo>
                <a:lnTo>
                  <a:pt x="f81" y="f63"/>
                </a:lnTo>
                <a:lnTo>
                  <a:pt x="f81" y="f38"/>
                </a:lnTo>
                <a:lnTo>
                  <a:pt x="f6" y="f38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4" name="Freeform 63"/>
          <p:cNvSpPr/>
          <p:nvPr/>
        </p:nvSpPr>
        <p:spPr>
          <a:xfrm>
            <a:off x="4110804" y="4317028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5" name="Freeform 64"/>
          <p:cNvSpPr/>
          <p:nvPr/>
        </p:nvSpPr>
        <p:spPr>
          <a:xfrm>
            <a:off x="4175159" y="4362072"/>
            <a:ext cx="8365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6"/>
              <a:gd name="f16" fmla="val 43"/>
              <a:gd name="f17" fmla="val 38"/>
              <a:gd name="f18" fmla="val 34"/>
              <a:gd name="f19" fmla="val 29"/>
              <a:gd name="f20" fmla="val 19"/>
              <a:gd name="f21" fmla="val 24"/>
              <a:gd name="f22" fmla="val 21"/>
              <a:gd name="f23" fmla="val 20"/>
              <a:gd name="f24" fmla="val 27"/>
              <a:gd name="f25" fmla="val 14"/>
              <a:gd name="f26" fmla="val 22"/>
              <a:gd name="f27" fmla="val 9"/>
              <a:gd name="f28" fmla="val 28"/>
              <a:gd name="f29" fmla="val 5"/>
              <a:gd name="f30" fmla="val 33"/>
              <a:gd name="f31" fmla="val 3"/>
              <a:gd name="f32" fmla="val 37"/>
              <a:gd name="f33" fmla="val 1"/>
              <a:gd name="f34" fmla="val 42"/>
              <a:gd name="f35" fmla="val 47"/>
              <a:gd name="f36" fmla="val 50"/>
              <a:gd name="f37" fmla="val 52"/>
              <a:gd name="f38" fmla="val 55"/>
              <a:gd name="f39" fmla="val 57"/>
              <a:gd name="f40" fmla="+- 0 0 -90"/>
              <a:gd name="f41" fmla="*/ f3 1 59"/>
              <a:gd name="f42" fmla="*/ f4 1 95"/>
              <a:gd name="f43" fmla="+- f7 0 f5"/>
              <a:gd name="f44" fmla="+- f6 0 f5"/>
              <a:gd name="f45" fmla="*/ f40 f0 1"/>
              <a:gd name="f46" fmla="*/ f44 1 59"/>
              <a:gd name="f47" fmla="*/ f43 1 95"/>
              <a:gd name="f48" fmla="*/ 59 f44 1"/>
              <a:gd name="f49" fmla="*/ 17 f43 1"/>
              <a:gd name="f50" fmla="*/ 58 f44 1"/>
              <a:gd name="f51" fmla="*/ 51 f44 1"/>
              <a:gd name="f52" fmla="*/ 16 f43 1"/>
              <a:gd name="f53" fmla="*/ 43 f44 1"/>
              <a:gd name="f54" fmla="*/ 29 f44 1"/>
              <a:gd name="f55" fmla="*/ 19 f43 1"/>
              <a:gd name="f56" fmla="*/ 16 f44 1"/>
              <a:gd name="f57" fmla="*/ 27 f43 1"/>
              <a:gd name="f58" fmla="*/ 95 f43 1"/>
              <a:gd name="f59" fmla="*/ 0 f44 1"/>
              <a:gd name="f60" fmla="*/ 0 f43 1"/>
              <a:gd name="f61" fmla="*/ 14 f43 1"/>
              <a:gd name="f62" fmla="*/ 33 f44 1"/>
              <a:gd name="f63" fmla="*/ 3 f43 1"/>
              <a:gd name="f64" fmla="*/ 47 f44 1"/>
              <a:gd name="f65" fmla="*/ 54 f44 1"/>
              <a:gd name="f66" fmla="*/ 1 f43 1"/>
              <a:gd name="f67" fmla="*/ f45 1 f2"/>
              <a:gd name="f68" fmla="*/ f48 1 59"/>
              <a:gd name="f69" fmla="*/ f49 1 95"/>
              <a:gd name="f70" fmla="*/ f50 1 59"/>
              <a:gd name="f71" fmla="*/ f51 1 59"/>
              <a:gd name="f72" fmla="*/ f52 1 95"/>
              <a:gd name="f73" fmla="*/ f53 1 59"/>
              <a:gd name="f74" fmla="*/ f54 1 59"/>
              <a:gd name="f75" fmla="*/ f55 1 95"/>
              <a:gd name="f76" fmla="*/ f56 1 59"/>
              <a:gd name="f77" fmla="*/ f57 1 95"/>
              <a:gd name="f78" fmla="*/ f58 1 95"/>
              <a:gd name="f79" fmla="*/ f59 1 59"/>
              <a:gd name="f80" fmla="*/ f60 1 95"/>
              <a:gd name="f81" fmla="*/ f61 1 95"/>
              <a:gd name="f82" fmla="*/ f62 1 59"/>
              <a:gd name="f83" fmla="*/ f63 1 95"/>
              <a:gd name="f84" fmla="*/ f64 1 59"/>
              <a:gd name="f85" fmla="*/ f65 1 59"/>
              <a:gd name="f86" fmla="*/ f66 1 95"/>
              <a:gd name="f87" fmla="*/ 0 1 f46"/>
              <a:gd name="f88" fmla="*/ f6 1 f46"/>
              <a:gd name="f89" fmla="*/ 0 1 f47"/>
              <a:gd name="f90" fmla="*/ f7 1 f47"/>
              <a:gd name="f91" fmla="+- f67 0 f1"/>
              <a:gd name="f92" fmla="*/ f68 1 f46"/>
              <a:gd name="f93" fmla="*/ f69 1 f47"/>
              <a:gd name="f94" fmla="*/ f70 1 f46"/>
              <a:gd name="f95" fmla="*/ f71 1 f46"/>
              <a:gd name="f96" fmla="*/ f72 1 f47"/>
              <a:gd name="f97" fmla="*/ f73 1 f46"/>
              <a:gd name="f98" fmla="*/ f74 1 f46"/>
              <a:gd name="f99" fmla="*/ f75 1 f47"/>
              <a:gd name="f100" fmla="*/ f76 1 f46"/>
              <a:gd name="f101" fmla="*/ f77 1 f47"/>
              <a:gd name="f102" fmla="*/ f78 1 f47"/>
              <a:gd name="f103" fmla="*/ f79 1 f46"/>
              <a:gd name="f104" fmla="*/ f80 1 f47"/>
              <a:gd name="f105" fmla="*/ f81 1 f47"/>
              <a:gd name="f106" fmla="*/ f82 1 f46"/>
              <a:gd name="f107" fmla="*/ f83 1 f47"/>
              <a:gd name="f108" fmla="*/ f84 1 f46"/>
              <a:gd name="f109" fmla="*/ f85 1 f46"/>
              <a:gd name="f110" fmla="*/ f86 1 f47"/>
              <a:gd name="f111" fmla="*/ f87 f41 1"/>
              <a:gd name="f112" fmla="*/ f88 f41 1"/>
              <a:gd name="f113" fmla="*/ f90 f42 1"/>
              <a:gd name="f114" fmla="*/ f89 f42 1"/>
              <a:gd name="f115" fmla="*/ f92 f41 1"/>
              <a:gd name="f116" fmla="*/ f93 f42 1"/>
              <a:gd name="f117" fmla="*/ f94 f41 1"/>
              <a:gd name="f118" fmla="*/ f95 f41 1"/>
              <a:gd name="f119" fmla="*/ f96 f42 1"/>
              <a:gd name="f120" fmla="*/ f97 f41 1"/>
              <a:gd name="f121" fmla="*/ f98 f41 1"/>
              <a:gd name="f122" fmla="*/ f99 f42 1"/>
              <a:gd name="f123" fmla="*/ f100 f41 1"/>
              <a:gd name="f124" fmla="*/ f101 f42 1"/>
              <a:gd name="f125" fmla="*/ f102 f42 1"/>
              <a:gd name="f126" fmla="*/ f103 f41 1"/>
              <a:gd name="f127" fmla="*/ f104 f42 1"/>
              <a:gd name="f128" fmla="*/ f105 f42 1"/>
              <a:gd name="f129" fmla="*/ f106 f41 1"/>
              <a:gd name="f130" fmla="*/ f107 f42 1"/>
              <a:gd name="f131" fmla="*/ f108 f41 1"/>
              <a:gd name="f132" fmla="*/ f109 f41 1"/>
              <a:gd name="f133" fmla="*/ f110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1">
                <a:pos x="f115" y="f116"/>
              </a:cxn>
              <a:cxn ang="f91">
                <a:pos x="f117" y="f116"/>
              </a:cxn>
              <a:cxn ang="f91">
                <a:pos x="f118" y="f119"/>
              </a:cxn>
              <a:cxn ang="f91">
                <a:pos x="f120" y="f119"/>
              </a:cxn>
              <a:cxn ang="f91">
                <a:pos x="f121" y="f122"/>
              </a:cxn>
              <a:cxn ang="f91">
                <a:pos x="f123" y="f124"/>
              </a:cxn>
              <a:cxn ang="f91">
                <a:pos x="f123" y="f125"/>
              </a:cxn>
              <a:cxn ang="f91">
                <a:pos x="f126" y="f125"/>
              </a:cxn>
              <a:cxn ang="f91">
                <a:pos x="f126" y="f127"/>
              </a:cxn>
              <a:cxn ang="f91">
                <a:pos x="f123" y="f127"/>
              </a:cxn>
              <a:cxn ang="f91">
                <a:pos x="f123" y="f128"/>
              </a:cxn>
              <a:cxn ang="f91">
                <a:pos x="f129" y="f130"/>
              </a:cxn>
              <a:cxn ang="f91">
                <a:pos x="f131" y="f127"/>
              </a:cxn>
              <a:cxn ang="f91">
                <a:pos x="f132" y="f127"/>
              </a:cxn>
              <a:cxn ang="f91">
                <a:pos x="f115" y="f133"/>
              </a:cxn>
              <a:cxn ang="f91">
                <a:pos x="f115" y="f116"/>
              </a:cxn>
            </a:cxnLst>
            <a:rect l="f111" t="f114" r="f112" b="f113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1"/>
                  <a:pt x="f12" y="f24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39" y="f5"/>
                  <a:pt x="f6" y="f33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6" name="Freeform 65"/>
          <p:cNvSpPr/>
          <p:nvPr/>
        </p:nvSpPr>
        <p:spPr>
          <a:xfrm>
            <a:off x="4265246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2"/>
              <a:gd name="f7" fmla="val 101"/>
              <a:gd name="f8" fmla="val 98"/>
              <a:gd name="f9" fmla="val 66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60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3"/>
              <a:gd name="f22" fmla="val 96"/>
              <a:gd name="f23" fmla="val 50"/>
              <a:gd name="f24" fmla="val 47"/>
              <a:gd name="f25" fmla="val 99"/>
              <a:gd name="f26" fmla="val 44"/>
              <a:gd name="f27" fmla="val 100"/>
              <a:gd name="f28" fmla="val 40"/>
              <a:gd name="f29" fmla="val 36"/>
              <a:gd name="f30" fmla="val 31"/>
              <a:gd name="f31" fmla="val 23"/>
              <a:gd name="f32" fmla="val 15"/>
              <a:gd name="f33" fmla="val 9"/>
              <a:gd name="f34" fmla="val 3"/>
              <a:gd name="f35" fmla="val 87"/>
              <a:gd name="f36" fmla="val 79"/>
              <a:gd name="f37" fmla="val 71"/>
              <a:gd name="f38" fmla="val 63"/>
              <a:gd name="f39" fmla="val 2"/>
              <a:gd name="f40" fmla="val 5"/>
              <a:gd name="f41" fmla="val 8"/>
              <a:gd name="f42" fmla="val 49"/>
              <a:gd name="f43" fmla="val 13"/>
              <a:gd name="f44" fmla="val 45"/>
              <a:gd name="f45" fmla="val 18"/>
              <a:gd name="f46" fmla="val 42"/>
              <a:gd name="f47" fmla="val 24"/>
              <a:gd name="f48" fmla="val 38"/>
              <a:gd name="f49" fmla="val 39"/>
              <a:gd name="f50" fmla="val 37"/>
              <a:gd name="f51" fmla="val 56"/>
              <a:gd name="f52" fmla="val 35"/>
              <a:gd name="f53" fmla="val 33"/>
              <a:gd name="f54" fmla="val 29"/>
              <a:gd name="f55" fmla="val 65"/>
              <a:gd name="f56" fmla="val 26"/>
              <a:gd name="f57" fmla="val 21"/>
              <a:gd name="f58" fmla="val 61"/>
              <a:gd name="f59" fmla="val 19"/>
              <a:gd name="f60" fmla="val 58"/>
              <a:gd name="f61" fmla="val 17"/>
              <a:gd name="f62" fmla="val 16"/>
              <a:gd name="f63" fmla="val 43"/>
              <a:gd name="f64" fmla="val 10"/>
              <a:gd name="f65" fmla="val 12"/>
              <a:gd name="f66" fmla="val 4"/>
              <a:gd name="f67" fmla="val 28"/>
              <a:gd name="f68" fmla="val 1"/>
              <a:gd name="f69" fmla="val 34"/>
              <a:gd name="f70" fmla="val 67"/>
              <a:gd name="f71" fmla="val 74"/>
              <a:gd name="f72" fmla="val 77"/>
              <a:gd name="f73" fmla="val 14"/>
              <a:gd name="f74" fmla="val 81"/>
              <a:gd name="f75" fmla="val 22"/>
              <a:gd name="f76" fmla="val 27"/>
              <a:gd name="f77" fmla="val 75"/>
              <a:gd name="f78" fmla="val 48"/>
              <a:gd name="f79" fmla="val 51"/>
              <a:gd name="f80" fmla="val 52"/>
              <a:gd name="f81" fmla="val 69"/>
              <a:gd name="f82" fmla="val 25"/>
              <a:gd name="f83" fmla="val 85"/>
              <a:gd name="f84" fmla="val 30"/>
              <a:gd name="f85" fmla="val 86"/>
              <a:gd name="f86" fmla="val 83"/>
              <a:gd name="f87" fmla="val 80"/>
              <a:gd name="f88" fmla="val 78"/>
              <a:gd name="f89" fmla="+- 0 0 -90"/>
              <a:gd name="f90" fmla="*/ f3 1 82"/>
              <a:gd name="f91" fmla="*/ f4 1 101"/>
              <a:gd name="f92" fmla="+- f7 0 f5"/>
              <a:gd name="f93" fmla="+- f6 0 f5"/>
              <a:gd name="f94" fmla="*/ f89 f0 1"/>
              <a:gd name="f95" fmla="*/ f93 1 82"/>
              <a:gd name="f96" fmla="*/ f92 1 101"/>
              <a:gd name="f97" fmla="*/ 82 f93 1"/>
              <a:gd name="f98" fmla="*/ 98 f92 1"/>
              <a:gd name="f99" fmla="*/ 66 f93 1"/>
              <a:gd name="f100" fmla="*/ 88 f92 1"/>
              <a:gd name="f101" fmla="*/ 60 f93 1"/>
              <a:gd name="f102" fmla="*/ 92 f92 1"/>
              <a:gd name="f103" fmla="*/ 53 f93 1"/>
              <a:gd name="f104" fmla="*/ 96 f92 1"/>
              <a:gd name="f105" fmla="*/ 44 f93 1"/>
              <a:gd name="f106" fmla="*/ 100 f92 1"/>
              <a:gd name="f107" fmla="*/ 31 f93 1"/>
              <a:gd name="f108" fmla="*/ 101 f92 1"/>
              <a:gd name="f109" fmla="*/ 9 f93 1"/>
              <a:gd name="f110" fmla="*/ 0 f93 1"/>
              <a:gd name="f111" fmla="*/ 71 f92 1"/>
              <a:gd name="f112" fmla="*/ 5 f93 1"/>
              <a:gd name="f113" fmla="*/ 53 f92 1"/>
              <a:gd name="f114" fmla="*/ 18 f93 1"/>
              <a:gd name="f115" fmla="*/ 42 f92 1"/>
              <a:gd name="f116" fmla="*/ 39 f93 1"/>
              <a:gd name="f117" fmla="*/ 37 f92 1"/>
              <a:gd name="f118" fmla="*/ 35 f92 1"/>
              <a:gd name="f119" fmla="*/ 33 f92 1"/>
              <a:gd name="f120" fmla="*/ 64 f93 1"/>
              <a:gd name="f121" fmla="*/ 24 f92 1"/>
              <a:gd name="f122" fmla="*/ 58 f93 1"/>
              <a:gd name="f123" fmla="*/ 18 f92 1"/>
              <a:gd name="f124" fmla="*/ 50 f93 1"/>
              <a:gd name="f125" fmla="*/ 15 f92 1"/>
              <a:gd name="f126" fmla="*/ 40 f93 1"/>
              <a:gd name="f127" fmla="*/ 26 f93 1"/>
              <a:gd name="f128" fmla="*/ 16 f92 1"/>
              <a:gd name="f129" fmla="*/ 10 f93 1"/>
              <a:gd name="f130" fmla="*/ 21 f92 1"/>
              <a:gd name="f131" fmla="*/ 5 f92 1"/>
              <a:gd name="f132" fmla="*/ 23 f93 1"/>
              <a:gd name="f133" fmla="*/ 2 f92 1"/>
              <a:gd name="f134" fmla="*/ 0 f92 1"/>
              <a:gd name="f135" fmla="*/ 71 f93 1"/>
              <a:gd name="f136" fmla="*/ 8 f92 1"/>
              <a:gd name="f137" fmla="*/ 79 f93 1"/>
              <a:gd name="f138" fmla="*/ 75 f92 1"/>
              <a:gd name="f139" fmla="*/ 48 f92 1"/>
              <a:gd name="f140" fmla="*/ 48 f93 1"/>
              <a:gd name="f141" fmla="*/ 49 f92 1"/>
              <a:gd name="f142" fmla="*/ 33 f93 1"/>
              <a:gd name="f143" fmla="*/ 52 f92 1"/>
              <a:gd name="f144" fmla="*/ 21 f93 1"/>
              <a:gd name="f145" fmla="*/ 58 f92 1"/>
              <a:gd name="f146" fmla="*/ 17 f93 1"/>
              <a:gd name="f147" fmla="*/ 69 f92 1"/>
              <a:gd name="f148" fmla="*/ 22 f93 1"/>
              <a:gd name="f149" fmla="*/ 82 f92 1"/>
              <a:gd name="f150" fmla="*/ 37 f93 1"/>
              <a:gd name="f151" fmla="*/ 86 f92 1"/>
              <a:gd name="f152" fmla="*/ 83 f92 1"/>
              <a:gd name="f153" fmla="*/ f94 1 f2"/>
              <a:gd name="f154" fmla="*/ f97 1 82"/>
              <a:gd name="f155" fmla="*/ f98 1 101"/>
              <a:gd name="f156" fmla="*/ f99 1 82"/>
              <a:gd name="f157" fmla="*/ f100 1 101"/>
              <a:gd name="f158" fmla="*/ f101 1 82"/>
              <a:gd name="f159" fmla="*/ f102 1 101"/>
              <a:gd name="f160" fmla="*/ f103 1 82"/>
              <a:gd name="f161" fmla="*/ f104 1 101"/>
              <a:gd name="f162" fmla="*/ f105 1 82"/>
              <a:gd name="f163" fmla="*/ f106 1 101"/>
              <a:gd name="f164" fmla="*/ f107 1 82"/>
              <a:gd name="f165" fmla="*/ f108 1 101"/>
              <a:gd name="f166" fmla="*/ f109 1 82"/>
              <a:gd name="f167" fmla="*/ f110 1 82"/>
              <a:gd name="f168" fmla="*/ f111 1 101"/>
              <a:gd name="f169" fmla="*/ f112 1 82"/>
              <a:gd name="f170" fmla="*/ f113 1 101"/>
              <a:gd name="f171" fmla="*/ f114 1 82"/>
              <a:gd name="f172" fmla="*/ f115 1 101"/>
              <a:gd name="f173" fmla="*/ f116 1 82"/>
              <a:gd name="f174" fmla="*/ f117 1 101"/>
              <a:gd name="f175" fmla="*/ f118 1 101"/>
              <a:gd name="f176" fmla="*/ f119 1 101"/>
              <a:gd name="f177" fmla="*/ f120 1 82"/>
              <a:gd name="f178" fmla="*/ f121 1 101"/>
              <a:gd name="f179" fmla="*/ f122 1 82"/>
              <a:gd name="f180" fmla="*/ f123 1 101"/>
              <a:gd name="f181" fmla="*/ f124 1 82"/>
              <a:gd name="f182" fmla="*/ f125 1 101"/>
              <a:gd name="f183" fmla="*/ f126 1 82"/>
              <a:gd name="f184" fmla="*/ f127 1 82"/>
              <a:gd name="f185" fmla="*/ f128 1 101"/>
              <a:gd name="f186" fmla="*/ f129 1 82"/>
              <a:gd name="f187" fmla="*/ f130 1 101"/>
              <a:gd name="f188" fmla="*/ f131 1 101"/>
              <a:gd name="f189" fmla="*/ f132 1 82"/>
              <a:gd name="f190" fmla="*/ f133 1 101"/>
              <a:gd name="f191" fmla="*/ f134 1 101"/>
              <a:gd name="f192" fmla="*/ f135 1 82"/>
              <a:gd name="f193" fmla="*/ f136 1 101"/>
              <a:gd name="f194" fmla="*/ f137 1 82"/>
              <a:gd name="f195" fmla="*/ f138 1 101"/>
              <a:gd name="f196" fmla="*/ f139 1 101"/>
              <a:gd name="f197" fmla="*/ f140 1 82"/>
              <a:gd name="f198" fmla="*/ f141 1 101"/>
              <a:gd name="f199" fmla="*/ f142 1 82"/>
              <a:gd name="f200" fmla="*/ f143 1 101"/>
              <a:gd name="f201" fmla="*/ f144 1 82"/>
              <a:gd name="f202" fmla="*/ f145 1 101"/>
              <a:gd name="f203" fmla="*/ f146 1 82"/>
              <a:gd name="f204" fmla="*/ f147 1 101"/>
              <a:gd name="f205" fmla="*/ f148 1 82"/>
              <a:gd name="f206" fmla="*/ f149 1 101"/>
              <a:gd name="f207" fmla="*/ f150 1 82"/>
              <a:gd name="f208" fmla="*/ f151 1 101"/>
              <a:gd name="f209" fmla="*/ f152 1 101"/>
              <a:gd name="f210" fmla="*/ 0 1 f95"/>
              <a:gd name="f211" fmla="*/ f6 1 f95"/>
              <a:gd name="f212" fmla="*/ 0 1 f96"/>
              <a:gd name="f213" fmla="*/ f7 1 f96"/>
              <a:gd name="f214" fmla="+- f153 0 f1"/>
              <a:gd name="f215" fmla="*/ f154 1 f95"/>
              <a:gd name="f216" fmla="*/ f155 1 f96"/>
              <a:gd name="f217" fmla="*/ f156 1 f95"/>
              <a:gd name="f218" fmla="*/ f157 1 f96"/>
              <a:gd name="f219" fmla="*/ f158 1 f95"/>
              <a:gd name="f220" fmla="*/ f159 1 f96"/>
              <a:gd name="f221" fmla="*/ f160 1 f95"/>
              <a:gd name="f222" fmla="*/ f161 1 f96"/>
              <a:gd name="f223" fmla="*/ f162 1 f95"/>
              <a:gd name="f224" fmla="*/ f163 1 f96"/>
              <a:gd name="f225" fmla="*/ f164 1 f95"/>
              <a:gd name="f226" fmla="*/ f165 1 f96"/>
              <a:gd name="f227" fmla="*/ f166 1 f95"/>
              <a:gd name="f228" fmla="*/ f167 1 f95"/>
              <a:gd name="f229" fmla="*/ f168 1 f96"/>
              <a:gd name="f230" fmla="*/ f169 1 f95"/>
              <a:gd name="f231" fmla="*/ f170 1 f96"/>
              <a:gd name="f232" fmla="*/ f171 1 f95"/>
              <a:gd name="f233" fmla="*/ f172 1 f96"/>
              <a:gd name="f234" fmla="*/ f173 1 f95"/>
              <a:gd name="f235" fmla="*/ f174 1 f96"/>
              <a:gd name="f236" fmla="*/ f175 1 f96"/>
              <a:gd name="f237" fmla="*/ f176 1 f96"/>
              <a:gd name="f238" fmla="*/ f177 1 f95"/>
              <a:gd name="f239" fmla="*/ f178 1 f96"/>
              <a:gd name="f240" fmla="*/ f179 1 f95"/>
              <a:gd name="f241" fmla="*/ f180 1 f96"/>
              <a:gd name="f242" fmla="*/ f181 1 f95"/>
              <a:gd name="f243" fmla="*/ f182 1 f96"/>
              <a:gd name="f244" fmla="*/ f183 1 f95"/>
              <a:gd name="f245" fmla="*/ f184 1 f95"/>
              <a:gd name="f246" fmla="*/ f185 1 f96"/>
              <a:gd name="f247" fmla="*/ f186 1 f95"/>
              <a:gd name="f248" fmla="*/ f187 1 f96"/>
              <a:gd name="f249" fmla="*/ f188 1 f96"/>
              <a:gd name="f250" fmla="*/ f189 1 f95"/>
              <a:gd name="f251" fmla="*/ f190 1 f96"/>
              <a:gd name="f252" fmla="*/ f191 1 f96"/>
              <a:gd name="f253" fmla="*/ f192 1 f95"/>
              <a:gd name="f254" fmla="*/ f193 1 f96"/>
              <a:gd name="f255" fmla="*/ f194 1 f95"/>
              <a:gd name="f256" fmla="*/ f195 1 f96"/>
              <a:gd name="f257" fmla="*/ f196 1 f96"/>
              <a:gd name="f258" fmla="*/ f197 1 f95"/>
              <a:gd name="f259" fmla="*/ f198 1 f96"/>
              <a:gd name="f260" fmla="*/ f199 1 f95"/>
              <a:gd name="f261" fmla="*/ f200 1 f96"/>
              <a:gd name="f262" fmla="*/ f201 1 f95"/>
              <a:gd name="f263" fmla="*/ f202 1 f96"/>
              <a:gd name="f264" fmla="*/ f203 1 f95"/>
              <a:gd name="f265" fmla="*/ f204 1 f96"/>
              <a:gd name="f266" fmla="*/ f205 1 f95"/>
              <a:gd name="f267" fmla="*/ f206 1 f96"/>
              <a:gd name="f268" fmla="*/ f207 1 f95"/>
              <a:gd name="f269" fmla="*/ f208 1 f96"/>
              <a:gd name="f270" fmla="*/ f209 1 f96"/>
              <a:gd name="f271" fmla="*/ f210 f90 1"/>
              <a:gd name="f272" fmla="*/ f211 f90 1"/>
              <a:gd name="f273" fmla="*/ f213 f91 1"/>
              <a:gd name="f274" fmla="*/ f212 f91 1"/>
              <a:gd name="f275" fmla="*/ f215 f90 1"/>
              <a:gd name="f276" fmla="*/ f216 f91 1"/>
              <a:gd name="f277" fmla="*/ f217 f90 1"/>
              <a:gd name="f278" fmla="*/ f218 f91 1"/>
              <a:gd name="f279" fmla="*/ f219 f90 1"/>
              <a:gd name="f280" fmla="*/ f220 f91 1"/>
              <a:gd name="f281" fmla="*/ f221 f90 1"/>
              <a:gd name="f282" fmla="*/ f222 f91 1"/>
              <a:gd name="f283" fmla="*/ f223 f90 1"/>
              <a:gd name="f284" fmla="*/ f224 f91 1"/>
              <a:gd name="f285" fmla="*/ f225 f90 1"/>
              <a:gd name="f286" fmla="*/ f226 f91 1"/>
              <a:gd name="f287" fmla="*/ f227 f90 1"/>
              <a:gd name="f288" fmla="*/ f228 f90 1"/>
              <a:gd name="f289" fmla="*/ f229 f91 1"/>
              <a:gd name="f290" fmla="*/ f230 f90 1"/>
              <a:gd name="f291" fmla="*/ f231 f91 1"/>
              <a:gd name="f292" fmla="*/ f232 f90 1"/>
              <a:gd name="f293" fmla="*/ f233 f91 1"/>
              <a:gd name="f294" fmla="*/ f234 f90 1"/>
              <a:gd name="f295" fmla="*/ f235 f91 1"/>
              <a:gd name="f296" fmla="*/ f236 f91 1"/>
              <a:gd name="f297" fmla="*/ f237 f91 1"/>
              <a:gd name="f298" fmla="*/ f238 f90 1"/>
              <a:gd name="f299" fmla="*/ f239 f91 1"/>
              <a:gd name="f300" fmla="*/ f240 f90 1"/>
              <a:gd name="f301" fmla="*/ f241 f91 1"/>
              <a:gd name="f302" fmla="*/ f242 f90 1"/>
              <a:gd name="f303" fmla="*/ f243 f91 1"/>
              <a:gd name="f304" fmla="*/ f244 f90 1"/>
              <a:gd name="f305" fmla="*/ f245 f90 1"/>
              <a:gd name="f306" fmla="*/ f246 f91 1"/>
              <a:gd name="f307" fmla="*/ f247 f90 1"/>
              <a:gd name="f308" fmla="*/ f248 f91 1"/>
              <a:gd name="f309" fmla="*/ f249 f91 1"/>
              <a:gd name="f310" fmla="*/ f250 f90 1"/>
              <a:gd name="f311" fmla="*/ f251 f91 1"/>
              <a:gd name="f312" fmla="*/ f252 f91 1"/>
              <a:gd name="f313" fmla="*/ f253 f90 1"/>
              <a:gd name="f314" fmla="*/ f254 f91 1"/>
              <a:gd name="f315" fmla="*/ f255 f90 1"/>
              <a:gd name="f316" fmla="*/ f256 f91 1"/>
              <a:gd name="f317" fmla="*/ f257 f91 1"/>
              <a:gd name="f318" fmla="*/ f258 f90 1"/>
              <a:gd name="f319" fmla="*/ f259 f91 1"/>
              <a:gd name="f320" fmla="*/ f260 f90 1"/>
              <a:gd name="f321" fmla="*/ f261 f91 1"/>
              <a:gd name="f322" fmla="*/ f262 f90 1"/>
              <a:gd name="f323" fmla="*/ f263 f91 1"/>
              <a:gd name="f324" fmla="*/ f264 f90 1"/>
              <a:gd name="f325" fmla="*/ f265 f91 1"/>
              <a:gd name="f326" fmla="*/ f266 f90 1"/>
              <a:gd name="f327" fmla="*/ f267 f91 1"/>
              <a:gd name="f328" fmla="*/ f268 f90 1"/>
              <a:gd name="f329" fmla="*/ f269 f91 1"/>
              <a:gd name="f330" fmla="*/ f270 f9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4">
                <a:pos x="f275" y="f276"/>
              </a:cxn>
              <a:cxn ang="f214">
                <a:pos x="f277" y="f276"/>
              </a:cxn>
              <a:cxn ang="f214">
                <a:pos x="f277" y="f278"/>
              </a:cxn>
              <a:cxn ang="f214">
                <a:pos x="f279" y="f280"/>
              </a:cxn>
              <a:cxn ang="f214">
                <a:pos x="f281" y="f282"/>
              </a:cxn>
              <a:cxn ang="f214">
                <a:pos x="f283" y="f284"/>
              </a:cxn>
              <a:cxn ang="f214">
                <a:pos x="f285" y="f286"/>
              </a:cxn>
              <a:cxn ang="f214">
                <a:pos x="f287" y="f280"/>
              </a:cxn>
              <a:cxn ang="f214">
                <a:pos x="f288" y="f289"/>
              </a:cxn>
              <a:cxn ang="f214">
                <a:pos x="f290" y="f291"/>
              </a:cxn>
              <a:cxn ang="f214">
                <a:pos x="f292" y="f293"/>
              </a:cxn>
              <a:cxn ang="f214">
                <a:pos x="f294" y="f295"/>
              </a:cxn>
              <a:cxn ang="f214">
                <a:pos x="f277" y="f296"/>
              </a:cxn>
              <a:cxn ang="f214">
                <a:pos x="f277" y="f297"/>
              </a:cxn>
              <a:cxn ang="f214">
                <a:pos x="f298" y="f299"/>
              </a:cxn>
              <a:cxn ang="f214">
                <a:pos x="f300" y="f301"/>
              </a:cxn>
              <a:cxn ang="f214">
                <a:pos x="f302" y="f303"/>
              </a:cxn>
              <a:cxn ang="f214">
                <a:pos x="f304" y="f303"/>
              </a:cxn>
              <a:cxn ang="f214">
                <a:pos x="f305" y="f306"/>
              </a:cxn>
              <a:cxn ang="f214">
                <a:pos x="f307" y="f308"/>
              </a:cxn>
              <a:cxn ang="f214">
                <a:pos x="f287" y="f308"/>
              </a:cxn>
              <a:cxn ang="f214">
                <a:pos x="f287" y="f309"/>
              </a:cxn>
              <a:cxn ang="f214">
                <a:pos x="f310" y="f311"/>
              </a:cxn>
              <a:cxn ang="f214">
                <a:pos x="f304" y="f312"/>
              </a:cxn>
              <a:cxn ang="f214">
                <a:pos x="f300" y="f311"/>
              </a:cxn>
              <a:cxn ang="f214">
                <a:pos x="f313" y="f314"/>
              </a:cxn>
              <a:cxn ang="f214">
                <a:pos x="f315" y="f301"/>
              </a:cxn>
              <a:cxn ang="f214">
                <a:pos x="f275" y="f297"/>
              </a:cxn>
              <a:cxn ang="f214">
                <a:pos x="f275" y="f276"/>
              </a:cxn>
              <a:cxn ang="f214">
                <a:pos x="f277" y="f316"/>
              </a:cxn>
              <a:cxn ang="f214">
                <a:pos x="f277" y="f317"/>
              </a:cxn>
              <a:cxn ang="f214">
                <a:pos x="f318" y="f319"/>
              </a:cxn>
              <a:cxn ang="f214">
                <a:pos x="f320" y="f321"/>
              </a:cxn>
              <a:cxn ang="f214">
                <a:pos x="f322" y="f323"/>
              </a:cxn>
              <a:cxn ang="f214">
                <a:pos x="f324" y="f325"/>
              </a:cxn>
              <a:cxn ang="f214">
                <a:pos x="f326" y="f327"/>
              </a:cxn>
              <a:cxn ang="f214">
                <a:pos x="f328" y="f329"/>
              </a:cxn>
              <a:cxn ang="f214">
                <a:pos x="f281" y="f330"/>
              </a:cxn>
              <a:cxn ang="f214">
                <a:pos x="f277" y="f316"/>
              </a:cxn>
            </a:cxnLst>
            <a:rect l="f271" t="f274" r="f272" b="f273"/>
            <a:pathLst>
              <a:path w="82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8"/>
                  <a:pt x="f24" y="f25"/>
                  <a:pt x="f26" y="f27"/>
                </a:cubicBezTo>
                <a:cubicBezTo>
                  <a:pt x="f28" y="f27"/>
                  <a:pt x="f29" y="f7"/>
                  <a:pt x="f30" y="f7"/>
                </a:cubicBezTo>
                <a:cubicBezTo>
                  <a:pt x="f31" y="f7"/>
                  <a:pt x="f32" y="f8"/>
                  <a:pt x="f33" y="f16"/>
                </a:cubicBezTo>
                <a:cubicBezTo>
                  <a:pt x="f34" y="f35"/>
                  <a:pt x="f5" y="f36"/>
                  <a:pt x="f5" y="f37"/>
                </a:cubicBezTo>
                <a:cubicBezTo>
                  <a:pt x="f5" y="f38"/>
                  <a:pt x="f39" y="f17"/>
                  <a:pt x="f40" y="f21"/>
                </a:cubicBezTo>
                <a:cubicBezTo>
                  <a:pt x="f41" y="f42"/>
                  <a:pt x="f43" y="f44"/>
                  <a:pt x="f45" y="f46"/>
                </a:cubicBezTo>
                <a:cubicBezTo>
                  <a:pt x="f47" y="f28"/>
                  <a:pt x="f30" y="f48"/>
                  <a:pt x="f49" y="f50"/>
                </a:cubicBezTo>
                <a:cubicBezTo>
                  <a:pt x="f24" y="f29"/>
                  <a:pt x="f51" y="f29"/>
                  <a:pt x="f9" y="f52"/>
                </a:cubicBezTo>
                <a:lnTo>
                  <a:pt x="f9" y="f53"/>
                </a:lnTo>
                <a:cubicBezTo>
                  <a:pt x="f9" y="f54"/>
                  <a:pt x="f55" y="f56"/>
                  <a:pt x="f11" y="f47"/>
                </a:cubicBezTo>
                <a:cubicBezTo>
                  <a:pt x="f13" y="f57"/>
                  <a:pt x="f58" y="f59"/>
                  <a:pt x="f60" y="f45"/>
                </a:cubicBezTo>
                <a:cubicBezTo>
                  <a:pt x="f51" y="f61"/>
                  <a:pt x="f21" y="f62"/>
                  <a:pt x="f23" y="f32"/>
                </a:cubicBezTo>
                <a:cubicBezTo>
                  <a:pt x="f24" y="f32"/>
                  <a:pt x="f63" y="f32"/>
                  <a:pt x="f28" y="f32"/>
                </a:cubicBezTo>
                <a:cubicBezTo>
                  <a:pt x="f29" y="f32"/>
                  <a:pt x="f30" y="f32"/>
                  <a:pt x="f56" y="f62"/>
                </a:cubicBezTo>
                <a:cubicBezTo>
                  <a:pt x="f57" y="f61"/>
                  <a:pt x="f32" y="f59"/>
                  <a:pt x="f64" y="f57"/>
                </a:cubicBezTo>
                <a:lnTo>
                  <a:pt x="f33" y="f57"/>
                </a:lnTo>
                <a:lnTo>
                  <a:pt x="f33" y="f40"/>
                </a:lnTo>
                <a:cubicBezTo>
                  <a:pt x="f65" y="f66"/>
                  <a:pt x="f61" y="f34"/>
                  <a:pt x="f31" y="f39"/>
                </a:cubicBezTo>
                <a:cubicBezTo>
                  <a:pt x="f67" y="f68"/>
                  <a:pt x="f69" y="f5"/>
                  <a:pt x="f28" y="f5"/>
                </a:cubicBezTo>
                <a:cubicBezTo>
                  <a:pt x="f24" y="f5"/>
                  <a:pt x="f21" y="f68"/>
                  <a:pt x="f60" y="f39"/>
                </a:cubicBezTo>
                <a:cubicBezTo>
                  <a:pt x="f38" y="f34"/>
                  <a:pt x="f70" y="f40"/>
                  <a:pt x="f37" y="f41"/>
                </a:cubicBezTo>
                <a:cubicBezTo>
                  <a:pt x="f71" y="f64"/>
                  <a:pt x="f72" y="f73"/>
                  <a:pt x="f36" y="f45"/>
                </a:cubicBezTo>
                <a:cubicBezTo>
                  <a:pt x="f74" y="f75"/>
                  <a:pt x="f6" y="f76"/>
                  <a:pt x="f6" y="f53"/>
                </a:cubicBezTo>
                <a:lnTo>
                  <a:pt x="f6" y="f8"/>
                </a:lnTo>
                <a:close/>
                <a:moveTo>
                  <a:pt x="f9" y="f77"/>
                </a:moveTo>
                <a:lnTo>
                  <a:pt x="f9" y="f78"/>
                </a:lnTo>
                <a:cubicBezTo>
                  <a:pt x="f58" y="f78"/>
                  <a:pt x="f19" y="f42"/>
                  <a:pt x="f78" y="f42"/>
                </a:cubicBezTo>
                <a:cubicBezTo>
                  <a:pt x="f46" y="f23"/>
                  <a:pt x="f29" y="f79"/>
                  <a:pt x="f53" y="f80"/>
                </a:cubicBezTo>
                <a:cubicBezTo>
                  <a:pt x="f67" y="f21"/>
                  <a:pt x="f47" y="f19"/>
                  <a:pt x="f57" y="f60"/>
                </a:cubicBezTo>
                <a:cubicBezTo>
                  <a:pt x="f45" y="f58"/>
                  <a:pt x="f61" y="f55"/>
                  <a:pt x="f61" y="f81"/>
                </a:cubicBezTo>
                <a:cubicBezTo>
                  <a:pt x="f61" y="f77"/>
                  <a:pt x="f59" y="f36"/>
                  <a:pt x="f75" y="f6"/>
                </a:cubicBezTo>
                <a:cubicBezTo>
                  <a:pt x="f82" y="f83"/>
                  <a:pt x="f84" y="f85"/>
                  <a:pt x="f50" y="f85"/>
                </a:cubicBezTo>
                <a:cubicBezTo>
                  <a:pt x="f63" y="f85"/>
                  <a:pt x="f78" y="f83"/>
                  <a:pt x="f21" y="f86"/>
                </a:cubicBezTo>
                <a:cubicBezTo>
                  <a:pt x="f17" y="f87"/>
                  <a:pt x="f13" y="f88"/>
                  <a:pt x="f9" y="f77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7" name="Freeform 66"/>
          <p:cNvSpPr/>
          <p:nvPr/>
        </p:nvSpPr>
        <p:spPr>
          <a:xfrm>
            <a:off x="4400376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8"/>
              <a:gd name="f11" fmla="val 16"/>
              <a:gd name="f12" fmla="val 56"/>
              <a:gd name="f13" fmla="val 53"/>
              <a:gd name="f14" fmla="val 15"/>
              <a:gd name="f15" fmla="val 50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1"/>
              <a:gd name="f31" fmla="val 24"/>
              <a:gd name="f32" fmla="val 13"/>
              <a:gd name="f33" fmla="val 10"/>
              <a:gd name="f34" fmla="val 25"/>
              <a:gd name="f35" fmla="val 3"/>
              <a:gd name="f36" fmla="val 33"/>
              <a:gd name="f37" fmla="val 43"/>
              <a:gd name="f38" fmla="val 47"/>
              <a:gd name="f39" fmla="val 1"/>
              <a:gd name="f40" fmla="val 59"/>
              <a:gd name="f41" fmla="val 2"/>
              <a:gd name="f42" fmla="+- 0 0 -90"/>
              <a:gd name="f43" fmla="*/ f3 1 61"/>
              <a:gd name="f44" fmla="*/ f4 1 134"/>
              <a:gd name="f45" fmla="+- f7 0 f5"/>
              <a:gd name="f46" fmla="+- f6 0 f5"/>
              <a:gd name="f47" fmla="*/ f42 f0 1"/>
              <a:gd name="f48" fmla="*/ f46 1 61"/>
              <a:gd name="f49" fmla="*/ f45 1 134"/>
              <a:gd name="f50" fmla="*/ 61 f46 1"/>
              <a:gd name="f51" fmla="*/ 17 f45 1"/>
              <a:gd name="f52" fmla="*/ 60 f46 1"/>
              <a:gd name="f53" fmla="*/ 53 f46 1"/>
              <a:gd name="f54" fmla="*/ 15 f45 1"/>
              <a:gd name="f55" fmla="*/ 46 f46 1"/>
              <a:gd name="f56" fmla="*/ 14 f45 1"/>
              <a:gd name="f57" fmla="*/ 31 f46 1"/>
              <a:gd name="f58" fmla="*/ 19 f45 1"/>
              <a:gd name="f59" fmla="*/ 26 f46 1"/>
              <a:gd name="f60" fmla="*/ 36 f45 1"/>
              <a:gd name="f61" fmla="*/ 39 f45 1"/>
              <a:gd name="f62" fmla="*/ 55 f46 1"/>
              <a:gd name="f63" fmla="*/ 52 f45 1"/>
              <a:gd name="f64" fmla="*/ 27 f46 1"/>
              <a:gd name="f65" fmla="*/ 134 f45 1"/>
              <a:gd name="f66" fmla="*/ 11 f46 1"/>
              <a:gd name="f67" fmla="*/ 0 f46 1"/>
              <a:gd name="f68" fmla="*/ 19 f46 1"/>
              <a:gd name="f69" fmla="*/ 10 f45 1"/>
              <a:gd name="f70" fmla="*/ 43 f46 1"/>
              <a:gd name="f71" fmla="*/ 0 f45 1"/>
              <a:gd name="f72" fmla="*/ 1 f45 1"/>
              <a:gd name="f73" fmla="*/ 2 f45 1"/>
              <a:gd name="f74" fmla="*/ f47 1 f2"/>
              <a:gd name="f75" fmla="*/ f50 1 61"/>
              <a:gd name="f76" fmla="*/ f51 1 134"/>
              <a:gd name="f77" fmla="*/ f52 1 61"/>
              <a:gd name="f78" fmla="*/ f53 1 61"/>
              <a:gd name="f79" fmla="*/ f54 1 134"/>
              <a:gd name="f80" fmla="*/ f55 1 61"/>
              <a:gd name="f81" fmla="*/ f56 1 134"/>
              <a:gd name="f82" fmla="*/ f57 1 61"/>
              <a:gd name="f83" fmla="*/ f58 1 134"/>
              <a:gd name="f84" fmla="*/ f59 1 61"/>
              <a:gd name="f85" fmla="*/ f60 1 134"/>
              <a:gd name="f86" fmla="*/ f61 1 134"/>
              <a:gd name="f87" fmla="*/ f62 1 61"/>
              <a:gd name="f88" fmla="*/ f63 1 134"/>
              <a:gd name="f89" fmla="*/ f64 1 61"/>
              <a:gd name="f90" fmla="*/ f65 1 134"/>
              <a:gd name="f91" fmla="*/ f66 1 61"/>
              <a:gd name="f92" fmla="*/ f67 1 61"/>
              <a:gd name="f93" fmla="*/ f68 1 61"/>
              <a:gd name="f94" fmla="*/ f69 1 134"/>
              <a:gd name="f95" fmla="*/ f70 1 61"/>
              <a:gd name="f96" fmla="*/ f71 1 134"/>
              <a:gd name="f97" fmla="*/ f72 1 134"/>
              <a:gd name="f98" fmla="*/ f73 1 134"/>
              <a:gd name="f99" fmla="*/ 0 1 f48"/>
              <a:gd name="f100" fmla="*/ f6 1 f48"/>
              <a:gd name="f101" fmla="*/ 0 1 f49"/>
              <a:gd name="f102" fmla="*/ f7 1 f49"/>
              <a:gd name="f103" fmla="+- f74 0 f1"/>
              <a:gd name="f104" fmla="*/ f75 1 f48"/>
              <a:gd name="f105" fmla="*/ f76 1 f49"/>
              <a:gd name="f106" fmla="*/ f77 1 f48"/>
              <a:gd name="f107" fmla="*/ f78 1 f48"/>
              <a:gd name="f108" fmla="*/ f79 1 f49"/>
              <a:gd name="f109" fmla="*/ f80 1 f48"/>
              <a:gd name="f110" fmla="*/ f81 1 f49"/>
              <a:gd name="f111" fmla="*/ f82 1 f48"/>
              <a:gd name="f112" fmla="*/ f83 1 f49"/>
              <a:gd name="f113" fmla="*/ f84 1 f48"/>
              <a:gd name="f114" fmla="*/ f85 1 f49"/>
              <a:gd name="f115" fmla="*/ f86 1 f49"/>
              <a:gd name="f116" fmla="*/ f87 1 f48"/>
              <a:gd name="f117" fmla="*/ f88 1 f49"/>
              <a:gd name="f118" fmla="*/ f89 1 f48"/>
              <a:gd name="f119" fmla="*/ f90 1 f49"/>
              <a:gd name="f120" fmla="*/ f91 1 f48"/>
              <a:gd name="f121" fmla="*/ f92 1 f48"/>
              <a:gd name="f122" fmla="*/ f93 1 f48"/>
              <a:gd name="f123" fmla="*/ f94 1 f49"/>
              <a:gd name="f124" fmla="*/ f95 1 f48"/>
              <a:gd name="f125" fmla="*/ f96 1 f49"/>
              <a:gd name="f126" fmla="*/ f97 1 f49"/>
              <a:gd name="f127" fmla="*/ f98 1 f49"/>
              <a:gd name="f128" fmla="*/ f99 f43 1"/>
              <a:gd name="f129" fmla="*/ f100 f43 1"/>
              <a:gd name="f130" fmla="*/ f102 f44 1"/>
              <a:gd name="f131" fmla="*/ f101 f44 1"/>
              <a:gd name="f132" fmla="*/ f104 f43 1"/>
              <a:gd name="f133" fmla="*/ f105 f44 1"/>
              <a:gd name="f134" fmla="*/ f106 f43 1"/>
              <a:gd name="f135" fmla="*/ f107 f43 1"/>
              <a:gd name="f136" fmla="*/ f108 f44 1"/>
              <a:gd name="f137" fmla="*/ f109 f43 1"/>
              <a:gd name="f138" fmla="*/ f110 f44 1"/>
              <a:gd name="f139" fmla="*/ f111 f43 1"/>
              <a:gd name="f140" fmla="*/ f112 f44 1"/>
              <a:gd name="f141" fmla="*/ f113 f43 1"/>
              <a:gd name="f142" fmla="*/ f114 f44 1"/>
              <a:gd name="f143" fmla="*/ f115 f44 1"/>
              <a:gd name="f144" fmla="*/ f116 f43 1"/>
              <a:gd name="f145" fmla="*/ f117 f44 1"/>
              <a:gd name="f146" fmla="*/ f118 f43 1"/>
              <a:gd name="f147" fmla="*/ f119 f44 1"/>
              <a:gd name="f148" fmla="*/ f120 f43 1"/>
              <a:gd name="f149" fmla="*/ f121 f43 1"/>
              <a:gd name="f150" fmla="*/ f122 f43 1"/>
              <a:gd name="f151" fmla="*/ f123 f44 1"/>
              <a:gd name="f152" fmla="*/ f124 f43 1"/>
              <a:gd name="f153" fmla="*/ f125 f44 1"/>
              <a:gd name="f154" fmla="*/ f126 f44 1"/>
              <a:gd name="f155" fmla="*/ f127 f4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3">
                <a:pos x="f132" y="f133"/>
              </a:cxn>
              <a:cxn ang="f103">
                <a:pos x="f134" y="f133"/>
              </a:cxn>
              <a:cxn ang="f103">
                <a:pos x="f135" y="f136"/>
              </a:cxn>
              <a:cxn ang="f103">
                <a:pos x="f137" y="f138"/>
              </a:cxn>
              <a:cxn ang="f103">
                <a:pos x="f139" y="f140"/>
              </a:cxn>
              <a:cxn ang="f103">
                <a:pos x="f141" y="f142"/>
              </a:cxn>
              <a:cxn ang="f103">
                <a:pos x="f141" y="f143"/>
              </a:cxn>
              <a:cxn ang="f103">
                <a:pos x="f144" y="f143"/>
              </a:cxn>
              <a:cxn ang="f103">
                <a:pos x="f144" y="f145"/>
              </a:cxn>
              <a:cxn ang="f103">
                <a:pos x="f146" y="f145"/>
              </a:cxn>
              <a:cxn ang="f103">
                <a:pos x="f146" y="f147"/>
              </a:cxn>
              <a:cxn ang="f103">
                <a:pos x="f148" y="f147"/>
              </a:cxn>
              <a:cxn ang="f103">
                <a:pos x="f148" y="f145"/>
              </a:cxn>
              <a:cxn ang="f103">
                <a:pos x="f149" y="f145"/>
              </a:cxn>
              <a:cxn ang="f103">
                <a:pos x="f149" y="f143"/>
              </a:cxn>
              <a:cxn ang="f103">
                <a:pos x="f148" y="f143"/>
              </a:cxn>
              <a:cxn ang="f103">
                <a:pos x="f148" y="f142"/>
              </a:cxn>
              <a:cxn ang="f103">
                <a:pos x="f150" y="f151"/>
              </a:cxn>
              <a:cxn ang="f103">
                <a:pos x="f152" y="f153"/>
              </a:cxn>
              <a:cxn ang="f103">
                <a:pos x="f135" y="f154"/>
              </a:cxn>
              <a:cxn ang="f103">
                <a:pos x="f132" y="f155"/>
              </a:cxn>
              <a:cxn ang="f103">
                <a:pos x="f132" y="f133"/>
              </a:cxn>
            </a:cxnLst>
            <a:rect l="f128" t="f131" r="f129" b="f130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32" y="f11"/>
                  <a:pt x="f22" y="f33"/>
                </a:cubicBezTo>
                <a:cubicBezTo>
                  <a:pt x="f34" y="f35"/>
                  <a:pt x="f36" y="f5"/>
                  <a:pt x="f37" y="f5"/>
                </a:cubicBezTo>
                <a:cubicBezTo>
                  <a:pt x="f38" y="f5"/>
                  <a:pt x="f15" y="f39"/>
                  <a:pt x="f13" y="f39"/>
                </a:cubicBezTo>
                <a:cubicBezTo>
                  <a:pt x="f12" y="f39"/>
                  <a:pt x="f40" y="f41"/>
                  <a:pt x="f6" y="f41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8" name="Freeform 67"/>
          <p:cNvSpPr/>
          <p:nvPr/>
        </p:nvSpPr>
        <p:spPr>
          <a:xfrm>
            <a:off x="4484034" y="4310591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"/>
              <a:gd name="f7" fmla="val 134"/>
              <a:gd name="f8" fmla="val 17"/>
              <a:gd name="f9" fmla="val 61"/>
              <a:gd name="f10" fmla="val 59"/>
              <a:gd name="f11" fmla="val 16"/>
              <a:gd name="f12" fmla="val 57"/>
              <a:gd name="f13" fmla="val 54"/>
              <a:gd name="f14" fmla="val 15"/>
              <a:gd name="f15" fmla="val 51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7"/>
              <a:gd name="f26" fmla="val 36"/>
              <a:gd name="f27" fmla="val 56"/>
              <a:gd name="f28" fmla="val 52"/>
              <a:gd name="f29" fmla="val 11"/>
              <a:gd name="f30" fmla="val 24"/>
              <a:gd name="f31" fmla="val 10"/>
              <a:gd name="f32" fmla="val 25"/>
              <a:gd name="f33" fmla="val 3"/>
              <a:gd name="f34" fmla="val 33"/>
              <a:gd name="f35" fmla="val 44"/>
              <a:gd name="f36" fmla="val 1"/>
              <a:gd name="f37" fmla="val 2"/>
              <a:gd name="f38" fmla="+- 0 0 -90"/>
              <a:gd name="f39" fmla="*/ f3 1 62"/>
              <a:gd name="f40" fmla="*/ f4 1 134"/>
              <a:gd name="f41" fmla="+- f7 0 f5"/>
              <a:gd name="f42" fmla="+- f6 0 f5"/>
              <a:gd name="f43" fmla="*/ f38 f0 1"/>
              <a:gd name="f44" fmla="*/ f42 1 62"/>
              <a:gd name="f45" fmla="*/ f41 1 134"/>
              <a:gd name="f46" fmla="*/ 62 f42 1"/>
              <a:gd name="f47" fmla="*/ 17 f41 1"/>
              <a:gd name="f48" fmla="*/ 61 f42 1"/>
              <a:gd name="f49" fmla="*/ 54 f42 1"/>
              <a:gd name="f50" fmla="*/ 15 f41 1"/>
              <a:gd name="f51" fmla="*/ 46 f42 1"/>
              <a:gd name="f52" fmla="*/ 14 f41 1"/>
              <a:gd name="f53" fmla="*/ 31 f42 1"/>
              <a:gd name="f54" fmla="*/ 19 f41 1"/>
              <a:gd name="f55" fmla="*/ 27 f42 1"/>
              <a:gd name="f56" fmla="*/ 36 f41 1"/>
              <a:gd name="f57" fmla="*/ 39 f41 1"/>
              <a:gd name="f58" fmla="*/ 56 f42 1"/>
              <a:gd name="f59" fmla="*/ 52 f41 1"/>
              <a:gd name="f60" fmla="*/ 134 f41 1"/>
              <a:gd name="f61" fmla="*/ 11 f42 1"/>
              <a:gd name="f62" fmla="*/ 0 f42 1"/>
              <a:gd name="f63" fmla="*/ 19 f42 1"/>
              <a:gd name="f64" fmla="*/ 10 f41 1"/>
              <a:gd name="f65" fmla="*/ 44 f42 1"/>
              <a:gd name="f66" fmla="*/ 0 f41 1"/>
              <a:gd name="f67" fmla="*/ 1 f41 1"/>
              <a:gd name="f68" fmla="*/ 2 f41 1"/>
              <a:gd name="f69" fmla="*/ f43 1 f2"/>
              <a:gd name="f70" fmla="*/ f46 1 62"/>
              <a:gd name="f71" fmla="*/ f47 1 134"/>
              <a:gd name="f72" fmla="*/ f48 1 62"/>
              <a:gd name="f73" fmla="*/ f49 1 62"/>
              <a:gd name="f74" fmla="*/ f50 1 134"/>
              <a:gd name="f75" fmla="*/ f51 1 62"/>
              <a:gd name="f76" fmla="*/ f52 1 134"/>
              <a:gd name="f77" fmla="*/ f53 1 62"/>
              <a:gd name="f78" fmla="*/ f54 1 134"/>
              <a:gd name="f79" fmla="*/ f55 1 62"/>
              <a:gd name="f80" fmla="*/ f56 1 134"/>
              <a:gd name="f81" fmla="*/ f57 1 134"/>
              <a:gd name="f82" fmla="*/ f58 1 62"/>
              <a:gd name="f83" fmla="*/ f59 1 134"/>
              <a:gd name="f84" fmla="*/ f60 1 134"/>
              <a:gd name="f85" fmla="*/ f61 1 62"/>
              <a:gd name="f86" fmla="*/ f62 1 62"/>
              <a:gd name="f87" fmla="*/ f63 1 62"/>
              <a:gd name="f88" fmla="*/ f64 1 134"/>
              <a:gd name="f89" fmla="*/ f65 1 62"/>
              <a:gd name="f90" fmla="*/ f66 1 134"/>
              <a:gd name="f91" fmla="*/ f67 1 134"/>
              <a:gd name="f92" fmla="*/ f68 1 134"/>
              <a:gd name="f93" fmla="*/ 0 1 f44"/>
              <a:gd name="f94" fmla="*/ f6 1 f44"/>
              <a:gd name="f95" fmla="*/ 0 1 f45"/>
              <a:gd name="f96" fmla="*/ f7 1 f45"/>
              <a:gd name="f97" fmla="+- f69 0 f1"/>
              <a:gd name="f98" fmla="*/ f70 1 f44"/>
              <a:gd name="f99" fmla="*/ f71 1 f45"/>
              <a:gd name="f100" fmla="*/ f72 1 f44"/>
              <a:gd name="f101" fmla="*/ f73 1 f44"/>
              <a:gd name="f102" fmla="*/ f74 1 f45"/>
              <a:gd name="f103" fmla="*/ f75 1 f44"/>
              <a:gd name="f104" fmla="*/ f76 1 f45"/>
              <a:gd name="f105" fmla="*/ f77 1 f44"/>
              <a:gd name="f106" fmla="*/ f78 1 f45"/>
              <a:gd name="f107" fmla="*/ f79 1 f44"/>
              <a:gd name="f108" fmla="*/ f80 1 f45"/>
              <a:gd name="f109" fmla="*/ f81 1 f45"/>
              <a:gd name="f110" fmla="*/ f82 1 f44"/>
              <a:gd name="f111" fmla="*/ f83 1 f45"/>
              <a:gd name="f112" fmla="*/ f84 1 f45"/>
              <a:gd name="f113" fmla="*/ f85 1 f44"/>
              <a:gd name="f114" fmla="*/ f86 1 f44"/>
              <a:gd name="f115" fmla="*/ f87 1 f44"/>
              <a:gd name="f116" fmla="*/ f88 1 f45"/>
              <a:gd name="f117" fmla="*/ f89 1 f44"/>
              <a:gd name="f118" fmla="*/ f90 1 f45"/>
              <a:gd name="f119" fmla="*/ f91 1 f45"/>
              <a:gd name="f120" fmla="*/ f92 1 f45"/>
              <a:gd name="f121" fmla="*/ f93 f39 1"/>
              <a:gd name="f122" fmla="*/ f94 f39 1"/>
              <a:gd name="f123" fmla="*/ f96 f40 1"/>
              <a:gd name="f124" fmla="*/ f95 f40 1"/>
              <a:gd name="f125" fmla="*/ f98 f39 1"/>
              <a:gd name="f126" fmla="*/ f99 f40 1"/>
              <a:gd name="f127" fmla="*/ f100 f39 1"/>
              <a:gd name="f128" fmla="*/ f101 f39 1"/>
              <a:gd name="f129" fmla="*/ f102 f40 1"/>
              <a:gd name="f130" fmla="*/ f103 f39 1"/>
              <a:gd name="f131" fmla="*/ f104 f40 1"/>
              <a:gd name="f132" fmla="*/ f105 f39 1"/>
              <a:gd name="f133" fmla="*/ f106 f40 1"/>
              <a:gd name="f134" fmla="*/ f107 f39 1"/>
              <a:gd name="f135" fmla="*/ f108 f40 1"/>
              <a:gd name="f136" fmla="*/ f109 f40 1"/>
              <a:gd name="f137" fmla="*/ f110 f39 1"/>
              <a:gd name="f138" fmla="*/ f111 f40 1"/>
              <a:gd name="f139" fmla="*/ f112 f40 1"/>
              <a:gd name="f140" fmla="*/ f113 f39 1"/>
              <a:gd name="f141" fmla="*/ f114 f39 1"/>
              <a:gd name="f142" fmla="*/ f115 f39 1"/>
              <a:gd name="f143" fmla="*/ f116 f40 1"/>
              <a:gd name="f144" fmla="*/ f117 f39 1"/>
              <a:gd name="f145" fmla="*/ f118 f40 1"/>
              <a:gd name="f146" fmla="*/ f119 f40 1"/>
              <a:gd name="f147" fmla="*/ f12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7">
                <a:pos x="f125" y="f126"/>
              </a:cxn>
              <a:cxn ang="f97">
                <a:pos x="f127" y="f126"/>
              </a:cxn>
              <a:cxn ang="f97">
                <a:pos x="f128" y="f129"/>
              </a:cxn>
              <a:cxn ang="f97">
                <a:pos x="f130" y="f131"/>
              </a:cxn>
              <a:cxn ang="f97">
                <a:pos x="f132" y="f133"/>
              </a:cxn>
              <a:cxn ang="f97">
                <a:pos x="f134" y="f135"/>
              </a:cxn>
              <a:cxn ang="f97">
                <a:pos x="f134" y="f136"/>
              </a:cxn>
              <a:cxn ang="f97">
                <a:pos x="f137" y="f136"/>
              </a:cxn>
              <a:cxn ang="f97">
                <a:pos x="f137" y="f138"/>
              </a:cxn>
              <a:cxn ang="f97">
                <a:pos x="f134" y="f138"/>
              </a:cxn>
              <a:cxn ang="f97">
                <a:pos x="f134" y="f139"/>
              </a:cxn>
              <a:cxn ang="f97">
                <a:pos x="f140" y="f139"/>
              </a:cxn>
              <a:cxn ang="f97">
                <a:pos x="f140" y="f138"/>
              </a:cxn>
              <a:cxn ang="f97">
                <a:pos x="f141" y="f138"/>
              </a:cxn>
              <a:cxn ang="f97">
                <a:pos x="f141" y="f136"/>
              </a:cxn>
              <a:cxn ang="f97">
                <a:pos x="f140" y="f136"/>
              </a:cxn>
              <a:cxn ang="f97">
                <a:pos x="f140" y="f135"/>
              </a:cxn>
              <a:cxn ang="f97">
                <a:pos x="f142" y="f143"/>
              </a:cxn>
              <a:cxn ang="f97">
                <a:pos x="f144" y="f145"/>
              </a:cxn>
              <a:cxn ang="f97">
                <a:pos x="f128" y="f146"/>
              </a:cxn>
              <a:cxn ang="f97">
                <a:pos x="f125" y="f147"/>
              </a:cxn>
              <a:cxn ang="f97">
                <a:pos x="f125" y="f126"/>
              </a:cxn>
            </a:cxnLst>
            <a:rect l="f121" t="f124" r="f122" b="f123"/>
            <a:pathLst>
              <a:path w="62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5" y="f28"/>
                </a:lnTo>
                <a:lnTo>
                  <a:pt x="f25" y="f7"/>
                </a:lnTo>
                <a:lnTo>
                  <a:pt x="f29" y="f7"/>
                </a:lnTo>
                <a:lnTo>
                  <a:pt x="f29" y="f28"/>
                </a:lnTo>
                <a:lnTo>
                  <a:pt x="f5" y="f28"/>
                </a:lnTo>
                <a:lnTo>
                  <a:pt x="f5" y="f19"/>
                </a:lnTo>
                <a:lnTo>
                  <a:pt x="f29" y="f19"/>
                </a:lnTo>
                <a:lnTo>
                  <a:pt x="f29" y="f26"/>
                </a:lnTo>
                <a:cubicBezTo>
                  <a:pt x="f29" y="f30"/>
                  <a:pt x="f17" y="f11"/>
                  <a:pt x="f22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16" y="f5"/>
                  <a:pt x="f15" y="f36"/>
                  <a:pt x="f13" y="f36"/>
                </a:cubicBezTo>
                <a:cubicBezTo>
                  <a:pt x="f27" y="f36"/>
                  <a:pt x="f10" y="f37"/>
                  <a:pt x="f6" y="f37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9" name="Freeform 68"/>
          <p:cNvSpPr/>
          <p:nvPr/>
        </p:nvSpPr>
        <p:spPr>
          <a:xfrm>
            <a:off x="4567693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5"/>
              <a:gd name="f40" fmla="val 74"/>
              <a:gd name="f41" fmla="val 97"/>
              <a:gd name="f42" fmla="val 98"/>
              <a:gd name="f43" fmla="val 35"/>
              <a:gd name="f44" fmla="val 22"/>
              <a:gd name="f45" fmla="val 96"/>
              <a:gd name="f46" fmla="val 13"/>
              <a:gd name="f47" fmla="val 88"/>
              <a:gd name="f48" fmla="val 4"/>
              <a:gd name="f49" fmla="val 67"/>
              <a:gd name="f50" fmla="val 51"/>
              <a:gd name="f51" fmla="val 14"/>
              <a:gd name="f52" fmla="val 5"/>
              <a:gd name="f53" fmla="val 32"/>
              <a:gd name="f54" fmla="val 46"/>
              <a:gd name="f55" fmla="val 59"/>
              <a:gd name="f56" fmla="val 69"/>
              <a:gd name="f57" fmla="val 11"/>
              <a:gd name="f58" fmla="val 30"/>
              <a:gd name="f59" fmla="val 43"/>
              <a:gd name="f60" fmla="val 71"/>
              <a:gd name="f61" fmla="val 40"/>
              <a:gd name="f62" fmla="val 31"/>
              <a:gd name="f63" fmla="val 25"/>
              <a:gd name="f64" fmla="val 65"/>
              <a:gd name="f65" fmla="val 20"/>
              <a:gd name="f66" fmla="val 60"/>
              <a:gd name="f67" fmla="val 54"/>
              <a:gd name="f68" fmla="+- 0 0 -90"/>
              <a:gd name="f69" fmla="*/ f3 1 87"/>
              <a:gd name="f70" fmla="*/ f4 1 100"/>
              <a:gd name="f71" fmla="+- f7 0 f5"/>
              <a:gd name="f72" fmla="+- f6 0 f5"/>
              <a:gd name="f73" fmla="*/ f68 f0 1"/>
              <a:gd name="f74" fmla="*/ f72 1 87"/>
              <a:gd name="f75" fmla="*/ f71 1 100"/>
              <a:gd name="f76" fmla="*/ 87 f72 1"/>
              <a:gd name="f77" fmla="*/ 52 f71 1"/>
              <a:gd name="f78" fmla="*/ 16 f72 1"/>
              <a:gd name="f79" fmla="*/ 19 f72 1"/>
              <a:gd name="f80" fmla="*/ 68 f71 1"/>
              <a:gd name="f81" fmla="*/ 26 f72 1"/>
              <a:gd name="f82" fmla="*/ 78 f71 1"/>
              <a:gd name="f83" fmla="*/ 37 f72 1"/>
              <a:gd name="f84" fmla="*/ 84 f71 1"/>
              <a:gd name="f85" fmla="*/ 50 f72 1"/>
              <a:gd name="f86" fmla="*/ 86 f71 1"/>
              <a:gd name="f87" fmla="*/ 70 f72 1"/>
              <a:gd name="f88" fmla="*/ 83 f71 1"/>
              <a:gd name="f89" fmla="*/ 84 f72 1"/>
              <a:gd name="f90" fmla="*/ 75 f71 1"/>
              <a:gd name="f91" fmla="*/ 85 f72 1"/>
              <a:gd name="f92" fmla="*/ 92 f71 1"/>
              <a:gd name="f93" fmla="*/ 68 f72 1"/>
              <a:gd name="f94" fmla="*/ 98 f71 1"/>
              <a:gd name="f95" fmla="*/ 100 f71 1"/>
              <a:gd name="f96" fmla="*/ 13 f72 1"/>
              <a:gd name="f97" fmla="*/ 88 f71 1"/>
              <a:gd name="f98" fmla="*/ 0 f72 1"/>
              <a:gd name="f99" fmla="*/ 51 f71 1"/>
              <a:gd name="f100" fmla="*/ 14 f71 1"/>
              <a:gd name="f101" fmla="*/ 46 f72 1"/>
              <a:gd name="f102" fmla="*/ 0 f71 1"/>
              <a:gd name="f103" fmla="*/ 76 f72 1"/>
              <a:gd name="f104" fmla="*/ 11 f71 1"/>
              <a:gd name="f105" fmla="*/ 43 f71 1"/>
              <a:gd name="f106" fmla="*/ 71 f72 1"/>
              <a:gd name="f107" fmla="*/ 40 f71 1"/>
              <a:gd name="f108" fmla="*/ 65 f72 1"/>
              <a:gd name="f109" fmla="*/ 20 f71 1"/>
              <a:gd name="f110" fmla="*/ 13 f71 1"/>
              <a:gd name="f111" fmla="*/ 25 f72 1"/>
              <a:gd name="f112" fmla="*/ 21 f71 1"/>
              <a:gd name="f113" fmla="*/ f73 1 f2"/>
              <a:gd name="f114" fmla="*/ f76 1 87"/>
              <a:gd name="f115" fmla="*/ f77 1 100"/>
              <a:gd name="f116" fmla="*/ f78 1 87"/>
              <a:gd name="f117" fmla="*/ f79 1 87"/>
              <a:gd name="f118" fmla="*/ f80 1 100"/>
              <a:gd name="f119" fmla="*/ f81 1 87"/>
              <a:gd name="f120" fmla="*/ f82 1 100"/>
              <a:gd name="f121" fmla="*/ f83 1 87"/>
              <a:gd name="f122" fmla="*/ f84 1 100"/>
              <a:gd name="f123" fmla="*/ f85 1 87"/>
              <a:gd name="f124" fmla="*/ f86 1 100"/>
              <a:gd name="f125" fmla="*/ f87 1 87"/>
              <a:gd name="f126" fmla="*/ f88 1 100"/>
              <a:gd name="f127" fmla="*/ f89 1 87"/>
              <a:gd name="f128" fmla="*/ f90 1 100"/>
              <a:gd name="f129" fmla="*/ f91 1 87"/>
              <a:gd name="f130" fmla="*/ f92 1 100"/>
              <a:gd name="f131" fmla="*/ f93 1 87"/>
              <a:gd name="f132" fmla="*/ f94 1 100"/>
              <a:gd name="f133" fmla="*/ f95 1 100"/>
              <a:gd name="f134" fmla="*/ f96 1 87"/>
              <a:gd name="f135" fmla="*/ f97 1 100"/>
              <a:gd name="f136" fmla="*/ f98 1 87"/>
              <a:gd name="f137" fmla="*/ f99 1 100"/>
              <a:gd name="f138" fmla="*/ f100 1 100"/>
              <a:gd name="f139" fmla="*/ f101 1 87"/>
              <a:gd name="f140" fmla="*/ f102 1 100"/>
              <a:gd name="f141" fmla="*/ f103 1 87"/>
              <a:gd name="f142" fmla="*/ f104 1 100"/>
              <a:gd name="f143" fmla="*/ f105 1 100"/>
              <a:gd name="f144" fmla="*/ f106 1 87"/>
              <a:gd name="f145" fmla="*/ f107 1 100"/>
              <a:gd name="f146" fmla="*/ f108 1 87"/>
              <a:gd name="f147" fmla="*/ f109 1 100"/>
              <a:gd name="f148" fmla="*/ f110 1 100"/>
              <a:gd name="f149" fmla="*/ f111 1 87"/>
              <a:gd name="f150" fmla="*/ f112 1 100"/>
              <a:gd name="f151" fmla="*/ 0 1 f74"/>
              <a:gd name="f152" fmla="*/ f6 1 f74"/>
              <a:gd name="f153" fmla="*/ 0 1 f75"/>
              <a:gd name="f154" fmla="*/ f7 1 f75"/>
              <a:gd name="f155" fmla="+- f113 0 f1"/>
              <a:gd name="f156" fmla="*/ f114 1 f74"/>
              <a:gd name="f157" fmla="*/ f115 1 f75"/>
              <a:gd name="f158" fmla="*/ f116 1 f74"/>
              <a:gd name="f159" fmla="*/ f117 1 f74"/>
              <a:gd name="f160" fmla="*/ f118 1 f75"/>
              <a:gd name="f161" fmla="*/ f119 1 f74"/>
              <a:gd name="f162" fmla="*/ f120 1 f75"/>
              <a:gd name="f163" fmla="*/ f121 1 f74"/>
              <a:gd name="f164" fmla="*/ f122 1 f75"/>
              <a:gd name="f165" fmla="*/ f123 1 f74"/>
              <a:gd name="f166" fmla="*/ f124 1 f75"/>
              <a:gd name="f167" fmla="*/ f125 1 f74"/>
              <a:gd name="f168" fmla="*/ f126 1 f75"/>
              <a:gd name="f169" fmla="*/ f127 1 f74"/>
              <a:gd name="f170" fmla="*/ f128 1 f75"/>
              <a:gd name="f171" fmla="*/ f129 1 f74"/>
              <a:gd name="f172" fmla="*/ f130 1 f75"/>
              <a:gd name="f173" fmla="*/ f131 1 f74"/>
              <a:gd name="f174" fmla="*/ f132 1 f75"/>
              <a:gd name="f175" fmla="*/ f133 1 f75"/>
              <a:gd name="f176" fmla="*/ f134 1 f74"/>
              <a:gd name="f177" fmla="*/ f135 1 f75"/>
              <a:gd name="f178" fmla="*/ f136 1 f74"/>
              <a:gd name="f179" fmla="*/ f137 1 f75"/>
              <a:gd name="f180" fmla="*/ f138 1 f75"/>
              <a:gd name="f181" fmla="*/ f139 1 f74"/>
              <a:gd name="f182" fmla="*/ f140 1 f75"/>
              <a:gd name="f183" fmla="*/ f141 1 f74"/>
              <a:gd name="f184" fmla="*/ f142 1 f75"/>
              <a:gd name="f185" fmla="*/ f143 1 f75"/>
              <a:gd name="f186" fmla="*/ f144 1 f74"/>
              <a:gd name="f187" fmla="*/ f145 1 f75"/>
              <a:gd name="f188" fmla="*/ f146 1 f74"/>
              <a:gd name="f189" fmla="*/ f147 1 f75"/>
              <a:gd name="f190" fmla="*/ f148 1 f75"/>
              <a:gd name="f191" fmla="*/ f149 1 f74"/>
              <a:gd name="f192" fmla="*/ f150 1 f75"/>
              <a:gd name="f193" fmla="*/ f151 f69 1"/>
              <a:gd name="f194" fmla="*/ f152 f69 1"/>
              <a:gd name="f195" fmla="*/ f154 f70 1"/>
              <a:gd name="f196" fmla="*/ f153 f70 1"/>
              <a:gd name="f197" fmla="*/ f156 f69 1"/>
              <a:gd name="f198" fmla="*/ f157 f70 1"/>
              <a:gd name="f199" fmla="*/ f158 f69 1"/>
              <a:gd name="f200" fmla="*/ f159 f69 1"/>
              <a:gd name="f201" fmla="*/ f160 f70 1"/>
              <a:gd name="f202" fmla="*/ f161 f69 1"/>
              <a:gd name="f203" fmla="*/ f162 f70 1"/>
              <a:gd name="f204" fmla="*/ f163 f69 1"/>
              <a:gd name="f205" fmla="*/ f164 f70 1"/>
              <a:gd name="f206" fmla="*/ f165 f69 1"/>
              <a:gd name="f207" fmla="*/ f166 f70 1"/>
              <a:gd name="f208" fmla="*/ f167 f69 1"/>
              <a:gd name="f209" fmla="*/ f168 f70 1"/>
              <a:gd name="f210" fmla="*/ f169 f69 1"/>
              <a:gd name="f211" fmla="*/ f170 f70 1"/>
              <a:gd name="f212" fmla="*/ f171 f69 1"/>
              <a:gd name="f213" fmla="*/ f172 f70 1"/>
              <a:gd name="f214" fmla="*/ f173 f69 1"/>
              <a:gd name="f215" fmla="*/ f174 f70 1"/>
              <a:gd name="f216" fmla="*/ f175 f70 1"/>
              <a:gd name="f217" fmla="*/ f176 f69 1"/>
              <a:gd name="f218" fmla="*/ f177 f70 1"/>
              <a:gd name="f219" fmla="*/ f178 f69 1"/>
              <a:gd name="f220" fmla="*/ f179 f70 1"/>
              <a:gd name="f221" fmla="*/ f180 f70 1"/>
              <a:gd name="f222" fmla="*/ f181 f69 1"/>
              <a:gd name="f223" fmla="*/ f182 f70 1"/>
              <a:gd name="f224" fmla="*/ f183 f69 1"/>
              <a:gd name="f225" fmla="*/ f184 f70 1"/>
              <a:gd name="f226" fmla="*/ f185 f70 1"/>
              <a:gd name="f227" fmla="*/ f186 f69 1"/>
              <a:gd name="f228" fmla="*/ f187 f70 1"/>
              <a:gd name="f229" fmla="*/ f188 f69 1"/>
              <a:gd name="f230" fmla="*/ f189 f70 1"/>
              <a:gd name="f231" fmla="*/ f190 f70 1"/>
              <a:gd name="f232" fmla="*/ f191 f69 1"/>
              <a:gd name="f233" fmla="*/ f192 f7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5">
                <a:pos x="f197" y="f198"/>
              </a:cxn>
              <a:cxn ang="f155">
                <a:pos x="f199" y="f198"/>
              </a:cxn>
              <a:cxn ang="f155">
                <a:pos x="f200" y="f201"/>
              </a:cxn>
              <a:cxn ang="f155">
                <a:pos x="f202" y="f203"/>
              </a:cxn>
              <a:cxn ang="f155">
                <a:pos x="f204" y="f205"/>
              </a:cxn>
              <a:cxn ang="f155">
                <a:pos x="f206" y="f207"/>
              </a:cxn>
              <a:cxn ang="f155">
                <a:pos x="f208" y="f209"/>
              </a:cxn>
              <a:cxn ang="f155">
                <a:pos x="f210" y="f211"/>
              </a:cxn>
              <a:cxn ang="f155">
                <a:pos x="f212" y="f211"/>
              </a:cxn>
              <a:cxn ang="f155">
                <a:pos x="f212" y="f213"/>
              </a:cxn>
              <a:cxn ang="f155">
                <a:pos x="f214" y="f215"/>
              </a:cxn>
              <a:cxn ang="f155">
                <a:pos x="f206" y="f216"/>
              </a:cxn>
              <a:cxn ang="f155">
                <a:pos x="f217" y="f218"/>
              </a:cxn>
              <a:cxn ang="f155">
                <a:pos x="f219" y="f220"/>
              </a:cxn>
              <a:cxn ang="f155">
                <a:pos x="f217" y="f221"/>
              </a:cxn>
              <a:cxn ang="f155">
                <a:pos x="f222" y="f223"/>
              </a:cxn>
              <a:cxn ang="f155">
                <a:pos x="f224" y="f225"/>
              </a:cxn>
              <a:cxn ang="f155">
                <a:pos x="f197" y="f226"/>
              </a:cxn>
              <a:cxn ang="f155">
                <a:pos x="f197" y="f198"/>
              </a:cxn>
              <a:cxn ang="f155">
                <a:pos x="f227" y="f228"/>
              </a:cxn>
              <a:cxn ang="f155">
                <a:pos x="f229" y="f230"/>
              </a:cxn>
              <a:cxn ang="f155">
                <a:pos x="f222" y="f231"/>
              </a:cxn>
              <a:cxn ang="f155">
                <a:pos x="f232" y="f233"/>
              </a:cxn>
              <a:cxn ang="f155">
                <a:pos x="f199" y="f228"/>
              </a:cxn>
              <a:cxn ang="f155">
                <a:pos x="f227" y="f228"/>
              </a:cxn>
            </a:cxnLst>
            <a:rect l="f193" t="f196" r="f194" b="f195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24"/>
                </a:cubicBezTo>
                <a:cubicBezTo>
                  <a:pt x="f34" y="f35"/>
                  <a:pt x="f22" y="f36"/>
                  <a:pt x="f26" y="f18"/>
                </a:cubicBezTo>
                <a:lnTo>
                  <a:pt x="f32" y="f18"/>
                </a:lnTo>
                <a:lnTo>
                  <a:pt x="f32" y="f37"/>
                </a:lnTo>
                <a:cubicBezTo>
                  <a:pt x="f38" y="f39"/>
                  <a:pt x="f40" y="f41"/>
                  <a:pt x="f14" y="f42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3" y="f7"/>
                  <a:pt x="f44" y="f45"/>
                  <a:pt x="f46" y="f47"/>
                </a:cubicBezTo>
                <a:cubicBezTo>
                  <a:pt x="f48" y="f38"/>
                  <a:pt x="f5" y="f49"/>
                  <a:pt x="f5" y="f50"/>
                </a:cubicBezTo>
                <a:cubicBezTo>
                  <a:pt x="f5" y="f43"/>
                  <a:pt x="f48" y="f17"/>
                  <a:pt x="f46" y="f51"/>
                </a:cubicBezTo>
                <a:cubicBezTo>
                  <a:pt x="f15" y="f52"/>
                  <a:pt x="f53" y="f5"/>
                  <a:pt x="f54" y="f5"/>
                </a:cubicBezTo>
                <a:cubicBezTo>
                  <a:pt x="f55" y="f5"/>
                  <a:pt x="f56" y="f48"/>
                  <a:pt x="f34" y="f57"/>
                </a:cubicBezTo>
                <a:cubicBezTo>
                  <a:pt x="f24" y="f13"/>
                  <a:pt x="f6" y="f58"/>
                  <a:pt x="f6" y="f59"/>
                </a:cubicBezTo>
                <a:lnTo>
                  <a:pt x="f6" y="f8"/>
                </a:lnTo>
                <a:close/>
                <a:moveTo>
                  <a:pt x="f60" y="f61"/>
                </a:moveTo>
                <a:cubicBezTo>
                  <a:pt x="f60" y="f62"/>
                  <a:pt x="f56" y="f63"/>
                  <a:pt x="f64" y="f65"/>
                </a:cubicBezTo>
                <a:cubicBezTo>
                  <a:pt x="f66" y="f9"/>
                  <a:pt x="f67" y="f46"/>
                  <a:pt x="f54" y="f46"/>
                </a:cubicBezTo>
                <a:cubicBezTo>
                  <a:pt x="f25" y="f46"/>
                  <a:pt x="f58" y="f9"/>
                  <a:pt x="f63" y="f15"/>
                </a:cubicBezTo>
                <a:cubicBezTo>
                  <a:pt x="f65" y="f19"/>
                  <a:pt x="f11" y="f53"/>
                  <a:pt x="f9" y="f61"/>
                </a:cubicBezTo>
                <a:lnTo>
                  <a:pt x="f60" y="f61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0" name="Freeform 69"/>
          <p:cNvSpPr/>
          <p:nvPr/>
        </p:nvSpPr>
        <p:spPr>
          <a:xfrm>
            <a:off x="4715697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26"/>
              <a:gd name="f39" fmla="val 6"/>
              <a:gd name="f40" fmla="val 4"/>
              <a:gd name="f41" fmla="val 37"/>
              <a:gd name="f42" fmla="val 1"/>
              <a:gd name="f43" fmla="val 42"/>
              <a:gd name="f44" fmla="val 58"/>
              <a:gd name="f45" fmla="val 66"/>
              <a:gd name="f46" fmla="val 72"/>
              <a:gd name="f47" fmla="val 77"/>
              <a:gd name="f48" fmla="val 36"/>
              <a:gd name="f49" fmla="+- 0 0 -90"/>
              <a:gd name="f50" fmla="*/ f3 1 80"/>
              <a:gd name="f51" fmla="*/ f4 1 98"/>
              <a:gd name="f52" fmla="+- f7 0 f5"/>
              <a:gd name="f53" fmla="+- f6 0 f5"/>
              <a:gd name="f54" fmla="*/ f49 f0 1"/>
              <a:gd name="f55" fmla="*/ f53 1 80"/>
              <a:gd name="f56" fmla="*/ f52 1 98"/>
              <a:gd name="f57" fmla="*/ 80 f53 1"/>
              <a:gd name="f58" fmla="*/ 98 f52 1"/>
              <a:gd name="f59" fmla="*/ 64 f53 1"/>
              <a:gd name="f60" fmla="*/ 44 f52 1"/>
              <a:gd name="f61" fmla="*/ 63 f53 1"/>
              <a:gd name="f62" fmla="*/ 32 f52 1"/>
              <a:gd name="f63" fmla="*/ 60 f53 1"/>
              <a:gd name="f64" fmla="*/ 23 f52 1"/>
              <a:gd name="f65" fmla="*/ 54 f53 1"/>
              <a:gd name="f66" fmla="*/ 17 f52 1"/>
              <a:gd name="f67" fmla="*/ 44 f53 1"/>
              <a:gd name="f68" fmla="*/ 15 f52 1"/>
              <a:gd name="f69" fmla="*/ 30 f53 1"/>
              <a:gd name="f70" fmla="*/ 19 f52 1"/>
              <a:gd name="f71" fmla="*/ 16 f53 1"/>
              <a:gd name="f72" fmla="*/ 27 f52 1"/>
              <a:gd name="f73" fmla="*/ 0 f53 1"/>
              <a:gd name="f74" fmla="*/ 3 f52 1"/>
              <a:gd name="f75" fmla="*/ 13 f52 1"/>
              <a:gd name="f76" fmla="*/ 32 f53 1"/>
              <a:gd name="f77" fmla="*/ 4 f52 1"/>
              <a:gd name="f78" fmla="*/ 48 f53 1"/>
              <a:gd name="f79" fmla="*/ 0 f52 1"/>
              <a:gd name="f80" fmla="*/ 72 f53 1"/>
              <a:gd name="f81" fmla="*/ 9 f52 1"/>
              <a:gd name="f82" fmla="*/ 36 f52 1"/>
              <a:gd name="f83" fmla="*/ f54 1 f2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98"/>
              <a:gd name="f110" fmla="*/ 0 1 f55"/>
              <a:gd name="f111" fmla="*/ f6 1 f55"/>
              <a:gd name="f112" fmla="*/ 0 1 f56"/>
              <a:gd name="f113" fmla="*/ f7 1 f56"/>
              <a:gd name="f114" fmla="+- f83 0 f1"/>
              <a:gd name="f115" fmla="*/ f84 1 f55"/>
              <a:gd name="f116" fmla="*/ f85 1 f56"/>
              <a:gd name="f117" fmla="*/ f86 1 f55"/>
              <a:gd name="f118" fmla="*/ f87 1 f56"/>
              <a:gd name="f119" fmla="*/ f88 1 f55"/>
              <a:gd name="f120" fmla="*/ f89 1 f56"/>
              <a:gd name="f121" fmla="*/ f90 1 f55"/>
              <a:gd name="f122" fmla="*/ f91 1 f56"/>
              <a:gd name="f123" fmla="*/ f92 1 f55"/>
              <a:gd name="f124" fmla="*/ f93 1 f56"/>
              <a:gd name="f125" fmla="*/ f94 1 f55"/>
              <a:gd name="f126" fmla="*/ f95 1 f56"/>
              <a:gd name="f127" fmla="*/ f96 1 f55"/>
              <a:gd name="f128" fmla="*/ f97 1 f56"/>
              <a:gd name="f129" fmla="*/ f98 1 f55"/>
              <a:gd name="f130" fmla="*/ f99 1 f56"/>
              <a:gd name="f131" fmla="*/ f100 1 f55"/>
              <a:gd name="f132" fmla="*/ f101 1 f56"/>
              <a:gd name="f133" fmla="*/ f102 1 f56"/>
              <a:gd name="f134" fmla="*/ f103 1 f55"/>
              <a:gd name="f135" fmla="*/ f104 1 f56"/>
              <a:gd name="f136" fmla="*/ f105 1 f55"/>
              <a:gd name="f137" fmla="*/ f106 1 f56"/>
              <a:gd name="f138" fmla="*/ f107 1 f55"/>
              <a:gd name="f139" fmla="*/ f108 1 f56"/>
              <a:gd name="f140" fmla="*/ f109 1 f56"/>
              <a:gd name="f141" fmla="*/ f110 f50 1"/>
              <a:gd name="f142" fmla="*/ f111 f50 1"/>
              <a:gd name="f143" fmla="*/ f113 f51 1"/>
              <a:gd name="f144" fmla="*/ f112 f51 1"/>
              <a:gd name="f145" fmla="*/ f115 f50 1"/>
              <a:gd name="f146" fmla="*/ f116 f51 1"/>
              <a:gd name="f147" fmla="*/ f117 f50 1"/>
              <a:gd name="f148" fmla="*/ f118 f51 1"/>
              <a:gd name="f149" fmla="*/ f119 f50 1"/>
              <a:gd name="f150" fmla="*/ f120 f51 1"/>
              <a:gd name="f151" fmla="*/ f121 f50 1"/>
              <a:gd name="f152" fmla="*/ f122 f51 1"/>
              <a:gd name="f153" fmla="*/ f123 f50 1"/>
              <a:gd name="f154" fmla="*/ f124 f51 1"/>
              <a:gd name="f155" fmla="*/ f125 f50 1"/>
              <a:gd name="f156" fmla="*/ f126 f51 1"/>
              <a:gd name="f157" fmla="*/ f127 f50 1"/>
              <a:gd name="f158" fmla="*/ f128 f51 1"/>
              <a:gd name="f159" fmla="*/ f129 f50 1"/>
              <a:gd name="f160" fmla="*/ f130 f51 1"/>
              <a:gd name="f161" fmla="*/ f131 f50 1"/>
              <a:gd name="f162" fmla="*/ f132 f51 1"/>
              <a:gd name="f163" fmla="*/ f133 f51 1"/>
              <a:gd name="f164" fmla="*/ f134 f50 1"/>
              <a:gd name="f165" fmla="*/ f135 f51 1"/>
              <a:gd name="f166" fmla="*/ f136 f50 1"/>
              <a:gd name="f167" fmla="*/ f137 f51 1"/>
              <a:gd name="f168" fmla="*/ f138 f50 1"/>
              <a:gd name="f169" fmla="*/ f139 f51 1"/>
              <a:gd name="f170" fmla="*/ f140 f5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4">
                <a:pos x="f145" y="f146"/>
              </a:cxn>
              <a:cxn ang="f114">
                <a:pos x="f147" y="f146"/>
              </a:cxn>
              <a:cxn ang="f114">
                <a:pos x="f147" y="f148"/>
              </a:cxn>
              <a:cxn ang="f114">
                <a:pos x="f149" y="f150"/>
              </a:cxn>
              <a:cxn ang="f114">
                <a:pos x="f151" y="f152"/>
              </a:cxn>
              <a:cxn ang="f114">
                <a:pos x="f153" y="f154"/>
              </a:cxn>
              <a:cxn ang="f114">
                <a:pos x="f155" y="f156"/>
              </a:cxn>
              <a:cxn ang="f114">
                <a:pos x="f157" y="f158"/>
              </a:cxn>
              <a:cxn ang="f114">
                <a:pos x="f159" y="f160"/>
              </a:cxn>
              <a:cxn ang="f114">
                <a:pos x="f159" y="f146"/>
              </a:cxn>
              <a:cxn ang="f114">
                <a:pos x="f161" y="f146"/>
              </a:cxn>
              <a:cxn ang="f114">
                <a:pos x="f161" y="f162"/>
              </a:cxn>
              <a:cxn ang="f114">
                <a:pos x="f159" y="f162"/>
              </a:cxn>
              <a:cxn ang="f114">
                <a:pos x="f159" y="f163"/>
              </a:cxn>
              <a:cxn ang="f114">
                <a:pos x="f164" y="f165"/>
              </a:cxn>
              <a:cxn ang="f114">
                <a:pos x="f166" y="f167"/>
              </a:cxn>
              <a:cxn ang="f114">
                <a:pos x="f168" y="f169"/>
              </a:cxn>
              <a:cxn ang="f114">
                <a:pos x="f145" y="f170"/>
              </a:cxn>
              <a:cxn ang="f114">
                <a:pos x="f145" y="f146"/>
              </a:cxn>
            </a:cxnLst>
            <a:rect l="f141" t="f144" r="f142" b="f143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5"/>
                  <a:pt x="f30" y="f31"/>
                </a:cubicBezTo>
                <a:cubicBezTo>
                  <a:pt x="f17" y="f32"/>
                  <a:pt x="f21" y="f33"/>
                  <a:pt x="f27" y="f34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5"/>
                </a:lnTo>
                <a:lnTo>
                  <a:pt x="f27" y="f35"/>
                </a:lnTo>
                <a:lnTo>
                  <a:pt x="f27" y="f36"/>
                </a:lnTo>
                <a:cubicBezTo>
                  <a:pt x="f32" y="f37"/>
                  <a:pt x="f38" y="f39"/>
                  <a:pt x="f13" y="f40"/>
                </a:cubicBezTo>
                <a:cubicBezTo>
                  <a:pt x="f41" y="f42"/>
                  <a:pt x="f43" y="f5"/>
                  <a:pt x="f28" y="f5"/>
                </a:cubicBezTo>
                <a:cubicBezTo>
                  <a:pt x="f44" y="f5"/>
                  <a:pt x="f45" y="f35"/>
                  <a:pt x="f46" y="f37"/>
                </a:cubicBezTo>
                <a:cubicBezTo>
                  <a:pt x="f47" y="f27"/>
                  <a:pt x="f6" y="f17"/>
                  <a:pt x="f6" y="f48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1" name="Freeform 70"/>
          <p:cNvSpPr/>
          <p:nvPr/>
        </p:nvSpPr>
        <p:spPr>
          <a:xfrm>
            <a:off x="4857265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1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3"/>
              <a:gd name="f34" fmla="val 24"/>
              <a:gd name="f35" fmla="val 19"/>
              <a:gd name="f36" fmla="val 63"/>
              <a:gd name="f37" fmla="val 72"/>
              <a:gd name="f38" fmla="+- 0 0 -90"/>
              <a:gd name="f39" fmla="*/ f3 1 88"/>
              <a:gd name="f40" fmla="*/ f4 1 101"/>
              <a:gd name="f41" fmla="+- f7 0 f5"/>
              <a:gd name="f42" fmla="+- f6 0 f5"/>
              <a:gd name="f43" fmla="*/ f38 f0 1"/>
              <a:gd name="f44" fmla="*/ f42 1 88"/>
              <a:gd name="f45" fmla="*/ f41 1 101"/>
              <a:gd name="f46" fmla="*/ 88 f42 1"/>
              <a:gd name="f47" fmla="*/ 51 f41 1"/>
              <a:gd name="f48" fmla="*/ 76 f42 1"/>
              <a:gd name="f49" fmla="*/ 87 f41 1"/>
              <a:gd name="f50" fmla="*/ 44 f42 1"/>
              <a:gd name="f51" fmla="*/ 101 f41 1"/>
              <a:gd name="f52" fmla="*/ 12 f42 1"/>
              <a:gd name="f53" fmla="*/ 0 f42 1"/>
              <a:gd name="f54" fmla="*/ 14 f41 1"/>
              <a:gd name="f55" fmla="*/ 0 f41 1"/>
              <a:gd name="f56" fmla="*/ 71 f42 1"/>
              <a:gd name="f57" fmla="*/ 64 f42 1"/>
              <a:gd name="f58" fmla="*/ 23 f41 1"/>
              <a:gd name="f59" fmla="*/ 24 f42 1"/>
              <a:gd name="f60" fmla="*/ 17 f42 1"/>
              <a:gd name="f61" fmla="*/ 78 f41 1"/>
              <a:gd name="f62" fmla="*/ f43 1 f2"/>
              <a:gd name="f63" fmla="*/ f46 1 88"/>
              <a:gd name="f64" fmla="*/ f47 1 101"/>
              <a:gd name="f65" fmla="*/ f48 1 88"/>
              <a:gd name="f66" fmla="*/ f49 1 101"/>
              <a:gd name="f67" fmla="*/ f50 1 88"/>
              <a:gd name="f68" fmla="*/ f51 1 101"/>
              <a:gd name="f69" fmla="*/ f52 1 88"/>
              <a:gd name="f70" fmla="*/ f53 1 88"/>
              <a:gd name="f71" fmla="*/ f54 1 101"/>
              <a:gd name="f72" fmla="*/ f55 1 101"/>
              <a:gd name="f73" fmla="*/ f56 1 88"/>
              <a:gd name="f74" fmla="*/ f57 1 88"/>
              <a:gd name="f75" fmla="*/ f58 1 101"/>
              <a:gd name="f76" fmla="*/ f59 1 88"/>
              <a:gd name="f77" fmla="*/ f60 1 88"/>
              <a:gd name="f78" fmla="*/ f61 1 101"/>
              <a:gd name="f79" fmla="*/ 0 1 f44"/>
              <a:gd name="f80" fmla="*/ f6 1 f44"/>
              <a:gd name="f81" fmla="*/ 0 1 f45"/>
              <a:gd name="f82" fmla="*/ f7 1 f45"/>
              <a:gd name="f83" fmla="+- f62 0 f1"/>
              <a:gd name="f84" fmla="*/ f63 1 f44"/>
              <a:gd name="f85" fmla="*/ f64 1 f45"/>
              <a:gd name="f86" fmla="*/ f65 1 f44"/>
              <a:gd name="f87" fmla="*/ f66 1 f45"/>
              <a:gd name="f88" fmla="*/ f67 1 f44"/>
              <a:gd name="f89" fmla="*/ f68 1 f45"/>
              <a:gd name="f90" fmla="*/ f69 1 f44"/>
              <a:gd name="f91" fmla="*/ f70 1 f44"/>
              <a:gd name="f92" fmla="*/ f71 1 f45"/>
              <a:gd name="f93" fmla="*/ f72 1 f45"/>
              <a:gd name="f94" fmla="*/ f73 1 f44"/>
              <a:gd name="f95" fmla="*/ f74 1 f44"/>
              <a:gd name="f96" fmla="*/ f75 1 f45"/>
              <a:gd name="f97" fmla="*/ f76 1 f44"/>
              <a:gd name="f98" fmla="*/ f77 1 f44"/>
              <a:gd name="f99" fmla="*/ f78 1 f45"/>
              <a:gd name="f100" fmla="*/ f79 f39 1"/>
              <a:gd name="f101" fmla="*/ f80 f39 1"/>
              <a:gd name="f102" fmla="*/ f82 f40 1"/>
              <a:gd name="f103" fmla="*/ f81 f40 1"/>
              <a:gd name="f104" fmla="*/ f84 f39 1"/>
              <a:gd name="f105" fmla="*/ f85 f40 1"/>
              <a:gd name="f106" fmla="*/ f86 f39 1"/>
              <a:gd name="f107" fmla="*/ f87 f40 1"/>
              <a:gd name="f108" fmla="*/ f88 f39 1"/>
              <a:gd name="f109" fmla="*/ f89 f40 1"/>
              <a:gd name="f110" fmla="*/ f90 f39 1"/>
              <a:gd name="f111" fmla="*/ f91 f39 1"/>
              <a:gd name="f112" fmla="*/ f92 f40 1"/>
              <a:gd name="f113" fmla="*/ f93 f40 1"/>
              <a:gd name="f114" fmla="*/ f94 f39 1"/>
              <a:gd name="f115" fmla="*/ f95 f39 1"/>
              <a:gd name="f116" fmla="*/ f96 f40 1"/>
              <a:gd name="f117" fmla="*/ f97 f39 1"/>
              <a:gd name="f118" fmla="*/ f98 f39 1"/>
              <a:gd name="f119" fmla="*/ f99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3">
                <a:pos x="f104" y="f105"/>
              </a:cxn>
              <a:cxn ang="f83">
                <a:pos x="f106" y="f107"/>
              </a:cxn>
              <a:cxn ang="f83">
                <a:pos x="f108" y="f109"/>
              </a:cxn>
              <a:cxn ang="f83">
                <a:pos x="f110" y="f107"/>
              </a:cxn>
              <a:cxn ang="f83">
                <a:pos x="f111" y="f105"/>
              </a:cxn>
              <a:cxn ang="f83">
                <a:pos x="f110" y="f112"/>
              </a:cxn>
              <a:cxn ang="f83">
                <a:pos x="f108" y="f113"/>
              </a:cxn>
              <a:cxn ang="f83">
                <a:pos x="f106" y="f112"/>
              </a:cxn>
              <a:cxn ang="f83">
                <a:pos x="f104" y="f105"/>
              </a:cxn>
              <a:cxn ang="f83">
                <a:pos x="f114" y="f105"/>
              </a:cxn>
              <a:cxn ang="f83">
                <a:pos x="f115" y="f116"/>
              </a:cxn>
              <a:cxn ang="f83">
                <a:pos x="f108" y="f112"/>
              </a:cxn>
              <a:cxn ang="f83">
                <a:pos x="f117" y="f116"/>
              </a:cxn>
              <a:cxn ang="f83">
                <a:pos x="f118" y="f105"/>
              </a:cxn>
              <a:cxn ang="f83">
                <a:pos x="f117" y="f119"/>
              </a:cxn>
              <a:cxn ang="f83">
                <a:pos x="f108" y="f107"/>
              </a:cxn>
              <a:cxn ang="f83">
                <a:pos x="f115" y="f119"/>
              </a:cxn>
              <a:cxn ang="f83">
                <a:pos x="f114" y="f105"/>
              </a:cxn>
            </a:cxnLst>
            <a:rect l="f100" t="f103" r="f101" b="f102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29" y="f32"/>
                  <a:pt x="f34" y="f23"/>
                </a:cubicBezTo>
                <a:cubicBezTo>
                  <a:pt x="f35" y="f29"/>
                  <a:pt x="f32" y="f27"/>
                  <a:pt x="f32" y="f8"/>
                </a:cubicBezTo>
                <a:cubicBezTo>
                  <a:pt x="f32" y="f36"/>
                  <a:pt x="f35" y="f37"/>
                  <a:pt x="f34" y="f11"/>
                </a:cubicBezTo>
                <a:cubicBezTo>
                  <a:pt x="f29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37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2" name="Freeform 71"/>
          <p:cNvSpPr/>
          <p:nvPr/>
        </p:nvSpPr>
        <p:spPr>
          <a:xfrm>
            <a:off x="5011707" y="4310591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4"/>
              <a:gd name="f11" fmla="val 63"/>
              <a:gd name="f12" fmla="val 70"/>
              <a:gd name="f13" fmla="val 67"/>
              <a:gd name="f14" fmla="val 62"/>
              <a:gd name="f15" fmla="val 60"/>
              <a:gd name="f16" fmla="val 58"/>
              <a:gd name="f17" fmla="val 59"/>
              <a:gd name="f18" fmla="val 55"/>
              <a:gd name="f19" fmla="val 57"/>
              <a:gd name="f20" fmla="val 53"/>
              <a:gd name="f21" fmla="val 54"/>
              <a:gd name="f22" fmla="val 52"/>
              <a:gd name="f23" fmla="val 51"/>
              <a:gd name="f24" fmla="val 48"/>
              <a:gd name="f25" fmla="val 50"/>
              <a:gd name="f26" fmla="val 44"/>
              <a:gd name="f27" fmla="val 39"/>
              <a:gd name="f28" fmla="val 35"/>
              <a:gd name="f29" fmla="val 30"/>
              <a:gd name="f30" fmla="val 25"/>
              <a:gd name="f31" fmla="val 56"/>
              <a:gd name="f32" fmla="val 20"/>
              <a:gd name="f33" fmla="val 16"/>
              <a:gd name="f34" fmla="val 21"/>
              <a:gd name="f35" fmla="val 26"/>
              <a:gd name="f36" fmla="val 41"/>
              <a:gd name="f37" fmla="val 32"/>
              <a:gd name="f38" fmla="val 37"/>
              <a:gd name="f39" fmla="val 36"/>
              <a:gd name="f40" fmla="val 42"/>
              <a:gd name="f41" fmla="val 66"/>
              <a:gd name="f42" fmla="val 38"/>
              <a:gd name="f43" fmla="val 72"/>
              <a:gd name="f44" fmla="val 77"/>
              <a:gd name="f45" fmla="val 71"/>
              <a:gd name="f46" fmla="+- 0 0 -90"/>
              <a:gd name="f47" fmla="*/ f3 1 80"/>
              <a:gd name="f48" fmla="*/ f4 1 133"/>
              <a:gd name="f49" fmla="+- f7 0 f5"/>
              <a:gd name="f50" fmla="+- f6 0 f5"/>
              <a:gd name="f51" fmla="*/ f46 f0 1"/>
              <a:gd name="f52" fmla="*/ f50 1 80"/>
              <a:gd name="f53" fmla="*/ f49 1 133"/>
              <a:gd name="f54" fmla="*/ 80 f50 1"/>
              <a:gd name="f55" fmla="*/ 133 f49 1"/>
              <a:gd name="f56" fmla="*/ 64 f50 1"/>
              <a:gd name="f57" fmla="*/ 79 f49 1"/>
              <a:gd name="f58" fmla="*/ 63 f50 1"/>
              <a:gd name="f59" fmla="*/ 67 f49 1"/>
              <a:gd name="f60" fmla="*/ 60 f50 1"/>
              <a:gd name="f61" fmla="*/ 58 f49 1"/>
              <a:gd name="f62" fmla="*/ 54 f50 1"/>
              <a:gd name="f63" fmla="*/ 52 f49 1"/>
              <a:gd name="f64" fmla="*/ 44 f50 1"/>
              <a:gd name="f65" fmla="*/ 50 f49 1"/>
              <a:gd name="f66" fmla="*/ 30 f50 1"/>
              <a:gd name="f67" fmla="*/ 54 f49 1"/>
              <a:gd name="f68" fmla="*/ 16 f50 1"/>
              <a:gd name="f69" fmla="*/ 62 f49 1"/>
              <a:gd name="f70" fmla="*/ 0 f50 1"/>
              <a:gd name="f71" fmla="*/ 0 f49 1"/>
              <a:gd name="f72" fmla="*/ 48 f49 1"/>
              <a:gd name="f73" fmla="*/ 32 f50 1"/>
              <a:gd name="f74" fmla="*/ 39 f49 1"/>
              <a:gd name="f75" fmla="*/ 48 f50 1"/>
              <a:gd name="f76" fmla="*/ 35 f49 1"/>
              <a:gd name="f77" fmla="*/ 72 f50 1"/>
              <a:gd name="f78" fmla="*/ 44 f49 1"/>
              <a:gd name="f79" fmla="*/ 71 f49 1"/>
              <a:gd name="f80" fmla="*/ f51 1 f2"/>
              <a:gd name="f81" fmla="*/ f54 1 80"/>
              <a:gd name="f82" fmla="*/ f55 1 133"/>
              <a:gd name="f83" fmla="*/ f56 1 80"/>
              <a:gd name="f84" fmla="*/ f57 1 133"/>
              <a:gd name="f85" fmla="*/ f58 1 80"/>
              <a:gd name="f86" fmla="*/ f59 1 133"/>
              <a:gd name="f87" fmla="*/ f60 1 80"/>
              <a:gd name="f88" fmla="*/ f61 1 133"/>
              <a:gd name="f89" fmla="*/ f62 1 80"/>
              <a:gd name="f90" fmla="*/ f63 1 133"/>
              <a:gd name="f91" fmla="*/ f64 1 80"/>
              <a:gd name="f92" fmla="*/ f65 1 133"/>
              <a:gd name="f93" fmla="*/ f66 1 80"/>
              <a:gd name="f94" fmla="*/ f67 1 133"/>
              <a:gd name="f95" fmla="*/ f68 1 80"/>
              <a:gd name="f96" fmla="*/ f69 1 133"/>
              <a:gd name="f97" fmla="*/ f70 1 80"/>
              <a:gd name="f98" fmla="*/ f71 1 133"/>
              <a:gd name="f99" fmla="*/ f72 1 133"/>
              <a:gd name="f100" fmla="*/ f73 1 80"/>
              <a:gd name="f101" fmla="*/ f74 1 133"/>
              <a:gd name="f102" fmla="*/ f75 1 80"/>
              <a:gd name="f103" fmla="*/ f76 1 133"/>
              <a:gd name="f104" fmla="*/ f77 1 80"/>
              <a:gd name="f105" fmla="*/ f78 1 133"/>
              <a:gd name="f106" fmla="*/ f79 1 133"/>
              <a:gd name="f107" fmla="*/ 0 1 f52"/>
              <a:gd name="f108" fmla="*/ f6 1 f52"/>
              <a:gd name="f109" fmla="*/ 0 1 f53"/>
              <a:gd name="f110" fmla="*/ f7 1 f53"/>
              <a:gd name="f111" fmla="+- f80 0 f1"/>
              <a:gd name="f112" fmla="*/ f81 1 f52"/>
              <a:gd name="f113" fmla="*/ f82 1 f53"/>
              <a:gd name="f114" fmla="*/ f83 1 f52"/>
              <a:gd name="f115" fmla="*/ f84 1 f53"/>
              <a:gd name="f116" fmla="*/ f85 1 f52"/>
              <a:gd name="f117" fmla="*/ f86 1 f53"/>
              <a:gd name="f118" fmla="*/ f87 1 f52"/>
              <a:gd name="f119" fmla="*/ f88 1 f53"/>
              <a:gd name="f120" fmla="*/ f89 1 f52"/>
              <a:gd name="f121" fmla="*/ f90 1 f53"/>
              <a:gd name="f122" fmla="*/ f91 1 f52"/>
              <a:gd name="f123" fmla="*/ f92 1 f53"/>
              <a:gd name="f124" fmla="*/ f93 1 f52"/>
              <a:gd name="f125" fmla="*/ f94 1 f53"/>
              <a:gd name="f126" fmla="*/ f95 1 f52"/>
              <a:gd name="f127" fmla="*/ f96 1 f53"/>
              <a:gd name="f128" fmla="*/ f97 1 f52"/>
              <a:gd name="f129" fmla="*/ f98 1 f53"/>
              <a:gd name="f130" fmla="*/ f99 1 f53"/>
              <a:gd name="f131" fmla="*/ f100 1 f52"/>
              <a:gd name="f132" fmla="*/ f101 1 f53"/>
              <a:gd name="f133" fmla="*/ f102 1 f52"/>
              <a:gd name="f134" fmla="*/ f103 1 f53"/>
              <a:gd name="f135" fmla="*/ f104 1 f52"/>
              <a:gd name="f136" fmla="*/ f105 1 f53"/>
              <a:gd name="f137" fmla="*/ f106 1 f53"/>
              <a:gd name="f138" fmla="*/ f107 f47 1"/>
              <a:gd name="f139" fmla="*/ f108 f47 1"/>
              <a:gd name="f140" fmla="*/ f110 f48 1"/>
              <a:gd name="f141" fmla="*/ f109 f48 1"/>
              <a:gd name="f142" fmla="*/ f112 f47 1"/>
              <a:gd name="f143" fmla="*/ f113 f48 1"/>
              <a:gd name="f144" fmla="*/ f114 f47 1"/>
              <a:gd name="f145" fmla="*/ f115 f48 1"/>
              <a:gd name="f146" fmla="*/ f116 f47 1"/>
              <a:gd name="f147" fmla="*/ f117 f48 1"/>
              <a:gd name="f148" fmla="*/ f118 f47 1"/>
              <a:gd name="f149" fmla="*/ f119 f48 1"/>
              <a:gd name="f150" fmla="*/ f120 f47 1"/>
              <a:gd name="f151" fmla="*/ f121 f48 1"/>
              <a:gd name="f152" fmla="*/ f122 f47 1"/>
              <a:gd name="f153" fmla="*/ f123 f48 1"/>
              <a:gd name="f154" fmla="*/ f124 f47 1"/>
              <a:gd name="f155" fmla="*/ f125 f48 1"/>
              <a:gd name="f156" fmla="*/ f126 f47 1"/>
              <a:gd name="f157" fmla="*/ f127 f48 1"/>
              <a:gd name="f158" fmla="*/ f128 f47 1"/>
              <a:gd name="f159" fmla="*/ f129 f48 1"/>
              <a:gd name="f160" fmla="*/ f130 f48 1"/>
              <a:gd name="f161" fmla="*/ f131 f47 1"/>
              <a:gd name="f162" fmla="*/ f132 f48 1"/>
              <a:gd name="f163" fmla="*/ f133 f47 1"/>
              <a:gd name="f164" fmla="*/ f134 f48 1"/>
              <a:gd name="f165" fmla="*/ f135 f47 1"/>
              <a:gd name="f166" fmla="*/ f136 f48 1"/>
              <a:gd name="f167" fmla="*/ f137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2" y="f143"/>
              </a:cxn>
              <a:cxn ang="f111">
                <a:pos x="f144" y="f143"/>
              </a:cxn>
              <a:cxn ang="f111">
                <a:pos x="f144" y="f145"/>
              </a:cxn>
              <a:cxn ang="f111">
                <a:pos x="f146" y="f147"/>
              </a:cxn>
              <a:cxn ang="f111">
                <a:pos x="f148" y="f149"/>
              </a:cxn>
              <a:cxn ang="f111">
                <a:pos x="f150" y="f151"/>
              </a:cxn>
              <a:cxn ang="f111">
                <a:pos x="f152" y="f153"/>
              </a:cxn>
              <a:cxn ang="f111">
                <a:pos x="f154" y="f155"/>
              </a:cxn>
              <a:cxn ang="f111">
                <a:pos x="f156" y="f157"/>
              </a:cxn>
              <a:cxn ang="f111">
                <a:pos x="f156" y="f143"/>
              </a:cxn>
              <a:cxn ang="f111">
                <a:pos x="f158" y="f143"/>
              </a:cxn>
              <a:cxn ang="f111">
                <a:pos x="f158" y="f159"/>
              </a:cxn>
              <a:cxn ang="f111">
                <a:pos x="f156" y="f159"/>
              </a:cxn>
              <a:cxn ang="f111">
                <a:pos x="f156" y="f160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65" y="f166"/>
              </a:cxn>
              <a:cxn ang="f111">
                <a:pos x="f142" y="f167"/>
              </a:cxn>
              <a:cxn ang="f111">
                <a:pos x="f142" y="f143"/>
              </a:cxn>
            </a:cxnLst>
            <a:rect l="f138" t="f141" r="f139" b="f140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1"/>
                  <a:pt x="f14" y="f15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3"/>
                  <a:pt x="f24" y="f25"/>
                  <a:pt x="f26" y="f25"/>
                </a:cubicBezTo>
                <a:cubicBezTo>
                  <a:pt x="f27" y="f25"/>
                  <a:pt x="f28" y="f22"/>
                  <a:pt x="f29" y="f21"/>
                </a:cubicBezTo>
                <a:cubicBezTo>
                  <a:pt x="f30" y="f31"/>
                  <a:pt x="f32" y="f17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24"/>
                </a:lnTo>
                <a:cubicBezTo>
                  <a:pt x="f34" y="f26"/>
                  <a:pt x="f35" y="f36"/>
                  <a:pt x="f37" y="f27"/>
                </a:cubicBezTo>
                <a:cubicBezTo>
                  <a:pt x="f38" y="f39"/>
                  <a:pt x="f40" y="f28"/>
                  <a:pt x="f24" y="f28"/>
                </a:cubicBezTo>
                <a:cubicBezTo>
                  <a:pt x="f16" y="f28"/>
                  <a:pt x="f41" y="f42"/>
                  <a:pt x="f43" y="f26"/>
                </a:cubicBezTo>
                <a:cubicBezTo>
                  <a:pt x="f44" y="f23"/>
                  <a:pt x="f6" y="f15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3" name="Freeform 72"/>
          <p:cNvSpPr/>
          <p:nvPr/>
        </p:nvSpPr>
        <p:spPr>
          <a:xfrm>
            <a:off x="5159712" y="4362072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7"/>
              <a:gd name="f16" fmla="val 43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8"/>
              <a:gd name="f36" fmla="val 50"/>
              <a:gd name="f37" fmla="val 52"/>
              <a:gd name="f38" fmla="val 55"/>
              <a:gd name="f39" fmla="val 57"/>
              <a:gd name="f40" fmla="+- 0 0 -90"/>
              <a:gd name="f41" fmla="*/ f3 1 59"/>
              <a:gd name="f42" fmla="*/ f4 1 95"/>
              <a:gd name="f43" fmla="+- f7 0 f5"/>
              <a:gd name="f44" fmla="+- f6 0 f5"/>
              <a:gd name="f45" fmla="*/ f40 f0 1"/>
              <a:gd name="f46" fmla="*/ f44 1 59"/>
              <a:gd name="f47" fmla="*/ f43 1 95"/>
              <a:gd name="f48" fmla="*/ 59 f44 1"/>
              <a:gd name="f49" fmla="*/ 17 f43 1"/>
              <a:gd name="f50" fmla="*/ 58 f44 1"/>
              <a:gd name="f51" fmla="*/ 51 f44 1"/>
              <a:gd name="f52" fmla="*/ 16 f43 1"/>
              <a:gd name="f53" fmla="*/ 43 f44 1"/>
              <a:gd name="f54" fmla="*/ 29 f44 1"/>
              <a:gd name="f55" fmla="*/ 19 f43 1"/>
              <a:gd name="f56" fmla="*/ 16 f44 1"/>
              <a:gd name="f57" fmla="*/ 27 f43 1"/>
              <a:gd name="f58" fmla="*/ 95 f43 1"/>
              <a:gd name="f59" fmla="*/ 0 f44 1"/>
              <a:gd name="f60" fmla="*/ 0 f43 1"/>
              <a:gd name="f61" fmla="*/ 14 f43 1"/>
              <a:gd name="f62" fmla="*/ 33 f44 1"/>
              <a:gd name="f63" fmla="*/ 3 f43 1"/>
              <a:gd name="f64" fmla="*/ 48 f44 1"/>
              <a:gd name="f65" fmla="*/ 54 f44 1"/>
              <a:gd name="f66" fmla="*/ 1 f43 1"/>
              <a:gd name="f67" fmla="*/ f45 1 f2"/>
              <a:gd name="f68" fmla="*/ f48 1 59"/>
              <a:gd name="f69" fmla="*/ f49 1 95"/>
              <a:gd name="f70" fmla="*/ f50 1 59"/>
              <a:gd name="f71" fmla="*/ f51 1 59"/>
              <a:gd name="f72" fmla="*/ f52 1 95"/>
              <a:gd name="f73" fmla="*/ f53 1 59"/>
              <a:gd name="f74" fmla="*/ f54 1 59"/>
              <a:gd name="f75" fmla="*/ f55 1 95"/>
              <a:gd name="f76" fmla="*/ f56 1 59"/>
              <a:gd name="f77" fmla="*/ f57 1 95"/>
              <a:gd name="f78" fmla="*/ f58 1 95"/>
              <a:gd name="f79" fmla="*/ f59 1 59"/>
              <a:gd name="f80" fmla="*/ f60 1 95"/>
              <a:gd name="f81" fmla="*/ f61 1 95"/>
              <a:gd name="f82" fmla="*/ f62 1 59"/>
              <a:gd name="f83" fmla="*/ f63 1 95"/>
              <a:gd name="f84" fmla="*/ f64 1 59"/>
              <a:gd name="f85" fmla="*/ f65 1 59"/>
              <a:gd name="f86" fmla="*/ f66 1 95"/>
              <a:gd name="f87" fmla="*/ 0 1 f46"/>
              <a:gd name="f88" fmla="*/ f6 1 f46"/>
              <a:gd name="f89" fmla="*/ 0 1 f47"/>
              <a:gd name="f90" fmla="*/ f7 1 f47"/>
              <a:gd name="f91" fmla="+- f67 0 f1"/>
              <a:gd name="f92" fmla="*/ f68 1 f46"/>
              <a:gd name="f93" fmla="*/ f69 1 f47"/>
              <a:gd name="f94" fmla="*/ f70 1 f46"/>
              <a:gd name="f95" fmla="*/ f71 1 f46"/>
              <a:gd name="f96" fmla="*/ f72 1 f47"/>
              <a:gd name="f97" fmla="*/ f73 1 f46"/>
              <a:gd name="f98" fmla="*/ f74 1 f46"/>
              <a:gd name="f99" fmla="*/ f75 1 f47"/>
              <a:gd name="f100" fmla="*/ f76 1 f46"/>
              <a:gd name="f101" fmla="*/ f77 1 f47"/>
              <a:gd name="f102" fmla="*/ f78 1 f47"/>
              <a:gd name="f103" fmla="*/ f79 1 f46"/>
              <a:gd name="f104" fmla="*/ f80 1 f47"/>
              <a:gd name="f105" fmla="*/ f81 1 f47"/>
              <a:gd name="f106" fmla="*/ f82 1 f46"/>
              <a:gd name="f107" fmla="*/ f83 1 f47"/>
              <a:gd name="f108" fmla="*/ f84 1 f46"/>
              <a:gd name="f109" fmla="*/ f85 1 f46"/>
              <a:gd name="f110" fmla="*/ f86 1 f47"/>
              <a:gd name="f111" fmla="*/ f87 f41 1"/>
              <a:gd name="f112" fmla="*/ f88 f41 1"/>
              <a:gd name="f113" fmla="*/ f90 f42 1"/>
              <a:gd name="f114" fmla="*/ f89 f42 1"/>
              <a:gd name="f115" fmla="*/ f92 f41 1"/>
              <a:gd name="f116" fmla="*/ f93 f42 1"/>
              <a:gd name="f117" fmla="*/ f94 f41 1"/>
              <a:gd name="f118" fmla="*/ f95 f41 1"/>
              <a:gd name="f119" fmla="*/ f96 f42 1"/>
              <a:gd name="f120" fmla="*/ f97 f41 1"/>
              <a:gd name="f121" fmla="*/ f98 f41 1"/>
              <a:gd name="f122" fmla="*/ f99 f42 1"/>
              <a:gd name="f123" fmla="*/ f100 f41 1"/>
              <a:gd name="f124" fmla="*/ f101 f42 1"/>
              <a:gd name="f125" fmla="*/ f102 f42 1"/>
              <a:gd name="f126" fmla="*/ f103 f41 1"/>
              <a:gd name="f127" fmla="*/ f104 f42 1"/>
              <a:gd name="f128" fmla="*/ f105 f42 1"/>
              <a:gd name="f129" fmla="*/ f106 f41 1"/>
              <a:gd name="f130" fmla="*/ f107 f42 1"/>
              <a:gd name="f131" fmla="*/ f108 f41 1"/>
              <a:gd name="f132" fmla="*/ f109 f41 1"/>
              <a:gd name="f133" fmla="*/ f110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1">
                <a:pos x="f115" y="f116"/>
              </a:cxn>
              <a:cxn ang="f91">
                <a:pos x="f117" y="f116"/>
              </a:cxn>
              <a:cxn ang="f91">
                <a:pos x="f118" y="f119"/>
              </a:cxn>
              <a:cxn ang="f91">
                <a:pos x="f120" y="f119"/>
              </a:cxn>
              <a:cxn ang="f91">
                <a:pos x="f121" y="f122"/>
              </a:cxn>
              <a:cxn ang="f91">
                <a:pos x="f123" y="f124"/>
              </a:cxn>
              <a:cxn ang="f91">
                <a:pos x="f123" y="f125"/>
              </a:cxn>
              <a:cxn ang="f91">
                <a:pos x="f126" y="f125"/>
              </a:cxn>
              <a:cxn ang="f91">
                <a:pos x="f126" y="f127"/>
              </a:cxn>
              <a:cxn ang="f91">
                <a:pos x="f123" y="f127"/>
              </a:cxn>
              <a:cxn ang="f91">
                <a:pos x="f123" y="f128"/>
              </a:cxn>
              <a:cxn ang="f91">
                <a:pos x="f129" y="f130"/>
              </a:cxn>
              <a:cxn ang="f91">
                <a:pos x="f131" y="f127"/>
              </a:cxn>
              <a:cxn ang="f91">
                <a:pos x="f132" y="f127"/>
              </a:cxn>
              <a:cxn ang="f91">
                <a:pos x="f115" y="f133"/>
              </a:cxn>
              <a:cxn ang="f91">
                <a:pos x="f115" y="f116"/>
              </a:cxn>
            </a:cxnLst>
            <a:rect l="f111" t="f114" r="f112" b="f113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16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39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4" name="Freeform 73"/>
          <p:cNvSpPr/>
          <p:nvPr/>
        </p:nvSpPr>
        <p:spPr>
          <a:xfrm>
            <a:off x="5249799" y="4355634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6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45"/>
              <a:gd name="f29" fmla="val 50"/>
              <a:gd name="f30" fmla="val 57"/>
              <a:gd name="f31" fmla="val 85"/>
              <a:gd name="f32" fmla="val 70"/>
              <a:gd name="f33" fmla="val 76"/>
              <a:gd name="f34" fmla="val 80"/>
              <a:gd name="f35" fmla="val 77"/>
              <a:gd name="f36" fmla="val 92"/>
              <a:gd name="f37" fmla="val 79"/>
              <a:gd name="f38" fmla="val 95"/>
              <a:gd name="f39" fmla="val 74"/>
              <a:gd name="f40" fmla="val 97"/>
              <a:gd name="f41" fmla="val 98"/>
              <a:gd name="f42" fmla="val 62"/>
              <a:gd name="f43" fmla="val 56"/>
              <a:gd name="f44" fmla="val 34"/>
              <a:gd name="f45" fmla="val 22"/>
              <a:gd name="f46" fmla="val 96"/>
              <a:gd name="f47" fmla="val 13"/>
              <a:gd name="f48" fmla="val 88"/>
              <a:gd name="f49" fmla="val 4"/>
              <a:gd name="f50" fmla="val 67"/>
              <a:gd name="f51" fmla="val 51"/>
              <a:gd name="f52" fmla="val 35"/>
              <a:gd name="f53" fmla="val 14"/>
              <a:gd name="f54" fmla="val 5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30"/>
              <a:gd name="f61" fmla="val 43"/>
              <a:gd name="f62" fmla="val 71"/>
              <a:gd name="f63" fmla="val 40"/>
              <a:gd name="f64" fmla="val 31"/>
              <a:gd name="f65" fmla="val 25"/>
              <a:gd name="f66" fmla="val 64"/>
              <a:gd name="f67" fmla="val 20"/>
              <a:gd name="f68" fmla="val 60"/>
              <a:gd name="f69" fmla="val 54"/>
              <a:gd name="f70" fmla="+- 0 0 -90"/>
              <a:gd name="f71" fmla="*/ f3 1 86"/>
              <a:gd name="f72" fmla="*/ f4 1 100"/>
              <a:gd name="f73" fmla="+- f7 0 f5"/>
              <a:gd name="f74" fmla="+- f6 0 f5"/>
              <a:gd name="f75" fmla="*/ f70 f0 1"/>
              <a:gd name="f76" fmla="*/ f74 1 86"/>
              <a:gd name="f77" fmla="*/ f73 1 100"/>
              <a:gd name="f78" fmla="*/ 86 f74 1"/>
              <a:gd name="f79" fmla="*/ 52 f73 1"/>
              <a:gd name="f80" fmla="*/ 16 f74 1"/>
              <a:gd name="f81" fmla="*/ 19 f74 1"/>
              <a:gd name="f82" fmla="*/ 68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3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100 f73 1"/>
              <a:gd name="f98" fmla="*/ 13 f74 1"/>
              <a:gd name="f99" fmla="*/ 88 f73 1"/>
              <a:gd name="f100" fmla="*/ 0 f74 1"/>
              <a:gd name="f101" fmla="*/ 51 f73 1"/>
              <a:gd name="f102" fmla="*/ 14 f73 1"/>
              <a:gd name="f103" fmla="*/ 46 f74 1"/>
              <a:gd name="f104" fmla="*/ 0 f73 1"/>
              <a:gd name="f105" fmla="*/ 76 f74 1"/>
              <a:gd name="f106" fmla="*/ 11 f73 1"/>
              <a:gd name="f107" fmla="*/ 43 f73 1"/>
              <a:gd name="f108" fmla="*/ 71 f74 1"/>
              <a:gd name="f109" fmla="*/ 40 f73 1"/>
              <a:gd name="f110" fmla="*/ 64 f74 1"/>
              <a:gd name="f111" fmla="*/ 20 f73 1"/>
              <a:gd name="f112" fmla="*/ 45 f74 1"/>
              <a:gd name="f113" fmla="*/ 13 f73 1"/>
              <a:gd name="f114" fmla="*/ 25 f74 1"/>
              <a:gd name="f115" fmla="*/ 21 f73 1"/>
              <a:gd name="f116" fmla="*/ f75 1 f2"/>
              <a:gd name="f117" fmla="*/ f78 1 86"/>
              <a:gd name="f118" fmla="*/ f79 1 100"/>
              <a:gd name="f119" fmla="*/ f80 1 86"/>
              <a:gd name="f120" fmla="*/ f81 1 86"/>
              <a:gd name="f121" fmla="*/ f82 1 100"/>
              <a:gd name="f122" fmla="*/ f83 1 86"/>
              <a:gd name="f123" fmla="*/ f84 1 100"/>
              <a:gd name="f124" fmla="*/ f85 1 86"/>
              <a:gd name="f125" fmla="*/ f86 1 100"/>
              <a:gd name="f126" fmla="*/ f87 1 86"/>
              <a:gd name="f127" fmla="*/ f88 1 100"/>
              <a:gd name="f128" fmla="*/ f89 1 86"/>
              <a:gd name="f129" fmla="*/ f90 1 100"/>
              <a:gd name="f130" fmla="*/ f91 1 86"/>
              <a:gd name="f131" fmla="*/ f92 1 100"/>
              <a:gd name="f132" fmla="*/ f93 1 86"/>
              <a:gd name="f133" fmla="*/ f94 1 100"/>
              <a:gd name="f134" fmla="*/ f95 1 86"/>
              <a:gd name="f135" fmla="*/ f96 1 100"/>
              <a:gd name="f136" fmla="*/ f97 1 100"/>
              <a:gd name="f137" fmla="*/ f98 1 86"/>
              <a:gd name="f138" fmla="*/ f99 1 100"/>
              <a:gd name="f139" fmla="*/ f100 1 86"/>
              <a:gd name="f140" fmla="*/ f101 1 100"/>
              <a:gd name="f141" fmla="*/ f102 1 100"/>
              <a:gd name="f142" fmla="*/ f103 1 86"/>
              <a:gd name="f143" fmla="*/ f104 1 100"/>
              <a:gd name="f144" fmla="*/ f105 1 86"/>
              <a:gd name="f145" fmla="*/ f106 1 100"/>
              <a:gd name="f146" fmla="*/ f107 1 100"/>
              <a:gd name="f147" fmla="*/ f108 1 86"/>
              <a:gd name="f148" fmla="*/ f109 1 100"/>
              <a:gd name="f149" fmla="*/ f110 1 86"/>
              <a:gd name="f150" fmla="*/ f111 1 100"/>
              <a:gd name="f151" fmla="*/ f112 1 86"/>
              <a:gd name="f152" fmla="*/ f113 1 100"/>
              <a:gd name="f153" fmla="*/ f114 1 86"/>
              <a:gd name="f154" fmla="*/ f115 1 100"/>
              <a:gd name="f155" fmla="*/ 0 1 f76"/>
              <a:gd name="f156" fmla="*/ f6 1 f76"/>
              <a:gd name="f157" fmla="*/ 0 1 f77"/>
              <a:gd name="f158" fmla="*/ f7 1 f77"/>
              <a:gd name="f159" fmla="+- f116 0 f1"/>
              <a:gd name="f160" fmla="*/ f117 1 f76"/>
              <a:gd name="f161" fmla="*/ f118 1 f77"/>
              <a:gd name="f162" fmla="*/ f119 1 f76"/>
              <a:gd name="f163" fmla="*/ f120 1 f76"/>
              <a:gd name="f164" fmla="*/ f121 1 f77"/>
              <a:gd name="f165" fmla="*/ f122 1 f76"/>
              <a:gd name="f166" fmla="*/ f123 1 f77"/>
              <a:gd name="f167" fmla="*/ f124 1 f76"/>
              <a:gd name="f168" fmla="*/ f125 1 f77"/>
              <a:gd name="f169" fmla="*/ f126 1 f76"/>
              <a:gd name="f170" fmla="*/ f127 1 f77"/>
              <a:gd name="f171" fmla="*/ f128 1 f76"/>
              <a:gd name="f172" fmla="*/ f129 1 f77"/>
              <a:gd name="f173" fmla="*/ f130 1 f76"/>
              <a:gd name="f174" fmla="*/ f131 1 f77"/>
              <a:gd name="f175" fmla="*/ f132 1 f76"/>
              <a:gd name="f176" fmla="*/ f133 1 f77"/>
              <a:gd name="f177" fmla="*/ f134 1 f76"/>
              <a:gd name="f178" fmla="*/ f135 1 f77"/>
              <a:gd name="f179" fmla="*/ f136 1 f77"/>
              <a:gd name="f180" fmla="*/ f137 1 f76"/>
              <a:gd name="f181" fmla="*/ f138 1 f77"/>
              <a:gd name="f182" fmla="*/ f139 1 f76"/>
              <a:gd name="f183" fmla="*/ f140 1 f77"/>
              <a:gd name="f184" fmla="*/ f141 1 f77"/>
              <a:gd name="f185" fmla="*/ f142 1 f76"/>
              <a:gd name="f186" fmla="*/ f143 1 f77"/>
              <a:gd name="f187" fmla="*/ f144 1 f76"/>
              <a:gd name="f188" fmla="*/ f145 1 f77"/>
              <a:gd name="f189" fmla="*/ f146 1 f77"/>
              <a:gd name="f190" fmla="*/ f147 1 f76"/>
              <a:gd name="f191" fmla="*/ f148 1 f77"/>
              <a:gd name="f192" fmla="*/ f149 1 f76"/>
              <a:gd name="f193" fmla="*/ f150 1 f77"/>
              <a:gd name="f194" fmla="*/ f151 1 f76"/>
              <a:gd name="f195" fmla="*/ f152 1 f77"/>
              <a:gd name="f196" fmla="*/ f153 1 f76"/>
              <a:gd name="f197" fmla="*/ f154 1 f77"/>
              <a:gd name="f198" fmla="*/ f155 f71 1"/>
              <a:gd name="f199" fmla="*/ f156 f71 1"/>
              <a:gd name="f200" fmla="*/ f158 f72 1"/>
              <a:gd name="f201" fmla="*/ f157 f72 1"/>
              <a:gd name="f202" fmla="*/ f160 f71 1"/>
              <a:gd name="f203" fmla="*/ f161 f72 1"/>
              <a:gd name="f204" fmla="*/ f162 f71 1"/>
              <a:gd name="f205" fmla="*/ f163 f71 1"/>
              <a:gd name="f206" fmla="*/ f164 f72 1"/>
              <a:gd name="f207" fmla="*/ f165 f71 1"/>
              <a:gd name="f208" fmla="*/ f166 f72 1"/>
              <a:gd name="f209" fmla="*/ f167 f71 1"/>
              <a:gd name="f210" fmla="*/ f168 f72 1"/>
              <a:gd name="f211" fmla="*/ f169 f71 1"/>
              <a:gd name="f212" fmla="*/ f170 f72 1"/>
              <a:gd name="f213" fmla="*/ f171 f71 1"/>
              <a:gd name="f214" fmla="*/ f172 f72 1"/>
              <a:gd name="f215" fmla="*/ f173 f71 1"/>
              <a:gd name="f216" fmla="*/ f174 f72 1"/>
              <a:gd name="f217" fmla="*/ f175 f71 1"/>
              <a:gd name="f218" fmla="*/ f176 f72 1"/>
              <a:gd name="f219" fmla="*/ f177 f71 1"/>
              <a:gd name="f220" fmla="*/ f178 f72 1"/>
              <a:gd name="f221" fmla="*/ f179 f72 1"/>
              <a:gd name="f222" fmla="*/ f180 f71 1"/>
              <a:gd name="f223" fmla="*/ f181 f72 1"/>
              <a:gd name="f224" fmla="*/ f182 f71 1"/>
              <a:gd name="f225" fmla="*/ f183 f72 1"/>
              <a:gd name="f226" fmla="*/ f184 f72 1"/>
              <a:gd name="f227" fmla="*/ f185 f71 1"/>
              <a:gd name="f228" fmla="*/ f186 f72 1"/>
              <a:gd name="f229" fmla="*/ f187 f71 1"/>
              <a:gd name="f230" fmla="*/ f188 f72 1"/>
              <a:gd name="f231" fmla="*/ f189 f72 1"/>
              <a:gd name="f232" fmla="*/ f190 f71 1"/>
              <a:gd name="f233" fmla="*/ f191 f72 1"/>
              <a:gd name="f234" fmla="*/ f192 f71 1"/>
              <a:gd name="f235" fmla="*/ f193 f72 1"/>
              <a:gd name="f236" fmla="*/ f194 f71 1"/>
              <a:gd name="f237" fmla="*/ f195 f72 1"/>
              <a:gd name="f238" fmla="*/ f196 f71 1"/>
              <a:gd name="f239" fmla="*/ f197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9">
                <a:pos x="f202" y="f203"/>
              </a:cxn>
              <a:cxn ang="f159">
                <a:pos x="f204" y="f203"/>
              </a:cxn>
              <a:cxn ang="f159">
                <a:pos x="f205" y="f206"/>
              </a:cxn>
              <a:cxn ang="f159">
                <a:pos x="f207" y="f208"/>
              </a:cxn>
              <a:cxn ang="f159">
                <a:pos x="f209" y="f210"/>
              </a:cxn>
              <a:cxn ang="f159">
                <a:pos x="f211" y="f212"/>
              </a:cxn>
              <a:cxn ang="f159">
                <a:pos x="f213" y="f214"/>
              </a:cxn>
              <a:cxn ang="f159">
                <a:pos x="f215" y="f216"/>
              </a:cxn>
              <a:cxn ang="f159">
                <a:pos x="f217" y="f216"/>
              </a:cxn>
              <a:cxn ang="f159">
                <a:pos x="f217" y="f218"/>
              </a:cxn>
              <a:cxn ang="f159">
                <a:pos x="f219" y="f220"/>
              </a:cxn>
              <a:cxn ang="f159">
                <a:pos x="f211" y="f221"/>
              </a:cxn>
              <a:cxn ang="f159">
                <a:pos x="f222" y="f223"/>
              </a:cxn>
              <a:cxn ang="f159">
                <a:pos x="f224" y="f225"/>
              </a:cxn>
              <a:cxn ang="f159">
                <a:pos x="f222" y="f226"/>
              </a:cxn>
              <a:cxn ang="f159">
                <a:pos x="f227" y="f228"/>
              </a:cxn>
              <a:cxn ang="f159">
                <a:pos x="f229" y="f230"/>
              </a:cxn>
              <a:cxn ang="f159">
                <a:pos x="f202" y="f231"/>
              </a:cxn>
              <a:cxn ang="f159">
                <a:pos x="f202" y="f203"/>
              </a:cxn>
              <a:cxn ang="f159">
                <a:pos x="f232" y="f233"/>
              </a:cxn>
              <a:cxn ang="f159">
                <a:pos x="f234" y="f235"/>
              </a:cxn>
              <a:cxn ang="f159">
                <a:pos x="f236" y="f237"/>
              </a:cxn>
              <a:cxn ang="f159">
                <a:pos x="f238" y="f239"/>
              </a:cxn>
              <a:cxn ang="f159">
                <a:pos x="f204" y="f233"/>
              </a:cxn>
              <a:cxn ang="f159">
                <a:pos x="f232" y="f233"/>
              </a:cxn>
            </a:cxnLst>
            <a:rect l="f198" t="f201" r="f199" b="f200"/>
            <a:pathLst>
              <a:path w="86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6"/>
                  <a:pt x="f28" y="f6"/>
                  <a:pt x="f29" y="f6"/>
                </a:cubicBezTo>
                <a:cubicBezTo>
                  <a:pt x="f30" y="f6"/>
                  <a:pt x="f12" y="f31"/>
                  <a:pt x="f32" y="f24"/>
                </a:cubicBezTo>
                <a:cubicBezTo>
                  <a:pt x="f33" y="f34"/>
                  <a:pt x="f22" y="f35"/>
                  <a:pt x="f26" y="f18"/>
                </a:cubicBezTo>
                <a:lnTo>
                  <a:pt x="f31" y="f18"/>
                </a:lnTo>
                <a:lnTo>
                  <a:pt x="f31" y="f36"/>
                </a:lnTo>
                <a:cubicBezTo>
                  <a:pt x="f37" y="f38"/>
                  <a:pt x="f39" y="f40"/>
                  <a:pt x="f14" y="f41"/>
                </a:cubicBezTo>
                <a:cubicBezTo>
                  <a:pt x="f42" y="f7"/>
                  <a:pt x="f43" y="f7"/>
                  <a:pt x="f29" y="f7"/>
                </a:cubicBezTo>
                <a:cubicBezTo>
                  <a:pt x="f44" y="f7"/>
                  <a:pt x="f45" y="f46"/>
                  <a:pt x="f47" y="f48"/>
                </a:cubicBezTo>
                <a:cubicBezTo>
                  <a:pt x="f49" y="f37"/>
                  <a:pt x="f5" y="f50"/>
                  <a:pt x="f5" y="f51"/>
                </a:cubicBezTo>
                <a:cubicBezTo>
                  <a:pt x="f5" y="f52"/>
                  <a:pt x="f49" y="f17"/>
                  <a:pt x="f47" y="f53"/>
                </a:cubicBezTo>
                <a:cubicBezTo>
                  <a:pt x="f15" y="f54"/>
                  <a:pt x="f55" y="f5"/>
                  <a:pt x="f56" y="f5"/>
                </a:cubicBezTo>
                <a:cubicBezTo>
                  <a:pt x="f57" y="f5"/>
                  <a:pt x="f58" y="f49"/>
                  <a:pt x="f33" y="f59"/>
                </a:cubicBezTo>
                <a:cubicBezTo>
                  <a:pt x="f24" y="f13"/>
                  <a:pt x="f6" y="f60"/>
                  <a:pt x="f6" y="f61"/>
                </a:cubicBezTo>
                <a:lnTo>
                  <a:pt x="f6" y="f8"/>
                </a:lnTo>
                <a:close/>
                <a:moveTo>
                  <a:pt x="f62" y="f63"/>
                </a:moveTo>
                <a:cubicBezTo>
                  <a:pt x="f62" y="f64"/>
                  <a:pt x="f58" y="f65"/>
                  <a:pt x="f66" y="f67"/>
                </a:cubicBezTo>
                <a:cubicBezTo>
                  <a:pt x="f68" y="f9"/>
                  <a:pt x="f69" y="f47"/>
                  <a:pt x="f28" y="f47"/>
                </a:cubicBezTo>
                <a:cubicBezTo>
                  <a:pt x="f25" y="f47"/>
                  <a:pt x="f60" y="f9"/>
                  <a:pt x="f65" y="f15"/>
                </a:cubicBezTo>
                <a:cubicBezTo>
                  <a:pt x="f67" y="f19"/>
                  <a:pt x="f11" y="f55"/>
                  <a:pt x="f9" y="f63"/>
                </a:cubicBezTo>
                <a:lnTo>
                  <a:pt x="f62" y="f63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5" name="Freeform 74"/>
          <p:cNvSpPr/>
          <p:nvPr/>
        </p:nvSpPr>
        <p:spPr>
          <a:xfrm>
            <a:off x="5397803" y="4355634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4"/>
              <a:gd name="f32" fmla="val 30"/>
              <a:gd name="f33" fmla="val 19"/>
              <a:gd name="f34" fmla="val 21"/>
              <a:gd name="f35" fmla="val 24"/>
              <a:gd name="f36" fmla="val 27"/>
              <a:gd name="f37" fmla="val 3"/>
              <a:gd name="f38" fmla="val 13"/>
              <a:gd name="f39" fmla="val 9"/>
              <a:gd name="f40" fmla="val 26"/>
              <a:gd name="f41" fmla="val 6"/>
              <a:gd name="f42" fmla="val 31"/>
              <a:gd name="f43" fmla="val 4"/>
              <a:gd name="f44" fmla="val 37"/>
              <a:gd name="f45" fmla="val 1"/>
              <a:gd name="f46" fmla="val 42"/>
              <a:gd name="f47" fmla="val 58"/>
              <a:gd name="f48" fmla="val 66"/>
              <a:gd name="f49" fmla="val 72"/>
              <a:gd name="f50" fmla="val 77"/>
              <a:gd name="f51" fmla="val 36"/>
              <a:gd name="f52" fmla="+- 0 0 -90"/>
              <a:gd name="f53" fmla="*/ f3 1 80"/>
              <a:gd name="f54" fmla="*/ f4 1 98"/>
              <a:gd name="f55" fmla="+- f7 0 f5"/>
              <a:gd name="f56" fmla="+- f6 0 f5"/>
              <a:gd name="f57" fmla="*/ f52 f0 1"/>
              <a:gd name="f58" fmla="*/ f56 1 80"/>
              <a:gd name="f59" fmla="*/ f55 1 98"/>
              <a:gd name="f60" fmla="*/ 80 f56 1"/>
              <a:gd name="f61" fmla="*/ 98 f55 1"/>
              <a:gd name="f62" fmla="*/ 64 f56 1"/>
              <a:gd name="f63" fmla="*/ 44 f55 1"/>
              <a:gd name="f64" fmla="*/ 63 f56 1"/>
              <a:gd name="f65" fmla="*/ 32 f55 1"/>
              <a:gd name="f66" fmla="*/ 60 f56 1"/>
              <a:gd name="f67" fmla="*/ 23 f55 1"/>
              <a:gd name="f68" fmla="*/ 54 f56 1"/>
              <a:gd name="f69" fmla="*/ 17 f55 1"/>
              <a:gd name="f70" fmla="*/ 43 f56 1"/>
              <a:gd name="f71" fmla="*/ 15 f55 1"/>
              <a:gd name="f72" fmla="*/ 30 f56 1"/>
              <a:gd name="f73" fmla="*/ 19 f55 1"/>
              <a:gd name="f74" fmla="*/ 16 f56 1"/>
              <a:gd name="f75" fmla="*/ 27 f55 1"/>
              <a:gd name="f76" fmla="*/ 0 f56 1"/>
              <a:gd name="f77" fmla="*/ 3 f55 1"/>
              <a:gd name="f78" fmla="*/ 13 f55 1"/>
              <a:gd name="f79" fmla="*/ 31 f56 1"/>
              <a:gd name="f80" fmla="*/ 4 f55 1"/>
              <a:gd name="f81" fmla="*/ 48 f56 1"/>
              <a:gd name="f82" fmla="*/ 0 f55 1"/>
              <a:gd name="f83" fmla="*/ 72 f56 1"/>
              <a:gd name="f84" fmla="*/ 9 f55 1"/>
              <a:gd name="f85" fmla="*/ 36 f55 1"/>
              <a:gd name="f86" fmla="*/ f57 1 f2"/>
              <a:gd name="f87" fmla="*/ f60 1 80"/>
              <a:gd name="f88" fmla="*/ f61 1 98"/>
              <a:gd name="f89" fmla="*/ f62 1 80"/>
              <a:gd name="f90" fmla="*/ f63 1 98"/>
              <a:gd name="f91" fmla="*/ f64 1 80"/>
              <a:gd name="f92" fmla="*/ f65 1 98"/>
              <a:gd name="f93" fmla="*/ f66 1 80"/>
              <a:gd name="f94" fmla="*/ f67 1 98"/>
              <a:gd name="f95" fmla="*/ f68 1 80"/>
              <a:gd name="f96" fmla="*/ f69 1 98"/>
              <a:gd name="f97" fmla="*/ f70 1 80"/>
              <a:gd name="f98" fmla="*/ f71 1 98"/>
              <a:gd name="f99" fmla="*/ f72 1 80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98"/>
              <a:gd name="f106" fmla="*/ f79 1 80"/>
              <a:gd name="f107" fmla="*/ f80 1 98"/>
              <a:gd name="f108" fmla="*/ f81 1 80"/>
              <a:gd name="f109" fmla="*/ f82 1 98"/>
              <a:gd name="f110" fmla="*/ f83 1 80"/>
              <a:gd name="f111" fmla="*/ f84 1 98"/>
              <a:gd name="f112" fmla="*/ f85 1 98"/>
              <a:gd name="f113" fmla="*/ 0 1 f58"/>
              <a:gd name="f114" fmla="*/ f6 1 f58"/>
              <a:gd name="f115" fmla="*/ 0 1 f59"/>
              <a:gd name="f116" fmla="*/ f7 1 f59"/>
              <a:gd name="f117" fmla="+- f86 0 f1"/>
              <a:gd name="f118" fmla="*/ f87 1 f58"/>
              <a:gd name="f119" fmla="*/ f88 1 f59"/>
              <a:gd name="f120" fmla="*/ f89 1 f58"/>
              <a:gd name="f121" fmla="*/ f90 1 f59"/>
              <a:gd name="f122" fmla="*/ f91 1 f58"/>
              <a:gd name="f123" fmla="*/ f92 1 f59"/>
              <a:gd name="f124" fmla="*/ f93 1 f58"/>
              <a:gd name="f125" fmla="*/ f94 1 f59"/>
              <a:gd name="f126" fmla="*/ f95 1 f58"/>
              <a:gd name="f127" fmla="*/ f96 1 f59"/>
              <a:gd name="f128" fmla="*/ f97 1 f58"/>
              <a:gd name="f129" fmla="*/ f98 1 f59"/>
              <a:gd name="f130" fmla="*/ f99 1 f58"/>
              <a:gd name="f131" fmla="*/ f100 1 f59"/>
              <a:gd name="f132" fmla="*/ f101 1 f58"/>
              <a:gd name="f133" fmla="*/ f102 1 f59"/>
              <a:gd name="f134" fmla="*/ f103 1 f58"/>
              <a:gd name="f135" fmla="*/ f104 1 f59"/>
              <a:gd name="f136" fmla="*/ f105 1 f59"/>
              <a:gd name="f137" fmla="*/ f106 1 f58"/>
              <a:gd name="f138" fmla="*/ f107 1 f59"/>
              <a:gd name="f139" fmla="*/ f108 1 f58"/>
              <a:gd name="f140" fmla="*/ f109 1 f59"/>
              <a:gd name="f141" fmla="*/ f110 1 f58"/>
              <a:gd name="f142" fmla="*/ f111 1 f59"/>
              <a:gd name="f143" fmla="*/ f112 1 f59"/>
              <a:gd name="f144" fmla="*/ f113 f53 1"/>
              <a:gd name="f145" fmla="*/ f114 f53 1"/>
              <a:gd name="f146" fmla="*/ f116 f54 1"/>
              <a:gd name="f147" fmla="*/ f115 f54 1"/>
              <a:gd name="f148" fmla="*/ f118 f53 1"/>
              <a:gd name="f149" fmla="*/ f119 f54 1"/>
              <a:gd name="f150" fmla="*/ f120 f53 1"/>
              <a:gd name="f151" fmla="*/ f121 f54 1"/>
              <a:gd name="f152" fmla="*/ f122 f53 1"/>
              <a:gd name="f153" fmla="*/ f123 f54 1"/>
              <a:gd name="f154" fmla="*/ f124 f53 1"/>
              <a:gd name="f155" fmla="*/ f125 f54 1"/>
              <a:gd name="f156" fmla="*/ f126 f53 1"/>
              <a:gd name="f157" fmla="*/ f127 f54 1"/>
              <a:gd name="f158" fmla="*/ f128 f53 1"/>
              <a:gd name="f159" fmla="*/ f129 f54 1"/>
              <a:gd name="f160" fmla="*/ f130 f53 1"/>
              <a:gd name="f161" fmla="*/ f131 f54 1"/>
              <a:gd name="f162" fmla="*/ f132 f53 1"/>
              <a:gd name="f163" fmla="*/ f133 f54 1"/>
              <a:gd name="f164" fmla="*/ f134 f53 1"/>
              <a:gd name="f165" fmla="*/ f135 f54 1"/>
              <a:gd name="f166" fmla="*/ f136 f54 1"/>
              <a:gd name="f167" fmla="*/ f137 f53 1"/>
              <a:gd name="f168" fmla="*/ f138 f54 1"/>
              <a:gd name="f169" fmla="*/ f139 f53 1"/>
              <a:gd name="f170" fmla="*/ f140 f54 1"/>
              <a:gd name="f171" fmla="*/ f141 f53 1"/>
              <a:gd name="f172" fmla="*/ f142 f54 1"/>
              <a:gd name="f173" fmla="*/ f143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7">
                <a:pos x="f148" y="f149"/>
              </a:cxn>
              <a:cxn ang="f117">
                <a:pos x="f150" y="f149"/>
              </a:cxn>
              <a:cxn ang="f117">
                <a:pos x="f150" y="f151"/>
              </a:cxn>
              <a:cxn ang="f117">
                <a:pos x="f152" y="f153"/>
              </a:cxn>
              <a:cxn ang="f117">
                <a:pos x="f154" y="f155"/>
              </a:cxn>
              <a:cxn ang="f117">
                <a:pos x="f156" y="f157"/>
              </a:cxn>
              <a:cxn ang="f117">
                <a:pos x="f158" y="f159"/>
              </a:cxn>
              <a:cxn ang="f117">
                <a:pos x="f160" y="f161"/>
              </a:cxn>
              <a:cxn ang="f117">
                <a:pos x="f162" y="f163"/>
              </a:cxn>
              <a:cxn ang="f117">
                <a:pos x="f162" y="f149"/>
              </a:cxn>
              <a:cxn ang="f117">
                <a:pos x="f164" y="f149"/>
              </a:cxn>
              <a:cxn ang="f117">
                <a:pos x="f164" y="f165"/>
              </a:cxn>
              <a:cxn ang="f117">
                <a:pos x="f162" y="f165"/>
              </a:cxn>
              <a:cxn ang="f117">
                <a:pos x="f162" y="f166"/>
              </a:cxn>
              <a:cxn ang="f117">
                <a:pos x="f167" y="f168"/>
              </a:cxn>
              <a:cxn ang="f117">
                <a:pos x="f169" y="f170"/>
              </a:cxn>
              <a:cxn ang="f117">
                <a:pos x="f171" y="f172"/>
              </a:cxn>
              <a:cxn ang="f117">
                <a:pos x="f148" y="f173"/>
              </a:cxn>
              <a:cxn ang="f117">
                <a:pos x="f148" y="f149"/>
              </a:cxn>
            </a:cxnLst>
            <a:rect l="f144" t="f147" r="f145" b="f14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10" y="f29"/>
                  <a:pt x="f31" y="f25"/>
                  <a:pt x="f32" y="f33"/>
                </a:cubicBezTo>
                <a:cubicBezTo>
                  <a:pt x="f17" y="f34"/>
                  <a:pt x="f21" y="f35"/>
                  <a:pt x="f27" y="f36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7"/>
                </a:lnTo>
                <a:lnTo>
                  <a:pt x="f27" y="f37"/>
                </a:lnTo>
                <a:lnTo>
                  <a:pt x="f27" y="f38"/>
                </a:lnTo>
                <a:cubicBezTo>
                  <a:pt x="f34" y="f39"/>
                  <a:pt x="f40" y="f41"/>
                  <a:pt x="f42" y="f43"/>
                </a:cubicBezTo>
                <a:cubicBezTo>
                  <a:pt x="f44" y="f45"/>
                  <a:pt x="f46" y="f5"/>
                  <a:pt x="f28" y="f5"/>
                </a:cubicBezTo>
                <a:cubicBezTo>
                  <a:pt x="f47" y="f5"/>
                  <a:pt x="f48" y="f37"/>
                  <a:pt x="f49" y="f39"/>
                </a:cubicBezTo>
                <a:cubicBezTo>
                  <a:pt x="f50" y="f27"/>
                  <a:pt x="f6" y="f17"/>
                  <a:pt x="f6" y="f51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6" name="Freeform 75"/>
          <p:cNvSpPr/>
          <p:nvPr/>
        </p:nvSpPr>
        <p:spPr>
          <a:xfrm>
            <a:off x="4413251" y="4606600"/>
            <a:ext cx="25740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"/>
              <a:gd name="f7" fmla="val 128"/>
              <a:gd name="f8" fmla="val 17"/>
              <a:gd name="f9" fmla="val 18"/>
              <a:gd name="f10" fmla="val 1"/>
              <a:gd name="f11" fmla="val 33"/>
              <a:gd name="f12" fmla="+- 0 0 -90"/>
              <a:gd name="f13" fmla="*/ f3 1 19"/>
              <a:gd name="f14" fmla="*/ f4 1 128"/>
              <a:gd name="f15" fmla="+- f7 0 f5"/>
              <a:gd name="f16" fmla="+- f6 0 f5"/>
              <a:gd name="f17" fmla="*/ f12 f0 1"/>
              <a:gd name="f18" fmla="*/ f16 1 19"/>
              <a:gd name="f19" fmla="*/ f15 1 128"/>
              <a:gd name="f20" fmla="*/ 19 f16 1"/>
              <a:gd name="f21" fmla="*/ 17 f15 1"/>
              <a:gd name="f22" fmla="*/ 0 f16 1"/>
              <a:gd name="f23" fmla="*/ 0 f15 1"/>
              <a:gd name="f24" fmla="*/ 18 f16 1"/>
              <a:gd name="f25" fmla="*/ 128 f15 1"/>
              <a:gd name="f26" fmla="*/ 1 f16 1"/>
              <a:gd name="f27" fmla="*/ 33 f15 1"/>
              <a:gd name="f28" fmla="*/ f17 1 f2"/>
              <a:gd name="f29" fmla="*/ f20 1 19"/>
              <a:gd name="f30" fmla="*/ f21 1 128"/>
              <a:gd name="f31" fmla="*/ f22 1 19"/>
              <a:gd name="f32" fmla="*/ f23 1 128"/>
              <a:gd name="f33" fmla="*/ f24 1 19"/>
              <a:gd name="f34" fmla="*/ f25 1 128"/>
              <a:gd name="f35" fmla="*/ f26 1 19"/>
              <a:gd name="f36" fmla="*/ f27 1 128"/>
              <a:gd name="f37" fmla="*/ 0 1 f18"/>
              <a:gd name="f38" fmla="*/ f6 1 f18"/>
              <a:gd name="f39" fmla="*/ 0 1 f19"/>
              <a:gd name="f40" fmla="*/ f7 1 f19"/>
              <a:gd name="f41" fmla="+- f28 0 f1"/>
              <a:gd name="f42" fmla="*/ f29 1 f18"/>
              <a:gd name="f43" fmla="*/ f30 1 f19"/>
              <a:gd name="f44" fmla="*/ f31 1 f18"/>
              <a:gd name="f45" fmla="*/ f32 1 f19"/>
              <a:gd name="f46" fmla="*/ f33 1 f18"/>
              <a:gd name="f47" fmla="*/ f34 1 f19"/>
              <a:gd name="f48" fmla="*/ f35 1 f18"/>
              <a:gd name="f49" fmla="*/ f36 1 f19"/>
              <a:gd name="f50" fmla="*/ f37 f13 1"/>
              <a:gd name="f51" fmla="*/ f38 f13 1"/>
              <a:gd name="f52" fmla="*/ f40 f14 1"/>
              <a:gd name="f53" fmla="*/ f39 f14 1"/>
              <a:gd name="f54" fmla="*/ f42 f13 1"/>
              <a:gd name="f55" fmla="*/ f43 f14 1"/>
              <a:gd name="f56" fmla="*/ f44 f13 1"/>
              <a:gd name="f57" fmla="*/ f45 f14 1"/>
              <a:gd name="f58" fmla="*/ f46 f13 1"/>
              <a:gd name="f59" fmla="*/ f47 f14 1"/>
              <a:gd name="f60" fmla="*/ f48 f13 1"/>
              <a:gd name="f61" fmla="*/ f49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1">
                <a:pos x="f54" y="f55"/>
              </a:cxn>
              <a:cxn ang="f41">
                <a:pos x="f56" y="f55"/>
              </a:cxn>
              <a:cxn ang="f41">
                <a:pos x="f56" y="f57"/>
              </a:cxn>
              <a:cxn ang="f41">
                <a:pos x="f54" y="f57"/>
              </a:cxn>
              <a:cxn ang="f41">
                <a:pos x="f54" y="f55"/>
              </a:cxn>
              <a:cxn ang="f41">
                <a:pos x="f58" y="f59"/>
              </a:cxn>
              <a:cxn ang="f41">
                <a:pos x="f60" y="f59"/>
              </a:cxn>
              <a:cxn ang="f41">
                <a:pos x="f60" y="f61"/>
              </a:cxn>
              <a:cxn ang="f41">
                <a:pos x="f58" y="f61"/>
              </a:cxn>
              <a:cxn ang="f41">
                <a:pos x="f58" y="f59"/>
              </a:cxn>
            </a:cxnLst>
            <a:rect l="f50" t="f53" r="f51" b="f52"/>
            <a:pathLst>
              <a:path w="19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9" y="f7"/>
                </a:moveTo>
                <a:lnTo>
                  <a:pt x="f10" y="f7"/>
                </a:lnTo>
                <a:lnTo>
                  <a:pt x="f10" y="f11"/>
                </a:lnTo>
                <a:lnTo>
                  <a:pt x="f9" y="f11"/>
                </a:lnTo>
                <a:lnTo>
                  <a:pt x="f9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7" name="Freeform 76"/>
          <p:cNvSpPr/>
          <p:nvPr/>
        </p:nvSpPr>
        <p:spPr>
          <a:xfrm>
            <a:off x="4477597" y="4651644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63"/>
              <a:gd name="f9" fmla="val 44"/>
              <a:gd name="f10" fmla="val 39"/>
              <a:gd name="f11" fmla="val 35"/>
              <a:gd name="f12" fmla="val 62"/>
              <a:gd name="f13" fmla="val 31"/>
              <a:gd name="f14" fmla="val 27"/>
              <a:gd name="f15" fmla="val 61"/>
              <a:gd name="f16" fmla="val 24"/>
              <a:gd name="f17" fmla="val 60"/>
              <a:gd name="f18" fmla="val 22"/>
              <a:gd name="f19" fmla="val 58"/>
              <a:gd name="f20" fmla="val 20"/>
              <a:gd name="f21" fmla="val 56"/>
              <a:gd name="f22" fmla="val 18"/>
              <a:gd name="f23" fmla="val 54"/>
              <a:gd name="f24" fmla="val 17"/>
              <a:gd name="f25" fmla="val 51"/>
              <a:gd name="f26" fmla="val 16"/>
              <a:gd name="f27" fmla="val 47"/>
              <a:gd name="f28" fmla="val 15"/>
              <a:gd name="f29" fmla="val 43"/>
              <a:gd name="f30" fmla="val 34"/>
              <a:gd name="f31" fmla="val 29"/>
              <a:gd name="f32" fmla="val 25"/>
              <a:gd name="f33" fmla="val 21"/>
              <a:gd name="f34" fmla="val 23"/>
              <a:gd name="f35" fmla="val 3"/>
              <a:gd name="f36" fmla="val 13"/>
              <a:gd name="f37" fmla="val 9"/>
              <a:gd name="f38" fmla="val 26"/>
              <a:gd name="f39" fmla="val 6"/>
              <a:gd name="f40" fmla="val 36"/>
              <a:gd name="f41" fmla="val 1"/>
              <a:gd name="f42" fmla="val 42"/>
              <a:gd name="f43" fmla="val 48"/>
              <a:gd name="f44" fmla="val 66"/>
              <a:gd name="f45" fmla="val 71"/>
              <a:gd name="f46" fmla="val 77"/>
              <a:gd name="f47" fmla="+- 0 0 -90"/>
              <a:gd name="f48" fmla="*/ f3 1 79"/>
              <a:gd name="f49" fmla="*/ f4 1 98"/>
              <a:gd name="f50" fmla="+- f7 0 f5"/>
              <a:gd name="f51" fmla="+- f6 0 f5"/>
              <a:gd name="f52" fmla="*/ f47 f0 1"/>
              <a:gd name="f53" fmla="*/ f51 1 79"/>
              <a:gd name="f54" fmla="*/ f50 1 98"/>
              <a:gd name="f55" fmla="*/ 79 f51 1"/>
              <a:gd name="f56" fmla="*/ 98 f50 1"/>
              <a:gd name="f57" fmla="*/ 63 f51 1"/>
              <a:gd name="f58" fmla="*/ 44 f50 1"/>
              <a:gd name="f59" fmla="*/ 62 f51 1"/>
              <a:gd name="f60" fmla="*/ 31 f50 1"/>
              <a:gd name="f61" fmla="*/ 60 f51 1"/>
              <a:gd name="f62" fmla="*/ 22 f50 1"/>
              <a:gd name="f63" fmla="*/ 54 f51 1"/>
              <a:gd name="f64" fmla="*/ 17 f50 1"/>
              <a:gd name="f65" fmla="*/ 43 f51 1"/>
              <a:gd name="f66" fmla="*/ 15 f50 1"/>
              <a:gd name="f67" fmla="*/ 29 f51 1"/>
              <a:gd name="f68" fmla="*/ 18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1 f51 1"/>
              <a:gd name="f75" fmla="*/ 48 f51 1"/>
              <a:gd name="f76" fmla="*/ 0 f50 1"/>
              <a:gd name="f77" fmla="*/ 71 f51 1"/>
              <a:gd name="f78" fmla="*/ 9 f50 1"/>
              <a:gd name="f79" fmla="*/ 36 f50 1"/>
              <a:gd name="f80" fmla="*/ f52 1 f2"/>
              <a:gd name="f81" fmla="*/ f55 1 79"/>
              <a:gd name="f82" fmla="*/ f56 1 98"/>
              <a:gd name="f83" fmla="*/ f57 1 79"/>
              <a:gd name="f84" fmla="*/ f58 1 98"/>
              <a:gd name="f85" fmla="*/ f59 1 79"/>
              <a:gd name="f86" fmla="*/ f60 1 98"/>
              <a:gd name="f87" fmla="*/ f61 1 79"/>
              <a:gd name="f88" fmla="*/ f62 1 98"/>
              <a:gd name="f89" fmla="*/ f63 1 79"/>
              <a:gd name="f90" fmla="*/ f64 1 98"/>
              <a:gd name="f91" fmla="*/ f65 1 79"/>
              <a:gd name="f92" fmla="*/ f66 1 98"/>
              <a:gd name="f93" fmla="*/ f67 1 79"/>
              <a:gd name="f94" fmla="*/ f68 1 98"/>
              <a:gd name="f95" fmla="*/ f69 1 79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79"/>
              <a:gd name="f102" fmla="*/ f76 1 98"/>
              <a:gd name="f103" fmla="*/ f77 1 79"/>
              <a:gd name="f104" fmla="*/ f78 1 98"/>
              <a:gd name="f105" fmla="*/ f79 1 98"/>
              <a:gd name="f106" fmla="*/ 0 1 f53"/>
              <a:gd name="f107" fmla="*/ f6 1 f53"/>
              <a:gd name="f108" fmla="*/ 0 1 f54"/>
              <a:gd name="f109" fmla="*/ f7 1 f54"/>
              <a:gd name="f110" fmla="+- f80 0 f1"/>
              <a:gd name="f111" fmla="*/ f81 1 f53"/>
              <a:gd name="f112" fmla="*/ f82 1 f54"/>
              <a:gd name="f113" fmla="*/ f83 1 f53"/>
              <a:gd name="f114" fmla="*/ f84 1 f54"/>
              <a:gd name="f115" fmla="*/ f85 1 f53"/>
              <a:gd name="f116" fmla="*/ f86 1 f54"/>
              <a:gd name="f117" fmla="*/ f87 1 f53"/>
              <a:gd name="f118" fmla="*/ f88 1 f54"/>
              <a:gd name="f119" fmla="*/ f89 1 f53"/>
              <a:gd name="f120" fmla="*/ f90 1 f54"/>
              <a:gd name="f121" fmla="*/ f91 1 f53"/>
              <a:gd name="f122" fmla="*/ f92 1 f54"/>
              <a:gd name="f123" fmla="*/ f93 1 f53"/>
              <a:gd name="f124" fmla="*/ f94 1 f54"/>
              <a:gd name="f125" fmla="*/ f95 1 f53"/>
              <a:gd name="f126" fmla="*/ f96 1 f54"/>
              <a:gd name="f127" fmla="*/ f97 1 f53"/>
              <a:gd name="f128" fmla="*/ f98 1 f54"/>
              <a:gd name="f129" fmla="*/ f99 1 f54"/>
              <a:gd name="f130" fmla="*/ f100 1 f53"/>
              <a:gd name="f131" fmla="*/ f101 1 f53"/>
              <a:gd name="f132" fmla="*/ f102 1 f54"/>
              <a:gd name="f133" fmla="*/ f103 1 f53"/>
              <a:gd name="f134" fmla="*/ f104 1 f54"/>
              <a:gd name="f135" fmla="*/ f105 1 f54"/>
              <a:gd name="f136" fmla="*/ f106 f48 1"/>
              <a:gd name="f137" fmla="*/ f107 f48 1"/>
              <a:gd name="f138" fmla="*/ f109 f49 1"/>
              <a:gd name="f139" fmla="*/ f108 f49 1"/>
              <a:gd name="f140" fmla="*/ f111 f48 1"/>
              <a:gd name="f141" fmla="*/ f112 f49 1"/>
              <a:gd name="f142" fmla="*/ f113 f48 1"/>
              <a:gd name="f143" fmla="*/ f114 f49 1"/>
              <a:gd name="f144" fmla="*/ f115 f48 1"/>
              <a:gd name="f145" fmla="*/ f116 f49 1"/>
              <a:gd name="f146" fmla="*/ f117 f48 1"/>
              <a:gd name="f147" fmla="*/ f118 f49 1"/>
              <a:gd name="f148" fmla="*/ f119 f48 1"/>
              <a:gd name="f149" fmla="*/ f120 f49 1"/>
              <a:gd name="f150" fmla="*/ f121 f48 1"/>
              <a:gd name="f151" fmla="*/ f122 f49 1"/>
              <a:gd name="f152" fmla="*/ f123 f48 1"/>
              <a:gd name="f153" fmla="*/ f124 f49 1"/>
              <a:gd name="f154" fmla="*/ f125 f48 1"/>
              <a:gd name="f155" fmla="*/ f126 f49 1"/>
              <a:gd name="f156" fmla="*/ f127 f48 1"/>
              <a:gd name="f157" fmla="*/ f128 f49 1"/>
              <a:gd name="f158" fmla="*/ f129 f49 1"/>
              <a:gd name="f159" fmla="*/ f130 f48 1"/>
              <a:gd name="f160" fmla="*/ f131 f48 1"/>
              <a:gd name="f161" fmla="*/ f132 f49 1"/>
              <a:gd name="f162" fmla="*/ f133 f48 1"/>
              <a:gd name="f163" fmla="*/ f134 f49 1"/>
              <a:gd name="f164" fmla="*/ f135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0" y="f141"/>
              </a:cxn>
              <a:cxn ang="f110">
                <a:pos x="f142" y="f141"/>
              </a:cxn>
              <a:cxn ang="f110">
                <a:pos x="f142" y="f143"/>
              </a:cxn>
              <a:cxn ang="f110">
                <a:pos x="f144" y="f145"/>
              </a:cxn>
              <a:cxn ang="f110">
                <a:pos x="f146" y="f147"/>
              </a:cxn>
              <a:cxn ang="f110">
                <a:pos x="f148" y="f149"/>
              </a:cxn>
              <a:cxn ang="f110">
                <a:pos x="f150" y="f151"/>
              </a:cxn>
              <a:cxn ang="f110">
                <a:pos x="f152" y="f153"/>
              </a:cxn>
              <a:cxn ang="f110">
                <a:pos x="f154" y="f155"/>
              </a:cxn>
              <a:cxn ang="f110">
                <a:pos x="f154" y="f141"/>
              </a:cxn>
              <a:cxn ang="f110">
                <a:pos x="f156" y="f141"/>
              </a:cxn>
              <a:cxn ang="f110">
                <a:pos x="f156" y="f157"/>
              </a:cxn>
              <a:cxn ang="f110">
                <a:pos x="f154" y="f157"/>
              </a:cxn>
              <a:cxn ang="f110">
                <a:pos x="f154" y="f158"/>
              </a:cxn>
              <a:cxn ang="f110">
                <a:pos x="f159" y="f157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40" y="f164"/>
              </a:cxn>
              <a:cxn ang="f110">
                <a:pos x="f140" y="f141"/>
              </a:cxn>
            </a:cxnLst>
            <a:rect l="f136" t="f139" r="f137" b="f138"/>
            <a:pathLst>
              <a:path w="79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10" y="f28"/>
                  <a:pt x="f30" y="f26"/>
                  <a:pt x="f31" y="f22"/>
                </a:cubicBezTo>
                <a:cubicBezTo>
                  <a:pt x="f32" y="f33"/>
                  <a:pt x="f20" y="f34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3" y="f37"/>
                  <a:pt x="f38" y="f39"/>
                  <a:pt x="f13" y="f35"/>
                </a:cubicBezTo>
                <a:cubicBezTo>
                  <a:pt x="f40" y="f41"/>
                  <a:pt x="f42" y="f5"/>
                  <a:pt x="f43" y="f5"/>
                </a:cubicBezTo>
                <a:cubicBezTo>
                  <a:pt x="f19" y="f5"/>
                  <a:pt x="f44" y="f35"/>
                  <a:pt x="f45" y="f37"/>
                </a:cubicBezTo>
                <a:cubicBezTo>
                  <a:pt x="f46" y="f28"/>
                  <a:pt x="f6" y="f16"/>
                  <a:pt x="f6" y="f40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8" name="Freeform 77"/>
          <p:cNvSpPr/>
          <p:nvPr/>
        </p:nvSpPr>
        <p:spPr>
          <a:xfrm>
            <a:off x="4625611" y="4651644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6"/>
              <a:gd name="f37" fmla="val 32"/>
              <a:gd name="f38" fmla="val 37"/>
              <a:gd name="f39" fmla="val 1"/>
              <a:gd name="f40" fmla="val 43"/>
              <a:gd name="f41" fmla="val 67"/>
              <a:gd name="f42" fmla="val 72"/>
              <a:gd name="f43" fmla="val 77"/>
              <a:gd name="f44" fmla="val 36"/>
              <a:gd name="f45" fmla="+- 0 0 -90"/>
              <a:gd name="f46" fmla="*/ f3 1 80"/>
              <a:gd name="f47" fmla="*/ f4 1 98"/>
              <a:gd name="f48" fmla="+- f7 0 f5"/>
              <a:gd name="f49" fmla="+- f6 0 f5"/>
              <a:gd name="f50" fmla="*/ f45 f0 1"/>
              <a:gd name="f51" fmla="*/ f49 1 80"/>
              <a:gd name="f52" fmla="*/ f48 1 98"/>
              <a:gd name="f53" fmla="*/ 80 f49 1"/>
              <a:gd name="f54" fmla="*/ 98 f48 1"/>
              <a:gd name="f55" fmla="*/ 64 f49 1"/>
              <a:gd name="f56" fmla="*/ 44 f48 1"/>
              <a:gd name="f57" fmla="*/ 63 f49 1"/>
              <a:gd name="f58" fmla="*/ 31 f48 1"/>
              <a:gd name="f59" fmla="*/ 60 f49 1"/>
              <a:gd name="f60" fmla="*/ 22 f48 1"/>
              <a:gd name="f61" fmla="*/ 54 f49 1"/>
              <a:gd name="f62" fmla="*/ 17 f48 1"/>
              <a:gd name="f63" fmla="*/ 44 f49 1"/>
              <a:gd name="f64" fmla="*/ 15 f48 1"/>
              <a:gd name="f65" fmla="*/ 30 f49 1"/>
              <a:gd name="f66" fmla="*/ 18 f48 1"/>
              <a:gd name="f67" fmla="*/ 16 f49 1"/>
              <a:gd name="f68" fmla="*/ 27 f48 1"/>
              <a:gd name="f69" fmla="*/ 0 f49 1"/>
              <a:gd name="f70" fmla="*/ 3 f48 1"/>
              <a:gd name="f71" fmla="*/ 13 f48 1"/>
              <a:gd name="f72" fmla="*/ 32 f49 1"/>
              <a:gd name="f73" fmla="*/ 48 f49 1"/>
              <a:gd name="f74" fmla="*/ 0 f48 1"/>
              <a:gd name="f75" fmla="*/ 72 f49 1"/>
              <a:gd name="f76" fmla="*/ 9 f48 1"/>
              <a:gd name="f77" fmla="*/ 36 f48 1"/>
              <a:gd name="f78" fmla="*/ f50 1 f2"/>
              <a:gd name="f79" fmla="*/ f53 1 80"/>
              <a:gd name="f80" fmla="*/ f54 1 98"/>
              <a:gd name="f81" fmla="*/ f55 1 80"/>
              <a:gd name="f82" fmla="*/ f56 1 98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98"/>
              <a:gd name="f98" fmla="*/ f72 1 80"/>
              <a:gd name="f99" fmla="*/ f73 1 80"/>
              <a:gd name="f100" fmla="*/ f74 1 98"/>
              <a:gd name="f101" fmla="*/ f75 1 80"/>
              <a:gd name="f102" fmla="*/ f76 1 98"/>
              <a:gd name="f103" fmla="*/ f77 1 98"/>
              <a:gd name="f104" fmla="*/ 0 1 f51"/>
              <a:gd name="f105" fmla="*/ f6 1 f51"/>
              <a:gd name="f106" fmla="*/ 0 1 f52"/>
              <a:gd name="f107" fmla="*/ f7 1 f52"/>
              <a:gd name="f108" fmla="+- f78 0 f1"/>
              <a:gd name="f109" fmla="*/ f79 1 f51"/>
              <a:gd name="f110" fmla="*/ f80 1 f52"/>
              <a:gd name="f111" fmla="*/ f81 1 f51"/>
              <a:gd name="f112" fmla="*/ f82 1 f52"/>
              <a:gd name="f113" fmla="*/ f83 1 f51"/>
              <a:gd name="f114" fmla="*/ f84 1 f52"/>
              <a:gd name="f115" fmla="*/ f85 1 f51"/>
              <a:gd name="f116" fmla="*/ f86 1 f52"/>
              <a:gd name="f117" fmla="*/ f87 1 f51"/>
              <a:gd name="f118" fmla="*/ f88 1 f52"/>
              <a:gd name="f119" fmla="*/ f89 1 f51"/>
              <a:gd name="f120" fmla="*/ f90 1 f52"/>
              <a:gd name="f121" fmla="*/ f91 1 f51"/>
              <a:gd name="f122" fmla="*/ f92 1 f52"/>
              <a:gd name="f123" fmla="*/ f93 1 f51"/>
              <a:gd name="f124" fmla="*/ f94 1 f52"/>
              <a:gd name="f125" fmla="*/ f95 1 f51"/>
              <a:gd name="f126" fmla="*/ f96 1 f52"/>
              <a:gd name="f127" fmla="*/ f97 1 f52"/>
              <a:gd name="f128" fmla="*/ f98 1 f51"/>
              <a:gd name="f129" fmla="*/ f99 1 f51"/>
              <a:gd name="f130" fmla="*/ f100 1 f52"/>
              <a:gd name="f131" fmla="*/ f101 1 f51"/>
              <a:gd name="f132" fmla="*/ f102 1 f52"/>
              <a:gd name="f133" fmla="*/ f103 1 f52"/>
              <a:gd name="f134" fmla="*/ f104 f46 1"/>
              <a:gd name="f135" fmla="*/ f105 f46 1"/>
              <a:gd name="f136" fmla="*/ f107 f47 1"/>
              <a:gd name="f137" fmla="*/ f106 f47 1"/>
              <a:gd name="f138" fmla="*/ f109 f46 1"/>
              <a:gd name="f139" fmla="*/ f110 f47 1"/>
              <a:gd name="f140" fmla="*/ f111 f46 1"/>
              <a:gd name="f141" fmla="*/ f112 f47 1"/>
              <a:gd name="f142" fmla="*/ f113 f46 1"/>
              <a:gd name="f143" fmla="*/ f114 f47 1"/>
              <a:gd name="f144" fmla="*/ f115 f46 1"/>
              <a:gd name="f145" fmla="*/ f116 f47 1"/>
              <a:gd name="f146" fmla="*/ f117 f46 1"/>
              <a:gd name="f147" fmla="*/ f118 f47 1"/>
              <a:gd name="f148" fmla="*/ f119 f46 1"/>
              <a:gd name="f149" fmla="*/ f120 f47 1"/>
              <a:gd name="f150" fmla="*/ f121 f46 1"/>
              <a:gd name="f151" fmla="*/ f122 f47 1"/>
              <a:gd name="f152" fmla="*/ f123 f46 1"/>
              <a:gd name="f153" fmla="*/ f124 f47 1"/>
              <a:gd name="f154" fmla="*/ f125 f46 1"/>
              <a:gd name="f155" fmla="*/ f126 f47 1"/>
              <a:gd name="f156" fmla="*/ f127 f47 1"/>
              <a:gd name="f157" fmla="*/ f128 f46 1"/>
              <a:gd name="f158" fmla="*/ f129 f46 1"/>
              <a:gd name="f159" fmla="*/ f130 f47 1"/>
              <a:gd name="f160" fmla="*/ f131 f46 1"/>
              <a:gd name="f161" fmla="*/ f132 f47 1"/>
              <a:gd name="f162" fmla="*/ f133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8">
                <a:pos x="f138" y="f139"/>
              </a:cxn>
              <a:cxn ang="f108">
                <a:pos x="f140" y="f139"/>
              </a:cxn>
              <a:cxn ang="f108">
                <a:pos x="f140" y="f141"/>
              </a:cxn>
              <a:cxn ang="f108">
                <a:pos x="f142" y="f143"/>
              </a:cxn>
              <a:cxn ang="f108">
                <a:pos x="f144" y="f145"/>
              </a:cxn>
              <a:cxn ang="f108">
                <a:pos x="f146" y="f147"/>
              </a:cxn>
              <a:cxn ang="f108">
                <a:pos x="f148" y="f149"/>
              </a:cxn>
              <a:cxn ang="f108">
                <a:pos x="f150" y="f151"/>
              </a:cxn>
              <a:cxn ang="f108">
                <a:pos x="f152" y="f153"/>
              </a:cxn>
              <a:cxn ang="f108">
                <a:pos x="f152" y="f139"/>
              </a:cxn>
              <a:cxn ang="f108">
                <a:pos x="f154" y="f139"/>
              </a:cxn>
              <a:cxn ang="f108">
                <a:pos x="f154" y="f155"/>
              </a:cxn>
              <a:cxn ang="f108">
                <a:pos x="f152" y="f155"/>
              </a:cxn>
              <a:cxn ang="f108">
                <a:pos x="f152" y="f156"/>
              </a:cxn>
              <a:cxn ang="f108">
                <a:pos x="f157" y="f155"/>
              </a:cxn>
              <a:cxn ang="f108">
                <a:pos x="f158" y="f159"/>
              </a:cxn>
              <a:cxn ang="f108">
                <a:pos x="f160" y="f161"/>
              </a:cxn>
              <a:cxn ang="f108">
                <a:pos x="f138" y="f162"/>
              </a:cxn>
              <a:cxn ang="f108">
                <a:pos x="f138" y="f139"/>
              </a:cxn>
            </a:cxnLst>
            <a:rect l="f134" t="f137" r="f135" b="f13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14" y="f36"/>
                  <a:pt x="f37" y="f33"/>
                </a:cubicBezTo>
                <a:cubicBezTo>
                  <a:pt x="f38" y="f39"/>
                  <a:pt x="f40" y="f5"/>
                  <a:pt x="f27" y="f5"/>
                </a:cubicBezTo>
                <a:cubicBezTo>
                  <a:pt x="f19" y="f5"/>
                  <a:pt x="f41" y="f33"/>
                  <a:pt x="f42" y="f35"/>
                </a:cubicBezTo>
                <a:cubicBezTo>
                  <a:pt x="f43" y="f28"/>
                  <a:pt x="f6" y="f16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9" name="Freeform 78"/>
          <p:cNvSpPr/>
          <p:nvPr/>
        </p:nvSpPr>
        <p:spPr>
          <a:xfrm>
            <a:off x="4767178" y="4651644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63"/>
              <a:gd name="f12" fmla="val 19"/>
              <a:gd name="f13" fmla="val 67"/>
              <a:gd name="f14" fmla="val 21"/>
              <a:gd name="f15" fmla="val 72"/>
              <a:gd name="f16" fmla="val 23"/>
              <a:gd name="f17" fmla="val 75"/>
              <a:gd name="f18" fmla="val 26"/>
              <a:gd name="f19" fmla="val 78"/>
              <a:gd name="f20" fmla="val 29"/>
              <a:gd name="f21" fmla="val 81"/>
              <a:gd name="f22" fmla="val 33"/>
              <a:gd name="f23" fmla="val 83"/>
              <a:gd name="f24" fmla="val 37"/>
              <a:gd name="f25" fmla="val 84"/>
              <a:gd name="f26" fmla="val 41"/>
              <a:gd name="f27" fmla="val 85"/>
              <a:gd name="f28" fmla="val 46"/>
              <a:gd name="f29" fmla="val 86"/>
              <a:gd name="f30" fmla="val 50"/>
              <a:gd name="f31" fmla="val 57"/>
              <a:gd name="f32" fmla="val 64"/>
              <a:gd name="f33" fmla="val 70"/>
              <a:gd name="f34" fmla="val 82"/>
              <a:gd name="f35" fmla="val 77"/>
              <a:gd name="f36" fmla="val 80"/>
              <a:gd name="f37" fmla="val 92"/>
              <a:gd name="f38" fmla="val 94"/>
              <a:gd name="f39" fmla="val 74"/>
              <a:gd name="f40" fmla="val 96"/>
              <a:gd name="f41" fmla="val 68"/>
              <a:gd name="f42" fmla="val 98"/>
              <a:gd name="f43" fmla="val 99"/>
              <a:gd name="f44" fmla="val 51"/>
              <a:gd name="f45" fmla="val 35"/>
              <a:gd name="f46" fmla="val 22"/>
              <a:gd name="f47" fmla="val 14"/>
              <a:gd name="f48" fmla="val 5"/>
              <a:gd name="f49" fmla="val 79"/>
              <a:gd name="f50" fmla="val 4"/>
              <a:gd name="f51" fmla="val 13"/>
              <a:gd name="f52" fmla="val 47"/>
              <a:gd name="f53" fmla="val 60"/>
              <a:gd name="f54" fmla="val 69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5"/>
              <a:gd name="f66" fmla="val 54"/>
              <a:gd name="f67" fmla="val 30"/>
              <a:gd name="f68" fmla="val 16"/>
              <a:gd name="f69" fmla="val 32"/>
              <a:gd name="f70" fmla="+- 0 0 -90"/>
              <a:gd name="f71" fmla="*/ f3 1 87"/>
              <a:gd name="f72" fmla="*/ f4 1 100"/>
              <a:gd name="f73" fmla="+- f7 0 f5"/>
              <a:gd name="f74" fmla="+- f6 0 f5"/>
              <a:gd name="f75" fmla="*/ f70 f0 1"/>
              <a:gd name="f76" fmla="*/ f74 1 87"/>
              <a:gd name="f77" fmla="*/ f73 1 100"/>
              <a:gd name="f78" fmla="*/ 87 f74 1"/>
              <a:gd name="f79" fmla="*/ 52 f73 1"/>
              <a:gd name="f80" fmla="*/ 17 f74 1"/>
              <a:gd name="f81" fmla="*/ 19 f74 1"/>
              <a:gd name="f82" fmla="*/ 67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2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51 f74 1"/>
              <a:gd name="f98" fmla="*/ 100 f73 1"/>
              <a:gd name="f99" fmla="*/ 14 f74 1"/>
              <a:gd name="f100" fmla="*/ 87 f73 1"/>
              <a:gd name="f101" fmla="*/ 0 f74 1"/>
              <a:gd name="f102" fmla="*/ 51 f73 1"/>
              <a:gd name="f103" fmla="*/ 13 f74 1"/>
              <a:gd name="f104" fmla="*/ 14 f73 1"/>
              <a:gd name="f105" fmla="*/ 47 f74 1"/>
              <a:gd name="f106" fmla="*/ 0 f73 1"/>
              <a:gd name="f107" fmla="*/ 76 f74 1"/>
              <a:gd name="f108" fmla="*/ 11 f73 1"/>
              <a:gd name="f109" fmla="*/ 43 f73 1"/>
              <a:gd name="f110" fmla="*/ 71 f74 1"/>
              <a:gd name="f111" fmla="*/ 40 f73 1"/>
              <a:gd name="f112" fmla="*/ 65 f74 1"/>
              <a:gd name="f113" fmla="*/ 20 f73 1"/>
              <a:gd name="f114" fmla="*/ 46 f74 1"/>
              <a:gd name="f115" fmla="*/ 13 f73 1"/>
              <a:gd name="f116" fmla="*/ 25 f74 1"/>
              <a:gd name="f117" fmla="*/ 21 f73 1"/>
              <a:gd name="f118" fmla="*/ f75 1 f2"/>
              <a:gd name="f119" fmla="*/ f78 1 87"/>
              <a:gd name="f120" fmla="*/ f79 1 100"/>
              <a:gd name="f121" fmla="*/ f80 1 87"/>
              <a:gd name="f122" fmla="*/ f81 1 87"/>
              <a:gd name="f123" fmla="*/ f82 1 100"/>
              <a:gd name="f124" fmla="*/ f83 1 87"/>
              <a:gd name="f125" fmla="*/ f84 1 100"/>
              <a:gd name="f126" fmla="*/ f85 1 87"/>
              <a:gd name="f127" fmla="*/ f86 1 100"/>
              <a:gd name="f128" fmla="*/ f87 1 87"/>
              <a:gd name="f129" fmla="*/ f88 1 100"/>
              <a:gd name="f130" fmla="*/ f89 1 87"/>
              <a:gd name="f131" fmla="*/ f90 1 100"/>
              <a:gd name="f132" fmla="*/ f91 1 87"/>
              <a:gd name="f133" fmla="*/ f92 1 100"/>
              <a:gd name="f134" fmla="*/ f93 1 87"/>
              <a:gd name="f135" fmla="*/ f94 1 100"/>
              <a:gd name="f136" fmla="*/ f95 1 87"/>
              <a:gd name="f137" fmla="*/ f96 1 100"/>
              <a:gd name="f138" fmla="*/ f97 1 87"/>
              <a:gd name="f139" fmla="*/ f98 1 100"/>
              <a:gd name="f140" fmla="*/ f99 1 87"/>
              <a:gd name="f141" fmla="*/ f100 1 100"/>
              <a:gd name="f142" fmla="*/ f101 1 87"/>
              <a:gd name="f143" fmla="*/ f102 1 100"/>
              <a:gd name="f144" fmla="*/ f103 1 87"/>
              <a:gd name="f145" fmla="*/ f104 1 100"/>
              <a:gd name="f146" fmla="*/ f105 1 87"/>
              <a:gd name="f147" fmla="*/ f106 1 100"/>
              <a:gd name="f148" fmla="*/ f107 1 87"/>
              <a:gd name="f149" fmla="*/ f108 1 100"/>
              <a:gd name="f150" fmla="*/ f109 1 100"/>
              <a:gd name="f151" fmla="*/ f110 1 87"/>
              <a:gd name="f152" fmla="*/ f111 1 100"/>
              <a:gd name="f153" fmla="*/ f112 1 87"/>
              <a:gd name="f154" fmla="*/ f113 1 100"/>
              <a:gd name="f155" fmla="*/ f114 1 87"/>
              <a:gd name="f156" fmla="*/ f115 1 100"/>
              <a:gd name="f157" fmla="*/ f116 1 87"/>
              <a:gd name="f158" fmla="*/ f117 1 100"/>
              <a:gd name="f159" fmla="*/ 0 1 f76"/>
              <a:gd name="f160" fmla="*/ f6 1 f76"/>
              <a:gd name="f161" fmla="*/ 0 1 f77"/>
              <a:gd name="f162" fmla="*/ f7 1 f77"/>
              <a:gd name="f163" fmla="+- f118 0 f1"/>
              <a:gd name="f164" fmla="*/ f119 1 f76"/>
              <a:gd name="f165" fmla="*/ f120 1 f77"/>
              <a:gd name="f166" fmla="*/ f121 1 f76"/>
              <a:gd name="f167" fmla="*/ f122 1 f76"/>
              <a:gd name="f168" fmla="*/ f123 1 f77"/>
              <a:gd name="f169" fmla="*/ f124 1 f76"/>
              <a:gd name="f170" fmla="*/ f125 1 f77"/>
              <a:gd name="f171" fmla="*/ f126 1 f76"/>
              <a:gd name="f172" fmla="*/ f127 1 f77"/>
              <a:gd name="f173" fmla="*/ f128 1 f76"/>
              <a:gd name="f174" fmla="*/ f129 1 f77"/>
              <a:gd name="f175" fmla="*/ f130 1 f76"/>
              <a:gd name="f176" fmla="*/ f131 1 f77"/>
              <a:gd name="f177" fmla="*/ f132 1 f76"/>
              <a:gd name="f178" fmla="*/ f133 1 f77"/>
              <a:gd name="f179" fmla="*/ f134 1 f76"/>
              <a:gd name="f180" fmla="*/ f135 1 f77"/>
              <a:gd name="f181" fmla="*/ f136 1 f76"/>
              <a:gd name="f182" fmla="*/ f137 1 f77"/>
              <a:gd name="f183" fmla="*/ f138 1 f76"/>
              <a:gd name="f184" fmla="*/ f139 1 f77"/>
              <a:gd name="f185" fmla="*/ f140 1 f76"/>
              <a:gd name="f186" fmla="*/ f141 1 f77"/>
              <a:gd name="f187" fmla="*/ f142 1 f76"/>
              <a:gd name="f188" fmla="*/ f143 1 f77"/>
              <a:gd name="f189" fmla="*/ f144 1 f76"/>
              <a:gd name="f190" fmla="*/ f145 1 f77"/>
              <a:gd name="f191" fmla="*/ f146 1 f76"/>
              <a:gd name="f192" fmla="*/ f147 1 f77"/>
              <a:gd name="f193" fmla="*/ f148 1 f76"/>
              <a:gd name="f194" fmla="*/ f149 1 f77"/>
              <a:gd name="f195" fmla="*/ f150 1 f77"/>
              <a:gd name="f196" fmla="*/ f151 1 f76"/>
              <a:gd name="f197" fmla="*/ f152 1 f77"/>
              <a:gd name="f198" fmla="*/ f153 1 f76"/>
              <a:gd name="f199" fmla="*/ f154 1 f77"/>
              <a:gd name="f200" fmla="*/ f155 1 f76"/>
              <a:gd name="f201" fmla="*/ f156 1 f77"/>
              <a:gd name="f202" fmla="*/ f157 1 f76"/>
              <a:gd name="f203" fmla="*/ f158 1 f77"/>
              <a:gd name="f204" fmla="*/ f159 f71 1"/>
              <a:gd name="f205" fmla="*/ f160 f71 1"/>
              <a:gd name="f206" fmla="*/ f162 f72 1"/>
              <a:gd name="f207" fmla="*/ f161 f72 1"/>
              <a:gd name="f208" fmla="*/ f164 f71 1"/>
              <a:gd name="f209" fmla="*/ f165 f72 1"/>
              <a:gd name="f210" fmla="*/ f166 f71 1"/>
              <a:gd name="f211" fmla="*/ f167 f71 1"/>
              <a:gd name="f212" fmla="*/ f168 f72 1"/>
              <a:gd name="f213" fmla="*/ f169 f71 1"/>
              <a:gd name="f214" fmla="*/ f170 f72 1"/>
              <a:gd name="f215" fmla="*/ f171 f71 1"/>
              <a:gd name="f216" fmla="*/ f172 f72 1"/>
              <a:gd name="f217" fmla="*/ f173 f71 1"/>
              <a:gd name="f218" fmla="*/ f174 f72 1"/>
              <a:gd name="f219" fmla="*/ f175 f71 1"/>
              <a:gd name="f220" fmla="*/ f176 f72 1"/>
              <a:gd name="f221" fmla="*/ f177 f71 1"/>
              <a:gd name="f222" fmla="*/ f178 f72 1"/>
              <a:gd name="f223" fmla="*/ f179 f71 1"/>
              <a:gd name="f224" fmla="*/ f180 f72 1"/>
              <a:gd name="f225" fmla="*/ f181 f71 1"/>
              <a:gd name="f226" fmla="*/ f182 f72 1"/>
              <a:gd name="f227" fmla="*/ f183 f71 1"/>
              <a:gd name="f228" fmla="*/ f184 f72 1"/>
              <a:gd name="f229" fmla="*/ f185 f71 1"/>
              <a:gd name="f230" fmla="*/ f186 f72 1"/>
              <a:gd name="f231" fmla="*/ f187 f71 1"/>
              <a:gd name="f232" fmla="*/ f188 f72 1"/>
              <a:gd name="f233" fmla="*/ f189 f71 1"/>
              <a:gd name="f234" fmla="*/ f190 f72 1"/>
              <a:gd name="f235" fmla="*/ f191 f71 1"/>
              <a:gd name="f236" fmla="*/ f192 f72 1"/>
              <a:gd name="f237" fmla="*/ f193 f71 1"/>
              <a:gd name="f238" fmla="*/ f194 f72 1"/>
              <a:gd name="f239" fmla="*/ f195 f72 1"/>
              <a:gd name="f240" fmla="*/ f196 f71 1"/>
              <a:gd name="f241" fmla="*/ f197 f72 1"/>
              <a:gd name="f242" fmla="*/ f198 f71 1"/>
              <a:gd name="f243" fmla="*/ f199 f72 1"/>
              <a:gd name="f244" fmla="*/ f200 f71 1"/>
              <a:gd name="f245" fmla="*/ f201 f72 1"/>
              <a:gd name="f246" fmla="*/ f202 f71 1"/>
              <a:gd name="f247" fmla="*/ f203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3">
                <a:pos x="f208" y="f209"/>
              </a:cxn>
              <a:cxn ang="f163">
                <a:pos x="f210" y="f209"/>
              </a:cxn>
              <a:cxn ang="f163">
                <a:pos x="f211" y="f212"/>
              </a:cxn>
              <a:cxn ang="f163">
                <a:pos x="f213" y="f214"/>
              </a:cxn>
              <a:cxn ang="f163">
                <a:pos x="f215" y="f216"/>
              </a:cxn>
              <a:cxn ang="f163">
                <a:pos x="f217" y="f218"/>
              </a:cxn>
              <a:cxn ang="f163">
                <a:pos x="f219" y="f220"/>
              </a:cxn>
              <a:cxn ang="f163">
                <a:pos x="f221" y="f222"/>
              </a:cxn>
              <a:cxn ang="f163">
                <a:pos x="f223" y="f222"/>
              </a:cxn>
              <a:cxn ang="f163">
                <a:pos x="f223" y="f224"/>
              </a:cxn>
              <a:cxn ang="f163">
                <a:pos x="f225" y="f226"/>
              </a:cxn>
              <a:cxn ang="f163">
                <a:pos x="f227" y="f228"/>
              </a:cxn>
              <a:cxn ang="f163">
                <a:pos x="f229" y="f230"/>
              </a:cxn>
              <a:cxn ang="f163">
                <a:pos x="f231" y="f232"/>
              </a:cxn>
              <a:cxn ang="f163">
                <a:pos x="f233" y="f234"/>
              </a:cxn>
              <a:cxn ang="f163">
                <a:pos x="f235" y="f236"/>
              </a:cxn>
              <a:cxn ang="f163">
                <a:pos x="f237" y="f238"/>
              </a:cxn>
              <a:cxn ang="f163">
                <a:pos x="f208" y="f239"/>
              </a:cxn>
              <a:cxn ang="f163">
                <a:pos x="f208" y="f209"/>
              </a:cxn>
              <a:cxn ang="f163">
                <a:pos x="f240" y="f241"/>
              </a:cxn>
              <a:cxn ang="f163">
                <a:pos x="f242" y="f243"/>
              </a:cxn>
              <a:cxn ang="f163">
                <a:pos x="f244" y="f245"/>
              </a:cxn>
              <a:cxn ang="f163">
                <a:pos x="f246" y="f247"/>
              </a:cxn>
              <a:cxn ang="f163">
                <a:pos x="f210" y="f241"/>
              </a:cxn>
              <a:cxn ang="f163">
                <a:pos x="f240" y="f241"/>
              </a:cxn>
            </a:cxnLst>
            <a:rect l="f204" t="f207" r="f205" b="f206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9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31" y="f29"/>
                  <a:pt x="f32" y="f27"/>
                  <a:pt x="f33" y="f34"/>
                </a:cubicBezTo>
                <a:cubicBezTo>
                  <a:pt x="f35" y="f36"/>
                  <a:pt x="f21" y="f35"/>
                  <a:pt x="f25" y="f17"/>
                </a:cubicBezTo>
                <a:lnTo>
                  <a:pt x="f27" y="f17"/>
                </a:lnTo>
                <a:lnTo>
                  <a:pt x="f27" y="f37"/>
                </a:lnTo>
                <a:cubicBezTo>
                  <a:pt x="f36" y="f38"/>
                  <a:pt x="f39" y="f40"/>
                  <a:pt x="f41" y="f42"/>
                </a:cubicBezTo>
                <a:cubicBezTo>
                  <a:pt x="f11" y="f43"/>
                  <a:pt x="f31" y="f7"/>
                  <a:pt x="f44" y="f7"/>
                </a:cubicBezTo>
                <a:cubicBezTo>
                  <a:pt x="f45" y="f7"/>
                  <a:pt x="f46" y="f40"/>
                  <a:pt x="f47" y="f6"/>
                </a:cubicBezTo>
                <a:cubicBezTo>
                  <a:pt x="f48" y="f49"/>
                  <a:pt x="f5" y="f13"/>
                  <a:pt x="f5" y="f44"/>
                </a:cubicBezTo>
                <a:cubicBezTo>
                  <a:pt x="f5" y="f45"/>
                  <a:pt x="f50" y="f16"/>
                  <a:pt x="f51" y="f47"/>
                </a:cubicBezTo>
                <a:cubicBezTo>
                  <a:pt x="f46" y="f50"/>
                  <a:pt x="f22" y="f5"/>
                  <a:pt x="f52" y="f5"/>
                </a:cubicBezTo>
                <a:cubicBezTo>
                  <a:pt x="f53" y="f5"/>
                  <a:pt x="f54" y="f50"/>
                  <a:pt x="f55" y="f56"/>
                </a:cubicBezTo>
                <a:cubicBezTo>
                  <a:pt x="f23" y="f12"/>
                  <a:pt x="f6" y="f20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4" y="f61"/>
                  <a:pt x="f62" y="f63"/>
                </a:cubicBezTo>
                <a:cubicBezTo>
                  <a:pt x="f64" y="f65"/>
                  <a:pt x="f66" y="f51"/>
                  <a:pt x="f28" y="f51"/>
                </a:cubicBezTo>
                <a:cubicBezTo>
                  <a:pt x="f24" y="f51"/>
                  <a:pt x="f67" y="f68"/>
                  <a:pt x="f61" y="f14"/>
                </a:cubicBezTo>
                <a:cubicBezTo>
                  <a:pt x="f63" y="f18"/>
                  <a:pt x="f9" y="f69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0" name="Freeform 79"/>
          <p:cNvSpPr/>
          <p:nvPr/>
        </p:nvSpPr>
        <p:spPr>
          <a:xfrm>
            <a:off x="4915183" y="4651644"/>
            <a:ext cx="10296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6"/>
              <a:gd name="f37" fmla="val 32"/>
              <a:gd name="f38" fmla="val 37"/>
              <a:gd name="f39" fmla="val 1"/>
              <a:gd name="f40" fmla="val 43"/>
              <a:gd name="f41" fmla="val 67"/>
              <a:gd name="f42" fmla="val 72"/>
              <a:gd name="f43" fmla="val 77"/>
              <a:gd name="f44" fmla="val 36"/>
              <a:gd name="f45" fmla="+- 0 0 -90"/>
              <a:gd name="f46" fmla="*/ f3 1 80"/>
              <a:gd name="f47" fmla="*/ f4 1 98"/>
              <a:gd name="f48" fmla="+- f7 0 f5"/>
              <a:gd name="f49" fmla="+- f6 0 f5"/>
              <a:gd name="f50" fmla="*/ f45 f0 1"/>
              <a:gd name="f51" fmla="*/ f49 1 80"/>
              <a:gd name="f52" fmla="*/ f48 1 98"/>
              <a:gd name="f53" fmla="*/ 80 f49 1"/>
              <a:gd name="f54" fmla="*/ 98 f48 1"/>
              <a:gd name="f55" fmla="*/ 64 f49 1"/>
              <a:gd name="f56" fmla="*/ 44 f48 1"/>
              <a:gd name="f57" fmla="*/ 63 f49 1"/>
              <a:gd name="f58" fmla="*/ 31 f48 1"/>
              <a:gd name="f59" fmla="*/ 60 f49 1"/>
              <a:gd name="f60" fmla="*/ 22 f48 1"/>
              <a:gd name="f61" fmla="*/ 54 f49 1"/>
              <a:gd name="f62" fmla="*/ 17 f48 1"/>
              <a:gd name="f63" fmla="*/ 44 f49 1"/>
              <a:gd name="f64" fmla="*/ 15 f48 1"/>
              <a:gd name="f65" fmla="*/ 30 f49 1"/>
              <a:gd name="f66" fmla="*/ 18 f48 1"/>
              <a:gd name="f67" fmla="*/ 16 f49 1"/>
              <a:gd name="f68" fmla="*/ 27 f48 1"/>
              <a:gd name="f69" fmla="*/ 0 f49 1"/>
              <a:gd name="f70" fmla="*/ 3 f48 1"/>
              <a:gd name="f71" fmla="*/ 13 f48 1"/>
              <a:gd name="f72" fmla="*/ 32 f49 1"/>
              <a:gd name="f73" fmla="*/ 48 f49 1"/>
              <a:gd name="f74" fmla="*/ 0 f48 1"/>
              <a:gd name="f75" fmla="*/ 72 f49 1"/>
              <a:gd name="f76" fmla="*/ 9 f48 1"/>
              <a:gd name="f77" fmla="*/ 36 f48 1"/>
              <a:gd name="f78" fmla="*/ f50 1 f2"/>
              <a:gd name="f79" fmla="*/ f53 1 80"/>
              <a:gd name="f80" fmla="*/ f54 1 98"/>
              <a:gd name="f81" fmla="*/ f55 1 80"/>
              <a:gd name="f82" fmla="*/ f56 1 98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98"/>
              <a:gd name="f98" fmla="*/ f72 1 80"/>
              <a:gd name="f99" fmla="*/ f73 1 80"/>
              <a:gd name="f100" fmla="*/ f74 1 98"/>
              <a:gd name="f101" fmla="*/ f75 1 80"/>
              <a:gd name="f102" fmla="*/ f76 1 98"/>
              <a:gd name="f103" fmla="*/ f77 1 98"/>
              <a:gd name="f104" fmla="*/ 0 1 f51"/>
              <a:gd name="f105" fmla="*/ f6 1 f51"/>
              <a:gd name="f106" fmla="*/ 0 1 f52"/>
              <a:gd name="f107" fmla="*/ f7 1 f52"/>
              <a:gd name="f108" fmla="+- f78 0 f1"/>
              <a:gd name="f109" fmla="*/ f79 1 f51"/>
              <a:gd name="f110" fmla="*/ f80 1 f52"/>
              <a:gd name="f111" fmla="*/ f81 1 f51"/>
              <a:gd name="f112" fmla="*/ f82 1 f52"/>
              <a:gd name="f113" fmla="*/ f83 1 f51"/>
              <a:gd name="f114" fmla="*/ f84 1 f52"/>
              <a:gd name="f115" fmla="*/ f85 1 f51"/>
              <a:gd name="f116" fmla="*/ f86 1 f52"/>
              <a:gd name="f117" fmla="*/ f87 1 f51"/>
              <a:gd name="f118" fmla="*/ f88 1 f52"/>
              <a:gd name="f119" fmla="*/ f89 1 f51"/>
              <a:gd name="f120" fmla="*/ f90 1 f52"/>
              <a:gd name="f121" fmla="*/ f91 1 f51"/>
              <a:gd name="f122" fmla="*/ f92 1 f52"/>
              <a:gd name="f123" fmla="*/ f93 1 f51"/>
              <a:gd name="f124" fmla="*/ f94 1 f52"/>
              <a:gd name="f125" fmla="*/ f95 1 f51"/>
              <a:gd name="f126" fmla="*/ f96 1 f52"/>
              <a:gd name="f127" fmla="*/ f97 1 f52"/>
              <a:gd name="f128" fmla="*/ f98 1 f51"/>
              <a:gd name="f129" fmla="*/ f99 1 f51"/>
              <a:gd name="f130" fmla="*/ f100 1 f52"/>
              <a:gd name="f131" fmla="*/ f101 1 f51"/>
              <a:gd name="f132" fmla="*/ f102 1 f52"/>
              <a:gd name="f133" fmla="*/ f103 1 f52"/>
              <a:gd name="f134" fmla="*/ f104 f46 1"/>
              <a:gd name="f135" fmla="*/ f105 f46 1"/>
              <a:gd name="f136" fmla="*/ f107 f47 1"/>
              <a:gd name="f137" fmla="*/ f106 f47 1"/>
              <a:gd name="f138" fmla="*/ f109 f46 1"/>
              <a:gd name="f139" fmla="*/ f110 f47 1"/>
              <a:gd name="f140" fmla="*/ f111 f46 1"/>
              <a:gd name="f141" fmla="*/ f112 f47 1"/>
              <a:gd name="f142" fmla="*/ f113 f46 1"/>
              <a:gd name="f143" fmla="*/ f114 f47 1"/>
              <a:gd name="f144" fmla="*/ f115 f46 1"/>
              <a:gd name="f145" fmla="*/ f116 f47 1"/>
              <a:gd name="f146" fmla="*/ f117 f46 1"/>
              <a:gd name="f147" fmla="*/ f118 f47 1"/>
              <a:gd name="f148" fmla="*/ f119 f46 1"/>
              <a:gd name="f149" fmla="*/ f120 f47 1"/>
              <a:gd name="f150" fmla="*/ f121 f46 1"/>
              <a:gd name="f151" fmla="*/ f122 f47 1"/>
              <a:gd name="f152" fmla="*/ f123 f46 1"/>
              <a:gd name="f153" fmla="*/ f124 f47 1"/>
              <a:gd name="f154" fmla="*/ f125 f46 1"/>
              <a:gd name="f155" fmla="*/ f126 f47 1"/>
              <a:gd name="f156" fmla="*/ f127 f47 1"/>
              <a:gd name="f157" fmla="*/ f128 f46 1"/>
              <a:gd name="f158" fmla="*/ f129 f46 1"/>
              <a:gd name="f159" fmla="*/ f130 f47 1"/>
              <a:gd name="f160" fmla="*/ f131 f46 1"/>
              <a:gd name="f161" fmla="*/ f132 f47 1"/>
              <a:gd name="f162" fmla="*/ f133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8">
                <a:pos x="f138" y="f139"/>
              </a:cxn>
              <a:cxn ang="f108">
                <a:pos x="f140" y="f139"/>
              </a:cxn>
              <a:cxn ang="f108">
                <a:pos x="f140" y="f141"/>
              </a:cxn>
              <a:cxn ang="f108">
                <a:pos x="f142" y="f143"/>
              </a:cxn>
              <a:cxn ang="f108">
                <a:pos x="f144" y="f145"/>
              </a:cxn>
              <a:cxn ang="f108">
                <a:pos x="f146" y="f147"/>
              </a:cxn>
              <a:cxn ang="f108">
                <a:pos x="f148" y="f149"/>
              </a:cxn>
              <a:cxn ang="f108">
                <a:pos x="f150" y="f151"/>
              </a:cxn>
              <a:cxn ang="f108">
                <a:pos x="f152" y="f153"/>
              </a:cxn>
              <a:cxn ang="f108">
                <a:pos x="f152" y="f139"/>
              </a:cxn>
              <a:cxn ang="f108">
                <a:pos x="f154" y="f139"/>
              </a:cxn>
              <a:cxn ang="f108">
                <a:pos x="f154" y="f155"/>
              </a:cxn>
              <a:cxn ang="f108">
                <a:pos x="f152" y="f155"/>
              </a:cxn>
              <a:cxn ang="f108">
                <a:pos x="f152" y="f156"/>
              </a:cxn>
              <a:cxn ang="f108">
                <a:pos x="f157" y="f155"/>
              </a:cxn>
              <a:cxn ang="f108">
                <a:pos x="f158" y="f159"/>
              </a:cxn>
              <a:cxn ang="f108">
                <a:pos x="f160" y="f161"/>
              </a:cxn>
              <a:cxn ang="f108">
                <a:pos x="f138" y="f162"/>
              </a:cxn>
              <a:cxn ang="f108">
                <a:pos x="f138" y="f139"/>
              </a:cxn>
            </a:cxnLst>
            <a:rect l="f134" t="f137" r="f135" b="f136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14" y="f36"/>
                  <a:pt x="f37" y="f33"/>
                </a:cubicBezTo>
                <a:cubicBezTo>
                  <a:pt x="f38" y="f39"/>
                  <a:pt x="f40" y="f5"/>
                  <a:pt x="f27" y="f5"/>
                </a:cubicBezTo>
                <a:cubicBezTo>
                  <a:pt x="f19" y="f5"/>
                  <a:pt x="f41" y="f33"/>
                  <a:pt x="f42" y="f35"/>
                </a:cubicBezTo>
                <a:cubicBezTo>
                  <a:pt x="f43" y="f28"/>
                  <a:pt x="f6" y="f16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1" name="Freeform 80"/>
          <p:cNvSpPr/>
          <p:nvPr/>
        </p:nvSpPr>
        <p:spPr>
          <a:xfrm>
            <a:off x="5114668" y="2631057"/>
            <a:ext cx="688543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90"/>
              <a:gd name="f8" fmla="val 35"/>
              <a:gd name="f9" fmla="val 232"/>
              <a:gd name="f10" fmla="val 75"/>
              <a:gd name="f11" fmla="val 322"/>
              <a:gd name="f12" fmla="val 63"/>
              <a:gd name="f13" fmla="val 284"/>
              <a:gd name="f14" fmla="val 86"/>
              <a:gd name="f15" fmla="val 344"/>
              <a:gd name="f16" fmla="val 119"/>
              <a:gd name="f17" fmla="val 122"/>
              <a:gd name="f18" fmla="val 389"/>
              <a:gd name="f19" fmla="val 125"/>
              <a:gd name="f20" fmla="val 388"/>
              <a:gd name="f21" fmla="val 128"/>
              <a:gd name="f22" fmla="val 387"/>
              <a:gd name="f23" fmla="val 184"/>
              <a:gd name="f24" fmla="val 367"/>
              <a:gd name="f25" fmla="val 261"/>
              <a:gd name="f26" fmla="val 385"/>
              <a:gd name="f27" fmla="val 308"/>
              <a:gd name="f28" fmla="val 331"/>
              <a:gd name="f29" fmla="val 373"/>
              <a:gd name="f30" fmla="val 271"/>
              <a:gd name="f31" fmla="val 434"/>
              <a:gd name="f32" fmla="val 202"/>
              <a:gd name="f33" fmla="val 467"/>
              <a:gd name="f34" fmla="val 16"/>
              <a:gd name="f35" fmla="val 447"/>
              <a:gd name="f36" fmla="val 1"/>
              <a:gd name="f37" fmla="val 379"/>
              <a:gd name="f38" fmla="val 371"/>
              <a:gd name="f39" fmla="val 363"/>
              <a:gd name="f40" fmla="val 2"/>
              <a:gd name="f41" fmla="val 297"/>
              <a:gd name="f42" fmla="val 7"/>
              <a:gd name="f43" fmla="val 252"/>
              <a:gd name="f44" fmla="val 11"/>
              <a:gd name="f45" fmla="val 207"/>
              <a:gd name="f46" fmla="val 41"/>
              <a:gd name="f47" fmla="val 158"/>
              <a:gd name="f48" fmla="val 64"/>
              <a:gd name="f49" fmla="val 93"/>
              <a:gd name="f50" fmla="val 161"/>
              <a:gd name="f51" fmla="val 169"/>
              <a:gd name="f52" fmla="+- 0 0 -90"/>
              <a:gd name="f53" fmla="*/ f3 1 510"/>
              <a:gd name="f54" fmla="*/ f4 1 390"/>
              <a:gd name="f55" fmla="+- f7 0 f5"/>
              <a:gd name="f56" fmla="+- f6 0 f5"/>
              <a:gd name="f57" fmla="*/ f52 f0 1"/>
              <a:gd name="f58" fmla="*/ f56 1 510"/>
              <a:gd name="f59" fmla="*/ f55 1 390"/>
              <a:gd name="f60" fmla="*/ 35 f56 1"/>
              <a:gd name="f61" fmla="*/ 232 f55 1"/>
              <a:gd name="f62" fmla="*/ 86 f56 1"/>
              <a:gd name="f63" fmla="*/ 344 f55 1"/>
              <a:gd name="f64" fmla="*/ 119 f56 1"/>
              <a:gd name="f65" fmla="*/ 390 f55 1"/>
              <a:gd name="f66" fmla="*/ 128 f56 1"/>
              <a:gd name="f67" fmla="*/ 387 f55 1"/>
              <a:gd name="f68" fmla="*/ 308 f56 1"/>
              <a:gd name="f69" fmla="*/ 331 f55 1"/>
              <a:gd name="f70" fmla="*/ 467 f56 1"/>
              <a:gd name="f71" fmla="*/ 119 f55 1"/>
              <a:gd name="f72" fmla="*/ 388 f56 1"/>
              <a:gd name="f73" fmla="*/ 1 f55 1"/>
              <a:gd name="f74" fmla="*/ 363 f56 1"/>
              <a:gd name="f75" fmla="*/ 2 f55 1"/>
              <a:gd name="f76" fmla="*/ 207 f56 1"/>
              <a:gd name="f77" fmla="*/ 41 f55 1"/>
              <a:gd name="f78" fmla="*/ 0 f56 1"/>
              <a:gd name="f79" fmla="*/ 169 f55 1"/>
              <a:gd name="f80" fmla="*/ f57 1 f2"/>
              <a:gd name="f81" fmla="*/ f60 1 510"/>
              <a:gd name="f82" fmla="*/ f61 1 390"/>
              <a:gd name="f83" fmla="*/ f62 1 510"/>
              <a:gd name="f84" fmla="*/ f63 1 390"/>
              <a:gd name="f85" fmla="*/ f64 1 510"/>
              <a:gd name="f86" fmla="*/ f65 1 390"/>
              <a:gd name="f87" fmla="*/ f66 1 510"/>
              <a:gd name="f88" fmla="*/ f67 1 390"/>
              <a:gd name="f89" fmla="*/ f68 1 510"/>
              <a:gd name="f90" fmla="*/ f69 1 390"/>
              <a:gd name="f91" fmla="*/ f70 1 510"/>
              <a:gd name="f92" fmla="*/ f71 1 390"/>
              <a:gd name="f93" fmla="*/ f72 1 510"/>
              <a:gd name="f94" fmla="*/ f73 1 390"/>
              <a:gd name="f95" fmla="*/ f74 1 510"/>
              <a:gd name="f96" fmla="*/ f75 1 390"/>
              <a:gd name="f97" fmla="*/ f76 1 510"/>
              <a:gd name="f98" fmla="*/ f77 1 390"/>
              <a:gd name="f99" fmla="*/ f78 1 510"/>
              <a:gd name="f100" fmla="*/ f79 1 390"/>
              <a:gd name="f101" fmla="*/ 0 1 f58"/>
              <a:gd name="f102" fmla="*/ f6 1 f58"/>
              <a:gd name="f103" fmla="*/ 0 1 f59"/>
              <a:gd name="f104" fmla="*/ f7 1 f59"/>
              <a:gd name="f105" fmla="+- f80 0 f1"/>
              <a:gd name="f106" fmla="*/ f81 1 f58"/>
              <a:gd name="f107" fmla="*/ f82 1 f59"/>
              <a:gd name="f108" fmla="*/ f83 1 f58"/>
              <a:gd name="f109" fmla="*/ f84 1 f59"/>
              <a:gd name="f110" fmla="*/ f85 1 f58"/>
              <a:gd name="f111" fmla="*/ f86 1 f59"/>
              <a:gd name="f112" fmla="*/ f87 1 f58"/>
              <a:gd name="f113" fmla="*/ f88 1 f59"/>
              <a:gd name="f114" fmla="*/ f89 1 f58"/>
              <a:gd name="f115" fmla="*/ f90 1 f59"/>
              <a:gd name="f116" fmla="*/ f91 1 f58"/>
              <a:gd name="f117" fmla="*/ f92 1 f59"/>
              <a:gd name="f118" fmla="*/ f93 1 f58"/>
              <a:gd name="f119" fmla="*/ f94 1 f59"/>
              <a:gd name="f120" fmla="*/ f95 1 f58"/>
              <a:gd name="f121" fmla="*/ f96 1 f59"/>
              <a:gd name="f122" fmla="*/ f97 1 f58"/>
              <a:gd name="f123" fmla="*/ f98 1 f59"/>
              <a:gd name="f124" fmla="*/ f99 1 f58"/>
              <a:gd name="f125" fmla="*/ f100 1 f59"/>
              <a:gd name="f126" fmla="*/ f101 f53 1"/>
              <a:gd name="f127" fmla="*/ f102 f53 1"/>
              <a:gd name="f128" fmla="*/ f104 f54 1"/>
              <a:gd name="f129" fmla="*/ f103 f54 1"/>
              <a:gd name="f130" fmla="*/ f106 f53 1"/>
              <a:gd name="f131" fmla="*/ f107 f54 1"/>
              <a:gd name="f132" fmla="*/ f108 f53 1"/>
              <a:gd name="f133" fmla="*/ f109 f54 1"/>
              <a:gd name="f134" fmla="*/ f110 f53 1"/>
              <a:gd name="f135" fmla="*/ f111 f54 1"/>
              <a:gd name="f136" fmla="*/ f112 f53 1"/>
              <a:gd name="f137" fmla="*/ f113 f54 1"/>
              <a:gd name="f138" fmla="*/ f114 f53 1"/>
              <a:gd name="f139" fmla="*/ f115 f54 1"/>
              <a:gd name="f140" fmla="*/ f116 f53 1"/>
              <a:gd name="f141" fmla="*/ f117 f54 1"/>
              <a:gd name="f142" fmla="*/ f118 f53 1"/>
              <a:gd name="f143" fmla="*/ f119 f54 1"/>
              <a:gd name="f144" fmla="*/ f120 f53 1"/>
              <a:gd name="f145" fmla="*/ f121 f54 1"/>
              <a:gd name="f146" fmla="*/ f122 f53 1"/>
              <a:gd name="f147" fmla="*/ f123 f54 1"/>
              <a:gd name="f148" fmla="*/ f124 f53 1"/>
              <a:gd name="f149" fmla="*/ f125 f5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5">
                <a:pos x="f130" y="f131"/>
              </a:cxn>
              <a:cxn ang="f105">
                <a:pos x="f132" y="f133"/>
              </a:cxn>
              <a:cxn ang="f105">
                <a:pos x="f134" y="f135"/>
              </a:cxn>
              <a:cxn ang="f105">
                <a:pos x="f136" y="f137"/>
              </a:cxn>
              <a:cxn ang="f105">
                <a:pos x="f138" y="f139"/>
              </a:cxn>
              <a:cxn ang="f105">
                <a:pos x="f140" y="f141"/>
              </a:cxn>
              <a:cxn ang="f105">
                <a:pos x="f142" y="f143"/>
              </a:cxn>
              <a:cxn ang="f105">
                <a:pos x="f144" y="f145"/>
              </a:cxn>
              <a:cxn ang="f105">
                <a:pos x="f146" y="f147"/>
              </a:cxn>
              <a:cxn ang="f105">
                <a:pos x="f148" y="f149"/>
              </a:cxn>
              <a:cxn ang="f105">
                <a:pos x="f130" y="f131"/>
              </a:cxn>
            </a:cxnLst>
            <a:rect l="f126" t="f129" r="f127" b="f128"/>
            <a:pathLst>
              <a:path w="510" h="39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16" y="f7"/>
                </a:ln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cubicBezTo>
                  <a:pt x="f29" y="f30"/>
                  <a:pt x="f31" y="f32"/>
                  <a:pt x="f33" y="f16"/>
                </a:cubicBezTo>
                <a:cubicBezTo>
                  <a:pt x="f6" y="f34"/>
                  <a:pt x="f35" y="f5"/>
                  <a:pt x="f20" y="f36"/>
                </a:cubicBezTo>
                <a:cubicBezTo>
                  <a:pt x="f37" y="f36"/>
                  <a:pt x="f38" y="f36"/>
                  <a:pt x="f39" y="f40"/>
                </a:cubicBezTo>
                <a:cubicBezTo>
                  <a:pt x="f41" y="f42"/>
                  <a:pt x="f43" y="f44"/>
                  <a:pt x="f45" y="f46"/>
                </a:cubicBezTo>
                <a:cubicBezTo>
                  <a:pt x="f47" y="f48"/>
                  <a:pt x="f49" y="f50"/>
                  <a:pt x="f5" y="f51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2" name="Freeform 81"/>
          <p:cNvSpPr/>
          <p:nvPr/>
        </p:nvSpPr>
        <p:spPr>
          <a:xfrm>
            <a:off x="3686101" y="2663235"/>
            <a:ext cx="682105" cy="52123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10"/>
              <a:gd name="f7" fmla="val 388"/>
              <a:gd name="f8" fmla="val 337"/>
              <a:gd name="f9" fmla="val 304"/>
              <a:gd name="f10" fmla="val 308"/>
              <a:gd name="f11" fmla="val 336"/>
              <a:gd name="f12" fmla="val 376"/>
              <a:gd name="f13" fmla="val 329"/>
              <a:gd name="f14" fmla="val 382"/>
              <a:gd name="f15" fmla="val 224"/>
              <a:gd name="f16" fmla="val 176"/>
              <a:gd name="f17" fmla="val 292"/>
              <a:gd name="f18" fmla="val 113"/>
              <a:gd name="f19" fmla="val 228"/>
              <a:gd name="f20" fmla="val 84"/>
              <a:gd name="f21" fmla="val 170"/>
              <a:gd name="f22" fmla="val 117"/>
              <a:gd name="f23" fmla="val 4"/>
              <a:gd name="f24" fmla="val 53"/>
              <a:gd name="f25" fmla="val 35"/>
              <a:gd name="f26" fmla="val 150"/>
              <a:gd name="f27" fmla="val 38"/>
              <a:gd name="f28" fmla="val 213"/>
              <a:gd name="f29" fmla="val 19"/>
              <a:gd name="f30" fmla="val 12"/>
              <a:gd name="f31" fmla="val 437"/>
              <a:gd name="f32" fmla="val 149"/>
              <a:gd name="f33" fmla="val 476"/>
              <a:gd name="f34" fmla="val 169"/>
              <a:gd name="f35" fmla="val 187"/>
              <a:gd name="f36" fmla="val 466"/>
              <a:gd name="f37" fmla="val 220"/>
              <a:gd name="f38" fmla="val 460"/>
              <a:gd name="f39" fmla="val 217"/>
              <a:gd name="f40" fmla="val 395"/>
              <a:gd name="f41" fmla="val 265"/>
              <a:gd name="f42" fmla="val 417"/>
              <a:gd name="f43" fmla="val 252"/>
              <a:gd name="f44" fmla="+- 0 0 -90"/>
              <a:gd name="f45" fmla="*/ f3 1 510"/>
              <a:gd name="f46" fmla="*/ f4 1 388"/>
              <a:gd name="f47" fmla="+- f7 0 f5"/>
              <a:gd name="f48" fmla="+- f6 0 f5"/>
              <a:gd name="f49" fmla="*/ f44 f0 1"/>
              <a:gd name="f50" fmla="*/ f48 1 510"/>
              <a:gd name="f51" fmla="*/ f47 1 388"/>
              <a:gd name="f52" fmla="*/ 337 f48 1"/>
              <a:gd name="f53" fmla="*/ 304 f47 1"/>
              <a:gd name="f54" fmla="*/ 329 f48 1"/>
              <a:gd name="f55" fmla="*/ 382 f47 1"/>
              <a:gd name="f56" fmla="*/ 113 f48 1"/>
              <a:gd name="f57" fmla="*/ 228 f47 1"/>
              <a:gd name="f58" fmla="*/ 4 f48 1"/>
              <a:gd name="f59" fmla="*/ 53 f47 1"/>
              <a:gd name="f60" fmla="*/ 213 f48 1"/>
              <a:gd name="f61" fmla="*/ 19 f47 1"/>
              <a:gd name="f62" fmla="*/ 476 f48 1"/>
              <a:gd name="f63" fmla="*/ 169 f47 1"/>
              <a:gd name="f64" fmla="*/ 460 f48 1"/>
              <a:gd name="f65" fmla="*/ 217 f47 1"/>
              <a:gd name="f66" fmla="*/ f49 1 f2"/>
              <a:gd name="f67" fmla="*/ f52 1 510"/>
              <a:gd name="f68" fmla="*/ f53 1 388"/>
              <a:gd name="f69" fmla="*/ f54 1 510"/>
              <a:gd name="f70" fmla="*/ f55 1 388"/>
              <a:gd name="f71" fmla="*/ f56 1 510"/>
              <a:gd name="f72" fmla="*/ f57 1 388"/>
              <a:gd name="f73" fmla="*/ f58 1 510"/>
              <a:gd name="f74" fmla="*/ f59 1 388"/>
              <a:gd name="f75" fmla="*/ f60 1 510"/>
              <a:gd name="f76" fmla="*/ f61 1 388"/>
              <a:gd name="f77" fmla="*/ f62 1 510"/>
              <a:gd name="f78" fmla="*/ f63 1 388"/>
              <a:gd name="f79" fmla="*/ f64 1 510"/>
              <a:gd name="f80" fmla="*/ f65 1 388"/>
              <a:gd name="f81" fmla="*/ 0 1 f50"/>
              <a:gd name="f82" fmla="*/ f6 1 f50"/>
              <a:gd name="f83" fmla="*/ 0 1 f51"/>
              <a:gd name="f84" fmla="*/ f7 1 f51"/>
              <a:gd name="f85" fmla="+- f66 0 f1"/>
              <a:gd name="f86" fmla="*/ f67 1 f50"/>
              <a:gd name="f87" fmla="*/ f68 1 f51"/>
              <a:gd name="f88" fmla="*/ f69 1 f50"/>
              <a:gd name="f89" fmla="*/ f70 1 f51"/>
              <a:gd name="f90" fmla="*/ f71 1 f50"/>
              <a:gd name="f91" fmla="*/ f72 1 f51"/>
              <a:gd name="f92" fmla="*/ f73 1 f50"/>
              <a:gd name="f93" fmla="*/ f74 1 f51"/>
              <a:gd name="f94" fmla="*/ f75 1 f50"/>
              <a:gd name="f95" fmla="*/ f76 1 f51"/>
              <a:gd name="f96" fmla="*/ f77 1 f50"/>
              <a:gd name="f97" fmla="*/ f78 1 f51"/>
              <a:gd name="f98" fmla="*/ f79 1 f50"/>
              <a:gd name="f99" fmla="*/ f80 1 f51"/>
              <a:gd name="f100" fmla="*/ f81 f45 1"/>
              <a:gd name="f101" fmla="*/ f82 f45 1"/>
              <a:gd name="f102" fmla="*/ f84 f46 1"/>
              <a:gd name="f103" fmla="*/ f83 f46 1"/>
              <a:gd name="f104" fmla="*/ f86 f45 1"/>
              <a:gd name="f105" fmla="*/ f87 f46 1"/>
              <a:gd name="f106" fmla="*/ f88 f45 1"/>
              <a:gd name="f107" fmla="*/ f89 f46 1"/>
              <a:gd name="f108" fmla="*/ f90 f45 1"/>
              <a:gd name="f109" fmla="*/ f91 f46 1"/>
              <a:gd name="f110" fmla="*/ f92 f45 1"/>
              <a:gd name="f111" fmla="*/ f93 f46 1"/>
              <a:gd name="f112" fmla="*/ f94 f45 1"/>
              <a:gd name="f113" fmla="*/ f95 f46 1"/>
              <a:gd name="f114" fmla="*/ f96 f45 1"/>
              <a:gd name="f115" fmla="*/ f97 f46 1"/>
              <a:gd name="f116" fmla="*/ f98 f45 1"/>
              <a:gd name="f117" fmla="*/ f99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5">
                <a:pos x="f104" y="f105"/>
              </a:cxn>
              <a:cxn ang="f85">
                <a:pos x="f106" y="f107"/>
              </a:cxn>
              <a:cxn ang="f85">
                <a:pos x="f108" y="f109"/>
              </a:cxn>
              <a:cxn ang="f85">
                <a:pos x="f110" y="f111"/>
              </a:cxn>
              <a:cxn ang="f85">
                <a:pos x="f112" y="f113"/>
              </a:cxn>
              <a:cxn ang="f85">
                <a:pos x="f114" y="f115"/>
              </a:cxn>
              <a:cxn ang="f85">
                <a:pos x="f116" y="f117"/>
              </a:cxn>
              <a:cxn ang="f85">
                <a:pos x="f104" y="f105"/>
              </a:cxn>
            </a:cxnLst>
            <a:rect l="f100" t="f103" r="f101" b="f102"/>
            <a:pathLst>
              <a:path w="510" h="388">
                <a:moveTo>
                  <a:pt x="f8" y="f9"/>
                </a:moveTo>
                <a:cubicBezTo>
                  <a:pt x="f8" y="f10"/>
                  <a:pt x="f11" y="f12"/>
                  <a:pt x="f13" y="f14"/>
                </a:cubicBezTo>
                <a:cubicBezTo>
                  <a:pt x="f15" y="f7"/>
                  <a:pt x="f16" y="f17"/>
                  <a:pt x="f18" y="f19"/>
                </a:cubicBezTo>
                <a:cubicBezTo>
                  <a:pt x="f20" y="f21"/>
                  <a:pt x="f5" y="f22"/>
                  <a:pt x="f23" y="f24"/>
                </a:cubicBezTo>
                <a:cubicBezTo>
                  <a:pt x="f25" y="f5"/>
                  <a:pt x="f26" y="f27"/>
                  <a:pt x="f28" y="f29"/>
                </a:cubicBezTo>
                <a:cubicBezTo>
                  <a:pt x="f17" y="f30"/>
                  <a:pt x="f31" y="f32"/>
                  <a:pt x="f33" y="f34"/>
                </a:cubicBezTo>
                <a:cubicBezTo>
                  <a:pt x="f6" y="f35"/>
                  <a:pt x="f36" y="f37"/>
                  <a:pt x="f38" y="f39"/>
                </a:cubicBezTo>
                <a:cubicBezTo>
                  <a:pt x="f40" y="f41"/>
                  <a:pt x="f42" y="f43"/>
                  <a:pt x="f8" y="f9"/>
                </a:cubicBez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3" name="Freeform 82"/>
          <p:cNvSpPr/>
          <p:nvPr/>
        </p:nvSpPr>
        <p:spPr>
          <a:xfrm>
            <a:off x="4130107" y="2167740"/>
            <a:ext cx="1119691" cy="10746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4"/>
              <a:gd name="f7" fmla="val 804"/>
              <a:gd name="f8" fmla="val 830"/>
              <a:gd name="f9" fmla="val 773"/>
              <a:gd name="f10" fmla="val 828"/>
              <a:gd name="f11" fmla="val 724"/>
              <a:gd name="f12" fmla="val 588"/>
              <a:gd name="f13" fmla="val 457"/>
              <a:gd name="f14" fmla="val 594"/>
              <a:gd name="f15" fmla="val 249"/>
              <a:gd name="f16" fmla="val 599"/>
              <a:gd name="f17" fmla="val 746"/>
              <a:gd name="f18" fmla="val 6"/>
              <a:gd name="f19" fmla="val 717"/>
              <a:gd name="f20" fmla="val 17"/>
              <a:gd name="f21" fmla="val 659"/>
              <a:gd name="f22" fmla="val 86"/>
              <a:gd name="f23" fmla="val 638"/>
              <a:gd name="f24" fmla="val 127"/>
              <a:gd name="f25" fmla="val 162"/>
              <a:gd name="f26" fmla="val 556"/>
              <a:gd name="f27" fmla="val 169"/>
              <a:gd name="f28" fmla="val 519"/>
              <a:gd name="f29" fmla="val 174"/>
              <a:gd name="f30" fmla="val 469"/>
              <a:gd name="f31" fmla="val 419"/>
              <a:gd name="f32" fmla="val 170"/>
              <a:gd name="f33" fmla="val 512"/>
              <a:gd name="f34" fmla="val 184"/>
              <a:gd name="f35" fmla="val 422"/>
              <a:gd name="f36" fmla="val 197"/>
              <a:gd name="f37" fmla="val 332"/>
              <a:gd name="f38" fmla="val 187"/>
              <a:gd name="f39" fmla="val 240"/>
              <a:gd name="f40" fmla="val 190"/>
              <a:gd name="f41" fmla="val 150"/>
              <a:gd name="f42" fmla="val 177"/>
              <a:gd name="f43" fmla="val 67"/>
              <a:gd name="f44" fmla="val 273"/>
              <a:gd name="f45" fmla="val 16"/>
              <a:gd name="f46" fmla="val 310"/>
              <a:gd name="f47" fmla="val 90"/>
              <a:gd name="f48" fmla="val 350"/>
              <a:gd name="f49" fmla="val 145"/>
              <a:gd name="f50" fmla="val 299"/>
              <a:gd name="f51" fmla="val 217"/>
              <a:gd name="f52" fmla="val 322"/>
              <a:gd name="f53" fmla="val 275"/>
              <a:gd name="f54" fmla="val 337"/>
              <a:gd name="f55" fmla="val 398"/>
              <a:gd name="f56" fmla="val 382"/>
              <a:gd name="f57" fmla="val 459"/>
              <a:gd name="f58" fmla="val 361"/>
              <a:gd name="f59" fmla="val 543"/>
              <a:gd name="f60" fmla="val 591"/>
              <a:gd name="f61" fmla="val 238"/>
              <a:gd name="f62" fmla="val 566"/>
              <a:gd name="f63" fmla="val 156"/>
              <a:gd name="f64" fmla="val 564"/>
              <a:gd name="f65" fmla="val 646"/>
              <a:gd name="f66" fmla="val 689"/>
              <a:gd name="f67" fmla="val 80"/>
              <a:gd name="f68" fmla="val 710"/>
              <a:gd name="f69" fmla="val 160"/>
              <a:gd name="f70" fmla="val 669"/>
              <a:gd name="f71" fmla="val 243"/>
              <a:gd name="f72" fmla="val 695"/>
              <a:gd name="f73" fmla="val 324"/>
              <a:gd name="f74" fmla="val 721"/>
              <a:gd name="f75" fmla="val 406"/>
              <a:gd name="f76" fmla="val 714"/>
              <a:gd name="f77" fmla="val 452"/>
              <a:gd name="f78" fmla="val 716"/>
              <a:gd name="f79" fmla="val 467"/>
              <a:gd name="f80" fmla="val 718"/>
              <a:gd name="f81" fmla="val 482"/>
              <a:gd name="f82" fmla="val 722"/>
              <a:gd name="f83" fmla="val 488"/>
              <a:gd name="f84" fmla="val 732"/>
              <a:gd name="f85" fmla="val 517"/>
              <a:gd name="f86" fmla="val 739"/>
              <a:gd name="f87" fmla="val 550"/>
              <a:gd name="f88" fmla="val 755"/>
              <a:gd name="f89" fmla="val 565"/>
              <a:gd name="f90" fmla="val 770"/>
              <a:gd name="f91" fmla="val 782"/>
              <a:gd name="f92" fmla="val 644"/>
              <a:gd name="f93" fmla="val 713"/>
              <a:gd name="f94" fmla="+- 0 0 -90"/>
              <a:gd name="f95" fmla="*/ f3 1 834"/>
              <a:gd name="f96" fmla="*/ f4 1 804"/>
              <a:gd name="f97" fmla="+- f7 0 f5"/>
              <a:gd name="f98" fmla="+- f6 0 f5"/>
              <a:gd name="f99" fmla="*/ f94 f0 1"/>
              <a:gd name="f100" fmla="*/ f98 1 834"/>
              <a:gd name="f101" fmla="*/ f97 1 804"/>
              <a:gd name="f102" fmla="*/ 830 f98 1"/>
              <a:gd name="f103" fmla="*/ 773 f97 1"/>
              <a:gd name="f104" fmla="*/ 457 f98 1"/>
              <a:gd name="f105" fmla="*/ 594 f97 1"/>
              <a:gd name="f106" fmla="*/ 6 f98 1"/>
              <a:gd name="f107" fmla="*/ 717 f97 1"/>
              <a:gd name="f108" fmla="*/ 127 f98 1"/>
              <a:gd name="f109" fmla="*/ 599 f97 1"/>
              <a:gd name="f110" fmla="*/ 174 f98 1"/>
              <a:gd name="f111" fmla="*/ 469 f97 1"/>
              <a:gd name="f112" fmla="*/ 184 f98 1"/>
              <a:gd name="f113" fmla="*/ 422 f97 1"/>
              <a:gd name="f114" fmla="*/ 190 f98 1"/>
              <a:gd name="f115" fmla="*/ 150 f97 1"/>
              <a:gd name="f116" fmla="*/ 310 f98 1"/>
              <a:gd name="f117" fmla="*/ 90 f97 1"/>
              <a:gd name="f118" fmla="*/ 322 f98 1"/>
              <a:gd name="f119" fmla="*/ 275 f97 1"/>
              <a:gd name="f120" fmla="*/ 459 f98 1"/>
              <a:gd name="f121" fmla="*/ 361 f97 1"/>
              <a:gd name="f122" fmla="*/ 566 f98 1"/>
              <a:gd name="f123" fmla="*/ 156 f97 1"/>
              <a:gd name="f124" fmla="*/ 689 f98 1"/>
              <a:gd name="f125" fmla="*/ 80 f97 1"/>
              <a:gd name="f126" fmla="*/ 695 f98 1"/>
              <a:gd name="f127" fmla="*/ 324 f97 1"/>
              <a:gd name="f128" fmla="*/ 716 f98 1"/>
              <a:gd name="f129" fmla="*/ 467 f97 1"/>
              <a:gd name="f130" fmla="*/ 732 f98 1"/>
              <a:gd name="f131" fmla="*/ 517 f97 1"/>
              <a:gd name="f132" fmla="*/ 770 f98 1"/>
              <a:gd name="f133" fmla="*/ 591 f97 1"/>
              <a:gd name="f134" fmla="*/ f99 1 f2"/>
              <a:gd name="f135" fmla="*/ f102 1 834"/>
              <a:gd name="f136" fmla="*/ f103 1 804"/>
              <a:gd name="f137" fmla="*/ f104 1 834"/>
              <a:gd name="f138" fmla="*/ f105 1 804"/>
              <a:gd name="f139" fmla="*/ f106 1 834"/>
              <a:gd name="f140" fmla="*/ f107 1 804"/>
              <a:gd name="f141" fmla="*/ f108 1 834"/>
              <a:gd name="f142" fmla="*/ f109 1 804"/>
              <a:gd name="f143" fmla="*/ f110 1 834"/>
              <a:gd name="f144" fmla="*/ f111 1 804"/>
              <a:gd name="f145" fmla="*/ f112 1 834"/>
              <a:gd name="f146" fmla="*/ f113 1 804"/>
              <a:gd name="f147" fmla="*/ f114 1 834"/>
              <a:gd name="f148" fmla="*/ f115 1 804"/>
              <a:gd name="f149" fmla="*/ f116 1 834"/>
              <a:gd name="f150" fmla="*/ f117 1 804"/>
              <a:gd name="f151" fmla="*/ f118 1 834"/>
              <a:gd name="f152" fmla="*/ f119 1 804"/>
              <a:gd name="f153" fmla="*/ f120 1 834"/>
              <a:gd name="f154" fmla="*/ f121 1 804"/>
              <a:gd name="f155" fmla="*/ f122 1 834"/>
              <a:gd name="f156" fmla="*/ f123 1 804"/>
              <a:gd name="f157" fmla="*/ f124 1 834"/>
              <a:gd name="f158" fmla="*/ f125 1 804"/>
              <a:gd name="f159" fmla="*/ f126 1 834"/>
              <a:gd name="f160" fmla="*/ f127 1 804"/>
              <a:gd name="f161" fmla="*/ f128 1 834"/>
              <a:gd name="f162" fmla="*/ f129 1 804"/>
              <a:gd name="f163" fmla="*/ f130 1 834"/>
              <a:gd name="f164" fmla="*/ f131 1 804"/>
              <a:gd name="f165" fmla="*/ f132 1 834"/>
              <a:gd name="f166" fmla="*/ f133 1 804"/>
              <a:gd name="f167" fmla="*/ 0 1 f100"/>
              <a:gd name="f168" fmla="*/ f6 1 f100"/>
              <a:gd name="f169" fmla="*/ 0 1 f101"/>
              <a:gd name="f170" fmla="*/ f7 1 f101"/>
              <a:gd name="f171" fmla="+- f134 0 f1"/>
              <a:gd name="f172" fmla="*/ f135 1 f100"/>
              <a:gd name="f173" fmla="*/ f136 1 f101"/>
              <a:gd name="f174" fmla="*/ f137 1 f100"/>
              <a:gd name="f175" fmla="*/ f138 1 f101"/>
              <a:gd name="f176" fmla="*/ f139 1 f100"/>
              <a:gd name="f177" fmla="*/ f140 1 f101"/>
              <a:gd name="f178" fmla="*/ f141 1 f100"/>
              <a:gd name="f179" fmla="*/ f142 1 f101"/>
              <a:gd name="f180" fmla="*/ f143 1 f100"/>
              <a:gd name="f181" fmla="*/ f144 1 f101"/>
              <a:gd name="f182" fmla="*/ f145 1 f100"/>
              <a:gd name="f183" fmla="*/ f146 1 f101"/>
              <a:gd name="f184" fmla="*/ f147 1 f100"/>
              <a:gd name="f185" fmla="*/ f148 1 f101"/>
              <a:gd name="f186" fmla="*/ f149 1 f100"/>
              <a:gd name="f187" fmla="*/ f150 1 f101"/>
              <a:gd name="f188" fmla="*/ f151 1 f100"/>
              <a:gd name="f189" fmla="*/ f152 1 f101"/>
              <a:gd name="f190" fmla="*/ f153 1 f100"/>
              <a:gd name="f191" fmla="*/ f154 1 f101"/>
              <a:gd name="f192" fmla="*/ f155 1 f100"/>
              <a:gd name="f193" fmla="*/ f156 1 f101"/>
              <a:gd name="f194" fmla="*/ f157 1 f100"/>
              <a:gd name="f195" fmla="*/ f158 1 f101"/>
              <a:gd name="f196" fmla="*/ f159 1 f100"/>
              <a:gd name="f197" fmla="*/ f160 1 f101"/>
              <a:gd name="f198" fmla="*/ f161 1 f100"/>
              <a:gd name="f199" fmla="*/ f162 1 f101"/>
              <a:gd name="f200" fmla="*/ f163 1 f100"/>
              <a:gd name="f201" fmla="*/ f164 1 f101"/>
              <a:gd name="f202" fmla="*/ f165 1 f100"/>
              <a:gd name="f203" fmla="*/ f166 1 f101"/>
              <a:gd name="f204" fmla="*/ f167 f95 1"/>
              <a:gd name="f205" fmla="*/ f168 f95 1"/>
              <a:gd name="f206" fmla="*/ f170 f96 1"/>
              <a:gd name="f207" fmla="*/ f169 f96 1"/>
              <a:gd name="f208" fmla="*/ f172 f95 1"/>
              <a:gd name="f209" fmla="*/ f173 f96 1"/>
              <a:gd name="f210" fmla="*/ f174 f95 1"/>
              <a:gd name="f211" fmla="*/ f175 f96 1"/>
              <a:gd name="f212" fmla="*/ f176 f95 1"/>
              <a:gd name="f213" fmla="*/ f177 f96 1"/>
              <a:gd name="f214" fmla="*/ f178 f95 1"/>
              <a:gd name="f215" fmla="*/ f179 f96 1"/>
              <a:gd name="f216" fmla="*/ f180 f95 1"/>
              <a:gd name="f217" fmla="*/ f181 f96 1"/>
              <a:gd name="f218" fmla="*/ f182 f95 1"/>
              <a:gd name="f219" fmla="*/ f183 f96 1"/>
              <a:gd name="f220" fmla="*/ f184 f95 1"/>
              <a:gd name="f221" fmla="*/ f185 f96 1"/>
              <a:gd name="f222" fmla="*/ f186 f95 1"/>
              <a:gd name="f223" fmla="*/ f187 f96 1"/>
              <a:gd name="f224" fmla="*/ f188 f95 1"/>
              <a:gd name="f225" fmla="*/ f189 f96 1"/>
              <a:gd name="f226" fmla="*/ f190 f95 1"/>
              <a:gd name="f227" fmla="*/ f191 f96 1"/>
              <a:gd name="f228" fmla="*/ f192 f95 1"/>
              <a:gd name="f229" fmla="*/ f193 f96 1"/>
              <a:gd name="f230" fmla="*/ f194 f95 1"/>
              <a:gd name="f231" fmla="*/ f195 f96 1"/>
              <a:gd name="f232" fmla="*/ f196 f95 1"/>
              <a:gd name="f233" fmla="*/ f197 f96 1"/>
              <a:gd name="f234" fmla="*/ f198 f95 1"/>
              <a:gd name="f235" fmla="*/ f199 f96 1"/>
              <a:gd name="f236" fmla="*/ f200 f95 1"/>
              <a:gd name="f237" fmla="*/ f201 f96 1"/>
              <a:gd name="f238" fmla="*/ f202 f95 1"/>
              <a:gd name="f239" fmla="*/ f203 f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71">
                <a:pos x="f208" y="f209"/>
              </a:cxn>
              <a:cxn ang="f171">
                <a:pos x="f210" y="f211"/>
              </a:cxn>
              <a:cxn ang="f171">
                <a:pos x="f212" y="f213"/>
              </a:cxn>
              <a:cxn ang="f171">
                <a:pos x="f214" y="f215"/>
              </a:cxn>
              <a:cxn ang="f171">
                <a:pos x="f216" y="f217"/>
              </a:cxn>
              <a:cxn ang="f171">
                <a:pos x="f218" y="f219"/>
              </a:cxn>
              <a:cxn ang="f171">
                <a:pos x="f220" y="f221"/>
              </a:cxn>
              <a:cxn ang="f171">
                <a:pos x="f222" y="f223"/>
              </a:cxn>
              <a:cxn ang="f171">
                <a:pos x="f224" y="f225"/>
              </a:cxn>
              <a:cxn ang="f171">
                <a:pos x="f226" y="f227"/>
              </a:cxn>
              <a:cxn ang="f171">
                <a:pos x="f228" y="f229"/>
              </a:cxn>
              <a:cxn ang="f171">
                <a:pos x="f230" y="f231"/>
              </a:cxn>
              <a:cxn ang="f171">
                <a:pos x="f232" y="f233"/>
              </a:cxn>
              <a:cxn ang="f171">
                <a:pos x="f234" y="f235"/>
              </a:cxn>
              <a:cxn ang="f171">
                <a:pos x="f236" y="f237"/>
              </a:cxn>
              <a:cxn ang="f171">
                <a:pos x="f238" y="f239"/>
              </a:cxn>
              <a:cxn ang="f171">
                <a:pos x="f208" y="f209"/>
              </a:cxn>
            </a:cxnLst>
            <a:rect l="f204" t="f207" r="f205" b="f206"/>
            <a:pathLst>
              <a:path w="834" h="804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5" y="f16"/>
                  <a:pt x="f5" y="f17"/>
                  <a:pt x="f18" y="f19"/>
                </a:cubicBezTo>
                <a:cubicBezTo>
                  <a:pt x="f20" y="f21"/>
                  <a:pt x="f22" y="f23"/>
                  <a:pt x="f24" y="f16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2" y="f31"/>
                  <a:pt x="f32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44" y="f45"/>
                  <a:pt x="f46" y="f47"/>
                </a:cubicBezTo>
                <a:cubicBezTo>
                  <a:pt x="f48" y="f49"/>
                  <a:pt x="f50" y="f51"/>
                  <a:pt x="f52" y="f53"/>
                </a:cubicBezTo>
                <a:cubicBezTo>
                  <a:pt x="f37" y="f54"/>
                  <a:pt x="f55" y="f56"/>
                  <a:pt x="f57" y="f58"/>
                </a:cubicBezTo>
                <a:cubicBezTo>
                  <a:pt x="f59" y="f54"/>
                  <a:pt x="f60" y="f61"/>
                  <a:pt x="f62" y="f63"/>
                </a:cubicBezTo>
                <a:cubicBezTo>
                  <a:pt x="f64" y="f43"/>
                  <a:pt x="f65" y="f5"/>
                  <a:pt x="f66" y="f67"/>
                </a:cubicBezTo>
                <a:cubicBezTo>
                  <a:pt x="f68" y="f69"/>
                  <a:pt x="f70" y="f71"/>
                  <a:pt x="f72" y="f73"/>
                </a:cubicBezTo>
                <a:cubicBezTo>
                  <a:pt x="f74" y="f75"/>
                  <a:pt x="f76" y="f77"/>
                  <a:pt x="f78" y="f79"/>
                </a:cubicBezTo>
                <a:cubicBezTo>
                  <a:pt x="f80" y="f81"/>
                  <a:pt x="f82" y="f83"/>
                  <a:pt x="f84" y="f85"/>
                </a:cubicBezTo>
                <a:cubicBezTo>
                  <a:pt x="f86" y="f87"/>
                  <a:pt x="f88" y="f89"/>
                  <a:pt x="f90" y="f60"/>
                </a:cubicBezTo>
                <a:cubicBezTo>
                  <a:pt x="f91" y="f92"/>
                  <a:pt x="f6" y="f93"/>
                  <a:pt x="f8" y="f9"/>
                </a:cubicBezTo>
                <a:close/>
              </a:path>
            </a:pathLst>
          </a:custGeom>
          <a:solidFill>
            <a:srgbClr val="BF9559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4" name="Freeform 83"/>
          <p:cNvSpPr/>
          <p:nvPr/>
        </p:nvSpPr>
        <p:spPr>
          <a:xfrm>
            <a:off x="3937058" y="2914201"/>
            <a:ext cx="1531528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7"/>
              <a:gd name="f7" fmla="val 821"/>
              <a:gd name="f8" fmla="val 24"/>
              <a:gd name="f9" fmla="val 725"/>
              <a:gd name="f10" fmla="val 67"/>
              <a:gd name="f11" fmla="val 125"/>
              <a:gd name="f12" fmla="val 727"/>
              <a:gd name="f13" fmla="val 123"/>
              <a:gd name="f14" fmla="val 718"/>
              <a:gd name="f15" fmla="val 707"/>
              <a:gd name="f16" fmla="val 110"/>
              <a:gd name="f17" fmla="val 682"/>
              <a:gd name="f18" fmla="val 105"/>
              <a:gd name="f19" fmla="val 667"/>
              <a:gd name="f20" fmla="val 100"/>
              <a:gd name="f21" fmla="val 652"/>
              <a:gd name="f22" fmla="val 96"/>
              <a:gd name="f23" fmla="val 637"/>
              <a:gd name="f24" fmla="val 93"/>
              <a:gd name="f25" fmla="val 622"/>
              <a:gd name="f26" fmla="val 90"/>
              <a:gd name="f27" fmla="val 607"/>
              <a:gd name="f28" fmla="val 87"/>
              <a:gd name="f29" fmla="val 591"/>
              <a:gd name="f30" fmla="val 86"/>
              <a:gd name="f31" fmla="val 576"/>
              <a:gd name="f32" fmla="val 84"/>
              <a:gd name="f33" fmla="val 560"/>
              <a:gd name="f34" fmla="val 83"/>
              <a:gd name="f35" fmla="val 544"/>
              <a:gd name="f36" fmla="val 528"/>
              <a:gd name="f37" fmla="val 269"/>
              <a:gd name="f38" fmla="val 303"/>
              <a:gd name="f39" fmla="val 58"/>
              <a:gd name="f40" fmla="val 574"/>
              <a:gd name="f41" fmla="val 845"/>
              <a:gd name="f42" fmla="val 1064"/>
              <a:gd name="f43" fmla="val 1061"/>
              <a:gd name="f44" fmla="val 592"/>
              <a:gd name="f45" fmla="val 1054"/>
              <a:gd name="f46" fmla="val 1048"/>
              <a:gd name="f47" fmla="val 653"/>
              <a:gd name="f48" fmla="val 1037"/>
              <a:gd name="f49" fmla="val 680"/>
              <a:gd name="f50" fmla="val 1025"/>
              <a:gd name="f51" fmla="val 708"/>
              <a:gd name="f52" fmla="val 1022"/>
              <a:gd name="f53" fmla="val 715"/>
              <a:gd name="f54" fmla="val 1014"/>
              <a:gd name="f55" fmla="val 1017"/>
              <a:gd name="f56" fmla="val 734"/>
              <a:gd name="f57" fmla="val 1019"/>
              <a:gd name="f58" fmla="val 737"/>
              <a:gd name="f59" fmla="val 1063"/>
              <a:gd name="f60" fmla="val 815"/>
              <a:gd name="f61" fmla="val 1122"/>
              <a:gd name="f62" fmla="val 1128"/>
              <a:gd name="f63" fmla="val 714"/>
              <a:gd name="f64" fmla="val 705"/>
              <a:gd name="f65" fmla="val 1130"/>
              <a:gd name="f66" fmla="val 696"/>
              <a:gd name="f67" fmla="val 1133"/>
              <a:gd name="f68" fmla="val 687"/>
              <a:gd name="f69" fmla="val 1134"/>
              <a:gd name="f70" fmla="val 678"/>
              <a:gd name="f71" fmla="val 1136"/>
              <a:gd name="f72" fmla="val 669"/>
              <a:gd name="f73" fmla="val 1138"/>
              <a:gd name="f74" fmla="val 660"/>
              <a:gd name="f75" fmla="val 1139"/>
              <a:gd name="f76" fmla="val 651"/>
              <a:gd name="f77" fmla="val 1141"/>
              <a:gd name="f78" fmla="val 642"/>
              <a:gd name="f79" fmla="val 1142"/>
              <a:gd name="f80" fmla="val 632"/>
              <a:gd name="f81" fmla="val 1143"/>
              <a:gd name="f82" fmla="val 623"/>
              <a:gd name="f83" fmla="val 1144"/>
              <a:gd name="f84" fmla="val 614"/>
              <a:gd name="f85" fmla="val 1145"/>
              <a:gd name="f86" fmla="val 604"/>
              <a:gd name="f87" fmla="val 1146"/>
              <a:gd name="f88" fmla="val 595"/>
              <a:gd name="f89" fmla="val 586"/>
              <a:gd name="f90" fmla="val 566"/>
              <a:gd name="f91" fmla="val 557"/>
              <a:gd name="f92" fmla="val 249"/>
              <a:gd name="f93" fmla="val 890"/>
              <a:gd name="f94" fmla="val 257"/>
              <a:gd name="f95" fmla="val 1"/>
              <a:gd name="f96" fmla="val 2"/>
              <a:gd name="f97" fmla="val 3"/>
              <a:gd name="f98" fmla="val 4"/>
              <a:gd name="f99" fmla="val 5"/>
              <a:gd name="f100" fmla="val 7"/>
              <a:gd name="f101" fmla="val 8"/>
              <a:gd name="f102" fmla="val 10"/>
              <a:gd name="f103" fmla="val 12"/>
              <a:gd name="f104" fmla="val 14"/>
              <a:gd name="f105" fmla="val 17"/>
              <a:gd name="f106" fmla="val 19"/>
              <a:gd name="f107" fmla="val 712"/>
              <a:gd name="f108" fmla="+- 0 0 -90"/>
              <a:gd name="f109" fmla="*/ f3 1 1147"/>
              <a:gd name="f110" fmla="*/ f4 1 821"/>
              <a:gd name="f111" fmla="+- f7 0 f5"/>
              <a:gd name="f112" fmla="+- f6 0 f5"/>
              <a:gd name="f113" fmla="*/ f108 f0 1"/>
              <a:gd name="f114" fmla="*/ f112 1 1147"/>
              <a:gd name="f115" fmla="*/ f111 1 821"/>
              <a:gd name="f116" fmla="*/ 24 f112 1"/>
              <a:gd name="f117" fmla="*/ 725 f111 1"/>
              <a:gd name="f118" fmla="*/ 123 f112 1"/>
              <a:gd name="f119" fmla="*/ 718 f111 1"/>
              <a:gd name="f120" fmla="*/ 105 f112 1"/>
              <a:gd name="f121" fmla="*/ 667 f111 1"/>
              <a:gd name="f122" fmla="*/ 93 f112 1"/>
              <a:gd name="f123" fmla="*/ 622 f111 1"/>
              <a:gd name="f124" fmla="*/ 86 f112 1"/>
              <a:gd name="f125" fmla="*/ 576 f111 1"/>
              <a:gd name="f126" fmla="*/ 83 f112 1"/>
              <a:gd name="f127" fmla="*/ 528 f111 1"/>
              <a:gd name="f128" fmla="*/ 574 f112 1"/>
              <a:gd name="f129" fmla="*/ 58 f111 1"/>
              <a:gd name="f130" fmla="*/ 1064 f112 1"/>
              <a:gd name="f131" fmla="*/ 1054 f112 1"/>
              <a:gd name="f132" fmla="*/ 1025 f112 1"/>
              <a:gd name="f133" fmla="*/ 708 f111 1"/>
              <a:gd name="f134" fmla="*/ 1017 f112 1"/>
              <a:gd name="f135" fmla="*/ 734 f111 1"/>
              <a:gd name="f136" fmla="*/ 1122 f112 1"/>
              <a:gd name="f137" fmla="*/ 1130 f112 1"/>
              <a:gd name="f138" fmla="*/ 696 f111 1"/>
              <a:gd name="f139" fmla="*/ 1136 f112 1"/>
              <a:gd name="f140" fmla="*/ 669 f111 1"/>
              <a:gd name="f141" fmla="*/ 1141 f112 1"/>
              <a:gd name="f142" fmla="*/ 642 f111 1"/>
              <a:gd name="f143" fmla="*/ 1144 f112 1"/>
              <a:gd name="f144" fmla="*/ 614 f111 1"/>
              <a:gd name="f145" fmla="*/ 1147 f112 1"/>
              <a:gd name="f146" fmla="*/ 586 f111 1"/>
              <a:gd name="f147" fmla="*/ 557 f111 1"/>
              <a:gd name="f148" fmla="*/ 0 f111 1"/>
              <a:gd name="f149" fmla="*/ 0 f112 1"/>
              <a:gd name="f150" fmla="*/ 1 f112 1"/>
              <a:gd name="f151" fmla="*/ 3 f112 1"/>
              <a:gd name="f152" fmla="*/ 7 f112 1"/>
              <a:gd name="f153" fmla="*/ 12 f112 1"/>
              <a:gd name="f154" fmla="*/ 17 f112 1"/>
              <a:gd name="f155" fmla="*/ f113 1 f2"/>
              <a:gd name="f156" fmla="*/ f116 1 1147"/>
              <a:gd name="f157" fmla="*/ f117 1 821"/>
              <a:gd name="f158" fmla="*/ f118 1 1147"/>
              <a:gd name="f159" fmla="*/ f119 1 821"/>
              <a:gd name="f160" fmla="*/ f120 1 1147"/>
              <a:gd name="f161" fmla="*/ f121 1 821"/>
              <a:gd name="f162" fmla="*/ f122 1 1147"/>
              <a:gd name="f163" fmla="*/ f123 1 821"/>
              <a:gd name="f164" fmla="*/ f124 1 1147"/>
              <a:gd name="f165" fmla="*/ f125 1 821"/>
              <a:gd name="f166" fmla="*/ f126 1 1147"/>
              <a:gd name="f167" fmla="*/ f127 1 821"/>
              <a:gd name="f168" fmla="*/ f128 1 1147"/>
              <a:gd name="f169" fmla="*/ f129 1 821"/>
              <a:gd name="f170" fmla="*/ f130 1 1147"/>
              <a:gd name="f171" fmla="*/ f131 1 1147"/>
              <a:gd name="f172" fmla="*/ f132 1 1147"/>
              <a:gd name="f173" fmla="*/ f133 1 821"/>
              <a:gd name="f174" fmla="*/ f134 1 1147"/>
              <a:gd name="f175" fmla="*/ f135 1 821"/>
              <a:gd name="f176" fmla="*/ f136 1 1147"/>
              <a:gd name="f177" fmla="*/ f137 1 1147"/>
              <a:gd name="f178" fmla="*/ f138 1 821"/>
              <a:gd name="f179" fmla="*/ f139 1 1147"/>
              <a:gd name="f180" fmla="*/ f140 1 821"/>
              <a:gd name="f181" fmla="*/ f141 1 1147"/>
              <a:gd name="f182" fmla="*/ f142 1 821"/>
              <a:gd name="f183" fmla="*/ f143 1 1147"/>
              <a:gd name="f184" fmla="*/ f144 1 821"/>
              <a:gd name="f185" fmla="*/ f145 1 1147"/>
              <a:gd name="f186" fmla="*/ f146 1 821"/>
              <a:gd name="f187" fmla="*/ f147 1 821"/>
              <a:gd name="f188" fmla="*/ f148 1 821"/>
              <a:gd name="f189" fmla="*/ f149 1 1147"/>
              <a:gd name="f190" fmla="*/ f150 1 1147"/>
              <a:gd name="f191" fmla="*/ f151 1 1147"/>
              <a:gd name="f192" fmla="*/ f152 1 1147"/>
              <a:gd name="f193" fmla="*/ f153 1 1147"/>
              <a:gd name="f194" fmla="*/ f154 1 1147"/>
              <a:gd name="f195" fmla="*/ 0 1 f114"/>
              <a:gd name="f196" fmla="*/ f6 1 f114"/>
              <a:gd name="f197" fmla="*/ 0 1 f115"/>
              <a:gd name="f198" fmla="*/ f7 1 f115"/>
              <a:gd name="f199" fmla="+- f155 0 f1"/>
              <a:gd name="f200" fmla="*/ f156 1 f114"/>
              <a:gd name="f201" fmla="*/ f157 1 f115"/>
              <a:gd name="f202" fmla="*/ f158 1 f114"/>
              <a:gd name="f203" fmla="*/ f159 1 f115"/>
              <a:gd name="f204" fmla="*/ f160 1 f114"/>
              <a:gd name="f205" fmla="*/ f161 1 f115"/>
              <a:gd name="f206" fmla="*/ f162 1 f114"/>
              <a:gd name="f207" fmla="*/ f163 1 f115"/>
              <a:gd name="f208" fmla="*/ f164 1 f114"/>
              <a:gd name="f209" fmla="*/ f165 1 f115"/>
              <a:gd name="f210" fmla="*/ f166 1 f114"/>
              <a:gd name="f211" fmla="*/ f167 1 f115"/>
              <a:gd name="f212" fmla="*/ f168 1 f114"/>
              <a:gd name="f213" fmla="*/ f169 1 f115"/>
              <a:gd name="f214" fmla="*/ f170 1 f114"/>
              <a:gd name="f215" fmla="*/ f171 1 f114"/>
              <a:gd name="f216" fmla="*/ f172 1 f114"/>
              <a:gd name="f217" fmla="*/ f173 1 f115"/>
              <a:gd name="f218" fmla="*/ f174 1 f114"/>
              <a:gd name="f219" fmla="*/ f175 1 f115"/>
              <a:gd name="f220" fmla="*/ f176 1 f114"/>
              <a:gd name="f221" fmla="*/ f177 1 f114"/>
              <a:gd name="f222" fmla="*/ f178 1 f115"/>
              <a:gd name="f223" fmla="*/ f179 1 f114"/>
              <a:gd name="f224" fmla="*/ f180 1 f115"/>
              <a:gd name="f225" fmla="*/ f181 1 f114"/>
              <a:gd name="f226" fmla="*/ f182 1 f115"/>
              <a:gd name="f227" fmla="*/ f183 1 f114"/>
              <a:gd name="f228" fmla="*/ f184 1 f115"/>
              <a:gd name="f229" fmla="*/ f185 1 f114"/>
              <a:gd name="f230" fmla="*/ f186 1 f115"/>
              <a:gd name="f231" fmla="*/ f187 1 f115"/>
              <a:gd name="f232" fmla="*/ f188 1 f115"/>
              <a:gd name="f233" fmla="*/ f189 1 f114"/>
              <a:gd name="f234" fmla="*/ f190 1 f114"/>
              <a:gd name="f235" fmla="*/ f191 1 f114"/>
              <a:gd name="f236" fmla="*/ f192 1 f114"/>
              <a:gd name="f237" fmla="*/ f193 1 f114"/>
              <a:gd name="f238" fmla="*/ f194 1 f114"/>
              <a:gd name="f239" fmla="*/ f195 f109 1"/>
              <a:gd name="f240" fmla="*/ f196 f109 1"/>
              <a:gd name="f241" fmla="*/ f198 f110 1"/>
              <a:gd name="f242" fmla="*/ f197 f110 1"/>
              <a:gd name="f243" fmla="*/ f200 f109 1"/>
              <a:gd name="f244" fmla="*/ f201 f110 1"/>
              <a:gd name="f245" fmla="*/ f202 f109 1"/>
              <a:gd name="f246" fmla="*/ f203 f110 1"/>
              <a:gd name="f247" fmla="*/ f204 f109 1"/>
              <a:gd name="f248" fmla="*/ f205 f110 1"/>
              <a:gd name="f249" fmla="*/ f206 f109 1"/>
              <a:gd name="f250" fmla="*/ f207 f110 1"/>
              <a:gd name="f251" fmla="*/ f208 f109 1"/>
              <a:gd name="f252" fmla="*/ f209 f110 1"/>
              <a:gd name="f253" fmla="*/ f210 f109 1"/>
              <a:gd name="f254" fmla="*/ f211 f110 1"/>
              <a:gd name="f255" fmla="*/ f212 f109 1"/>
              <a:gd name="f256" fmla="*/ f213 f110 1"/>
              <a:gd name="f257" fmla="*/ f214 f109 1"/>
              <a:gd name="f258" fmla="*/ f215 f109 1"/>
              <a:gd name="f259" fmla="*/ f216 f109 1"/>
              <a:gd name="f260" fmla="*/ f217 f110 1"/>
              <a:gd name="f261" fmla="*/ f218 f109 1"/>
              <a:gd name="f262" fmla="*/ f219 f110 1"/>
              <a:gd name="f263" fmla="*/ f220 f109 1"/>
              <a:gd name="f264" fmla="*/ f221 f109 1"/>
              <a:gd name="f265" fmla="*/ f222 f110 1"/>
              <a:gd name="f266" fmla="*/ f223 f109 1"/>
              <a:gd name="f267" fmla="*/ f224 f110 1"/>
              <a:gd name="f268" fmla="*/ f225 f109 1"/>
              <a:gd name="f269" fmla="*/ f226 f110 1"/>
              <a:gd name="f270" fmla="*/ f227 f109 1"/>
              <a:gd name="f271" fmla="*/ f228 f110 1"/>
              <a:gd name="f272" fmla="*/ f229 f109 1"/>
              <a:gd name="f273" fmla="*/ f230 f110 1"/>
              <a:gd name="f274" fmla="*/ f231 f110 1"/>
              <a:gd name="f275" fmla="*/ f232 f110 1"/>
              <a:gd name="f276" fmla="*/ f233 f109 1"/>
              <a:gd name="f277" fmla="*/ f234 f109 1"/>
              <a:gd name="f278" fmla="*/ f235 f109 1"/>
              <a:gd name="f279" fmla="*/ f236 f109 1"/>
              <a:gd name="f280" fmla="*/ f237 f109 1"/>
              <a:gd name="f281" fmla="*/ f238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3" y="f244"/>
              </a:cxn>
              <a:cxn ang="f199">
                <a:pos x="f245" y="f246"/>
              </a:cxn>
              <a:cxn ang="f199">
                <a:pos x="f247" y="f248"/>
              </a:cxn>
              <a:cxn ang="f199">
                <a:pos x="f249" y="f250"/>
              </a:cxn>
              <a:cxn ang="f199">
                <a:pos x="f251" y="f252"/>
              </a:cxn>
              <a:cxn ang="f199">
                <a:pos x="f253" y="f254"/>
              </a:cxn>
              <a:cxn ang="f199">
                <a:pos x="f255" y="f256"/>
              </a:cxn>
              <a:cxn ang="f199">
                <a:pos x="f257" y="f254"/>
              </a:cxn>
              <a:cxn ang="f199">
                <a:pos x="f258" y="f250"/>
              </a:cxn>
              <a:cxn ang="f199">
                <a:pos x="f259" y="f260"/>
              </a:cxn>
              <a:cxn ang="f199">
                <a:pos x="f261" y="f262"/>
              </a:cxn>
              <a:cxn ang="f199">
                <a:pos x="f263" y="f244"/>
              </a:cxn>
              <a:cxn ang="f199">
                <a:pos x="f264" y="f265"/>
              </a:cxn>
              <a:cxn ang="f199">
                <a:pos x="f266" y="f267"/>
              </a:cxn>
              <a:cxn ang="f199">
                <a:pos x="f268" y="f269"/>
              </a:cxn>
              <a:cxn ang="f199">
                <a:pos x="f270" y="f271"/>
              </a:cxn>
              <a:cxn ang="f199">
                <a:pos x="f272" y="f273"/>
              </a:cxn>
              <a:cxn ang="f199">
                <a:pos x="f272" y="f274"/>
              </a:cxn>
              <a:cxn ang="f199">
                <a:pos x="f255" y="f275"/>
              </a:cxn>
              <a:cxn ang="f199">
                <a:pos x="f276" y="f274"/>
              </a:cxn>
              <a:cxn ang="f199">
                <a:pos x="f277" y="f273"/>
              </a:cxn>
              <a:cxn ang="f199">
                <a:pos x="f278" y="f271"/>
              </a:cxn>
              <a:cxn ang="f199">
                <a:pos x="f279" y="f269"/>
              </a:cxn>
              <a:cxn ang="f199">
                <a:pos x="f280" y="f267"/>
              </a:cxn>
              <a:cxn ang="f199">
                <a:pos x="f281" y="f265"/>
              </a:cxn>
              <a:cxn ang="f199">
                <a:pos x="f243" y="f244"/>
              </a:cxn>
            </a:cxnLst>
            <a:rect l="f239" t="f242" r="f240" b="f241"/>
            <a:pathLst>
              <a:path w="1147" h="821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44"/>
                  <a:pt x="f45" y="f25"/>
                </a:cubicBezTo>
                <a:cubicBezTo>
                  <a:pt x="f46" y="f47"/>
                  <a:pt x="f48" y="f49"/>
                  <a:pt x="f50" y="f51"/>
                </a:cubicBezTo>
                <a:cubicBezTo>
                  <a:pt x="f52" y="f53"/>
                  <a:pt x="f54" y="f12"/>
                  <a:pt x="f55" y="f56"/>
                </a:cubicBezTo>
                <a:cubicBezTo>
                  <a:pt x="f57" y="f58"/>
                  <a:pt x="f59" y="f60"/>
                  <a:pt x="f61" y="f9"/>
                </a:cubicBezTo>
                <a:cubicBezTo>
                  <a:pt x="f62" y="f63"/>
                  <a:pt x="f62" y="f64"/>
                  <a:pt x="f65" y="f66"/>
                </a:cubicBezTo>
                <a:cubicBezTo>
                  <a:pt x="f67" y="f68"/>
                  <a:pt x="f69" y="f70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6" y="f89"/>
                </a:cubicBezTo>
                <a:cubicBezTo>
                  <a:pt x="f6" y="f31"/>
                  <a:pt x="f6" y="f90"/>
                  <a:pt x="f6" y="f91"/>
                </a:cubicBezTo>
                <a:cubicBezTo>
                  <a:pt x="f6" y="f92"/>
                  <a:pt x="f93" y="f5"/>
                  <a:pt x="f40" y="f5"/>
                </a:cubicBezTo>
                <a:cubicBezTo>
                  <a:pt x="f94" y="f5"/>
                  <a:pt x="f5" y="f92"/>
                  <a:pt x="f5" y="f91"/>
                </a:cubicBezTo>
                <a:cubicBezTo>
                  <a:pt x="f5" y="f90"/>
                  <a:pt x="f95" y="f31"/>
                  <a:pt x="f95" y="f89"/>
                </a:cubicBezTo>
                <a:cubicBezTo>
                  <a:pt x="f96" y="f88"/>
                  <a:pt x="f96" y="f86"/>
                  <a:pt x="f97" y="f84"/>
                </a:cubicBezTo>
                <a:cubicBezTo>
                  <a:pt x="f98" y="f82"/>
                  <a:pt x="f99" y="f80"/>
                  <a:pt x="f100" y="f78"/>
                </a:cubicBezTo>
                <a:cubicBezTo>
                  <a:pt x="f101" y="f76"/>
                  <a:pt x="f102" y="f74"/>
                  <a:pt x="f103" y="f72"/>
                </a:cubicBezTo>
                <a:cubicBezTo>
                  <a:pt x="f104" y="f70"/>
                  <a:pt x="f104" y="f68"/>
                  <a:pt x="f105" y="f66"/>
                </a:cubicBezTo>
                <a:cubicBezTo>
                  <a:pt x="f106" y="f64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5" name="Freeform 85"/>
          <p:cNvSpPr/>
          <p:nvPr/>
        </p:nvSpPr>
        <p:spPr>
          <a:xfrm>
            <a:off x="4883005" y="2206355"/>
            <a:ext cx="186619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8"/>
              <a:gd name="f7" fmla="val 114"/>
              <a:gd name="f8" fmla="val 105"/>
              <a:gd name="f9" fmla="val 108"/>
              <a:gd name="f10" fmla="val 33"/>
              <a:gd name="f11" fmla="val 125"/>
              <a:gd name="f12" fmla="val 35"/>
              <a:gd name="f13" fmla="val 117"/>
              <a:gd name="f14" fmla="val 67"/>
              <a:gd name="f15" fmla="val 111"/>
              <a:gd name="f16" fmla="val 92"/>
              <a:gd name="f17" fmla="val 90"/>
              <a:gd name="f18" fmla="val 109"/>
              <a:gd name="f19" fmla="val 104"/>
              <a:gd name="f20" fmla="val 89"/>
              <a:gd name="f21" fmla="val 43"/>
              <a:gd name="f22" fmla="val 21"/>
              <a:gd name="f23" fmla="val 13"/>
              <a:gd name="f24" fmla="val 61"/>
              <a:gd name="f25" fmla="val 50"/>
              <a:gd name="f26" fmla="val 30"/>
              <a:gd name="f27" fmla="val 74"/>
              <a:gd name="f28" fmla="val 15"/>
              <a:gd name="f29" fmla="val 88"/>
              <a:gd name="f30" fmla="val 95"/>
              <a:gd name="f31" fmla="val 11"/>
              <a:gd name="f32" fmla="val 99"/>
              <a:gd name="f33" fmla="val 4"/>
              <a:gd name="f34" fmla="+- 0 0 -90"/>
              <a:gd name="f35" fmla="*/ f3 1 138"/>
              <a:gd name="f36" fmla="*/ f4 1 114"/>
              <a:gd name="f37" fmla="+- f7 0 f5"/>
              <a:gd name="f38" fmla="+- f6 0 f5"/>
              <a:gd name="f39" fmla="*/ f34 f0 1"/>
              <a:gd name="f40" fmla="*/ f38 1 138"/>
              <a:gd name="f41" fmla="*/ f37 1 114"/>
              <a:gd name="f42" fmla="*/ 105 f38 1"/>
              <a:gd name="f43" fmla="*/ 0 f37 1"/>
              <a:gd name="f44" fmla="*/ 117 f38 1"/>
              <a:gd name="f45" fmla="*/ 67 f37 1"/>
              <a:gd name="f46" fmla="*/ 109 f38 1"/>
              <a:gd name="f47" fmla="*/ 104 f37 1"/>
              <a:gd name="f48" fmla="*/ 21 f38 1"/>
              <a:gd name="f49" fmla="*/ 13 f38 1"/>
              <a:gd name="f50" fmla="*/ 50 f37 1"/>
              <a:gd name="f51" fmla="*/ 88 f38 1"/>
              <a:gd name="f52" fmla="*/ 13 f37 1"/>
              <a:gd name="f53" fmla="*/ f39 1 f2"/>
              <a:gd name="f54" fmla="*/ f42 1 138"/>
              <a:gd name="f55" fmla="*/ f43 1 114"/>
              <a:gd name="f56" fmla="*/ f44 1 138"/>
              <a:gd name="f57" fmla="*/ f45 1 114"/>
              <a:gd name="f58" fmla="*/ f46 1 138"/>
              <a:gd name="f59" fmla="*/ f47 1 114"/>
              <a:gd name="f60" fmla="*/ f48 1 138"/>
              <a:gd name="f61" fmla="*/ f49 1 138"/>
              <a:gd name="f62" fmla="*/ f50 1 114"/>
              <a:gd name="f63" fmla="*/ f51 1 138"/>
              <a:gd name="f64" fmla="*/ f52 1 114"/>
              <a:gd name="f65" fmla="*/ 0 1 f40"/>
              <a:gd name="f66" fmla="*/ f6 1 f40"/>
              <a:gd name="f67" fmla="*/ 0 1 f41"/>
              <a:gd name="f68" fmla="*/ f7 1 f41"/>
              <a:gd name="f69" fmla="+- f53 0 f1"/>
              <a:gd name="f70" fmla="*/ f54 1 f40"/>
              <a:gd name="f71" fmla="*/ f55 1 f41"/>
              <a:gd name="f72" fmla="*/ f56 1 f40"/>
              <a:gd name="f73" fmla="*/ f57 1 f41"/>
              <a:gd name="f74" fmla="*/ f58 1 f40"/>
              <a:gd name="f75" fmla="*/ f59 1 f41"/>
              <a:gd name="f76" fmla="*/ f60 1 f40"/>
              <a:gd name="f77" fmla="*/ f61 1 f40"/>
              <a:gd name="f78" fmla="*/ f62 1 f41"/>
              <a:gd name="f79" fmla="*/ f63 1 f40"/>
              <a:gd name="f80" fmla="*/ f64 1 f41"/>
              <a:gd name="f81" fmla="*/ f65 f35 1"/>
              <a:gd name="f82" fmla="*/ f66 f35 1"/>
              <a:gd name="f83" fmla="*/ f68 f36 1"/>
              <a:gd name="f84" fmla="*/ f67 f36 1"/>
              <a:gd name="f85" fmla="*/ f70 f35 1"/>
              <a:gd name="f86" fmla="*/ f71 f36 1"/>
              <a:gd name="f87" fmla="*/ f72 f35 1"/>
              <a:gd name="f88" fmla="*/ f73 f36 1"/>
              <a:gd name="f89" fmla="*/ f74 f35 1"/>
              <a:gd name="f90" fmla="*/ f75 f36 1"/>
              <a:gd name="f91" fmla="*/ f76 f35 1"/>
              <a:gd name="f92" fmla="*/ f77 f35 1"/>
              <a:gd name="f93" fmla="*/ f78 f36 1"/>
              <a:gd name="f94" fmla="*/ f79 f35 1"/>
              <a:gd name="f95" fmla="*/ f80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5" y="f86"/>
              </a:cxn>
              <a:cxn ang="f69">
                <a:pos x="f87" y="f88"/>
              </a:cxn>
              <a:cxn ang="f69">
                <a:pos x="f89" y="f90"/>
              </a:cxn>
              <a:cxn ang="f69">
                <a:pos x="f91" y="f90"/>
              </a:cxn>
              <a:cxn ang="f69">
                <a:pos x="f92" y="f93"/>
              </a:cxn>
              <a:cxn ang="f69">
                <a:pos x="f94" y="f95"/>
              </a:cxn>
              <a:cxn ang="f69">
                <a:pos x="f85" y="f86"/>
              </a:cxn>
            </a:cxnLst>
            <a:rect l="f81" t="f84" r="f82" b="f83"/>
            <a:pathLst>
              <a:path w="13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6" y="f17"/>
                  <a:pt x="f18" y="f19"/>
                </a:cubicBezTo>
                <a:cubicBezTo>
                  <a:pt x="f20" y="f7"/>
                  <a:pt x="f21" y="f19"/>
                  <a:pt x="f22" y="f19"/>
                </a:cubicBezTo>
                <a:cubicBezTo>
                  <a:pt x="f5" y="f19"/>
                  <a:pt x="f23" y="f24"/>
                  <a:pt x="f23" y="f25"/>
                </a:cubicBezTo>
                <a:cubicBezTo>
                  <a:pt x="f23" y="f26"/>
                  <a:pt x="f27" y="f28"/>
                  <a:pt x="f29" y="f23"/>
                </a:cubicBezTo>
                <a:cubicBezTo>
                  <a:pt x="f30" y="f31"/>
                  <a:pt x="f32" y="f33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6" name="Freeform 86"/>
          <p:cNvSpPr/>
          <p:nvPr/>
        </p:nvSpPr>
        <p:spPr>
          <a:xfrm>
            <a:off x="4362565" y="2225658"/>
            <a:ext cx="212360" cy="15444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8"/>
              <a:gd name="f7" fmla="val 114"/>
              <a:gd name="f8" fmla="val 120"/>
              <a:gd name="f9" fmla="val 124"/>
              <a:gd name="f10" fmla="val 32"/>
              <a:gd name="f11" fmla="val 144"/>
              <a:gd name="f12" fmla="val 34"/>
              <a:gd name="f13" fmla="val 134"/>
              <a:gd name="f14" fmla="val 66"/>
              <a:gd name="f15" fmla="val 127"/>
              <a:gd name="f16" fmla="val 92"/>
              <a:gd name="f17" fmla="val 89"/>
              <a:gd name="f18" fmla="val 125"/>
              <a:gd name="f19" fmla="val 104"/>
              <a:gd name="f20" fmla="val 102"/>
              <a:gd name="f21" fmla="val 49"/>
              <a:gd name="f22" fmla="val 24"/>
              <a:gd name="f23" fmla="val 15"/>
              <a:gd name="f24" fmla="val 60"/>
              <a:gd name="f25" fmla="val 50"/>
              <a:gd name="f26" fmla="val 30"/>
              <a:gd name="f27" fmla="val 84"/>
              <a:gd name="f28" fmla="val 101"/>
              <a:gd name="f29" fmla="val 12"/>
              <a:gd name="f30" fmla="val 109"/>
              <a:gd name="f31" fmla="val 11"/>
              <a:gd name="f32" fmla="val 4"/>
              <a:gd name="f33" fmla="+- 0 0 -90"/>
              <a:gd name="f34" fmla="*/ f3 1 158"/>
              <a:gd name="f35" fmla="*/ f4 1 114"/>
              <a:gd name="f36" fmla="+- f7 0 f5"/>
              <a:gd name="f37" fmla="+- f6 0 f5"/>
              <a:gd name="f38" fmla="*/ f33 f0 1"/>
              <a:gd name="f39" fmla="*/ f37 1 158"/>
              <a:gd name="f40" fmla="*/ f36 1 114"/>
              <a:gd name="f41" fmla="*/ 120 f37 1"/>
              <a:gd name="f42" fmla="*/ 0 f36 1"/>
              <a:gd name="f43" fmla="*/ 134 f37 1"/>
              <a:gd name="f44" fmla="*/ 66 f36 1"/>
              <a:gd name="f45" fmla="*/ 125 f37 1"/>
              <a:gd name="f46" fmla="*/ 104 f36 1"/>
              <a:gd name="f47" fmla="*/ 24 f37 1"/>
              <a:gd name="f48" fmla="*/ 15 f37 1"/>
              <a:gd name="f49" fmla="*/ 50 f36 1"/>
              <a:gd name="f50" fmla="*/ 101 f37 1"/>
              <a:gd name="f51" fmla="*/ 12 f36 1"/>
              <a:gd name="f52" fmla="*/ f38 1 f2"/>
              <a:gd name="f53" fmla="*/ f41 1 158"/>
              <a:gd name="f54" fmla="*/ f42 1 114"/>
              <a:gd name="f55" fmla="*/ f43 1 158"/>
              <a:gd name="f56" fmla="*/ f44 1 114"/>
              <a:gd name="f57" fmla="*/ f45 1 158"/>
              <a:gd name="f58" fmla="*/ f46 1 114"/>
              <a:gd name="f59" fmla="*/ f47 1 158"/>
              <a:gd name="f60" fmla="*/ f48 1 158"/>
              <a:gd name="f61" fmla="*/ f49 1 114"/>
              <a:gd name="f62" fmla="*/ f50 1 158"/>
              <a:gd name="f63" fmla="*/ f51 1 114"/>
              <a:gd name="f64" fmla="*/ 0 1 f39"/>
              <a:gd name="f65" fmla="*/ f6 1 f39"/>
              <a:gd name="f66" fmla="*/ 0 1 f40"/>
              <a:gd name="f67" fmla="*/ f7 1 f40"/>
              <a:gd name="f68" fmla="+- f52 0 f1"/>
              <a:gd name="f69" fmla="*/ f53 1 f39"/>
              <a:gd name="f70" fmla="*/ f54 1 f40"/>
              <a:gd name="f71" fmla="*/ f55 1 f39"/>
              <a:gd name="f72" fmla="*/ f56 1 f40"/>
              <a:gd name="f73" fmla="*/ f57 1 f39"/>
              <a:gd name="f74" fmla="*/ f58 1 f40"/>
              <a:gd name="f75" fmla="*/ f59 1 f39"/>
              <a:gd name="f76" fmla="*/ f60 1 f39"/>
              <a:gd name="f77" fmla="*/ f61 1 f40"/>
              <a:gd name="f78" fmla="*/ f62 1 f39"/>
              <a:gd name="f79" fmla="*/ f63 1 f40"/>
              <a:gd name="f80" fmla="*/ f64 f34 1"/>
              <a:gd name="f81" fmla="*/ f65 f34 1"/>
              <a:gd name="f82" fmla="*/ f67 f35 1"/>
              <a:gd name="f83" fmla="*/ f66 f35 1"/>
              <a:gd name="f84" fmla="*/ f69 f34 1"/>
              <a:gd name="f85" fmla="*/ f70 f35 1"/>
              <a:gd name="f86" fmla="*/ f71 f34 1"/>
              <a:gd name="f87" fmla="*/ f72 f35 1"/>
              <a:gd name="f88" fmla="*/ f73 f34 1"/>
              <a:gd name="f89" fmla="*/ f74 f35 1"/>
              <a:gd name="f90" fmla="*/ f75 f34 1"/>
              <a:gd name="f91" fmla="*/ f76 f34 1"/>
              <a:gd name="f92" fmla="*/ f77 f35 1"/>
              <a:gd name="f93" fmla="*/ f78 f34 1"/>
              <a:gd name="f94" fmla="*/ f79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84" y="f85"/>
              </a:cxn>
              <a:cxn ang="f68">
                <a:pos x="f86" y="f87"/>
              </a:cxn>
              <a:cxn ang="f68">
                <a:pos x="f88" y="f89"/>
              </a:cxn>
              <a:cxn ang="f68">
                <a:pos x="f90" y="f89"/>
              </a:cxn>
              <a:cxn ang="f68">
                <a:pos x="f91" y="f92"/>
              </a:cxn>
              <a:cxn ang="f68">
                <a:pos x="f93" y="f94"/>
              </a:cxn>
              <a:cxn ang="f68">
                <a:pos x="f84" y="f85"/>
              </a:cxn>
            </a:cxnLst>
            <a:rect l="f80" t="f83" r="f81" b="f82"/>
            <a:pathLst>
              <a:path w="158" h="114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6" y="f17"/>
                  <a:pt x="f18" y="f19"/>
                </a:cubicBezTo>
                <a:cubicBezTo>
                  <a:pt x="f20" y="f7"/>
                  <a:pt x="f21" y="f19"/>
                  <a:pt x="f22" y="f19"/>
                </a:cubicBezTo>
                <a:cubicBezTo>
                  <a:pt x="f5" y="f19"/>
                  <a:pt x="f23" y="f24"/>
                  <a:pt x="f23" y="f25"/>
                </a:cubicBezTo>
                <a:cubicBezTo>
                  <a:pt x="f23" y="f26"/>
                  <a:pt x="f27" y="f23"/>
                  <a:pt x="f28" y="f29"/>
                </a:cubicBezTo>
                <a:cubicBezTo>
                  <a:pt x="f30" y="f31"/>
                  <a:pt x="f7" y="f32"/>
                  <a:pt x="f8" y="f5"/>
                </a:cubicBezTo>
                <a:close/>
              </a:path>
            </a:pathLst>
          </a:custGeom>
          <a:solidFill>
            <a:srgbClr val="242424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7" name="Freeform 87"/>
          <p:cNvSpPr/>
          <p:nvPr/>
        </p:nvSpPr>
        <p:spPr>
          <a:xfrm>
            <a:off x="4606299" y="2708279"/>
            <a:ext cx="270269" cy="19304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4"/>
              <a:gd name="f7" fmla="val 148"/>
              <a:gd name="f8" fmla="val 173"/>
              <a:gd name="f9" fmla="val 181"/>
              <a:gd name="f10" fmla="val 140"/>
              <a:gd name="f11" fmla="val 120"/>
              <a:gd name="f12" fmla="val 192"/>
              <a:gd name="f13" fmla="val 184"/>
              <a:gd name="f14" fmla="val 150"/>
              <a:gd name="f15" fmla="val 118"/>
              <a:gd name="f16" fmla="val 119"/>
              <a:gd name="f17" fmla="val 121"/>
              <a:gd name="f18" fmla="val 177"/>
              <a:gd name="f19" fmla="val 108"/>
              <a:gd name="f20" fmla="val 99"/>
              <a:gd name="f21" fmla="val 91"/>
              <a:gd name="f22" fmla="val 160"/>
              <a:gd name="f23" fmla="val 98"/>
              <a:gd name="f24" fmla="val 151"/>
              <a:gd name="f25" fmla="val 97"/>
              <a:gd name="f26" fmla="val 144"/>
              <a:gd name="f27" fmla="val 95"/>
              <a:gd name="f28" fmla="val 128"/>
              <a:gd name="f29" fmla="val 105"/>
              <a:gd name="f30" fmla="val 130"/>
              <a:gd name="f31" fmla="val 131"/>
              <a:gd name="f32" fmla="val 92"/>
              <a:gd name="f33" fmla="val 87"/>
              <a:gd name="f34" fmla="val 176"/>
              <a:gd name="f35" fmla="val 65"/>
              <a:gd name="f36" fmla="val 190"/>
              <a:gd name="f37" fmla="val 55"/>
              <a:gd name="f38" fmla="val 126"/>
              <a:gd name="f39" fmla="val 85"/>
              <a:gd name="f40" fmla="val 127"/>
              <a:gd name="f41" fmla="val 72"/>
              <a:gd name="f42" fmla="val 59"/>
              <a:gd name="f43" fmla="val 24"/>
              <a:gd name="f44" fmla="val 156"/>
              <a:gd name="f45" fmla="val 34"/>
              <a:gd name="f46" fmla="val 154"/>
              <a:gd name="f47" fmla="val 35"/>
              <a:gd name="f48" fmla="val 129"/>
              <a:gd name="f49" fmla="val 49"/>
              <a:gd name="f50" fmla="val 51"/>
              <a:gd name="f51" fmla="val 125"/>
              <a:gd name="f52" fmla="val 52"/>
              <a:gd name="f53" fmla="val 124"/>
              <a:gd name="f54" fmla="val 112"/>
              <a:gd name="f55" fmla="val 115"/>
              <a:gd name="f56" fmla="val 23"/>
              <a:gd name="f57" fmla="val 76"/>
              <a:gd name="f58" fmla="val 37"/>
              <a:gd name="f59" fmla="val 77"/>
              <a:gd name="f60" fmla="val 13"/>
              <a:gd name="f61" fmla="val 12"/>
              <a:gd name="f62" fmla="val 70"/>
              <a:gd name="f63" fmla="val 57"/>
              <a:gd name="f64" fmla="val 60"/>
              <a:gd name="f65" fmla="val 62"/>
              <a:gd name="f66" fmla="val 61"/>
              <a:gd name="f67" fmla="val 29"/>
              <a:gd name="f68" fmla="val 44"/>
              <a:gd name="f69" fmla="val 25"/>
              <a:gd name="f70" fmla="val 45"/>
              <a:gd name="f71" fmla="val 14"/>
              <a:gd name="f72" fmla="val 47"/>
              <a:gd name="f73" fmla="val 68"/>
              <a:gd name="f74" fmla="val 78"/>
              <a:gd name="f75" fmla="val 79"/>
              <a:gd name="f76" fmla="val 82"/>
              <a:gd name="f77" fmla="val 42"/>
              <a:gd name="f78" fmla="val 75"/>
              <a:gd name="f79" fmla="val 58"/>
              <a:gd name="f80" fmla="val 93"/>
              <a:gd name="f81" fmla="val 16"/>
              <a:gd name="f82" fmla="val 7"/>
              <a:gd name="f83" fmla="val 67"/>
              <a:gd name="f84" fmla="val 106"/>
              <a:gd name="f85" fmla="val 73"/>
              <a:gd name="f86" fmla="val 107"/>
              <a:gd name="f87" fmla="val 74"/>
              <a:gd name="f88" fmla="val 17"/>
              <a:gd name="f89" fmla="val 109"/>
              <a:gd name="f90" fmla="val 2"/>
              <a:gd name="f91" fmla="val 122"/>
              <a:gd name="f92" fmla="val 123"/>
              <a:gd name="f93" fmla="val 27"/>
              <a:gd name="f94" fmla="val 22"/>
              <a:gd name="f95" fmla="val 19"/>
              <a:gd name="f96" fmla="val 137"/>
              <a:gd name="f97" fmla="val 139"/>
              <a:gd name="f98" fmla="val 1"/>
              <a:gd name="f99" fmla="val 135"/>
              <a:gd name="f100" fmla="val 114"/>
              <a:gd name="f101" fmla="+- 0 0 -90"/>
              <a:gd name="f102" fmla="*/ f3 1 204"/>
              <a:gd name="f103" fmla="*/ f4 1 148"/>
              <a:gd name="f104" fmla="+- f7 0 f5"/>
              <a:gd name="f105" fmla="+- f6 0 f5"/>
              <a:gd name="f106" fmla="*/ f101 f0 1"/>
              <a:gd name="f107" fmla="*/ f105 1 204"/>
              <a:gd name="f108" fmla="*/ f104 1 148"/>
              <a:gd name="f109" fmla="*/ 173 f105 1"/>
              <a:gd name="f110" fmla="*/ 148 f104 1"/>
              <a:gd name="f111" fmla="*/ 192 f105 1"/>
              <a:gd name="f112" fmla="*/ 120 f104 1"/>
              <a:gd name="f113" fmla="*/ 148 f105 1"/>
              <a:gd name="f114" fmla="*/ 119 f104 1"/>
              <a:gd name="f115" fmla="*/ 177 f105 1"/>
              <a:gd name="f116" fmla="*/ 99 f104 1"/>
              <a:gd name="f117" fmla="*/ 151 f105 1"/>
              <a:gd name="f118" fmla="*/ 97 f104 1"/>
              <a:gd name="f119" fmla="*/ 130 f105 1"/>
              <a:gd name="f120" fmla="*/ 98 f104 1"/>
              <a:gd name="f121" fmla="*/ 176 f105 1"/>
              <a:gd name="f122" fmla="*/ 65 f104 1"/>
              <a:gd name="f123" fmla="*/ 127 f105 1"/>
              <a:gd name="f124" fmla="*/ 72 f104 1"/>
              <a:gd name="f125" fmla="*/ 156 f105 1"/>
              <a:gd name="f126" fmla="*/ 34 f104 1"/>
              <a:gd name="f127" fmla="*/ 126 f105 1"/>
              <a:gd name="f128" fmla="*/ 51 f104 1"/>
              <a:gd name="f129" fmla="*/ 124 f105 1"/>
              <a:gd name="f130" fmla="*/ 52 f104 1"/>
              <a:gd name="f131" fmla="*/ 115 f105 1"/>
              <a:gd name="f132" fmla="*/ 23 f104 1"/>
              <a:gd name="f133" fmla="*/ 77 f105 1"/>
              <a:gd name="f134" fmla="*/ 13 f104 1"/>
              <a:gd name="f135" fmla="*/ 65 f105 1"/>
              <a:gd name="f136" fmla="*/ 60 f104 1"/>
              <a:gd name="f137" fmla="*/ 25 f105 1"/>
              <a:gd name="f138" fmla="*/ 45 f104 1"/>
              <a:gd name="f139" fmla="*/ 78 f105 1"/>
              <a:gd name="f140" fmla="*/ 79 f104 1"/>
              <a:gd name="f141" fmla="*/ 58 f105 1"/>
              <a:gd name="f142" fmla="*/ 91 f104 1"/>
              <a:gd name="f143" fmla="*/ 16 f105 1"/>
              <a:gd name="f144" fmla="*/ 93 f104 1"/>
              <a:gd name="f145" fmla="*/ 73 f105 1"/>
              <a:gd name="f146" fmla="*/ 107 f104 1"/>
              <a:gd name="f147" fmla="*/ 2 f105 1"/>
              <a:gd name="f148" fmla="*/ 122 f104 1"/>
              <a:gd name="f149" fmla="*/ 42 f105 1"/>
              <a:gd name="f150" fmla="*/ 128 f104 1"/>
              <a:gd name="f151" fmla="*/ 19 f105 1"/>
              <a:gd name="f152" fmla="*/ 137 f104 1"/>
              <a:gd name="f153" fmla="*/ 144 f104 1"/>
              <a:gd name="f154" fmla="*/ f106 1 f2"/>
              <a:gd name="f155" fmla="*/ f109 1 204"/>
              <a:gd name="f156" fmla="*/ f110 1 148"/>
              <a:gd name="f157" fmla="*/ f111 1 204"/>
              <a:gd name="f158" fmla="*/ f112 1 148"/>
              <a:gd name="f159" fmla="*/ f113 1 204"/>
              <a:gd name="f160" fmla="*/ f114 1 148"/>
              <a:gd name="f161" fmla="*/ f115 1 204"/>
              <a:gd name="f162" fmla="*/ f116 1 148"/>
              <a:gd name="f163" fmla="*/ f117 1 204"/>
              <a:gd name="f164" fmla="*/ f118 1 148"/>
              <a:gd name="f165" fmla="*/ f119 1 204"/>
              <a:gd name="f166" fmla="*/ f120 1 148"/>
              <a:gd name="f167" fmla="*/ f121 1 204"/>
              <a:gd name="f168" fmla="*/ f122 1 148"/>
              <a:gd name="f169" fmla="*/ f123 1 204"/>
              <a:gd name="f170" fmla="*/ f124 1 148"/>
              <a:gd name="f171" fmla="*/ f125 1 204"/>
              <a:gd name="f172" fmla="*/ f126 1 148"/>
              <a:gd name="f173" fmla="*/ f127 1 204"/>
              <a:gd name="f174" fmla="*/ f128 1 148"/>
              <a:gd name="f175" fmla="*/ f129 1 204"/>
              <a:gd name="f176" fmla="*/ f130 1 148"/>
              <a:gd name="f177" fmla="*/ f131 1 204"/>
              <a:gd name="f178" fmla="*/ f132 1 148"/>
              <a:gd name="f179" fmla="*/ f133 1 204"/>
              <a:gd name="f180" fmla="*/ f134 1 148"/>
              <a:gd name="f181" fmla="*/ f135 1 204"/>
              <a:gd name="f182" fmla="*/ f136 1 148"/>
              <a:gd name="f183" fmla="*/ f137 1 204"/>
              <a:gd name="f184" fmla="*/ f138 1 148"/>
              <a:gd name="f185" fmla="*/ f139 1 204"/>
              <a:gd name="f186" fmla="*/ f140 1 148"/>
              <a:gd name="f187" fmla="*/ f141 1 204"/>
              <a:gd name="f188" fmla="*/ f142 1 148"/>
              <a:gd name="f189" fmla="*/ f143 1 204"/>
              <a:gd name="f190" fmla="*/ f144 1 148"/>
              <a:gd name="f191" fmla="*/ f145 1 204"/>
              <a:gd name="f192" fmla="*/ f146 1 148"/>
              <a:gd name="f193" fmla="*/ f147 1 204"/>
              <a:gd name="f194" fmla="*/ f148 1 148"/>
              <a:gd name="f195" fmla="*/ f149 1 204"/>
              <a:gd name="f196" fmla="*/ f150 1 148"/>
              <a:gd name="f197" fmla="*/ f151 1 204"/>
              <a:gd name="f198" fmla="*/ f152 1 148"/>
              <a:gd name="f199" fmla="*/ f153 1 148"/>
              <a:gd name="f200" fmla="*/ 0 1 f107"/>
              <a:gd name="f201" fmla="*/ f6 1 f107"/>
              <a:gd name="f202" fmla="*/ 0 1 f108"/>
              <a:gd name="f203" fmla="*/ f7 1 f108"/>
              <a:gd name="f204" fmla="+- f154 0 f1"/>
              <a:gd name="f205" fmla="*/ f155 1 f107"/>
              <a:gd name="f206" fmla="*/ f156 1 f108"/>
              <a:gd name="f207" fmla="*/ f157 1 f107"/>
              <a:gd name="f208" fmla="*/ f158 1 f108"/>
              <a:gd name="f209" fmla="*/ f159 1 f107"/>
              <a:gd name="f210" fmla="*/ f160 1 f108"/>
              <a:gd name="f211" fmla="*/ f161 1 f107"/>
              <a:gd name="f212" fmla="*/ f162 1 f108"/>
              <a:gd name="f213" fmla="*/ f163 1 f107"/>
              <a:gd name="f214" fmla="*/ f164 1 f108"/>
              <a:gd name="f215" fmla="*/ f165 1 f107"/>
              <a:gd name="f216" fmla="*/ f166 1 f108"/>
              <a:gd name="f217" fmla="*/ f167 1 f107"/>
              <a:gd name="f218" fmla="*/ f168 1 f108"/>
              <a:gd name="f219" fmla="*/ f169 1 f107"/>
              <a:gd name="f220" fmla="*/ f170 1 f108"/>
              <a:gd name="f221" fmla="*/ f171 1 f107"/>
              <a:gd name="f222" fmla="*/ f172 1 f108"/>
              <a:gd name="f223" fmla="*/ f173 1 f107"/>
              <a:gd name="f224" fmla="*/ f174 1 f108"/>
              <a:gd name="f225" fmla="*/ f175 1 f107"/>
              <a:gd name="f226" fmla="*/ f176 1 f108"/>
              <a:gd name="f227" fmla="*/ f177 1 f107"/>
              <a:gd name="f228" fmla="*/ f178 1 f108"/>
              <a:gd name="f229" fmla="*/ f179 1 f107"/>
              <a:gd name="f230" fmla="*/ f180 1 f108"/>
              <a:gd name="f231" fmla="*/ f181 1 f107"/>
              <a:gd name="f232" fmla="*/ f182 1 f108"/>
              <a:gd name="f233" fmla="*/ f183 1 f107"/>
              <a:gd name="f234" fmla="*/ f184 1 f108"/>
              <a:gd name="f235" fmla="*/ f185 1 f107"/>
              <a:gd name="f236" fmla="*/ f186 1 f108"/>
              <a:gd name="f237" fmla="*/ f187 1 f107"/>
              <a:gd name="f238" fmla="*/ f188 1 f108"/>
              <a:gd name="f239" fmla="*/ f189 1 f107"/>
              <a:gd name="f240" fmla="*/ f190 1 f108"/>
              <a:gd name="f241" fmla="*/ f191 1 f107"/>
              <a:gd name="f242" fmla="*/ f192 1 f108"/>
              <a:gd name="f243" fmla="*/ f193 1 f107"/>
              <a:gd name="f244" fmla="*/ f194 1 f108"/>
              <a:gd name="f245" fmla="*/ f195 1 f107"/>
              <a:gd name="f246" fmla="*/ f196 1 f108"/>
              <a:gd name="f247" fmla="*/ f197 1 f107"/>
              <a:gd name="f248" fmla="*/ f198 1 f108"/>
              <a:gd name="f249" fmla="*/ f199 1 f108"/>
              <a:gd name="f250" fmla="*/ f200 f102 1"/>
              <a:gd name="f251" fmla="*/ f201 f102 1"/>
              <a:gd name="f252" fmla="*/ f203 f103 1"/>
              <a:gd name="f253" fmla="*/ f202 f103 1"/>
              <a:gd name="f254" fmla="*/ f205 f102 1"/>
              <a:gd name="f255" fmla="*/ f206 f103 1"/>
              <a:gd name="f256" fmla="*/ f207 f102 1"/>
              <a:gd name="f257" fmla="*/ f208 f103 1"/>
              <a:gd name="f258" fmla="*/ f209 f102 1"/>
              <a:gd name="f259" fmla="*/ f210 f103 1"/>
              <a:gd name="f260" fmla="*/ f211 f102 1"/>
              <a:gd name="f261" fmla="*/ f212 f103 1"/>
              <a:gd name="f262" fmla="*/ f213 f102 1"/>
              <a:gd name="f263" fmla="*/ f214 f103 1"/>
              <a:gd name="f264" fmla="*/ f215 f102 1"/>
              <a:gd name="f265" fmla="*/ f216 f103 1"/>
              <a:gd name="f266" fmla="*/ f217 f102 1"/>
              <a:gd name="f267" fmla="*/ f218 f103 1"/>
              <a:gd name="f268" fmla="*/ f219 f102 1"/>
              <a:gd name="f269" fmla="*/ f220 f103 1"/>
              <a:gd name="f270" fmla="*/ f221 f102 1"/>
              <a:gd name="f271" fmla="*/ f222 f103 1"/>
              <a:gd name="f272" fmla="*/ f223 f102 1"/>
              <a:gd name="f273" fmla="*/ f224 f103 1"/>
              <a:gd name="f274" fmla="*/ f225 f102 1"/>
              <a:gd name="f275" fmla="*/ f226 f103 1"/>
              <a:gd name="f276" fmla="*/ f227 f102 1"/>
              <a:gd name="f277" fmla="*/ f228 f103 1"/>
              <a:gd name="f278" fmla="*/ f229 f102 1"/>
              <a:gd name="f279" fmla="*/ f230 f103 1"/>
              <a:gd name="f280" fmla="*/ f231 f102 1"/>
              <a:gd name="f281" fmla="*/ f232 f103 1"/>
              <a:gd name="f282" fmla="*/ f233 f102 1"/>
              <a:gd name="f283" fmla="*/ f234 f103 1"/>
              <a:gd name="f284" fmla="*/ f235 f102 1"/>
              <a:gd name="f285" fmla="*/ f236 f103 1"/>
              <a:gd name="f286" fmla="*/ f237 f102 1"/>
              <a:gd name="f287" fmla="*/ f238 f103 1"/>
              <a:gd name="f288" fmla="*/ f239 f102 1"/>
              <a:gd name="f289" fmla="*/ f240 f103 1"/>
              <a:gd name="f290" fmla="*/ f241 f102 1"/>
              <a:gd name="f291" fmla="*/ f242 f103 1"/>
              <a:gd name="f292" fmla="*/ f243 f102 1"/>
              <a:gd name="f293" fmla="*/ f244 f103 1"/>
              <a:gd name="f294" fmla="*/ f245 f102 1"/>
              <a:gd name="f295" fmla="*/ f246 f103 1"/>
              <a:gd name="f296" fmla="*/ f247 f102 1"/>
              <a:gd name="f297" fmla="*/ f248 f103 1"/>
              <a:gd name="f298" fmla="*/ f249 f10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4">
                <a:pos x="f254" y="f255"/>
              </a:cxn>
              <a:cxn ang="f204">
                <a:pos x="f256" y="f257"/>
              </a:cxn>
              <a:cxn ang="f204">
                <a:pos x="f258" y="f259"/>
              </a:cxn>
              <a:cxn ang="f204">
                <a:pos x="f260" y="f261"/>
              </a:cxn>
              <a:cxn ang="f204">
                <a:pos x="f262" y="f263"/>
              </a:cxn>
              <a:cxn ang="f204">
                <a:pos x="f264" y="f265"/>
              </a:cxn>
              <a:cxn ang="f204">
                <a:pos x="f266" y="f267"/>
              </a:cxn>
              <a:cxn ang="f204">
                <a:pos x="f268" y="f269"/>
              </a:cxn>
              <a:cxn ang="f204">
                <a:pos x="f270" y="f271"/>
              </a:cxn>
              <a:cxn ang="f204">
                <a:pos x="f272" y="f273"/>
              </a:cxn>
              <a:cxn ang="f204">
                <a:pos x="f274" y="f275"/>
              </a:cxn>
              <a:cxn ang="f204">
                <a:pos x="f276" y="f277"/>
              </a:cxn>
              <a:cxn ang="f204">
                <a:pos x="f278" y="f279"/>
              </a:cxn>
              <a:cxn ang="f204">
                <a:pos x="f280" y="f281"/>
              </a:cxn>
              <a:cxn ang="f204">
                <a:pos x="f282" y="f283"/>
              </a:cxn>
              <a:cxn ang="f204">
                <a:pos x="f284" y="f285"/>
              </a:cxn>
              <a:cxn ang="f204">
                <a:pos x="f286" y="f287"/>
              </a:cxn>
              <a:cxn ang="f204">
                <a:pos x="f288" y="f289"/>
              </a:cxn>
              <a:cxn ang="f204">
                <a:pos x="f290" y="f291"/>
              </a:cxn>
              <a:cxn ang="f204">
                <a:pos x="f292" y="f293"/>
              </a:cxn>
              <a:cxn ang="f204">
                <a:pos x="f294" y="f295"/>
              </a:cxn>
              <a:cxn ang="f204">
                <a:pos x="f296" y="f297"/>
              </a:cxn>
              <a:cxn ang="f204">
                <a:pos x="f288" y="f298"/>
              </a:cxn>
              <a:cxn ang="f204">
                <a:pos x="f254" y="f255"/>
              </a:cxn>
            </a:cxnLst>
            <a:rect l="f250" t="f253" r="f251" b="f252"/>
            <a:pathLst>
              <a:path w="204" h="148">
                <a:moveTo>
                  <a:pt x="f8" y="f7"/>
                </a:moveTo>
                <a:cubicBezTo>
                  <a:pt x="f9" y="f10"/>
                  <a:pt x="f6" y="f11"/>
                  <a:pt x="f12" y="f11"/>
                </a:cubicBezTo>
                <a:cubicBezTo>
                  <a:pt x="f13" y="f11"/>
                  <a:pt x="f14" y="f15"/>
                  <a:pt x="f7" y="f16"/>
                </a:cubicBezTo>
                <a:cubicBezTo>
                  <a:pt x="f10" y="f17"/>
                  <a:pt x="f18" y="f19"/>
                  <a:pt x="f18" y="f20"/>
                </a:cubicBezTo>
                <a:cubicBezTo>
                  <a:pt x="f18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26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28" y="f42"/>
                  <a:pt x="f18" y="f43"/>
                  <a:pt x="f44" y="f45"/>
                </a:cubicBezTo>
                <a:cubicBezTo>
                  <a:pt x="f46" y="f47"/>
                  <a:pt x="f48" y="f49"/>
                  <a:pt x="f38" y="f50"/>
                </a:cubicBezTo>
                <a:cubicBezTo>
                  <a:pt x="f51" y="f50"/>
                  <a:pt x="f51" y="f52"/>
                  <a:pt x="f53" y="f52"/>
                </a:cubicBezTo>
                <a:cubicBezTo>
                  <a:pt x="f54" y="f35"/>
                  <a:pt x="f17" y="f5"/>
                  <a:pt x="f55" y="f56"/>
                </a:cubicBezTo>
                <a:cubicBezTo>
                  <a:pt x="f25" y="f21"/>
                  <a:pt x="f57" y="f58"/>
                  <a:pt x="f59" y="f60"/>
                </a:cubicBezTo>
                <a:cubicBezTo>
                  <a:pt x="f59" y="f61"/>
                  <a:pt x="f62" y="f63"/>
                  <a:pt x="f35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57"/>
                  <a:pt x="f74" y="f75"/>
                </a:cubicBezTo>
                <a:cubicBezTo>
                  <a:pt x="f65" y="f76"/>
                  <a:pt x="f77" y="f78"/>
                  <a:pt x="f79" y="f21"/>
                </a:cubicBezTo>
                <a:cubicBezTo>
                  <a:pt x="f41" y="f29"/>
                  <a:pt x="f45" y="f80"/>
                  <a:pt x="f81" y="f80"/>
                </a:cubicBezTo>
                <a:cubicBezTo>
                  <a:pt x="f82" y="f80"/>
                  <a:pt x="f83" y="f84"/>
                  <a:pt x="f85" y="f86"/>
                </a:cubicBezTo>
                <a:cubicBezTo>
                  <a:pt x="f87" y="f86"/>
                  <a:pt x="f88" y="f89"/>
                  <a:pt x="f90" y="f91"/>
                </a:cubicBezTo>
                <a:cubicBezTo>
                  <a:pt x="f5" y="f92"/>
                  <a:pt x="f42" y="f92"/>
                  <a:pt x="f77" y="f28"/>
                </a:cubicBezTo>
                <a:cubicBezTo>
                  <a:pt x="f93" y="f31"/>
                  <a:pt x="f94" y="f53"/>
                  <a:pt x="f95" y="f96"/>
                </a:cubicBezTo>
                <a:cubicBezTo>
                  <a:pt x="f95" y="f97"/>
                  <a:pt x="f98" y="f99"/>
                  <a:pt x="f81" y="f26"/>
                </a:cubicBezTo>
                <a:cubicBezTo>
                  <a:pt x="f100" y="f96"/>
                  <a:pt x="f51" y="f26"/>
                  <a:pt x="f8" y="f7"/>
                </a:cubicBezTo>
                <a:close/>
              </a:path>
            </a:pathLst>
          </a:custGeom>
          <a:solidFill>
            <a:srgbClr val="554533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8" name="Freeform 88"/>
          <p:cNvSpPr/>
          <p:nvPr/>
        </p:nvSpPr>
        <p:spPr>
          <a:xfrm>
            <a:off x="8937043" y="1537115"/>
            <a:ext cx="2805653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3"/>
              <a:gd name="f7" fmla="val 2825"/>
              <a:gd name="f8" fmla="val 145"/>
              <a:gd name="f9" fmla="val 1946"/>
              <a:gd name="f10" fmla="val 2"/>
              <a:gd name="f11" fmla="val 2020"/>
              <a:gd name="f12" fmla="val 2092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46"/>
              <a:gd name="f20" fmla="val 66"/>
              <a:gd name="f21" fmla="val 3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3"/>
              <a:gd name="f30" fmla="*/ f4 1 2825"/>
              <a:gd name="f31" fmla="+- f7 0 f5"/>
              <a:gd name="f32" fmla="+- f6 0 f5"/>
              <a:gd name="f33" fmla="*/ f28 f0 1"/>
              <a:gd name="f34" fmla="*/ f32 1 2093"/>
              <a:gd name="f35" fmla="*/ f31 1 2825"/>
              <a:gd name="f36" fmla="*/ 145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093 f32 1"/>
              <a:gd name="f43" fmla="*/ 2627 f31 1"/>
              <a:gd name="f44" fmla="*/ 2825 f31 1"/>
              <a:gd name="f45" fmla="*/ 146 f32 1"/>
              <a:gd name="f46" fmla="*/ 0 f32 1"/>
              <a:gd name="f47" fmla="*/ 2628 f31 1"/>
              <a:gd name="f48" fmla="*/ 3 f32 1"/>
              <a:gd name="f49" fmla="*/ 198 f31 1"/>
              <a:gd name="f50" fmla="*/ f33 1 f2"/>
              <a:gd name="f51" fmla="*/ f36 1 2093"/>
              <a:gd name="f52" fmla="*/ f37 1 2825"/>
              <a:gd name="f53" fmla="*/ f38 1 2093"/>
              <a:gd name="f54" fmla="*/ f39 1 2825"/>
              <a:gd name="f55" fmla="*/ f40 1 2093"/>
              <a:gd name="f56" fmla="*/ f41 1 2825"/>
              <a:gd name="f57" fmla="*/ f42 1 2093"/>
              <a:gd name="f58" fmla="*/ f43 1 2825"/>
              <a:gd name="f59" fmla="*/ f44 1 2825"/>
              <a:gd name="f60" fmla="*/ f45 1 2093"/>
              <a:gd name="f61" fmla="*/ f46 1 2093"/>
              <a:gd name="f62" fmla="*/ f47 1 2825"/>
              <a:gd name="f63" fmla="*/ f48 1 2093"/>
              <a:gd name="f64" fmla="*/ f49 1 2825"/>
              <a:gd name="f65" fmla="*/ 0 1 f34"/>
              <a:gd name="f66" fmla="*/ f6 1 f34"/>
              <a:gd name="f67" fmla="*/ 0 1 f35"/>
              <a:gd name="f68" fmla="*/ f7 1 f35"/>
              <a:gd name="f69" fmla="+- f50 0 f1"/>
              <a:gd name="f70" fmla="*/ f51 1 f34"/>
              <a:gd name="f71" fmla="*/ f52 1 f35"/>
              <a:gd name="f72" fmla="*/ f53 1 f34"/>
              <a:gd name="f73" fmla="*/ f54 1 f35"/>
              <a:gd name="f74" fmla="*/ f55 1 f34"/>
              <a:gd name="f75" fmla="*/ f56 1 f35"/>
              <a:gd name="f76" fmla="*/ f57 1 f34"/>
              <a:gd name="f77" fmla="*/ f58 1 f35"/>
              <a:gd name="f78" fmla="*/ f59 1 f35"/>
              <a:gd name="f79" fmla="*/ f60 1 f34"/>
              <a:gd name="f80" fmla="*/ f61 1 f34"/>
              <a:gd name="f81" fmla="*/ f62 1 f35"/>
              <a:gd name="f82" fmla="*/ f63 1 f34"/>
              <a:gd name="f83" fmla="*/ f64 1 f35"/>
              <a:gd name="f84" fmla="*/ f65 f29 1"/>
              <a:gd name="f85" fmla="*/ f66 f29 1"/>
              <a:gd name="f86" fmla="*/ f68 f30 1"/>
              <a:gd name="f87" fmla="*/ f67 f30 1"/>
              <a:gd name="f88" fmla="*/ f70 f29 1"/>
              <a:gd name="f89" fmla="*/ f71 f30 1"/>
              <a:gd name="f90" fmla="*/ f72 f29 1"/>
              <a:gd name="f91" fmla="*/ f73 f30 1"/>
              <a:gd name="f92" fmla="*/ f74 f29 1"/>
              <a:gd name="f93" fmla="*/ f75 f30 1"/>
              <a:gd name="f94" fmla="*/ f76 f29 1"/>
              <a:gd name="f95" fmla="*/ f77 f30 1"/>
              <a:gd name="f96" fmla="*/ f78 f30 1"/>
              <a:gd name="f97" fmla="*/ f79 f29 1"/>
              <a:gd name="f98" fmla="*/ f80 f29 1"/>
              <a:gd name="f99" fmla="*/ f81 f30 1"/>
              <a:gd name="f100" fmla="*/ f82 f29 1"/>
              <a:gd name="f101" fmla="*/ f83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8" y="f89"/>
              </a:cxn>
              <a:cxn ang="f69">
                <a:pos x="f90" y="f91"/>
              </a:cxn>
              <a:cxn ang="f69">
                <a:pos x="f92" y="f93"/>
              </a:cxn>
              <a:cxn ang="f69">
                <a:pos x="f94" y="f95"/>
              </a:cxn>
              <a:cxn ang="f69">
                <a:pos x="f90" y="f96"/>
              </a:cxn>
              <a:cxn ang="f69">
                <a:pos x="f97" y="f96"/>
              </a:cxn>
              <a:cxn ang="f69">
                <a:pos x="f98" y="f99"/>
              </a:cxn>
              <a:cxn ang="f69">
                <a:pos x="f100" y="f101"/>
              </a:cxn>
              <a:cxn ang="f69">
                <a:pos x="f88" y="f89"/>
              </a:cxn>
            </a:cxnLst>
            <a:rect l="f84" t="f87" r="f85" b="f86"/>
            <a:pathLst>
              <a:path w="2093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12" y="f14"/>
                </a:cubicBezTo>
                <a:lnTo>
                  <a:pt x="f6" y="f15"/>
                </a:lnTo>
                <a:cubicBezTo>
                  <a:pt x="f12" y="f16"/>
                  <a:pt x="f17" y="f18"/>
                  <a:pt x="f9" y="f7"/>
                </a:cubicBezTo>
                <a:lnTo>
                  <a:pt x="f19" y="f7"/>
                </a:lnTo>
                <a:cubicBezTo>
                  <a:pt x="f20" y="f18"/>
                  <a:pt x="f21" y="f22"/>
                  <a:pt x="f5" y="f23"/>
                </a:cubicBezTo>
                <a:lnTo>
                  <a:pt x="f21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9" name="Freeform 89"/>
          <p:cNvSpPr/>
          <p:nvPr/>
        </p:nvSpPr>
        <p:spPr>
          <a:xfrm>
            <a:off x="9747851" y="4162586"/>
            <a:ext cx="205922" cy="167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"/>
              <a:gd name="f7" fmla="val 127"/>
              <a:gd name="f8" fmla="val 124"/>
              <a:gd name="f9" fmla="val 105"/>
              <a:gd name="f10" fmla="val 79"/>
              <a:gd name="f11" fmla="val 22"/>
              <a:gd name="f12" fmla="val 52"/>
              <a:gd name="f13" fmla="val 34"/>
              <a:gd name="f14" fmla="val 17"/>
              <a:gd name="f15" fmla="val 44"/>
              <a:gd name="f16" fmla="val 106"/>
              <a:gd name="f17" fmla="val 71"/>
              <a:gd name="f18" fmla="val 88"/>
              <a:gd name="f19" fmla="val 114"/>
              <a:gd name="f20" fmla="val 107"/>
              <a:gd name="f21" fmla="val 141"/>
              <a:gd name="f22" fmla="+- 0 0 -90"/>
              <a:gd name="f23" fmla="*/ f3 1 157"/>
              <a:gd name="f24" fmla="*/ f4 1 127"/>
              <a:gd name="f25" fmla="+- f7 0 f5"/>
              <a:gd name="f26" fmla="+- f6 0 f5"/>
              <a:gd name="f27" fmla="*/ f22 f0 1"/>
              <a:gd name="f28" fmla="*/ f26 1 157"/>
              <a:gd name="f29" fmla="*/ f25 1 127"/>
              <a:gd name="f30" fmla="*/ 157 f26 1"/>
              <a:gd name="f31" fmla="*/ 0 f25 1"/>
              <a:gd name="f32" fmla="*/ 124 f26 1"/>
              <a:gd name="f33" fmla="*/ 127 f25 1"/>
              <a:gd name="f34" fmla="*/ 105 f26 1"/>
              <a:gd name="f35" fmla="*/ 79 f26 1"/>
              <a:gd name="f36" fmla="*/ 22 f25 1"/>
              <a:gd name="f37" fmla="*/ 52 f26 1"/>
              <a:gd name="f38" fmla="*/ 34 f26 1"/>
              <a:gd name="f39" fmla="*/ 0 f26 1"/>
              <a:gd name="f40" fmla="*/ 17 f26 1"/>
              <a:gd name="f41" fmla="*/ 44 f26 1"/>
              <a:gd name="f42" fmla="*/ 106 f25 1"/>
              <a:gd name="f43" fmla="*/ 71 f26 1"/>
              <a:gd name="f44" fmla="*/ 88 f26 1"/>
              <a:gd name="f45" fmla="*/ 114 f26 1"/>
              <a:gd name="f46" fmla="*/ 107 f25 1"/>
              <a:gd name="f47" fmla="*/ 141 f26 1"/>
              <a:gd name="f48" fmla="*/ f27 1 f2"/>
              <a:gd name="f49" fmla="*/ f30 1 157"/>
              <a:gd name="f50" fmla="*/ f31 1 127"/>
              <a:gd name="f51" fmla="*/ f32 1 157"/>
              <a:gd name="f52" fmla="*/ f33 1 127"/>
              <a:gd name="f53" fmla="*/ f34 1 157"/>
              <a:gd name="f54" fmla="*/ f35 1 157"/>
              <a:gd name="f55" fmla="*/ f36 1 127"/>
              <a:gd name="f56" fmla="*/ f37 1 157"/>
              <a:gd name="f57" fmla="*/ f38 1 157"/>
              <a:gd name="f58" fmla="*/ f39 1 157"/>
              <a:gd name="f59" fmla="*/ f40 1 157"/>
              <a:gd name="f60" fmla="*/ f41 1 157"/>
              <a:gd name="f61" fmla="*/ f42 1 127"/>
              <a:gd name="f62" fmla="*/ f43 1 157"/>
              <a:gd name="f63" fmla="*/ f44 1 157"/>
              <a:gd name="f64" fmla="*/ f45 1 157"/>
              <a:gd name="f65" fmla="*/ f46 1 127"/>
              <a:gd name="f66" fmla="*/ f47 1 157"/>
              <a:gd name="f67" fmla="*/ 0 1 f28"/>
              <a:gd name="f68" fmla="*/ f6 1 f28"/>
              <a:gd name="f69" fmla="*/ 0 1 f29"/>
              <a:gd name="f70" fmla="*/ f7 1 f29"/>
              <a:gd name="f71" fmla="+- f48 0 f1"/>
              <a:gd name="f72" fmla="*/ f49 1 f28"/>
              <a:gd name="f73" fmla="*/ f50 1 f29"/>
              <a:gd name="f74" fmla="*/ f51 1 f28"/>
              <a:gd name="f75" fmla="*/ f52 1 f29"/>
              <a:gd name="f76" fmla="*/ f53 1 f28"/>
              <a:gd name="f77" fmla="*/ f54 1 f28"/>
              <a:gd name="f78" fmla="*/ f55 1 f29"/>
              <a:gd name="f79" fmla="*/ f56 1 f28"/>
              <a:gd name="f80" fmla="*/ f57 1 f28"/>
              <a:gd name="f81" fmla="*/ f58 1 f28"/>
              <a:gd name="f82" fmla="*/ f59 1 f28"/>
              <a:gd name="f83" fmla="*/ f60 1 f28"/>
              <a:gd name="f84" fmla="*/ f61 1 f29"/>
              <a:gd name="f85" fmla="*/ f62 1 f28"/>
              <a:gd name="f86" fmla="*/ f63 1 f28"/>
              <a:gd name="f87" fmla="*/ f64 1 f28"/>
              <a:gd name="f88" fmla="*/ f65 1 f29"/>
              <a:gd name="f89" fmla="*/ f66 1 f28"/>
              <a:gd name="f90" fmla="*/ f67 f23 1"/>
              <a:gd name="f91" fmla="*/ f68 f23 1"/>
              <a:gd name="f92" fmla="*/ f70 f24 1"/>
              <a:gd name="f93" fmla="*/ f69 f24 1"/>
              <a:gd name="f94" fmla="*/ f72 f23 1"/>
              <a:gd name="f95" fmla="*/ f73 f24 1"/>
              <a:gd name="f96" fmla="*/ f74 f23 1"/>
              <a:gd name="f97" fmla="*/ f75 f24 1"/>
              <a:gd name="f98" fmla="*/ f76 f23 1"/>
              <a:gd name="f99" fmla="*/ f77 f23 1"/>
              <a:gd name="f100" fmla="*/ f78 f24 1"/>
              <a:gd name="f101" fmla="*/ f79 f23 1"/>
              <a:gd name="f102" fmla="*/ f80 f23 1"/>
              <a:gd name="f103" fmla="*/ f81 f23 1"/>
              <a:gd name="f104" fmla="*/ f82 f23 1"/>
              <a:gd name="f105" fmla="*/ f83 f23 1"/>
              <a:gd name="f106" fmla="*/ f84 f24 1"/>
              <a:gd name="f107" fmla="*/ f85 f23 1"/>
              <a:gd name="f108" fmla="*/ f86 f23 1"/>
              <a:gd name="f109" fmla="*/ f87 f23 1"/>
              <a:gd name="f110" fmla="*/ f88 f24 1"/>
              <a:gd name="f111" fmla="*/ f89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4" y="f95"/>
              </a:cxn>
              <a:cxn ang="f71">
                <a:pos x="f96" y="f97"/>
              </a:cxn>
              <a:cxn ang="f71">
                <a:pos x="f98" y="f97"/>
              </a:cxn>
              <a:cxn ang="f71">
                <a:pos x="f99" y="f100"/>
              </a:cxn>
              <a:cxn ang="f71">
                <a:pos x="f101" y="f97"/>
              </a:cxn>
              <a:cxn ang="f71">
                <a:pos x="f102" y="f97"/>
              </a:cxn>
              <a:cxn ang="f71">
                <a:pos x="f103" y="f95"/>
              </a:cxn>
              <a:cxn ang="f71">
                <a:pos x="f104" y="f95"/>
              </a:cxn>
              <a:cxn ang="f71">
                <a:pos x="f105" y="f106"/>
              </a:cxn>
              <a:cxn ang="f71">
                <a:pos x="f107" y="f95"/>
              </a:cxn>
              <a:cxn ang="f71">
                <a:pos x="f108" y="f95"/>
              </a:cxn>
              <a:cxn ang="f71">
                <a:pos x="f109" y="f110"/>
              </a:cxn>
              <a:cxn ang="f71">
                <a:pos x="f111" y="f95"/>
              </a:cxn>
              <a:cxn ang="f71">
                <a:pos x="f94" y="f95"/>
              </a:cxn>
            </a:cxnLst>
            <a:rect l="f90" t="f93" r="f91" b="f92"/>
            <a:pathLst>
              <a:path w="157" h="127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19" y="f20"/>
                </a:lnTo>
                <a:lnTo>
                  <a:pt x="f21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0" name="Freeform 90"/>
          <p:cNvSpPr/>
          <p:nvPr/>
        </p:nvSpPr>
        <p:spPr>
          <a:xfrm>
            <a:off x="9966649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0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1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2"/>
              <a:gd name="f34" fmla="val 28"/>
              <a:gd name="f35" fmla="val 19"/>
              <a:gd name="f36" fmla="val 16"/>
              <a:gd name="f37" fmla="val 63"/>
              <a:gd name="f38" fmla="val 72"/>
              <a:gd name="f39" fmla="val 24"/>
              <a:gd name="f40" fmla="+- 0 0 -90"/>
              <a:gd name="f41" fmla="*/ f3 1 88"/>
              <a:gd name="f42" fmla="*/ f4 1 101"/>
              <a:gd name="f43" fmla="+- f7 0 f5"/>
              <a:gd name="f44" fmla="+- f6 0 f5"/>
              <a:gd name="f45" fmla="*/ f40 f0 1"/>
              <a:gd name="f46" fmla="*/ f44 1 88"/>
              <a:gd name="f47" fmla="*/ f43 1 101"/>
              <a:gd name="f48" fmla="*/ 88 f44 1"/>
              <a:gd name="f49" fmla="*/ 51 f43 1"/>
              <a:gd name="f50" fmla="*/ 76 f44 1"/>
              <a:gd name="f51" fmla="*/ 87 f43 1"/>
              <a:gd name="f52" fmla="*/ 44 f44 1"/>
              <a:gd name="f53" fmla="*/ 101 f43 1"/>
              <a:gd name="f54" fmla="*/ 12 f44 1"/>
              <a:gd name="f55" fmla="*/ 0 f44 1"/>
              <a:gd name="f56" fmla="*/ 14 f43 1"/>
              <a:gd name="f57" fmla="*/ 0 f43 1"/>
              <a:gd name="f58" fmla="*/ 71 f44 1"/>
              <a:gd name="f59" fmla="*/ 64 f44 1"/>
              <a:gd name="f60" fmla="*/ 23 f43 1"/>
              <a:gd name="f61" fmla="*/ 23 f44 1"/>
              <a:gd name="f62" fmla="*/ 16 f44 1"/>
              <a:gd name="f63" fmla="*/ 24 f44 1"/>
              <a:gd name="f64" fmla="*/ 78 f43 1"/>
              <a:gd name="f65" fmla="*/ f45 1 f2"/>
              <a:gd name="f66" fmla="*/ f48 1 88"/>
              <a:gd name="f67" fmla="*/ f49 1 101"/>
              <a:gd name="f68" fmla="*/ f50 1 88"/>
              <a:gd name="f69" fmla="*/ f51 1 101"/>
              <a:gd name="f70" fmla="*/ f52 1 88"/>
              <a:gd name="f71" fmla="*/ f53 1 101"/>
              <a:gd name="f72" fmla="*/ f54 1 88"/>
              <a:gd name="f73" fmla="*/ f55 1 88"/>
              <a:gd name="f74" fmla="*/ f56 1 101"/>
              <a:gd name="f75" fmla="*/ f57 1 101"/>
              <a:gd name="f76" fmla="*/ f58 1 88"/>
              <a:gd name="f77" fmla="*/ f59 1 88"/>
              <a:gd name="f78" fmla="*/ f60 1 101"/>
              <a:gd name="f79" fmla="*/ f61 1 88"/>
              <a:gd name="f80" fmla="*/ f62 1 88"/>
              <a:gd name="f81" fmla="*/ f63 1 88"/>
              <a:gd name="f82" fmla="*/ f64 1 101"/>
              <a:gd name="f83" fmla="*/ 0 1 f46"/>
              <a:gd name="f84" fmla="*/ f6 1 f46"/>
              <a:gd name="f85" fmla="*/ 0 1 f47"/>
              <a:gd name="f86" fmla="*/ f7 1 f47"/>
              <a:gd name="f87" fmla="+- f65 0 f1"/>
              <a:gd name="f88" fmla="*/ f66 1 f46"/>
              <a:gd name="f89" fmla="*/ f67 1 f47"/>
              <a:gd name="f90" fmla="*/ f68 1 f46"/>
              <a:gd name="f91" fmla="*/ f69 1 f47"/>
              <a:gd name="f92" fmla="*/ f70 1 f46"/>
              <a:gd name="f93" fmla="*/ f71 1 f47"/>
              <a:gd name="f94" fmla="*/ f72 1 f46"/>
              <a:gd name="f95" fmla="*/ f73 1 f46"/>
              <a:gd name="f96" fmla="*/ f74 1 f47"/>
              <a:gd name="f97" fmla="*/ f75 1 f47"/>
              <a:gd name="f98" fmla="*/ f76 1 f46"/>
              <a:gd name="f99" fmla="*/ f77 1 f46"/>
              <a:gd name="f100" fmla="*/ f78 1 f47"/>
              <a:gd name="f101" fmla="*/ f79 1 f46"/>
              <a:gd name="f102" fmla="*/ f80 1 f46"/>
              <a:gd name="f103" fmla="*/ f81 1 f46"/>
              <a:gd name="f104" fmla="*/ f82 1 f47"/>
              <a:gd name="f105" fmla="*/ f83 f41 1"/>
              <a:gd name="f106" fmla="*/ f84 f41 1"/>
              <a:gd name="f107" fmla="*/ f86 f42 1"/>
              <a:gd name="f108" fmla="*/ f85 f42 1"/>
              <a:gd name="f109" fmla="*/ f88 f41 1"/>
              <a:gd name="f110" fmla="*/ f89 f42 1"/>
              <a:gd name="f111" fmla="*/ f90 f41 1"/>
              <a:gd name="f112" fmla="*/ f91 f42 1"/>
              <a:gd name="f113" fmla="*/ f92 f41 1"/>
              <a:gd name="f114" fmla="*/ f93 f42 1"/>
              <a:gd name="f115" fmla="*/ f94 f41 1"/>
              <a:gd name="f116" fmla="*/ f95 f41 1"/>
              <a:gd name="f117" fmla="*/ f96 f42 1"/>
              <a:gd name="f118" fmla="*/ f97 f42 1"/>
              <a:gd name="f119" fmla="*/ f98 f41 1"/>
              <a:gd name="f120" fmla="*/ f99 f41 1"/>
              <a:gd name="f121" fmla="*/ f100 f42 1"/>
              <a:gd name="f122" fmla="*/ f101 f41 1"/>
              <a:gd name="f123" fmla="*/ f102 f41 1"/>
              <a:gd name="f124" fmla="*/ f103 f41 1"/>
              <a:gd name="f125" fmla="*/ f104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7">
                <a:pos x="f109" y="f110"/>
              </a:cxn>
              <a:cxn ang="f87">
                <a:pos x="f111" y="f112"/>
              </a:cxn>
              <a:cxn ang="f87">
                <a:pos x="f113" y="f114"/>
              </a:cxn>
              <a:cxn ang="f87">
                <a:pos x="f115" y="f112"/>
              </a:cxn>
              <a:cxn ang="f87">
                <a:pos x="f116" y="f110"/>
              </a:cxn>
              <a:cxn ang="f87">
                <a:pos x="f115" y="f117"/>
              </a:cxn>
              <a:cxn ang="f87">
                <a:pos x="f113" y="f118"/>
              </a:cxn>
              <a:cxn ang="f87">
                <a:pos x="f111" y="f117"/>
              </a:cxn>
              <a:cxn ang="f87">
                <a:pos x="f109" y="f110"/>
              </a:cxn>
              <a:cxn ang="f87">
                <a:pos x="f119" y="f110"/>
              </a:cxn>
              <a:cxn ang="f87">
                <a:pos x="f120" y="f121"/>
              </a:cxn>
              <a:cxn ang="f87">
                <a:pos x="f113" y="f117"/>
              </a:cxn>
              <a:cxn ang="f87">
                <a:pos x="f122" y="f121"/>
              </a:cxn>
              <a:cxn ang="f87">
                <a:pos x="f123" y="f110"/>
              </a:cxn>
              <a:cxn ang="f87">
                <a:pos x="f124" y="f125"/>
              </a:cxn>
              <a:cxn ang="f87">
                <a:pos x="f113" y="f112"/>
              </a:cxn>
              <a:cxn ang="f87">
                <a:pos x="f120" y="f125"/>
              </a:cxn>
              <a:cxn ang="f87">
                <a:pos x="f119" y="f110"/>
              </a:cxn>
            </a:cxnLst>
            <a:rect l="f105" t="f108" r="f106" b="f107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34" y="f32"/>
                  <a:pt x="f23" y="f23"/>
                </a:cubicBezTo>
                <a:cubicBezTo>
                  <a:pt x="f35" y="f29"/>
                  <a:pt x="f36" y="f27"/>
                  <a:pt x="f36" y="f8"/>
                </a:cubicBezTo>
                <a:cubicBezTo>
                  <a:pt x="f36" y="f37"/>
                  <a:pt x="f35" y="f38"/>
                  <a:pt x="f39" y="f11"/>
                </a:cubicBezTo>
                <a:cubicBezTo>
                  <a:pt x="f34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38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1" name="Rectangle 91"/>
          <p:cNvSpPr/>
          <p:nvPr/>
        </p:nvSpPr>
        <p:spPr>
          <a:xfrm>
            <a:off x="10121082" y="4149720"/>
            <a:ext cx="19302" cy="18018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2" name="Freeform 92"/>
          <p:cNvSpPr/>
          <p:nvPr/>
        </p:nvSpPr>
        <p:spPr>
          <a:xfrm>
            <a:off x="10172562" y="4149720"/>
            <a:ext cx="7722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1"/>
              <a:gd name="f7" fmla="val 134"/>
              <a:gd name="f8" fmla="val 17"/>
              <a:gd name="f9" fmla="val 60"/>
              <a:gd name="f10" fmla="val 59"/>
              <a:gd name="f11" fmla="val 16"/>
              <a:gd name="f12" fmla="val 56"/>
              <a:gd name="f13" fmla="val 54"/>
              <a:gd name="f14" fmla="val 15"/>
              <a:gd name="f15" fmla="val 51"/>
              <a:gd name="f16" fmla="val 48"/>
              <a:gd name="f17" fmla="val 14"/>
              <a:gd name="f18" fmla="val 46"/>
              <a:gd name="f19" fmla="val 39"/>
              <a:gd name="f20" fmla="val 34"/>
              <a:gd name="f21" fmla="val 31"/>
              <a:gd name="f22" fmla="val 19"/>
              <a:gd name="f23" fmla="val 28"/>
              <a:gd name="f24" fmla="val 22"/>
              <a:gd name="f25" fmla="val 26"/>
              <a:gd name="f26" fmla="val 36"/>
              <a:gd name="f27" fmla="val 55"/>
              <a:gd name="f28" fmla="val 52"/>
              <a:gd name="f29" fmla="val 27"/>
              <a:gd name="f30" fmla="val 11"/>
              <a:gd name="f31" fmla="val 24"/>
              <a:gd name="f32" fmla="val 10"/>
              <a:gd name="f33" fmla="val 25"/>
              <a:gd name="f34" fmla="val 3"/>
              <a:gd name="f35" fmla="val 33"/>
              <a:gd name="f36" fmla="val 44"/>
              <a:gd name="f37" fmla="val 47"/>
              <a:gd name="f38" fmla="val 1"/>
              <a:gd name="f39" fmla="val 53"/>
              <a:gd name="f40" fmla="val 2"/>
              <a:gd name="f41" fmla="+- 0 0 -90"/>
              <a:gd name="f42" fmla="*/ f3 1 61"/>
              <a:gd name="f43" fmla="*/ f4 1 134"/>
              <a:gd name="f44" fmla="+- f7 0 f5"/>
              <a:gd name="f45" fmla="+- f6 0 f5"/>
              <a:gd name="f46" fmla="*/ f41 f0 1"/>
              <a:gd name="f47" fmla="*/ f45 1 61"/>
              <a:gd name="f48" fmla="*/ f44 1 134"/>
              <a:gd name="f49" fmla="*/ 61 f45 1"/>
              <a:gd name="f50" fmla="*/ 17 f44 1"/>
              <a:gd name="f51" fmla="*/ 60 f45 1"/>
              <a:gd name="f52" fmla="*/ 54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6 f45 1"/>
              <a:gd name="f59" fmla="*/ 36 f44 1"/>
              <a:gd name="f60" fmla="*/ 39 f44 1"/>
              <a:gd name="f61" fmla="*/ 55 f45 1"/>
              <a:gd name="f62" fmla="*/ 52 f44 1"/>
              <a:gd name="f63" fmla="*/ 27 f45 1"/>
              <a:gd name="f64" fmla="*/ 134 f44 1"/>
              <a:gd name="f65" fmla="*/ 11 f45 1"/>
              <a:gd name="f66" fmla="*/ 0 f45 1"/>
              <a:gd name="f67" fmla="*/ 19 f45 1"/>
              <a:gd name="f68" fmla="*/ 10 f44 1"/>
              <a:gd name="f69" fmla="*/ 44 f45 1"/>
              <a:gd name="f70" fmla="*/ 0 f44 1"/>
              <a:gd name="f71" fmla="*/ 53 f45 1"/>
              <a:gd name="f72" fmla="*/ 1 f44 1"/>
              <a:gd name="f73" fmla="*/ 2 f44 1"/>
              <a:gd name="f74" fmla="*/ f46 1 f2"/>
              <a:gd name="f75" fmla="*/ f49 1 61"/>
              <a:gd name="f76" fmla="*/ f50 1 134"/>
              <a:gd name="f77" fmla="*/ f51 1 61"/>
              <a:gd name="f78" fmla="*/ f52 1 61"/>
              <a:gd name="f79" fmla="*/ f53 1 134"/>
              <a:gd name="f80" fmla="*/ f54 1 61"/>
              <a:gd name="f81" fmla="*/ f55 1 134"/>
              <a:gd name="f82" fmla="*/ f56 1 61"/>
              <a:gd name="f83" fmla="*/ f57 1 134"/>
              <a:gd name="f84" fmla="*/ f58 1 61"/>
              <a:gd name="f85" fmla="*/ f59 1 134"/>
              <a:gd name="f86" fmla="*/ f60 1 134"/>
              <a:gd name="f87" fmla="*/ f61 1 61"/>
              <a:gd name="f88" fmla="*/ f62 1 134"/>
              <a:gd name="f89" fmla="*/ f63 1 61"/>
              <a:gd name="f90" fmla="*/ f64 1 134"/>
              <a:gd name="f91" fmla="*/ f65 1 61"/>
              <a:gd name="f92" fmla="*/ f66 1 61"/>
              <a:gd name="f93" fmla="*/ f67 1 61"/>
              <a:gd name="f94" fmla="*/ f68 1 134"/>
              <a:gd name="f95" fmla="*/ f69 1 61"/>
              <a:gd name="f96" fmla="*/ f70 1 134"/>
              <a:gd name="f97" fmla="*/ f71 1 61"/>
              <a:gd name="f98" fmla="*/ f72 1 134"/>
              <a:gd name="f99" fmla="*/ f73 1 134"/>
              <a:gd name="f100" fmla="*/ 0 1 f47"/>
              <a:gd name="f101" fmla="*/ f6 1 f47"/>
              <a:gd name="f102" fmla="*/ 0 1 f48"/>
              <a:gd name="f103" fmla="*/ f7 1 f48"/>
              <a:gd name="f104" fmla="+- f74 0 f1"/>
              <a:gd name="f105" fmla="*/ f75 1 f47"/>
              <a:gd name="f106" fmla="*/ f76 1 f48"/>
              <a:gd name="f107" fmla="*/ f77 1 f47"/>
              <a:gd name="f108" fmla="*/ f78 1 f47"/>
              <a:gd name="f109" fmla="*/ f79 1 f48"/>
              <a:gd name="f110" fmla="*/ f80 1 f47"/>
              <a:gd name="f111" fmla="*/ f81 1 f48"/>
              <a:gd name="f112" fmla="*/ f82 1 f47"/>
              <a:gd name="f113" fmla="*/ f83 1 f48"/>
              <a:gd name="f114" fmla="*/ f84 1 f47"/>
              <a:gd name="f115" fmla="*/ f85 1 f48"/>
              <a:gd name="f116" fmla="*/ f86 1 f48"/>
              <a:gd name="f117" fmla="*/ f87 1 f47"/>
              <a:gd name="f118" fmla="*/ f88 1 f48"/>
              <a:gd name="f119" fmla="*/ f89 1 f47"/>
              <a:gd name="f120" fmla="*/ f90 1 f48"/>
              <a:gd name="f121" fmla="*/ f91 1 f47"/>
              <a:gd name="f122" fmla="*/ f92 1 f47"/>
              <a:gd name="f123" fmla="*/ f93 1 f47"/>
              <a:gd name="f124" fmla="*/ f94 1 f48"/>
              <a:gd name="f125" fmla="*/ f95 1 f47"/>
              <a:gd name="f126" fmla="*/ f96 1 f48"/>
              <a:gd name="f127" fmla="*/ f97 1 f47"/>
              <a:gd name="f128" fmla="*/ f98 1 f48"/>
              <a:gd name="f129" fmla="*/ f99 1 f48"/>
              <a:gd name="f130" fmla="*/ f100 f42 1"/>
              <a:gd name="f131" fmla="*/ f101 f42 1"/>
              <a:gd name="f132" fmla="*/ f103 f43 1"/>
              <a:gd name="f133" fmla="*/ f102 f43 1"/>
              <a:gd name="f134" fmla="*/ f105 f42 1"/>
              <a:gd name="f135" fmla="*/ f106 f43 1"/>
              <a:gd name="f136" fmla="*/ f107 f42 1"/>
              <a:gd name="f137" fmla="*/ f108 f42 1"/>
              <a:gd name="f138" fmla="*/ f109 f43 1"/>
              <a:gd name="f139" fmla="*/ f110 f42 1"/>
              <a:gd name="f140" fmla="*/ f111 f43 1"/>
              <a:gd name="f141" fmla="*/ f112 f42 1"/>
              <a:gd name="f142" fmla="*/ f113 f43 1"/>
              <a:gd name="f143" fmla="*/ f114 f42 1"/>
              <a:gd name="f144" fmla="*/ f115 f43 1"/>
              <a:gd name="f145" fmla="*/ f116 f43 1"/>
              <a:gd name="f146" fmla="*/ f117 f42 1"/>
              <a:gd name="f147" fmla="*/ f118 f43 1"/>
              <a:gd name="f148" fmla="*/ f119 f42 1"/>
              <a:gd name="f149" fmla="*/ f120 f43 1"/>
              <a:gd name="f150" fmla="*/ f121 f42 1"/>
              <a:gd name="f151" fmla="*/ f122 f42 1"/>
              <a:gd name="f152" fmla="*/ f123 f42 1"/>
              <a:gd name="f153" fmla="*/ f124 f43 1"/>
              <a:gd name="f154" fmla="*/ f125 f42 1"/>
              <a:gd name="f155" fmla="*/ f126 f43 1"/>
              <a:gd name="f156" fmla="*/ f127 f42 1"/>
              <a:gd name="f157" fmla="*/ f128 f43 1"/>
              <a:gd name="f158" fmla="*/ f129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4">
                <a:pos x="f134" y="f135"/>
              </a:cxn>
              <a:cxn ang="f104">
                <a:pos x="f136" y="f135"/>
              </a:cxn>
              <a:cxn ang="f104">
                <a:pos x="f137" y="f138"/>
              </a:cxn>
              <a:cxn ang="f104">
                <a:pos x="f139" y="f140"/>
              </a:cxn>
              <a:cxn ang="f104">
                <a:pos x="f141" y="f142"/>
              </a:cxn>
              <a:cxn ang="f104">
                <a:pos x="f143" y="f144"/>
              </a:cxn>
              <a:cxn ang="f104">
                <a:pos x="f143" y="f145"/>
              </a:cxn>
              <a:cxn ang="f104">
                <a:pos x="f146" y="f145"/>
              </a:cxn>
              <a:cxn ang="f104">
                <a:pos x="f146" y="f147"/>
              </a:cxn>
              <a:cxn ang="f104">
                <a:pos x="f148" y="f147"/>
              </a:cxn>
              <a:cxn ang="f104">
                <a:pos x="f148" y="f149"/>
              </a:cxn>
              <a:cxn ang="f104">
                <a:pos x="f150" y="f149"/>
              </a:cxn>
              <a:cxn ang="f104">
                <a:pos x="f150" y="f147"/>
              </a:cxn>
              <a:cxn ang="f104">
                <a:pos x="f151" y="f147"/>
              </a:cxn>
              <a:cxn ang="f104">
                <a:pos x="f151" y="f145"/>
              </a:cxn>
              <a:cxn ang="f104">
                <a:pos x="f150" y="f145"/>
              </a:cxn>
              <a:cxn ang="f104">
                <a:pos x="f150" y="f144"/>
              </a:cxn>
              <a:cxn ang="f104">
                <a:pos x="f152" y="f153"/>
              </a:cxn>
              <a:cxn ang="f104">
                <a:pos x="f154" y="f155"/>
              </a:cxn>
              <a:cxn ang="f104">
                <a:pos x="f156" y="f157"/>
              </a:cxn>
              <a:cxn ang="f104">
                <a:pos x="f134" y="f158"/>
              </a:cxn>
              <a:cxn ang="f104">
                <a:pos x="f134" y="f135"/>
              </a:cxn>
            </a:cxnLst>
            <a:rect l="f130" t="f133" r="f131" b="f132"/>
            <a:pathLst>
              <a:path w="61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19"/>
                </a:lnTo>
                <a:lnTo>
                  <a:pt x="f27" y="f19"/>
                </a:lnTo>
                <a:lnTo>
                  <a:pt x="f27" y="f28"/>
                </a:lnTo>
                <a:lnTo>
                  <a:pt x="f29" y="f28"/>
                </a:lnTo>
                <a:lnTo>
                  <a:pt x="f29" y="f7"/>
                </a:lnTo>
                <a:lnTo>
                  <a:pt x="f30" y="f7"/>
                </a:lnTo>
                <a:lnTo>
                  <a:pt x="f30" y="f28"/>
                </a:lnTo>
                <a:lnTo>
                  <a:pt x="f5" y="f28"/>
                </a:lnTo>
                <a:lnTo>
                  <a:pt x="f5" y="f19"/>
                </a:lnTo>
                <a:lnTo>
                  <a:pt x="f30" y="f19"/>
                </a:lnTo>
                <a:lnTo>
                  <a:pt x="f30" y="f26"/>
                </a:lnTo>
                <a:cubicBezTo>
                  <a:pt x="f30" y="f31"/>
                  <a:pt x="f17" y="f11"/>
                  <a:pt x="f22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15" y="f38"/>
                  <a:pt x="f39" y="f38"/>
                </a:cubicBezTo>
                <a:cubicBezTo>
                  <a:pt x="f12" y="f38"/>
                  <a:pt x="f10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3" name="Freeform 93"/>
          <p:cNvSpPr/>
          <p:nvPr/>
        </p:nvSpPr>
        <p:spPr>
          <a:xfrm>
            <a:off x="10256221" y="4201201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"/>
              <a:gd name="f7" fmla="val 101"/>
              <a:gd name="f8" fmla="val 71"/>
              <a:gd name="f9" fmla="val 79"/>
              <a:gd name="f10" fmla="val 87"/>
              <a:gd name="f11" fmla="val 64"/>
              <a:gd name="f12" fmla="val 92"/>
              <a:gd name="f13" fmla="val 57"/>
              <a:gd name="f14" fmla="val 98"/>
              <a:gd name="f15" fmla="val 47"/>
              <a:gd name="f16" fmla="val 34"/>
              <a:gd name="f17" fmla="val 27"/>
              <a:gd name="f18" fmla="val 21"/>
              <a:gd name="f19" fmla="val 100"/>
              <a:gd name="f20" fmla="val 15"/>
              <a:gd name="f21" fmla="val 9"/>
              <a:gd name="f22" fmla="val 96"/>
              <a:gd name="f23" fmla="val 4"/>
              <a:gd name="f24" fmla="val 95"/>
              <a:gd name="f25" fmla="val 93"/>
              <a:gd name="f26" fmla="val 74"/>
              <a:gd name="f27" fmla="val 1"/>
              <a:gd name="f28" fmla="val 6"/>
              <a:gd name="f29" fmla="val 78"/>
              <a:gd name="f30" fmla="val 12"/>
              <a:gd name="f31" fmla="val 81"/>
              <a:gd name="f32" fmla="val 18"/>
              <a:gd name="f33" fmla="val 84"/>
              <a:gd name="f34" fmla="val 24"/>
              <a:gd name="f35" fmla="val 86"/>
              <a:gd name="f36" fmla="val 30"/>
              <a:gd name="f37" fmla="val 36"/>
              <a:gd name="f38" fmla="val 43"/>
              <a:gd name="f39" fmla="val 48"/>
              <a:gd name="f40" fmla="val 52"/>
              <a:gd name="f41" fmla="val 56"/>
              <a:gd name="f42" fmla="val 58"/>
              <a:gd name="f43" fmla="val 73"/>
              <a:gd name="f44" fmla="val 69"/>
              <a:gd name="f45" fmla="val 66"/>
              <a:gd name="f46" fmla="val 55"/>
              <a:gd name="f47" fmla="val 53"/>
              <a:gd name="f48" fmla="val 62"/>
              <a:gd name="f49" fmla="val 49"/>
              <a:gd name="f50" fmla="val 61"/>
              <a:gd name="f51" fmla="val 59"/>
              <a:gd name="f52" fmla="val 40"/>
              <a:gd name="f53" fmla="val 37"/>
              <a:gd name="f54" fmla="val 50"/>
              <a:gd name="f55" fmla="val 46"/>
              <a:gd name="f56" fmla="val 2"/>
              <a:gd name="f57" fmla="val 41"/>
              <a:gd name="f58" fmla="val 26"/>
              <a:gd name="f59" fmla="val 22"/>
              <a:gd name="f60" fmla="val 3"/>
              <a:gd name="f61" fmla="val 19"/>
              <a:gd name="f62" fmla="val 5"/>
              <a:gd name="f63" fmla="val 7"/>
              <a:gd name="f64" fmla="val 10"/>
              <a:gd name="f65" fmla="val 14"/>
              <a:gd name="f66" fmla="val 33"/>
              <a:gd name="f67" fmla="val 39"/>
              <a:gd name="f68" fmla="val 45"/>
              <a:gd name="f69" fmla="val 67"/>
              <a:gd name="f70" fmla="val 8"/>
              <a:gd name="f71" fmla="val 25"/>
              <a:gd name="f72" fmla="val 70"/>
              <a:gd name="f73" fmla="val 17"/>
              <a:gd name="f74" fmla="val 38"/>
              <a:gd name="f75" fmla="val 32"/>
              <a:gd name="f76" fmla="val 23"/>
              <a:gd name="f77" fmla="val 20"/>
              <a:gd name="f78" fmla="val 31"/>
              <a:gd name="f79" fmla="val 35"/>
              <a:gd name="f80" fmla="val 42"/>
              <a:gd name="f81" fmla="val 44"/>
              <a:gd name="f82" fmla="val 51"/>
              <a:gd name="f83" fmla="val 65"/>
              <a:gd name="f84" fmla="val 54"/>
              <a:gd name="f85" fmla="+- 0 0 -90"/>
              <a:gd name="f86" fmla="*/ f3 1 75"/>
              <a:gd name="f87" fmla="*/ f4 1 101"/>
              <a:gd name="f88" fmla="+- f7 0 f5"/>
              <a:gd name="f89" fmla="+- f6 0 f5"/>
              <a:gd name="f90" fmla="*/ f85 f0 1"/>
              <a:gd name="f91" fmla="*/ f89 1 75"/>
              <a:gd name="f92" fmla="*/ f88 1 101"/>
              <a:gd name="f93" fmla="*/ 75 f89 1"/>
              <a:gd name="f94" fmla="*/ 71 f88 1"/>
              <a:gd name="f95" fmla="*/ 64 f89 1"/>
              <a:gd name="f96" fmla="*/ 92 f88 1"/>
              <a:gd name="f97" fmla="*/ 34 f89 1"/>
              <a:gd name="f98" fmla="*/ 101 f88 1"/>
              <a:gd name="f99" fmla="*/ 15 f89 1"/>
              <a:gd name="f100" fmla="*/ 98 f88 1"/>
              <a:gd name="f101" fmla="*/ 0 f89 1"/>
              <a:gd name="f102" fmla="*/ 93 f88 1"/>
              <a:gd name="f103" fmla="*/ 74 f88 1"/>
              <a:gd name="f104" fmla="*/ 1 f89 1"/>
              <a:gd name="f105" fmla="*/ 18 f89 1"/>
              <a:gd name="f106" fmla="*/ 84 f88 1"/>
              <a:gd name="f107" fmla="*/ 36 f89 1"/>
              <a:gd name="f108" fmla="*/ 87 f88 1"/>
              <a:gd name="f109" fmla="*/ 52 f89 1"/>
              <a:gd name="f110" fmla="*/ 58 f89 1"/>
              <a:gd name="f111" fmla="*/ 73 f88 1"/>
              <a:gd name="f112" fmla="*/ 55 f89 1"/>
              <a:gd name="f113" fmla="*/ 64 f88 1"/>
              <a:gd name="f114" fmla="*/ 43 f89 1"/>
              <a:gd name="f115" fmla="*/ 59 f88 1"/>
              <a:gd name="f116" fmla="*/ 57 f88 1"/>
              <a:gd name="f117" fmla="*/ 24 f89 1"/>
              <a:gd name="f118" fmla="*/ 55 f88 1"/>
              <a:gd name="f119" fmla="*/ 6 f89 1"/>
              <a:gd name="f120" fmla="*/ 46 f88 1"/>
              <a:gd name="f121" fmla="*/ 30 f88 1"/>
              <a:gd name="f122" fmla="*/ 3 f89 1"/>
              <a:gd name="f123" fmla="*/ 19 f88 1"/>
              <a:gd name="f124" fmla="*/ 10 f89 1"/>
              <a:gd name="f125" fmla="*/ 9 f88 1"/>
              <a:gd name="f126" fmla="*/ 22 f89 1"/>
              <a:gd name="f127" fmla="*/ 3 f88 1"/>
              <a:gd name="f128" fmla="*/ 39 f89 1"/>
              <a:gd name="f129" fmla="*/ 0 f88 1"/>
              <a:gd name="f130" fmla="*/ 56 f89 1"/>
              <a:gd name="f131" fmla="*/ 71 f89 1"/>
              <a:gd name="f132" fmla="*/ 8 f88 1"/>
              <a:gd name="f133" fmla="*/ 25 f88 1"/>
              <a:gd name="f134" fmla="*/ 70 f89 1"/>
              <a:gd name="f135" fmla="*/ 17 f88 1"/>
              <a:gd name="f136" fmla="*/ 38 f89 1"/>
              <a:gd name="f137" fmla="*/ 14 f88 1"/>
              <a:gd name="f138" fmla="*/ 23 f89 1"/>
              <a:gd name="f139" fmla="*/ 17 f89 1"/>
              <a:gd name="f140" fmla="*/ 27 f88 1"/>
              <a:gd name="f141" fmla="*/ 21 f89 1"/>
              <a:gd name="f142" fmla="*/ 36 f88 1"/>
              <a:gd name="f143" fmla="*/ 32 f89 1"/>
              <a:gd name="f144" fmla="*/ 41 f88 1"/>
              <a:gd name="f145" fmla="*/ 42 f89 1"/>
              <a:gd name="f146" fmla="*/ 43 f88 1"/>
              <a:gd name="f147" fmla="*/ 51 f89 1"/>
              <a:gd name="f148" fmla="*/ 45 f88 1"/>
              <a:gd name="f149" fmla="*/ 69 f89 1"/>
              <a:gd name="f150" fmla="*/ 54 f88 1"/>
              <a:gd name="f151" fmla="*/ f90 1 f2"/>
              <a:gd name="f152" fmla="*/ f93 1 75"/>
              <a:gd name="f153" fmla="*/ f94 1 101"/>
              <a:gd name="f154" fmla="*/ f95 1 75"/>
              <a:gd name="f155" fmla="*/ f96 1 101"/>
              <a:gd name="f156" fmla="*/ f97 1 75"/>
              <a:gd name="f157" fmla="*/ f98 1 101"/>
              <a:gd name="f158" fmla="*/ f99 1 75"/>
              <a:gd name="f159" fmla="*/ f100 1 101"/>
              <a:gd name="f160" fmla="*/ f101 1 75"/>
              <a:gd name="f161" fmla="*/ f102 1 101"/>
              <a:gd name="f162" fmla="*/ f103 1 101"/>
              <a:gd name="f163" fmla="*/ f104 1 75"/>
              <a:gd name="f164" fmla="*/ f105 1 75"/>
              <a:gd name="f165" fmla="*/ f106 1 101"/>
              <a:gd name="f166" fmla="*/ f107 1 75"/>
              <a:gd name="f167" fmla="*/ f108 1 101"/>
              <a:gd name="f168" fmla="*/ f109 1 75"/>
              <a:gd name="f169" fmla="*/ f110 1 75"/>
              <a:gd name="f170" fmla="*/ f111 1 101"/>
              <a:gd name="f171" fmla="*/ f112 1 75"/>
              <a:gd name="f172" fmla="*/ f113 1 101"/>
              <a:gd name="f173" fmla="*/ f114 1 75"/>
              <a:gd name="f174" fmla="*/ f115 1 101"/>
              <a:gd name="f175" fmla="*/ f116 1 101"/>
              <a:gd name="f176" fmla="*/ f117 1 75"/>
              <a:gd name="f177" fmla="*/ f118 1 101"/>
              <a:gd name="f178" fmla="*/ f119 1 75"/>
              <a:gd name="f179" fmla="*/ f120 1 101"/>
              <a:gd name="f180" fmla="*/ f121 1 101"/>
              <a:gd name="f181" fmla="*/ f122 1 75"/>
              <a:gd name="f182" fmla="*/ f123 1 101"/>
              <a:gd name="f183" fmla="*/ f124 1 75"/>
              <a:gd name="f184" fmla="*/ f125 1 101"/>
              <a:gd name="f185" fmla="*/ f126 1 75"/>
              <a:gd name="f186" fmla="*/ f127 1 101"/>
              <a:gd name="f187" fmla="*/ f128 1 75"/>
              <a:gd name="f188" fmla="*/ f129 1 101"/>
              <a:gd name="f189" fmla="*/ f130 1 75"/>
              <a:gd name="f190" fmla="*/ f131 1 75"/>
              <a:gd name="f191" fmla="*/ f132 1 101"/>
              <a:gd name="f192" fmla="*/ f133 1 101"/>
              <a:gd name="f193" fmla="*/ f134 1 75"/>
              <a:gd name="f194" fmla="*/ f135 1 101"/>
              <a:gd name="f195" fmla="*/ f136 1 75"/>
              <a:gd name="f196" fmla="*/ f137 1 101"/>
              <a:gd name="f197" fmla="*/ f138 1 75"/>
              <a:gd name="f198" fmla="*/ f139 1 75"/>
              <a:gd name="f199" fmla="*/ f140 1 101"/>
              <a:gd name="f200" fmla="*/ f141 1 75"/>
              <a:gd name="f201" fmla="*/ f142 1 101"/>
              <a:gd name="f202" fmla="*/ f143 1 75"/>
              <a:gd name="f203" fmla="*/ f144 1 101"/>
              <a:gd name="f204" fmla="*/ f145 1 75"/>
              <a:gd name="f205" fmla="*/ f146 1 101"/>
              <a:gd name="f206" fmla="*/ f147 1 75"/>
              <a:gd name="f207" fmla="*/ f148 1 101"/>
              <a:gd name="f208" fmla="*/ f149 1 75"/>
              <a:gd name="f209" fmla="*/ f150 1 101"/>
              <a:gd name="f210" fmla="*/ 0 1 f91"/>
              <a:gd name="f211" fmla="*/ f6 1 f91"/>
              <a:gd name="f212" fmla="*/ 0 1 f92"/>
              <a:gd name="f213" fmla="*/ f7 1 f92"/>
              <a:gd name="f214" fmla="+- f151 0 f1"/>
              <a:gd name="f215" fmla="*/ f152 1 f91"/>
              <a:gd name="f216" fmla="*/ f153 1 f92"/>
              <a:gd name="f217" fmla="*/ f154 1 f91"/>
              <a:gd name="f218" fmla="*/ f155 1 f92"/>
              <a:gd name="f219" fmla="*/ f156 1 f91"/>
              <a:gd name="f220" fmla="*/ f157 1 f92"/>
              <a:gd name="f221" fmla="*/ f158 1 f91"/>
              <a:gd name="f222" fmla="*/ f159 1 f92"/>
              <a:gd name="f223" fmla="*/ f160 1 f91"/>
              <a:gd name="f224" fmla="*/ f161 1 f92"/>
              <a:gd name="f225" fmla="*/ f162 1 f92"/>
              <a:gd name="f226" fmla="*/ f163 1 f91"/>
              <a:gd name="f227" fmla="*/ f164 1 f91"/>
              <a:gd name="f228" fmla="*/ f165 1 f92"/>
              <a:gd name="f229" fmla="*/ f166 1 f91"/>
              <a:gd name="f230" fmla="*/ f167 1 f92"/>
              <a:gd name="f231" fmla="*/ f168 1 f91"/>
              <a:gd name="f232" fmla="*/ f169 1 f91"/>
              <a:gd name="f233" fmla="*/ f170 1 f92"/>
              <a:gd name="f234" fmla="*/ f171 1 f91"/>
              <a:gd name="f235" fmla="*/ f172 1 f92"/>
              <a:gd name="f236" fmla="*/ f173 1 f91"/>
              <a:gd name="f237" fmla="*/ f174 1 f92"/>
              <a:gd name="f238" fmla="*/ f175 1 f92"/>
              <a:gd name="f239" fmla="*/ f176 1 f91"/>
              <a:gd name="f240" fmla="*/ f177 1 f92"/>
              <a:gd name="f241" fmla="*/ f178 1 f91"/>
              <a:gd name="f242" fmla="*/ f179 1 f92"/>
              <a:gd name="f243" fmla="*/ f180 1 f92"/>
              <a:gd name="f244" fmla="*/ f181 1 f91"/>
              <a:gd name="f245" fmla="*/ f182 1 f92"/>
              <a:gd name="f246" fmla="*/ f183 1 f91"/>
              <a:gd name="f247" fmla="*/ f184 1 f92"/>
              <a:gd name="f248" fmla="*/ f185 1 f91"/>
              <a:gd name="f249" fmla="*/ f186 1 f92"/>
              <a:gd name="f250" fmla="*/ f187 1 f91"/>
              <a:gd name="f251" fmla="*/ f188 1 f92"/>
              <a:gd name="f252" fmla="*/ f189 1 f91"/>
              <a:gd name="f253" fmla="*/ f190 1 f91"/>
              <a:gd name="f254" fmla="*/ f191 1 f92"/>
              <a:gd name="f255" fmla="*/ f192 1 f92"/>
              <a:gd name="f256" fmla="*/ f193 1 f91"/>
              <a:gd name="f257" fmla="*/ f194 1 f92"/>
              <a:gd name="f258" fmla="*/ f195 1 f91"/>
              <a:gd name="f259" fmla="*/ f196 1 f92"/>
              <a:gd name="f260" fmla="*/ f197 1 f91"/>
              <a:gd name="f261" fmla="*/ f198 1 f91"/>
              <a:gd name="f262" fmla="*/ f199 1 f92"/>
              <a:gd name="f263" fmla="*/ f200 1 f91"/>
              <a:gd name="f264" fmla="*/ f201 1 f92"/>
              <a:gd name="f265" fmla="*/ f202 1 f91"/>
              <a:gd name="f266" fmla="*/ f203 1 f92"/>
              <a:gd name="f267" fmla="*/ f204 1 f91"/>
              <a:gd name="f268" fmla="*/ f205 1 f92"/>
              <a:gd name="f269" fmla="*/ f206 1 f91"/>
              <a:gd name="f270" fmla="*/ f207 1 f92"/>
              <a:gd name="f271" fmla="*/ f208 1 f91"/>
              <a:gd name="f272" fmla="*/ f209 1 f92"/>
              <a:gd name="f273" fmla="*/ f210 f86 1"/>
              <a:gd name="f274" fmla="*/ f211 f86 1"/>
              <a:gd name="f275" fmla="*/ f213 f87 1"/>
              <a:gd name="f276" fmla="*/ f212 f87 1"/>
              <a:gd name="f277" fmla="*/ f215 f86 1"/>
              <a:gd name="f278" fmla="*/ f216 f87 1"/>
              <a:gd name="f279" fmla="*/ f217 f86 1"/>
              <a:gd name="f280" fmla="*/ f218 f87 1"/>
              <a:gd name="f281" fmla="*/ f219 f86 1"/>
              <a:gd name="f282" fmla="*/ f220 f87 1"/>
              <a:gd name="f283" fmla="*/ f221 f86 1"/>
              <a:gd name="f284" fmla="*/ f222 f87 1"/>
              <a:gd name="f285" fmla="*/ f223 f86 1"/>
              <a:gd name="f286" fmla="*/ f224 f87 1"/>
              <a:gd name="f287" fmla="*/ f225 f87 1"/>
              <a:gd name="f288" fmla="*/ f226 f86 1"/>
              <a:gd name="f289" fmla="*/ f227 f86 1"/>
              <a:gd name="f290" fmla="*/ f228 f87 1"/>
              <a:gd name="f291" fmla="*/ f229 f86 1"/>
              <a:gd name="f292" fmla="*/ f230 f87 1"/>
              <a:gd name="f293" fmla="*/ f231 f86 1"/>
              <a:gd name="f294" fmla="*/ f232 f86 1"/>
              <a:gd name="f295" fmla="*/ f233 f87 1"/>
              <a:gd name="f296" fmla="*/ f234 f86 1"/>
              <a:gd name="f297" fmla="*/ f235 f87 1"/>
              <a:gd name="f298" fmla="*/ f236 f86 1"/>
              <a:gd name="f299" fmla="*/ f237 f87 1"/>
              <a:gd name="f300" fmla="*/ f238 f87 1"/>
              <a:gd name="f301" fmla="*/ f239 f86 1"/>
              <a:gd name="f302" fmla="*/ f240 f87 1"/>
              <a:gd name="f303" fmla="*/ f241 f86 1"/>
              <a:gd name="f304" fmla="*/ f242 f87 1"/>
              <a:gd name="f305" fmla="*/ f243 f87 1"/>
              <a:gd name="f306" fmla="*/ f244 f86 1"/>
              <a:gd name="f307" fmla="*/ f245 f87 1"/>
              <a:gd name="f308" fmla="*/ f246 f86 1"/>
              <a:gd name="f309" fmla="*/ f247 f87 1"/>
              <a:gd name="f310" fmla="*/ f248 f86 1"/>
              <a:gd name="f311" fmla="*/ f249 f87 1"/>
              <a:gd name="f312" fmla="*/ f250 f86 1"/>
              <a:gd name="f313" fmla="*/ f251 f87 1"/>
              <a:gd name="f314" fmla="*/ f252 f86 1"/>
              <a:gd name="f315" fmla="*/ f253 f86 1"/>
              <a:gd name="f316" fmla="*/ f254 f87 1"/>
              <a:gd name="f317" fmla="*/ f255 f87 1"/>
              <a:gd name="f318" fmla="*/ f256 f86 1"/>
              <a:gd name="f319" fmla="*/ f257 f87 1"/>
              <a:gd name="f320" fmla="*/ f258 f86 1"/>
              <a:gd name="f321" fmla="*/ f259 f87 1"/>
              <a:gd name="f322" fmla="*/ f260 f86 1"/>
              <a:gd name="f323" fmla="*/ f261 f86 1"/>
              <a:gd name="f324" fmla="*/ f262 f87 1"/>
              <a:gd name="f325" fmla="*/ f263 f86 1"/>
              <a:gd name="f326" fmla="*/ f264 f87 1"/>
              <a:gd name="f327" fmla="*/ f265 f86 1"/>
              <a:gd name="f328" fmla="*/ f266 f87 1"/>
              <a:gd name="f329" fmla="*/ f267 f86 1"/>
              <a:gd name="f330" fmla="*/ f268 f87 1"/>
              <a:gd name="f331" fmla="*/ f269 f86 1"/>
              <a:gd name="f332" fmla="*/ f270 f87 1"/>
              <a:gd name="f333" fmla="*/ f271 f86 1"/>
              <a:gd name="f334" fmla="*/ f272 f8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4">
                <a:pos x="f277" y="f278"/>
              </a:cxn>
              <a:cxn ang="f214">
                <a:pos x="f279" y="f280"/>
              </a:cxn>
              <a:cxn ang="f214">
                <a:pos x="f281" y="f282"/>
              </a:cxn>
              <a:cxn ang="f214">
                <a:pos x="f283" y="f284"/>
              </a:cxn>
              <a:cxn ang="f214">
                <a:pos x="f285" y="f286"/>
              </a:cxn>
              <a:cxn ang="f214">
                <a:pos x="f285" y="f287"/>
              </a:cxn>
              <a:cxn ang="f214">
                <a:pos x="f288" y="f287"/>
              </a:cxn>
              <a:cxn ang="f214">
                <a:pos x="f289" y="f290"/>
              </a:cxn>
              <a:cxn ang="f214">
                <a:pos x="f291" y="f292"/>
              </a:cxn>
              <a:cxn ang="f214">
                <a:pos x="f293" y="f290"/>
              </a:cxn>
              <a:cxn ang="f214">
                <a:pos x="f294" y="f295"/>
              </a:cxn>
              <a:cxn ang="f214">
                <a:pos x="f296" y="f297"/>
              </a:cxn>
              <a:cxn ang="f214">
                <a:pos x="f298" y="f299"/>
              </a:cxn>
              <a:cxn ang="f214">
                <a:pos x="f281" y="f300"/>
              </a:cxn>
              <a:cxn ang="f214">
                <a:pos x="f301" y="f302"/>
              </a:cxn>
              <a:cxn ang="f214">
                <a:pos x="f303" y="f304"/>
              </a:cxn>
              <a:cxn ang="f214">
                <a:pos x="f288" y="f305"/>
              </a:cxn>
              <a:cxn ang="f214">
                <a:pos x="f306" y="f307"/>
              </a:cxn>
              <a:cxn ang="f214">
                <a:pos x="f308" y="f309"/>
              </a:cxn>
              <a:cxn ang="f214">
                <a:pos x="f310" y="f311"/>
              </a:cxn>
              <a:cxn ang="f214">
                <a:pos x="f312" y="f313"/>
              </a:cxn>
              <a:cxn ang="f214">
                <a:pos x="f314" y="f311"/>
              </a:cxn>
              <a:cxn ang="f214">
                <a:pos x="f315" y="f316"/>
              </a:cxn>
              <a:cxn ang="f214">
                <a:pos x="f315" y="f317"/>
              </a:cxn>
              <a:cxn ang="f214">
                <a:pos x="f318" y="f317"/>
              </a:cxn>
              <a:cxn ang="f214">
                <a:pos x="f296" y="f319"/>
              </a:cxn>
              <a:cxn ang="f214">
                <a:pos x="f320" y="f321"/>
              </a:cxn>
              <a:cxn ang="f214">
                <a:pos x="f322" y="f319"/>
              </a:cxn>
              <a:cxn ang="f214">
                <a:pos x="f323" y="f324"/>
              </a:cxn>
              <a:cxn ang="f214">
                <a:pos x="f325" y="f326"/>
              </a:cxn>
              <a:cxn ang="f214">
                <a:pos x="f327" y="f328"/>
              </a:cxn>
              <a:cxn ang="f214">
                <a:pos x="f329" y="f330"/>
              </a:cxn>
              <a:cxn ang="f214">
                <a:pos x="f331" y="f332"/>
              </a:cxn>
              <a:cxn ang="f214">
                <a:pos x="f333" y="f334"/>
              </a:cxn>
              <a:cxn ang="f214">
                <a:pos x="f277" y="f278"/>
              </a:cxn>
            </a:cxnLst>
            <a:rect l="f273" t="f276" r="f274" b="f275"/>
            <a:pathLst>
              <a:path w="75" h="101">
                <a:moveTo>
                  <a:pt x="f6" y="f8"/>
                </a:moveTo>
                <a:cubicBezTo>
                  <a:pt x="f6" y="f9"/>
                  <a:pt x="f8" y="f10"/>
                  <a:pt x="f11" y="f12"/>
                </a:cubicBezTo>
                <a:cubicBezTo>
                  <a:pt x="f13" y="f14"/>
                  <a:pt x="f15" y="f7"/>
                  <a:pt x="f16" y="f7"/>
                </a:cubicBezTo>
                <a:cubicBezTo>
                  <a:pt x="f17" y="f7"/>
                  <a:pt x="f18" y="f19"/>
                  <a:pt x="f20" y="f14"/>
                </a:cubicBezTo>
                <a:cubicBezTo>
                  <a:pt x="f21" y="f22"/>
                  <a:pt x="f23" y="f24"/>
                  <a:pt x="f5" y="f25"/>
                </a:cubicBezTo>
                <a:lnTo>
                  <a:pt x="f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0"/>
                  <a:pt x="f37" y="f10"/>
                </a:cubicBezTo>
                <a:cubicBezTo>
                  <a:pt x="f38" y="f10"/>
                  <a:pt x="f39" y="f35"/>
                  <a:pt x="f40" y="f33"/>
                </a:cubicBezTo>
                <a:cubicBezTo>
                  <a:pt x="f41" y="f31"/>
                  <a:pt x="f42" y="f29"/>
                  <a:pt x="f42" y="f43"/>
                </a:cubicBezTo>
                <a:cubicBezTo>
                  <a:pt x="f42" y="f44"/>
                  <a:pt x="f13" y="f45"/>
                  <a:pt x="f46" y="f11"/>
                </a:cubicBezTo>
                <a:cubicBezTo>
                  <a:pt x="f47" y="f48"/>
                  <a:pt x="f49" y="f50"/>
                  <a:pt x="f38" y="f51"/>
                </a:cubicBezTo>
                <a:cubicBezTo>
                  <a:pt x="f52" y="f51"/>
                  <a:pt x="f53" y="f42"/>
                  <a:pt x="f16" y="f13"/>
                </a:cubicBezTo>
                <a:cubicBezTo>
                  <a:pt x="f36" y="f13"/>
                  <a:pt x="f17" y="f41"/>
                  <a:pt x="f34" y="f46"/>
                </a:cubicBezTo>
                <a:cubicBezTo>
                  <a:pt x="f20" y="f47"/>
                  <a:pt x="f21" y="f54"/>
                  <a:pt x="f28" y="f55"/>
                </a:cubicBezTo>
                <a:cubicBezTo>
                  <a:pt x="f56" y="f57"/>
                  <a:pt x="f27" y="f37"/>
                  <a:pt x="f27" y="f36"/>
                </a:cubicBezTo>
                <a:cubicBezTo>
                  <a:pt x="f27" y="f58"/>
                  <a:pt x="f27" y="f59"/>
                  <a:pt x="f60" y="f61"/>
                </a:cubicBezTo>
                <a:cubicBezTo>
                  <a:pt x="f62" y="f20"/>
                  <a:pt x="f63" y="f30"/>
                  <a:pt x="f64" y="f21"/>
                </a:cubicBezTo>
                <a:cubicBezTo>
                  <a:pt x="f65" y="f63"/>
                  <a:pt x="f32" y="f23"/>
                  <a:pt x="f59" y="f60"/>
                </a:cubicBezTo>
                <a:cubicBezTo>
                  <a:pt x="f17" y="f27"/>
                  <a:pt x="f66" y="f5"/>
                  <a:pt x="f67" y="f5"/>
                </a:cubicBezTo>
                <a:cubicBezTo>
                  <a:pt x="f68" y="f5"/>
                  <a:pt x="f54" y="f27"/>
                  <a:pt x="f41" y="f60"/>
                </a:cubicBezTo>
                <a:cubicBezTo>
                  <a:pt x="f48" y="f23"/>
                  <a:pt x="f69" y="f28"/>
                  <a:pt x="f8" y="f70"/>
                </a:cubicBezTo>
                <a:lnTo>
                  <a:pt x="f8" y="f71"/>
                </a:lnTo>
                <a:lnTo>
                  <a:pt x="f72" y="f71"/>
                </a:lnTo>
                <a:cubicBezTo>
                  <a:pt x="f45" y="f59"/>
                  <a:pt x="f50" y="f61"/>
                  <a:pt x="f46" y="f73"/>
                </a:cubicBezTo>
                <a:cubicBezTo>
                  <a:pt x="f49" y="f20"/>
                  <a:pt x="f38" y="f65"/>
                  <a:pt x="f74" y="f65"/>
                </a:cubicBezTo>
                <a:cubicBezTo>
                  <a:pt x="f75" y="f65"/>
                  <a:pt x="f17" y="f20"/>
                  <a:pt x="f76" y="f73"/>
                </a:cubicBezTo>
                <a:cubicBezTo>
                  <a:pt x="f61" y="f77"/>
                  <a:pt x="f73" y="f76"/>
                  <a:pt x="f73" y="f17"/>
                </a:cubicBezTo>
                <a:cubicBezTo>
                  <a:pt x="f73" y="f78"/>
                  <a:pt x="f32" y="f16"/>
                  <a:pt x="f18" y="f37"/>
                </a:cubicBezTo>
                <a:cubicBezTo>
                  <a:pt x="f76" y="f74"/>
                  <a:pt x="f17" y="f52"/>
                  <a:pt x="f75" y="f57"/>
                </a:cubicBezTo>
                <a:cubicBezTo>
                  <a:pt x="f79" y="f80"/>
                  <a:pt x="f74" y="f38"/>
                  <a:pt x="f80" y="f38"/>
                </a:cubicBezTo>
                <a:cubicBezTo>
                  <a:pt x="f55" y="f81"/>
                  <a:pt x="f49" y="f68"/>
                  <a:pt x="f82" y="f68"/>
                </a:cubicBezTo>
                <a:cubicBezTo>
                  <a:pt x="f51" y="f15"/>
                  <a:pt x="f83" y="f54"/>
                  <a:pt x="f44" y="f84"/>
                </a:cubicBezTo>
                <a:cubicBezTo>
                  <a:pt x="f43" y="f42"/>
                  <a:pt x="f6" y="f11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4" name="Freeform 94"/>
          <p:cNvSpPr/>
          <p:nvPr/>
        </p:nvSpPr>
        <p:spPr>
          <a:xfrm>
            <a:off x="10378485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7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69"/>
              <a:gd name="f29" fmla="val 29"/>
              <a:gd name="f30" fmla="val 64"/>
              <a:gd name="f31" fmla="val 59"/>
              <a:gd name="f32" fmla="val 17"/>
              <a:gd name="f33" fmla="val 53"/>
              <a:gd name="f34" fmla="val 24"/>
              <a:gd name="f35" fmla="val 19"/>
              <a:gd name="f36" fmla="val 63"/>
              <a:gd name="f37" fmla="+- 0 0 -90"/>
              <a:gd name="f38" fmla="*/ f3 1 88"/>
              <a:gd name="f39" fmla="*/ f4 1 101"/>
              <a:gd name="f40" fmla="+- f7 0 f5"/>
              <a:gd name="f41" fmla="+- f6 0 f5"/>
              <a:gd name="f42" fmla="*/ f37 f0 1"/>
              <a:gd name="f43" fmla="*/ f41 1 88"/>
              <a:gd name="f44" fmla="*/ f40 1 101"/>
              <a:gd name="f45" fmla="*/ 88 f41 1"/>
              <a:gd name="f46" fmla="*/ 51 f40 1"/>
              <a:gd name="f47" fmla="*/ 76 f41 1"/>
              <a:gd name="f48" fmla="*/ 87 f40 1"/>
              <a:gd name="f49" fmla="*/ 44 f41 1"/>
              <a:gd name="f50" fmla="*/ 101 f40 1"/>
              <a:gd name="f51" fmla="*/ 12 f41 1"/>
              <a:gd name="f52" fmla="*/ 0 f41 1"/>
              <a:gd name="f53" fmla="*/ 14 f40 1"/>
              <a:gd name="f54" fmla="*/ 0 f40 1"/>
              <a:gd name="f55" fmla="*/ 72 f41 1"/>
              <a:gd name="f56" fmla="*/ 64 f41 1"/>
              <a:gd name="f57" fmla="*/ 23 f40 1"/>
              <a:gd name="f58" fmla="*/ 24 f41 1"/>
              <a:gd name="f59" fmla="*/ 17 f41 1"/>
              <a:gd name="f60" fmla="*/ 78 f40 1"/>
              <a:gd name="f61" fmla="*/ f42 1 f2"/>
              <a:gd name="f62" fmla="*/ f45 1 88"/>
              <a:gd name="f63" fmla="*/ f46 1 101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88"/>
              <a:gd name="f70" fmla="*/ f53 1 101"/>
              <a:gd name="f71" fmla="*/ f54 1 101"/>
              <a:gd name="f72" fmla="*/ f55 1 88"/>
              <a:gd name="f73" fmla="*/ f56 1 88"/>
              <a:gd name="f74" fmla="*/ f57 1 101"/>
              <a:gd name="f75" fmla="*/ f58 1 88"/>
              <a:gd name="f76" fmla="*/ f59 1 88"/>
              <a:gd name="f77" fmla="*/ f60 1 101"/>
              <a:gd name="f78" fmla="*/ 0 1 f43"/>
              <a:gd name="f79" fmla="*/ f6 1 f43"/>
              <a:gd name="f80" fmla="*/ 0 1 f44"/>
              <a:gd name="f81" fmla="*/ f7 1 f44"/>
              <a:gd name="f82" fmla="+- f61 0 f1"/>
              <a:gd name="f83" fmla="*/ f62 1 f43"/>
              <a:gd name="f84" fmla="*/ f63 1 f44"/>
              <a:gd name="f85" fmla="*/ f64 1 f43"/>
              <a:gd name="f86" fmla="*/ f65 1 f44"/>
              <a:gd name="f87" fmla="*/ f66 1 f43"/>
              <a:gd name="f88" fmla="*/ f67 1 f44"/>
              <a:gd name="f89" fmla="*/ f68 1 f43"/>
              <a:gd name="f90" fmla="*/ f69 1 f43"/>
              <a:gd name="f91" fmla="*/ f70 1 f44"/>
              <a:gd name="f92" fmla="*/ f71 1 f44"/>
              <a:gd name="f93" fmla="*/ f72 1 f43"/>
              <a:gd name="f94" fmla="*/ f73 1 f43"/>
              <a:gd name="f95" fmla="*/ f74 1 f44"/>
              <a:gd name="f96" fmla="*/ f75 1 f43"/>
              <a:gd name="f97" fmla="*/ f76 1 f43"/>
              <a:gd name="f98" fmla="*/ f77 1 f44"/>
              <a:gd name="f99" fmla="*/ f78 f38 1"/>
              <a:gd name="f100" fmla="*/ f79 f38 1"/>
              <a:gd name="f101" fmla="*/ f81 f39 1"/>
              <a:gd name="f102" fmla="*/ f80 f39 1"/>
              <a:gd name="f103" fmla="*/ f83 f38 1"/>
              <a:gd name="f104" fmla="*/ f84 f39 1"/>
              <a:gd name="f105" fmla="*/ f85 f38 1"/>
              <a:gd name="f106" fmla="*/ f86 f39 1"/>
              <a:gd name="f107" fmla="*/ f87 f38 1"/>
              <a:gd name="f108" fmla="*/ f88 f39 1"/>
              <a:gd name="f109" fmla="*/ f89 f38 1"/>
              <a:gd name="f110" fmla="*/ f90 f38 1"/>
              <a:gd name="f111" fmla="*/ f91 f39 1"/>
              <a:gd name="f112" fmla="*/ f92 f39 1"/>
              <a:gd name="f113" fmla="*/ f93 f38 1"/>
              <a:gd name="f114" fmla="*/ f94 f38 1"/>
              <a:gd name="f115" fmla="*/ f95 f39 1"/>
              <a:gd name="f116" fmla="*/ f96 f38 1"/>
              <a:gd name="f117" fmla="*/ f97 f38 1"/>
              <a:gd name="f118" fmla="*/ f98 f3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2">
                <a:pos x="f103" y="f104"/>
              </a:cxn>
              <a:cxn ang="f82">
                <a:pos x="f105" y="f106"/>
              </a:cxn>
              <a:cxn ang="f82">
                <a:pos x="f107" y="f108"/>
              </a:cxn>
              <a:cxn ang="f82">
                <a:pos x="f109" y="f106"/>
              </a:cxn>
              <a:cxn ang="f82">
                <a:pos x="f110" y="f104"/>
              </a:cxn>
              <a:cxn ang="f82">
                <a:pos x="f109" y="f111"/>
              </a:cxn>
              <a:cxn ang="f82">
                <a:pos x="f107" y="f112"/>
              </a:cxn>
              <a:cxn ang="f82">
                <a:pos x="f105" y="f111"/>
              </a:cxn>
              <a:cxn ang="f82">
                <a:pos x="f103" y="f104"/>
              </a:cxn>
              <a:cxn ang="f82">
                <a:pos x="f113" y="f104"/>
              </a:cxn>
              <a:cxn ang="f82">
                <a:pos x="f114" y="f115"/>
              </a:cxn>
              <a:cxn ang="f82">
                <a:pos x="f107" y="f111"/>
              </a:cxn>
              <a:cxn ang="f82">
                <a:pos x="f116" y="f115"/>
              </a:cxn>
              <a:cxn ang="f82">
                <a:pos x="f117" y="f104"/>
              </a:cxn>
              <a:cxn ang="f82">
                <a:pos x="f116" y="f118"/>
              </a:cxn>
              <a:cxn ang="f82">
                <a:pos x="f107" y="f106"/>
              </a:cxn>
              <a:cxn ang="f82">
                <a:pos x="f114" y="f118"/>
              </a:cxn>
              <a:cxn ang="f82">
                <a:pos x="f113" y="f104"/>
              </a:cxn>
            </a:cxnLst>
            <a:rect l="f99" t="f102" r="f100" b="f101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22" y="f24"/>
                  <a:pt x="f29" y="f32"/>
                  <a:pt x="f34" y="f23"/>
                </a:cubicBezTo>
                <a:cubicBezTo>
                  <a:pt x="f35" y="f29"/>
                  <a:pt x="f32" y="f27"/>
                  <a:pt x="f32" y="f8"/>
                </a:cubicBezTo>
                <a:cubicBezTo>
                  <a:pt x="f32" y="f36"/>
                  <a:pt x="f35" y="f26"/>
                  <a:pt x="f34" y="f11"/>
                </a:cubicBezTo>
                <a:cubicBezTo>
                  <a:pt x="f29" y="f10"/>
                  <a:pt x="f22" y="f13"/>
                  <a:pt x="f17" y="f13"/>
                </a:cubicBezTo>
                <a:cubicBezTo>
                  <a:pt x="f33" y="f13"/>
                  <a:pt x="f31" y="f10"/>
                  <a:pt x="f30" y="f11"/>
                </a:cubicBezTo>
                <a:cubicBezTo>
                  <a:pt x="f28" y="f26"/>
                  <a:pt x="f26" y="f36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5" name="Freeform 95"/>
          <p:cNvSpPr/>
          <p:nvPr/>
        </p:nvSpPr>
        <p:spPr>
          <a:xfrm>
            <a:off x="10532927" y="4149720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5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58"/>
              <a:gd name="f17" fmla="val 59"/>
              <a:gd name="f18" fmla="val 55"/>
              <a:gd name="f19" fmla="val 57"/>
              <a:gd name="f20" fmla="val 53"/>
              <a:gd name="f21" fmla="val 54"/>
              <a:gd name="f22" fmla="val 52"/>
              <a:gd name="f23" fmla="val 51"/>
              <a:gd name="f24" fmla="val 48"/>
              <a:gd name="f25" fmla="val 50"/>
              <a:gd name="f26" fmla="val 44"/>
              <a:gd name="f27" fmla="val 39"/>
              <a:gd name="f28" fmla="val 35"/>
              <a:gd name="f29" fmla="val 30"/>
              <a:gd name="f30" fmla="val 25"/>
              <a:gd name="f31" fmla="val 56"/>
              <a:gd name="f32" fmla="val 21"/>
              <a:gd name="f33" fmla="val 16"/>
              <a:gd name="f34" fmla="val 26"/>
              <a:gd name="f35" fmla="val 41"/>
              <a:gd name="f36" fmla="val 32"/>
              <a:gd name="f37" fmla="val 37"/>
              <a:gd name="f38" fmla="val 36"/>
              <a:gd name="f39" fmla="val 43"/>
              <a:gd name="f40" fmla="val 66"/>
              <a:gd name="f41" fmla="val 38"/>
              <a:gd name="f42" fmla="val 72"/>
              <a:gd name="f43" fmla="val 77"/>
              <a:gd name="f44" fmla="val 71"/>
              <a:gd name="f45" fmla="+- 0 0 -90"/>
              <a:gd name="f46" fmla="*/ f3 1 80"/>
              <a:gd name="f47" fmla="*/ f4 1 133"/>
              <a:gd name="f48" fmla="+- f7 0 f5"/>
              <a:gd name="f49" fmla="+- f6 0 f5"/>
              <a:gd name="f50" fmla="*/ f45 f0 1"/>
              <a:gd name="f51" fmla="*/ f49 1 80"/>
              <a:gd name="f52" fmla="*/ f48 1 133"/>
              <a:gd name="f53" fmla="*/ 80 f49 1"/>
              <a:gd name="f54" fmla="*/ 133 f48 1"/>
              <a:gd name="f55" fmla="*/ 64 f49 1"/>
              <a:gd name="f56" fmla="*/ 79 f48 1"/>
              <a:gd name="f57" fmla="*/ 63 f49 1"/>
              <a:gd name="f58" fmla="*/ 67 f48 1"/>
              <a:gd name="f59" fmla="*/ 60 f49 1"/>
              <a:gd name="f60" fmla="*/ 58 f48 1"/>
              <a:gd name="f61" fmla="*/ 54 f49 1"/>
              <a:gd name="f62" fmla="*/ 52 f48 1"/>
              <a:gd name="f63" fmla="*/ 44 f49 1"/>
              <a:gd name="f64" fmla="*/ 50 f48 1"/>
              <a:gd name="f65" fmla="*/ 30 f49 1"/>
              <a:gd name="f66" fmla="*/ 54 f48 1"/>
              <a:gd name="f67" fmla="*/ 16 f49 1"/>
              <a:gd name="f68" fmla="*/ 62 f48 1"/>
              <a:gd name="f69" fmla="*/ 0 f49 1"/>
              <a:gd name="f70" fmla="*/ 0 f48 1"/>
              <a:gd name="f71" fmla="*/ 48 f48 1"/>
              <a:gd name="f72" fmla="*/ 32 f49 1"/>
              <a:gd name="f73" fmla="*/ 39 f48 1"/>
              <a:gd name="f74" fmla="*/ 48 f49 1"/>
              <a:gd name="f75" fmla="*/ 35 f48 1"/>
              <a:gd name="f76" fmla="*/ 72 f49 1"/>
              <a:gd name="f77" fmla="*/ 44 f48 1"/>
              <a:gd name="f78" fmla="*/ 71 f48 1"/>
              <a:gd name="f79" fmla="*/ f50 1 f2"/>
              <a:gd name="f80" fmla="*/ f53 1 80"/>
              <a:gd name="f81" fmla="*/ f54 1 133"/>
              <a:gd name="f82" fmla="*/ f55 1 80"/>
              <a:gd name="f83" fmla="*/ f56 1 133"/>
              <a:gd name="f84" fmla="*/ f57 1 80"/>
              <a:gd name="f85" fmla="*/ f58 1 133"/>
              <a:gd name="f86" fmla="*/ f59 1 80"/>
              <a:gd name="f87" fmla="*/ f60 1 133"/>
              <a:gd name="f88" fmla="*/ f61 1 80"/>
              <a:gd name="f89" fmla="*/ f62 1 133"/>
              <a:gd name="f90" fmla="*/ f63 1 80"/>
              <a:gd name="f91" fmla="*/ f64 1 133"/>
              <a:gd name="f92" fmla="*/ f65 1 80"/>
              <a:gd name="f93" fmla="*/ f66 1 133"/>
              <a:gd name="f94" fmla="*/ f67 1 80"/>
              <a:gd name="f95" fmla="*/ f68 1 133"/>
              <a:gd name="f96" fmla="*/ f69 1 80"/>
              <a:gd name="f97" fmla="*/ f70 1 133"/>
              <a:gd name="f98" fmla="*/ f71 1 133"/>
              <a:gd name="f99" fmla="*/ f72 1 80"/>
              <a:gd name="f100" fmla="*/ f73 1 133"/>
              <a:gd name="f101" fmla="*/ f74 1 80"/>
              <a:gd name="f102" fmla="*/ f75 1 133"/>
              <a:gd name="f103" fmla="*/ f76 1 80"/>
              <a:gd name="f104" fmla="*/ f77 1 133"/>
              <a:gd name="f105" fmla="*/ f78 1 133"/>
              <a:gd name="f106" fmla="*/ 0 1 f51"/>
              <a:gd name="f107" fmla="*/ f6 1 f51"/>
              <a:gd name="f108" fmla="*/ 0 1 f52"/>
              <a:gd name="f109" fmla="*/ f7 1 f52"/>
              <a:gd name="f110" fmla="+- f79 0 f1"/>
              <a:gd name="f111" fmla="*/ f80 1 f51"/>
              <a:gd name="f112" fmla="*/ f81 1 f52"/>
              <a:gd name="f113" fmla="*/ f82 1 f51"/>
              <a:gd name="f114" fmla="*/ f83 1 f52"/>
              <a:gd name="f115" fmla="*/ f84 1 f51"/>
              <a:gd name="f116" fmla="*/ f85 1 f52"/>
              <a:gd name="f117" fmla="*/ f86 1 f51"/>
              <a:gd name="f118" fmla="*/ f87 1 f52"/>
              <a:gd name="f119" fmla="*/ f88 1 f51"/>
              <a:gd name="f120" fmla="*/ f89 1 f52"/>
              <a:gd name="f121" fmla="*/ f90 1 f51"/>
              <a:gd name="f122" fmla="*/ f91 1 f52"/>
              <a:gd name="f123" fmla="*/ f92 1 f51"/>
              <a:gd name="f124" fmla="*/ f93 1 f52"/>
              <a:gd name="f125" fmla="*/ f94 1 f51"/>
              <a:gd name="f126" fmla="*/ f95 1 f52"/>
              <a:gd name="f127" fmla="*/ f96 1 f51"/>
              <a:gd name="f128" fmla="*/ f97 1 f52"/>
              <a:gd name="f129" fmla="*/ f98 1 f52"/>
              <a:gd name="f130" fmla="*/ f99 1 f51"/>
              <a:gd name="f131" fmla="*/ f100 1 f52"/>
              <a:gd name="f132" fmla="*/ f101 1 f51"/>
              <a:gd name="f133" fmla="*/ f102 1 f52"/>
              <a:gd name="f134" fmla="*/ f103 1 f51"/>
              <a:gd name="f135" fmla="*/ f104 1 f52"/>
              <a:gd name="f136" fmla="*/ f105 1 f52"/>
              <a:gd name="f137" fmla="*/ f106 f46 1"/>
              <a:gd name="f138" fmla="*/ f107 f46 1"/>
              <a:gd name="f139" fmla="*/ f109 f47 1"/>
              <a:gd name="f140" fmla="*/ f108 f47 1"/>
              <a:gd name="f141" fmla="*/ f111 f46 1"/>
              <a:gd name="f142" fmla="*/ f112 f47 1"/>
              <a:gd name="f143" fmla="*/ f113 f46 1"/>
              <a:gd name="f144" fmla="*/ f114 f47 1"/>
              <a:gd name="f145" fmla="*/ f115 f46 1"/>
              <a:gd name="f146" fmla="*/ f116 f47 1"/>
              <a:gd name="f147" fmla="*/ f117 f46 1"/>
              <a:gd name="f148" fmla="*/ f118 f47 1"/>
              <a:gd name="f149" fmla="*/ f119 f46 1"/>
              <a:gd name="f150" fmla="*/ f120 f47 1"/>
              <a:gd name="f151" fmla="*/ f121 f46 1"/>
              <a:gd name="f152" fmla="*/ f122 f47 1"/>
              <a:gd name="f153" fmla="*/ f123 f46 1"/>
              <a:gd name="f154" fmla="*/ f124 f47 1"/>
              <a:gd name="f155" fmla="*/ f125 f46 1"/>
              <a:gd name="f156" fmla="*/ f126 f47 1"/>
              <a:gd name="f157" fmla="*/ f127 f46 1"/>
              <a:gd name="f158" fmla="*/ f128 f47 1"/>
              <a:gd name="f159" fmla="*/ f129 f47 1"/>
              <a:gd name="f160" fmla="*/ f130 f46 1"/>
              <a:gd name="f161" fmla="*/ f131 f47 1"/>
              <a:gd name="f162" fmla="*/ f132 f46 1"/>
              <a:gd name="f163" fmla="*/ f133 f47 1"/>
              <a:gd name="f164" fmla="*/ f134 f46 1"/>
              <a:gd name="f165" fmla="*/ f135 f47 1"/>
              <a:gd name="f166" fmla="*/ f136 f4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0">
                <a:pos x="f141" y="f142"/>
              </a:cxn>
              <a:cxn ang="f110">
                <a:pos x="f143" y="f142"/>
              </a:cxn>
              <a:cxn ang="f110">
                <a:pos x="f143" y="f144"/>
              </a:cxn>
              <a:cxn ang="f110">
                <a:pos x="f145" y="f146"/>
              </a:cxn>
              <a:cxn ang="f110">
                <a:pos x="f147" y="f148"/>
              </a:cxn>
              <a:cxn ang="f110">
                <a:pos x="f149" y="f150"/>
              </a:cxn>
              <a:cxn ang="f110">
                <a:pos x="f151" y="f152"/>
              </a:cxn>
              <a:cxn ang="f110">
                <a:pos x="f153" y="f154"/>
              </a:cxn>
              <a:cxn ang="f110">
                <a:pos x="f155" y="f156"/>
              </a:cxn>
              <a:cxn ang="f110">
                <a:pos x="f155" y="f142"/>
              </a:cxn>
              <a:cxn ang="f110">
                <a:pos x="f157" y="f142"/>
              </a:cxn>
              <a:cxn ang="f110">
                <a:pos x="f157" y="f158"/>
              </a:cxn>
              <a:cxn ang="f110">
                <a:pos x="f155" y="f158"/>
              </a:cxn>
              <a:cxn ang="f110">
                <a:pos x="f155" y="f159"/>
              </a:cxn>
              <a:cxn ang="f110">
                <a:pos x="f160" y="f161"/>
              </a:cxn>
              <a:cxn ang="f110">
                <a:pos x="f162" y="f163"/>
              </a:cxn>
              <a:cxn ang="f110">
                <a:pos x="f164" y="f165"/>
              </a:cxn>
              <a:cxn ang="f110">
                <a:pos x="f141" y="f166"/>
              </a:cxn>
              <a:cxn ang="f110">
                <a:pos x="f141" y="f142"/>
              </a:cxn>
            </a:cxnLst>
            <a:rect l="f137" t="f140" r="f138" b="f139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3"/>
                  <a:pt x="f24" y="f25"/>
                  <a:pt x="f26" y="f25"/>
                </a:cubicBezTo>
                <a:cubicBezTo>
                  <a:pt x="f27" y="f25"/>
                  <a:pt x="f28" y="f22"/>
                  <a:pt x="f29" y="f21"/>
                </a:cubicBezTo>
                <a:cubicBezTo>
                  <a:pt x="f30" y="f31"/>
                  <a:pt x="f32" y="f17"/>
                  <a:pt x="f33" y="f14"/>
                </a:cubicBezTo>
                <a:lnTo>
                  <a:pt x="f33" y="f7"/>
                </a:lnTo>
                <a:lnTo>
                  <a:pt x="f5" y="f7"/>
                </a:lnTo>
                <a:lnTo>
                  <a:pt x="f5" y="f5"/>
                </a:lnTo>
                <a:lnTo>
                  <a:pt x="f33" y="f5"/>
                </a:lnTo>
                <a:lnTo>
                  <a:pt x="f33" y="f24"/>
                </a:lnTo>
                <a:cubicBezTo>
                  <a:pt x="f32" y="f26"/>
                  <a:pt x="f34" y="f35"/>
                  <a:pt x="f36" y="f27"/>
                </a:cubicBezTo>
                <a:cubicBezTo>
                  <a:pt x="f37" y="f38"/>
                  <a:pt x="f39" y="f28"/>
                  <a:pt x="f24" y="f28"/>
                </a:cubicBezTo>
                <a:cubicBezTo>
                  <a:pt x="f16" y="f28"/>
                  <a:pt x="f40" y="f41"/>
                  <a:pt x="f42" y="f26"/>
                </a:cubicBezTo>
                <a:cubicBezTo>
                  <a:pt x="f43" y="f23"/>
                  <a:pt x="f6" y="f15"/>
                  <a:pt x="f6" y="f44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6" name="Freeform 96"/>
          <p:cNvSpPr/>
          <p:nvPr/>
        </p:nvSpPr>
        <p:spPr>
          <a:xfrm>
            <a:off x="10680923" y="4201201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9"/>
              <a:gd name="f7" fmla="val 95"/>
              <a:gd name="f8" fmla="val 17"/>
              <a:gd name="f9" fmla="val 58"/>
              <a:gd name="f10" fmla="val 56"/>
              <a:gd name="f11" fmla="val 54"/>
              <a:gd name="f12" fmla="val 16"/>
              <a:gd name="f13" fmla="val 51"/>
              <a:gd name="f14" fmla="val 49"/>
              <a:gd name="f15" fmla="val 47"/>
              <a:gd name="f16" fmla="val 44"/>
              <a:gd name="f17" fmla="val 39"/>
              <a:gd name="f18" fmla="val 34"/>
              <a:gd name="f19" fmla="val 29"/>
              <a:gd name="f20" fmla="val 19"/>
              <a:gd name="f21" fmla="val 25"/>
              <a:gd name="f22" fmla="val 21"/>
              <a:gd name="f23" fmla="val 20"/>
              <a:gd name="f24" fmla="val 24"/>
              <a:gd name="f25" fmla="val 27"/>
              <a:gd name="f26" fmla="val 14"/>
              <a:gd name="f27" fmla="val 22"/>
              <a:gd name="f28" fmla="val 9"/>
              <a:gd name="f29" fmla="val 28"/>
              <a:gd name="f30" fmla="val 5"/>
              <a:gd name="f31" fmla="val 33"/>
              <a:gd name="f32" fmla="val 3"/>
              <a:gd name="f33" fmla="val 38"/>
              <a:gd name="f34" fmla="val 1"/>
              <a:gd name="f35" fmla="val 43"/>
              <a:gd name="f36" fmla="val 48"/>
              <a:gd name="f37" fmla="val 50"/>
              <a:gd name="f38" fmla="val 52"/>
              <a:gd name="f39" fmla="val 55"/>
              <a:gd name="f40" fmla="val 57"/>
              <a:gd name="f41" fmla="+- 0 0 -90"/>
              <a:gd name="f42" fmla="*/ f3 1 59"/>
              <a:gd name="f43" fmla="*/ f4 1 95"/>
              <a:gd name="f44" fmla="+- f7 0 f5"/>
              <a:gd name="f45" fmla="+- f6 0 f5"/>
              <a:gd name="f46" fmla="*/ f41 f0 1"/>
              <a:gd name="f47" fmla="*/ f45 1 59"/>
              <a:gd name="f48" fmla="*/ f44 1 95"/>
              <a:gd name="f49" fmla="*/ 59 f45 1"/>
              <a:gd name="f50" fmla="*/ 17 f44 1"/>
              <a:gd name="f51" fmla="*/ 58 f45 1"/>
              <a:gd name="f52" fmla="*/ 51 f45 1"/>
              <a:gd name="f53" fmla="*/ 16 f44 1"/>
              <a:gd name="f54" fmla="*/ 44 f45 1"/>
              <a:gd name="f55" fmla="*/ 29 f45 1"/>
              <a:gd name="f56" fmla="*/ 19 f44 1"/>
              <a:gd name="f57" fmla="*/ 16 f45 1"/>
              <a:gd name="f58" fmla="*/ 27 f44 1"/>
              <a:gd name="f59" fmla="*/ 95 f44 1"/>
              <a:gd name="f60" fmla="*/ 0 f45 1"/>
              <a:gd name="f61" fmla="*/ 0 f44 1"/>
              <a:gd name="f62" fmla="*/ 14 f44 1"/>
              <a:gd name="f63" fmla="*/ 33 f45 1"/>
              <a:gd name="f64" fmla="*/ 3 f44 1"/>
              <a:gd name="f65" fmla="*/ 48 f45 1"/>
              <a:gd name="f66" fmla="*/ 54 f45 1"/>
              <a:gd name="f67" fmla="*/ 1 f44 1"/>
              <a:gd name="f68" fmla="*/ f46 1 f2"/>
              <a:gd name="f69" fmla="*/ f49 1 59"/>
              <a:gd name="f70" fmla="*/ f50 1 95"/>
              <a:gd name="f71" fmla="*/ f51 1 59"/>
              <a:gd name="f72" fmla="*/ f52 1 59"/>
              <a:gd name="f73" fmla="*/ f53 1 95"/>
              <a:gd name="f74" fmla="*/ f54 1 59"/>
              <a:gd name="f75" fmla="*/ f55 1 59"/>
              <a:gd name="f76" fmla="*/ f56 1 95"/>
              <a:gd name="f77" fmla="*/ f57 1 59"/>
              <a:gd name="f78" fmla="*/ f58 1 95"/>
              <a:gd name="f79" fmla="*/ f59 1 95"/>
              <a:gd name="f80" fmla="*/ f60 1 59"/>
              <a:gd name="f81" fmla="*/ f61 1 95"/>
              <a:gd name="f82" fmla="*/ f62 1 95"/>
              <a:gd name="f83" fmla="*/ f63 1 59"/>
              <a:gd name="f84" fmla="*/ f64 1 95"/>
              <a:gd name="f85" fmla="*/ f65 1 59"/>
              <a:gd name="f86" fmla="*/ f66 1 59"/>
              <a:gd name="f87" fmla="*/ f67 1 95"/>
              <a:gd name="f88" fmla="*/ 0 1 f47"/>
              <a:gd name="f89" fmla="*/ f6 1 f47"/>
              <a:gd name="f90" fmla="*/ 0 1 f48"/>
              <a:gd name="f91" fmla="*/ f7 1 f48"/>
              <a:gd name="f92" fmla="+- f68 0 f1"/>
              <a:gd name="f93" fmla="*/ f69 1 f47"/>
              <a:gd name="f94" fmla="*/ f70 1 f48"/>
              <a:gd name="f95" fmla="*/ f71 1 f47"/>
              <a:gd name="f96" fmla="*/ f72 1 f47"/>
              <a:gd name="f97" fmla="*/ f73 1 f48"/>
              <a:gd name="f98" fmla="*/ f74 1 f47"/>
              <a:gd name="f99" fmla="*/ f75 1 f47"/>
              <a:gd name="f100" fmla="*/ f76 1 f48"/>
              <a:gd name="f101" fmla="*/ f77 1 f47"/>
              <a:gd name="f102" fmla="*/ f78 1 f48"/>
              <a:gd name="f103" fmla="*/ f79 1 f48"/>
              <a:gd name="f104" fmla="*/ f80 1 f47"/>
              <a:gd name="f105" fmla="*/ f81 1 f48"/>
              <a:gd name="f106" fmla="*/ f82 1 f48"/>
              <a:gd name="f107" fmla="*/ f83 1 f47"/>
              <a:gd name="f108" fmla="*/ f84 1 f48"/>
              <a:gd name="f109" fmla="*/ f85 1 f47"/>
              <a:gd name="f110" fmla="*/ f86 1 f47"/>
              <a:gd name="f111" fmla="*/ f87 1 f48"/>
              <a:gd name="f112" fmla="*/ f88 f42 1"/>
              <a:gd name="f113" fmla="*/ f89 f42 1"/>
              <a:gd name="f114" fmla="*/ f91 f43 1"/>
              <a:gd name="f115" fmla="*/ f90 f43 1"/>
              <a:gd name="f116" fmla="*/ f93 f42 1"/>
              <a:gd name="f117" fmla="*/ f94 f43 1"/>
              <a:gd name="f118" fmla="*/ f95 f42 1"/>
              <a:gd name="f119" fmla="*/ f96 f42 1"/>
              <a:gd name="f120" fmla="*/ f97 f43 1"/>
              <a:gd name="f121" fmla="*/ f98 f42 1"/>
              <a:gd name="f122" fmla="*/ f99 f42 1"/>
              <a:gd name="f123" fmla="*/ f100 f43 1"/>
              <a:gd name="f124" fmla="*/ f101 f42 1"/>
              <a:gd name="f125" fmla="*/ f102 f43 1"/>
              <a:gd name="f126" fmla="*/ f103 f43 1"/>
              <a:gd name="f127" fmla="*/ f104 f42 1"/>
              <a:gd name="f128" fmla="*/ f105 f43 1"/>
              <a:gd name="f129" fmla="*/ f106 f43 1"/>
              <a:gd name="f130" fmla="*/ f107 f42 1"/>
              <a:gd name="f131" fmla="*/ f108 f43 1"/>
              <a:gd name="f132" fmla="*/ f109 f42 1"/>
              <a:gd name="f133" fmla="*/ f110 f42 1"/>
              <a:gd name="f134" fmla="*/ f111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2">
                <a:pos x="f116" y="f117"/>
              </a:cxn>
              <a:cxn ang="f92">
                <a:pos x="f118" y="f117"/>
              </a:cxn>
              <a:cxn ang="f92">
                <a:pos x="f119" y="f120"/>
              </a:cxn>
              <a:cxn ang="f92">
                <a:pos x="f121" y="f120"/>
              </a:cxn>
              <a:cxn ang="f92">
                <a:pos x="f122" y="f123"/>
              </a:cxn>
              <a:cxn ang="f92">
                <a:pos x="f124" y="f125"/>
              </a:cxn>
              <a:cxn ang="f92">
                <a:pos x="f124" y="f126"/>
              </a:cxn>
              <a:cxn ang="f92">
                <a:pos x="f127" y="f126"/>
              </a:cxn>
              <a:cxn ang="f92">
                <a:pos x="f127" y="f128"/>
              </a:cxn>
              <a:cxn ang="f92">
                <a:pos x="f124" y="f128"/>
              </a:cxn>
              <a:cxn ang="f92">
                <a:pos x="f124" y="f129"/>
              </a:cxn>
              <a:cxn ang="f92">
                <a:pos x="f130" y="f131"/>
              </a:cxn>
              <a:cxn ang="f92">
                <a:pos x="f132" y="f128"/>
              </a:cxn>
              <a:cxn ang="f92">
                <a:pos x="f133" y="f128"/>
              </a:cxn>
              <a:cxn ang="f92">
                <a:pos x="f116" y="f134"/>
              </a:cxn>
              <a:cxn ang="f92">
                <a:pos x="f116" y="f117"/>
              </a:cxn>
            </a:cxnLst>
            <a:rect l="f112" t="f115" r="f113" b="f114"/>
            <a:pathLst>
              <a:path w="59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3" y="f24"/>
                  <a:pt x="f12" y="f25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5"/>
                  <a:pt x="f36" y="f5"/>
                </a:cubicBezTo>
                <a:cubicBezTo>
                  <a:pt x="f37" y="f5"/>
                  <a:pt x="f38" y="f5"/>
                  <a:pt x="f11" y="f5"/>
                </a:cubicBezTo>
                <a:cubicBezTo>
                  <a:pt x="f39" y="f5"/>
                  <a:pt x="f40" y="f5"/>
                  <a:pt x="f6" y="f34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7" name="Freeform 97"/>
          <p:cNvSpPr/>
          <p:nvPr/>
        </p:nvSpPr>
        <p:spPr>
          <a:xfrm>
            <a:off x="10771019" y="4201201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76"/>
              <a:gd name="f35" fmla="val 80"/>
              <a:gd name="f36" fmla="val 77"/>
              <a:gd name="f37" fmla="val 92"/>
              <a:gd name="f38" fmla="val 79"/>
              <a:gd name="f39" fmla="val 95"/>
              <a:gd name="f40" fmla="val 74"/>
              <a:gd name="f41" fmla="val 97"/>
              <a:gd name="f42" fmla="val 98"/>
              <a:gd name="f43" fmla="val 62"/>
              <a:gd name="f44" fmla="val 34"/>
              <a:gd name="f45" fmla="val 22"/>
              <a:gd name="f46" fmla="val 96"/>
              <a:gd name="f47" fmla="val 13"/>
              <a:gd name="f48" fmla="val 88"/>
              <a:gd name="f49" fmla="val 4"/>
              <a:gd name="f50" fmla="val 67"/>
              <a:gd name="f51" fmla="val 51"/>
              <a:gd name="f52" fmla="val 35"/>
              <a:gd name="f53" fmla="val 14"/>
              <a:gd name="f54" fmla="val 5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30"/>
              <a:gd name="f61" fmla="val 43"/>
              <a:gd name="f62" fmla="val 71"/>
              <a:gd name="f63" fmla="val 40"/>
              <a:gd name="f64" fmla="val 31"/>
              <a:gd name="f65" fmla="val 25"/>
              <a:gd name="f66" fmla="val 64"/>
              <a:gd name="f67" fmla="val 20"/>
              <a:gd name="f68" fmla="val 60"/>
              <a:gd name="f69" fmla="val 54"/>
              <a:gd name="f70" fmla="+- 0 0 -90"/>
              <a:gd name="f71" fmla="*/ f3 1 87"/>
              <a:gd name="f72" fmla="*/ f4 1 100"/>
              <a:gd name="f73" fmla="+- f7 0 f5"/>
              <a:gd name="f74" fmla="+- f6 0 f5"/>
              <a:gd name="f75" fmla="*/ f70 f0 1"/>
              <a:gd name="f76" fmla="*/ f74 1 87"/>
              <a:gd name="f77" fmla="*/ f73 1 100"/>
              <a:gd name="f78" fmla="*/ 87 f74 1"/>
              <a:gd name="f79" fmla="*/ 52 f73 1"/>
              <a:gd name="f80" fmla="*/ 16 f74 1"/>
              <a:gd name="f81" fmla="*/ 19 f74 1"/>
              <a:gd name="f82" fmla="*/ 68 f73 1"/>
              <a:gd name="f83" fmla="*/ 26 f74 1"/>
              <a:gd name="f84" fmla="*/ 78 f73 1"/>
              <a:gd name="f85" fmla="*/ 37 f74 1"/>
              <a:gd name="f86" fmla="*/ 84 f73 1"/>
              <a:gd name="f87" fmla="*/ 50 f74 1"/>
              <a:gd name="f88" fmla="*/ 86 f73 1"/>
              <a:gd name="f89" fmla="*/ 70 f74 1"/>
              <a:gd name="f90" fmla="*/ 83 f73 1"/>
              <a:gd name="f91" fmla="*/ 84 f74 1"/>
              <a:gd name="f92" fmla="*/ 75 f73 1"/>
              <a:gd name="f93" fmla="*/ 85 f74 1"/>
              <a:gd name="f94" fmla="*/ 92 f73 1"/>
              <a:gd name="f95" fmla="*/ 68 f74 1"/>
              <a:gd name="f96" fmla="*/ 98 f73 1"/>
              <a:gd name="f97" fmla="*/ 100 f73 1"/>
              <a:gd name="f98" fmla="*/ 13 f74 1"/>
              <a:gd name="f99" fmla="*/ 88 f73 1"/>
              <a:gd name="f100" fmla="*/ 0 f74 1"/>
              <a:gd name="f101" fmla="*/ 51 f73 1"/>
              <a:gd name="f102" fmla="*/ 14 f73 1"/>
              <a:gd name="f103" fmla="*/ 46 f74 1"/>
              <a:gd name="f104" fmla="*/ 0 f73 1"/>
              <a:gd name="f105" fmla="*/ 76 f74 1"/>
              <a:gd name="f106" fmla="*/ 11 f73 1"/>
              <a:gd name="f107" fmla="*/ 43 f73 1"/>
              <a:gd name="f108" fmla="*/ 71 f74 1"/>
              <a:gd name="f109" fmla="*/ 40 f73 1"/>
              <a:gd name="f110" fmla="*/ 64 f74 1"/>
              <a:gd name="f111" fmla="*/ 20 f73 1"/>
              <a:gd name="f112" fmla="*/ 45 f74 1"/>
              <a:gd name="f113" fmla="*/ 13 f73 1"/>
              <a:gd name="f114" fmla="*/ 25 f74 1"/>
              <a:gd name="f115" fmla="*/ 21 f73 1"/>
              <a:gd name="f116" fmla="*/ f75 1 f2"/>
              <a:gd name="f117" fmla="*/ f78 1 87"/>
              <a:gd name="f118" fmla="*/ f79 1 100"/>
              <a:gd name="f119" fmla="*/ f80 1 87"/>
              <a:gd name="f120" fmla="*/ f81 1 87"/>
              <a:gd name="f121" fmla="*/ f82 1 100"/>
              <a:gd name="f122" fmla="*/ f83 1 87"/>
              <a:gd name="f123" fmla="*/ f84 1 100"/>
              <a:gd name="f124" fmla="*/ f85 1 87"/>
              <a:gd name="f125" fmla="*/ f86 1 100"/>
              <a:gd name="f126" fmla="*/ f87 1 87"/>
              <a:gd name="f127" fmla="*/ f88 1 100"/>
              <a:gd name="f128" fmla="*/ f89 1 87"/>
              <a:gd name="f129" fmla="*/ f90 1 100"/>
              <a:gd name="f130" fmla="*/ f91 1 87"/>
              <a:gd name="f131" fmla="*/ f92 1 100"/>
              <a:gd name="f132" fmla="*/ f93 1 87"/>
              <a:gd name="f133" fmla="*/ f94 1 100"/>
              <a:gd name="f134" fmla="*/ f95 1 87"/>
              <a:gd name="f135" fmla="*/ f96 1 100"/>
              <a:gd name="f136" fmla="*/ f97 1 100"/>
              <a:gd name="f137" fmla="*/ f98 1 87"/>
              <a:gd name="f138" fmla="*/ f99 1 100"/>
              <a:gd name="f139" fmla="*/ f100 1 87"/>
              <a:gd name="f140" fmla="*/ f101 1 100"/>
              <a:gd name="f141" fmla="*/ f102 1 100"/>
              <a:gd name="f142" fmla="*/ f103 1 87"/>
              <a:gd name="f143" fmla="*/ f104 1 100"/>
              <a:gd name="f144" fmla="*/ f105 1 87"/>
              <a:gd name="f145" fmla="*/ f106 1 100"/>
              <a:gd name="f146" fmla="*/ f107 1 100"/>
              <a:gd name="f147" fmla="*/ f108 1 87"/>
              <a:gd name="f148" fmla="*/ f109 1 100"/>
              <a:gd name="f149" fmla="*/ f110 1 87"/>
              <a:gd name="f150" fmla="*/ f111 1 100"/>
              <a:gd name="f151" fmla="*/ f112 1 87"/>
              <a:gd name="f152" fmla="*/ f113 1 100"/>
              <a:gd name="f153" fmla="*/ f114 1 87"/>
              <a:gd name="f154" fmla="*/ f115 1 100"/>
              <a:gd name="f155" fmla="*/ 0 1 f76"/>
              <a:gd name="f156" fmla="*/ f6 1 f76"/>
              <a:gd name="f157" fmla="*/ 0 1 f77"/>
              <a:gd name="f158" fmla="*/ f7 1 f77"/>
              <a:gd name="f159" fmla="+- f116 0 f1"/>
              <a:gd name="f160" fmla="*/ f117 1 f76"/>
              <a:gd name="f161" fmla="*/ f118 1 f77"/>
              <a:gd name="f162" fmla="*/ f119 1 f76"/>
              <a:gd name="f163" fmla="*/ f120 1 f76"/>
              <a:gd name="f164" fmla="*/ f121 1 f77"/>
              <a:gd name="f165" fmla="*/ f122 1 f76"/>
              <a:gd name="f166" fmla="*/ f123 1 f77"/>
              <a:gd name="f167" fmla="*/ f124 1 f76"/>
              <a:gd name="f168" fmla="*/ f125 1 f77"/>
              <a:gd name="f169" fmla="*/ f126 1 f76"/>
              <a:gd name="f170" fmla="*/ f127 1 f77"/>
              <a:gd name="f171" fmla="*/ f128 1 f76"/>
              <a:gd name="f172" fmla="*/ f129 1 f77"/>
              <a:gd name="f173" fmla="*/ f130 1 f76"/>
              <a:gd name="f174" fmla="*/ f131 1 f77"/>
              <a:gd name="f175" fmla="*/ f132 1 f76"/>
              <a:gd name="f176" fmla="*/ f133 1 f77"/>
              <a:gd name="f177" fmla="*/ f134 1 f76"/>
              <a:gd name="f178" fmla="*/ f135 1 f77"/>
              <a:gd name="f179" fmla="*/ f136 1 f77"/>
              <a:gd name="f180" fmla="*/ f137 1 f76"/>
              <a:gd name="f181" fmla="*/ f138 1 f77"/>
              <a:gd name="f182" fmla="*/ f139 1 f76"/>
              <a:gd name="f183" fmla="*/ f140 1 f77"/>
              <a:gd name="f184" fmla="*/ f141 1 f77"/>
              <a:gd name="f185" fmla="*/ f142 1 f76"/>
              <a:gd name="f186" fmla="*/ f143 1 f77"/>
              <a:gd name="f187" fmla="*/ f144 1 f76"/>
              <a:gd name="f188" fmla="*/ f145 1 f77"/>
              <a:gd name="f189" fmla="*/ f146 1 f77"/>
              <a:gd name="f190" fmla="*/ f147 1 f76"/>
              <a:gd name="f191" fmla="*/ f148 1 f77"/>
              <a:gd name="f192" fmla="*/ f149 1 f76"/>
              <a:gd name="f193" fmla="*/ f150 1 f77"/>
              <a:gd name="f194" fmla="*/ f151 1 f76"/>
              <a:gd name="f195" fmla="*/ f152 1 f77"/>
              <a:gd name="f196" fmla="*/ f153 1 f76"/>
              <a:gd name="f197" fmla="*/ f154 1 f77"/>
              <a:gd name="f198" fmla="*/ f155 f71 1"/>
              <a:gd name="f199" fmla="*/ f156 f71 1"/>
              <a:gd name="f200" fmla="*/ f158 f72 1"/>
              <a:gd name="f201" fmla="*/ f157 f72 1"/>
              <a:gd name="f202" fmla="*/ f160 f71 1"/>
              <a:gd name="f203" fmla="*/ f161 f72 1"/>
              <a:gd name="f204" fmla="*/ f162 f71 1"/>
              <a:gd name="f205" fmla="*/ f163 f71 1"/>
              <a:gd name="f206" fmla="*/ f164 f72 1"/>
              <a:gd name="f207" fmla="*/ f165 f71 1"/>
              <a:gd name="f208" fmla="*/ f166 f72 1"/>
              <a:gd name="f209" fmla="*/ f167 f71 1"/>
              <a:gd name="f210" fmla="*/ f168 f72 1"/>
              <a:gd name="f211" fmla="*/ f169 f71 1"/>
              <a:gd name="f212" fmla="*/ f170 f72 1"/>
              <a:gd name="f213" fmla="*/ f171 f71 1"/>
              <a:gd name="f214" fmla="*/ f172 f72 1"/>
              <a:gd name="f215" fmla="*/ f173 f71 1"/>
              <a:gd name="f216" fmla="*/ f174 f72 1"/>
              <a:gd name="f217" fmla="*/ f175 f71 1"/>
              <a:gd name="f218" fmla="*/ f176 f72 1"/>
              <a:gd name="f219" fmla="*/ f177 f71 1"/>
              <a:gd name="f220" fmla="*/ f178 f72 1"/>
              <a:gd name="f221" fmla="*/ f179 f72 1"/>
              <a:gd name="f222" fmla="*/ f180 f71 1"/>
              <a:gd name="f223" fmla="*/ f181 f72 1"/>
              <a:gd name="f224" fmla="*/ f182 f71 1"/>
              <a:gd name="f225" fmla="*/ f183 f72 1"/>
              <a:gd name="f226" fmla="*/ f184 f72 1"/>
              <a:gd name="f227" fmla="*/ f185 f71 1"/>
              <a:gd name="f228" fmla="*/ f186 f72 1"/>
              <a:gd name="f229" fmla="*/ f187 f71 1"/>
              <a:gd name="f230" fmla="*/ f188 f72 1"/>
              <a:gd name="f231" fmla="*/ f189 f72 1"/>
              <a:gd name="f232" fmla="*/ f190 f71 1"/>
              <a:gd name="f233" fmla="*/ f191 f72 1"/>
              <a:gd name="f234" fmla="*/ f192 f71 1"/>
              <a:gd name="f235" fmla="*/ f193 f72 1"/>
              <a:gd name="f236" fmla="*/ f194 f71 1"/>
              <a:gd name="f237" fmla="*/ f195 f72 1"/>
              <a:gd name="f238" fmla="*/ f196 f71 1"/>
              <a:gd name="f239" fmla="*/ f197 f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9">
                <a:pos x="f202" y="f203"/>
              </a:cxn>
              <a:cxn ang="f159">
                <a:pos x="f204" y="f203"/>
              </a:cxn>
              <a:cxn ang="f159">
                <a:pos x="f205" y="f206"/>
              </a:cxn>
              <a:cxn ang="f159">
                <a:pos x="f207" y="f208"/>
              </a:cxn>
              <a:cxn ang="f159">
                <a:pos x="f209" y="f210"/>
              </a:cxn>
              <a:cxn ang="f159">
                <a:pos x="f211" y="f212"/>
              </a:cxn>
              <a:cxn ang="f159">
                <a:pos x="f213" y="f214"/>
              </a:cxn>
              <a:cxn ang="f159">
                <a:pos x="f215" y="f216"/>
              </a:cxn>
              <a:cxn ang="f159">
                <a:pos x="f217" y="f216"/>
              </a:cxn>
              <a:cxn ang="f159">
                <a:pos x="f217" y="f218"/>
              </a:cxn>
              <a:cxn ang="f159">
                <a:pos x="f219" y="f220"/>
              </a:cxn>
              <a:cxn ang="f159">
                <a:pos x="f211" y="f221"/>
              </a:cxn>
              <a:cxn ang="f159">
                <a:pos x="f222" y="f223"/>
              </a:cxn>
              <a:cxn ang="f159">
                <a:pos x="f224" y="f225"/>
              </a:cxn>
              <a:cxn ang="f159">
                <a:pos x="f222" y="f226"/>
              </a:cxn>
              <a:cxn ang="f159">
                <a:pos x="f227" y="f228"/>
              </a:cxn>
              <a:cxn ang="f159">
                <a:pos x="f229" y="f230"/>
              </a:cxn>
              <a:cxn ang="f159">
                <a:pos x="f202" y="f231"/>
              </a:cxn>
              <a:cxn ang="f159">
                <a:pos x="f202" y="f203"/>
              </a:cxn>
              <a:cxn ang="f159">
                <a:pos x="f232" y="f233"/>
              </a:cxn>
              <a:cxn ang="f159">
                <a:pos x="f234" y="f235"/>
              </a:cxn>
              <a:cxn ang="f159">
                <a:pos x="f236" y="f237"/>
              </a:cxn>
              <a:cxn ang="f159">
                <a:pos x="f238" y="f239"/>
              </a:cxn>
              <a:cxn ang="f159">
                <a:pos x="f204" y="f233"/>
              </a:cxn>
              <a:cxn ang="f159">
                <a:pos x="f232" y="f233"/>
              </a:cxn>
            </a:cxnLst>
            <a:rect l="f198" t="f201" r="f199" b="f200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24"/>
                </a:cubicBezTo>
                <a:cubicBezTo>
                  <a:pt x="f34" y="f35"/>
                  <a:pt x="f22" y="f36"/>
                  <a:pt x="f26" y="f18"/>
                </a:cubicBezTo>
                <a:lnTo>
                  <a:pt x="f32" y="f18"/>
                </a:lnTo>
                <a:lnTo>
                  <a:pt x="f32" y="f37"/>
                </a:lnTo>
                <a:cubicBezTo>
                  <a:pt x="f38" y="f39"/>
                  <a:pt x="f40" y="f41"/>
                  <a:pt x="f14" y="f42"/>
                </a:cubicBezTo>
                <a:cubicBezTo>
                  <a:pt x="f43" y="f7"/>
                  <a:pt x="f31" y="f7"/>
                  <a:pt x="f30" y="f7"/>
                </a:cubicBezTo>
                <a:cubicBezTo>
                  <a:pt x="f44" y="f7"/>
                  <a:pt x="f45" y="f46"/>
                  <a:pt x="f47" y="f48"/>
                </a:cubicBezTo>
                <a:cubicBezTo>
                  <a:pt x="f49" y="f38"/>
                  <a:pt x="f5" y="f50"/>
                  <a:pt x="f5" y="f51"/>
                </a:cubicBezTo>
                <a:cubicBezTo>
                  <a:pt x="f5" y="f52"/>
                  <a:pt x="f49" y="f17"/>
                  <a:pt x="f47" y="f53"/>
                </a:cubicBezTo>
                <a:cubicBezTo>
                  <a:pt x="f15" y="f54"/>
                  <a:pt x="f55" y="f5"/>
                  <a:pt x="f56" y="f5"/>
                </a:cubicBezTo>
                <a:cubicBezTo>
                  <a:pt x="f57" y="f5"/>
                  <a:pt x="f58" y="f49"/>
                  <a:pt x="f34" y="f59"/>
                </a:cubicBezTo>
                <a:cubicBezTo>
                  <a:pt x="f24" y="f13"/>
                  <a:pt x="f6" y="f60"/>
                  <a:pt x="f6" y="f61"/>
                </a:cubicBezTo>
                <a:lnTo>
                  <a:pt x="f6" y="f8"/>
                </a:lnTo>
                <a:close/>
                <a:moveTo>
                  <a:pt x="f62" y="f63"/>
                </a:moveTo>
                <a:cubicBezTo>
                  <a:pt x="f62" y="f64"/>
                  <a:pt x="f58" y="f65"/>
                  <a:pt x="f66" y="f67"/>
                </a:cubicBezTo>
                <a:cubicBezTo>
                  <a:pt x="f68" y="f9"/>
                  <a:pt x="f69" y="f47"/>
                  <a:pt x="f29" y="f47"/>
                </a:cubicBezTo>
                <a:cubicBezTo>
                  <a:pt x="f25" y="f47"/>
                  <a:pt x="f60" y="f9"/>
                  <a:pt x="f65" y="f15"/>
                </a:cubicBezTo>
                <a:cubicBezTo>
                  <a:pt x="f67" y="f19"/>
                  <a:pt x="f11" y="f55"/>
                  <a:pt x="f9" y="f63"/>
                </a:cubicBezTo>
                <a:lnTo>
                  <a:pt x="f62" y="f63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8" name="Freeform 98"/>
          <p:cNvSpPr/>
          <p:nvPr/>
        </p:nvSpPr>
        <p:spPr>
          <a:xfrm>
            <a:off x="10919024" y="420120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40"/>
              <a:gd name="f11" fmla="val 63"/>
              <a:gd name="f12" fmla="val 35"/>
              <a:gd name="f13" fmla="val 32"/>
              <a:gd name="f14" fmla="val 62"/>
              <a:gd name="f15" fmla="val 28"/>
              <a:gd name="f16" fmla="val 61"/>
              <a:gd name="f17" fmla="val 25"/>
              <a:gd name="f18" fmla="val 60"/>
              <a:gd name="f19" fmla="val 23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9"/>
              <a:gd name="f32" fmla="val 30"/>
              <a:gd name="f33" fmla="val 19"/>
              <a:gd name="f34" fmla="val 21"/>
              <a:gd name="f35" fmla="val 24"/>
              <a:gd name="f36" fmla="val 27"/>
              <a:gd name="f37" fmla="val 3"/>
              <a:gd name="f38" fmla="val 13"/>
              <a:gd name="f39" fmla="val 9"/>
              <a:gd name="f40" fmla="val 26"/>
              <a:gd name="f41" fmla="val 6"/>
              <a:gd name="f42" fmla="val 4"/>
              <a:gd name="f43" fmla="val 37"/>
              <a:gd name="f44" fmla="val 1"/>
              <a:gd name="f45" fmla="val 42"/>
              <a:gd name="f46" fmla="val 58"/>
              <a:gd name="f47" fmla="val 66"/>
              <a:gd name="f48" fmla="val 72"/>
              <a:gd name="f49" fmla="val 77"/>
              <a:gd name="f50" fmla="val 36"/>
              <a:gd name="f51" fmla="+- 0 0 -90"/>
              <a:gd name="f52" fmla="*/ f3 1 80"/>
              <a:gd name="f53" fmla="*/ f4 1 98"/>
              <a:gd name="f54" fmla="+- f7 0 f5"/>
              <a:gd name="f55" fmla="+- f6 0 f5"/>
              <a:gd name="f56" fmla="*/ f51 f0 1"/>
              <a:gd name="f57" fmla="*/ f55 1 80"/>
              <a:gd name="f58" fmla="*/ f54 1 98"/>
              <a:gd name="f59" fmla="*/ 80 f55 1"/>
              <a:gd name="f60" fmla="*/ 98 f54 1"/>
              <a:gd name="f61" fmla="*/ 64 f55 1"/>
              <a:gd name="f62" fmla="*/ 44 f54 1"/>
              <a:gd name="f63" fmla="*/ 63 f55 1"/>
              <a:gd name="f64" fmla="*/ 32 f54 1"/>
              <a:gd name="f65" fmla="*/ 60 f55 1"/>
              <a:gd name="f66" fmla="*/ 23 f54 1"/>
              <a:gd name="f67" fmla="*/ 54 f55 1"/>
              <a:gd name="f68" fmla="*/ 17 f54 1"/>
              <a:gd name="f69" fmla="*/ 43 f55 1"/>
              <a:gd name="f70" fmla="*/ 15 f54 1"/>
              <a:gd name="f71" fmla="*/ 30 f55 1"/>
              <a:gd name="f72" fmla="*/ 19 f54 1"/>
              <a:gd name="f73" fmla="*/ 16 f55 1"/>
              <a:gd name="f74" fmla="*/ 27 f54 1"/>
              <a:gd name="f75" fmla="*/ 0 f55 1"/>
              <a:gd name="f76" fmla="*/ 3 f54 1"/>
              <a:gd name="f77" fmla="*/ 13 f54 1"/>
              <a:gd name="f78" fmla="*/ 32 f55 1"/>
              <a:gd name="f79" fmla="*/ 4 f54 1"/>
              <a:gd name="f80" fmla="*/ 48 f55 1"/>
              <a:gd name="f81" fmla="*/ 0 f54 1"/>
              <a:gd name="f82" fmla="*/ 72 f55 1"/>
              <a:gd name="f83" fmla="*/ 9 f54 1"/>
              <a:gd name="f84" fmla="*/ 36 f54 1"/>
              <a:gd name="f85" fmla="*/ f56 1 f2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80"/>
              <a:gd name="f101" fmla="*/ f74 1 98"/>
              <a:gd name="f102" fmla="*/ f75 1 80"/>
              <a:gd name="f103" fmla="*/ f76 1 98"/>
              <a:gd name="f104" fmla="*/ f77 1 98"/>
              <a:gd name="f105" fmla="*/ f78 1 80"/>
              <a:gd name="f106" fmla="*/ f79 1 98"/>
              <a:gd name="f107" fmla="*/ f80 1 80"/>
              <a:gd name="f108" fmla="*/ f81 1 98"/>
              <a:gd name="f109" fmla="*/ f82 1 80"/>
              <a:gd name="f110" fmla="*/ f83 1 98"/>
              <a:gd name="f111" fmla="*/ f84 1 98"/>
              <a:gd name="f112" fmla="*/ 0 1 f57"/>
              <a:gd name="f113" fmla="*/ f6 1 f57"/>
              <a:gd name="f114" fmla="*/ 0 1 f58"/>
              <a:gd name="f115" fmla="*/ f7 1 f58"/>
              <a:gd name="f116" fmla="+- f85 0 f1"/>
              <a:gd name="f117" fmla="*/ f86 1 f57"/>
              <a:gd name="f118" fmla="*/ f87 1 f58"/>
              <a:gd name="f119" fmla="*/ f88 1 f57"/>
              <a:gd name="f120" fmla="*/ f89 1 f58"/>
              <a:gd name="f121" fmla="*/ f90 1 f57"/>
              <a:gd name="f122" fmla="*/ f91 1 f58"/>
              <a:gd name="f123" fmla="*/ f92 1 f57"/>
              <a:gd name="f124" fmla="*/ f93 1 f58"/>
              <a:gd name="f125" fmla="*/ f94 1 f57"/>
              <a:gd name="f126" fmla="*/ f95 1 f58"/>
              <a:gd name="f127" fmla="*/ f96 1 f57"/>
              <a:gd name="f128" fmla="*/ f97 1 f58"/>
              <a:gd name="f129" fmla="*/ f98 1 f57"/>
              <a:gd name="f130" fmla="*/ f99 1 f58"/>
              <a:gd name="f131" fmla="*/ f100 1 f57"/>
              <a:gd name="f132" fmla="*/ f101 1 f58"/>
              <a:gd name="f133" fmla="*/ f102 1 f57"/>
              <a:gd name="f134" fmla="*/ f103 1 f58"/>
              <a:gd name="f135" fmla="*/ f104 1 f58"/>
              <a:gd name="f136" fmla="*/ f105 1 f57"/>
              <a:gd name="f137" fmla="*/ f106 1 f58"/>
              <a:gd name="f138" fmla="*/ f107 1 f57"/>
              <a:gd name="f139" fmla="*/ f108 1 f58"/>
              <a:gd name="f140" fmla="*/ f109 1 f57"/>
              <a:gd name="f141" fmla="*/ f110 1 f58"/>
              <a:gd name="f142" fmla="*/ f111 1 f58"/>
              <a:gd name="f143" fmla="*/ f112 f52 1"/>
              <a:gd name="f144" fmla="*/ f113 f52 1"/>
              <a:gd name="f145" fmla="*/ f115 f53 1"/>
              <a:gd name="f146" fmla="*/ f114 f53 1"/>
              <a:gd name="f147" fmla="*/ f117 f52 1"/>
              <a:gd name="f148" fmla="*/ f118 f53 1"/>
              <a:gd name="f149" fmla="*/ f119 f52 1"/>
              <a:gd name="f150" fmla="*/ f120 f53 1"/>
              <a:gd name="f151" fmla="*/ f121 f52 1"/>
              <a:gd name="f152" fmla="*/ f122 f53 1"/>
              <a:gd name="f153" fmla="*/ f123 f52 1"/>
              <a:gd name="f154" fmla="*/ f124 f53 1"/>
              <a:gd name="f155" fmla="*/ f125 f52 1"/>
              <a:gd name="f156" fmla="*/ f126 f53 1"/>
              <a:gd name="f157" fmla="*/ f127 f52 1"/>
              <a:gd name="f158" fmla="*/ f128 f53 1"/>
              <a:gd name="f159" fmla="*/ f129 f52 1"/>
              <a:gd name="f160" fmla="*/ f130 f53 1"/>
              <a:gd name="f161" fmla="*/ f131 f52 1"/>
              <a:gd name="f162" fmla="*/ f132 f53 1"/>
              <a:gd name="f163" fmla="*/ f133 f52 1"/>
              <a:gd name="f164" fmla="*/ f134 f53 1"/>
              <a:gd name="f165" fmla="*/ f135 f53 1"/>
              <a:gd name="f166" fmla="*/ f136 f52 1"/>
              <a:gd name="f167" fmla="*/ f137 f53 1"/>
              <a:gd name="f168" fmla="*/ f138 f52 1"/>
              <a:gd name="f169" fmla="*/ f139 f53 1"/>
              <a:gd name="f170" fmla="*/ f140 f52 1"/>
              <a:gd name="f171" fmla="*/ f141 f53 1"/>
              <a:gd name="f172" fmla="*/ f142 f5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6">
                <a:pos x="f147" y="f148"/>
              </a:cxn>
              <a:cxn ang="f116">
                <a:pos x="f149" y="f148"/>
              </a:cxn>
              <a:cxn ang="f116">
                <a:pos x="f149" y="f150"/>
              </a:cxn>
              <a:cxn ang="f116">
                <a:pos x="f151" y="f152"/>
              </a:cxn>
              <a:cxn ang="f116">
                <a:pos x="f153" y="f154"/>
              </a:cxn>
              <a:cxn ang="f116">
                <a:pos x="f155" y="f156"/>
              </a:cxn>
              <a:cxn ang="f116">
                <a:pos x="f157" y="f158"/>
              </a:cxn>
              <a:cxn ang="f116">
                <a:pos x="f159" y="f160"/>
              </a:cxn>
              <a:cxn ang="f116">
                <a:pos x="f161" y="f162"/>
              </a:cxn>
              <a:cxn ang="f116">
                <a:pos x="f161" y="f148"/>
              </a:cxn>
              <a:cxn ang="f116">
                <a:pos x="f163" y="f148"/>
              </a:cxn>
              <a:cxn ang="f116">
                <a:pos x="f163" y="f164"/>
              </a:cxn>
              <a:cxn ang="f116">
                <a:pos x="f161" y="f164"/>
              </a:cxn>
              <a:cxn ang="f116">
                <a:pos x="f161" y="f165"/>
              </a:cxn>
              <a:cxn ang="f116">
                <a:pos x="f166" y="f167"/>
              </a:cxn>
              <a:cxn ang="f116">
                <a:pos x="f168" y="f169"/>
              </a:cxn>
              <a:cxn ang="f116">
                <a:pos x="f170" y="f171"/>
              </a:cxn>
              <a:cxn ang="f116">
                <a:pos x="f147" y="f172"/>
              </a:cxn>
              <a:cxn ang="f116">
                <a:pos x="f147" y="f148"/>
              </a:cxn>
            </a:cxnLst>
            <a:rect l="f143" t="f146" r="f144" b="f145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31" y="f29"/>
                  <a:pt x="f12" y="f25"/>
                  <a:pt x="f32" y="f33"/>
                </a:cubicBezTo>
                <a:cubicBezTo>
                  <a:pt x="f17" y="f34"/>
                  <a:pt x="f21" y="f35"/>
                  <a:pt x="f27" y="f36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7"/>
                </a:lnTo>
                <a:lnTo>
                  <a:pt x="f27" y="f37"/>
                </a:lnTo>
                <a:lnTo>
                  <a:pt x="f27" y="f38"/>
                </a:lnTo>
                <a:cubicBezTo>
                  <a:pt x="f34" y="f39"/>
                  <a:pt x="f40" y="f41"/>
                  <a:pt x="f13" y="f42"/>
                </a:cubicBezTo>
                <a:cubicBezTo>
                  <a:pt x="f43" y="f44"/>
                  <a:pt x="f45" y="f5"/>
                  <a:pt x="f28" y="f5"/>
                </a:cubicBezTo>
                <a:cubicBezTo>
                  <a:pt x="f46" y="f5"/>
                  <a:pt x="f47" y="f37"/>
                  <a:pt x="f48" y="f39"/>
                </a:cubicBezTo>
                <a:cubicBezTo>
                  <a:pt x="f49" y="f27"/>
                  <a:pt x="f6" y="f17"/>
                  <a:pt x="f6" y="f50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9" name="Freeform 99"/>
          <p:cNvSpPr/>
          <p:nvPr/>
        </p:nvSpPr>
        <p:spPr>
          <a:xfrm>
            <a:off x="10088904" y="4452158"/>
            <a:ext cx="19302" cy="17374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"/>
              <a:gd name="f7" fmla="val 128"/>
              <a:gd name="f8" fmla="val 17"/>
              <a:gd name="f9" fmla="val 1"/>
              <a:gd name="f10" fmla="val 33"/>
              <a:gd name="f11" fmla="+- 0 0 -90"/>
              <a:gd name="f12" fmla="*/ f3 1 18"/>
              <a:gd name="f13" fmla="*/ f4 1 128"/>
              <a:gd name="f14" fmla="+- f7 0 f5"/>
              <a:gd name="f15" fmla="+- f6 0 f5"/>
              <a:gd name="f16" fmla="*/ f11 f0 1"/>
              <a:gd name="f17" fmla="*/ f15 1 18"/>
              <a:gd name="f18" fmla="*/ f14 1 128"/>
              <a:gd name="f19" fmla="*/ 18 f15 1"/>
              <a:gd name="f20" fmla="*/ 17 f14 1"/>
              <a:gd name="f21" fmla="*/ 0 f15 1"/>
              <a:gd name="f22" fmla="*/ 0 f14 1"/>
              <a:gd name="f23" fmla="*/ 17 f15 1"/>
              <a:gd name="f24" fmla="*/ 128 f14 1"/>
              <a:gd name="f25" fmla="*/ 1 f15 1"/>
              <a:gd name="f26" fmla="*/ 33 f14 1"/>
              <a:gd name="f27" fmla="*/ f16 1 f2"/>
              <a:gd name="f28" fmla="*/ f19 1 18"/>
              <a:gd name="f29" fmla="*/ f20 1 128"/>
              <a:gd name="f30" fmla="*/ f21 1 18"/>
              <a:gd name="f31" fmla="*/ f22 1 128"/>
              <a:gd name="f32" fmla="*/ f23 1 18"/>
              <a:gd name="f33" fmla="*/ f24 1 128"/>
              <a:gd name="f34" fmla="*/ f25 1 18"/>
              <a:gd name="f35" fmla="*/ f26 1 128"/>
              <a:gd name="f36" fmla="*/ 0 1 f17"/>
              <a:gd name="f37" fmla="*/ f6 1 f17"/>
              <a:gd name="f38" fmla="*/ 0 1 f18"/>
              <a:gd name="f39" fmla="*/ f7 1 f18"/>
              <a:gd name="f40" fmla="+- f27 0 f1"/>
              <a:gd name="f41" fmla="*/ f28 1 f17"/>
              <a:gd name="f42" fmla="*/ f29 1 f18"/>
              <a:gd name="f43" fmla="*/ f30 1 f17"/>
              <a:gd name="f44" fmla="*/ f31 1 f18"/>
              <a:gd name="f45" fmla="*/ f32 1 f17"/>
              <a:gd name="f46" fmla="*/ f33 1 f18"/>
              <a:gd name="f47" fmla="*/ f34 1 f17"/>
              <a:gd name="f48" fmla="*/ f35 1 f18"/>
              <a:gd name="f49" fmla="*/ f36 f12 1"/>
              <a:gd name="f50" fmla="*/ f37 f12 1"/>
              <a:gd name="f51" fmla="*/ f39 f13 1"/>
              <a:gd name="f52" fmla="*/ f38 f13 1"/>
              <a:gd name="f53" fmla="*/ f41 f12 1"/>
              <a:gd name="f54" fmla="*/ f42 f13 1"/>
              <a:gd name="f55" fmla="*/ f43 f12 1"/>
              <a:gd name="f56" fmla="*/ f44 f13 1"/>
              <a:gd name="f57" fmla="*/ f45 f12 1"/>
              <a:gd name="f58" fmla="*/ f46 f13 1"/>
              <a:gd name="f59" fmla="*/ f47 f12 1"/>
              <a:gd name="f60" fmla="*/ f48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3" y="f54"/>
              </a:cxn>
              <a:cxn ang="f40">
                <a:pos x="f55" y="f54"/>
              </a:cxn>
              <a:cxn ang="f40">
                <a:pos x="f55" y="f56"/>
              </a:cxn>
              <a:cxn ang="f40">
                <a:pos x="f53" y="f56"/>
              </a:cxn>
              <a:cxn ang="f40">
                <a:pos x="f53" y="f54"/>
              </a:cxn>
              <a:cxn ang="f40">
                <a:pos x="f57" y="f58"/>
              </a:cxn>
              <a:cxn ang="f40">
                <a:pos x="f59" y="f58"/>
              </a:cxn>
              <a:cxn ang="f40">
                <a:pos x="f59" y="f60"/>
              </a:cxn>
              <a:cxn ang="f40">
                <a:pos x="f57" y="f60"/>
              </a:cxn>
              <a:cxn ang="f40">
                <a:pos x="f57" y="f58"/>
              </a:cxn>
            </a:cxnLst>
            <a:rect l="f49" t="f52" r="f50" b="f51"/>
            <a:pathLst>
              <a:path w="18" h="128">
                <a:moveTo>
                  <a:pt x="f6" y="f8"/>
                </a:moveTo>
                <a:lnTo>
                  <a:pt x="f5" y="f8"/>
                </a:lnTo>
                <a:lnTo>
                  <a:pt x="f5" y="f5"/>
                </a:lnTo>
                <a:lnTo>
                  <a:pt x="f6" y="f5"/>
                </a:lnTo>
                <a:lnTo>
                  <a:pt x="f6" y="f8"/>
                </a:lnTo>
                <a:close/>
                <a:moveTo>
                  <a:pt x="f8" y="f7"/>
                </a:moveTo>
                <a:lnTo>
                  <a:pt x="f9" y="f7"/>
                </a:lnTo>
                <a:lnTo>
                  <a:pt x="f9" y="f10"/>
                </a:lnTo>
                <a:lnTo>
                  <a:pt x="f8" y="f10"/>
                </a:lnTo>
                <a:lnTo>
                  <a:pt x="f8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0" name="Freeform 100"/>
          <p:cNvSpPr/>
          <p:nvPr/>
        </p:nvSpPr>
        <p:spPr>
          <a:xfrm>
            <a:off x="10153259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35"/>
              <a:gd name="f12" fmla="val 63"/>
              <a:gd name="f13" fmla="val 31"/>
              <a:gd name="f14" fmla="val 27"/>
              <a:gd name="f15" fmla="val 62"/>
              <a:gd name="f16" fmla="val 24"/>
              <a:gd name="f17" fmla="val 60"/>
              <a:gd name="f18" fmla="val 22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0"/>
              <a:gd name="f30" fmla="val 25"/>
              <a:gd name="f31" fmla="val 21"/>
              <a:gd name="f32" fmla="val 23"/>
              <a:gd name="f33" fmla="val 3"/>
              <a:gd name="f34" fmla="val 13"/>
              <a:gd name="f35" fmla="val 9"/>
              <a:gd name="f36" fmla="val 26"/>
              <a:gd name="f37" fmla="val 6"/>
              <a:gd name="f38" fmla="val 32"/>
              <a:gd name="f39" fmla="val 37"/>
              <a:gd name="f40" fmla="val 1"/>
              <a:gd name="f41" fmla="val 43"/>
              <a:gd name="f42" fmla="val 66"/>
              <a:gd name="f43" fmla="val 72"/>
              <a:gd name="f44" fmla="val 77"/>
              <a:gd name="f45" fmla="val 36"/>
              <a:gd name="f46" fmla="+- 0 0 -90"/>
              <a:gd name="f47" fmla="*/ f3 1 80"/>
              <a:gd name="f48" fmla="*/ f4 1 98"/>
              <a:gd name="f49" fmla="+- f7 0 f5"/>
              <a:gd name="f50" fmla="+- f6 0 f5"/>
              <a:gd name="f51" fmla="*/ f46 f0 1"/>
              <a:gd name="f52" fmla="*/ f50 1 80"/>
              <a:gd name="f53" fmla="*/ f49 1 98"/>
              <a:gd name="f54" fmla="*/ 80 f50 1"/>
              <a:gd name="f55" fmla="*/ 98 f49 1"/>
              <a:gd name="f56" fmla="*/ 64 f50 1"/>
              <a:gd name="f57" fmla="*/ 44 f49 1"/>
              <a:gd name="f58" fmla="*/ 63 f50 1"/>
              <a:gd name="f59" fmla="*/ 31 f49 1"/>
              <a:gd name="f60" fmla="*/ 60 f50 1"/>
              <a:gd name="f61" fmla="*/ 22 f49 1"/>
              <a:gd name="f62" fmla="*/ 54 f50 1"/>
              <a:gd name="f63" fmla="*/ 17 f49 1"/>
              <a:gd name="f64" fmla="*/ 44 f50 1"/>
              <a:gd name="f65" fmla="*/ 15 f49 1"/>
              <a:gd name="f66" fmla="*/ 30 f50 1"/>
              <a:gd name="f67" fmla="*/ 18 f49 1"/>
              <a:gd name="f68" fmla="*/ 16 f50 1"/>
              <a:gd name="f69" fmla="*/ 27 f49 1"/>
              <a:gd name="f70" fmla="*/ 0 f50 1"/>
              <a:gd name="f71" fmla="*/ 3 f49 1"/>
              <a:gd name="f72" fmla="*/ 13 f49 1"/>
              <a:gd name="f73" fmla="*/ 32 f50 1"/>
              <a:gd name="f74" fmla="*/ 48 f50 1"/>
              <a:gd name="f75" fmla="*/ 0 f49 1"/>
              <a:gd name="f76" fmla="*/ 72 f50 1"/>
              <a:gd name="f77" fmla="*/ 9 f49 1"/>
              <a:gd name="f78" fmla="*/ 36 f49 1"/>
              <a:gd name="f79" fmla="*/ f51 1 f2"/>
              <a:gd name="f80" fmla="*/ f54 1 80"/>
              <a:gd name="f81" fmla="*/ f55 1 98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98"/>
              <a:gd name="f99" fmla="*/ f73 1 80"/>
              <a:gd name="f100" fmla="*/ f74 1 80"/>
              <a:gd name="f101" fmla="*/ f75 1 98"/>
              <a:gd name="f102" fmla="*/ f76 1 80"/>
              <a:gd name="f103" fmla="*/ f77 1 98"/>
              <a:gd name="f104" fmla="*/ f78 1 98"/>
              <a:gd name="f105" fmla="*/ 0 1 f52"/>
              <a:gd name="f106" fmla="*/ f6 1 f52"/>
              <a:gd name="f107" fmla="*/ 0 1 f53"/>
              <a:gd name="f108" fmla="*/ f7 1 f53"/>
              <a:gd name="f109" fmla="+- f79 0 f1"/>
              <a:gd name="f110" fmla="*/ f80 1 f52"/>
              <a:gd name="f111" fmla="*/ f81 1 f53"/>
              <a:gd name="f112" fmla="*/ f82 1 f52"/>
              <a:gd name="f113" fmla="*/ f83 1 f53"/>
              <a:gd name="f114" fmla="*/ f84 1 f52"/>
              <a:gd name="f115" fmla="*/ f85 1 f53"/>
              <a:gd name="f116" fmla="*/ f86 1 f52"/>
              <a:gd name="f117" fmla="*/ f87 1 f53"/>
              <a:gd name="f118" fmla="*/ f88 1 f52"/>
              <a:gd name="f119" fmla="*/ f89 1 f53"/>
              <a:gd name="f120" fmla="*/ f90 1 f52"/>
              <a:gd name="f121" fmla="*/ f91 1 f53"/>
              <a:gd name="f122" fmla="*/ f92 1 f52"/>
              <a:gd name="f123" fmla="*/ f93 1 f53"/>
              <a:gd name="f124" fmla="*/ f94 1 f52"/>
              <a:gd name="f125" fmla="*/ f95 1 f53"/>
              <a:gd name="f126" fmla="*/ f96 1 f52"/>
              <a:gd name="f127" fmla="*/ f97 1 f53"/>
              <a:gd name="f128" fmla="*/ f98 1 f53"/>
              <a:gd name="f129" fmla="*/ f99 1 f52"/>
              <a:gd name="f130" fmla="*/ f100 1 f52"/>
              <a:gd name="f131" fmla="*/ f101 1 f53"/>
              <a:gd name="f132" fmla="*/ f102 1 f52"/>
              <a:gd name="f133" fmla="*/ f103 1 f53"/>
              <a:gd name="f134" fmla="*/ f104 1 f53"/>
              <a:gd name="f135" fmla="*/ f105 f47 1"/>
              <a:gd name="f136" fmla="*/ f106 f47 1"/>
              <a:gd name="f137" fmla="*/ f108 f48 1"/>
              <a:gd name="f138" fmla="*/ f107 f48 1"/>
              <a:gd name="f139" fmla="*/ f110 f47 1"/>
              <a:gd name="f140" fmla="*/ f111 f48 1"/>
              <a:gd name="f141" fmla="*/ f112 f47 1"/>
              <a:gd name="f142" fmla="*/ f113 f48 1"/>
              <a:gd name="f143" fmla="*/ f114 f47 1"/>
              <a:gd name="f144" fmla="*/ f115 f48 1"/>
              <a:gd name="f145" fmla="*/ f116 f47 1"/>
              <a:gd name="f146" fmla="*/ f117 f48 1"/>
              <a:gd name="f147" fmla="*/ f118 f47 1"/>
              <a:gd name="f148" fmla="*/ f119 f48 1"/>
              <a:gd name="f149" fmla="*/ f120 f47 1"/>
              <a:gd name="f150" fmla="*/ f121 f48 1"/>
              <a:gd name="f151" fmla="*/ f122 f47 1"/>
              <a:gd name="f152" fmla="*/ f123 f48 1"/>
              <a:gd name="f153" fmla="*/ f124 f47 1"/>
              <a:gd name="f154" fmla="*/ f125 f48 1"/>
              <a:gd name="f155" fmla="*/ f126 f47 1"/>
              <a:gd name="f156" fmla="*/ f127 f48 1"/>
              <a:gd name="f157" fmla="*/ f128 f48 1"/>
              <a:gd name="f158" fmla="*/ f129 f47 1"/>
              <a:gd name="f159" fmla="*/ f130 f47 1"/>
              <a:gd name="f160" fmla="*/ f131 f48 1"/>
              <a:gd name="f161" fmla="*/ f132 f47 1"/>
              <a:gd name="f162" fmla="*/ f133 f48 1"/>
              <a:gd name="f163" fmla="*/ f134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9">
                <a:pos x="f139" y="f140"/>
              </a:cxn>
              <a:cxn ang="f109">
                <a:pos x="f141" y="f140"/>
              </a:cxn>
              <a:cxn ang="f109">
                <a:pos x="f141" y="f142"/>
              </a:cxn>
              <a:cxn ang="f109">
                <a:pos x="f143" y="f144"/>
              </a:cxn>
              <a:cxn ang="f109">
                <a:pos x="f145" y="f146"/>
              </a:cxn>
              <a:cxn ang="f109">
                <a:pos x="f147" y="f148"/>
              </a:cxn>
              <a:cxn ang="f109">
                <a:pos x="f149" y="f150"/>
              </a:cxn>
              <a:cxn ang="f109">
                <a:pos x="f151" y="f152"/>
              </a:cxn>
              <a:cxn ang="f109">
                <a:pos x="f153" y="f154"/>
              </a:cxn>
              <a:cxn ang="f109">
                <a:pos x="f153" y="f140"/>
              </a:cxn>
              <a:cxn ang="f109">
                <a:pos x="f155" y="f140"/>
              </a:cxn>
              <a:cxn ang="f109">
                <a:pos x="f155" y="f156"/>
              </a:cxn>
              <a:cxn ang="f109">
                <a:pos x="f153" y="f156"/>
              </a:cxn>
              <a:cxn ang="f109">
                <a:pos x="f153" y="f157"/>
              </a:cxn>
              <a:cxn ang="f109">
                <a:pos x="f158" y="f156"/>
              </a:cxn>
              <a:cxn ang="f109">
                <a:pos x="f159" y="f160"/>
              </a:cxn>
              <a:cxn ang="f109">
                <a:pos x="f161" y="f162"/>
              </a:cxn>
              <a:cxn ang="f109">
                <a:pos x="f139" y="f163"/>
              </a:cxn>
              <a:cxn ang="f109">
                <a:pos x="f139" y="f140"/>
              </a:cxn>
            </a:cxnLst>
            <a:rect l="f135" t="f138" r="f136" b="f137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10" y="f28"/>
                  <a:pt x="f11" y="f26"/>
                  <a:pt x="f29" y="f22"/>
                </a:cubicBezTo>
                <a:cubicBezTo>
                  <a:pt x="f30" y="f31"/>
                  <a:pt x="f31" y="f32"/>
                  <a:pt x="f26" y="f1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3"/>
                </a:lnTo>
                <a:lnTo>
                  <a:pt x="f26" y="f33"/>
                </a:lnTo>
                <a:lnTo>
                  <a:pt x="f26" y="f34"/>
                </a:lnTo>
                <a:cubicBezTo>
                  <a:pt x="f31" y="f35"/>
                  <a:pt x="f36" y="f37"/>
                  <a:pt x="f38" y="f33"/>
                </a:cubicBezTo>
                <a:cubicBezTo>
                  <a:pt x="f39" y="f40"/>
                  <a:pt x="f41" y="f5"/>
                  <a:pt x="f27" y="f5"/>
                </a:cubicBezTo>
                <a:cubicBezTo>
                  <a:pt x="f19" y="f5"/>
                  <a:pt x="f42" y="f33"/>
                  <a:pt x="f43" y="f35"/>
                </a:cubicBezTo>
                <a:cubicBezTo>
                  <a:pt x="f44" y="f28"/>
                  <a:pt x="f6" y="f16"/>
                  <a:pt x="f6" y="f45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1" name="Freeform 101"/>
          <p:cNvSpPr/>
          <p:nvPr/>
        </p:nvSpPr>
        <p:spPr>
          <a:xfrm>
            <a:off x="10301264" y="4490773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2" name="Freeform 102"/>
          <p:cNvSpPr/>
          <p:nvPr/>
        </p:nvSpPr>
        <p:spPr>
          <a:xfrm>
            <a:off x="10442832" y="4490773"/>
            <a:ext cx="115827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82"/>
              <a:gd name="f35" fmla="val 76"/>
              <a:gd name="f36" fmla="val 80"/>
              <a:gd name="f37" fmla="val 77"/>
              <a:gd name="f38" fmla="val 92"/>
              <a:gd name="f39" fmla="val 79"/>
              <a:gd name="f40" fmla="val 94"/>
              <a:gd name="f41" fmla="val 74"/>
              <a:gd name="f42" fmla="val 96"/>
              <a:gd name="f43" fmla="val 68"/>
              <a:gd name="f44" fmla="val 98"/>
              <a:gd name="f45" fmla="val 62"/>
              <a:gd name="f46" fmla="val 99"/>
              <a:gd name="f47" fmla="val 35"/>
              <a:gd name="f48" fmla="val 22"/>
              <a:gd name="f49" fmla="val 13"/>
              <a:gd name="f50" fmla="val 4"/>
              <a:gd name="f51" fmla="val 51"/>
              <a:gd name="f52" fmla="val 14"/>
              <a:gd name="f53" fmla="val 32"/>
              <a:gd name="f54" fmla="val 46"/>
              <a:gd name="f55" fmla="val 59"/>
              <a:gd name="f56" fmla="val 69"/>
              <a:gd name="f57" fmla="val 11"/>
              <a:gd name="f58" fmla="val 43"/>
              <a:gd name="f59" fmla="val 71"/>
              <a:gd name="f60" fmla="val 40"/>
              <a:gd name="f61" fmla="val 31"/>
              <a:gd name="f62" fmla="val 25"/>
              <a:gd name="f63" fmla="val 65"/>
              <a:gd name="f64" fmla="val 20"/>
              <a:gd name="f65" fmla="val 60"/>
              <a:gd name="f66" fmla="val 15"/>
              <a:gd name="f67" fmla="val 54"/>
              <a:gd name="f68" fmla="val 30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6 f73 1"/>
              <a:gd name="f80" fmla="*/ 19 f73 1"/>
              <a:gd name="f81" fmla="*/ 67 f72 1"/>
              <a:gd name="f82" fmla="*/ 26 f73 1"/>
              <a:gd name="f83" fmla="*/ 78 f72 1"/>
              <a:gd name="f84" fmla="*/ 37 f73 1"/>
              <a:gd name="f85" fmla="*/ 84 f72 1"/>
              <a:gd name="f86" fmla="*/ 50 f73 1"/>
              <a:gd name="f87" fmla="*/ 86 f72 1"/>
              <a:gd name="f88" fmla="*/ 70 f73 1"/>
              <a:gd name="f89" fmla="*/ 82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100 f72 1"/>
              <a:gd name="f97" fmla="*/ 13 f73 1"/>
              <a:gd name="f98" fmla="*/ 87 f72 1"/>
              <a:gd name="f99" fmla="*/ 0 f73 1"/>
              <a:gd name="f100" fmla="*/ 51 f72 1"/>
              <a:gd name="f101" fmla="*/ 14 f72 1"/>
              <a:gd name="f102" fmla="*/ 46 f73 1"/>
              <a:gd name="f103" fmla="*/ 0 f72 1"/>
              <a:gd name="f104" fmla="*/ 76 f73 1"/>
              <a:gd name="f105" fmla="*/ 11 f72 1"/>
              <a:gd name="f106" fmla="*/ 43 f72 1"/>
              <a:gd name="f107" fmla="*/ 71 f73 1"/>
              <a:gd name="f108" fmla="*/ 40 f72 1"/>
              <a:gd name="f109" fmla="*/ 65 f73 1"/>
              <a:gd name="f110" fmla="*/ 20 f72 1"/>
              <a:gd name="f111" fmla="*/ 45 f73 1"/>
              <a:gd name="f112" fmla="*/ 13 f72 1"/>
              <a:gd name="f113" fmla="*/ 25 f73 1"/>
              <a:gd name="f114" fmla="*/ 21 f72 1"/>
              <a:gd name="f115" fmla="*/ f74 1 f2"/>
              <a:gd name="f116" fmla="*/ f77 1 87"/>
              <a:gd name="f117" fmla="*/ f78 1 100"/>
              <a:gd name="f118" fmla="*/ f79 1 87"/>
              <a:gd name="f119" fmla="*/ f80 1 87"/>
              <a:gd name="f120" fmla="*/ f81 1 100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100"/>
              <a:gd name="f136" fmla="*/ f97 1 87"/>
              <a:gd name="f137" fmla="*/ f98 1 100"/>
              <a:gd name="f138" fmla="*/ f99 1 87"/>
              <a:gd name="f139" fmla="*/ f100 1 100"/>
              <a:gd name="f140" fmla="*/ f101 1 100"/>
              <a:gd name="f141" fmla="*/ f102 1 87"/>
              <a:gd name="f142" fmla="*/ f103 1 100"/>
              <a:gd name="f143" fmla="*/ f104 1 87"/>
              <a:gd name="f144" fmla="*/ f105 1 100"/>
              <a:gd name="f145" fmla="*/ f106 1 100"/>
              <a:gd name="f146" fmla="*/ f107 1 87"/>
              <a:gd name="f147" fmla="*/ f108 1 100"/>
              <a:gd name="f148" fmla="*/ f109 1 87"/>
              <a:gd name="f149" fmla="*/ f110 1 100"/>
              <a:gd name="f150" fmla="*/ f111 1 87"/>
              <a:gd name="f151" fmla="*/ f112 1 100"/>
              <a:gd name="f152" fmla="*/ f113 1 87"/>
              <a:gd name="f153" fmla="*/ f114 1 100"/>
              <a:gd name="f154" fmla="*/ 0 1 f75"/>
              <a:gd name="f155" fmla="*/ f6 1 f75"/>
              <a:gd name="f156" fmla="*/ 0 1 f76"/>
              <a:gd name="f157" fmla="*/ f7 1 f76"/>
              <a:gd name="f158" fmla="+- f115 0 f1"/>
              <a:gd name="f159" fmla="*/ f116 1 f75"/>
              <a:gd name="f160" fmla="*/ f117 1 f76"/>
              <a:gd name="f161" fmla="*/ f118 1 f75"/>
              <a:gd name="f162" fmla="*/ f119 1 f75"/>
              <a:gd name="f163" fmla="*/ f120 1 f76"/>
              <a:gd name="f164" fmla="*/ f121 1 f75"/>
              <a:gd name="f165" fmla="*/ f122 1 f76"/>
              <a:gd name="f166" fmla="*/ f123 1 f75"/>
              <a:gd name="f167" fmla="*/ f124 1 f76"/>
              <a:gd name="f168" fmla="*/ f125 1 f75"/>
              <a:gd name="f169" fmla="*/ f126 1 f76"/>
              <a:gd name="f170" fmla="*/ f127 1 f75"/>
              <a:gd name="f171" fmla="*/ f128 1 f76"/>
              <a:gd name="f172" fmla="*/ f129 1 f75"/>
              <a:gd name="f173" fmla="*/ f130 1 f76"/>
              <a:gd name="f174" fmla="*/ f131 1 f75"/>
              <a:gd name="f175" fmla="*/ f132 1 f76"/>
              <a:gd name="f176" fmla="*/ f133 1 f75"/>
              <a:gd name="f177" fmla="*/ f134 1 f76"/>
              <a:gd name="f178" fmla="*/ f135 1 f76"/>
              <a:gd name="f179" fmla="*/ f136 1 f75"/>
              <a:gd name="f180" fmla="*/ f137 1 f76"/>
              <a:gd name="f181" fmla="*/ f138 1 f75"/>
              <a:gd name="f182" fmla="*/ f139 1 f76"/>
              <a:gd name="f183" fmla="*/ f140 1 f76"/>
              <a:gd name="f184" fmla="*/ f141 1 f75"/>
              <a:gd name="f185" fmla="*/ f142 1 f76"/>
              <a:gd name="f186" fmla="*/ f143 1 f75"/>
              <a:gd name="f187" fmla="*/ f144 1 f76"/>
              <a:gd name="f188" fmla="*/ f145 1 f76"/>
              <a:gd name="f189" fmla="*/ f146 1 f75"/>
              <a:gd name="f190" fmla="*/ f147 1 f76"/>
              <a:gd name="f191" fmla="*/ f148 1 f75"/>
              <a:gd name="f192" fmla="*/ f149 1 f76"/>
              <a:gd name="f193" fmla="*/ f150 1 f75"/>
              <a:gd name="f194" fmla="*/ f151 1 f76"/>
              <a:gd name="f195" fmla="*/ f152 1 f75"/>
              <a:gd name="f196" fmla="*/ f153 1 f76"/>
              <a:gd name="f197" fmla="*/ f154 f70 1"/>
              <a:gd name="f198" fmla="*/ f155 f70 1"/>
              <a:gd name="f199" fmla="*/ f157 f71 1"/>
              <a:gd name="f200" fmla="*/ f156 f71 1"/>
              <a:gd name="f201" fmla="*/ f159 f70 1"/>
              <a:gd name="f202" fmla="*/ f160 f71 1"/>
              <a:gd name="f203" fmla="*/ f161 f70 1"/>
              <a:gd name="f204" fmla="*/ f162 f70 1"/>
              <a:gd name="f205" fmla="*/ f163 f71 1"/>
              <a:gd name="f206" fmla="*/ f164 f70 1"/>
              <a:gd name="f207" fmla="*/ f165 f71 1"/>
              <a:gd name="f208" fmla="*/ f166 f70 1"/>
              <a:gd name="f209" fmla="*/ f167 f71 1"/>
              <a:gd name="f210" fmla="*/ f168 f70 1"/>
              <a:gd name="f211" fmla="*/ f169 f71 1"/>
              <a:gd name="f212" fmla="*/ f170 f70 1"/>
              <a:gd name="f213" fmla="*/ f171 f71 1"/>
              <a:gd name="f214" fmla="*/ f172 f70 1"/>
              <a:gd name="f215" fmla="*/ f173 f71 1"/>
              <a:gd name="f216" fmla="*/ f174 f70 1"/>
              <a:gd name="f217" fmla="*/ f175 f71 1"/>
              <a:gd name="f218" fmla="*/ f176 f70 1"/>
              <a:gd name="f219" fmla="*/ f177 f71 1"/>
              <a:gd name="f220" fmla="*/ f178 f71 1"/>
              <a:gd name="f221" fmla="*/ f179 f70 1"/>
              <a:gd name="f222" fmla="*/ f180 f71 1"/>
              <a:gd name="f223" fmla="*/ f181 f70 1"/>
              <a:gd name="f224" fmla="*/ f182 f71 1"/>
              <a:gd name="f225" fmla="*/ f183 f71 1"/>
              <a:gd name="f226" fmla="*/ f184 f70 1"/>
              <a:gd name="f227" fmla="*/ f185 f71 1"/>
              <a:gd name="f228" fmla="*/ f186 f70 1"/>
              <a:gd name="f229" fmla="*/ f187 f71 1"/>
              <a:gd name="f230" fmla="*/ f188 f71 1"/>
              <a:gd name="f231" fmla="*/ f189 f70 1"/>
              <a:gd name="f232" fmla="*/ f190 f71 1"/>
              <a:gd name="f233" fmla="*/ f191 f70 1"/>
              <a:gd name="f234" fmla="*/ f192 f71 1"/>
              <a:gd name="f235" fmla="*/ f193 f70 1"/>
              <a:gd name="f236" fmla="*/ f194 f71 1"/>
              <a:gd name="f237" fmla="*/ f195 f70 1"/>
              <a:gd name="f238" fmla="*/ f196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58">
                <a:pos x="f201" y="f202"/>
              </a:cxn>
              <a:cxn ang="f158">
                <a:pos x="f203" y="f202"/>
              </a:cxn>
              <a:cxn ang="f158">
                <a:pos x="f204" y="f205"/>
              </a:cxn>
              <a:cxn ang="f158">
                <a:pos x="f206" y="f207"/>
              </a:cxn>
              <a:cxn ang="f158">
                <a:pos x="f208" y="f209"/>
              </a:cxn>
              <a:cxn ang="f158">
                <a:pos x="f210" y="f211"/>
              </a:cxn>
              <a:cxn ang="f158">
                <a:pos x="f212" y="f213"/>
              </a:cxn>
              <a:cxn ang="f158">
                <a:pos x="f214" y="f215"/>
              </a:cxn>
              <a:cxn ang="f158">
                <a:pos x="f216" y="f215"/>
              </a:cxn>
              <a:cxn ang="f158">
                <a:pos x="f216" y="f217"/>
              </a:cxn>
              <a:cxn ang="f158">
                <a:pos x="f218" y="f219"/>
              </a:cxn>
              <a:cxn ang="f158">
                <a:pos x="f210" y="f220"/>
              </a:cxn>
              <a:cxn ang="f158">
                <a:pos x="f221" y="f222"/>
              </a:cxn>
              <a:cxn ang="f158">
                <a:pos x="f223" y="f224"/>
              </a:cxn>
              <a:cxn ang="f158">
                <a:pos x="f221" y="f225"/>
              </a:cxn>
              <a:cxn ang="f158">
                <a:pos x="f226" y="f227"/>
              </a:cxn>
              <a:cxn ang="f158">
                <a:pos x="f228" y="f229"/>
              </a:cxn>
              <a:cxn ang="f158">
                <a:pos x="f201" y="f230"/>
              </a:cxn>
              <a:cxn ang="f158">
                <a:pos x="f201" y="f202"/>
              </a:cxn>
              <a:cxn ang="f158">
                <a:pos x="f231" y="f232"/>
              </a:cxn>
              <a:cxn ang="f158">
                <a:pos x="f233" y="f234"/>
              </a:cxn>
              <a:cxn ang="f158">
                <a:pos x="f235" y="f236"/>
              </a:cxn>
              <a:cxn ang="f158">
                <a:pos x="f237" y="f238"/>
              </a:cxn>
              <a:cxn ang="f158">
                <a:pos x="f203" y="f232"/>
              </a:cxn>
              <a:cxn ang="f158">
                <a:pos x="f231" y="f232"/>
              </a:cxn>
            </a:cxnLst>
            <a:rect l="f197" t="f200" r="f198" b="f199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34"/>
                </a:cubicBezTo>
                <a:cubicBezTo>
                  <a:pt x="f35" y="f36"/>
                  <a:pt x="f22" y="f37"/>
                  <a:pt x="f26" y="f18"/>
                </a:cubicBezTo>
                <a:lnTo>
                  <a:pt x="f32" y="f18"/>
                </a:lnTo>
                <a:lnTo>
                  <a:pt x="f32" y="f38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31" y="f7"/>
                  <a:pt x="f30" y="f7"/>
                </a:cubicBezTo>
                <a:cubicBezTo>
                  <a:pt x="f47" y="f7"/>
                  <a:pt x="f48" y="f42"/>
                  <a:pt x="f49" y="f6"/>
                </a:cubicBezTo>
                <a:cubicBezTo>
                  <a:pt x="f50" y="f39"/>
                  <a:pt x="f5" y="f14"/>
                  <a:pt x="f5" y="f51"/>
                </a:cubicBezTo>
                <a:cubicBezTo>
                  <a:pt x="f5" y="f47"/>
                  <a:pt x="f50" y="f17"/>
                  <a:pt x="f49" y="f52"/>
                </a:cubicBezTo>
                <a:cubicBezTo>
                  <a:pt x="f15" y="f50"/>
                  <a:pt x="f53" y="f5"/>
                  <a:pt x="f54" y="f5"/>
                </a:cubicBezTo>
                <a:cubicBezTo>
                  <a:pt x="f55" y="f5"/>
                  <a:pt x="f56" y="f50"/>
                  <a:pt x="f35" y="f57"/>
                </a:cubicBezTo>
                <a:cubicBezTo>
                  <a:pt x="f24" y="f13"/>
                  <a:pt x="f6" y="f21"/>
                  <a:pt x="f6" y="f58"/>
                </a:cubicBezTo>
                <a:lnTo>
                  <a:pt x="f6" y="f8"/>
                </a:lnTo>
                <a:close/>
                <a:moveTo>
                  <a:pt x="f59" y="f60"/>
                </a:moveTo>
                <a:cubicBezTo>
                  <a:pt x="f59" y="f61"/>
                  <a:pt x="f56" y="f62"/>
                  <a:pt x="f63" y="f64"/>
                </a:cubicBezTo>
                <a:cubicBezTo>
                  <a:pt x="f65" y="f66"/>
                  <a:pt x="f67" y="f49"/>
                  <a:pt x="f29" y="f49"/>
                </a:cubicBezTo>
                <a:cubicBezTo>
                  <a:pt x="f25" y="f49"/>
                  <a:pt x="f68" y="f9"/>
                  <a:pt x="f62" y="f15"/>
                </a:cubicBezTo>
                <a:cubicBezTo>
                  <a:pt x="f64" y="f19"/>
                  <a:pt x="f11" y="f53"/>
                  <a:pt x="f9" y="f60"/>
                </a:cubicBezTo>
                <a:lnTo>
                  <a:pt x="f59" y="f60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3" name="Freeform 103"/>
          <p:cNvSpPr/>
          <p:nvPr/>
        </p:nvSpPr>
        <p:spPr>
          <a:xfrm>
            <a:off x="10590836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30"/>
              <a:gd name="f31" fmla="val 25"/>
              <a:gd name="f32" fmla="val 21"/>
              <a:gd name="f33" fmla="val 23"/>
              <a:gd name="f34" fmla="val 3"/>
              <a:gd name="f35" fmla="val 13"/>
              <a:gd name="f36" fmla="val 9"/>
              <a:gd name="f37" fmla="val 26"/>
              <a:gd name="f38" fmla="val 6"/>
              <a:gd name="f39" fmla="val 32"/>
              <a:gd name="f40" fmla="val 37"/>
              <a:gd name="f41" fmla="val 1"/>
              <a:gd name="f42" fmla="val 42"/>
              <a:gd name="f43" fmla="val 58"/>
              <a:gd name="f44" fmla="val 66"/>
              <a:gd name="f45" fmla="val 72"/>
              <a:gd name="f46" fmla="val 77"/>
              <a:gd name="f47" fmla="val 36"/>
              <a:gd name="f48" fmla="+- 0 0 -90"/>
              <a:gd name="f49" fmla="*/ f3 1 80"/>
              <a:gd name="f50" fmla="*/ f4 1 98"/>
              <a:gd name="f51" fmla="+- f7 0 f5"/>
              <a:gd name="f52" fmla="+- f6 0 f5"/>
              <a:gd name="f53" fmla="*/ f48 f0 1"/>
              <a:gd name="f54" fmla="*/ f52 1 80"/>
              <a:gd name="f55" fmla="*/ f51 1 98"/>
              <a:gd name="f56" fmla="*/ 80 f52 1"/>
              <a:gd name="f57" fmla="*/ 98 f51 1"/>
              <a:gd name="f58" fmla="*/ 64 f52 1"/>
              <a:gd name="f59" fmla="*/ 44 f51 1"/>
              <a:gd name="f60" fmla="*/ 63 f52 1"/>
              <a:gd name="f61" fmla="*/ 31 f51 1"/>
              <a:gd name="f62" fmla="*/ 60 f52 1"/>
              <a:gd name="f63" fmla="*/ 22 f51 1"/>
              <a:gd name="f64" fmla="*/ 54 f52 1"/>
              <a:gd name="f65" fmla="*/ 17 f51 1"/>
              <a:gd name="f66" fmla="*/ 44 f52 1"/>
              <a:gd name="f67" fmla="*/ 15 f51 1"/>
              <a:gd name="f68" fmla="*/ 30 f52 1"/>
              <a:gd name="f69" fmla="*/ 18 f51 1"/>
              <a:gd name="f70" fmla="*/ 16 f52 1"/>
              <a:gd name="f71" fmla="*/ 27 f51 1"/>
              <a:gd name="f72" fmla="*/ 0 f52 1"/>
              <a:gd name="f73" fmla="*/ 3 f51 1"/>
              <a:gd name="f74" fmla="*/ 13 f51 1"/>
              <a:gd name="f75" fmla="*/ 32 f52 1"/>
              <a:gd name="f76" fmla="*/ 48 f52 1"/>
              <a:gd name="f77" fmla="*/ 0 f51 1"/>
              <a:gd name="f78" fmla="*/ 72 f52 1"/>
              <a:gd name="f79" fmla="*/ 9 f51 1"/>
              <a:gd name="f80" fmla="*/ 36 f51 1"/>
              <a:gd name="f81" fmla="*/ f53 1 f2"/>
              <a:gd name="f82" fmla="*/ f56 1 80"/>
              <a:gd name="f83" fmla="*/ f57 1 98"/>
              <a:gd name="f84" fmla="*/ f58 1 80"/>
              <a:gd name="f85" fmla="*/ f59 1 98"/>
              <a:gd name="f86" fmla="*/ f60 1 80"/>
              <a:gd name="f87" fmla="*/ f61 1 98"/>
              <a:gd name="f88" fmla="*/ f62 1 80"/>
              <a:gd name="f89" fmla="*/ f63 1 98"/>
              <a:gd name="f90" fmla="*/ f64 1 80"/>
              <a:gd name="f91" fmla="*/ f65 1 98"/>
              <a:gd name="f92" fmla="*/ f66 1 80"/>
              <a:gd name="f93" fmla="*/ f67 1 98"/>
              <a:gd name="f94" fmla="*/ f68 1 80"/>
              <a:gd name="f95" fmla="*/ f69 1 98"/>
              <a:gd name="f96" fmla="*/ f70 1 80"/>
              <a:gd name="f97" fmla="*/ f71 1 98"/>
              <a:gd name="f98" fmla="*/ f72 1 80"/>
              <a:gd name="f99" fmla="*/ f73 1 98"/>
              <a:gd name="f100" fmla="*/ f74 1 98"/>
              <a:gd name="f101" fmla="*/ f75 1 80"/>
              <a:gd name="f102" fmla="*/ f76 1 80"/>
              <a:gd name="f103" fmla="*/ f77 1 98"/>
              <a:gd name="f104" fmla="*/ f78 1 80"/>
              <a:gd name="f105" fmla="*/ f79 1 98"/>
              <a:gd name="f106" fmla="*/ f80 1 98"/>
              <a:gd name="f107" fmla="*/ 0 1 f54"/>
              <a:gd name="f108" fmla="*/ f6 1 f54"/>
              <a:gd name="f109" fmla="*/ 0 1 f55"/>
              <a:gd name="f110" fmla="*/ f7 1 f55"/>
              <a:gd name="f111" fmla="+- f81 0 f1"/>
              <a:gd name="f112" fmla="*/ f82 1 f54"/>
              <a:gd name="f113" fmla="*/ f83 1 f55"/>
              <a:gd name="f114" fmla="*/ f84 1 f54"/>
              <a:gd name="f115" fmla="*/ f85 1 f55"/>
              <a:gd name="f116" fmla="*/ f86 1 f54"/>
              <a:gd name="f117" fmla="*/ f87 1 f55"/>
              <a:gd name="f118" fmla="*/ f88 1 f54"/>
              <a:gd name="f119" fmla="*/ f89 1 f55"/>
              <a:gd name="f120" fmla="*/ f90 1 f54"/>
              <a:gd name="f121" fmla="*/ f91 1 f55"/>
              <a:gd name="f122" fmla="*/ f92 1 f54"/>
              <a:gd name="f123" fmla="*/ f93 1 f55"/>
              <a:gd name="f124" fmla="*/ f94 1 f54"/>
              <a:gd name="f125" fmla="*/ f95 1 f55"/>
              <a:gd name="f126" fmla="*/ f96 1 f54"/>
              <a:gd name="f127" fmla="*/ f97 1 f55"/>
              <a:gd name="f128" fmla="*/ f98 1 f54"/>
              <a:gd name="f129" fmla="*/ f99 1 f55"/>
              <a:gd name="f130" fmla="*/ f100 1 f55"/>
              <a:gd name="f131" fmla="*/ f101 1 f54"/>
              <a:gd name="f132" fmla="*/ f102 1 f54"/>
              <a:gd name="f133" fmla="*/ f103 1 f55"/>
              <a:gd name="f134" fmla="*/ f104 1 f54"/>
              <a:gd name="f135" fmla="*/ f105 1 f55"/>
              <a:gd name="f136" fmla="*/ f106 1 f55"/>
              <a:gd name="f137" fmla="*/ f107 f49 1"/>
              <a:gd name="f138" fmla="*/ f108 f49 1"/>
              <a:gd name="f139" fmla="*/ f110 f50 1"/>
              <a:gd name="f140" fmla="*/ f109 f50 1"/>
              <a:gd name="f141" fmla="*/ f112 f49 1"/>
              <a:gd name="f142" fmla="*/ f113 f50 1"/>
              <a:gd name="f143" fmla="*/ f114 f49 1"/>
              <a:gd name="f144" fmla="*/ f115 f50 1"/>
              <a:gd name="f145" fmla="*/ f116 f49 1"/>
              <a:gd name="f146" fmla="*/ f117 f50 1"/>
              <a:gd name="f147" fmla="*/ f118 f49 1"/>
              <a:gd name="f148" fmla="*/ f119 f50 1"/>
              <a:gd name="f149" fmla="*/ f120 f49 1"/>
              <a:gd name="f150" fmla="*/ f121 f50 1"/>
              <a:gd name="f151" fmla="*/ f122 f49 1"/>
              <a:gd name="f152" fmla="*/ f123 f50 1"/>
              <a:gd name="f153" fmla="*/ f124 f49 1"/>
              <a:gd name="f154" fmla="*/ f125 f50 1"/>
              <a:gd name="f155" fmla="*/ f126 f49 1"/>
              <a:gd name="f156" fmla="*/ f127 f50 1"/>
              <a:gd name="f157" fmla="*/ f128 f49 1"/>
              <a:gd name="f158" fmla="*/ f129 f50 1"/>
              <a:gd name="f159" fmla="*/ f130 f50 1"/>
              <a:gd name="f160" fmla="*/ f131 f49 1"/>
              <a:gd name="f161" fmla="*/ f132 f49 1"/>
              <a:gd name="f162" fmla="*/ f133 f50 1"/>
              <a:gd name="f163" fmla="*/ f134 f49 1"/>
              <a:gd name="f164" fmla="*/ f135 f50 1"/>
              <a:gd name="f165" fmla="*/ f136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1">
                <a:pos x="f141" y="f142"/>
              </a:cxn>
              <a:cxn ang="f111">
                <a:pos x="f143" y="f142"/>
              </a:cxn>
              <a:cxn ang="f111">
                <a:pos x="f143" y="f144"/>
              </a:cxn>
              <a:cxn ang="f111">
                <a:pos x="f145" y="f146"/>
              </a:cxn>
              <a:cxn ang="f111">
                <a:pos x="f147" y="f148"/>
              </a:cxn>
              <a:cxn ang="f111">
                <a:pos x="f149" y="f150"/>
              </a:cxn>
              <a:cxn ang="f111">
                <a:pos x="f151" y="f152"/>
              </a:cxn>
              <a:cxn ang="f111">
                <a:pos x="f153" y="f154"/>
              </a:cxn>
              <a:cxn ang="f111">
                <a:pos x="f155" y="f156"/>
              </a:cxn>
              <a:cxn ang="f111">
                <a:pos x="f155" y="f142"/>
              </a:cxn>
              <a:cxn ang="f111">
                <a:pos x="f157" y="f142"/>
              </a:cxn>
              <a:cxn ang="f111">
                <a:pos x="f157" y="f158"/>
              </a:cxn>
              <a:cxn ang="f111">
                <a:pos x="f155" y="f158"/>
              </a:cxn>
              <a:cxn ang="f111">
                <a:pos x="f155" y="f159"/>
              </a:cxn>
              <a:cxn ang="f111">
                <a:pos x="f160" y="f158"/>
              </a:cxn>
              <a:cxn ang="f111">
                <a:pos x="f161" y="f162"/>
              </a:cxn>
              <a:cxn ang="f111">
                <a:pos x="f163" y="f164"/>
              </a:cxn>
              <a:cxn ang="f111">
                <a:pos x="f141" y="f165"/>
              </a:cxn>
              <a:cxn ang="f111">
                <a:pos x="f141" y="f142"/>
              </a:cxn>
            </a:cxnLst>
            <a:rect l="f137" t="f140" r="f138" b="f139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9" y="f29"/>
                </a:cubicBezTo>
                <a:cubicBezTo>
                  <a:pt x="f10" y="f29"/>
                  <a:pt x="f12" y="f27"/>
                  <a:pt x="f30" y="f23"/>
                </a:cubicBezTo>
                <a:cubicBezTo>
                  <a:pt x="f31" y="f32"/>
                  <a:pt x="f21" y="f33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4"/>
                </a:lnTo>
                <a:lnTo>
                  <a:pt x="f27" y="f34"/>
                </a:lnTo>
                <a:lnTo>
                  <a:pt x="f27" y="f35"/>
                </a:lnTo>
                <a:cubicBezTo>
                  <a:pt x="f32" y="f36"/>
                  <a:pt x="f37" y="f38"/>
                  <a:pt x="f39" y="f34"/>
                </a:cubicBezTo>
                <a:cubicBezTo>
                  <a:pt x="f40" y="f41"/>
                  <a:pt x="f42" y="f5"/>
                  <a:pt x="f28" y="f5"/>
                </a:cubicBezTo>
                <a:cubicBezTo>
                  <a:pt x="f43" y="f5"/>
                  <a:pt x="f44" y="f34"/>
                  <a:pt x="f45" y="f36"/>
                </a:cubicBezTo>
                <a:cubicBezTo>
                  <a:pt x="f46" y="f29"/>
                  <a:pt x="f6" y="f17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4" name="Freeform 104"/>
          <p:cNvSpPr/>
          <p:nvPr/>
        </p:nvSpPr>
        <p:spPr>
          <a:xfrm>
            <a:off x="10487875" y="2450884"/>
            <a:ext cx="534110" cy="6241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1"/>
              <a:gd name="f7" fmla="val 465"/>
              <a:gd name="f8" fmla="val 217"/>
              <a:gd name="f9" fmla="val 313"/>
              <a:gd name="f10" fmla="val 375"/>
              <a:gd name="f11" fmla="val 439"/>
              <a:gd name="f12" fmla="val 244"/>
              <a:gd name="f13" fmla="val 346"/>
              <a:gd name="f14" fmla="val 398"/>
              <a:gd name="f15" fmla="val 391"/>
              <a:gd name="f16" fmla="val 363"/>
              <a:gd name="f17" fmla="val 225"/>
              <a:gd name="f18" fmla="val 350"/>
              <a:gd name="f19" fmla="val 128"/>
              <a:gd name="f20" fmla="val 312"/>
              <a:gd name="f21" fmla="val 32"/>
              <a:gd name="f22" fmla="val 341"/>
              <a:gd name="f23" fmla="val 283"/>
              <a:gd name="f24" fmla="val 1"/>
              <a:gd name="f25" fmla="val 210"/>
              <a:gd name="f26" fmla="val 16"/>
              <a:gd name="f27" fmla="val 93"/>
              <a:gd name="f28" fmla="val 199"/>
              <a:gd name="f29" fmla="val 234"/>
              <a:gd name="f30" fmla="+- 0 0 -90"/>
              <a:gd name="f31" fmla="*/ f3 1 401"/>
              <a:gd name="f32" fmla="*/ f4 1 465"/>
              <a:gd name="f33" fmla="+- f7 0 f5"/>
              <a:gd name="f34" fmla="+- f6 0 f5"/>
              <a:gd name="f35" fmla="*/ f30 f0 1"/>
              <a:gd name="f36" fmla="*/ f34 1 401"/>
              <a:gd name="f37" fmla="*/ f33 1 465"/>
              <a:gd name="f38" fmla="*/ 217 f34 1"/>
              <a:gd name="f39" fmla="*/ 313 f33 1"/>
              <a:gd name="f40" fmla="*/ 401 f34 1"/>
              <a:gd name="f41" fmla="*/ 465 f33 1"/>
              <a:gd name="f42" fmla="*/ 350 f34 1"/>
              <a:gd name="f43" fmla="*/ 128 f33 1"/>
              <a:gd name="f44" fmla="*/ 283 f34 1"/>
              <a:gd name="f45" fmla="*/ 1 f33 1"/>
              <a:gd name="f46" fmla="*/ 0 f34 1"/>
              <a:gd name="f47" fmla="*/ 234 f33 1"/>
              <a:gd name="f48" fmla="*/ f35 1 f2"/>
              <a:gd name="f49" fmla="*/ f38 1 401"/>
              <a:gd name="f50" fmla="*/ f39 1 465"/>
              <a:gd name="f51" fmla="*/ f40 1 401"/>
              <a:gd name="f52" fmla="*/ f41 1 465"/>
              <a:gd name="f53" fmla="*/ f42 1 401"/>
              <a:gd name="f54" fmla="*/ f43 1 465"/>
              <a:gd name="f55" fmla="*/ f44 1 401"/>
              <a:gd name="f56" fmla="*/ f45 1 465"/>
              <a:gd name="f57" fmla="*/ f46 1 401"/>
              <a:gd name="f58" fmla="*/ f47 1 465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1" h="465">
                <a:moveTo>
                  <a:pt x="f8" y="f9"/>
                </a:moveTo>
                <a:cubicBezTo>
                  <a:pt x="f10" y="f11"/>
                  <a:pt x="f12" y="f13"/>
                  <a:pt x="f6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5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5" name="Freeform 105"/>
          <p:cNvSpPr/>
          <p:nvPr/>
        </p:nvSpPr>
        <p:spPr>
          <a:xfrm>
            <a:off x="9606284" y="2759759"/>
            <a:ext cx="1525091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0"/>
              <a:gd name="f7" fmla="val 816"/>
              <a:gd name="f8" fmla="val 24"/>
              <a:gd name="f9" fmla="val 720"/>
              <a:gd name="f10" fmla="val 67"/>
              <a:gd name="f11" fmla="val 124"/>
              <a:gd name="f12" fmla="val 722"/>
              <a:gd name="f13" fmla="val 122"/>
              <a:gd name="f14" fmla="val 714"/>
              <a:gd name="f15" fmla="val 702"/>
              <a:gd name="f16" fmla="val 109"/>
              <a:gd name="f17" fmla="val 677"/>
              <a:gd name="f18" fmla="val 105"/>
              <a:gd name="f19" fmla="val 663"/>
              <a:gd name="f20" fmla="val 100"/>
              <a:gd name="f21" fmla="val 648"/>
              <a:gd name="f22" fmla="val 96"/>
              <a:gd name="f23" fmla="val 633"/>
              <a:gd name="f24" fmla="val 93"/>
              <a:gd name="f25" fmla="val 618"/>
              <a:gd name="f26" fmla="val 89"/>
              <a:gd name="f27" fmla="val 603"/>
              <a:gd name="f28" fmla="val 87"/>
              <a:gd name="f29" fmla="val 588"/>
              <a:gd name="f30" fmla="val 85"/>
              <a:gd name="f31" fmla="val 572"/>
              <a:gd name="f32" fmla="val 84"/>
              <a:gd name="f33" fmla="val 556"/>
              <a:gd name="f34" fmla="val 83"/>
              <a:gd name="f35" fmla="val 540"/>
              <a:gd name="f36" fmla="val 524"/>
              <a:gd name="f37" fmla="val 267"/>
              <a:gd name="f38" fmla="val 301"/>
              <a:gd name="f39" fmla="val 58"/>
              <a:gd name="f40" fmla="val 570"/>
              <a:gd name="f41" fmla="val 839"/>
              <a:gd name="f42" fmla="val 1058"/>
              <a:gd name="f43" fmla="val 1054"/>
              <a:gd name="f44" fmla="val 1048"/>
              <a:gd name="f45" fmla="val 1041"/>
              <a:gd name="f46" fmla="val 1031"/>
              <a:gd name="f47" fmla="val 676"/>
              <a:gd name="f48" fmla="val 1018"/>
              <a:gd name="f49" fmla="val 704"/>
              <a:gd name="f50" fmla="val 1015"/>
              <a:gd name="f51" fmla="val 711"/>
              <a:gd name="f52" fmla="val 1007"/>
              <a:gd name="f53" fmla="val 1011"/>
              <a:gd name="f54" fmla="val 729"/>
              <a:gd name="f55" fmla="val 1012"/>
              <a:gd name="f56" fmla="val 732"/>
              <a:gd name="f57" fmla="val 1056"/>
              <a:gd name="f58" fmla="val 810"/>
              <a:gd name="f59" fmla="val 1115"/>
              <a:gd name="f60" fmla="val 1121"/>
              <a:gd name="f61" fmla="val 709"/>
              <a:gd name="f62" fmla="val 700"/>
              <a:gd name="f63" fmla="val 1123"/>
              <a:gd name="f64" fmla="val 692"/>
              <a:gd name="f65" fmla="val 1125"/>
              <a:gd name="f66" fmla="val 683"/>
              <a:gd name="f67" fmla="val 1126"/>
              <a:gd name="f68" fmla="val 674"/>
              <a:gd name="f69" fmla="val 1128"/>
              <a:gd name="f70" fmla="val 665"/>
              <a:gd name="f71" fmla="val 1130"/>
              <a:gd name="f72" fmla="val 656"/>
              <a:gd name="f73" fmla="val 1132"/>
              <a:gd name="f74" fmla="val 647"/>
              <a:gd name="f75" fmla="val 1133"/>
              <a:gd name="f76" fmla="val 638"/>
              <a:gd name="f77" fmla="val 1135"/>
              <a:gd name="f78" fmla="val 628"/>
              <a:gd name="f79" fmla="val 1136"/>
              <a:gd name="f80" fmla="val 619"/>
              <a:gd name="f81" fmla="val 1137"/>
              <a:gd name="f82" fmla="val 610"/>
              <a:gd name="f83" fmla="val 1138"/>
              <a:gd name="f84" fmla="val 601"/>
              <a:gd name="f85" fmla="val 1139"/>
              <a:gd name="f86" fmla="val 591"/>
              <a:gd name="f87" fmla="val 582"/>
              <a:gd name="f88" fmla="val 563"/>
              <a:gd name="f89" fmla="val 553"/>
              <a:gd name="f90" fmla="val 248"/>
              <a:gd name="f91" fmla="val 885"/>
              <a:gd name="f92" fmla="val 256"/>
              <a:gd name="f93" fmla="val 1"/>
              <a:gd name="f94" fmla="val 2"/>
              <a:gd name="f95" fmla="val 3"/>
              <a:gd name="f96" fmla="val 4"/>
              <a:gd name="f97" fmla="val 5"/>
              <a:gd name="f98" fmla="val 7"/>
              <a:gd name="f99" fmla="val 8"/>
              <a:gd name="f100" fmla="val 10"/>
              <a:gd name="f101" fmla="val 12"/>
              <a:gd name="f102" fmla="val 14"/>
              <a:gd name="f103" fmla="val 16"/>
              <a:gd name="f104" fmla="val 19"/>
              <a:gd name="f105" fmla="val 708"/>
              <a:gd name="f106" fmla="+- 0 0 -90"/>
              <a:gd name="f107" fmla="*/ f3 1 1140"/>
              <a:gd name="f108" fmla="*/ f4 1 816"/>
              <a:gd name="f109" fmla="+- f7 0 f5"/>
              <a:gd name="f110" fmla="+- f6 0 f5"/>
              <a:gd name="f111" fmla="*/ f106 f0 1"/>
              <a:gd name="f112" fmla="*/ f110 1 1140"/>
              <a:gd name="f113" fmla="*/ f109 1 816"/>
              <a:gd name="f114" fmla="*/ 24 f110 1"/>
              <a:gd name="f115" fmla="*/ 720 f109 1"/>
              <a:gd name="f116" fmla="*/ 122 f110 1"/>
              <a:gd name="f117" fmla="*/ 714 f109 1"/>
              <a:gd name="f118" fmla="*/ 105 f110 1"/>
              <a:gd name="f119" fmla="*/ 663 f109 1"/>
              <a:gd name="f120" fmla="*/ 93 f110 1"/>
              <a:gd name="f121" fmla="*/ 618 f109 1"/>
              <a:gd name="f122" fmla="*/ 85 f110 1"/>
              <a:gd name="f123" fmla="*/ 572 f109 1"/>
              <a:gd name="f124" fmla="*/ 83 f110 1"/>
              <a:gd name="f125" fmla="*/ 524 f109 1"/>
              <a:gd name="f126" fmla="*/ 570 f110 1"/>
              <a:gd name="f127" fmla="*/ 58 f109 1"/>
              <a:gd name="f128" fmla="*/ 1058 f110 1"/>
              <a:gd name="f129" fmla="*/ 1048 f110 1"/>
              <a:gd name="f130" fmla="*/ 1018 f110 1"/>
              <a:gd name="f131" fmla="*/ 704 f109 1"/>
              <a:gd name="f132" fmla="*/ 1011 f110 1"/>
              <a:gd name="f133" fmla="*/ 729 f109 1"/>
              <a:gd name="f134" fmla="*/ 1115 f110 1"/>
              <a:gd name="f135" fmla="*/ 1123 f110 1"/>
              <a:gd name="f136" fmla="*/ 692 f109 1"/>
              <a:gd name="f137" fmla="*/ 1128 f110 1"/>
              <a:gd name="f138" fmla="*/ 665 f109 1"/>
              <a:gd name="f139" fmla="*/ 1133 f110 1"/>
              <a:gd name="f140" fmla="*/ 638 f109 1"/>
              <a:gd name="f141" fmla="*/ 1137 f110 1"/>
              <a:gd name="f142" fmla="*/ 610 f109 1"/>
              <a:gd name="f143" fmla="*/ 1139 f110 1"/>
              <a:gd name="f144" fmla="*/ 582 f109 1"/>
              <a:gd name="f145" fmla="*/ 1140 f110 1"/>
              <a:gd name="f146" fmla="*/ 553 f109 1"/>
              <a:gd name="f147" fmla="*/ 0 f109 1"/>
              <a:gd name="f148" fmla="*/ 0 f110 1"/>
              <a:gd name="f149" fmla="*/ 1 f110 1"/>
              <a:gd name="f150" fmla="*/ 3 f110 1"/>
              <a:gd name="f151" fmla="*/ 7 f110 1"/>
              <a:gd name="f152" fmla="*/ 12 f110 1"/>
              <a:gd name="f153" fmla="*/ 16 f110 1"/>
              <a:gd name="f154" fmla="*/ f111 1 f2"/>
              <a:gd name="f155" fmla="*/ f114 1 1140"/>
              <a:gd name="f156" fmla="*/ f115 1 816"/>
              <a:gd name="f157" fmla="*/ f116 1 1140"/>
              <a:gd name="f158" fmla="*/ f117 1 816"/>
              <a:gd name="f159" fmla="*/ f118 1 1140"/>
              <a:gd name="f160" fmla="*/ f119 1 816"/>
              <a:gd name="f161" fmla="*/ f120 1 1140"/>
              <a:gd name="f162" fmla="*/ f121 1 816"/>
              <a:gd name="f163" fmla="*/ f122 1 1140"/>
              <a:gd name="f164" fmla="*/ f123 1 816"/>
              <a:gd name="f165" fmla="*/ f124 1 1140"/>
              <a:gd name="f166" fmla="*/ f125 1 816"/>
              <a:gd name="f167" fmla="*/ f126 1 1140"/>
              <a:gd name="f168" fmla="*/ f127 1 816"/>
              <a:gd name="f169" fmla="*/ f128 1 1140"/>
              <a:gd name="f170" fmla="*/ f129 1 1140"/>
              <a:gd name="f171" fmla="*/ f130 1 1140"/>
              <a:gd name="f172" fmla="*/ f131 1 816"/>
              <a:gd name="f173" fmla="*/ f132 1 1140"/>
              <a:gd name="f174" fmla="*/ f133 1 816"/>
              <a:gd name="f175" fmla="*/ f134 1 1140"/>
              <a:gd name="f176" fmla="*/ f135 1 1140"/>
              <a:gd name="f177" fmla="*/ f136 1 816"/>
              <a:gd name="f178" fmla="*/ f137 1 1140"/>
              <a:gd name="f179" fmla="*/ f138 1 816"/>
              <a:gd name="f180" fmla="*/ f139 1 1140"/>
              <a:gd name="f181" fmla="*/ f140 1 816"/>
              <a:gd name="f182" fmla="*/ f141 1 1140"/>
              <a:gd name="f183" fmla="*/ f142 1 816"/>
              <a:gd name="f184" fmla="*/ f143 1 1140"/>
              <a:gd name="f185" fmla="*/ f144 1 816"/>
              <a:gd name="f186" fmla="*/ f145 1 1140"/>
              <a:gd name="f187" fmla="*/ f146 1 816"/>
              <a:gd name="f188" fmla="*/ f147 1 816"/>
              <a:gd name="f189" fmla="*/ f148 1 1140"/>
              <a:gd name="f190" fmla="*/ f149 1 1140"/>
              <a:gd name="f191" fmla="*/ f150 1 1140"/>
              <a:gd name="f192" fmla="*/ f151 1 1140"/>
              <a:gd name="f193" fmla="*/ f152 1 1140"/>
              <a:gd name="f194" fmla="*/ f153 1 1140"/>
              <a:gd name="f195" fmla="*/ 0 1 f112"/>
              <a:gd name="f196" fmla="*/ f6 1 f112"/>
              <a:gd name="f197" fmla="*/ 0 1 f113"/>
              <a:gd name="f198" fmla="*/ f7 1 f113"/>
              <a:gd name="f199" fmla="+- f154 0 f1"/>
              <a:gd name="f200" fmla="*/ f155 1 f112"/>
              <a:gd name="f201" fmla="*/ f156 1 f113"/>
              <a:gd name="f202" fmla="*/ f157 1 f112"/>
              <a:gd name="f203" fmla="*/ f158 1 f113"/>
              <a:gd name="f204" fmla="*/ f159 1 f112"/>
              <a:gd name="f205" fmla="*/ f160 1 f113"/>
              <a:gd name="f206" fmla="*/ f161 1 f112"/>
              <a:gd name="f207" fmla="*/ f162 1 f113"/>
              <a:gd name="f208" fmla="*/ f163 1 f112"/>
              <a:gd name="f209" fmla="*/ f164 1 f113"/>
              <a:gd name="f210" fmla="*/ f165 1 f112"/>
              <a:gd name="f211" fmla="*/ f166 1 f113"/>
              <a:gd name="f212" fmla="*/ f167 1 f112"/>
              <a:gd name="f213" fmla="*/ f168 1 f113"/>
              <a:gd name="f214" fmla="*/ f169 1 f112"/>
              <a:gd name="f215" fmla="*/ f170 1 f112"/>
              <a:gd name="f216" fmla="*/ f171 1 f112"/>
              <a:gd name="f217" fmla="*/ f172 1 f113"/>
              <a:gd name="f218" fmla="*/ f173 1 f112"/>
              <a:gd name="f219" fmla="*/ f174 1 f113"/>
              <a:gd name="f220" fmla="*/ f175 1 f112"/>
              <a:gd name="f221" fmla="*/ f176 1 f112"/>
              <a:gd name="f222" fmla="*/ f177 1 f113"/>
              <a:gd name="f223" fmla="*/ f178 1 f112"/>
              <a:gd name="f224" fmla="*/ f179 1 f113"/>
              <a:gd name="f225" fmla="*/ f180 1 f112"/>
              <a:gd name="f226" fmla="*/ f181 1 f113"/>
              <a:gd name="f227" fmla="*/ f182 1 f112"/>
              <a:gd name="f228" fmla="*/ f183 1 f113"/>
              <a:gd name="f229" fmla="*/ f184 1 f112"/>
              <a:gd name="f230" fmla="*/ f185 1 f113"/>
              <a:gd name="f231" fmla="*/ f186 1 f112"/>
              <a:gd name="f232" fmla="*/ f187 1 f113"/>
              <a:gd name="f233" fmla="*/ f188 1 f113"/>
              <a:gd name="f234" fmla="*/ f189 1 f112"/>
              <a:gd name="f235" fmla="*/ f190 1 f112"/>
              <a:gd name="f236" fmla="*/ f191 1 f112"/>
              <a:gd name="f237" fmla="*/ f192 1 f112"/>
              <a:gd name="f238" fmla="*/ f193 1 f112"/>
              <a:gd name="f239" fmla="*/ f194 1 f112"/>
              <a:gd name="f240" fmla="*/ f195 f107 1"/>
              <a:gd name="f241" fmla="*/ f196 f107 1"/>
              <a:gd name="f242" fmla="*/ f198 f108 1"/>
              <a:gd name="f243" fmla="*/ f197 f108 1"/>
              <a:gd name="f244" fmla="*/ f200 f107 1"/>
              <a:gd name="f245" fmla="*/ f201 f108 1"/>
              <a:gd name="f246" fmla="*/ f202 f107 1"/>
              <a:gd name="f247" fmla="*/ f203 f108 1"/>
              <a:gd name="f248" fmla="*/ f204 f107 1"/>
              <a:gd name="f249" fmla="*/ f205 f108 1"/>
              <a:gd name="f250" fmla="*/ f206 f107 1"/>
              <a:gd name="f251" fmla="*/ f207 f108 1"/>
              <a:gd name="f252" fmla="*/ f208 f107 1"/>
              <a:gd name="f253" fmla="*/ f209 f108 1"/>
              <a:gd name="f254" fmla="*/ f210 f107 1"/>
              <a:gd name="f255" fmla="*/ f211 f108 1"/>
              <a:gd name="f256" fmla="*/ f212 f107 1"/>
              <a:gd name="f257" fmla="*/ f213 f108 1"/>
              <a:gd name="f258" fmla="*/ f214 f107 1"/>
              <a:gd name="f259" fmla="*/ f215 f107 1"/>
              <a:gd name="f260" fmla="*/ f216 f107 1"/>
              <a:gd name="f261" fmla="*/ f217 f108 1"/>
              <a:gd name="f262" fmla="*/ f218 f107 1"/>
              <a:gd name="f263" fmla="*/ f219 f108 1"/>
              <a:gd name="f264" fmla="*/ f220 f107 1"/>
              <a:gd name="f265" fmla="*/ f221 f107 1"/>
              <a:gd name="f266" fmla="*/ f222 f108 1"/>
              <a:gd name="f267" fmla="*/ f223 f107 1"/>
              <a:gd name="f268" fmla="*/ f224 f108 1"/>
              <a:gd name="f269" fmla="*/ f225 f107 1"/>
              <a:gd name="f270" fmla="*/ f226 f108 1"/>
              <a:gd name="f271" fmla="*/ f227 f107 1"/>
              <a:gd name="f272" fmla="*/ f228 f108 1"/>
              <a:gd name="f273" fmla="*/ f229 f107 1"/>
              <a:gd name="f274" fmla="*/ f230 f108 1"/>
              <a:gd name="f275" fmla="*/ f231 f107 1"/>
              <a:gd name="f276" fmla="*/ f232 f108 1"/>
              <a:gd name="f277" fmla="*/ f233 f108 1"/>
              <a:gd name="f278" fmla="*/ f234 f107 1"/>
              <a:gd name="f279" fmla="*/ f235 f107 1"/>
              <a:gd name="f280" fmla="*/ f236 f107 1"/>
              <a:gd name="f281" fmla="*/ f237 f107 1"/>
              <a:gd name="f282" fmla="*/ f238 f107 1"/>
              <a:gd name="f283" fmla="*/ f239 f10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9">
                <a:pos x="f244" y="f245"/>
              </a:cxn>
              <a:cxn ang="f199">
                <a:pos x="f246" y="f247"/>
              </a:cxn>
              <a:cxn ang="f199">
                <a:pos x="f248" y="f249"/>
              </a:cxn>
              <a:cxn ang="f199">
                <a:pos x="f250" y="f251"/>
              </a:cxn>
              <a:cxn ang="f199">
                <a:pos x="f252" y="f253"/>
              </a:cxn>
              <a:cxn ang="f199">
                <a:pos x="f254" y="f255"/>
              </a:cxn>
              <a:cxn ang="f199">
                <a:pos x="f256" y="f257"/>
              </a:cxn>
              <a:cxn ang="f199">
                <a:pos x="f258" y="f255"/>
              </a:cxn>
              <a:cxn ang="f199">
                <a:pos x="f259" y="f251"/>
              </a:cxn>
              <a:cxn ang="f199">
                <a:pos x="f260" y="f261"/>
              </a:cxn>
              <a:cxn ang="f199">
                <a:pos x="f262" y="f263"/>
              </a:cxn>
              <a:cxn ang="f199">
                <a:pos x="f264" y="f245"/>
              </a:cxn>
              <a:cxn ang="f199">
                <a:pos x="f265" y="f266"/>
              </a:cxn>
              <a:cxn ang="f199">
                <a:pos x="f267" y="f268"/>
              </a:cxn>
              <a:cxn ang="f199">
                <a:pos x="f269" y="f270"/>
              </a:cxn>
              <a:cxn ang="f199">
                <a:pos x="f271" y="f272"/>
              </a:cxn>
              <a:cxn ang="f199">
                <a:pos x="f273" y="f274"/>
              </a:cxn>
              <a:cxn ang="f199">
                <a:pos x="f275" y="f276"/>
              </a:cxn>
              <a:cxn ang="f199">
                <a:pos x="f256" y="f277"/>
              </a:cxn>
              <a:cxn ang="f199">
                <a:pos x="f278" y="f276"/>
              </a:cxn>
              <a:cxn ang="f199">
                <a:pos x="f279" y="f274"/>
              </a:cxn>
              <a:cxn ang="f199">
                <a:pos x="f280" y="f272"/>
              </a:cxn>
              <a:cxn ang="f199">
                <a:pos x="f281" y="f270"/>
              </a:cxn>
              <a:cxn ang="f199">
                <a:pos x="f282" y="f268"/>
              </a:cxn>
              <a:cxn ang="f199">
                <a:pos x="f283" y="f266"/>
              </a:cxn>
              <a:cxn ang="f199">
                <a:pos x="f244" y="f245"/>
              </a:cxn>
            </a:cxnLst>
            <a:rect l="f240" t="f243" r="f241" b="f242"/>
            <a:pathLst>
              <a:path w="1140" h="816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29"/>
                  <a:pt x="f44" y="f25"/>
                </a:cubicBezTo>
                <a:cubicBezTo>
                  <a:pt x="f45" y="f21"/>
                  <a:pt x="f46" y="f47"/>
                  <a:pt x="f48" y="f49"/>
                </a:cubicBezTo>
                <a:cubicBezTo>
                  <a:pt x="f50" y="f51"/>
                  <a:pt x="f52" y="f12"/>
                  <a:pt x="f53" y="f54"/>
                </a:cubicBezTo>
                <a:cubicBezTo>
                  <a:pt x="f55" y="f56"/>
                  <a:pt x="f57" y="f58"/>
                  <a:pt x="f59" y="f9"/>
                </a:cubicBezTo>
                <a:cubicBezTo>
                  <a:pt x="f60" y="f61"/>
                  <a:pt x="f60" y="f62"/>
                  <a:pt x="f63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83" y="f84"/>
                  <a:pt x="f85" y="f86"/>
                  <a:pt x="f85" y="f87"/>
                </a:cubicBezTo>
                <a:cubicBezTo>
                  <a:pt x="f6" y="f31"/>
                  <a:pt x="f6" y="f88"/>
                  <a:pt x="f6" y="f89"/>
                </a:cubicBezTo>
                <a:cubicBezTo>
                  <a:pt x="f6" y="f90"/>
                  <a:pt x="f91" y="f5"/>
                  <a:pt x="f40" y="f5"/>
                </a:cubicBezTo>
                <a:cubicBezTo>
                  <a:pt x="f92" y="f5"/>
                  <a:pt x="f5" y="f90"/>
                  <a:pt x="f5" y="f89"/>
                </a:cubicBezTo>
                <a:cubicBezTo>
                  <a:pt x="f5" y="f88"/>
                  <a:pt x="f93" y="f31"/>
                  <a:pt x="f93" y="f87"/>
                </a:cubicBezTo>
                <a:cubicBezTo>
                  <a:pt x="f94" y="f86"/>
                  <a:pt x="f94" y="f84"/>
                  <a:pt x="f95" y="f82"/>
                </a:cubicBezTo>
                <a:cubicBezTo>
                  <a:pt x="f96" y="f80"/>
                  <a:pt x="f97" y="f78"/>
                  <a:pt x="f98" y="f76"/>
                </a:cubicBezTo>
                <a:cubicBezTo>
                  <a:pt x="f99" y="f74"/>
                  <a:pt x="f100" y="f72"/>
                  <a:pt x="f101" y="f70"/>
                </a:cubicBezTo>
                <a:cubicBezTo>
                  <a:pt x="f102" y="f68"/>
                  <a:pt x="f102" y="f66"/>
                  <a:pt x="f103" y="f64"/>
                </a:cubicBezTo>
                <a:cubicBezTo>
                  <a:pt x="f104" y="f62"/>
                  <a:pt x="f104" y="f105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6" name="Freeform 106"/>
          <p:cNvSpPr/>
          <p:nvPr/>
        </p:nvSpPr>
        <p:spPr>
          <a:xfrm>
            <a:off x="9773591" y="2386529"/>
            <a:ext cx="546975" cy="6756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8"/>
              <a:gd name="f7" fmla="val 508"/>
              <a:gd name="f8" fmla="val 182"/>
              <a:gd name="f9" fmla="val 348"/>
              <a:gd name="f10" fmla="val 24"/>
              <a:gd name="f11" fmla="val 474"/>
              <a:gd name="f12" fmla="val 492"/>
              <a:gd name="f13" fmla="val 7"/>
              <a:gd name="f14" fmla="val 10"/>
              <a:gd name="f15" fmla="val 434"/>
              <a:gd name="f16" fmla="val 21"/>
              <a:gd name="f17" fmla="val 260"/>
              <a:gd name="f18" fmla="val 34"/>
              <a:gd name="f19" fmla="val 163"/>
              <a:gd name="f20" fmla="val 73"/>
              <a:gd name="f21" fmla="val 67"/>
              <a:gd name="f22" fmla="val 76"/>
              <a:gd name="f23" fmla="val 135"/>
              <a:gd name="f24" fmla="val 1"/>
              <a:gd name="f25" fmla="val 199"/>
              <a:gd name="f26" fmla="val 46"/>
              <a:gd name="f27" fmla="val 322"/>
              <a:gd name="f28" fmla="val 216"/>
              <a:gd name="f29" fmla="val 277"/>
              <a:gd name="f30" fmla="+- 0 0 -90"/>
              <a:gd name="f31" fmla="*/ f3 1 408"/>
              <a:gd name="f32" fmla="*/ f4 1 508"/>
              <a:gd name="f33" fmla="+- f7 0 f5"/>
              <a:gd name="f34" fmla="+- f6 0 f5"/>
              <a:gd name="f35" fmla="*/ f30 f0 1"/>
              <a:gd name="f36" fmla="*/ f34 1 408"/>
              <a:gd name="f37" fmla="*/ f33 1 508"/>
              <a:gd name="f38" fmla="*/ 182 f34 1"/>
              <a:gd name="f39" fmla="*/ 348 f33 1"/>
              <a:gd name="f40" fmla="*/ 7 f34 1"/>
              <a:gd name="f41" fmla="*/ 508 f33 1"/>
              <a:gd name="f42" fmla="*/ 34 f34 1"/>
              <a:gd name="f43" fmla="*/ 163 f33 1"/>
              <a:gd name="f44" fmla="*/ 135 f34 1"/>
              <a:gd name="f45" fmla="*/ 1 f33 1"/>
              <a:gd name="f46" fmla="*/ 408 f34 1"/>
              <a:gd name="f47" fmla="*/ 277 f33 1"/>
              <a:gd name="f48" fmla="*/ f35 1 f2"/>
              <a:gd name="f49" fmla="*/ f38 1 408"/>
              <a:gd name="f50" fmla="*/ f39 1 508"/>
              <a:gd name="f51" fmla="*/ f40 1 408"/>
              <a:gd name="f52" fmla="*/ f41 1 508"/>
              <a:gd name="f53" fmla="*/ f42 1 408"/>
              <a:gd name="f54" fmla="*/ f43 1 508"/>
              <a:gd name="f55" fmla="*/ f44 1 408"/>
              <a:gd name="f56" fmla="*/ f45 1 508"/>
              <a:gd name="f57" fmla="*/ f46 1 408"/>
              <a:gd name="f58" fmla="*/ f47 1 508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8" h="508">
                <a:moveTo>
                  <a:pt x="f8" y="f9"/>
                </a:moveTo>
                <a:cubicBezTo>
                  <a:pt x="f10" y="f11"/>
                  <a:pt x="f5" y="f12"/>
                  <a:pt x="f13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6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7" name="Freeform 107"/>
          <p:cNvSpPr/>
          <p:nvPr/>
        </p:nvSpPr>
        <p:spPr>
          <a:xfrm>
            <a:off x="9619158" y="2206355"/>
            <a:ext cx="1531528" cy="166023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140"/>
              <a:gd name="f8" fmla="val 1237"/>
              <a:gd name="f9" fmla="val 609"/>
              <a:gd name="f10" fmla="val 422"/>
              <a:gd name="f11" fmla="val 702"/>
              <a:gd name="f12" fmla="val 414"/>
              <a:gd name="f13" fmla="val 736"/>
              <a:gd name="f14" fmla="val 373"/>
              <a:gd name="f15" fmla="val 814"/>
              <a:gd name="f16" fmla="val 261"/>
              <a:gd name="f17" fmla="val 860"/>
              <a:gd name="f18" fmla="val 231"/>
              <a:gd name="f19" fmla="val 871"/>
              <a:gd name="f20" fmla="val 936"/>
              <a:gd name="f21" fmla="val 175"/>
              <a:gd name="f22" fmla="val 962"/>
              <a:gd name="f23" fmla="val 188"/>
              <a:gd name="f24" fmla="val 999"/>
              <a:gd name="f25" fmla="val 260"/>
              <a:gd name="f26" fmla="val 1047"/>
              <a:gd name="f27" fmla="val 658"/>
              <a:gd name="f28" fmla="val 115"/>
              <a:gd name="f29" fmla="val 635"/>
              <a:gd name="f30" fmla="val 145"/>
              <a:gd name="f31" fmla="val 171"/>
              <a:gd name="f32" fmla="val 203"/>
              <a:gd name="f33" fmla="val 349"/>
              <a:gd name="f34" fmla="val 230"/>
              <a:gd name="f35" fmla="val 390"/>
              <a:gd name="f36" fmla="val 278"/>
              <a:gd name="f37" fmla="val 492"/>
              <a:gd name="f38" fmla="val 533"/>
              <a:gd name="f39" fmla="val 426"/>
              <a:gd name="f40" fmla="val 24"/>
              <a:gd name="f41" fmla="val 1141"/>
              <a:gd name="f42" fmla="val 67"/>
              <a:gd name="f43" fmla="val 124"/>
              <a:gd name="f44" fmla="val 1143"/>
              <a:gd name="f45" fmla="val 122"/>
              <a:gd name="f46" fmla="val 1134"/>
              <a:gd name="f47" fmla="val 1123"/>
              <a:gd name="f48" fmla="val 109"/>
              <a:gd name="f49" fmla="val 1098"/>
              <a:gd name="f50" fmla="val 104"/>
              <a:gd name="f51" fmla="val 1083"/>
              <a:gd name="f52" fmla="val 100"/>
              <a:gd name="f53" fmla="val 1069"/>
              <a:gd name="f54" fmla="val 96"/>
              <a:gd name="f55" fmla="val 1054"/>
              <a:gd name="f56" fmla="val 92"/>
              <a:gd name="f57" fmla="val 1039"/>
              <a:gd name="f58" fmla="val 89"/>
              <a:gd name="f59" fmla="val 1024"/>
              <a:gd name="f60" fmla="val 87"/>
              <a:gd name="f61" fmla="val 1008"/>
              <a:gd name="f62" fmla="val 85"/>
              <a:gd name="f63" fmla="val 993"/>
              <a:gd name="f64" fmla="val 83"/>
              <a:gd name="f65" fmla="val 977"/>
              <a:gd name="f66" fmla="val 82"/>
              <a:gd name="f67" fmla="val 961"/>
              <a:gd name="f68" fmla="val 945"/>
              <a:gd name="f69" fmla="val 688"/>
              <a:gd name="f70" fmla="val 301"/>
              <a:gd name="f71" fmla="val 479"/>
              <a:gd name="f72" fmla="val 570"/>
              <a:gd name="f73" fmla="val 839"/>
              <a:gd name="f74" fmla="val 1057"/>
              <a:gd name="f75" fmla="val 1048"/>
              <a:gd name="f76" fmla="val 1041"/>
              <a:gd name="f77" fmla="val 1030"/>
              <a:gd name="f78" fmla="val 1097"/>
              <a:gd name="f79" fmla="val 1018"/>
              <a:gd name="f80" fmla="val 1125"/>
              <a:gd name="f81" fmla="val 1015"/>
              <a:gd name="f82" fmla="val 1131"/>
              <a:gd name="f83" fmla="val 1007"/>
              <a:gd name="f84" fmla="val 1011"/>
              <a:gd name="f85" fmla="val 1150"/>
              <a:gd name="f86" fmla="val 1012"/>
              <a:gd name="f87" fmla="val 1153"/>
              <a:gd name="f88" fmla="val 1056"/>
              <a:gd name="f89" fmla="val 1230"/>
              <a:gd name="f90" fmla="val 1114"/>
              <a:gd name="f91" fmla="val 1120"/>
              <a:gd name="f92" fmla="val 1130"/>
              <a:gd name="f93" fmla="val 1121"/>
              <a:gd name="f94" fmla="val 1112"/>
              <a:gd name="f95" fmla="val 1103"/>
              <a:gd name="f96" fmla="val 1126"/>
              <a:gd name="f97" fmla="val 1094"/>
              <a:gd name="f98" fmla="val 1128"/>
              <a:gd name="f99" fmla="val 1085"/>
              <a:gd name="f100" fmla="val 1076"/>
              <a:gd name="f101" fmla="val 1132"/>
              <a:gd name="f102" fmla="val 1067"/>
              <a:gd name="f103" fmla="val 1133"/>
              <a:gd name="f104" fmla="val 1058"/>
              <a:gd name="f105" fmla="val 1135"/>
              <a:gd name="f106" fmla="val 1049"/>
              <a:gd name="f107" fmla="val 1136"/>
              <a:gd name="f108" fmla="val 1040"/>
              <a:gd name="f109" fmla="val 1137"/>
              <a:gd name="f110" fmla="val 1031"/>
              <a:gd name="f111" fmla="val 1138"/>
              <a:gd name="f112" fmla="val 1021"/>
              <a:gd name="f113" fmla="val 1139"/>
              <a:gd name="f114" fmla="val 1002"/>
              <a:gd name="f115" fmla="val 984"/>
              <a:gd name="f116" fmla="val 974"/>
              <a:gd name="f117" fmla="val 668"/>
              <a:gd name="f118" fmla="val 884"/>
              <a:gd name="f119" fmla="val 421"/>
              <a:gd name="f120" fmla="val 255"/>
              <a:gd name="f121" fmla="val 1"/>
              <a:gd name="f122" fmla="val 2"/>
              <a:gd name="f123" fmla="val 3"/>
              <a:gd name="f124" fmla="val 4"/>
              <a:gd name="f125" fmla="val 5"/>
              <a:gd name="f126" fmla="val 7"/>
              <a:gd name="f127" fmla="val 8"/>
              <a:gd name="f128" fmla="val 10"/>
              <a:gd name="f129" fmla="val 12"/>
              <a:gd name="f130" fmla="val 14"/>
              <a:gd name="f131" fmla="val 16"/>
              <a:gd name="f132" fmla="val 19"/>
              <a:gd name="f133" fmla="+- 0 0 -90"/>
              <a:gd name="f134" fmla="*/ f4 1 1140"/>
              <a:gd name="f135" fmla="*/ f5 1 1237"/>
              <a:gd name="f136" fmla="+- f8 0 f6"/>
              <a:gd name="f137" fmla="+- f7 0 f6"/>
              <a:gd name="f138" fmla="*/ f133 f0 1"/>
              <a:gd name="f139" fmla="*/ f137 1 1140"/>
              <a:gd name="f140" fmla="*/ f136 1 1237"/>
              <a:gd name="f141" fmla="*/ 609 f137 1"/>
              <a:gd name="f142" fmla="*/ 422 f136 1"/>
              <a:gd name="f143" fmla="*/ 814 f137 1"/>
              <a:gd name="f144" fmla="*/ 261 f136 1"/>
              <a:gd name="f145" fmla="*/ 936 f137 1"/>
              <a:gd name="f146" fmla="*/ 175 f136 1"/>
              <a:gd name="f147" fmla="*/ 1047 f137 1"/>
              <a:gd name="f148" fmla="*/ 658 f136 1"/>
              <a:gd name="f149" fmla="*/ 115 f137 1"/>
              <a:gd name="f150" fmla="*/ 635 f136 1"/>
              <a:gd name="f151" fmla="*/ 349 f137 1"/>
              <a:gd name="f152" fmla="*/ 230 f136 1"/>
              <a:gd name="f153" fmla="*/ 533 f137 1"/>
              <a:gd name="f154" fmla="*/ 426 f136 1"/>
              <a:gd name="f155" fmla="*/ 24 f137 1"/>
              <a:gd name="f156" fmla="*/ 1141 f136 1"/>
              <a:gd name="f157" fmla="*/ 122 f137 1"/>
              <a:gd name="f158" fmla="*/ 1134 f136 1"/>
              <a:gd name="f159" fmla="*/ 104 f137 1"/>
              <a:gd name="f160" fmla="*/ 1083 f136 1"/>
              <a:gd name="f161" fmla="*/ 92 f137 1"/>
              <a:gd name="f162" fmla="*/ 1039 f136 1"/>
              <a:gd name="f163" fmla="*/ 85 f137 1"/>
              <a:gd name="f164" fmla="*/ 993 f136 1"/>
              <a:gd name="f165" fmla="*/ 82 f137 1"/>
              <a:gd name="f166" fmla="*/ 945 f136 1"/>
              <a:gd name="f167" fmla="*/ 570 f137 1"/>
              <a:gd name="f168" fmla="*/ 479 f136 1"/>
              <a:gd name="f169" fmla="*/ 1057 f137 1"/>
              <a:gd name="f170" fmla="*/ 1048 f137 1"/>
              <a:gd name="f171" fmla="*/ 1018 f137 1"/>
              <a:gd name="f172" fmla="*/ 1125 f136 1"/>
              <a:gd name="f173" fmla="*/ 1011 f137 1"/>
              <a:gd name="f174" fmla="*/ 1150 f136 1"/>
              <a:gd name="f175" fmla="*/ 1114 f137 1"/>
              <a:gd name="f176" fmla="*/ 1123 f137 1"/>
              <a:gd name="f177" fmla="*/ 1112 f136 1"/>
              <a:gd name="f178" fmla="*/ 1128 f137 1"/>
              <a:gd name="f179" fmla="*/ 1085 f136 1"/>
              <a:gd name="f180" fmla="*/ 1133 f137 1"/>
              <a:gd name="f181" fmla="*/ 1058 f136 1"/>
              <a:gd name="f182" fmla="*/ 1137 f137 1"/>
              <a:gd name="f183" fmla="*/ 1031 f136 1"/>
              <a:gd name="f184" fmla="*/ 1139 f137 1"/>
              <a:gd name="f185" fmla="*/ 1002 f136 1"/>
              <a:gd name="f186" fmla="*/ 1140 f137 1"/>
              <a:gd name="f187" fmla="*/ 974 f136 1"/>
              <a:gd name="f188" fmla="*/ 421 f136 1"/>
              <a:gd name="f189" fmla="*/ 0 f137 1"/>
              <a:gd name="f190" fmla="*/ 1 f137 1"/>
              <a:gd name="f191" fmla="*/ 3 f137 1"/>
              <a:gd name="f192" fmla="*/ 7 f137 1"/>
              <a:gd name="f193" fmla="*/ 12 f137 1"/>
              <a:gd name="f194" fmla="*/ 16 f137 1"/>
              <a:gd name="f195" fmla="*/ f138 1 f3"/>
              <a:gd name="f196" fmla="*/ f141 1 1140"/>
              <a:gd name="f197" fmla="*/ f142 1 1237"/>
              <a:gd name="f198" fmla="*/ f143 1 1140"/>
              <a:gd name="f199" fmla="*/ f144 1 1237"/>
              <a:gd name="f200" fmla="*/ f145 1 1140"/>
              <a:gd name="f201" fmla="*/ f146 1 1237"/>
              <a:gd name="f202" fmla="*/ f147 1 1140"/>
              <a:gd name="f203" fmla="*/ f148 1 1237"/>
              <a:gd name="f204" fmla="*/ f149 1 1140"/>
              <a:gd name="f205" fmla="*/ f150 1 1237"/>
              <a:gd name="f206" fmla="*/ f151 1 1140"/>
              <a:gd name="f207" fmla="*/ f152 1 1237"/>
              <a:gd name="f208" fmla="*/ f153 1 1140"/>
              <a:gd name="f209" fmla="*/ f154 1 1237"/>
              <a:gd name="f210" fmla="*/ f155 1 1140"/>
              <a:gd name="f211" fmla="*/ f156 1 1237"/>
              <a:gd name="f212" fmla="*/ f157 1 1140"/>
              <a:gd name="f213" fmla="*/ f158 1 1237"/>
              <a:gd name="f214" fmla="*/ f159 1 1140"/>
              <a:gd name="f215" fmla="*/ f160 1 1237"/>
              <a:gd name="f216" fmla="*/ f161 1 1140"/>
              <a:gd name="f217" fmla="*/ f162 1 1237"/>
              <a:gd name="f218" fmla="*/ f163 1 1140"/>
              <a:gd name="f219" fmla="*/ f164 1 1237"/>
              <a:gd name="f220" fmla="*/ f165 1 1140"/>
              <a:gd name="f221" fmla="*/ f166 1 1237"/>
              <a:gd name="f222" fmla="*/ f167 1 1140"/>
              <a:gd name="f223" fmla="*/ f168 1 1237"/>
              <a:gd name="f224" fmla="*/ f169 1 1140"/>
              <a:gd name="f225" fmla="*/ f170 1 1140"/>
              <a:gd name="f226" fmla="*/ f171 1 1140"/>
              <a:gd name="f227" fmla="*/ f172 1 1237"/>
              <a:gd name="f228" fmla="*/ f173 1 1140"/>
              <a:gd name="f229" fmla="*/ f174 1 1237"/>
              <a:gd name="f230" fmla="*/ f175 1 1140"/>
              <a:gd name="f231" fmla="*/ f176 1 1140"/>
              <a:gd name="f232" fmla="*/ f177 1 1237"/>
              <a:gd name="f233" fmla="*/ f178 1 1140"/>
              <a:gd name="f234" fmla="*/ f179 1 1237"/>
              <a:gd name="f235" fmla="*/ f180 1 1140"/>
              <a:gd name="f236" fmla="*/ f181 1 1237"/>
              <a:gd name="f237" fmla="*/ f182 1 1140"/>
              <a:gd name="f238" fmla="*/ f183 1 1237"/>
              <a:gd name="f239" fmla="*/ f184 1 1140"/>
              <a:gd name="f240" fmla="*/ f185 1 1237"/>
              <a:gd name="f241" fmla="*/ f186 1 1140"/>
              <a:gd name="f242" fmla="*/ f187 1 1237"/>
              <a:gd name="f243" fmla="*/ f188 1 1237"/>
              <a:gd name="f244" fmla="*/ f189 1 1140"/>
              <a:gd name="f245" fmla="*/ f190 1 1140"/>
              <a:gd name="f246" fmla="*/ f191 1 1140"/>
              <a:gd name="f247" fmla="*/ f192 1 1140"/>
              <a:gd name="f248" fmla="*/ f193 1 1140"/>
              <a:gd name="f249" fmla="*/ f194 1 1140"/>
              <a:gd name="f250" fmla="*/ 0 1 f139"/>
              <a:gd name="f251" fmla="*/ f7 1 f139"/>
              <a:gd name="f252" fmla="*/ 0 1 f140"/>
              <a:gd name="f253" fmla="*/ f8 1 f140"/>
              <a:gd name="f254" fmla="+- f195 0 f1"/>
              <a:gd name="f255" fmla="*/ f196 1 f139"/>
              <a:gd name="f256" fmla="*/ f197 1 f140"/>
              <a:gd name="f257" fmla="*/ f198 1 f139"/>
              <a:gd name="f258" fmla="*/ f199 1 f140"/>
              <a:gd name="f259" fmla="*/ f200 1 f139"/>
              <a:gd name="f260" fmla="*/ f201 1 f140"/>
              <a:gd name="f261" fmla="*/ f202 1 f139"/>
              <a:gd name="f262" fmla="*/ f203 1 f140"/>
              <a:gd name="f263" fmla="*/ f204 1 f139"/>
              <a:gd name="f264" fmla="*/ f205 1 f140"/>
              <a:gd name="f265" fmla="*/ f206 1 f139"/>
              <a:gd name="f266" fmla="*/ f207 1 f140"/>
              <a:gd name="f267" fmla="*/ f208 1 f139"/>
              <a:gd name="f268" fmla="*/ f209 1 f140"/>
              <a:gd name="f269" fmla="*/ f210 1 f139"/>
              <a:gd name="f270" fmla="*/ f211 1 f140"/>
              <a:gd name="f271" fmla="*/ f212 1 f139"/>
              <a:gd name="f272" fmla="*/ f213 1 f140"/>
              <a:gd name="f273" fmla="*/ f214 1 f139"/>
              <a:gd name="f274" fmla="*/ f215 1 f140"/>
              <a:gd name="f275" fmla="*/ f216 1 f139"/>
              <a:gd name="f276" fmla="*/ f217 1 f140"/>
              <a:gd name="f277" fmla="*/ f218 1 f139"/>
              <a:gd name="f278" fmla="*/ f219 1 f140"/>
              <a:gd name="f279" fmla="*/ f220 1 f139"/>
              <a:gd name="f280" fmla="*/ f221 1 f140"/>
              <a:gd name="f281" fmla="*/ f222 1 f139"/>
              <a:gd name="f282" fmla="*/ f223 1 f140"/>
              <a:gd name="f283" fmla="*/ f224 1 f139"/>
              <a:gd name="f284" fmla="*/ f225 1 f139"/>
              <a:gd name="f285" fmla="*/ f226 1 f139"/>
              <a:gd name="f286" fmla="*/ f227 1 f140"/>
              <a:gd name="f287" fmla="*/ f228 1 f139"/>
              <a:gd name="f288" fmla="*/ f229 1 f140"/>
              <a:gd name="f289" fmla="*/ f230 1 f139"/>
              <a:gd name="f290" fmla="*/ f231 1 f139"/>
              <a:gd name="f291" fmla="*/ f232 1 f140"/>
              <a:gd name="f292" fmla="*/ f233 1 f139"/>
              <a:gd name="f293" fmla="*/ f234 1 f140"/>
              <a:gd name="f294" fmla="*/ f235 1 f139"/>
              <a:gd name="f295" fmla="*/ f236 1 f140"/>
              <a:gd name="f296" fmla="*/ f237 1 f139"/>
              <a:gd name="f297" fmla="*/ f238 1 f140"/>
              <a:gd name="f298" fmla="*/ f239 1 f139"/>
              <a:gd name="f299" fmla="*/ f240 1 f140"/>
              <a:gd name="f300" fmla="*/ f241 1 f139"/>
              <a:gd name="f301" fmla="*/ f242 1 f140"/>
              <a:gd name="f302" fmla="*/ f243 1 f140"/>
              <a:gd name="f303" fmla="*/ f244 1 f139"/>
              <a:gd name="f304" fmla="*/ f245 1 f139"/>
              <a:gd name="f305" fmla="*/ f246 1 f139"/>
              <a:gd name="f306" fmla="*/ f247 1 f139"/>
              <a:gd name="f307" fmla="*/ f248 1 f139"/>
              <a:gd name="f308" fmla="*/ f249 1 f139"/>
              <a:gd name="f309" fmla="*/ f250 f134 1"/>
              <a:gd name="f310" fmla="*/ f251 f134 1"/>
              <a:gd name="f311" fmla="*/ f253 f135 1"/>
              <a:gd name="f312" fmla="*/ f252 f135 1"/>
              <a:gd name="f313" fmla="*/ f255 f134 1"/>
              <a:gd name="f314" fmla="*/ f256 f135 1"/>
              <a:gd name="f315" fmla="*/ f257 f134 1"/>
              <a:gd name="f316" fmla="*/ f258 f135 1"/>
              <a:gd name="f317" fmla="*/ f259 f134 1"/>
              <a:gd name="f318" fmla="*/ f260 f135 1"/>
              <a:gd name="f319" fmla="*/ f261 f134 1"/>
              <a:gd name="f320" fmla="*/ f262 f135 1"/>
              <a:gd name="f321" fmla="*/ f263 f134 1"/>
              <a:gd name="f322" fmla="*/ f264 f135 1"/>
              <a:gd name="f323" fmla="*/ f265 f134 1"/>
              <a:gd name="f324" fmla="*/ f266 f135 1"/>
              <a:gd name="f325" fmla="*/ f267 f134 1"/>
              <a:gd name="f326" fmla="*/ f268 f135 1"/>
              <a:gd name="f327" fmla="*/ f269 f134 1"/>
              <a:gd name="f328" fmla="*/ f270 f135 1"/>
              <a:gd name="f329" fmla="*/ f271 f134 1"/>
              <a:gd name="f330" fmla="*/ f272 f135 1"/>
              <a:gd name="f331" fmla="*/ f273 f134 1"/>
              <a:gd name="f332" fmla="*/ f274 f135 1"/>
              <a:gd name="f333" fmla="*/ f275 f134 1"/>
              <a:gd name="f334" fmla="*/ f276 f135 1"/>
              <a:gd name="f335" fmla="*/ f277 f134 1"/>
              <a:gd name="f336" fmla="*/ f278 f135 1"/>
              <a:gd name="f337" fmla="*/ f279 f134 1"/>
              <a:gd name="f338" fmla="*/ f280 f135 1"/>
              <a:gd name="f339" fmla="*/ f281 f134 1"/>
              <a:gd name="f340" fmla="*/ f282 f135 1"/>
              <a:gd name="f341" fmla="*/ f283 f134 1"/>
              <a:gd name="f342" fmla="*/ f284 f134 1"/>
              <a:gd name="f343" fmla="*/ f285 f134 1"/>
              <a:gd name="f344" fmla="*/ f286 f135 1"/>
              <a:gd name="f345" fmla="*/ f287 f134 1"/>
              <a:gd name="f346" fmla="*/ f288 f135 1"/>
              <a:gd name="f347" fmla="*/ f289 f134 1"/>
              <a:gd name="f348" fmla="*/ f290 f134 1"/>
              <a:gd name="f349" fmla="*/ f291 f135 1"/>
              <a:gd name="f350" fmla="*/ f292 f134 1"/>
              <a:gd name="f351" fmla="*/ f293 f135 1"/>
              <a:gd name="f352" fmla="*/ f294 f134 1"/>
              <a:gd name="f353" fmla="*/ f295 f135 1"/>
              <a:gd name="f354" fmla="*/ f296 f134 1"/>
              <a:gd name="f355" fmla="*/ f297 f135 1"/>
              <a:gd name="f356" fmla="*/ f298 f134 1"/>
              <a:gd name="f357" fmla="*/ f299 f135 1"/>
              <a:gd name="f358" fmla="*/ f300 f134 1"/>
              <a:gd name="f359" fmla="*/ f301 f135 1"/>
              <a:gd name="f360" fmla="*/ f302 f135 1"/>
              <a:gd name="f361" fmla="*/ f303 f134 1"/>
              <a:gd name="f362" fmla="*/ f304 f134 1"/>
              <a:gd name="f363" fmla="*/ f305 f134 1"/>
              <a:gd name="f364" fmla="*/ f306 f134 1"/>
              <a:gd name="f365" fmla="*/ f307 f134 1"/>
              <a:gd name="f366" fmla="*/ f308 f1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4">
                <a:pos x="f313" y="f314"/>
              </a:cxn>
              <a:cxn ang="f254">
                <a:pos x="f315" y="f316"/>
              </a:cxn>
              <a:cxn ang="f254">
                <a:pos x="f317" y="f318"/>
              </a:cxn>
              <a:cxn ang="f254">
                <a:pos x="f319" y="f320"/>
              </a:cxn>
              <a:cxn ang="f254">
                <a:pos x="f321" y="f322"/>
              </a:cxn>
              <a:cxn ang="f254">
                <a:pos x="f323" y="f324"/>
              </a:cxn>
              <a:cxn ang="f254">
                <a:pos x="f325" y="f326"/>
              </a:cxn>
              <a:cxn ang="f254">
                <a:pos x="f327" y="f328"/>
              </a:cxn>
              <a:cxn ang="f254">
                <a:pos x="f329" y="f330"/>
              </a:cxn>
              <a:cxn ang="f254">
                <a:pos x="f331" y="f332"/>
              </a:cxn>
              <a:cxn ang="f254">
                <a:pos x="f333" y="f334"/>
              </a:cxn>
              <a:cxn ang="f254">
                <a:pos x="f335" y="f336"/>
              </a:cxn>
              <a:cxn ang="f254">
                <a:pos x="f337" y="f338"/>
              </a:cxn>
              <a:cxn ang="f254">
                <a:pos x="f339" y="f340"/>
              </a:cxn>
              <a:cxn ang="f254">
                <a:pos x="f341" y="f338"/>
              </a:cxn>
              <a:cxn ang="f254">
                <a:pos x="f342" y="f334"/>
              </a:cxn>
              <a:cxn ang="f254">
                <a:pos x="f343" y="f344"/>
              </a:cxn>
              <a:cxn ang="f254">
                <a:pos x="f345" y="f346"/>
              </a:cxn>
              <a:cxn ang="f254">
                <a:pos x="f347" y="f328"/>
              </a:cxn>
              <a:cxn ang="f254">
                <a:pos x="f348" y="f349"/>
              </a:cxn>
              <a:cxn ang="f254">
                <a:pos x="f350" y="f351"/>
              </a:cxn>
              <a:cxn ang="f254">
                <a:pos x="f352" y="f353"/>
              </a:cxn>
              <a:cxn ang="f254">
                <a:pos x="f354" y="f355"/>
              </a:cxn>
              <a:cxn ang="f254">
                <a:pos x="f356" y="f357"/>
              </a:cxn>
              <a:cxn ang="f254">
                <a:pos x="f358" y="f359"/>
              </a:cxn>
              <a:cxn ang="f254">
                <a:pos x="f339" y="f360"/>
              </a:cxn>
              <a:cxn ang="f254">
                <a:pos x="f361" y="f359"/>
              </a:cxn>
              <a:cxn ang="f254">
                <a:pos x="f362" y="f357"/>
              </a:cxn>
              <a:cxn ang="f254">
                <a:pos x="f363" y="f355"/>
              </a:cxn>
              <a:cxn ang="f254">
                <a:pos x="f364" y="f353"/>
              </a:cxn>
              <a:cxn ang="f254">
                <a:pos x="f365" y="f351"/>
              </a:cxn>
              <a:cxn ang="f254">
                <a:pos x="f366" y="f349"/>
              </a:cxn>
              <a:cxn ang="f254">
                <a:pos x="f327" y="f328"/>
              </a:cxn>
            </a:cxnLst>
            <a:rect l="f309" t="f312" r="f310" b="f311"/>
            <a:pathLst>
              <a:path w="1140" h="1237">
                <a:moveTo>
                  <a:pt x="f9" y="f10"/>
                </a:move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3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moveTo>
                  <a:pt x="f28" y="f29"/>
                </a:moveTo>
                <a:cubicBezTo>
                  <a:pt x="f30" y="f31"/>
                  <a:pt x="f32" y="f6"/>
                  <a:pt x="f33" y="f34"/>
                </a:cubicBezTo>
                <a:cubicBezTo>
                  <a:pt x="f35" y="f36"/>
                  <a:pt x="f37" y="f2"/>
                  <a:pt x="f38" y="f39"/>
                </a:cubicBezTo>
                <a:moveTo>
                  <a:pt x="f40" y="f41"/>
                </a:moveTo>
                <a:cubicBezTo>
                  <a:pt x="f42" y="f8"/>
                  <a:pt x="f43" y="f44"/>
                  <a:pt x="f45" y="f46"/>
                </a:cubicBezTo>
                <a:cubicBezTo>
                  <a:pt x="f43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59"/>
                  <a:pt x="f60" y="f61"/>
                  <a:pt x="f62" y="f63"/>
                </a:cubicBezTo>
                <a:cubicBezTo>
                  <a:pt x="f64" y="f65"/>
                  <a:pt x="f66" y="f67"/>
                  <a:pt x="f66" y="f68"/>
                </a:cubicBezTo>
                <a:cubicBezTo>
                  <a:pt x="f66" y="f69"/>
                  <a:pt x="f70" y="f71"/>
                  <a:pt x="f72" y="f71"/>
                </a:cubicBezTo>
                <a:cubicBezTo>
                  <a:pt x="f73" y="f71"/>
                  <a:pt x="f74" y="f69"/>
                  <a:pt x="f74" y="f68"/>
                </a:cubicBezTo>
                <a:cubicBezTo>
                  <a:pt x="f74" y="f65"/>
                  <a:pt x="f55" y="f61"/>
                  <a:pt x="f75" y="f57"/>
                </a:cubicBezTo>
                <a:cubicBezTo>
                  <a:pt x="f76" y="f53"/>
                  <a:pt x="f77" y="f78"/>
                  <a:pt x="f79" y="f80"/>
                </a:cubicBezTo>
                <a:cubicBezTo>
                  <a:pt x="f81" y="f82"/>
                  <a:pt x="f83" y="f44"/>
                  <a:pt x="f84" y="f85"/>
                </a:cubicBezTo>
                <a:cubicBezTo>
                  <a:pt x="f86" y="f87"/>
                  <a:pt x="f88" y="f89"/>
                  <a:pt x="f90" y="f41"/>
                </a:cubicBezTo>
                <a:cubicBezTo>
                  <a:pt x="f91" y="f92"/>
                  <a:pt x="f93" y="f93"/>
                  <a:pt x="f47" y="f94"/>
                </a:cubicBezTo>
                <a:cubicBezTo>
                  <a:pt x="f80" y="f95"/>
                  <a:pt x="f96" y="f97"/>
                  <a:pt x="f98" y="f99"/>
                </a:cubicBezTo>
                <a:cubicBezTo>
                  <a:pt x="f92" y="f100"/>
                  <a:pt x="f101" y="f102"/>
                  <a:pt x="f103" y="f104"/>
                </a:cubicBezTo>
                <a:cubicBezTo>
                  <a:pt x="f105" y="f106"/>
                  <a:pt x="f107" y="f108"/>
                  <a:pt x="f109" y="f110"/>
                </a:cubicBezTo>
                <a:cubicBezTo>
                  <a:pt x="f111" y="f112"/>
                  <a:pt x="f113" y="f86"/>
                  <a:pt x="f113" y="f114"/>
                </a:cubicBezTo>
                <a:cubicBezTo>
                  <a:pt x="f7" y="f63"/>
                  <a:pt x="f7" y="f115"/>
                  <a:pt x="f7" y="f116"/>
                </a:cubicBezTo>
                <a:cubicBezTo>
                  <a:pt x="f7" y="f117"/>
                  <a:pt x="f118" y="f119"/>
                  <a:pt x="f72" y="f119"/>
                </a:cubicBezTo>
                <a:cubicBezTo>
                  <a:pt x="f120" y="f119"/>
                  <a:pt x="f6" y="f117"/>
                  <a:pt x="f6" y="f116"/>
                </a:cubicBezTo>
                <a:cubicBezTo>
                  <a:pt x="f6" y="f115"/>
                  <a:pt x="f6" y="f63"/>
                  <a:pt x="f121" y="f114"/>
                </a:cubicBezTo>
                <a:cubicBezTo>
                  <a:pt x="f121" y="f86"/>
                  <a:pt x="f122" y="f112"/>
                  <a:pt x="f123" y="f110"/>
                </a:cubicBezTo>
                <a:cubicBezTo>
                  <a:pt x="f124" y="f108"/>
                  <a:pt x="f125" y="f106"/>
                  <a:pt x="f126" y="f104"/>
                </a:cubicBezTo>
                <a:cubicBezTo>
                  <a:pt x="f127" y="f102"/>
                  <a:pt x="f128" y="f100"/>
                  <a:pt x="f129" y="f99"/>
                </a:cubicBezTo>
                <a:cubicBezTo>
                  <a:pt x="f130" y="f97"/>
                  <a:pt x="f130" y="f95"/>
                  <a:pt x="f131" y="f94"/>
                </a:cubicBezTo>
                <a:cubicBezTo>
                  <a:pt x="f132" y="f93"/>
                  <a:pt x="f132" y="f98"/>
                  <a:pt x="f40" y="f41"/>
                </a:cubicBezTo>
                <a:close/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8" name="Freeform 200"/>
          <p:cNvSpPr/>
          <p:nvPr/>
        </p:nvSpPr>
        <p:spPr>
          <a:xfrm>
            <a:off x="6112087" y="1537115"/>
            <a:ext cx="2799225" cy="37837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092"/>
              <a:gd name="f7" fmla="val 2825"/>
              <a:gd name="f8" fmla="val 144"/>
              <a:gd name="f9" fmla="val 1946"/>
              <a:gd name="f10" fmla="val 2"/>
              <a:gd name="f11" fmla="val 2020"/>
              <a:gd name="f12" fmla="val 2091"/>
              <a:gd name="f13" fmla="val 87"/>
              <a:gd name="f14" fmla="val 197"/>
              <a:gd name="f15" fmla="val 2627"/>
              <a:gd name="f16" fmla="val 2730"/>
              <a:gd name="f17" fmla="val 2017"/>
              <a:gd name="f18" fmla="val 2824"/>
              <a:gd name="f19" fmla="val 1945"/>
              <a:gd name="f20" fmla="val 146"/>
              <a:gd name="f21" fmla="val 65"/>
              <a:gd name="f22" fmla="val 2739"/>
              <a:gd name="f23" fmla="val 2628"/>
              <a:gd name="f24" fmla="val 198"/>
              <a:gd name="f25" fmla="val 1"/>
              <a:gd name="f26" fmla="val 93"/>
              <a:gd name="f27" fmla="val 67"/>
              <a:gd name="f28" fmla="+- 0 0 -90"/>
              <a:gd name="f29" fmla="*/ f3 1 2092"/>
              <a:gd name="f30" fmla="*/ f4 1 2825"/>
              <a:gd name="f31" fmla="+- f7 0 f5"/>
              <a:gd name="f32" fmla="+- f6 0 f5"/>
              <a:gd name="f33" fmla="*/ f28 f0 1"/>
              <a:gd name="f34" fmla="*/ f32 1 2092"/>
              <a:gd name="f35" fmla="*/ f31 1 2825"/>
              <a:gd name="f36" fmla="*/ 144 f32 1"/>
              <a:gd name="f37" fmla="*/ 0 f31 1"/>
              <a:gd name="f38" fmla="*/ 1946 f32 1"/>
              <a:gd name="f39" fmla="*/ 2 f31 1"/>
              <a:gd name="f40" fmla="*/ 2092 f32 1"/>
              <a:gd name="f41" fmla="*/ 197 f31 1"/>
              <a:gd name="f42" fmla="*/ 2627 f31 1"/>
              <a:gd name="f43" fmla="*/ 1945 f32 1"/>
              <a:gd name="f44" fmla="*/ 2825 f31 1"/>
              <a:gd name="f45" fmla="*/ 146 f32 1"/>
              <a:gd name="f46" fmla="*/ 0 f32 1"/>
              <a:gd name="f47" fmla="*/ 2628 f31 1"/>
              <a:gd name="f48" fmla="*/ 2 f32 1"/>
              <a:gd name="f49" fmla="*/ 198 f31 1"/>
              <a:gd name="f50" fmla="*/ f33 1 f2"/>
              <a:gd name="f51" fmla="*/ f36 1 2092"/>
              <a:gd name="f52" fmla="*/ f37 1 2825"/>
              <a:gd name="f53" fmla="*/ f38 1 2092"/>
              <a:gd name="f54" fmla="*/ f39 1 2825"/>
              <a:gd name="f55" fmla="*/ f40 1 2092"/>
              <a:gd name="f56" fmla="*/ f41 1 2825"/>
              <a:gd name="f57" fmla="*/ f42 1 2825"/>
              <a:gd name="f58" fmla="*/ f43 1 2092"/>
              <a:gd name="f59" fmla="*/ f44 1 2825"/>
              <a:gd name="f60" fmla="*/ f45 1 2092"/>
              <a:gd name="f61" fmla="*/ f46 1 2092"/>
              <a:gd name="f62" fmla="*/ f47 1 2825"/>
              <a:gd name="f63" fmla="*/ f48 1 2092"/>
              <a:gd name="f64" fmla="*/ f49 1 2825"/>
              <a:gd name="f65" fmla="*/ 0 1 f34"/>
              <a:gd name="f66" fmla="*/ f6 1 f34"/>
              <a:gd name="f67" fmla="*/ 0 1 f35"/>
              <a:gd name="f68" fmla="*/ f7 1 f35"/>
              <a:gd name="f69" fmla="+- f50 0 f1"/>
              <a:gd name="f70" fmla="*/ f51 1 f34"/>
              <a:gd name="f71" fmla="*/ f52 1 f35"/>
              <a:gd name="f72" fmla="*/ f53 1 f34"/>
              <a:gd name="f73" fmla="*/ f54 1 f35"/>
              <a:gd name="f74" fmla="*/ f55 1 f34"/>
              <a:gd name="f75" fmla="*/ f56 1 f35"/>
              <a:gd name="f76" fmla="*/ f57 1 f35"/>
              <a:gd name="f77" fmla="*/ f58 1 f34"/>
              <a:gd name="f78" fmla="*/ f59 1 f35"/>
              <a:gd name="f79" fmla="*/ f60 1 f34"/>
              <a:gd name="f80" fmla="*/ f61 1 f34"/>
              <a:gd name="f81" fmla="*/ f62 1 f35"/>
              <a:gd name="f82" fmla="*/ f63 1 f34"/>
              <a:gd name="f83" fmla="*/ f64 1 f35"/>
              <a:gd name="f84" fmla="*/ f65 f29 1"/>
              <a:gd name="f85" fmla="*/ f66 f29 1"/>
              <a:gd name="f86" fmla="*/ f68 f30 1"/>
              <a:gd name="f87" fmla="*/ f67 f30 1"/>
              <a:gd name="f88" fmla="*/ f70 f29 1"/>
              <a:gd name="f89" fmla="*/ f71 f30 1"/>
              <a:gd name="f90" fmla="*/ f72 f29 1"/>
              <a:gd name="f91" fmla="*/ f73 f30 1"/>
              <a:gd name="f92" fmla="*/ f74 f29 1"/>
              <a:gd name="f93" fmla="*/ f75 f30 1"/>
              <a:gd name="f94" fmla="*/ f76 f30 1"/>
              <a:gd name="f95" fmla="*/ f77 f29 1"/>
              <a:gd name="f96" fmla="*/ f78 f30 1"/>
              <a:gd name="f97" fmla="*/ f79 f29 1"/>
              <a:gd name="f98" fmla="*/ f80 f29 1"/>
              <a:gd name="f99" fmla="*/ f81 f30 1"/>
              <a:gd name="f100" fmla="*/ f82 f29 1"/>
              <a:gd name="f101" fmla="*/ f83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9">
                <a:pos x="f88" y="f89"/>
              </a:cxn>
              <a:cxn ang="f69">
                <a:pos x="f90" y="f91"/>
              </a:cxn>
              <a:cxn ang="f69">
                <a:pos x="f92" y="f93"/>
              </a:cxn>
              <a:cxn ang="f69">
                <a:pos x="f92" y="f94"/>
              </a:cxn>
              <a:cxn ang="f69">
                <a:pos x="f95" y="f96"/>
              </a:cxn>
              <a:cxn ang="f69">
                <a:pos x="f97" y="f96"/>
              </a:cxn>
              <a:cxn ang="f69">
                <a:pos x="f98" y="f99"/>
              </a:cxn>
              <a:cxn ang="f69">
                <a:pos x="f100" y="f101"/>
              </a:cxn>
              <a:cxn ang="f69">
                <a:pos x="f88" y="f89"/>
              </a:cxn>
            </a:cxnLst>
            <a:rect l="f84" t="f87" r="f85" b="f86"/>
            <a:pathLst>
              <a:path w="2092" h="2825">
                <a:moveTo>
                  <a:pt x="f8" y="f5"/>
                </a:moveTo>
                <a:lnTo>
                  <a:pt x="f9" y="f10"/>
                </a:lnTo>
                <a:cubicBezTo>
                  <a:pt x="f11" y="f10"/>
                  <a:pt x="f12" y="f13"/>
                  <a:pt x="f6" y="f14"/>
                </a:cubicBezTo>
                <a:lnTo>
                  <a:pt x="f6" y="f15"/>
                </a:lnTo>
                <a:cubicBezTo>
                  <a:pt x="f6" y="f16"/>
                  <a:pt x="f17" y="f18"/>
                  <a:pt x="f19" y="f7"/>
                </a:cubicBezTo>
                <a:lnTo>
                  <a:pt x="f20" y="f7"/>
                </a:lnTo>
                <a:cubicBezTo>
                  <a:pt x="f21" y="f18"/>
                  <a:pt x="f10" y="f22"/>
                  <a:pt x="f5" y="f23"/>
                </a:cubicBezTo>
                <a:lnTo>
                  <a:pt x="f10" y="f24"/>
                </a:lnTo>
                <a:cubicBezTo>
                  <a:pt x="f25" y="f26"/>
                  <a:pt x="f27" y="f10"/>
                  <a:pt x="f8" y="f5"/>
                </a:cubicBezTo>
                <a:close/>
              </a:path>
            </a:pathLst>
          </a:custGeom>
          <a:noFill/>
          <a:ln w="4764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9" name="Freeform 201"/>
          <p:cNvSpPr/>
          <p:nvPr/>
        </p:nvSpPr>
        <p:spPr>
          <a:xfrm>
            <a:off x="6916457" y="4162586"/>
            <a:ext cx="212360" cy="167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"/>
              <a:gd name="f7" fmla="val 127"/>
              <a:gd name="f8" fmla="val 124"/>
              <a:gd name="f9" fmla="val 105"/>
              <a:gd name="f10" fmla="val 78"/>
              <a:gd name="f11" fmla="val 22"/>
              <a:gd name="f12" fmla="val 52"/>
              <a:gd name="f13" fmla="val 33"/>
              <a:gd name="f14" fmla="val 17"/>
              <a:gd name="f15" fmla="val 44"/>
              <a:gd name="f16" fmla="val 106"/>
              <a:gd name="f17" fmla="val 70"/>
              <a:gd name="f18" fmla="val 87"/>
              <a:gd name="f19" fmla="val 114"/>
              <a:gd name="f20" fmla="val 107"/>
              <a:gd name="f21" fmla="val 140"/>
              <a:gd name="f22" fmla="+- 0 0 -90"/>
              <a:gd name="f23" fmla="*/ f3 1 157"/>
              <a:gd name="f24" fmla="*/ f4 1 127"/>
              <a:gd name="f25" fmla="+- f7 0 f5"/>
              <a:gd name="f26" fmla="+- f6 0 f5"/>
              <a:gd name="f27" fmla="*/ f22 f0 1"/>
              <a:gd name="f28" fmla="*/ f26 1 157"/>
              <a:gd name="f29" fmla="*/ f25 1 127"/>
              <a:gd name="f30" fmla="*/ 157 f26 1"/>
              <a:gd name="f31" fmla="*/ 0 f25 1"/>
              <a:gd name="f32" fmla="*/ 124 f26 1"/>
              <a:gd name="f33" fmla="*/ 127 f25 1"/>
              <a:gd name="f34" fmla="*/ 105 f26 1"/>
              <a:gd name="f35" fmla="*/ 78 f26 1"/>
              <a:gd name="f36" fmla="*/ 22 f25 1"/>
              <a:gd name="f37" fmla="*/ 52 f26 1"/>
              <a:gd name="f38" fmla="*/ 33 f26 1"/>
              <a:gd name="f39" fmla="*/ 0 f26 1"/>
              <a:gd name="f40" fmla="*/ 17 f26 1"/>
              <a:gd name="f41" fmla="*/ 44 f26 1"/>
              <a:gd name="f42" fmla="*/ 106 f25 1"/>
              <a:gd name="f43" fmla="*/ 70 f26 1"/>
              <a:gd name="f44" fmla="*/ 87 f26 1"/>
              <a:gd name="f45" fmla="*/ 114 f26 1"/>
              <a:gd name="f46" fmla="*/ 107 f25 1"/>
              <a:gd name="f47" fmla="*/ 140 f26 1"/>
              <a:gd name="f48" fmla="*/ f27 1 f2"/>
              <a:gd name="f49" fmla="*/ f30 1 157"/>
              <a:gd name="f50" fmla="*/ f31 1 127"/>
              <a:gd name="f51" fmla="*/ f32 1 157"/>
              <a:gd name="f52" fmla="*/ f33 1 127"/>
              <a:gd name="f53" fmla="*/ f34 1 157"/>
              <a:gd name="f54" fmla="*/ f35 1 157"/>
              <a:gd name="f55" fmla="*/ f36 1 127"/>
              <a:gd name="f56" fmla="*/ f37 1 157"/>
              <a:gd name="f57" fmla="*/ f38 1 157"/>
              <a:gd name="f58" fmla="*/ f39 1 157"/>
              <a:gd name="f59" fmla="*/ f40 1 157"/>
              <a:gd name="f60" fmla="*/ f41 1 157"/>
              <a:gd name="f61" fmla="*/ f42 1 127"/>
              <a:gd name="f62" fmla="*/ f43 1 157"/>
              <a:gd name="f63" fmla="*/ f44 1 157"/>
              <a:gd name="f64" fmla="*/ f45 1 157"/>
              <a:gd name="f65" fmla="*/ f46 1 127"/>
              <a:gd name="f66" fmla="*/ f47 1 157"/>
              <a:gd name="f67" fmla="*/ 0 1 f28"/>
              <a:gd name="f68" fmla="*/ f6 1 f28"/>
              <a:gd name="f69" fmla="*/ 0 1 f29"/>
              <a:gd name="f70" fmla="*/ f7 1 f29"/>
              <a:gd name="f71" fmla="+- f48 0 f1"/>
              <a:gd name="f72" fmla="*/ f49 1 f28"/>
              <a:gd name="f73" fmla="*/ f50 1 f29"/>
              <a:gd name="f74" fmla="*/ f51 1 f28"/>
              <a:gd name="f75" fmla="*/ f52 1 f29"/>
              <a:gd name="f76" fmla="*/ f53 1 f28"/>
              <a:gd name="f77" fmla="*/ f54 1 f28"/>
              <a:gd name="f78" fmla="*/ f55 1 f29"/>
              <a:gd name="f79" fmla="*/ f56 1 f28"/>
              <a:gd name="f80" fmla="*/ f57 1 f28"/>
              <a:gd name="f81" fmla="*/ f58 1 f28"/>
              <a:gd name="f82" fmla="*/ f59 1 f28"/>
              <a:gd name="f83" fmla="*/ f60 1 f28"/>
              <a:gd name="f84" fmla="*/ f61 1 f29"/>
              <a:gd name="f85" fmla="*/ f62 1 f28"/>
              <a:gd name="f86" fmla="*/ f63 1 f28"/>
              <a:gd name="f87" fmla="*/ f64 1 f28"/>
              <a:gd name="f88" fmla="*/ f65 1 f29"/>
              <a:gd name="f89" fmla="*/ f66 1 f28"/>
              <a:gd name="f90" fmla="*/ f67 f23 1"/>
              <a:gd name="f91" fmla="*/ f68 f23 1"/>
              <a:gd name="f92" fmla="*/ f70 f24 1"/>
              <a:gd name="f93" fmla="*/ f69 f24 1"/>
              <a:gd name="f94" fmla="*/ f72 f23 1"/>
              <a:gd name="f95" fmla="*/ f73 f24 1"/>
              <a:gd name="f96" fmla="*/ f74 f23 1"/>
              <a:gd name="f97" fmla="*/ f75 f24 1"/>
              <a:gd name="f98" fmla="*/ f76 f23 1"/>
              <a:gd name="f99" fmla="*/ f77 f23 1"/>
              <a:gd name="f100" fmla="*/ f78 f24 1"/>
              <a:gd name="f101" fmla="*/ f79 f23 1"/>
              <a:gd name="f102" fmla="*/ f80 f23 1"/>
              <a:gd name="f103" fmla="*/ f81 f23 1"/>
              <a:gd name="f104" fmla="*/ f82 f23 1"/>
              <a:gd name="f105" fmla="*/ f83 f23 1"/>
              <a:gd name="f106" fmla="*/ f84 f24 1"/>
              <a:gd name="f107" fmla="*/ f85 f23 1"/>
              <a:gd name="f108" fmla="*/ f86 f23 1"/>
              <a:gd name="f109" fmla="*/ f87 f23 1"/>
              <a:gd name="f110" fmla="*/ f88 f24 1"/>
              <a:gd name="f111" fmla="*/ f89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94" y="f95"/>
              </a:cxn>
              <a:cxn ang="f71">
                <a:pos x="f96" y="f97"/>
              </a:cxn>
              <a:cxn ang="f71">
                <a:pos x="f98" y="f97"/>
              </a:cxn>
              <a:cxn ang="f71">
                <a:pos x="f99" y="f100"/>
              </a:cxn>
              <a:cxn ang="f71">
                <a:pos x="f101" y="f97"/>
              </a:cxn>
              <a:cxn ang="f71">
                <a:pos x="f102" y="f97"/>
              </a:cxn>
              <a:cxn ang="f71">
                <a:pos x="f103" y="f95"/>
              </a:cxn>
              <a:cxn ang="f71">
                <a:pos x="f104" y="f95"/>
              </a:cxn>
              <a:cxn ang="f71">
                <a:pos x="f105" y="f106"/>
              </a:cxn>
              <a:cxn ang="f71">
                <a:pos x="f107" y="f95"/>
              </a:cxn>
              <a:cxn ang="f71">
                <a:pos x="f108" y="f95"/>
              </a:cxn>
              <a:cxn ang="f71">
                <a:pos x="f109" y="f110"/>
              </a:cxn>
              <a:cxn ang="f71">
                <a:pos x="f111" y="f95"/>
              </a:cxn>
              <a:cxn ang="f71">
                <a:pos x="f94" y="f95"/>
              </a:cxn>
            </a:cxnLst>
            <a:rect l="f90" t="f93" r="f91" b="f92"/>
            <a:pathLst>
              <a:path w="157" h="127">
                <a:moveTo>
                  <a:pt x="f6" y="f5"/>
                </a:moveTo>
                <a:lnTo>
                  <a:pt x="f8" y="f7"/>
                </a:lnTo>
                <a:lnTo>
                  <a:pt x="f9" y="f7"/>
                </a:lnTo>
                <a:lnTo>
                  <a:pt x="f10" y="f11"/>
                </a:lnTo>
                <a:lnTo>
                  <a:pt x="f12" y="f7"/>
                </a:lnTo>
                <a:lnTo>
                  <a:pt x="f13" y="f7"/>
                </a:lnTo>
                <a:lnTo>
                  <a:pt x="f5" y="f5"/>
                </a:lnTo>
                <a:lnTo>
                  <a:pt x="f14" y="f5"/>
                </a:lnTo>
                <a:lnTo>
                  <a:pt x="f15" y="f16"/>
                </a:lnTo>
                <a:lnTo>
                  <a:pt x="f17" y="f5"/>
                </a:lnTo>
                <a:lnTo>
                  <a:pt x="f18" y="f5"/>
                </a:lnTo>
                <a:lnTo>
                  <a:pt x="f19" y="f20"/>
                </a:lnTo>
                <a:lnTo>
                  <a:pt x="f21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0" name="Freeform 202"/>
          <p:cNvSpPr/>
          <p:nvPr/>
        </p:nvSpPr>
        <p:spPr>
          <a:xfrm>
            <a:off x="7135255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8"/>
              <a:gd name="f7" fmla="val 101"/>
              <a:gd name="f8" fmla="val 51"/>
              <a:gd name="f9" fmla="val 66"/>
              <a:gd name="f10" fmla="val 84"/>
              <a:gd name="f11" fmla="val 78"/>
              <a:gd name="f12" fmla="val 76"/>
              <a:gd name="f13" fmla="val 87"/>
              <a:gd name="f14" fmla="val 68"/>
              <a:gd name="f15" fmla="val 96"/>
              <a:gd name="f16" fmla="val 58"/>
              <a:gd name="f17" fmla="val 44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69"/>
              <a:gd name="f29" fmla="val 29"/>
              <a:gd name="f30" fmla="val 64"/>
              <a:gd name="f31" fmla="val 60"/>
              <a:gd name="f32" fmla="val 17"/>
              <a:gd name="f33" fmla="val 53"/>
              <a:gd name="f34" fmla="val 36"/>
              <a:gd name="f35" fmla="val 24"/>
              <a:gd name="f36" fmla="val 19"/>
              <a:gd name="f37" fmla="val 63"/>
              <a:gd name="f38" fmla="val 59"/>
              <a:gd name="f39" fmla="+- 0 0 -90"/>
              <a:gd name="f40" fmla="*/ f3 1 88"/>
              <a:gd name="f41" fmla="*/ f4 1 101"/>
              <a:gd name="f42" fmla="+- f7 0 f5"/>
              <a:gd name="f43" fmla="+- f6 0 f5"/>
              <a:gd name="f44" fmla="*/ f39 f0 1"/>
              <a:gd name="f45" fmla="*/ f43 1 88"/>
              <a:gd name="f46" fmla="*/ f42 1 101"/>
              <a:gd name="f47" fmla="*/ 88 f43 1"/>
              <a:gd name="f48" fmla="*/ 51 f42 1"/>
              <a:gd name="f49" fmla="*/ 76 f43 1"/>
              <a:gd name="f50" fmla="*/ 87 f42 1"/>
              <a:gd name="f51" fmla="*/ 44 f43 1"/>
              <a:gd name="f52" fmla="*/ 101 f42 1"/>
              <a:gd name="f53" fmla="*/ 12 f43 1"/>
              <a:gd name="f54" fmla="*/ 0 f43 1"/>
              <a:gd name="f55" fmla="*/ 14 f42 1"/>
              <a:gd name="f56" fmla="*/ 0 f42 1"/>
              <a:gd name="f57" fmla="*/ 72 f43 1"/>
              <a:gd name="f58" fmla="*/ 64 f43 1"/>
              <a:gd name="f59" fmla="*/ 23 f42 1"/>
              <a:gd name="f60" fmla="*/ 24 f43 1"/>
              <a:gd name="f61" fmla="*/ 17 f43 1"/>
              <a:gd name="f62" fmla="*/ 78 f42 1"/>
              <a:gd name="f63" fmla="*/ f44 1 f2"/>
              <a:gd name="f64" fmla="*/ f47 1 88"/>
              <a:gd name="f65" fmla="*/ f48 1 101"/>
              <a:gd name="f66" fmla="*/ f49 1 88"/>
              <a:gd name="f67" fmla="*/ f50 1 101"/>
              <a:gd name="f68" fmla="*/ f51 1 88"/>
              <a:gd name="f69" fmla="*/ f52 1 101"/>
              <a:gd name="f70" fmla="*/ f53 1 88"/>
              <a:gd name="f71" fmla="*/ f54 1 88"/>
              <a:gd name="f72" fmla="*/ f55 1 101"/>
              <a:gd name="f73" fmla="*/ f56 1 101"/>
              <a:gd name="f74" fmla="*/ f57 1 88"/>
              <a:gd name="f75" fmla="*/ f58 1 88"/>
              <a:gd name="f76" fmla="*/ f59 1 101"/>
              <a:gd name="f77" fmla="*/ f60 1 88"/>
              <a:gd name="f78" fmla="*/ f61 1 88"/>
              <a:gd name="f79" fmla="*/ f62 1 101"/>
              <a:gd name="f80" fmla="*/ 0 1 f45"/>
              <a:gd name="f81" fmla="*/ f6 1 f45"/>
              <a:gd name="f82" fmla="*/ 0 1 f46"/>
              <a:gd name="f83" fmla="*/ f7 1 f46"/>
              <a:gd name="f84" fmla="+- f63 0 f1"/>
              <a:gd name="f85" fmla="*/ f64 1 f45"/>
              <a:gd name="f86" fmla="*/ f65 1 f46"/>
              <a:gd name="f87" fmla="*/ f66 1 f45"/>
              <a:gd name="f88" fmla="*/ f67 1 f46"/>
              <a:gd name="f89" fmla="*/ f68 1 f45"/>
              <a:gd name="f90" fmla="*/ f69 1 f46"/>
              <a:gd name="f91" fmla="*/ f70 1 f45"/>
              <a:gd name="f92" fmla="*/ f71 1 f45"/>
              <a:gd name="f93" fmla="*/ f72 1 f46"/>
              <a:gd name="f94" fmla="*/ f73 1 f46"/>
              <a:gd name="f95" fmla="*/ f74 1 f45"/>
              <a:gd name="f96" fmla="*/ f75 1 f45"/>
              <a:gd name="f97" fmla="*/ f76 1 f46"/>
              <a:gd name="f98" fmla="*/ f77 1 f45"/>
              <a:gd name="f99" fmla="*/ f78 1 f45"/>
              <a:gd name="f100" fmla="*/ f79 1 f46"/>
              <a:gd name="f101" fmla="*/ f80 f40 1"/>
              <a:gd name="f102" fmla="*/ f81 f40 1"/>
              <a:gd name="f103" fmla="*/ f83 f41 1"/>
              <a:gd name="f104" fmla="*/ f82 f41 1"/>
              <a:gd name="f105" fmla="*/ f85 f40 1"/>
              <a:gd name="f106" fmla="*/ f86 f41 1"/>
              <a:gd name="f107" fmla="*/ f87 f40 1"/>
              <a:gd name="f108" fmla="*/ f88 f41 1"/>
              <a:gd name="f109" fmla="*/ f89 f40 1"/>
              <a:gd name="f110" fmla="*/ f90 f41 1"/>
              <a:gd name="f111" fmla="*/ f91 f40 1"/>
              <a:gd name="f112" fmla="*/ f92 f40 1"/>
              <a:gd name="f113" fmla="*/ f93 f41 1"/>
              <a:gd name="f114" fmla="*/ f94 f41 1"/>
              <a:gd name="f115" fmla="*/ f95 f40 1"/>
              <a:gd name="f116" fmla="*/ f96 f40 1"/>
              <a:gd name="f117" fmla="*/ f97 f41 1"/>
              <a:gd name="f118" fmla="*/ f98 f40 1"/>
              <a:gd name="f119" fmla="*/ f99 f40 1"/>
              <a:gd name="f120" fmla="*/ f10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08"/>
              </a:cxn>
              <a:cxn ang="f84">
                <a:pos x="f112" y="f106"/>
              </a:cxn>
              <a:cxn ang="f84">
                <a:pos x="f111" y="f113"/>
              </a:cxn>
              <a:cxn ang="f84">
                <a:pos x="f109" y="f114"/>
              </a:cxn>
              <a:cxn ang="f84">
                <a:pos x="f107" y="f113"/>
              </a:cxn>
              <a:cxn ang="f84">
                <a:pos x="f105" y="f106"/>
              </a:cxn>
              <a:cxn ang="f84">
                <a:pos x="f115" y="f106"/>
              </a:cxn>
              <a:cxn ang="f84">
                <a:pos x="f116" y="f117"/>
              </a:cxn>
              <a:cxn ang="f84">
                <a:pos x="f109" y="f113"/>
              </a:cxn>
              <a:cxn ang="f84">
                <a:pos x="f118" y="f117"/>
              </a:cxn>
              <a:cxn ang="f84">
                <a:pos x="f119" y="f106"/>
              </a:cxn>
              <a:cxn ang="f84">
                <a:pos x="f118" y="f120"/>
              </a:cxn>
              <a:cxn ang="f84">
                <a:pos x="f109" y="f108"/>
              </a:cxn>
              <a:cxn ang="f84">
                <a:pos x="f116" y="f120"/>
              </a:cxn>
              <a:cxn ang="f84">
                <a:pos x="f115" y="f106"/>
              </a:cxn>
            </a:cxnLst>
            <a:rect l="f101" t="f104" r="f102" b="f103"/>
            <a:pathLst>
              <a:path w="88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34" y="f24"/>
                  <a:pt x="f29" y="f32"/>
                  <a:pt x="f35" y="f23"/>
                </a:cubicBezTo>
                <a:cubicBezTo>
                  <a:pt x="f36" y="f29"/>
                  <a:pt x="f32" y="f27"/>
                  <a:pt x="f32" y="f8"/>
                </a:cubicBezTo>
                <a:cubicBezTo>
                  <a:pt x="f32" y="f37"/>
                  <a:pt x="f36" y="f26"/>
                  <a:pt x="f35" y="f11"/>
                </a:cubicBezTo>
                <a:cubicBezTo>
                  <a:pt x="f29" y="f10"/>
                  <a:pt x="f34" y="f13"/>
                  <a:pt x="f17" y="f13"/>
                </a:cubicBezTo>
                <a:cubicBezTo>
                  <a:pt x="f33" y="f13"/>
                  <a:pt x="f38" y="f10"/>
                  <a:pt x="f30" y="f11"/>
                </a:cubicBezTo>
                <a:cubicBezTo>
                  <a:pt x="f28" y="f26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1" name="Rectangle 203"/>
          <p:cNvSpPr/>
          <p:nvPr/>
        </p:nvSpPr>
        <p:spPr>
          <a:xfrm>
            <a:off x="7289688" y="4149720"/>
            <a:ext cx="19302" cy="180182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2" name="Freeform 204"/>
          <p:cNvSpPr/>
          <p:nvPr/>
        </p:nvSpPr>
        <p:spPr>
          <a:xfrm>
            <a:off x="7341168" y="4149720"/>
            <a:ext cx="83658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"/>
              <a:gd name="f7" fmla="val 134"/>
              <a:gd name="f8" fmla="val 17"/>
              <a:gd name="f9" fmla="val 61"/>
              <a:gd name="f10" fmla="val 59"/>
              <a:gd name="f11" fmla="val 16"/>
              <a:gd name="f12" fmla="val 57"/>
              <a:gd name="f13" fmla="val 54"/>
              <a:gd name="f14" fmla="val 15"/>
              <a:gd name="f15" fmla="val 51"/>
              <a:gd name="f16" fmla="val 49"/>
              <a:gd name="f17" fmla="val 14"/>
              <a:gd name="f18" fmla="val 46"/>
              <a:gd name="f19" fmla="val 40"/>
              <a:gd name="f20" fmla="val 35"/>
              <a:gd name="f21" fmla="val 31"/>
              <a:gd name="f22" fmla="val 19"/>
              <a:gd name="f23" fmla="val 28"/>
              <a:gd name="f24" fmla="val 22"/>
              <a:gd name="f25" fmla="val 27"/>
              <a:gd name="f26" fmla="val 36"/>
              <a:gd name="f27" fmla="val 39"/>
              <a:gd name="f28" fmla="val 56"/>
              <a:gd name="f29" fmla="val 52"/>
              <a:gd name="f30" fmla="val 11"/>
              <a:gd name="f31" fmla="val 24"/>
              <a:gd name="f32" fmla="val 20"/>
              <a:gd name="f33" fmla="val 10"/>
              <a:gd name="f34" fmla="val 25"/>
              <a:gd name="f35" fmla="val 3"/>
              <a:gd name="f36" fmla="val 33"/>
              <a:gd name="f37" fmla="val 44"/>
              <a:gd name="f38" fmla="val 48"/>
              <a:gd name="f39" fmla="val 1"/>
              <a:gd name="f40" fmla="val 2"/>
              <a:gd name="f41" fmla="+- 0 0 -90"/>
              <a:gd name="f42" fmla="*/ f3 1 62"/>
              <a:gd name="f43" fmla="*/ f4 1 134"/>
              <a:gd name="f44" fmla="+- f7 0 f5"/>
              <a:gd name="f45" fmla="+- f6 0 f5"/>
              <a:gd name="f46" fmla="*/ f41 f0 1"/>
              <a:gd name="f47" fmla="*/ f45 1 62"/>
              <a:gd name="f48" fmla="*/ f44 1 134"/>
              <a:gd name="f49" fmla="*/ 62 f45 1"/>
              <a:gd name="f50" fmla="*/ 17 f44 1"/>
              <a:gd name="f51" fmla="*/ 61 f45 1"/>
              <a:gd name="f52" fmla="*/ 54 f45 1"/>
              <a:gd name="f53" fmla="*/ 15 f44 1"/>
              <a:gd name="f54" fmla="*/ 46 f45 1"/>
              <a:gd name="f55" fmla="*/ 14 f44 1"/>
              <a:gd name="f56" fmla="*/ 31 f45 1"/>
              <a:gd name="f57" fmla="*/ 19 f44 1"/>
              <a:gd name="f58" fmla="*/ 27 f45 1"/>
              <a:gd name="f59" fmla="*/ 36 f44 1"/>
              <a:gd name="f60" fmla="*/ 39 f44 1"/>
              <a:gd name="f61" fmla="*/ 56 f45 1"/>
              <a:gd name="f62" fmla="*/ 52 f44 1"/>
              <a:gd name="f63" fmla="*/ 134 f44 1"/>
              <a:gd name="f64" fmla="*/ 11 f45 1"/>
              <a:gd name="f65" fmla="*/ 0 f45 1"/>
              <a:gd name="f66" fmla="*/ 20 f45 1"/>
              <a:gd name="f67" fmla="*/ 10 f44 1"/>
              <a:gd name="f68" fmla="*/ 44 f45 1"/>
              <a:gd name="f69" fmla="*/ 0 f44 1"/>
              <a:gd name="f70" fmla="*/ 1 f44 1"/>
              <a:gd name="f71" fmla="*/ 2 f44 1"/>
              <a:gd name="f72" fmla="*/ f46 1 f2"/>
              <a:gd name="f73" fmla="*/ f49 1 62"/>
              <a:gd name="f74" fmla="*/ f50 1 134"/>
              <a:gd name="f75" fmla="*/ f51 1 62"/>
              <a:gd name="f76" fmla="*/ f52 1 62"/>
              <a:gd name="f77" fmla="*/ f53 1 134"/>
              <a:gd name="f78" fmla="*/ f54 1 62"/>
              <a:gd name="f79" fmla="*/ f55 1 134"/>
              <a:gd name="f80" fmla="*/ f56 1 62"/>
              <a:gd name="f81" fmla="*/ f57 1 134"/>
              <a:gd name="f82" fmla="*/ f58 1 62"/>
              <a:gd name="f83" fmla="*/ f59 1 134"/>
              <a:gd name="f84" fmla="*/ f60 1 134"/>
              <a:gd name="f85" fmla="*/ f61 1 62"/>
              <a:gd name="f86" fmla="*/ f62 1 134"/>
              <a:gd name="f87" fmla="*/ f63 1 134"/>
              <a:gd name="f88" fmla="*/ f64 1 62"/>
              <a:gd name="f89" fmla="*/ f65 1 62"/>
              <a:gd name="f90" fmla="*/ f66 1 62"/>
              <a:gd name="f91" fmla="*/ f67 1 134"/>
              <a:gd name="f92" fmla="*/ f68 1 62"/>
              <a:gd name="f93" fmla="*/ f69 1 134"/>
              <a:gd name="f94" fmla="*/ f70 1 134"/>
              <a:gd name="f95" fmla="*/ f71 1 134"/>
              <a:gd name="f96" fmla="*/ 0 1 f47"/>
              <a:gd name="f97" fmla="*/ f6 1 f47"/>
              <a:gd name="f98" fmla="*/ 0 1 f48"/>
              <a:gd name="f99" fmla="*/ f7 1 f48"/>
              <a:gd name="f100" fmla="+- f72 0 f1"/>
              <a:gd name="f101" fmla="*/ f73 1 f47"/>
              <a:gd name="f102" fmla="*/ f74 1 f48"/>
              <a:gd name="f103" fmla="*/ f75 1 f47"/>
              <a:gd name="f104" fmla="*/ f76 1 f47"/>
              <a:gd name="f105" fmla="*/ f77 1 f48"/>
              <a:gd name="f106" fmla="*/ f78 1 f47"/>
              <a:gd name="f107" fmla="*/ f79 1 f48"/>
              <a:gd name="f108" fmla="*/ f80 1 f47"/>
              <a:gd name="f109" fmla="*/ f81 1 f48"/>
              <a:gd name="f110" fmla="*/ f82 1 f47"/>
              <a:gd name="f111" fmla="*/ f83 1 f48"/>
              <a:gd name="f112" fmla="*/ f84 1 f48"/>
              <a:gd name="f113" fmla="*/ f85 1 f47"/>
              <a:gd name="f114" fmla="*/ f86 1 f48"/>
              <a:gd name="f115" fmla="*/ f87 1 f48"/>
              <a:gd name="f116" fmla="*/ f88 1 f47"/>
              <a:gd name="f117" fmla="*/ f89 1 f47"/>
              <a:gd name="f118" fmla="*/ f90 1 f47"/>
              <a:gd name="f119" fmla="*/ f91 1 f48"/>
              <a:gd name="f120" fmla="*/ f92 1 f47"/>
              <a:gd name="f121" fmla="*/ f93 1 f48"/>
              <a:gd name="f122" fmla="*/ f94 1 f48"/>
              <a:gd name="f123" fmla="*/ f95 1 f48"/>
              <a:gd name="f124" fmla="*/ f96 f42 1"/>
              <a:gd name="f125" fmla="*/ f97 f42 1"/>
              <a:gd name="f126" fmla="*/ f99 f43 1"/>
              <a:gd name="f127" fmla="*/ f98 f43 1"/>
              <a:gd name="f128" fmla="*/ f101 f42 1"/>
              <a:gd name="f129" fmla="*/ f102 f43 1"/>
              <a:gd name="f130" fmla="*/ f103 f42 1"/>
              <a:gd name="f131" fmla="*/ f104 f42 1"/>
              <a:gd name="f132" fmla="*/ f105 f43 1"/>
              <a:gd name="f133" fmla="*/ f106 f42 1"/>
              <a:gd name="f134" fmla="*/ f107 f43 1"/>
              <a:gd name="f135" fmla="*/ f108 f42 1"/>
              <a:gd name="f136" fmla="*/ f109 f43 1"/>
              <a:gd name="f137" fmla="*/ f110 f42 1"/>
              <a:gd name="f138" fmla="*/ f111 f43 1"/>
              <a:gd name="f139" fmla="*/ f112 f43 1"/>
              <a:gd name="f140" fmla="*/ f113 f42 1"/>
              <a:gd name="f141" fmla="*/ f114 f43 1"/>
              <a:gd name="f142" fmla="*/ f115 f43 1"/>
              <a:gd name="f143" fmla="*/ f116 f42 1"/>
              <a:gd name="f144" fmla="*/ f117 f42 1"/>
              <a:gd name="f145" fmla="*/ f118 f42 1"/>
              <a:gd name="f146" fmla="*/ f119 f43 1"/>
              <a:gd name="f147" fmla="*/ f120 f42 1"/>
              <a:gd name="f148" fmla="*/ f121 f43 1"/>
              <a:gd name="f149" fmla="*/ f122 f43 1"/>
              <a:gd name="f150" fmla="*/ f123 f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00">
                <a:pos x="f128" y="f129"/>
              </a:cxn>
              <a:cxn ang="f100">
                <a:pos x="f130" y="f129"/>
              </a:cxn>
              <a:cxn ang="f100">
                <a:pos x="f131" y="f132"/>
              </a:cxn>
              <a:cxn ang="f100">
                <a:pos x="f133" y="f134"/>
              </a:cxn>
              <a:cxn ang="f100">
                <a:pos x="f135" y="f136"/>
              </a:cxn>
              <a:cxn ang="f100">
                <a:pos x="f137" y="f138"/>
              </a:cxn>
              <a:cxn ang="f100">
                <a:pos x="f137" y="f139"/>
              </a:cxn>
              <a:cxn ang="f100">
                <a:pos x="f140" y="f139"/>
              </a:cxn>
              <a:cxn ang="f100">
                <a:pos x="f140" y="f141"/>
              </a:cxn>
              <a:cxn ang="f100">
                <a:pos x="f137" y="f141"/>
              </a:cxn>
              <a:cxn ang="f100">
                <a:pos x="f137" y="f142"/>
              </a:cxn>
              <a:cxn ang="f100">
                <a:pos x="f143" y="f142"/>
              </a:cxn>
              <a:cxn ang="f100">
                <a:pos x="f143" y="f141"/>
              </a:cxn>
              <a:cxn ang="f100">
                <a:pos x="f144" y="f141"/>
              </a:cxn>
              <a:cxn ang="f100">
                <a:pos x="f144" y="f139"/>
              </a:cxn>
              <a:cxn ang="f100">
                <a:pos x="f143" y="f139"/>
              </a:cxn>
              <a:cxn ang="f100">
                <a:pos x="f143" y="f138"/>
              </a:cxn>
              <a:cxn ang="f100">
                <a:pos x="f145" y="f146"/>
              </a:cxn>
              <a:cxn ang="f100">
                <a:pos x="f147" y="f148"/>
              </a:cxn>
              <a:cxn ang="f100">
                <a:pos x="f131" y="f149"/>
              </a:cxn>
              <a:cxn ang="f100">
                <a:pos x="f128" y="f150"/>
              </a:cxn>
              <a:cxn ang="f100">
                <a:pos x="f128" y="f129"/>
              </a:cxn>
            </a:cxnLst>
            <a:rect l="f124" t="f127" r="f125" b="f126"/>
            <a:pathLst>
              <a:path w="62" h="134">
                <a:moveTo>
                  <a:pt x="f6" y="f8"/>
                </a:moveTo>
                <a:lnTo>
                  <a:pt x="f9" y="f8"/>
                </a:lnTo>
                <a:cubicBezTo>
                  <a:pt x="f10" y="f11"/>
                  <a:pt x="f12" y="f11"/>
                  <a:pt x="f13" y="f14"/>
                </a:cubicBezTo>
                <a:cubicBezTo>
                  <a:pt x="f15" y="f14"/>
                  <a:pt x="f16" y="f17"/>
                  <a:pt x="f18" y="f17"/>
                </a:cubicBezTo>
                <a:cubicBezTo>
                  <a:pt x="f19" y="f17"/>
                  <a:pt x="f20" y="f11"/>
                  <a:pt x="f21" y="f22"/>
                </a:cubicBezTo>
                <a:cubicBezTo>
                  <a:pt x="f23" y="f24"/>
                  <a:pt x="f25" y="f23"/>
                  <a:pt x="f25" y="f26"/>
                </a:cubicBezTo>
                <a:lnTo>
                  <a:pt x="f25" y="f27"/>
                </a:lnTo>
                <a:lnTo>
                  <a:pt x="f28" y="f27"/>
                </a:lnTo>
                <a:lnTo>
                  <a:pt x="f28" y="f29"/>
                </a:lnTo>
                <a:lnTo>
                  <a:pt x="f25" y="f29"/>
                </a:lnTo>
                <a:lnTo>
                  <a:pt x="f25" y="f7"/>
                </a:lnTo>
                <a:lnTo>
                  <a:pt x="f30" y="f7"/>
                </a:lnTo>
                <a:lnTo>
                  <a:pt x="f30" y="f29"/>
                </a:lnTo>
                <a:lnTo>
                  <a:pt x="f5" y="f29"/>
                </a:lnTo>
                <a:lnTo>
                  <a:pt x="f5" y="f27"/>
                </a:lnTo>
                <a:lnTo>
                  <a:pt x="f30" y="f27"/>
                </a:lnTo>
                <a:lnTo>
                  <a:pt x="f30" y="f26"/>
                </a:lnTo>
                <a:cubicBezTo>
                  <a:pt x="f30" y="f31"/>
                  <a:pt x="f17" y="f11"/>
                  <a:pt x="f32" y="f33"/>
                </a:cubicBezTo>
                <a:cubicBezTo>
                  <a:pt x="f34" y="f35"/>
                  <a:pt x="f36" y="f5"/>
                  <a:pt x="f37" y="f5"/>
                </a:cubicBezTo>
                <a:cubicBezTo>
                  <a:pt x="f38" y="f5"/>
                  <a:pt x="f15" y="f39"/>
                  <a:pt x="f13" y="f39"/>
                </a:cubicBezTo>
                <a:cubicBezTo>
                  <a:pt x="f12" y="f39"/>
                  <a:pt x="f10" y="f40"/>
                  <a:pt x="f6" y="f40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3" name="Freeform 206"/>
          <p:cNvSpPr/>
          <p:nvPr/>
        </p:nvSpPr>
        <p:spPr>
          <a:xfrm>
            <a:off x="7424827" y="4201201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5"/>
              <a:gd name="f7" fmla="val 101"/>
              <a:gd name="f8" fmla="val 71"/>
              <a:gd name="f9" fmla="val 79"/>
              <a:gd name="f10" fmla="val 87"/>
              <a:gd name="f11" fmla="val 64"/>
              <a:gd name="f12" fmla="val 92"/>
              <a:gd name="f13" fmla="val 57"/>
              <a:gd name="f14" fmla="val 98"/>
              <a:gd name="f15" fmla="val 47"/>
              <a:gd name="f16" fmla="val 35"/>
              <a:gd name="f17" fmla="val 28"/>
              <a:gd name="f18" fmla="val 21"/>
              <a:gd name="f19" fmla="val 100"/>
              <a:gd name="f20" fmla="val 15"/>
              <a:gd name="f21" fmla="val 9"/>
              <a:gd name="f22" fmla="val 96"/>
              <a:gd name="f23" fmla="val 4"/>
              <a:gd name="f24" fmla="val 95"/>
              <a:gd name="f25" fmla="val 93"/>
              <a:gd name="f26" fmla="val 74"/>
              <a:gd name="f27" fmla="val 1"/>
              <a:gd name="f28" fmla="val 6"/>
              <a:gd name="f29" fmla="val 78"/>
              <a:gd name="f30" fmla="val 12"/>
              <a:gd name="f31" fmla="val 81"/>
              <a:gd name="f32" fmla="val 18"/>
              <a:gd name="f33" fmla="val 84"/>
              <a:gd name="f34" fmla="val 24"/>
              <a:gd name="f35" fmla="val 86"/>
              <a:gd name="f36" fmla="val 30"/>
              <a:gd name="f37" fmla="val 36"/>
              <a:gd name="f38" fmla="val 43"/>
              <a:gd name="f39" fmla="val 49"/>
              <a:gd name="f40" fmla="val 53"/>
              <a:gd name="f41" fmla="val 59"/>
              <a:gd name="f42" fmla="val 73"/>
              <a:gd name="f43" fmla="val 69"/>
              <a:gd name="f44" fmla="val 58"/>
              <a:gd name="f45" fmla="val 66"/>
              <a:gd name="f46" fmla="val 55"/>
              <a:gd name="f47" fmla="val 62"/>
              <a:gd name="f48" fmla="val 61"/>
              <a:gd name="f49" fmla="val 41"/>
              <a:gd name="f50" fmla="val 38"/>
              <a:gd name="f51" fmla="val 34"/>
              <a:gd name="f52" fmla="val 27"/>
              <a:gd name="f53" fmla="val 56"/>
              <a:gd name="f54" fmla="val 16"/>
              <a:gd name="f55" fmla="val 10"/>
              <a:gd name="f56" fmla="val 50"/>
              <a:gd name="f57" fmla="val 46"/>
              <a:gd name="f58" fmla="val 3"/>
              <a:gd name="f59" fmla="val 26"/>
              <a:gd name="f60" fmla="val 2"/>
              <a:gd name="f61" fmla="val 22"/>
              <a:gd name="f62" fmla="val 19"/>
              <a:gd name="f63" fmla="val 5"/>
              <a:gd name="f64" fmla="val 7"/>
              <a:gd name="f65" fmla="val 11"/>
              <a:gd name="f66" fmla="val 14"/>
              <a:gd name="f67" fmla="val 23"/>
              <a:gd name="f68" fmla="val 33"/>
              <a:gd name="f69" fmla="val 39"/>
              <a:gd name="f70" fmla="val 45"/>
              <a:gd name="f71" fmla="val 51"/>
              <a:gd name="f72" fmla="val 63"/>
              <a:gd name="f73" fmla="val 67"/>
              <a:gd name="f74" fmla="val 8"/>
              <a:gd name="f75" fmla="val 25"/>
              <a:gd name="f76" fmla="val 70"/>
              <a:gd name="f77" fmla="val 17"/>
              <a:gd name="f78" fmla="val 44"/>
              <a:gd name="f79" fmla="val 32"/>
              <a:gd name="f80" fmla="val 20"/>
              <a:gd name="f81" fmla="val 31"/>
              <a:gd name="f82" fmla="val 40"/>
              <a:gd name="f83" fmla="val 42"/>
              <a:gd name="f84" fmla="val 52"/>
              <a:gd name="f85" fmla="val 65"/>
              <a:gd name="f86" fmla="val 54"/>
              <a:gd name="f87" fmla="+- 0 0 -90"/>
              <a:gd name="f88" fmla="*/ f3 1 75"/>
              <a:gd name="f89" fmla="*/ f4 1 101"/>
              <a:gd name="f90" fmla="+- f7 0 f5"/>
              <a:gd name="f91" fmla="+- f6 0 f5"/>
              <a:gd name="f92" fmla="*/ f87 f0 1"/>
              <a:gd name="f93" fmla="*/ f91 1 75"/>
              <a:gd name="f94" fmla="*/ f90 1 101"/>
              <a:gd name="f95" fmla="*/ 75 f91 1"/>
              <a:gd name="f96" fmla="*/ 71 f90 1"/>
              <a:gd name="f97" fmla="*/ 64 f91 1"/>
              <a:gd name="f98" fmla="*/ 92 f90 1"/>
              <a:gd name="f99" fmla="*/ 35 f91 1"/>
              <a:gd name="f100" fmla="*/ 101 f90 1"/>
              <a:gd name="f101" fmla="*/ 15 f91 1"/>
              <a:gd name="f102" fmla="*/ 98 f90 1"/>
              <a:gd name="f103" fmla="*/ 0 f91 1"/>
              <a:gd name="f104" fmla="*/ 93 f90 1"/>
              <a:gd name="f105" fmla="*/ 74 f90 1"/>
              <a:gd name="f106" fmla="*/ 1 f91 1"/>
              <a:gd name="f107" fmla="*/ 18 f91 1"/>
              <a:gd name="f108" fmla="*/ 84 f90 1"/>
              <a:gd name="f109" fmla="*/ 36 f91 1"/>
              <a:gd name="f110" fmla="*/ 87 f90 1"/>
              <a:gd name="f111" fmla="*/ 53 f91 1"/>
              <a:gd name="f112" fmla="*/ 59 f91 1"/>
              <a:gd name="f113" fmla="*/ 73 f90 1"/>
              <a:gd name="f114" fmla="*/ 55 f91 1"/>
              <a:gd name="f115" fmla="*/ 64 f90 1"/>
              <a:gd name="f116" fmla="*/ 43 f91 1"/>
              <a:gd name="f117" fmla="*/ 59 f90 1"/>
              <a:gd name="f118" fmla="*/ 34 f91 1"/>
              <a:gd name="f119" fmla="*/ 57 f90 1"/>
              <a:gd name="f120" fmla="*/ 24 f91 1"/>
              <a:gd name="f121" fmla="*/ 55 f90 1"/>
              <a:gd name="f122" fmla="*/ 6 f91 1"/>
              <a:gd name="f123" fmla="*/ 46 f90 1"/>
              <a:gd name="f124" fmla="*/ 30 f90 1"/>
              <a:gd name="f125" fmla="*/ 3 f91 1"/>
              <a:gd name="f126" fmla="*/ 19 f90 1"/>
              <a:gd name="f127" fmla="*/ 11 f91 1"/>
              <a:gd name="f128" fmla="*/ 9 f90 1"/>
              <a:gd name="f129" fmla="*/ 23 f91 1"/>
              <a:gd name="f130" fmla="*/ 3 f90 1"/>
              <a:gd name="f131" fmla="*/ 39 f91 1"/>
              <a:gd name="f132" fmla="*/ 0 f90 1"/>
              <a:gd name="f133" fmla="*/ 57 f91 1"/>
              <a:gd name="f134" fmla="*/ 71 f91 1"/>
              <a:gd name="f135" fmla="*/ 8 f90 1"/>
              <a:gd name="f136" fmla="*/ 25 f90 1"/>
              <a:gd name="f137" fmla="*/ 70 f91 1"/>
              <a:gd name="f138" fmla="*/ 56 f91 1"/>
              <a:gd name="f139" fmla="*/ 17 f90 1"/>
              <a:gd name="f140" fmla="*/ 38 f91 1"/>
              <a:gd name="f141" fmla="*/ 14 f90 1"/>
              <a:gd name="f142" fmla="*/ 17 f91 1"/>
              <a:gd name="f143" fmla="*/ 27 f90 1"/>
              <a:gd name="f144" fmla="*/ 21 f91 1"/>
              <a:gd name="f145" fmla="*/ 36 f90 1"/>
              <a:gd name="f146" fmla="*/ 33 f91 1"/>
              <a:gd name="f147" fmla="*/ 41 f90 1"/>
              <a:gd name="f148" fmla="*/ 43 f90 1"/>
              <a:gd name="f149" fmla="*/ 52 f91 1"/>
              <a:gd name="f150" fmla="*/ 45 f90 1"/>
              <a:gd name="f151" fmla="*/ 69 f91 1"/>
              <a:gd name="f152" fmla="*/ 54 f90 1"/>
              <a:gd name="f153" fmla="*/ f92 1 f2"/>
              <a:gd name="f154" fmla="*/ f95 1 75"/>
              <a:gd name="f155" fmla="*/ f96 1 101"/>
              <a:gd name="f156" fmla="*/ f97 1 75"/>
              <a:gd name="f157" fmla="*/ f98 1 101"/>
              <a:gd name="f158" fmla="*/ f99 1 75"/>
              <a:gd name="f159" fmla="*/ f100 1 101"/>
              <a:gd name="f160" fmla="*/ f101 1 75"/>
              <a:gd name="f161" fmla="*/ f102 1 101"/>
              <a:gd name="f162" fmla="*/ f103 1 75"/>
              <a:gd name="f163" fmla="*/ f104 1 101"/>
              <a:gd name="f164" fmla="*/ f105 1 101"/>
              <a:gd name="f165" fmla="*/ f106 1 75"/>
              <a:gd name="f166" fmla="*/ f107 1 75"/>
              <a:gd name="f167" fmla="*/ f108 1 101"/>
              <a:gd name="f168" fmla="*/ f109 1 75"/>
              <a:gd name="f169" fmla="*/ f110 1 101"/>
              <a:gd name="f170" fmla="*/ f111 1 75"/>
              <a:gd name="f171" fmla="*/ f112 1 75"/>
              <a:gd name="f172" fmla="*/ f113 1 101"/>
              <a:gd name="f173" fmla="*/ f114 1 75"/>
              <a:gd name="f174" fmla="*/ f115 1 101"/>
              <a:gd name="f175" fmla="*/ f116 1 75"/>
              <a:gd name="f176" fmla="*/ f117 1 101"/>
              <a:gd name="f177" fmla="*/ f118 1 75"/>
              <a:gd name="f178" fmla="*/ f119 1 101"/>
              <a:gd name="f179" fmla="*/ f120 1 75"/>
              <a:gd name="f180" fmla="*/ f121 1 101"/>
              <a:gd name="f181" fmla="*/ f122 1 75"/>
              <a:gd name="f182" fmla="*/ f123 1 101"/>
              <a:gd name="f183" fmla="*/ f124 1 101"/>
              <a:gd name="f184" fmla="*/ f125 1 75"/>
              <a:gd name="f185" fmla="*/ f126 1 101"/>
              <a:gd name="f186" fmla="*/ f127 1 75"/>
              <a:gd name="f187" fmla="*/ f128 1 101"/>
              <a:gd name="f188" fmla="*/ f129 1 75"/>
              <a:gd name="f189" fmla="*/ f130 1 101"/>
              <a:gd name="f190" fmla="*/ f131 1 75"/>
              <a:gd name="f191" fmla="*/ f132 1 101"/>
              <a:gd name="f192" fmla="*/ f133 1 75"/>
              <a:gd name="f193" fmla="*/ f134 1 75"/>
              <a:gd name="f194" fmla="*/ f135 1 101"/>
              <a:gd name="f195" fmla="*/ f136 1 101"/>
              <a:gd name="f196" fmla="*/ f137 1 75"/>
              <a:gd name="f197" fmla="*/ f138 1 75"/>
              <a:gd name="f198" fmla="*/ f139 1 101"/>
              <a:gd name="f199" fmla="*/ f140 1 75"/>
              <a:gd name="f200" fmla="*/ f141 1 101"/>
              <a:gd name="f201" fmla="*/ f142 1 75"/>
              <a:gd name="f202" fmla="*/ f143 1 101"/>
              <a:gd name="f203" fmla="*/ f144 1 75"/>
              <a:gd name="f204" fmla="*/ f145 1 101"/>
              <a:gd name="f205" fmla="*/ f146 1 75"/>
              <a:gd name="f206" fmla="*/ f147 1 101"/>
              <a:gd name="f207" fmla="*/ f148 1 101"/>
              <a:gd name="f208" fmla="*/ f149 1 75"/>
              <a:gd name="f209" fmla="*/ f150 1 101"/>
              <a:gd name="f210" fmla="*/ f151 1 75"/>
              <a:gd name="f211" fmla="*/ f152 1 101"/>
              <a:gd name="f212" fmla="*/ 0 1 f93"/>
              <a:gd name="f213" fmla="*/ f6 1 f93"/>
              <a:gd name="f214" fmla="*/ 0 1 f94"/>
              <a:gd name="f215" fmla="*/ f7 1 f94"/>
              <a:gd name="f216" fmla="+- f153 0 f1"/>
              <a:gd name="f217" fmla="*/ f154 1 f93"/>
              <a:gd name="f218" fmla="*/ f155 1 f94"/>
              <a:gd name="f219" fmla="*/ f156 1 f93"/>
              <a:gd name="f220" fmla="*/ f157 1 f94"/>
              <a:gd name="f221" fmla="*/ f158 1 f93"/>
              <a:gd name="f222" fmla="*/ f159 1 f94"/>
              <a:gd name="f223" fmla="*/ f160 1 f93"/>
              <a:gd name="f224" fmla="*/ f161 1 f94"/>
              <a:gd name="f225" fmla="*/ f162 1 f93"/>
              <a:gd name="f226" fmla="*/ f163 1 f94"/>
              <a:gd name="f227" fmla="*/ f164 1 f94"/>
              <a:gd name="f228" fmla="*/ f165 1 f93"/>
              <a:gd name="f229" fmla="*/ f166 1 f93"/>
              <a:gd name="f230" fmla="*/ f167 1 f94"/>
              <a:gd name="f231" fmla="*/ f168 1 f93"/>
              <a:gd name="f232" fmla="*/ f169 1 f94"/>
              <a:gd name="f233" fmla="*/ f170 1 f93"/>
              <a:gd name="f234" fmla="*/ f171 1 f93"/>
              <a:gd name="f235" fmla="*/ f172 1 f94"/>
              <a:gd name="f236" fmla="*/ f173 1 f93"/>
              <a:gd name="f237" fmla="*/ f174 1 f94"/>
              <a:gd name="f238" fmla="*/ f175 1 f93"/>
              <a:gd name="f239" fmla="*/ f176 1 f94"/>
              <a:gd name="f240" fmla="*/ f177 1 f93"/>
              <a:gd name="f241" fmla="*/ f178 1 f94"/>
              <a:gd name="f242" fmla="*/ f179 1 f93"/>
              <a:gd name="f243" fmla="*/ f180 1 f94"/>
              <a:gd name="f244" fmla="*/ f181 1 f93"/>
              <a:gd name="f245" fmla="*/ f182 1 f94"/>
              <a:gd name="f246" fmla="*/ f183 1 f94"/>
              <a:gd name="f247" fmla="*/ f184 1 f93"/>
              <a:gd name="f248" fmla="*/ f185 1 f94"/>
              <a:gd name="f249" fmla="*/ f186 1 f93"/>
              <a:gd name="f250" fmla="*/ f187 1 f94"/>
              <a:gd name="f251" fmla="*/ f188 1 f93"/>
              <a:gd name="f252" fmla="*/ f189 1 f94"/>
              <a:gd name="f253" fmla="*/ f190 1 f93"/>
              <a:gd name="f254" fmla="*/ f191 1 f94"/>
              <a:gd name="f255" fmla="*/ f192 1 f93"/>
              <a:gd name="f256" fmla="*/ f193 1 f93"/>
              <a:gd name="f257" fmla="*/ f194 1 f94"/>
              <a:gd name="f258" fmla="*/ f195 1 f94"/>
              <a:gd name="f259" fmla="*/ f196 1 f93"/>
              <a:gd name="f260" fmla="*/ f197 1 f93"/>
              <a:gd name="f261" fmla="*/ f198 1 f94"/>
              <a:gd name="f262" fmla="*/ f199 1 f93"/>
              <a:gd name="f263" fmla="*/ f200 1 f94"/>
              <a:gd name="f264" fmla="*/ f201 1 f93"/>
              <a:gd name="f265" fmla="*/ f202 1 f94"/>
              <a:gd name="f266" fmla="*/ f203 1 f93"/>
              <a:gd name="f267" fmla="*/ f204 1 f94"/>
              <a:gd name="f268" fmla="*/ f205 1 f93"/>
              <a:gd name="f269" fmla="*/ f206 1 f94"/>
              <a:gd name="f270" fmla="*/ f207 1 f94"/>
              <a:gd name="f271" fmla="*/ f208 1 f93"/>
              <a:gd name="f272" fmla="*/ f209 1 f94"/>
              <a:gd name="f273" fmla="*/ f210 1 f93"/>
              <a:gd name="f274" fmla="*/ f211 1 f94"/>
              <a:gd name="f275" fmla="*/ f212 f88 1"/>
              <a:gd name="f276" fmla="*/ f213 f88 1"/>
              <a:gd name="f277" fmla="*/ f215 f89 1"/>
              <a:gd name="f278" fmla="*/ f214 f89 1"/>
              <a:gd name="f279" fmla="*/ f217 f88 1"/>
              <a:gd name="f280" fmla="*/ f218 f89 1"/>
              <a:gd name="f281" fmla="*/ f219 f88 1"/>
              <a:gd name="f282" fmla="*/ f220 f89 1"/>
              <a:gd name="f283" fmla="*/ f221 f88 1"/>
              <a:gd name="f284" fmla="*/ f222 f89 1"/>
              <a:gd name="f285" fmla="*/ f223 f88 1"/>
              <a:gd name="f286" fmla="*/ f224 f89 1"/>
              <a:gd name="f287" fmla="*/ f225 f88 1"/>
              <a:gd name="f288" fmla="*/ f226 f89 1"/>
              <a:gd name="f289" fmla="*/ f227 f89 1"/>
              <a:gd name="f290" fmla="*/ f228 f88 1"/>
              <a:gd name="f291" fmla="*/ f229 f88 1"/>
              <a:gd name="f292" fmla="*/ f230 f89 1"/>
              <a:gd name="f293" fmla="*/ f231 f88 1"/>
              <a:gd name="f294" fmla="*/ f232 f89 1"/>
              <a:gd name="f295" fmla="*/ f233 f88 1"/>
              <a:gd name="f296" fmla="*/ f234 f88 1"/>
              <a:gd name="f297" fmla="*/ f235 f89 1"/>
              <a:gd name="f298" fmla="*/ f236 f88 1"/>
              <a:gd name="f299" fmla="*/ f237 f89 1"/>
              <a:gd name="f300" fmla="*/ f238 f88 1"/>
              <a:gd name="f301" fmla="*/ f239 f89 1"/>
              <a:gd name="f302" fmla="*/ f240 f88 1"/>
              <a:gd name="f303" fmla="*/ f241 f89 1"/>
              <a:gd name="f304" fmla="*/ f242 f88 1"/>
              <a:gd name="f305" fmla="*/ f243 f89 1"/>
              <a:gd name="f306" fmla="*/ f244 f88 1"/>
              <a:gd name="f307" fmla="*/ f245 f89 1"/>
              <a:gd name="f308" fmla="*/ f246 f89 1"/>
              <a:gd name="f309" fmla="*/ f247 f88 1"/>
              <a:gd name="f310" fmla="*/ f248 f89 1"/>
              <a:gd name="f311" fmla="*/ f249 f88 1"/>
              <a:gd name="f312" fmla="*/ f250 f89 1"/>
              <a:gd name="f313" fmla="*/ f251 f88 1"/>
              <a:gd name="f314" fmla="*/ f252 f89 1"/>
              <a:gd name="f315" fmla="*/ f253 f88 1"/>
              <a:gd name="f316" fmla="*/ f254 f89 1"/>
              <a:gd name="f317" fmla="*/ f255 f88 1"/>
              <a:gd name="f318" fmla="*/ f256 f88 1"/>
              <a:gd name="f319" fmla="*/ f257 f89 1"/>
              <a:gd name="f320" fmla="*/ f258 f89 1"/>
              <a:gd name="f321" fmla="*/ f259 f88 1"/>
              <a:gd name="f322" fmla="*/ f260 f88 1"/>
              <a:gd name="f323" fmla="*/ f261 f89 1"/>
              <a:gd name="f324" fmla="*/ f262 f88 1"/>
              <a:gd name="f325" fmla="*/ f263 f89 1"/>
              <a:gd name="f326" fmla="*/ f264 f88 1"/>
              <a:gd name="f327" fmla="*/ f265 f89 1"/>
              <a:gd name="f328" fmla="*/ f266 f88 1"/>
              <a:gd name="f329" fmla="*/ f267 f89 1"/>
              <a:gd name="f330" fmla="*/ f268 f88 1"/>
              <a:gd name="f331" fmla="*/ f269 f89 1"/>
              <a:gd name="f332" fmla="*/ f270 f89 1"/>
              <a:gd name="f333" fmla="*/ f271 f88 1"/>
              <a:gd name="f334" fmla="*/ f272 f89 1"/>
              <a:gd name="f335" fmla="*/ f273 f88 1"/>
              <a:gd name="f336" fmla="*/ f274 f8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6">
                <a:pos x="f279" y="f280"/>
              </a:cxn>
              <a:cxn ang="f216">
                <a:pos x="f281" y="f282"/>
              </a:cxn>
              <a:cxn ang="f216">
                <a:pos x="f283" y="f284"/>
              </a:cxn>
              <a:cxn ang="f216">
                <a:pos x="f285" y="f286"/>
              </a:cxn>
              <a:cxn ang="f216">
                <a:pos x="f287" y="f288"/>
              </a:cxn>
              <a:cxn ang="f216">
                <a:pos x="f287" y="f289"/>
              </a:cxn>
              <a:cxn ang="f216">
                <a:pos x="f290" y="f289"/>
              </a:cxn>
              <a:cxn ang="f216">
                <a:pos x="f291" y="f292"/>
              </a:cxn>
              <a:cxn ang="f216">
                <a:pos x="f293" y="f294"/>
              </a:cxn>
              <a:cxn ang="f216">
                <a:pos x="f295" y="f292"/>
              </a:cxn>
              <a:cxn ang="f216">
                <a:pos x="f296" y="f297"/>
              </a:cxn>
              <a:cxn ang="f216">
                <a:pos x="f298" y="f299"/>
              </a:cxn>
              <a:cxn ang="f216">
                <a:pos x="f300" y="f301"/>
              </a:cxn>
              <a:cxn ang="f216">
                <a:pos x="f302" y="f303"/>
              </a:cxn>
              <a:cxn ang="f216">
                <a:pos x="f304" y="f305"/>
              </a:cxn>
              <a:cxn ang="f216">
                <a:pos x="f306" y="f307"/>
              </a:cxn>
              <a:cxn ang="f216">
                <a:pos x="f290" y="f308"/>
              </a:cxn>
              <a:cxn ang="f216">
                <a:pos x="f309" y="f310"/>
              </a:cxn>
              <a:cxn ang="f216">
                <a:pos x="f311" y="f312"/>
              </a:cxn>
              <a:cxn ang="f216">
                <a:pos x="f313" y="f314"/>
              </a:cxn>
              <a:cxn ang="f216">
                <a:pos x="f315" y="f316"/>
              </a:cxn>
              <a:cxn ang="f216">
                <a:pos x="f317" y="f314"/>
              </a:cxn>
              <a:cxn ang="f216">
                <a:pos x="f318" y="f319"/>
              </a:cxn>
              <a:cxn ang="f216">
                <a:pos x="f318" y="f320"/>
              </a:cxn>
              <a:cxn ang="f216">
                <a:pos x="f321" y="f320"/>
              </a:cxn>
              <a:cxn ang="f216">
                <a:pos x="f322" y="f323"/>
              </a:cxn>
              <a:cxn ang="f216">
                <a:pos x="f324" y="f325"/>
              </a:cxn>
              <a:cxn ang="f216">
                <a:pos x="f313" y="f323"/>
              </a:cxn>
              <a:cxn ang="f216">
                <a:pos x="f326" y="f327"/>
              </a:cxn>
              <a:cxn ang="f216">
                <a:pos x="f328" y="f329"/>
              </a:cxn>
              <a:cxn ang="f216">
                <a:pos x="f330" y="f331"/>
              </a:cxn>
              <a:cxn ang="f216">
                <a:pos x="f300" y="f332"/>
              </a:cxn>
              <a:cxn ang="f216">
                <a:pos x="f333" y="f334"/>
              </a:cxn>
              <a:cxn ang="f216">
                <a:pos x="f335" y="f336"/>
              </a:cxn>
              <a:cxn ang="f216">
                <a:pos x="f279" y="f280"/>
              </a:cxn>
            </a:cxnLst>
            <a:rect l="f275" t="f278" r="f276" b="f277"/>
            <a:pathLst>
              <a:path w="75" h="101">
                <a:moveTo>
                  <a:pt x="f6" y="f8"/>
                </a:moveTo>
                <a:cubicBezTo>
                  <a:pt x="f6" y="f9"/>
                  <a:pt x="f8" y="f10"/>
                  <a:pt x="f11" y="f12"/>
                </a:cubicBezTo>
                <a:cubicBezTo>
                  <a:pt x="f13" y="f14"/>
                  <a:pt x="f15" y="f7"/>
                  <a:pt x="f16" y="f7"/>
                </a:cubicBezTo>
                <a:cubicBezTo>
                  <a:pt x="f17" y="f7"/>
                  <a:pt x="f18" y="f19"/>
                  <a:pt x="f20" y="f14"/>
                </a:cubicBezTo>
                <a:cubicBezTo>
                  <a:pt x="f21" y="f22"/>
                  <a:pt x="f23" y="f24"/>
                  <a:pt x="f5" y="f25"/>
                </a:cubicBezTo>
                <a:lnTo>
                  <a:pt x="f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3"/>
                </a:cubicBezTo>
                <a:cubicBezTo>
                  <a:pt x="f34" y="f35"/>
                  <a:pt x="f36" y="f10"/>
                  <a:pt x="f37" y="f10"/>
                </a:cubicBezTo>
                <a:cubicBezTo>
                  <a:pt x="f38" y="f10"/>
                  <a:pt x="f39" y="f35"/>
                  <a:pt x="f40" y="f33"/>
                </a:cubicBezTo>
                <a:cubicBezTo>
                  <a:pt x="f13" y="f31"/>
                  <a:pt x="f41" y="f29"/>
                  <a:pt x="f41" y="f42"/>
                </a:cubicBezTo>
                <a:cubicBezTo>
                  <a:pt x="f41" y="f43"/>
                  <a:pt x="f44" y="f45"/>
                  <a:pt x="f46" y="f11"/>
                </a:cubicBezTo>
                <a:cubicBezTo>
                  <a:pt x="f40" y="f47"/>
                  <a:pt x="f39" y="f48"/>
                  <a:pt x="f38" y="f41"/>
                </a:cubicBezTo>
                <a:cubicBezTo>
                  <a:pt x="f49" y="f41"/>
                  <a:pt x="f50" y="f44"/>
                  <a:pt x="f51" y="f13"/>
                </a:cubicBezTo>
                <a:cubicBezTo>
                  <a:pt x="f36" y="f13"/>
                  <a:pt x="f52" y="f53"/>
                  <a:pt x="f34" y="f46"/>
                </a:cubicBezTo>
                <a:cubicBezTo>
                  <a:pt x="f54" y="f40"/>
                  <a:pt x="f55" y="f56"/>
                  <a:pt x="f28" y="f57"/>
                </a:cubicBezTo>
                <a:cubicBezTo>
                  <a:pt x="f58" y="f49"/>
                  <a:pt x="f27" y="f37"/>
                  <a:pt x="f27" y="f36"/>
                </a:cubicBezTo>
                <a:cubicBezTo>
                  <a:pt x="f27" y="f59"/>
                  <a:pt x="f60" y="f61"/>
                  <a:pt x="f58" y="f62"/>
                </a:cubicBezTo>
                <a:cubicBezTo>
                  <a:pt x="f63" y="f20"/>
                  <a:pt x="f64" y="f30"/>
                  <a:pt x="f65" y="f21"/>
                </a:cubicBezTo>
                <a:cubicBezTo>
                  <a:pt x="f66" y="f64"/>
                  <a:pt x="f32" y="f23"/>
                  <a:pt x="f67" y="f58"/>
                </a:cubicBezTo>
                <a:cubicBezTo>
                  <a:pt x="f17" y="f27"/>
                  <a:pt x="f68" y="f5"/>
                  <a:pt x="f69" y="f5"/>
                </a:cubicBezTo>
                <a:cubicBezTo>
                  <a:pt x="f70" y="f5"/>
                  <a:pt x="f71" y="f27"/>
                  <a:pt x="f13" y="f58"/>
                </a:cubicBezTo>
                <a:cubicBezTo>
                  <a:pt x="f72" y="f23"/>
                  <a:pt x="f73" y="f28"/>
                  <a:pt x="f8" y="f74"/>
                </a:cubicBezTo>
                <a:lnTo>
                  <a:pt x="f8" y="f75"/>
                </a:lnTo>
                <a:lnTo>
                  <a:pt x="f76" y="f75"/>
                </a:lnTo>
                <a:cubicBezTo>
                  <a:pt x="f45" y="f61"/>
                  <a:pt x="f48" y="f62"/>
                  <a:pt x="f53" y="f77"/>
                </a:cubicBezTo>
                <a:cubicBezTo>
                  <a:pt x="f56" y="f20"/>
                  <a:pt x="f78" y="f66"/>
                  <a:pt x="f50" y="f66"/>
                </a:cubicBezTo>
                <a:cubicBezTo>
                  <a:pt x="f79" y="f66"/>
                  <a:pt x="f52" y="f20"/>
                  <a:pt x="f67" y="f77"/>
                </a:cubicBezTo>
                <a:cubicBezTo>
                  <a:pt x="f62" y="f80"/>
                  <a:pt x="f77" y="f67"/>
                  <a:pt x="f77" y="f52"/>
                </a:cubicBezTo>
                <a:cubicBezTo>
                  <a:pt x="f77" y="f81"/>
                  <a:pt x="f62" y="f51"/>
                  <a:pt x="f18" y="f37"/>
                </a:cubicBezTo>
                <a:cubicBezTo>
                  <a:pt x="f67" y="f50"/>
                  <a:pt x="f52" y="f82"/>
                  <a:pt x="f68" y="f49"/>
                </a:cubicBezTo>
                <a:cubicBezTo>
                  <a:pt x="f37" y="f83"/>
                  <a:pt x="f69" y="f38"/>
                  <a:pt x="f38" y="f38"/>
                </a:cubicBezTo>
                <a:cubicBezTo>
                  <a:pt x="f57" y="f78"/>
                  <a:pt x="f39" y="f70"/>
                  <a:pt x="f84" y="f70"/>
                </a:cubicBezTo>
                <a:cubicBezTo>
                  <a:pt x="f41" y="f15"/>
                  <a:pt x="f85" y="f56"/>
                  <a:pt x="f43" y="f86"/>
                </a:cubicBezTo>
                <a:cubicBezTo>
                  <a:pt x="f42" y="f44"/>
                  <a:pt x="f6" y="f11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4" name="Freeform 207"/>
          <p:cNvSpPr/>
          <p:nvPr/>
        </p:nvSpPr>
        <p:spPr>
          <a:xfrm>
            <a:off x="7547091" y="4201201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9"/>
              <a:gd name="f7" fmla="val 101"/>
              <a:gd name="f8" fmla="val 51"/>
              <a:gd name="f9" fmla="val 66"/>
              <a:gd name="f10" fmla="val 85"/>
              <a:gd name="f11" fmla="val 78"/>
              <a:gd name="f12" fmla="val 77"/>
              <a:gd name="f13" fmla="val 87"/>
              <a:gd name="f14" fmla="val 69"/>
              <a:gd name="f15" fmla="val 96"/>
              <a:gd name="f16" fmla="val 58"/>
              <a:gd name="f17" fmla="val 45"/>
              <a:gd name="f18" fmla="val 31"/>
              <a:gd name="f19" fmla="val 20"/>
              <a:gd name="f20" fmla="val 12"/>
              <a:gd name="f21" fmla="val 4"/>
              <a:gd name="f22" fmla="val 35"/>
              <a:gd name="f23" fmla="val 23"/>
              <a:gd name="f24" fmla="val 14"/>
              <a:gd name="f25" fmla="val 5"/>
              <a:gd name="f26" fmla="val 72"/>
              <a:gd name="f27" fmla="val 38"/>
              <a:gd name="f28" fmla="val 70"/>
              <a:gd name="f29" fmla="val 29"/>
              <a:gd name="f30" fmla="val 65"/>
              <a:gd name="f31" fmla="val 60"/>
              <a:gd name="f32" fmla="val 17"/>
              <a:gd name="f33" fmla="val 53"/>
              <a:gd name="f34" fmla="val 36"/>
              <a:gd name="f35" fmla="val 24"/>
              <a:gd name="f36" fmla="val 19"/>
              <a:gd name="f37" fmla="val 63"/>
              <a:gd name="f38" fmla="val 84"/>
              <a:gd name="f39" fmla="+- 0 0 -90"/>
              <a:gd name="f40" fmla="*/ f3 1 89"/>
              <a:gd name="f41" fmla="*/ f4 1 101"/>
              <a:gd name="f42" fmla="+- f7 0 f5"/>
              <a:gd name="f43" fmla="+- f6 0 f5"/>
              <a:gd name="f44" fmla="*/ f39 f0 1"/>
              <a:gd name="f45" fmla="*/ f43 1 89"/>
              <a:gd name="f46" fmla="*/ f42 1 101"/>
              <a:gd name="f47" fmla="*/ 89 f43 1"/>
              <a:gd name="f48" fmla="*/ 51 f42 1"/>
              <a:gd name="f49" fmla="*/ 77 f43 1"/>
              <a:gd name="f50" fmla="*/ 87 f42 1"/>
              <a:gd name="f51" fmla="*/ 45 f43 1"/>
              <a:gd name="f52" fmla="*/ 101 f42 1"/>
              <a:gd name="f53" fmla="*/ 12 f43 1"/>
              <a:gd name="f54" fmla="*/ 0 f43 1"/>
              <a:gd name="f55" fmla="*/ 14 f42 1"/>
              <a:gd name="f56" fmla="*/ 0 f42 1"/>
              <a:gd name="f57" fmla="*/ 72 f43 1"/>
              <a:gd name="f58" fmla="*/ 65 f43 1"/>
              <a:gd name="f59" fmla="*/ 23 f42 1"/>
              <a:gd name="f60" fmla="*/ 24 f43 1"/>
              <a:gd name="f61" fmla="*/ 17 f43 1"/>
              <a:gd name="f62" fmla="*/ 78 f42 1"/>
              <a:gd name="f63" fmla="*/ f44 1 f2"/>
              <a:gd name="f64" fmla="*/ f47 1 89"/>
              <a:gd name="f65" fmla="*/ f48 1 101"/>
              <a:gd name="f66" fmla="*/ f49 1 89"/>
              <a:gd name="f67" fmla="*/ f50 1 101"/>
              <a:gd name="f68" fmla="*/ f51 1 89"/>
              <a:gd name="f69" fmla="*/ f52 1 101"/>
              <a:gd name="f70" fmla="*/ f53 1 89"/>
              <a:gd name="f71" fmla="*/ f54 1 89"/>
              <a:gd name="f72" fmla="*/ f55 1 101"/>
              <a:gd name="f73" fmla="*/ f56 1 101"/>
              <a:gd name="f74" fmla="*/ f57 1 89"/>
              <a:gd name="f75" fmla="*/ f58 1 89"/>
              <a:gd name="f76" fmla="*/ f59 1 101"/>
              <a:gd name="f77" fmla="*/ f60 1 89"/>
              <a:gd name="f78" fmla="*/ f61 1 89"/>
              <a:gd name="f79" fmla="*/ f62 1 101"/>
              <a:gd name="f80" fmla="*/ 0 1 f45"/>
              <a:gd name="f81" fmla="*/ f6 1 f45"/>
              <a:gd name="f82" fmla="*/ 0 1 f46"/>
              <a:gd name="f83" fmla="*/ f7 1 f46"/>
              <a:gd name="f84" fmla="+- f63 0 f1"/>
              <a:gd name="f85" fmla="*/ f64 1 f45"/>
              <a:gd name="f86" fmla="*/ f65 1 f46"/>
              <a:gd name="f87" fmla="*/ f66 1 f45"/>
              <a:gd name="f88" fmla="*/ f67 1 f46"/>
              <a:gd name="f89" fmla="*/ f68 1 f45"/>
              <a:gd name="f90" fmla="*/ f69 1 f46"/>
              <a:gd name="f91" fmla="*/ f70 1 f45"/>
              <a:gd name="f92" fmla="*/ f71 1 f45"/>
              <a:gd name="f93" fmla="*/ f72 1 f46"/>
              <a:gd name="f94" fmla="*/ f73 1 f46"/>
              <a:gd name="f95" fmla="*/ f74 1 f45"/>
              <a:gd name="f96" fmla="*/ f75 1 f45"/>
              <a:gd name="f97" fmla="*/ f76 1 f46"/>
              <a:gd name="f98" fmla="*/ f77 1 f45"/>
              <a:gd name="f99" fmla="*/ f78 1 f45"/>
              <a:gd name="f100" fmla="*/ f79 1 f46"/>
              <a:gd name="f101" fmla="*/ f80 f40 1"/>
              <a:gd name="f102" fmla="*/ f81 f40 1"/>
              <a:gd name="f103" fmla="*/ f83 f41 1"/>
              <a:gd name="f104" fmla="*/ f82 f41 1"/>
              <a:gd name="f105" fmla="*/ f85 f40 1"/>
              <a:gd name="f106" fmla="*/ f86 f41 1"/>
              <a:gd name="f107" fmla="*/ f87 f40 1"/>
              <a:gd name="f108" fmla="*/ f88 f41 1"/>
              <a:gd name="f109" fmla="*/ f89 f40 1"/>
              <a:gd name="f110" fmla="*/ f90 f41 1"/>
              <a:gd name="f111" fmla="*/ f91 f40 1"/>
              <a:gd name="f112" fmla="*/ f92 f40 1"/>
              <a:gd name="f113" fmla="*/ f93 f41 1"/>
              <a:gd name="f114" fmla="*/ f94 f41 1"/>
              <a:gd name="f115" fmla="*/ f95 f40 1"/>
              <a:gd name="f116" fmla="*/ f96 f40 1"/>
              <a:gd name="f117" fmla="*/ f97 f41 1"/>
              <a:gd name="f118" fmla="*/ f98 f40 1"/>
              <a:gd name="f119" fmla="*/ f99 f40 1"/>
              <a:gd name="f120" fmla="*/ f10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5" y="f106"/>
              </a:cxn>
              <a:cxn ang="f84">
                <a:pos x="f107" y="f108"/>
              </a:cxn>
              <a:cxn ang="f84">
                <a:pos x="f109" y="f110"/>
              </a:cxn>
              <a:cxn ang="f84">
                <a:pos x="f111" y="f108"/>
              </a:cxn>
              <a:cxn ang="f84">
                <a:pos x="f112" y="f106"/>
              </a:cxn>
              <a:cxn ang="f84">
                <a:pos x="f111" y="f113"/>
              </a:cxn>
              <a:cxn ang="f84">
                <a:pos x="f109" y="f114"/>
              </a:cxn>
              <a:cxn ang="f84">
                <a:pos x="f107" y="f113"/>
              </a:cxn>
              <a:cxn ang="f84">
                <a:pos x="f105" y="f106"/>
              </a:cxn>
              <a:cxn ang="f84">
                <a:pos x="f115" y="f106"/>
              </a:cxn>
              <a:cxn ang="f84">
                <a:pos x="f116" y="f117"/>
              </a:cxn>
              <a:cxn ang="f84">
                <a:pos x="f109" y="f113"/>
              </a:cxn>
              <a:cxn ang="f84">
                <a:pos x="f118" y="f117"/>
              </a:cxn>
              <a:cxn ang="f84">
                <a:pos x="f119" y="f106"/>
              </a:cxn>
              <a:cxn ang="f84">
                <a:pos x="f118" y="f120"/>
              </a:cxn>
              <a:cxn ang="f84">
                <a:pos x="f109" y="f108"/>
              </a:cxn>
              <a:cxn ang="f84">
                <a:pos x="f116" y="f120"/>
              </a:cxn>
              <a:cxn ang="f84">
                <a:pos x="f115" y="f106"/>
              </a:cxn>
            </a:cxnLst>
            <a:rect l="f101" t="f104" r="f102" b="f103"/>
            <a:pathLst>
              <a:path w="89" h="101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15"/>
                  <a:pt x="f20" y="f13"/>
                </a:cubicBezTo>
                <a:cubicBezTo>
                  <a:pt x="f21" y="f11"/>
                  <a:pt x="f5" y="f9"/>
                  <a:pt x="f5" y="f8"/>
                </a:cubicBezTo>
                <a:cubicBezTo>
                  <a:pt x="f5" y="f22"/>
                  <a:pt x="f21" y="f23"/>
                  <a:pt x="f20" y="f24"/>
                </a:cubicBezTo>
                <a:cubicBezTo>
                  <a:pt x="f19" y="f25"/>
                  <a:pt x="f18" y="f5"/>
                  <a:pt x="f17" y="f5"/>
                </a:cubicBezTo>
                <a:cubicBezTo>
                  <a:pt x="f16" y="f5"/>
                  <a:pt x="f14" y="f25"/>
                  <a:pt x="f12" y="f24"/>
                </a:cubicBezTo>
                <a:cubicBezTo>
                  <a:pt x="f10" y="f23"/>
                  <a:pt x="f6" y="f22"/>
                  <a:pt x="f6" y="f8"/>
                </a:cubicBezTo>
                <a:close/>
                <a:moveTo>
                  <a:pt x="f26" y="f8"/>
                </a:moveTo>
                <a:cubicBezTo>
                  <a:pt x="f26" y="f27"/>
                  <a:pt x="f28" y="f29"/>
                  <a:pt x="f30" y="f23"/>
                </a:cubicBezTo>
                <a:cubicBezTo>
                  <a:pt x="f31" y="f32"/>
                  <a:pt x="f33" y="f24"/>
                  <a:pt x="f17" y="f24"/>
                </a:cubicBezTo>
                <a:cubicBezTo>
                  <a:pt x="f34" y="f24"/>
                  <a:pt x="f29" y="f32"/>
                  <a:pt x="f35" y="f23"/>
                </a:cubicBezTo>
                <a:cubicBezTo>
                  <a:pt x="f36" y="f29"/>
                  <a:pt x="f32" y="f27"/>
                  <a:pt x="f32" y="f8"/>
                </a:cubicBezTo>
                <a:cubicBezTo>
                  <a:pt x="f32" y="f37"/>
                  <a:pt x="f36" y="f26"/>
                  <a:pt x="f35" y="f11"/>
                </a:cubicBezTo>
                <a:cubicBezTo>
                  <a:pt x="f29" y="f38"/>
                  <a:pt x="f34" y="f13"/>
                  <a:pt x="f17" y="f13"/>
                </a:cubicBezTo>
                <a:cubicBezTo>
                  <a:pt x="f33" y="f13"/>
                  <a:pt x="f31" y="f38"/>
                  <a:pt x="f30" y="f11"/>
                </a:cubicBezTo>
                <a:cubicBezTo>
                  <a:pt x="f14" y="f26"/>
                  <a:pt x="f26" y="f37"/>
                  <a:pt x="f2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5" name="Freeform 208"/>
          <p:cNvSpPr/>
          <p:nvPr/>
        </p:nvSpPr>
        <p:spPr>
          <a:xfrm>
            <a:off x="7701534" y="4149720"/>
            <a:ext cx="102961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133"/>
              <a:gd name="f8" fmla="val 64"/>
              <a:gd name="f9" fmla="val 79"/>
              <a:gd name="f10" fmla="val 75"/>
              <a:gd name="f11" fmla="val 70"/>
              <a:gd name="f12" fmla="val 63"/>
              <a:gd name="f13" fmla="val 67"/>
              <a:gd name="f14" fmla="val 62"/>
              <a:gd name="f15" fmla="val 60"/>
              <a:gd name="f16" fmla="val 61"/>
              <a:gd name="f17" fmla="val 58"/>
              <a:gd name="f18" fmla="val 59"/>
              <a:gd name="f19" fmla="val 55"/>
              <a:gd name="f20" fmla="val 57"/>
              <a:gd name="f21" fmla="val 53"/>
              <a:gd name="f22" fmla="val 54"/>
              <a:gd name="f23" fmla="val 52"/>
              <a:gd name="f24" fmla="val 51"/>
              <a:gd name="f25" fmla="val 48"/>
              <a:gd name="f26" fmla="val 50"/>
              <a:gd name="f27" fmla="val 44"/>
              <a:gd name="f28" fmla="val 40"/>
              <a:gd name="f29" fmla="val 35"/>
              <a:gd name="f30" fmla="val 30"/>
              <a:gd name="f31" fmla="val 26"/>
              <a:gd name="f32" fmla="val 56"/>
              <a:gd name="f33" fmla="val 21"/>
              <a:gd name="f34" fmla="val 17"/>
              <a:gd name="f35" fmla="val 22"/>
              <a:gd name="f36" fmla="val 27"/>
              <a:gd name="f37" fmla="val 41"/>
              <a:gd name="f38" fmla="val 32"/>
              <a:gd name="f39" fmla="val 39"/>
              <a:gd name="f40" fmla="val 37"/>
              <a:gd name="f41" fmla="val 36"/>
              <a:gd name="f42" fmla="val 43"/>
              <a:gd name="f43" fmla="val 49"/>
              <a:gd name="f44" fmla="val 38"/>
              <a:gd name="f45" fmla="val 72"/>
              <a:gd name="f46" fmla="val 78"/>
              <a:gd name="f47" fmla="val 71"/>
              <a:gd name="f48" fmla="+- 0 0 -90"/>
              <a:gd name="f49" fmla="*/ f3 1 80"/>
              <a:gd name="f50" fmla="*/ f4 1 133"/>
              <a:gd name="f51" fmla="+- f7 0 f5"/>
              <a:gd name="f52" fmla="+- f6 0 f5"/>
              <a:gd name="f53" fmla="*/ f48 f0 1"/>
              <a:gd name="f54" fmla="*/ f52 1 80"/>
              <a:gd name="f55" fmla="*/ f51 1 133"/>
              <a:gd name="f56" fmla="*/ 80 f52 1"/>
              <a:gd name="f57" fmla="*/ 133 f51 1"/>
              <a:gd name="f58" fmla="*/ 64 f52 1"/>
              <a:gd name="f59" fmla="*/ 79 f51 1"/>
              <a:gd name="f60" fmla="*/ 63 f52 1"/>
              <a:gd name="f61" fmla="*/ 67 f51 1"/>
              <a:gd name="f62" fmla="*/ 61 f52 1"/>
              <a:gd name="f63" fmla="*/ 58 f51 1"/>
              <a:gd name="f64" fmla="*/ 54 f52 1"/>
              <a:gd name="f65" fmla="*/ 52 f51 1"/>
              <a:gd name="f66" fmla="*/ 44 f52 1"/>
              <a:gd name="f67" fmla="*/ 50 f51 1"/>
              <a:gd name="f68" fmla="*/ 30 f52 1"/>
              <a:gd name="f69" fmla="*/ 54 f51 1"/>
              <a:gd name="f70" fmla="*/ 17 f52 1"/>
              <a:gd name="f71" fmla="*/ 62 f51 1"/>
              <a:gd name="f72" fmla="*/ 0 f52 1"/>
              <a:gd name="f73" fmla="*/ 0 f51 1"/>
              <a:gd name="f74" fmla="*/ 48 f51 1"/>
              <a:gd name="f75" fmla="*/ 32 f52 1"/>
              <a:gd name="f76" fmla="*/ 39 f51 1"/>
              <a:gd name="f77" fmla="*/ 49 f52 1"/>
              <a:gd name="f78" fmla="*/ 35 f51 1"/>
              <a:gd name="f79" fmla="*/ 72 f52 1"/>
              <a:gd name="f80" fmla="*/ 44 f51 1"/>
              <a:gd name="f81" fmla="*/ 71 f51 1"/>
              <a:gd name="f82" fmla="*/ f53 1 f2"/>
              <a:gd name="f83" fmla="*/ f56 1 80"/>
              <a:gd name="f84" fmla="*/ f57 1 133"/>
              <a:gd name="f85" fmla="*/ f58 1 80"/>
              <a:gd name="f86" fmla="*/ f59 1 133"/>
              <a:gd name="f87" fmla="*/ f60 1 80"/>
              <a:gd name="f88" fmla="*/ f61 1 133"/>
              <a:gd name="f89" fmla="*/ f62 1 80"/>
              <a:gd name="f90" fmla="*/ f63 1 133"/>
              <a:gd name="f91" fmla="*/ f64 1 80"/>
              <a:gd name="f92" fmla="*/ f65 1 133"/>
              <a:gd name="f93" fmla="*/ f66 1 80"/>
              <a:gd name="f94" fmla="*/ f67 1 133"/>
              <a:gd name="f95" fmla="*/ f68 1 80"/>
              <a:gd name="f96" fmla="*/ f69 1 133"/>
              <a:gd name="f97" fmla="*/ f70 1 80"/>
              <a:gd name="f98" fmla="*/ f71 1 133"/>
              <a:gd name="f99" fmla="*/ f72 1 80"/>
              <a:gd name="f100" fmla="*/ f73 1 133"/>
              <a:gd name="f101" fmla="*/ f74 1 133"/>
              <a:gd name="f102" fmla="*/ f75 1 80"/>
              <a:gd name="f103" fmla="*/ f76 1 133"/>
              <a:gd name="f104" fmla="*/ f77 1 80"/>
              <a:gd name="f105" fmla="*/ f78 1 133"/>
              <a:gd name="f106" fmla="*/ f79 1 80"/>
              <a:gd name="f107" fmla="*/ f80 1 133"/>
              <a:gd name="f108" fmla="*/ f81 1 133"/>
              <a:gd name="f109" fmla="*/ 0 1 f54"/>
              <a:gd name="f110" fmla="*/ f6 1 f54"/>
              <a:gd name="f111" fmla="*/ 0 1 f55"/>
              <a:gd name="f112" fmla="*/ f7 1 f55"/>
              <a:gd name="f113" fmla="+- f82 0 f1"/>
              <a:gd name="f114" fmla="*/ f83 1 f54"/>
              <a:gd name="f115" fmla="*/ f84 1 f55"/>
              <a:gd name="f116" fmla="*/ f85 1 f54"/>
              <a:gd name="f117" fmla="*/ f86 1 f55"/>
              <a:gd name="f118" fmla="*/ f87 1 f54"/>
              <a:gd name="f119" fmla="*/ f88 1 f55"/>
              <a:gd name="f120" fmla="*/ f89 1 f54"/>
              <a:gd name="f121" fmla="*/ f90 1 f55"/>
              <a:gd name="f122" fmla="*/ f91 1 f54"/>
              <a:gd name="f123" fmla="*/ f92 1 f55"/>
              <a:gd name="f124" fmla="*/ f93 1 f54"/>
              <a:gd name="f125" fmla="*/ f94 1 f55"/>
              <a:gd name="f126" fmla="*/ f95 1 f54"/>
              <a:gd name="f127" fmla="*/ f96 1 f55"/>
              <a:gd name="f128" fmla="*/ f97 1 f54"/>
              <a:gd name="f129" fmla="*/ f98 1 f55"/>
              <a:gd name="f130" fmla="*/ f99 1 f54"/>
              <a:gd name="f131" fmla="*/ f100 1 f55"/>
              <a:gd name="f132" fmla="*/ f101 1 f55"/>
              <a:gd name="f133" fmla="*/ f102 1 f54"/>
              <a:gd name="f134" fmla="*/ f103 1 f55"/>
              <a:gd name="f135" fmla="*/ f104 1 f54"/>
              <a:gd name="f136" fmla="*/ f105 1 f55"/>
              <a:gd name="f137" fmla="*/ f106 1 f54"/>
              <a:gd name="f138" fmla="*/ f107 1 f55"/>
              <a:gd name="f139" fmla="*/ f108 1 f55"/>
              <a:gd name="f140" fmla="*/ f109 f49 1"/>
              <a:gd name="f141" fmla="*/ f110 f49 1"/>
              <a:gd name="f142" fmla="*/ f112 f50 1"/>
              <a:gd name="f143" fmla="*/ f111 f50 1"/>
              <a:gd name="f144" fmla="*/ f114 f49 1"/>
              <a:gd name="f145" fmla="*/ f115 f50 1"/>
              <a:gd name="f146" fmla="*/ f116 f49 1"/>
              <a:gd name="f147" fmla="*/ f117 f50 1"/>
              <a:gd name="f148" fmla="*/ f118 f49 1"/>
              <a:gd name="f149" fmla="*/ f119 f50 1"/>
              <a:gd name="f150" fmla="*/ f120 f49 1"/>
              <a:gd name="f151" fmla="*/ f121 f50 1"/>
              <a:gd name="f152" fmla="*/ f122 f49 1"/>
              <a:gd name="f153" fmla="*/ f123 f50 1"/>
              <a:gd name="f154" fmla="*/ f124 f49 1"/>
              <a:gd name="f155" fmla="*/ f125 f50 1"/>
              <a:gd name="f156" fmla="*/ f126 f49 1"/>
              <a:gd name="f157" fmla="*/ f127 f50 1"/>
              <a:gd name="f158" fmla="*/ f128 f49 1"/>
              <a:gd name="f159" fmla="*/ f129 f50 1"/>
              <a:gd name="f160" fmla="*/ f130 f49 1"/>
              <a:gd name="f161" fmla="*/ f131 f50 1"/>
              <a:gd name="f162" fmla="*/ f132 f50 1"/>
              <a:gd name="f163" fmla="*/ f133 f49 1"/>
              <a:gd name="f164" fmla="*/ f134 f50 1"/>
              <a:gd name="f165" fmla="*/ f135 f49 1"/>
              <a:gd name="f166" fmla="*/ f136 f50 1"/>
              <a:gd name="f167" fmla="*/ f137 f49 1"/>
              <a:gd name="f168" fmla="*/ f138 f50 1"/>
              <a:gd name="f169" fmla="*/ f139 f5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4" y="f145"/>
              </a:cxn>
              <a:cxn ang="f113">
                <a:pos x="f146" y="f145"/>
              </a:cxn>
              <a:cxn ang="f113">
                <a:pos x="f146" y="f147"/>
              </a:cxn>
              <a:cxn ang="f113">
                <a:pos x="f148" y="f149"/>
              </a:cxn>
              <a:cxn ang="f113">
                <a:pos x="f150" y="f151"/>
              </a:cxn>
              <a:cxn ang="f113">
                <a:pos x="f152" y="f153"/>
              </a:cxn>
              <a:cxn ang="f113">
                <a:pos x="f154" y="f155"/>
              </a:cxn>
              <a:cxn ang="f113">
                <a:pos x="f156" y="f157"/>
              </a:cxn>
              <a:cxn ang="f113">
                <a:pos x="f158" y="f159"/>
              </a:cxn>
              <a:cxn ang="f113">
                <a:pos x="f158" y="f145"/>
              </a:cxn>
              <a:cxn ang="f113">
                <a:pos x="f160" y="f145"/>
              </a:cxn>
              <a:cxn ang="f113">
                <a:pos x="f160" y="f161"/>
              </a:cxn>
              <a:cxn ang="f113">
                <a:pos x="f158" y="f161"/>
              </a:cxn>
              <a:cxn ang="f113">
                <a:pos x="f158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67" y="f168"/>
              </a:cxn>
              <a:cxn ang="f113">
                <a:pos x="f144" y="f169"/>
              </a:cxn>
              <a:cxn ang="f113">
                <a:pos x="f144" y="f145"/>
              </a:cxn>
            </a:cxnLst>
            <a:rect l="f140" t="f143" r="f141" b="f142"/>
            <a:pathLst>
              <a:path w="80" h="133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2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3" y="f24"/>
                  <a:pt x="f25" y="f26"/>
                  <a:pt x="f27" y="f26"/>
                </a:cubicBezTo>
                <a:cubicBezTo>
                  <a:pt x="f28" y="f26"/>
                  <a:pt x="f29" y="f23"/>
                  <a:pt x="f30" y="f22"/>
                </a:cubicBezTo>
                <a:cubicBezTo>
                  <a:pt x="f31" y="f32"/>
                  <a:pt x="f33" y="f18"/>
                  <a:pt x="f34" y="f14"/>
                </a:cubicBezTo>
                <a:lnTo>
                  <a:pt x="f34" y="f7"/>
                </a:lnTo>
                <a:lnTo>
                  <a:pt x="f5" y="f7"/>
                </a:lnTo>
                <a:lnTo>
                  <a:pt x="f5" y="f5"/>
                </a:lnTo>
                <a:lnTo>
                  <a:pt x="f34" y="f5"/>
                </a:lnTo>
                <a:lnTo>
                  <a:pt x="f34" y="f25"/>
                </a:lnTo>
                <a:cubicBezTo>
                  <a:pt x="f35" y="f27"/>
                  <a:pt x="f36" y="f37"/>
                  <a:pt x="f38" y="f39"/>
                </a:cubicBezTo>
                <a:cubicBezTo>
                  <a:pt x="f40" y="f41"/>
                  <a:pt x="f42" y="f29"/>
                  <a:pt x="f43" y="f29"/>
                </a:cubicBezTo>
                <a:cubicBezTo>
                  <a:pt x="f18" y="f29"/>
                  <a:pt x="f13" y="f44"/>
                  <a:pt x="f45" y="f27"/>
                </a:cubicBezTo>
                <a:cubicBezTo>
                  <a:pt x="f46" y="f24"/>
                  <a:pt x="f6" y="f15"/>
                  <a:pt x="f6" y="f47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6" name="Freeform 209"/>
          <p:cNvSpPr/>
          <p:nvPr/>
        </p:nvSpPr>
        <p:spPr>
          <a:xfrm>
            <a:off x="7849529" y="4201201"/>
            <a:ext cx="77221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0"/>
              <a:gd name="f7" fmla="val 95"/>
              <a:gd name="f8" fmla="val 17"/>
              <a:gd name="f9" fmla="val 59"/>
              <a:gd name="f10" fmla="val 57"/>
              <a:gd name="f11" fmla="val 54"/>
              <a:gd name="f12" fmla="val 16"/>
              <a:gd name="f13" fmla="val 52"/>
              <a:gd name="f14" fmla="val 50"/>
              <a:gd name="f15" fmla="val 47"/>
              <a:gd name="f16" fmla="val 44"/>
              <a:gd name="f17" fmla="val 39"/>
              <a:gd name="f18" fmla="val 34"/>
              <a:gd name="f19" fmla="val 30"/>
              <a:gd name="f20" fmla="val 19"/>
              <a:gd name="f21" fmla="val 25"/>
              <a:gd name="f22" fmla="val 21"/>
              <a:gd name="f23" fmla="val 24"/>
              <a:gd name="f24" fmla="val 27"/>
              <a:gd name="f25" fmla="val 14"/>
              <a:gd name="f26" fmla="val 23"/>
              <a:gd name="f27" fmla="val 9"/>
              <a:gd name="f28" fmla="val 28"/>
              <a:gd name="f29" fmla="val 5"/>
              <a:gd name="f30" fmla="val 33"/>
              <a:gd name="f31" fmla="val 3"/>
              <a:gd name="f32" fmla="val 38"/>
              <a:gd name="f33" fmla="val 1"/>
              <a:gd name="f34" fmla="val 43"/>
              <a:gd name="f35" fmla="val 48"/>
              <a:gd name="f36" fmla="val 51"/>
              <a:gd name="f37" fmla="val 53"/>
              <a:gd name="f38" fmla="val 55"/>
              <a:gd name="f39" fmla="+- 0 0 -90"/>
              <a:gd name="f40" fmla="*/ f3 1 60"/>
              <a:gd name="f41" fmla="*/ f4 1 95"/>
              <a:gd name="f42" fmla="+- f7 0 f5"/>
              <a:gd name="f43" fmla="+- f6 0 f5"/>
              <a:gd name="f44" fmla="*/ f39 f0 1"/>
              <a:gd name="f45" fmla="*/ f43 1 60"/>
              <a:gd name="f46" fmla="*/ f42 1 95"/>
              <a:gd name="f47" fmla="*/ 60 f43 1"/>
              <a:gd name="f48" fmla="*/ 17 f42 1"/>
              <a:gd name="f49" fmla="*/ 59 f43 1"/>
              <a:gd name="f50" fmla="*/ 52 f43 1"/>
              <a:gd name="f51" fmla="*/ 16 f42 1"/>
              <a:gd name="f52" fmla="*/ 44 f43 1"/>
              <a:gd name="f53" fmla="*/ 30 f43 1"/>
              <a:gd name="f54" fmla="*/ 19 f42 1"/>
              <a:gd name="f55" fmla="*/ 16 f43 1"/>
              <a:gd name="f56" fmla="*/ 27 f42 1"/>
              <a:gd name="f57" fmla="*/ 95 f42 1"/>
              <a:gd name="f58" fmla="*/ 0 f43 1"/>
              <a:gd name="f59" fmla="*/ 0 f42 1"/>
              <a:gd name="f60" fmla="*/ 14 f42 1"/>
              <a:gd name="f61" fmla="*/ 33 f43 1"/>
              <a:gd name="f62" fmla="*/ 3 f42 1"/>
              <a:gd name="f63" fmla="*/ 48 f43 1"/>
              <a:gd name="f64" fmla="*/ 54 f43 1"/>
              <a:gd name="f65" fmla="*/ 1 f42 1"/>
              <a:gd name="f66" fmla="*/ f44 1 f2"/>
              <a:gd name="f67" fmla="*/ f47 1 60"/>
              <a:gd name="f68" fmla="*/ f48 1 95"/>
              <a:gd name="f69" fmla="*/ f49 1 60"/>
              <a:gd name="f70" fmla="*/ f50 1 60"/>
              <a:gd name="f71" fmla="*/ f51 1 95"/>
              <a:gd name="f72" fmla="*/ f52 1 60"/>
              <a:gd name="f73" fmla="*/ f53 1 60"/>
              <a:gd name="f74" fmla="*/ f54 1 95"/>
              <a:gd name="f75" fmla="*/ f55 1 60"/>
              <a:gd name="f76" fmla="*/ f56 1 95"/>
              <a:gd name="f77" fmla="*/ f57 1 95"/>
              <a:gd name="f78" fmla="*/ f58 1 60"/>
              <a:gd name="f79" fmla="*/ f59 1 95"/>
              <a:gd name="f80" fmla="*/ f60 1 95"/>
              <a:gd name="f81" fmla="*/ f61 1 60"/>
              <a:gd name="f82" fmla="*/ f62 1 95"/>
              <a:gd name="f83" fmla="*/ f63 1 60"/>
              <a:gd name="f84" fmla="*/ f64 1 60"/>
              <a:gd name="f85" fmla="*/ f65 1 95"/>
              <a:gd name="f86" fmla="*/ 0 1 f45"/>
              <a:gd name="f87" fmla="*/ f6 1 f45"/>
              <a:gd name="f88" fmla="*/ 0 1 f46"/>
              <a:gd name="f89" fmla="*/ f7 1 f46"/>
              <a:gd name="f90" fmla="+- f66 0 f1"/>
              <a:gd name="f91" fmla="*/ f67 1 f45"/>
              <a:gd name="f92" fmla="*/ f68 1 f46"/>
              <a:gd name="f93" fmla="*/ f69 1 f45"/>
              <a:gd name="f94" fmla="*/ f70 1 f45"/>
              <a:gd name="f95" fmla="*/ f71 1 f46"/>
              <a:gd name="f96" fmla="*/ f72 1 f45"/>
              <a:gd name="f97" fmla="*/ f73 1 f45"/>
              <a:gd name="f98" fmla="*/ f74 1 f46"/>
              <a:gd name="f99" fmla="*/ f75 1 f45"/>
              <a:gd name="f100" fmla="*/ f76 1 f46"/>
              <a:gd name="f101" fmla="*/ f77 1 f46"/>
              <a:gd name="f102" fmla="*/ f78 1 f45"/>
              <a:gd name="f103" fmla="*/ f79 1 f46"/>
              <a:gd name="f104" fmla="*/ f80 1 f46"/>
              <a:gd name="f105" fmla="*/ f81 1 f45"/>
              <a:gd name="f106" fmla="*/ f82 1 f46"/>
              <a:gd name="f107" fmla="*/ f83 1 f45"/>
              <a:gd name="f108" fmla="*/ f84 1 f45"/>
              <a:gd name="f109" fmla="*/ f85 1 f46"/>
              <a:gd name="f110" fmla="*/ f86 f40 1"/>
              <a:gd name="f111" fmla="*/ f87 f40 1"/>
              <a:gd name="f112" fmla="*/ f89 f41 1"/>
              <a:gd name="f113" fmla="*/ f88 f41 1"/>
              <a:gd name="f114" fmla="*/ f91 f40 1"/>
              <a:gd name="f115" fmla="*/ f92 f41 1"/>
              <a:gd name="f116" fmla="*/ f93 f40 1"/>
              <a:gd name="f117" fmla="*/ f94 f40 1"/>
              <a:gd name="f118" fmla="*/ f95 f41 1"/>
              <a:gd name="f119" fmla="*/ f96 f40 1"/>
              <a:gd name="f120" fmla="*/ f97 f40 1"/>
              <a:gd name="f121" fmla="*/ f98 f41 1"/>
              <a:gd name="f122" fmla="*/ f99 f40 1"/>
              <a:gd name="f123" fmla="*/ f100 f41 1"/>
              <a:gd name="f124" fmla="*/ f101 f41 1"/>
              <a:gd name="f125" fmla="*/ f102 f40 1"/>
              <a:gd name="f126" fmla="*/ f103 f41 1"/>
              <a:gd name="f127" fmla="*/ f104 f41 1"/>
              <a:gd name="f128" fmla="*/ f105 f40 1"/>
              <a:gd name="f129" fmla="*/ f106 f41 1"/>
              <a:gd name="f130" fmla="*/ f107 f40 1"/>
              <a:gd name="f131" fmla="*/ f108 f40 1"/>
              <a:gd name="f132" fmla="*/ f109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0">
                <a:pos x="f114" y="f115"/>
              </a:cxn>
              <a:cxn ang="f90">
                <a:pos x="f116" y="f115"/>
              </a:cxn>
              <a:cxn ang="f90">
                <a:pos x="f117" y="f118"/>
              </a:cxn>
              <a:cxn ang="f90">
                <a:pos x="f119" y="f118"/>
              </a:cxn>
              <a:cxn ang="f90">
                <a:pos x="f120" y="f121"/>
              </a:cxn>
              <a:cxn ang="f90">
                <a:pos x="f122" y="f123"/>
              </a:cxn>
              <a:cxn ang="f90">
                <a:pos x="f122" y="f124"/>
              </a:cxn>
              <a:cxn ang="f90">
                <a:pos x="f125" y="f124"/>
              </a:cxn>
              <a:cxn ang="f90">
                <a:pos x="f125" y="f126"/>
              </a:cxn>
              <a:cxn ang="f90">
                <a:pos x="f122" y="f126"/>
              </a:cxn>
              <a:cxn ang="f90">
                <a:pos x="f122" y="f127"/>
              </a:cxn>
              <a:cxn ang="f90">
                <a:pos x="f128" y="f129"/>
              </a:cxn>
              <a:cxn ang="f90">
                <a:pos x="f130" y="f126"/>
              </a:cxn>
              <a:cxn ang="f90">
                <a:pos x="f131" y="f126"/>
              </a:cxn>
              <a:cxn ang="f90">
                <a:pos x="f114" y="f132"/>
              </a:cxn>
              <a:cxn ang="f90">
                <a:pos x="f114" y="f115"/>
              </a:cxn>
            </a:cxnLst>
            <a:rect l="f110" t="f113" r="f111" b="f112"/>
            <a:pathLst>
              <a:path w="60" h="95">
                <a:moveTo>
                  <a:pt x="f6" y="f8"/>
                </a:moveTo>
                <a:lnTo>
                  <a:pt x="f9" y="f8"/>
                </a:lnTo>
                <a:cubicBezTo>
                  <a:pt x="f10" y="f8"/>
                  <a:pt x="f11" y="f12"/>
                  <a:pt x="f13" y="f12"/>
                </a:cubicBezTo>
                <a:cubicBezTo>
                  <a:pt x="f14" y="f12"/>
                  <a:pt x="f15" y="f12"/>
                  <a:pt x="f16" y="f12"/>
                </a:cubicBezTo>
                <a:cubicBezTo>
                  <a:pt x="f17" y="f12"/>
                  <a:pt x="f18" y="f8"/>
                  <a:pt x="f19" y="f20"/>
                </a:cubicBezTo>
                <a:cubicBezTo>
                  <a:pt x="f21" y="f22"/>
                  <a:pt x="f22" y="f23"/>
                  <a:pt x="f12" y="f24"/>
                </a:cubicBezTo>
                <a:lnTo>
                  <a:pt x="f12" y="f7"/>
                </a:lnTo>
                <a:lnTo>
                  <a:pt x="f5" y="f7"/>
                </a:lnTo>
                <a:lnTo>
                  <a:pt x="f5" y="f5"/>
                </a:lnTo>
                <a:lnTo>
                  <a:pt x="f12" y="f5"/>
                </a:lnTo>
                <a:lnTo>
                  <a:pt x="f12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5"/>
                  <a:pt x="f35" y="f5"/>
                </a:cubicBezTo>
                <a:cubicBezTo>
                  <a:pt x="f36" y="f5"/>
                  <a:pt x="f37" y="f5"/>
                  <a:pt x="f11" y="f5"/>
                </a:cubicBezTo>
                <a:cubicBezTo>
                  <a:pt x="f38" y="f5"/>
                  <a:pt x="f10" y="f5"/>
                  <a:pt x="f6" y="f33"/>
                </a:cubicBez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7" name="Freeform 210"/>
          <p:cNvSpPr/>
          <p:nvPr/>
        </p:nvSpPr>
        <p:spPr>
          <a:xfrm>
            <a:off x="7939625" y="4201201"/>
            <a:ext cx="115827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7"/>
              <a:gd name="f10" fmla="val 58"/>
              <a:gd name="f11" fmla="val 18"/>
              <a:gd name="f12" fmla="val 63"/>
              <a:gd name="f13" fmla="val 19"/>
              <a:gd name="f14" fmla="val 68"/>
              <a:gd name="f15" fmla="val 21"/>
              <a:gd name="f16" fmla="val 72"/>
              <a:gd name="f17" fmla="val 23"/>
              <a:gd name="f18" fmla="val 75"/>
              <a:gd name="f19" fmla="val 27"/>
              <a:gd name="f20" fmla="val 78"/>
              <a:gd name="f21" fmla="val 30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6"/>
              <a:gd name="f30" fmla="val 51"/>
              <a:gd name="f31" fmla="val 57"/>
              <a:gd name="f32" fmla="val 64"/>
              <a:gd name="f33" fmla="val 85"/>
              <a:gd name="f34" fmla="val 70"/>
              <a:gd name="f35" fmla="val 77"/>
              <a:gd name="f36" fmla="val 80"/>
              <a:gd name="f37" fmla="val 92"/>
              <a:gd name="f38" fmla="val 95"/>
              <a:gd name="f39" fmla="val 74"/>
              <a:gd name="f40" fmla="val 97"/>
              <a:gd name="f41" fmla="val 98"/>
              <a:gd name="f42" fmla="val 35"/>
              <a:gd name="f43" fmla="val 96"/>
              <a:gd name="f44" fmla="val 14"/>
              <a:gd name="f45" fmla="val 88"/>
              <a:gd name="f46" fmla="val 5"/>
              <a:gd name="f47" fmla="val 79"/>
              <a:gd name="f48" fmla="val 67"/>
              <a:gd name="f49" fmla="val 13"/>
              <a:gd name="f50" fmla="val 22"/>
              <a:gd name="f51" fmla="val 47"/>
              <a:gd name="f52" fmla="val 60"/>
              <a:gd name="f53" fmla="val 69"/>
              <a:gd name="f54" fmla="val 4"/>
              <a:gd name="f55" fmla="val 76"/>
              <a:gd name="f56" fmla="val 11"/>
              <a:gd name="f57" fmla="val 43"/>
              <a:gd name="f58" fmla="val 71"/>
              <a:gd name="f59" fmla="val 40"/>
              <a:gd name="f60" fmla="val 31"/>
              <a:gd name="f61" fmla="val 25"/>
              <a:gd name="f62" fmla="val 65"/>
              <a:gd name="f63" fmla="val 20"/>
              <a:gd name="f64" fmla="val 61"/>
              <a:gd name="f65" fmla="val 16"/>
              <a:gd name="f66" fmla="val 54"/>
              <a:gd name="f67" fmla="val 26"/>
              <a:gd name="f68" fmla="val 32"/>
              <a:gd name="f69" fmla="+- 0 0 -90"/>
              <a:gd name="f70" fmla="*/ f3 1 87"/>
              <a:gd name="f71" fmla="*/ f4 1 100"/>
              <a:gd name="f72" fmla="+- f7 0 f5"/>
              <a:gd name="f73" fmla="+- f6 0 f5"/>
              <a:gd name="f74" fmla="*/ f69 f0 1"/>
              <a:gd name="f75" fmla="*/ f73 1 87"/>
              <a:gd name="f76" fmla="*/ f72 1 100"/>
              <a:gd name="f77" fmla="*/ 87 f73 1"/>
              <a:gd name="f78" fmla="*/ 52 f72 1"/>
              <a:gd name="f79" fmla="*/ 17 f73 1"/>
              <a:gd name="f80" fmla="*/ 19 f73 1"/>
              <a:gd name="f81" fmla="*/ 68 f72 1"/>
              <a:gd name="f82" fmla="*/ 27 f73 1"/>
              <a:gd name="f83" fmla="*/ 78 f72 1"/>
              <a:gd name="f84" fmla="*/ 37 f73 1"/>
              <a:gd name="f85" fmla="*/ 84 f72 1"/>
              <a:gd name="f86" fmla="*/ 51 f73 1"/>
              <a:gd name="f87" fmla="*/ 86 f72 1"/>
              <a:gd name="f88" fmla="*/ 70 f73 1"/>
              <a:gd name="f89" fmla="*/ 83 f72 1"/>
              <a:gd name="f90" fmla="*/ 84 f73 1"/>
              <a:gd name="f91" fmla="*/ 75 f72 1"/>
              <a:gd name="f92" fmla="*/ 85 f73 1"/>
              <a:gd name="f93" fmla="*/ 92 f72 1"/>
              <a:gd name="f94" fmla="*/ 68 f73 1"/>
              <a:gd name="f95" fmla="*/ 98 f72 1"/>
              <a:gd name="f96" fmla="*/ 100 f72 1"/>
              <a:gd name="f97" fmla="*/ 14 f73 1"/>
              <a:gd name="f98" fmla="*/ 88 f72 1"/>
              <a:gd name="f99" fmla="*/ 0 f73 1"/>
              <a:gd name="f100" fmla="*/ 51 f72 1"/>
              <a:gd name="f101" fmla="*/ 13 f73 1"/>
              <a:gd name="f102" fmla="*/ 14 f72 1"/>
              <a:gd name="f103" fmla="*/ 47 f73 1"/>
              <a:gd name="f104" fmla="*/ 0 f72 1"/>
              <a:gd name="f105" fmla="*/ 76 f73 1"/>
              <a:gd name="f106" fmla="*/ 11 f72 1"/>
              <a:gd name="f107" fmla="*/ 43 f72 1"/>
              <a:gd name="f108" fmla="*/ 71 f73 1"/>
              <a:gd name="f109" fmla="*/ 40 f72 1"/>
              <a:gd name="f110" fmla="*/ 65 f73 1"/>
              <a:gd name="f111" fmla="*/ 20 f72 1"/>
              <a:gd name="f112" fmla="*/ 46 f73 1"/>
              <a:gd name="f113" fmla="*/ 13 f72 1"/>
              <a:gd name="f114" fmla="*/ 25 f73 1"/>
              <a:gd name="f115" fmla="*/ 21 f72 1"/>
              <a:gd name="f116" fmla="*/ f74 1 f2"/>
              <a:gd name="f117" fmla="*/ f77 1 87"/>
              <a:gd name="f118" fmla="*/ f78 1 100"/>
              <a:gd name="f119" fmla="*/ f79 1 87"/>
              <a:gd name="f120" fmla="*/ f80 1 87"/>
              <a:gd name="f121" fmla="*/ f81 1 100"/>
              <a:gd name="f122" fmla="*/ f82 1 87"/>
              <a:gd name="f123" fmla="*/ f83 1 100"/>
              <a:gd name="f124" fmla="*/ f84 1 87"/>
              <a:gd name="f125" fmla="*/ f85 1 100"/>
              <a:gd name="f126" fmla="*/ f86 1 87"/>
              <a:gd name="f127" fmla="*/ f87 1 100"/>
              <a:gd name="f128" fmla="*/ f88 1 87"/>
              <a:gd name="f129" fmla="*/ f89 1 100"/>
              <a:gd name="f130" fmla="*/ f90 1 87"/>
              <a:gd name="f131" fmla="*/ f91 1 100"/>
              <a:gd name="f132" fmla="*/ f92 1 87"/>
              <a:gd name="f133" fmla="*/ f93 1 100"/>
              <a:gd name="f134" fmla="*/ f94 1 87"/>
              <a:gd name="f135" fmla="*/ f95 1 100"/>
              <a:gd name="f136" fmla="*/ f96 1 100"/>
              <a:gd name="f137" fmla="*/ f97 1 87"/>
              <a:gd name="f138" fmla="*/ f98 1 100"/>
              <a:gd name="f139" fmla="*/ f99 1 87"/>
              <a:gd name="f140" fmla="*/ f100 1 100"/>
              <a:gd name="f141" fmla="*/ f101 1 87"/>
              <a:gd name="f142" fmla="*/ f102 1 100"/>
              <a:gd name="f143" fmla="*/ f103 1 87"/>
              <a:gd name="f144" fmla="*/ f104 1 100"/>
              <a:gd name="f145" fmla="*/ f105 1 87"/>
              <a:gd name="f146" fmla="*/ f106 1 100"/>
              <a:gd name="f147" fmla="*/ f107 1 100"/>
              <a:gd name="f148" fmla="*/ f108 1 87"/>
              <a:gd name="f149" fmla="*/ f109 1 100"/>
              <a:gd name="f150" fmla="*/ f110 1 87"/>
              <a:gd name="f151" fmla="*/ f111 1 100"/>
              <a:gd name="f152" fmla="*/ f112 1 87"/>
              <a:gd name="f153" fmla="*/ f113 1 100"/>
              <a:gd name="f154" fmla="*/ f114 1 87"/>
              <a:gd name="f155" fmla="*/ f115 1 100"/>
              <a:gd name="f156" fmla="*/ 0 1 f75"/>
              <a:gd name="f157" fmla="*/ f6 1 f75"/>
              <a:gd name="f158" fmla="*/ 0 1 f76"/>
              <a:gd name="f159" fmla="*/ f7 1 f76"/>
              <a:gd name="f160" fmla="+- f116 0 f1"/>
              <a:gd name="f161" fmla="*/ f117 1 f75"/>
              <a:gd name="f162" fmla="*/ f118 1 f76"/>
              <a:gd name="f163" fmla="*/ f119 1 f75"/>
              <a:gd name="f164" fmla="*/ f120 1 f75"/>
              <a:gd name="f165" fmla="*/ f121 1 f76"/>
              <a:gd name="f166" fmla="*/ f122 1 f75"/>
              <a:gd name="f167" fmla="*/ f123 1 f76"/>
              <a:gd name="f168" fmla="*/ f124 1 f75"/>
              <a:gd name="f169" fmla="*/ f125 1 f76"/>
              <a:gd name="f170" fmla="*/ f126 1 f75"/>
              <a:gd name="f171" fmla="*/ f127 1 f76"/>
              <a:gd name="f172" fmla="*/ f128 1 f75"/>
              <a:gd name="f173" fmla="*/ f129 1 f76"/>
              <a:gd name="f174" fmla="*/ f130 1 f75"/>
              <a:gd name="f175" fmla="*/ f131 1 f76"/>
              <a:gd name="f176" fmla="*/ f132 1 f75"/>
              <a:gd name="f177" fmla="*/ f133 1 f76"/>
              <a:gd name="f178" fmla="*/ f134 1 f75"/>
              <a:gd name="f179" fmla="*/ f135 1 f76"/>
              <a:gd name="f180" fmla="*/ f136 1 f76"/>
              <a:gd name="f181" fmla="*/ f137 1 f75"/>
              <a:gd name="f182" fmla="*/ f138 1 f76"/>
              <a:gd name="f183" fmla="*/ f139 1 f75"/>
              <a:gd name="f184" fmla="*/ f140 1 f76"/>
              <a:gd name="f185" fmla="*/ f141 1 f75"/>
              <a:gd name="f186" fmla="*/ f142 1 f76"/>
              <a:gd name="f187" fmla="*/ f143 1 f75"/>
              <a:gd name="f188" fmla="*/ f144 1 f76"/>
              <a:gd name="f189" fmla="*/ f145 1 f75"/>
              <a:gd name="f190" fmla="*/ f146 1 f76"/>
              <a:gd name="f191" fmla="*/ f147 1 f76"/>
              <a:gd name="f192" fmla="*/ f148 1 f75"/>
              <a:gd name="f193" fmla="*/ f149 1 f76"/>
              <a:gd name="f194" fmla="*/ f150 1 f75"/>
              <a:gd name="f195" fmla="*/ f151 1 f76"/>
              <a:gd name="f196" fmla="*/ f152 1 f75"/>
              <a:gd name="f197" fmla="*/ f153 1 f76"/>
              <a:gd name="f198" fmla="*/ f154 1 f75"/>
              <a:gd name="f199" fmla="*/ f155 1 f76"/>
              <a:gd name="f200" fmla="*/ f156 f70 1"/>
              <a:gd name="f201" fmla="*/ f157 f70 1"/>
              <a:gd name="f202" fmla="*/ f159 f71 1"/>
              <a:gd name="f203" fmla="*/ f158 f71 1"/>
              <a:gd name="f204" fmla="*/ f161 f70 1"/>
              <a:gd name="f205" fmla="*/ f162 f71 1"/>
              <a:gd name="f206" fmla="*/ f163 f70 1"/>
              <a:gd name="f207" fmla="*/ f164 f70 1"/>
              <a:gd name="f208" fmla="*/ f165 f71 1"/>
              <a:gd name="f209" fmla="*/ f166 f70 1"/>
              <a:gd name="f210" fmla="*/ f167 f71 1"/>
              <a:gd name="f211" fmla="*/ f168 f70 1"/>
              <a:gd name="f212" fmla="*/ f169 f71 1"/>
              <a:gd name="f213" fmla="*/ f170 f70 1"/>
              <a:gd name="f214" fmla="*/ f171 f71 1"/>
              <a:gd name="f215" fmla="*/ f172 f70 1"/>
              <a:gd name="f216" fmla="*/ f173 f71 1"/>
              <a:gd name="f217" fmla="*/ f174 f70 1"/>
              <a:gd name="f218" fmla="*/ f175 f71 1"/>
              <a:gd name="f219" fmla="*/ f176 f70 1"/>
              <a:gd name="f220" fmla="*/ f177 f71 1"/>
              <a:gd name="f221" fmla="*/ f178 f70 1"/>
              <a:gd name="f222" fmla="*/ f179 f71 1"/>
              <a:gd name="f223" fmla="*/ f180 f71 1"/>
              <a:gd name="f224" fmla="*/ f181 f70 1"/>
              <a:gd name="f225" fmla="*/ f182 f71 1"/>
              <a:gd name="f226" fmla="*/ f183 f70 1"/>
              <a:gd name="f227" fmla="*/ f184 f71 1"/>
              <a:gd name="f228" fmla="*/ f185 f70 1"/>
              <a:gd name="f229" fmla="*/ f186 f71 1"/>
              <a:gd name="f230" fmla="*/ f187 f70 1"/>
              <a:gd name="f231" fmla="*/ f188 f71 1"/>
              <a:gd name="f232" fmla="*/ f189 f70 1"/>
              <a:gd name="f233" fmla="*/ f190 f71 1"/>
              <a:gd name="f234" fmla="*/ f191 f71 1"/>
              <a:gd name="f235" fmla="*/ f192 f70 1"/>
              <a:gd name="f236" fmla="*/ f193 f71 1"/>
              <a:gd name="f237" fmla="*/ f194 f70 1"/>
              <a:gd name="f238" fmla="*/ f195 f71 1"/>
              <a:gd name="f239" fmla="*/ f196 f70 1"/>
              <a:gd name="f240" fmla="*/ f197 f71 1"/>
              <a:gd name="f241" fmla="*/ f198 f70 1"/>
              <a:gd name="f242" fmla="*/ f199 f7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4" y="f205"/>
              </a:cxn>
              <a:cxn ang="f160">
                <a:pos x="f206" y="f205"/>
              </a:cxn>
              <a:cxn ang="f160">
                <a:pos x="f207" y="f208"/>
              </a:cxn>
              <a:cxn ang="f160">
                <a:pos x="f209" y="f210"/>
              </a:cxn>
              <a:cxn ang="f160">
                <a:pos x="f211" y="f212"/>
              </a:cxn>
              <a:cxn ang="f160">
                <a:pos x="f213" y="f214"/>
              </a:cxn>
              <a:cxn ang="f160">
                <a:pos x="f215" y="f216"/>
              </a:cxn>
              <a:cxn ang="f160">
                <a:pos x="f217" y="f218"/>
              </a:cxn>
              <a:cxn ang="f160">
                <a:pos x="f219" y="f218"/>
              </a:cxn>
              <a:cxn ang="f160">
                <a:pos x="f219" y="f220"/>
              </a:cxn>
              <a:cxn ang="f160">
                <a:pos x="f221" y="f222"/>
              </a:cxn>
              <a:cxn ang="f160">
                <a:pos x="f213" y="f223"/>
              </a:cxn>
              <a:cxn ang="f160">
                <a:pos x="f224" y="f225"/>
              </a:cxn>
              <a:cxn ang="f160">
                <a:pos x="f226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32" y="f233"/>
              </a:cxn>
              <a:cxn ang="f160">
                <a:pos x="f204" y="f234"/>
              </a:cxn>
              <a:cxn ang="f160">
                <a:pos x="f204" y="f205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41" y="f242"/>
              </a:cxn>
              <a:cxn ang="f160">
                <a:pos x="f206" y="f236"/>
              </a:cxn>
              <a:cxn ang="f160">
                <a:pos x="f235" y="f236"/>
              </a:cxn>
            </a:cxnLst>
            <a:rect l="f200" t="f203" r="f201" b="f202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32" y="f33"/>
                  <a:pt x="f34" y="f24"/>
                </a:cubicBezTo>
                <a:cubicBezTo>
                  <a:pt x="f35" y="f36"/>
                  <a:pt x="f22" y="f35"/>
                  <a:pt x="f26" y="f18"/>
                </a:cubicBezTo>
                <a:lnTo>
                  <a:pt x="f33" y="f18"/>
                </a:lnTo>
                <a:lnTo>
                  <a:pt x="f33" y="f37"/>
                </a:lnTo>
                <a:cubicBezTo>
                  <a:pt x="f36" y="f38"/>
                  <a:pt x="f39" y="f40"/>
                  <a:pt x="f14" y="f41"/>
                </a:cubicBezTo>
                <a:cubicBezTo>
                  <a:pt x="f12" y="f7"/>
                  <a:pt x="f31" y="f7"/>
                  <a:pt x="f30" y="f7"/>
                </a:cubicBezTo>
                <a:cubicBezTo>
                  <a:pt x="f42" y="f7"/>
                  <a:pt x="f17" y="f43"/>
                  <a:pt x="f44" y="f45"/>
                </a:cubicBezTo>
                <a:cubicBezTo>
                  <a:pt x="f46" y="f47"/>
                  <a:pt x="f5" y="f48"/>
                  <a:pt x="f5" y="f30"/>
                </a:cubicBezTo>
                <a:cubicBezTo>
                  <a:pt x="f5" y="f42"/>
                  <a:pt x="f46" y="f17"/>
                  <a:pt x="f49" y="f44"/>
                </a:cubicBezTo>
                <a:cubicBezTo>
                  <a:pt x="f50" y="f46"/>
                  <a:pt x="f23" y="f5"/>
                  <a:pt x="f51" y="f5"/>
                </a:cubicBezTo>
                <a:cubicBezTo>
                  <a:pt x="f52" y="f5"/>
                  <a:pt x="f53" y="f54"/>
                  <a:pt x="f55" y="f56"/>
                </a:cubicBezTo>
                <a:cubicBezTo>
                  <a:pt x="f24" y="f13"/>
                  <a:pt x="f6" y="f21"/>
                  <a:pt x="f6" y="f57"/>
                </a:cubicBezTo>
                <a:lnTo>
                  <a:pt x="f6" y="f8"/>
                </a:lnTo>
                <a:close/>
                <a:moveTo>
                  <a:pt x="f58" y="f59"/>
                </a:moveTo>
                <a:cubicBezTo>
                  <a:pt x="f58" y="f60"/>
                  <a:pt x="f53" y="f61"/>
                  <a:pt x="f62" y="f63"/>
                </a:cubicBezTo>
                <a:cubicBezTo>
                  <a:pt x="f64" y="f65"/>
                  <a:pt x="f66" y="f49"/>
                  <a:pt x="f29" y="f49"/>
                </a:cubicBezTo>
                <a:cubicBezTo>
                  <a:pt x="f25" y="f49"/>
                  <a:pt x="f21" y="f65"/>
                  <a:pt x="f61" y="f15"/>
                </a:cubicBezTo>
                <a:cubicBezTo>
                  <a:pt x="f63" y="f67"/>
                  <a:pt x="f9" y="f68"/>
                  <a:pt x="f9" y="f59"/>
                </a:cubicBezTo>
                <a:lnTo>
                  <a:pt x="f58" y="f59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8" name="Freeform 211"/>
          <p:cNvSpPr/>
          <p:nvPr/>
        </p:nvSpPr>
        <p:spPr>
          <a:xfrm>
            <a:off x="8087630" y="420120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40"/>
              <a:gd name="f11" fmla="val 35"/>
              <a:gd name="f12" fmla="val 63"/>
              <a:gd name="f13" fmla="val 32"/>
              <a:gd name="f14" fmla="val 28"/>
              <a:gd name="f15" fmla="val 62"/>
              <a:gd name="f16" fmla="val 25"/>
              <a:gd name="f17" fmla="val 60"/>
              <a:gd name="f18" fmla="val 23"/>
              <a:gd name="f19" fmla="val 59"/>
              <a:gd name="f20" fmla="val 20"/>
              <a:gd name="f21" fmla="val 57"/>
              <a:gd name="f22" fmla="val 18"/>
              <a:gd name="f23" fmla="val 54"/>
              <a:gd name="f24" fmla="val 17"/>
              <a:gd name="f25" fmla="val 52"/>
              <a:gd name="f26" fmla="val 16"/>
              <a:gd name="f27" fmla="val 48"/>
              <a:gd name="f28" fmla="val 15"/>
              <a:gd name="f29" fmla="val 39"/>
              <a:gd name="f30" fmla="val 30"/>
              <a:gd name="f31" fmla="val 19"/>
              <a:gd name="f32" fmla="val 21"/>
              <a:gd name="f33" fmla="val 24"/>
              <a:gd name="f34" fmla="val 27"/>
              <a:gd name="f35" fmla="val 3"/>
              <a:gd name="f36" fmla="val 13"/>
              <a:gd name="f37" fmla="val 9"/>
              <a:gd name="f38" fmla="val 6"/>
              <a:gd name="f39" fmla="val 4"/>
              <a:gd name="f40" fmla="val 37"/>
              <a:gd name="f41" fmla="val 1"/>
              <a:gd name="f42" fmla="val 43"/>
              <a:gd name="f43" fmla="val 67"/>
              <a:gd name="f44" fmla="val 72"/>
              <a:gd name="f45" fmla="val 77"/>
              <a:gd name="f46" fmla="val 36"/>
              <a:gd name="f47" fmla="+- 0 0 -90"/>
              <a:gd name="f48" fmla="*/ f3 1 80"/>
              <a:gd name="f49" fmla="*/ f4 1 98"/>
              <a:gd name="f50" fmla="+- f7 0 f5"/>
              <a:gd name="f51" fmla="+- f6 0 f5"/>
              <a:gd name="f52" fmla="*/ f47 f0 1"/>
              <a:gd name="f53" fmla="*/ f51 1 80"/>
              <a:gd name="f54" fmla="*/ f50 1 98"/>
              <a:gd name="f55" fmla="*/ 80 f51 1"/>
              <a:gd name="f56" fmla="*/ 98 f50 1"/>
              <a:gd name="f57" fmla="*/ 64 f51 1"/>
              <a:gd name="f58" fmla="*/ 44 f50 1"/>
              <a:gd name="f59" fmla="*/ 63 f51 1"/>
              <a:gd name="f60" fmla="*/ 32 f50 1"/>
              <a:gd name="f61" fmla="*/ 60 f51 1"/>
              <a:gd name="f62" fmla="*/ 23 f50 1"/>
              <a:gd name="f63" fmla="*/ 54 f51 1"/>
              <a:gd name="f64" fmla="*/ 17 f50 1"/>
              <a:gd name="f65" fmla="*/ 44 f51 1"/>
              <a:gd name="f66" fmla="*/ 15 f50 1"/>
              <a:gd name="f67" fmla="*/ 30 f51 1"/>
              <a:gd name="f68" fmla="*/ 19 f50 1"/>
              <a:gd name="f69" fmla="*/ 16 f51 1"/>
              <a:gd name="f70" fmla="*/ 27 f50 1"/>
              <a:gd name="f71" fmla="*/ 0 f51 1"/>
              <a:gd name="f72" fmla="*/ 3 f50 1"/>
              <a:gd name="f73" fmla="*/ 13 f50 1"/>
              <a:gd name="f74" fmla="*/ 32 f51 1"/>
              <a:gd name="f75" fmla="*/ 4 f50 1"/>
              <a:gd name="f76" fmla="*/ 48 f51 1"/>
              <a:gd name="f77" fmla="*/ 0 f50 1"/>
              <a:gd name="f78" fmla="*/ 72 f51 1"/>
              <a:gd name="f79" fmla="*/ 9 f50 1"/>
              <a:gd name="f80" fmla="*/ 36 f50 1"/>
              <a:gd name="f81" fmla="*/ f52 1 f2"/>
              <a:gd name="f82" fmla="*/ f55 1 80"/>
              <a:gd name="f83" fmla="*/ f56 1 98"/>
              <a:gd name="f84" fmla="*/ f57 1 80"/>
              <a:gd name="f85" fmla="*/ f58 1 98"/>
              <a:gd name="f86" fmla="*/ f59 1 80"/>
              <a:gd name="f87" fmla="*/ f60 1 98"/>
              <a:gd name="f88" fmla="*/ f61 1 80"/>
              <a:gd name="f89" fmla="*/ f62 1 98"/>
              <a:gd name="f90" fmla="*/ f63 1 80"/>
              <a:gd name="f91" fmla="*/ f64 1 98"/>
              <a:gd name="f92" fmla="*/ f65 1 80"/>
              <a:gd name="f93" fmla="*/ f66 1 98"/>
              <a:gd name="f94" fmla="*/ f67 1 80"/>
              <a:gd name="f95" fmla="*/ f68 1 98"/>
              <a:gd name="f96" fmla="*/ f69 1 80"/>
              <a:gd name="f97" fmla="*/ f70 1 98"/>
              <a:gd name="f98" fmla="*/ f71 1 80"/>
              <a:gd name="f99" fmla="*/ f72 1 98"/>
              <a:gd name="f100" fmla="*/ f73 1 98"/>
              <a:gd name="f101" fmla="*/ f74 1 80"/>
              <a:gd name="f102" fmla="*/ f75 1 98"/>
              <a:gd name="f103" fmla="*/ f76 1 80"/>
              <a:gd name="f104" fmla="*/ f77 1 98"/>
              <a:gd name="f105" fmla="*/ f78 1 80"/>
              <a:gd name="f106" fmla="*/ f79 1 98"/>
              <a:gd name="f107" fmla="*/ f80 1 98"/>
              <a:gd name="f108" fmla="*/ 0 1 f53"/>
              <a:gd name="f109" fmla="*/ f6 1 f53"/>
              <a:gd name="f110" fmla="*/ 0 1 f54"/>
              <a:gd name="f111" fmla="*/ f7 1 f54"/>
              <a:gd name="f112" fmla="+- f81 0 f1"/>
              <a:gd name="f113" fmla="*/ f82 1 f53"/>
              <a:gd name="f114" fmla="*/ f83 1 f54"/>
              <a:gd name="f115" fmla="*/ f84 1 f53"/>
              <a:gd name="f116" fmla="*/ f85 1 f54"/>
              <a:gd name="f117" fmla="*/ f86 1 f53"/>
              <a:gd name="f118" fmla="*/ f87 1 f54"/>
              <a:gd name="f119" fmla="*/ f88 1 f53"/>
              <a:gd name="f120" fmla="*/ f89 1 f54"/>
              <a:gd name="f121" fmla="*/ f90 1 f53"/>
              <a:gd name="f122" fmla="*/ f91 1 f54"/>
              <a:gd name="f123" fmla="*/ f92 1 f53"/>
              <a:gd name="f124" fmla="*/ f93 1 f54"/>
              <a:gd name="f125" fmla="*/ f94 1 f53"/>
              <a:gd name="f126" fmla="*/ f95 1 f54"/>
              <a:gd name="f127" fmla="*/ f96 1 f53"/>
              <a:gd name="f128" fmla="*/ f97 1 f54"/>
              <a:gd name="f129" fmla="*/ f98 1 f53"/>
              <a:gd name="f130" fmla="*/ f99 1 f54"/>
              <a:gd name="f131" fmla="*/ f100 1 f54"/>
              <a:gd name="f132" fmla="*/ f101 1 f53"/>
              <a:gd name="f133" fmla="*/ f102 1 f54"/>
              <a:gd name="f134" fmla="*/ f103 1 f53"/>
              <a:gd name="f135" fmla="*/ f104 1 f54"/>
              <a:gd name="f136" fmla="*/ f105 1 f53"/>
              <a:gd name="f137" fmla="*/ f106 1 f54"/>
              <a:gd name="f138" fmla="*/ f107 1 f54"/>
              <a:gd name="f139" fmla="*/ f108 f48 1"/>
              <a:gd name="f140" fmla="*/ f109 f48 1"/>
              <a:gd name="f141" fmla="*/ f111 f49 1"/>
              <a:gd name="f142" fmla="*/ f110 f49 1"/>
              <a:gd name="f143" fmla="*/ f113 f48 1"/>
              <a:gd name="f144" fmla="*/ f114 f49 1"/>
              <a:gd name="f145" fmla="*/ f115 f48 1"/>
              <a:gd name="f146" fmla="*/ f116 f49 1"/>
              <a:gd name="f147" fmla="*/ f117 f48 1"/>
              <a:gd name="f148" fmla="*/ f118 f49 1"/>
              <a:gd name="f149" fmla="*/ f119 f48 1"/>
              <a:gd name="f150" fmla="*/ f120 f49 1"/>
              <a:gd name="f151" fmla="*/ f121 f48 1"/>
              <a:gd name="f152" fmla="*/ f122 f49 1"/>
              <a:gd name="f153" fmla="*/ f123 f48 1"/>
              <a:gd name="f154" fmla="*/ f124 f49 1"/>
              <a:gd name="f155" fmla="*/ f125 f48 1"/>
              <a:gd name="f156" fmla="*/ f126 f49 1"/>
              <a:gd name="f157" fmla="*/ f127 f48 1"/>
              <a:gd name="f158" fmla="*/ f128 f49 1"/>
              <a:gd name="f159" fmla="*/ f129 f48 1"/>
              <a:gd name="f160" fmla="*/ f130 f49 1"/>
              <a:gd name="f161" fmla="*/ f131 f49 1"/>
              <a:gd name="f162" fmla="*/ f132 f48 1"/>
              <a:gd name="f163" fmla="*/ f133 f49 1"/>
              <a:gd name="f164" fmla="*/ f134 f48 1"/>
              <a:gd name="f165" fmla="*/ f135 f49 1"/>
              <a:gd name="f166" fmla="*/ f136 f48 1"/>
              <a:gd name="f167" fmla="*/ f137 f49 1"/>
              <a:gd name="f168" fmla="*/ f138 f4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3" y="f144"/>
              </a:cxn>
              <a:cxn ang="f112">
                <a:pos x="f145" y="f144"/>
              </a:cxn>
              <a:cxn ang="f112">
                <a:pos x="f145" y="f146"/>
              </a:cxn>
              <a:cxn ang="f112">
                <a:pos x="f147" y="f148"/>
              </a:cxn>
              <a:cxn ang="f112">
                <a:pos x="f149" y="f150"/>
              </a:cxn>
              <a:cxn ang="f112">
                <a:pos x="f151" y="f152"/>
              </a:cxn>
              <a:cxn ang="f112">
                <a:pos x="f153" y="f154"/>
              </a:cxn>
              <a:cxn ang="f112">
                <a:pos x="f155" y="f156"/>
              </a:cxn>
              <a:cxn ang="f112">
                <a:pos x="f157" y="f158"/>
              </a:cxn>
              <a:cxn ang="f112">
                <a:pos x="f157" y="f144"/>
              </a:cxn>
              <a:cxn ang="f112">
                <a:pos x="f159" y="f144"/>
              </a:cxn>
              <a:cxn ang="f112">
                <a:pos x="f159" y="f160"/>
              </a:cxn>
              <a:cxn ang="f112">
                <a:pos x="f157" y="f160"/>
              </a:cxn>
              <a:cxn ang="f112">
                <a:pos x="f157" y="f161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66" y="f167"/>
              </a:cxn>
              <a:cxn ang="f112">
                <a:pos x="f143" y="f168"/>
              </a:cxn>
              <a:cxn ang="f112">
                <a:pos x="f143" y="f144"/>
              </a:cxn>
            </a:cxnLst>
            <a:rect l="f139" t="f142" r="f140" b="f141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8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9" y="f28"/>
                </a:cubicBezTo>
                <a:cubicBezTo>
                  <a:pt x="f29" y="f28"/>
                  <a:pt x="f11" y="f24"/>
                  <a:pt x="f30" y="f31"/>
                </a:cubicBezTo>
                <a:cubicBezTo>
                  <a:pt x="f16" y="f32"/>
                  <a:pt x="f32" y="f33"/>
                  <a:pt x="f26" y="f34"/>
                </a:cubicBezTo>
                <a:lnTo>
                  <a:pt x="f26" y="f7"/>
                </a:lnTo>
                <a:lnTo>
                  <a:pt x="f5" y="f7"/>
                </a:lnTo>
                <a:lnTo>
                  <a:pt x="f5" y="f35"/>
                </a:lnTo>
                <a:lnTo>
                  <a:pt x="f26" y="f35"/>
                </a:lnTo>
                <a:lnTo>
                  <a:pt x="f26" y="f36"/>
                </a:lnTo>
                <a:cubicBezTo>
                  <a:pt x="f32" y="f37"/>
                  <a:pt x="f34" y="f38"/>
                  <a:pt x="f13" y="f39"/>
                </a:cubicBezTo>
                <a:cubicBezTo>
                  <a:pt x="f40" y="f41"/>
                  <a:pt x="f42" y="f5"/>
                  <a:pt x="f27" y="f5"/>
                </a:cubicBezTo>
                <a:cubicBezTo>
                  <a:pt x="f19" y="f5"/>
                  <a:pt x="f43" y="f35"/>
                  <a:pt x="f44" y="f37"/>
                </a:cubicBezTo>
                <a:cubicBezTo>
                  <a:pt x="f45" y="f26"/>
                  <a:pt x="f6" y="f16"/>
                  <a:pt x="f6" y="f46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9" name="Freeform 212"/>
          <p:cNvSpPr/>
          <p:nvPr/>
        </p:nvSpPr>
        <p:spPr>
          <a:xfrm>
            <a:off x="7212467" y="4490773"/>
            <a:ext cx="109398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"/>
              <a:gd name="f7" fmla="val 101"/>
              <a:gd name="f8" fmla="val 98"/>
              <a:gd name="f9" fmla="val 65"/>
              <a:gd name="f10" fmla="val 88"/>
              <a:gd name="f11" fmla="val 64"/>
              <a:gd name="f12" fmla="val 89"/>
              <a:gd name="f13" fmla="val 62"/>
              <a:gd name="f14" fmla="val 90"/>
              <a:gd name="f15" fmla="val 59"/>
              <a:gd name="f16" fmla="val 92"/>
              <a:gd name="f17" fmla="val 57"/>
              <a:gd name="f18" fmla="val 94"/>
              <a:gd name="f19" fmla="val 55"/>
              <a:gd name="f20" fmla="val 95"/>
              <a:gd name="f21" fmla="val 52"/>
              <a:gd name="f22" fmla="val 96"/>
              <a:gd name="f23" fmla="val 50"/>
              <a:gd name="f24" fmla="val 97"/>
              <a:gd name="f25" fmla="val 47"/>
              <a:gd name="f26" fmla="val 43"/>
              <a:gd name="f27" fmla="val 99"/>
              <a:gd name="f28" fmla="val 40"/>
              <a:gd name="f29" fmla="val 100"/>
              <a:gd name="f30" fmla="val 36"/>
              <a:gd name="f31" fmla="val 31"/>
              <a:gd name="f32" fmla="val 22"/>
              <a:gd name="f33" fmla="val 15"/>
              <a:gd name="f34" fmla="val 9"/>
              <a:gd name="f35" fmla="val 3"/>
              <a:gd name="f36" fmla="val 86"/>
              <a:gd name="f37" fmla="val 79"/>
              <a:gd name="f38" fmla="val 70"/>
              <a:gd name="f39" fmla="val 63"/>
              <a:gd name="f40" fmla="val 2"/>
              <a:gd name="f41" fmla="val 5"/>
              <a:gd name="f42" fmla="val 53"/>
              <a:gd name="f43" fmla="val 8"/>
              <a:gd name="f44" fmla="val 48"/>
              <a:gd name="f45" fmla="val 12"/>
              <a:gd name="f46" fmla="val 45"/>
              <a:gd name="f47" fmla="val 18"/>
              <a:gd name="f48" fmla="val 42"/>
              <a:gd name="f49" fmla="val 24"/>
              <a:gd name="f50" fmla="val 38"/>
              <a:gd name="f51" fmla="val 39"/>
              <a:gd name="f52" fmla="val 37"/>
              <a:gd name="f53" fmla="val 56"/>
              <a:gd name="f54" fmla="val 35"/>
              <a:gd name="f55" fmla="val 32"/>
              <a:gd name="f56" fmla="val 29"/>
              <a:gd name="f57" fmla="val 26"/>
              <a:gd name="f58" fmla="val 23"/>
              <a:gd name="f59" fmla="val 21"/>
              <a:gd name="f60" fmla="val 60"/>
              <a:gd name="f61" fmla="val 19"/>
              <a:gd name="f62" fmla="val 58"/>
              <a:gd name="f63" fmla="val 16"/>
              <a:gd name="f64" fmla="val 49"/>
              <a:gd name="f65" fmla="val 46"/>
              <a:gd name="f66" fmla="val 14"/>
              <a:gd name="f67" fmla="val 25"/>
              <a:gd name="f68" fmla="val 20"/>
              <a:gd name="f69" fmla="val 17"/>
              <a:gd name="f70" fmla="val 4"/>
              <a:gd name="f71" fmla="val 28"/>
              <a:gd name="f72" fmla="val 1"/>
              <a:gd name="f73" fmla="val 34"/>
              <a:gd name="f74" fmla="val 66"/>
              <a:gd name="f75" fmla="val 74"/>
              <a:gd name="f76" fmla="val 10"/>
              <a:gd name="f77" fmla="val 76"/>
              <a:gd name="f78" fmla="val 78"/>
              <a:gd name="f79" fmla="val 80"/>
              <a:gd name="f80" fmla="val 27"/>
              <a:gd name="f81" fmla="val 33"/>
              <a:gd name="f82" fmla="val 54"/>
              <a:gd name="f83" fmla="val 41"/>
              <a:gd name="f84" fmla="val 51"/>
              <a:gd name="f85" fmla="val 61"/>
              <a:gd name="f86" fmla="val 69"/>
              <a:gd name="f87" fmla="val 75"/>
              <a:gd name="f88" fmla="val 82"/>
              <a:gd name="f89" fmla="val 84"/>
              <a:gd name="f90" fmla="val 30"/>
              <a:gd name="f91" fmla="val 85"/>
              <a:gd name="f92" fmla="+- 0 0 -90"/>
              <a:gd name="f93" fmla="*/ f3 1 81"/>
              <a:gd name="f94" fmla="*/ f4 1 101"/>
              <a:gd name="f95" fmla="+- f7 0 f5"/>
              <a:gd name="f96" fmla="+- f6 0 f5"/>
              <a:gd name="f97" fmla="*/ f92 f0 1"/>
              <a:gd name="f98" fmla="*/ f96 1 81"/>
              <a:gd name="f99" fmla="*/ f95 1 101"/>
              <a:gd name="f100" fmla="*/ 81 f96 1"/>
              <a:gd name="f101" fmla="*/ 98 f95 1"/>
              <a:gd name="f102" fmla="*/ 65 f96 1"/>
              <a:gd name="f103" fmla="*/ 88 f95 1"/>
              <a:gd name="f104" fmla="*/ 59 f96 1"/>
              <a:gd name="f105" fmla="*/ 92 f95 1"/>
              <a:gd name="f106" fmla="*/ 52 f96 1"/>
              <a:gd name="f107" fmla="*/ 96 f95 1"/>
              <a:gd name="f108" fmla="*/ 43 f96 1"/>
              <a:gd name="f109" fmla="*/ 99 f95 1"/>
              <a:gd name="f110" fmla="*/ 31 f96 1"/>
              <a:gd name="f111" fmla="*/ 101 f95 1"/>
              <a:gd name="f112" fmla="*/ 9 f96 1"/>
              <a:gd name="f113" fmla="*/ 0 f96 1"/>
              <a:gd name="f114" fmla="*/ 70 f95 1"/>
              <a:gd name="f115" fmla="*/ 5 f96 1"/>
              <a:gd name="f116" fmla="*/ 53 f95 1"/>
              <a:gd name="f117" fmla="*/ 18 f96 1"/>
              <a:gd name="f118" fmla="*/ 42 f95 1"/>
              <a:gd name="f119" fmla="*/ 39 f96 1"/>
              <a:gd name="f120" fmla="*/ 37 f95 1"/>
              <a:gd name="f121" fmla="*/ 35 f95 1"/>
              <a:gd name="f122" fmla="*/ 32 f95 1"/>
              <a:gd name="f123" fmla="*/ 63 f96 1"/>
              <a:gd name="f124" fmla="*/ 23 f95 1"/>
              <a:gd name="f125" fmla="*/ 58 f96 1"/>
              <a:gd name="f126" fmla="*/ 18 f95 1"/>
              <a:gd name="f127" fmla="*/ 49 f96 1"/>
              <a:gd name="f128" fmla="*/ 15 f95 1"/>
              <a:gd name="f129" fmla="*/ 14 f95 1"/>
              <a:gd name="f130" fmla="*/ 25 f96 1"/>
              <a:gd name="f131" fmla="*/ 16 f95 1"/>
              <a:gd name="f132" fmla="*/ 21 f95 1"/>
              <a:gd name="f133" fmla="*/ 8 f96 1"/>
              <a:gd name="f134" fmla="*/ 5 f95 1"/>
              <a:gd name="f135" fmla="*/ 22 f96 1"/>
              <a:gd name="f136" fmla="*/ 2 f95 1"/>
              <a:gd name="f137" fmla="*/ 40 f96 1"/>
              <a:gd name="f138" fmla="*/ 0 f95 1"/>
              <a:gd name="f139" fmla="*/ 57 f96 1"/>
              <a:gd name="f140" fmla="*/ 70 f96 1"/>
              <a:gd name="f141" fmla="*/ 8 f95 1"/>
              <a:gd name="f142" fmla="*/ 78 f96 1"/>
              <a:gd name="f143" fmla="*/ 33 f95 1"/>
              <a:gd name="f144" fmla="*/ 74 f95 1"/>
              <a:gd name="f145" fmla="*/ 48 f95 1"/>
              <a:gd name="f146" fmla="*/ 48 f96 1"/>
              <a:gd name="f147" fmla="*/ 49 f95 1"/>
              <a:gd name="f148" fmla="*/ 32 f96 1"/>
              <a:gd name="f149" fmla="*/ 52 f95 1"/>
              <a:gd name="f150" fmla="*/ 21 f96 1"/>
              <a:gd name="f151" fmla="*/ 58 f95 1"/>
              <a:gd name="f152" fmla="*/ 17 f96 1"/>
              <a:gd name="f153" fmla="*/ 69 f95 1"/>
              <a:gd name="f154" fmla="*/ 82 f95 1"/>
              <a:gd name="f155" fmla="*/ 37 f96 1"/>
              <a:gd name="f156" fmla="*/ 86 f95 1"/>
              <a:gd name="f157" fmla="*/ f97 1 f2"/>
              <a:gd name="f158" fmla="*/ f100 1 81"/>
              <a:gd name="f159" fmla="*/ f101 1 101"/>
              <a:gd name="f160" fmla="*/ f102 1 81"/>
              <a:gd name="f161" fmla="*/ f103 1 101"/>
              <a:gd name="f162" fmla="*/ f104 1 81"/>
              <a:gd name="f163" fmla="*/ f105 1 101"/>
              <a:gd name="f164" fmla="*/ f106 1 81"/>
              <a:gd name="f165" fmla="*/ f107 1 101"/>
              <a:gd name="f166" fmla="*/ f108 1 81"/>
              <a:gd name="f167" fmla="*/ f109 1 101"/>
              <a:gd name="f168" fmla="*/ f110 1 81"/>
              <a:gd name="f169" fmla="*/ f111 1 101"/>
              <a:gd name="f170" fmla="*/ f112 1 81"/>
              <a:gd name="f171" fmla="*/ f113 1 81"/>
              <a:gd name="f172" fmla="*/ f114 1 101"/>
              <a:gd name="f173" fmla="*/ f115 1 81"/>
              <a:gd name="f174" fmla="*/ f116 1 101"/>
              <a:gd name="f175" fmla="*/ f117 1 81"/>
              <a:gd name="f176" fmla="*/ f118 1 101"/>
              <a:gd name="f177" fmla="*/ f119 1 81"/>
              <a:gd name="f178" fmla="*/ f120 1 101"/>
              <a:gd name="f179" fmla="*/ f121 1 101"/>
              <a:gd name="f180" fmla="*/ f122 1 101"/>
              <a:gd name="f181" fmla="*/ f123 1 81"/>
              <a:gd name="f182" fmla="*/ f124 1 101"/>
              <a:gd name="f183" fmla="*/ f125 1 81"/>
              <a:gd name="f184" fmla="*/ f126 1 101"/>
              <a:gd name="f185" fmla="*/ f127 1 81"/>
              <a:gd name="f186" fmla="*/ f128 1 101"/>
              <a:gd name="f187" fmla="*/ f129 1 101"/>
              <a:gd name="f188" fmla="*/ f130 1 81"/>
              <a:gd name="f189" fmla="*/ f131 1 101"/>
              <a:gd name="f190" fmla="*/ f132 1 101"/>
              <a:gd name="f191" fmla="*/ f133 1 81"/>
              <a:gd name="f192" fmla="*/ f134 1 101"/>
              <a:gd name="f193" fmla="*/ f135 1 81"/>
              <a:gd name="f194" fmla="*/ f136 1 101"/>
              <a:gd name="f195" fmla="*/ f137 1 81"/>
              <a:gd name="f196" fmla="*/ f138 1 101"/>
              <a:gd name="f197" fmla="*/ f139 1 81"/>
              <a:gd name="f198" fmla="*/ f140 1 81"/>
              <a:gd name="f199" fmla="*/ f141 1 101"/>
              <a:gd name="f200" fmla="*/ f142 1 81"/>
              <a:gd name="f201" fmla="*/ f143 1 101"/>
              <a:gd name="f202" fmla="*/ f144 1 101"/>
              <a:gd name="f203" fmla="*/ f145 1 101"/>
              <a:gd name="f204" fmla="*/ f146 1 81"/>
              <a:gd name="f205" fmla="*/ f147 1 101"/>
              <a:gd name="f206" fmla="*/ f148 1 81"/>
              <a:gd name="f207" fmla="*/ f149 1 101"/>
              <a:gd name="f208" fmla="*/ f150 1 81"/>
              <a:gd name="f209" fmla="*/ f151 1 101"/>
              <a:gd name="f210" fmla="*/ f152 1 81"/>
              <a:gd name="f211" fmla="*/ f153 1 101"/>
              <a:gd name="f212" fmla="*/ f154 1 101"/>
              <a:gd name="f213" fmla="*/ f155 1 81"/>
              <a:gd name="f214" fmla="*/ f156 1 101"/>
              <a:gd name="f215" fmla="*/ 0 1 f98"/>
              <a:gd name="f216" fmla="*/ f6 1 f98"/>
              <a:gd name="f217" fmla="*/ 0 1 f99"/>
              <a:gd name="f218" fmla="*/ f7 1 f99"/>
              <a:gd name="f219" fmla="+- f157 0 f1"/>
              <a:gd name="f220" fmla="*/ f158 1 f98"/>
              <a:gd name="f221" fmla="*/ f159 1 f99"/>
              <a:gd name="f222" fmla="*/ f160 1 f98"/>
              <a:gd name="f223" fmla="*/ f161 1 f99"/>
              <a:gd name="f224" fmla="*/ f162 1 f98"/>
              <a:gd name="f225" fmla="*/ f163 1 f99"/>
              <a:gd name="f226" fmla="*/ f164 1 f98"/>
              <a:gd name="f227" fmla="*/ f165 1 f99"/>
              <a:gd name="f228" fmla="*/ f166 1 f98"/>
              <a:gd name="f229" fmla="*/ f167 1 f99"/>
              <a:gd name="f230" fmla="*/ f168 1 f98"/>
              <a:gd name="f231" fmla="*/ f169 1 f99"/>
              <a:gd name="f232" fmla="*/ f170 1 f98"/>
              <a:gd name="f233" fmla="*/ f171 1 f98"/>
              <a:gd name="f234" fmla="*/ f172 1 f99"/>
              <a:gd name="f235" fmla="*/ f173 1 f98"/>
              <a:gd name="f236" fmla="*/ f174 1 f99"/>
              <a:gd name="f237" fmla="*/ f175 1 f98"/>
              <a:gd name="f238" fmla="*/ f176 1 f99"/>
              <a:gd name="f239" fmla="*/ f177 1 f98"/>
              <a:gd name="f240" fmla="*/ f178 1 f99"/>
              <a:gd name="f241" fmla="*/ f179 1 f99"/>
              <a:gd name="f242" fmla="*/ f180 1 f99"/>
              <a:gd name="f243" fmla="*/ f181 1 f98"/>
              <a:gd name="f244" fmla="*/ f182 1 f99"/>
              <a:gd name="f245" fmla="*/ f183 1 f98"/>
              <a:gd name="f246" fmla="*/ f184 1 f99"/>
              <a:gd name="f247" fmla="*/ f185 1 f98"/>
              <a:gd name="f248" fmla="*/ f186 1 f99"/>
              <a:gd name="f249" fmla="*/ f187 1 f99"/>
              <a:gd name="f250" fmla="*/ f188 1 f98"/>
              <a:gd name="f251" fmla="*/ f189 1 f99"/>
              <a:gd name="f252" fmla="*/ f190 1 f99"/>
              <a:gd name="f253" fmla="*/ f191 1 f98"/>
              <a:gd name="f254" fmla="*/ f192 1 f99"/>
              <a:gd name="f255" fmla="*/ f193 1 f98"/>
              <a:gd name="f256" fmla="*/ f194 1 f99"/>
              <a:gd name="f257" fmla="*/ f195 1 f98"/>
              <a:gd name="f258" fmla="*/ f196 1 f99"/>
              <a:gd name="f259" fmla="*/ f197 1 f98"/>
              <a:gd name="f260" fmla="*/ f198 1 f98"/>
              <a:gd name="f261" fmla="*/ f199 1 f99"/>
              <a:gd name="f262" fmla="*/ f200 1 f98"/>
              <a:gd name="f263" fmla="*/ f201 1 f99"/>
              <a:gd name="f264" fmla="*/ f202 1 f99"/>
              <a:gd name="f265" fmla="*/ f203 1 f99"/>
              <a:gd name="f266" fmla="*/ f204 1 f98"/>
              <a:gd name="f267" fmla="*/ f205 1 f99"/>
              <a:gd name="f268" fmla="*/ f206 1 f98"/>
              <a:gd name="f269" fmla="*/ f207 1 f99"/>
              <a:gd name="f270" fmla="*/ f208 1 f98"/>
              <a:gd name="f271" fmla="*/ f209 1 f99"/>
              <a:gd name="f272" fmla="*/ f210 1 f98"/>
              <a:gd name="f273" fmla="*/ f211 1 f99"/>
              <a:gd name="f274" fmla="*/ f212 1 f99"/>
              <a:gd name="f275" fmla="*/ f213 1 f98"/>
              <a:gd name="f276" fmla="*/ f214 1 f99"/>
              <a:gd name="f277" fmla="*/ f215 f93 1"/>
              <a:gd name="f278" fmla="*/ f216 f93 1"/>
              <a:gd name="f279" fmla="*/ f218 f94 1"/>
              <a:gd name="f280" fmla="*/ f217 f94 1"/>
              <a:gd name="f281" fmla="*/ f220 f93 1"/>
              <a:gd name="f282" fmla="*/ f221 f94 1"/>
              <a:gd name="f283" fmla="*/ f222 f93 1"/>
              <a:gd name="f284" fmla="*/ f223 f94 1"/>
              <a:gd name="f285" fmla="*/ f224 f93 1"/>
              <a:gd name="f286" fmla="*/ f225 f94 1"/>
              <a:gd name="f287" fmla="*/ f226 f93 1"/>
              <a:gd name="f288" fmla="*/ f227 f94 1"/>
              <a:gd name="f289" fmla="*/ f228 f93 1"/>
              <a:gd name="f290" fmla="*/ f229 f94 1"/>
              <a:gd name="f291" fmla="*/ f230 f93 1"/>
              <a:gd name="f292" fmla="*/ f231 f94 1"/>
              <a:gd name="f293" fmla="*/ f232 f93 1"/>
              <a:gd name="f294" fmla="*/ f233 f93 1"/>
              <a:gd name="f295" fmla="*/ f234 f94 1"/>
              <a:gd name="f296" fmla="*/ f235 f93 1"/>
              <a:gd name="f297" fmla="*/ f236 f94 1"/>
              <a:gd name="f298" fmla="*/ f237 f93 1"/>
              <a:gd name="f299" fmla="*/ f238 f94 1"/>
              <a:gd name="f300" fmla="*/ f239 f93 1"/>
              <a:gd name="f301" fmla="*/ f240 f94 1"/>
              <a:gd name="f302" fmla="*/ f241 f94 1"/>
              <a:gd name="f303" fmla="*/ f242 f94 1"/>
              <a:gd name="f304" fmla="*/ f243 f93 1"/>
              <a:gd name="f305" fmla="*/ f244 f94 1"/>
              <a:gd name="f306" fmla="*/ f245 f93 1"/>
              <a:gd name="f307" fmla="*/ f246 f94 1"/>
              <a:gd name="f308" fmla="*/ f247 f93 1"/>
              <a:gd name="f309" fmla="*/ f248 f94 1"/>
              <a:gd name="f310" fmla="*/ f249 f94 1"/>
              <a:gd name="f311" fmla="*/ f250 f93 1"/>
              <a:gd name="f312" fmla="*/ f251 f94 1"/>
              <a:gd name="f313" fmla="*/ f252 f94 1"/>
              <a:gd name="f314" fmla="*/ f253 f93 1"/>
              <a:gd name="f315" fmla="*/ f254 f94 1"/>
              <a:gd name="f316" fmla="*/ f255 f93 1"/>
              <a:gd name="f317" fmla="*/ f256 f94 1"/>
              <a:gd name="f318" fmla="*/ f257 f93 1"/>
              <a:gd name="f319" fmla="*/ f258 f94 1"/>
              <a:gd name="f320" fmla="*/ f259 f93 1"/>
              <a:gd name="f321" fmla="*/ f260 f93 1"/>
              <a:gd name="f322" fmla="*/ f261 f94 1"/>
              <a:gd name="f323" fmla="*/ f262 f93 1"/>
              <a:gd name="f324" fmla="*/ f263 f94 1"/>
              <a:gd name="f325" fmla="*/ f264 f94 1"/>
              <a:gd name="f326" fmla="*/ f265 f94 1"/>
              <a:gd name="f327" fmla="*/ f266 f93 1"/>
              <a:gd name="f328" fmla="*/ f267 f94 1"/>
              <a:gd name="f329" fmla="*/ f268 f93 1"/>
              <a:gd name="f330" fmla="*/ f269 f94 1"/>
              <a:gd name="f331" fmla="*/ f270 f93 1"/>
              <a:gd name="f332" fmla="*/ f271 f94 1"/>
              <a:gd name="f333" fmla="*/ f272 f93 1"/>
              <a:gd name="f334" fmla="*/ f273 f94 1"/>
              <a:gd name="f335" fmla="*/ f274 f94 1"/>
              <a:gd name="f336" fmla="*/ f275 f93 1"/>
              <a:gd name="f337" fmla="*/ f276 f9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9">
                <a:pos x="f281" y="f282"/>
              </a:cxn>
              <a:cxn ang="f219">
                <a:pos x="f283" y="f282"/>
              </a:cxn>
              <a:cxn ang="f219">
                <a:pos x="f283" y="f284"/>
              </a:cxn>
              <a:cxn ang="f219">
                <a:pos x="f285" y="f286"/>
              </a:cxn>
              <a:cxn ang="f219">
                <a:pos x="f287" y="f288"/>
              </a:cxn>
              <a:cxn ang="f219">
                <a:pos x="f289" y="f290"/>
              </a:cxn>
              <a:cxn ang="f219">
                <a:pos x="f291" y="f292"/>
              </a:cxn>
              <a:cxn ang="f219">
                <a:pos x="f293" y="f286"/>
              </a:cxn>
              <a:cxn ang="f219">
                <a:pos x="f294" y="f295"/>
              </a:cxn>
              <a:cxn ang="f219">
                <a:pos x="f296" y="f297"/>
              </a:cxn>
              <a:cxn ang="f219">
                <a:pos x="f298" y="f299"/>
              </a:cxn>
              <a:cxn ang="f219">
                <a:pos x="f300" y="f301"/>
              </a:cxn>
              <a:cxn ang="f219">
                <a:pos x="f283" y="f302"/>
              </a:cxn>
              <a:cxn ang="f219">
                <a:pos x="f283" y="f303"/>
              </a:cxn>
              <a:cxn ang="f219">
                <a:pos x="f304" y="f305"/>
              </a:cxn>
              <a:cxn ang="f219">
                <a:pos x="f306" y="f307"/>
              </a:cxn>
              <a:cxn ang="f219">
                <a:pos x="f308" y="f309"/>
              </a:cxn>
              <a:cxn ang="f219">
                <a:pos x="f300" y="f310"/>
              </a:cxn>
              <a:cxn ang="f219">
                <a:pos x="f311" y="f312"/>
              </a:cxn>
              <a:cxn ang="f219">
                <a:pos x="f293" y="f313"/>
              </a:cxn>
              <a:cxn ang="f219">
                <a:pos x="f314" y="f313"/>
              </a:cxn>
              <a:cxn ang="f219">
                <a:pos x="f314" y="f315"/>
              </a:cxn>
              <a:cxn ang="f219">
                <a:pos x="f316" y="f317"/>
              </a:cxn>
              <a:cxn ang="f219">
                <a:pos x="f318" y="f319"/>
              </a:cxn>
              <a:cxn ang="f219">
                <a:pos x="f320" y="f317"/>
              </a:cxn>
              <a:cxn ang="f219">
                <a:pos x="f321" y="f322"/>
              </a:cxn>
              <a:cxn ang="f219">
                <a:pos x="f323" y="f307"/>
              </a:cxn>
              <a:cxn ang="f219">
                <a:pos x="f281" y="f324"/>
              </a:cxn>
              <a:cxn ang="f219">
                <a:pos x="f281" y="f282"/>
              </a:cxn>
              <a:cxn ang="f219">
                <a:pos x="f283" y="f325"/>
              </a:cxn>
              <a:cxn ang="f219">
                <a:pos x="f283" y="f326"/>
              </a:cxn>
              <a:cxn ang="f219">
                <a:pos x="f327" y="f328"/>
              </a:cxn>
              <a:cxn ang="f219">
                <a:pos x="f329" y="f330"/>
              </a:cxn>
              <a:cxn ang="f219">
                <a:pos x="f331" y="f332"/>
              </a:cxn>
              <a:cxn ang="f219">
                <a:pos x="f333" y="f334"/>
              </a:cxn>
              <a:cxn ang="f219">
                <a:pos x="f316" y="f335"/>
              </a:cxn>
              <a:cxn ang="f219">
                <a:pos x="f336" y="f337"/>
              </a:cxn>
              <a:cxn ang="f219">
                <a:pos x="f287" y="f335"/>
              </a:cxn>
              <a:cxn ang="f219">
                <a:pos x="f283" y="f325"/>
              </a:cxn>
            </a:cxnLst>
            <a:rect l="f277" t="f280" r="f278" b="f279"/>
            <a:pathLst>
              <a:path w="81" h="101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8"/>
                  <a:pt x="f26" y="f27"/>
                </a:cubicBezTo>
                <a:cubicBezTo>
                  <a:pt x="f28" y="f29"/>
                  <a:pt x="f30" y="f7"/>
                  <a:pt x="f31" y="f7"/>
                </a:cubicBezTo>
                <a:cubicBezTo>
                  <a:pt x="f32" y="f7"/>
                  <a:pt x="f33" y="f8"/>
                  <a:pt x="f34" y="f16"/>
                </a:cubicBezTo>
                <a:cubicBezTo>
                  <a:pt x="f35" y="f36"/>
                  <a:pt x="f5" y="f37"/>
                  <a:pt x="f5" y="f38"/>
                </a:cubicBezTo>
                <a:cubicBezTo>
                  <a:pt x="f5" y="f39"/>
                  <a:pt x="f40" y="f17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28"/>
                  <a:pt x="f31" y="f50"/>
                  <a:pt x="f51" y="f52"/>
                </a:cubicBezTo>
                <a:cubicBezTo>
                  <a:pt x="f25" y="f30"/>
                  <a:pt x="f53" y="f54"/>
                  <a:pt x="f9" y="f54"/>
                </a:cubicBezTo>
                <a:lnTo>
                  <a:pt x="f9" y="f55"/>
                </a:lnTo>
                <a:cubicBezTo>
                  <a:pt x="f9" y="f56"/>
                  <a:pt x="f11" y="f57"/>
                  <a:pt x="f39" y="f58"/>
                </a:cubicBezTo>
                <a:cubicBezTo>
                  <a:pt x="f13" y="f59"/>
                  <a:pt x="f60" y="f61"/>
                  <a:pt x="f62" y="f47"/>
                </a:cubicBezTo>
                <a:cubicBezTo>
                  <a:pt x="f19" y="f63"/>
                  <a:pt x="f42" y="f63"/>
                  <a:pt x="f64" y="f33"/>
                </a:cubicBezTo>
                <a:cubicBezTo>
                  <a:pt x="f65" y="f33"/>
                  <a:pt x="f26" y="f66"/>
                  <a:pt x="f51" y="f66"/>
                </a:cubicBezTo>
                <a:cubicBezTo>
                  <a:pt x="f54" y="f66"/>
                  <a:pt x="f31" y="f33"/>
                  <a:pt x="f67" y="f63"/>
                </a:cubicBezTo>
                <a:cubicBezTo>
                  <a:pt x="f68" y="f69"/>
                  <a:pt x="f33" y="f61"/>
                  <a:pt x="f34" y="f59"/>
                </a:cubicBezTo>
                <a:lnTo>
                  <a:pt x="f43" y="f59"/>
                </a:lnTo>
                <a:lnTo>
                  <a:pt x="f43" y="f41"/>
                </a:lnTo>
                <a:cubicBezTo>
                  <a:pt x="f45" y="f70"/>
                  <a:pt x="f63" y="f35"/>
                  <a:pt x="f32" y="f40"/>
                </a:cubicBezTo>
                <a:cubicBezTo>
                  <a:pt x="f71" y="f72"/>
                  <a:pt x="f73" y="f5"/>
                  <a:pt x="f28" y="f5"/>
                </a:cubicBezTo>
                <a:cubicBezTo>
                  <a:pt x="f65" y="f5"/>
                  <a:pt x="f21" y="f72"/>
                  <a:pt x="f17" y="f40"/>
                </a:cubicBezTo>
                <a:cubicBezTo>
                  <a:pt x="f13" y="f35"/>
                  <a:pt x="f74" y="f41"/>
                  <a:pt x="f38" y="f43"/>
                </a:cubicBezTo>
                <a:cubicBezTo>
                  <a:pt x="f75" y="f76"/>
                  <a:pt x="f77" y="f66"/>
                  <a:pt x="f78" y="f47"/>
                </a:cubicBezTo>
                <a:cubicBezTo>
                  <a:pt x="f79" y="f32"/>
                  <a:pt x="f6" y="f80"/>
                  <a:pt x="f6" y="f81"/>
                </a:cubicBezTo>
                <a:lnTo>
                  <a:pt x="f6" y="f8"/>
                </a:lnTo>
                <a:close/>
                <a:moveTo>
                  <a:pt x="f9" y="f75"/>
                </a:moveTo>
                <a:lnTo>
                  <a:pt x="f9" y="f44"/>
                </a:lnTo>
                <a:cubicBezTo>
                  <a:pt x="f60" y="f44"/>
                  <a:pt x="f82" y="f64"/>
                  <a:pt x="f44" y="f64"/>
                </a:cubicBezTo>
                <a:cubicBezTo>
                  <a:pt x="f83" y="f23"/>
                  <a:pt x="f30" y="f84"/>
                  <a:pt x="f55" y="f21"/>
                </a:cubicBezTo>
                <a:cubicBezTo>
                  <a:pt x="f80" y="f42"/>
                  <a:pt x="f49" y="f19"/>
                  <a:pt x="f59" y="f62"/>
                </a:cubicBezTo>
                <a:cubicBezTo>
                  <a:pt x="f47" y="f85"/>
                  <a:pt x="f69" y="f11"/>
                  <a:pt x="f69" y="f86"/>
                </a:cubicBezTo>
                <a:cubicBezTo>
                  <a:pt x="f69" y="f87"/>
                  <a:pt x="f47" y="f37"/>
                  <a:pt x="f32" y="f88"/>
                </a:cubicBezTo>
                <a:cubicBezTo>
                  <a:pt x="f67" y="f89"/>
                  <a:pt x="f90" y="f36"/>
                  <a:pt x="f52" y="f36"/>
                </a:cubicBezTo>
                <a:cubicBezTo>
                  <a:pt x="f48" y="f36"/>
                  <a:pt x="f25" y="f91"/>
                  <a:pt x="f21" y="f88"/>
                </a:cubicBezTo>
                <a:cubicBezTo>
                  <a:pt x="f17" y="f79"/>
                  <a:pt x="f85" y="f78"/>
                  <a:pt x="f9" y="f75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0" name="Freeform 213"/>
          <p:cNvSpPr/>
          <p:nvPr/>
        </p:nvSpPr>
        <p:spPr>
          <a:xfrm>
            <a:off x="7360471" y="4497211"/>
            <a:ext cx="109398" cy="1287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9"/>
              <a:gd name="f7" fmla="val 98"/>
              <a:gd name="f8" fmla="val 95"/>
              <a:gd name="f9" fmla="val 63"/>
              <a:gd name="f10" fmla="val 84"/>
              <a:gd name="f11" fmla="val 58"/>
              <a:gd name="f12" fmla="val 89"/>
              <a:gd name="f13" fmla="val 53"/>
              <a:gd name="f14" fmla="val 92"/>
              <a:gd name="f15" fmla="val 48"/>
              <a:gd name="f16" fmla="val 94"/>
              <a:gd name="f17" fmla="val 43"/>
              <a:gd name="f18" fmla="val 96"/>
              <a:gd name="f19" fmla="val 37"/>
              <a:gd name="f20" fmla="val 31"/>
              <a:gd name="f21" fmla="val 21"/>
              <a:gd name="f22" fmla="val 13"/>
              <a:gd name="f23" fmla="val 8"/>
              <a:gd name="f24" fmla="val 88"/>
              <a:gd name="f25" fmla="val 2"/>
              <a:gd name="f26" fmla="val 82"/>
              <a:gd name="f27" fmla="val 73"/>
              <a:gd name="f28" fmla="val 61"/>
              <a:gd name="f29" fmla="val 16"/>
              <a:gd name="f30" fmla="val 54"/>
              <a:gd name="f31" fmla="val 59"/>
              <a:gd name="f32" fmla="val 66"/>
              <a:gd name="f33" fmla="val 17"/>
              <a:gd name="f34" fmla="val 70"/>
              <a:gd name="f35" fmla="val 18"/>
              <a:gd name="f36" fmla="val 19"/>
              <a:gd name="f37" fmla="val 75"/>
              <a:gd name="f38" fmla="val 78"/>
              <a:gd name="f39" fmla="val 23"/>
              <a:gd name="f40" fmla="val 25"/>
              <a:gd name="f41" fmla="val 81"/>
              <a:gd name="f42" fmla="val 28"/>
              <a:gd name="f43" fmla="val 36"/>
              <a:gd name="f44" fmla="val 40"/>
              <a:gd name="f45" fmla="val 45"/>
              <a:gd name="f46" fmla="val 49"/>
              <a:gd name="f47" fmla="val 77"/>
              <a:gd name="f48" fmla="val 74"/>
              <a:gd name="f49" fmla="val 71"/>
              <a:gd name="f50" fmla="+- 0 0 -90"/>
              <a:gd name="f51" fmla="*/ f3 1 79"/>
              <a:gd name="f52" fmla="*/ f4 1 98"/>
              <a:gd name="f53" fmla="+- f7 0 f5"/>
              <a:gd name="f54" fmla="+- f6 0 f5"/>
              <a:gd name="f55" fmla="*/ f50 f0 1"/>
              <a:gd name="f56" fmla="*/ f54 1 79"/>
              <a:gd name="f57" fmla="*/ f53 1 98"/>
              <a:gd name="f58" fmla="*/ 79 f54 1"/>
              <a:gd name="f59" fmla="*/ 95 f53 1"/>
              <a:gd name="f60" fmla="*/ 63 f54 1"/>
              <a:gd name="f61" fmla="*/ 84 f53 1"/>
              <a:gd name="f62" fmla="*/ 48 f54 1"/>
              <a:gd name="f63" fmla="*/ 94 f53 1"/>
              <a:gd name="f64" fmla="*/ 31 f54 1"/>
              <a:gd name="f65" fmla="*/ 98 f53 1"/>
              <a:gd name="f66" fmla="*/ 8 f54 1"/>
              <a:gd name="f67" fmla="*/ 88 f53 1"/>
              <a:gd name="f68" fmla="*/ 0 f54 1"/>
              <a:gd name="f69" fmla="*/ 61 f53 1"/>
              <a:gd name="f70" fmla="*/ 0 f53 1"/>
              <a:gd name="f71" fmla="*/ 16 f54 1"/>
              <a:gd name="f72" fmla="*/ 54 f53 1"/>
              <a:gd name="f73" fmla="*/ 66 f53 1"/>
              <a:gd name="f74" fmla="*/ 19 f54 1"/>
              <a:gd name="f75" fmla="*/ 75 f53 1"/>
              <a:gd name="f76" fmla="*/ 25 f54 1"/>
              <a:gd name="f77" fmla="*/ 81 f53 1"/>
              <a:gd name="f78" fmla="*/ 36 f54 1"/>
              <a:gd name="f79" fmla="*/ 82 f53 1"/>
              <a:gd name="f80" fmla="*/ 49 f54 1"/>
              <a:gd name="f81" fmla="*/ 79 f53 1"/>
              <a:gd name="f82" fmla="*/ 71 f53 1"/>
              <a:gd name="f83" fmla="*/ f55 1 f2"/>
              <a:gd name="f84" fmla="*/ f58 1 79"/>
              <a:gd name="f85" fmla="*/ f59 1 98"/>
              <a:gd name="f86" fmla="*/ f60 1 79"/>
              <a:gd name="f87" fmla="*/ f61 1 98"/>
              <a:gd name="f88" fmla="*/ f62 1 79"/>
              <a:gd name="f89" fmla="*/ f63 1 98"/>
              <a:gd name="f90" fmla="*/ f64 1 79"/>
              <a:gd name="f91" fmla="*/ f65 1 98"/>
              <a:gd name="f92" fmla="*/ f66 1 79"/>
              <a:gd name="f93" fmla="*/ f67 1 98"/>
              <a:gd name="f94" fmla="*/ f68 1 79"/>
              <a:gd name="f95" fmla="*/ f69 1 98"/>
              <a:gd name="f96" fmla="*/ f70 1 98"/>
              <a:gd name="f97" fmla="*/ f71 1 79"/>
              <a:gd name="f98" fmla="*/ f72 1 98"/>
              <a:gd name="f99" fmla="*/ f73 1 98"/>
              <a:gd name="f100" fmla="*/ f74 1 79"/>
              <a:gd name="f101" fmla="*/ f75 1 98"/>
              <a:gd name="f102" fmla="*/ f76 1 79"/>
              <a:gd name="f103" fmla="*/ f77 1 98"/>
              <a:gd name="f104" fmla="*/ f78 1 79"/>
              <a:gd name="f105" fmla="*/ f79 1 98"/>
              <a:gd name="f106" fmla="*/ f80 1 79"/>
              <a:gd name="f107" fmla="*/ f81 1 98"/>
              <a:gd name="f108" fmla="*/ f82 1 98"/>
              <a:gd name="f109" fmla="*/ 0 1 f56"/>
              <a:gd name="f110" fmla="*/ f6 1 f56"/>
              <a:gd name="f111" fmla="*/ 0 1 f57"/>
              <a:gd name="f112" fmla="*/ f7 1 f57"/>
              <a:gd name="f113" fmla="+- f83 0 f1"/>
              <a:gd name="f114" fmla="*/ f84 1 f56"/>
              <a:gd name="f115" fmla="*/ f85 1 f57"/>
              <a:gd name="f116" fmla="*/ f86 1 f56"/>
              <a:gd name="f117" fmla="*/ f87 1 f57"/>
              <a:gd name="f118" fmla="*/ f88 1 f56"/>
              <a:gd name="f119" fmla="*/ f89 1 f57"/>
              <a:gd name="f120" fmla="*/ f90 1 f56"/>
              <a:gd name="f121" fmla="*/ f91 1 f57"/>
              <a:gd name="f122" fmla="*/ f92 1 f56"/>
              <a:gd name="f123" fmla="*/ f93 1 f57"/>
              <a:gd name="f124" fmla="*/ f94 1 f56"/>
              <a:gd name="f125" fmla="*/ f95 1 f57"/>
              <a:gd name="f126" fmla="*/ f96 1 f57"/>
              <a:gd name="f127" fmla="*/ f97 1 f56"/>
              <a:gd name="f128" fmla="*/ f98 1 f57"/>
              <a:gd name="f129" fmla="*/ f99 1 f57"/>
              <a:gd name="f130" fmla="*/ f100 1 f56"/>
              <a:gd name="f131" fmla="*/ f101 1 f57"/>
              <a:gd name="f132" fmla="*/ f102 1 f56"/>
              <a:gd name="f133" fmla="*/ f103 1 f57"/>
              <a:gd name="f134" fmla="*/ f104 1 f56"/>
              <a:gd name="f135" fmla="*/ f105 1 f57"/>
              <a:gd name="f136" fmla="*/ f106 1 f56"/>
              <a:gd name="f137" fmla="*/ f107 1 f57"/>
              <a:gd name="f138" fmla="*/ f108 1 f57"/>
              <a:gd name="f139" fmla="*/ f109 f51 1"/>
              <a:gd name="f140" fmla="*/ f110 f51 1"/>
              <a:gd name="f141" fmla="*/ f112 f52 1"/>
              <a:gd name="f142" fmla="*/ f111 f52 1"/>
              <a:gd name="f143" fmla="*/ f114 f51 1"/>
              <a:gd name="f144" fmla="*/ f115 f52 1"/>
              <a:gd name="f145" fmla="*/ f116 f51 1"/>
              <a:gd name="f146" fmla="*/ f117 f52 1"/>
              <a:gd name="f147" fmla="*/ f118 f51 1"/>
              <a:gd name="f148" fmla="*/ f119 f52 1"/>
              <a:gd name="f149" fmla="*/ f120 f51 1"/>
              <a:gd name="f150" fmla="*/ f121 f52 1"/>
              <a:gd name="f151" fmla="*/ f122 f51 1"/>
              <a:gd name="f152" fmla="*/ f123 f52 1"/>
              <a:gd name="f153" fmla="*/ f124 f51 1"/>
              <a:gd name="f154" fmla="*/ f125 f52 1"/>
              <a:gd name="f155" fmla="*/ f126 f52 1"/>
              <a:gd name="f156" fmla="*/ f127 f51 1"/>
              <a:gd name="f157" fmla="*/ f128 f52 1"/>
              <a:gd name="f158" fmla="*/ f129 f52 1"/>
              <a:gd name="f159" fmla="*/ f130 f51 1"/>
              <a:gd name="f160" fmla="*/ f131 f52 1"/>
              <a:gd name="f161" fmla="*/ f132 f51 1"/>
              <a:gd name="f162" fmla="*/ f133 f52 1"/>
              <a:gd name="f163" fmla="*/ f134 f51 1"/>
              <a:gd name="f164" fmla="*/ f135 f52 1"/>
              <a:gd name="f165" fmla="*/ f136 f51 1"/>
              <a:gd name="f166" fmla="*/ f137 f52 1"/>
              <a:gd name="f167" fmla="*/ f138 f5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3">
                <a:pos x="f143" y="f144"/>
              </a:cxn>
              <a:cxn ang="f113">
                <a:pos x="f145" y="f144"/>
              </a:cxn>
              <a:cxn ang="f113">
                <a:pos x="f145" y="f146"/>
              </a:cxn>
              <a:cxn ang="f113">
                <a:pos x="f147" y="f148"/>
              </a:cxn>
              <a:cxn ang="f113">
                <a:pos x="f149" y="f150"/>
              </a:cxn>
              <a:cxn ang="f113">
                <a:pos x="f151" y="f152"/>
              </a:cxn>
              <a:cxn ang="f113">
                <a:pos x="f153" y="f154"/>
              </a:cxn>
              <a:cxn ang="f113">
                <a:pos x="f153" y="f155"/>
              </a:cxn>
              <a:cxn ang="f113">
                <a:pos x="f156" y="f155"/>
              </a:cxn>
              <a:cxn ang="f113">
                <a:pos x="f156" y="f157"/>
              </a:cxn>
              <a:cxn ang="f113">
                <a:pos x="f156" y="f158"/>
              </a:cxn>
              <a:cxn ang="f113">
                <a:pos x="f159" y="f160"/>
              </a:cxn>
              <a:cxn ang="f113">
                <a:pos x="f161" y="f162"/>
              </a:cxn>
              <a:cxn ang="f113">
                <a:pos x="f163" y="f164"/>
              </a:cxn>
              <a:cxn ang="f113">
                <a:pos x="f165" y="f166"/>
              </a:cxn>
              <a:cxn ang="f113">
                <a:pos x="f145" y="f167"/>
              </a:cxn>
              <a:cxn ang="f113">
                <a:pos x="f145" y="f155"/>
              </a:cxn>
              <a:cxn ang="f113">
                <a:pos x="f143" y="f155"/>
              </a:cxn>
              <a:cxn ang="f113">
                <a:pos x="f143" y="f144"/>
              </a:cxn>
            </a:cxnLst>
            <a:rect l="f139" t="f142" r="f140" b="f141"/>
            <a:pathLst>
              <a:path w="79" h="98">
                <a:moveTo>
                  <a:pt x="f6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7"/>
                  <a:pt x="f20" y="f7"/>
                </a:cubicBezTo>
                <a:cubicBezTo>
                  <a:pt x="f21" y="f7"/>
                  <a:pt x="f22" y="f8"/>
                  <a:pt x="f23" y="f24"/>
                </a:cubicBezTo>
                <a:cubicBezTo>
                  <a:pt x="f25" y="f26"/>
                  <a:pt x="f5" y="f27"/>
                  <a:pt x="f5" y="f28"/>
                </a:cubicBezTo>
                <a:lnTo>
                  <a:pt x="f5" y="f5"/>
                </a:lnTo>
                <a:lnTo>
                  <a:pt x="f29" y="f5"/>
                </a:lnTo>
                <a:lnTo>
                  <a:pt x="f29" y="f30"/>
                </a:lnTo>
                <a:cubicBezTo>
                  <a:pt x="f29" y="f31"/>
                  <a:pt x="f29" y="f9"/>
                  <a:pt x="f29" y="f32"/>
                </a:cubicBezTo>
                <a:cubicBezTo>
                  <a:pt x="f33" y="f34"/>
                  <a:pt x="f35" y="f27"/>
                  <a:pt x="f36" y="f37"/>
                </a:cubicBezTo>
                <a:cubicBezTo>
                  <a:pt x="f21" y="f38"/>
                  <a:pt x="f39" y="f6"/>
                  <a:pt x="f40" y="f41"/>
                </a:cubicBezTo>
                <a:cubicBezTo>
                  <a:pt x="f42" y="f26"/>
                  <a:pt x="f20" y="f26"/>
                  <a:pt x="f43" y="f26"/>
                </a:cubicBezTo>
                <a:cubicBezTo>
                  <a:pt x="f44" y="f26"/>
                  <a:pt x="f45" y="f41"/>
                  <a:pt x="f46" y="f6"/>
                </a:cubicBezTo>
                <a:cubicBezTo>
                  <a:pt x="f30" y="f47"/>
                  <a:pt x="f31" y="f48"/>
                  <a:pt x="f9" y="f49"/>
                </a:cubicBezTo>
                <a:lnTo>
                  <a:pt x="f9" y="f5"/>
                </a:lnTo>
                <a:lnTo>
                  <a:pt x="f6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1" name="Freeform 214"/>
          <p:cNvSpPr/>
          <p:nvPr/>
        </p:nvSpPr>
        <p:spPr>
          <a:xfrm>
            <a:off x="7508476" y="4445730"/>
            <a:ext cx="115827" cy="18018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4"/>
              <a:gd name="f7" fmla="val 136"/>
              <a:gd name="f8" fmla="val 93"/>
              <a:gd name="f9" fmla="val 105"/>
              <a:gd name="f10" fmla="val 80"/>
              <a:gd name="f11" fmla="val 115"/>
              <a:gd name="f12" fmla="val 72"/>
              <a:gd name="f13" fmla="val 124"/>
              <a:gd name="f14" fmla="val 64"/>
              <a:gd name="f15" fmla="val 132"/>
              <a:gd name="f16" fmla="val 54"/>
              <a:gd name="f17" fmla="val 42"/>
              <a:gd name="f18" fmla="val 39"/>
              <a:gd name="f19" fmla="val 36"/>
              <a:gd name="f20" fmla="val 33"/>
              <a:gd name="f21" fmla="val 135"/>
              <a:gd name="f22" fmla="val 30"/>
              <a:gd name="f23" fmla="val 27"/>
              <a:gd name="f24" fmla="val 134"/>
              <a:gd name="f25" fmla="val 25"/>
              <a:gd name="f26" fmla="val 120"/>
              <a:gd name="f27" fmla="val 26"/>
              <a:gd name="f28" fmla="val 28"/>
              <a:gd name="f29" fmla="val 121"/>
              <a:gd name="f30" fmla="val 31"/>
              <a:gd name="f31" fmla="val 122"/>
              <a:gd name="f32" fmla="val 34"/>
              <a:gd name="f33" fmla="val 37"/>
              <a:gd name="f34" fmla="val 123"/>
              <a:gd name="f35" fmla="val 40"/>
              <a:gd name="f36" fmla="val 43"/>
              <a:gd name="f37" fmla="val 47"/>
              <a:gd name="f38" fmla="val 51"/>
              <a:gd name="f39" fmla="val 57"/>
              <a:gd name="f40" fmla="val 119"/>
              <a:gd name="f41" fmla="val 59"/>
              <a:gd name="f42" fmla="val 117"/>
              <a:gd name="f43" fmla="val 61"/>
              <a:gd name="f44" fmla="val 114"/>
              <a:gd name="f45" fmla="val 63"/>
              <a:gd name="f46" fmla="val 111"/>
              <a:gd name="f47" fmla="val 65"/>
              <a:gd name="f48" fmla="val 108"/>
              <a:gd name="f49" fmla="val 66"/>
              <a:gd name="f50" fmla="val 104"/>
              <a:gd name="f51" fmla="val 67"/>
              <a:gd name="f52" fmla="val 101"/>
              <a:gd name="f53" fmla="val 97"/>
              <a:gd name="f54" fmla="val 92"/>
              <a:gd name="f55" fmla="val 83"/>
              <a:gd name="f56" fmla="val 76"/>
              <a:gd name="f57" fmla="val 58"/>
              <a:gd name="f58" fmla="val 71"/>
              <a:gd name="f59" fmla="val 52"/>
              <a:gd name="f60" fmla="val 32"/>
              <a:gd name="f61" fmla="val 41"/>
              <a:gd name="f62" fmla="val 48"/>
              <a:gd name="f63" fmla="val 49"/>
              <a:gd name="f64" fmla="val 46"/>
              <a:gd name="f65" fmla="val 56"/>
              <a:gd name="f66" fmla="val 24"/>
              <a:gd name="f67" fmla="val 22"/>
              <a:gd name="f68" fmla="val 20"/>
              <a:gd name="f69" fmla="val 18"/>
              <a:gd name="f70" fmla="val 53"/>
              <a:gd name="f71" fmla="val 17"/>
              <a:gd name="f72" fmla="val 15"/>
              <a:gd name="f73" fmla="val 14"/>
              <a:gd name="f74" fmla="val 13"/>
              <a:gd name="f75" fmla="val 16"/>
              <a:gd name="f76" fmla="val 23"/>
              <a:gd name="f77" fmla="val 19"/>
              <a:gd name="f78" fmla="val 21"/>
              <a:gd name="f79" fmla="val 35"/>
              <a:gd name="f80" fmla="val 1"/>
              <a:gd name="f81" fmla="val 29"/>
              <a:gd name="f82" fmla="val 3"/>
              <a:gd name="f83" fmla="val 5"/>
              <a:gd name="f84" fmla="val 8"/>
              <a:gd name="f85" fmla="val 12"/>
              <a:gd name="f86" fmla="val 10"/>
              <a:gd name="f87" fmla="val 7"/>
              <a:gd name="f88" fmla="val 4"/>
              <a:gd name="f89" fmla="val 50"/>
              <a:gd name="f90" fmla="val 75"/>
              <a:gd name="f91" fmla="val 73"/>
              <a:gd name="f92" fmla="val 69"/>
              <a:gd name="f93" fmla="val 45"/>
              <a:gd name="f94" fmla="val 60"/>
              <a:gd name="f95" fmla="val 55"/>
              <a:gd name="f96" fmla="val 70"/>
              <a:gd name="f97" fmla="val 81"/>
              <a:gd name="f98" fmla="+- 0 0 -90"/>
              <a:gd name="f99" fmla="*/ f3 1 84"/>
              <a:gd name="f100" fmla="*/ f4 1 136"/>
              <a:gd name="f101" fmla="+- f7 0 f5"/>
              <a:gd name="f102" fmla="+- f6 0 f5"/>
              <a:gd name="f103" fmla="*/ f98 f0 1"/>
              <a:gd name="f104" fmla="*/ f102 1 84"/>
              <a:gd name="f105" fmla="*/ f101 1 136"/>
              <a:gd name="f106" fmla="*/ 84 f102 1"/>
              <a:gd name="f107" fmla="*/ 93 f101 1"/>
              <a:gd name="f108" fmla="*/ 72 f102 1"/>
              <a:gd name="f109" fmla="*/ 124 f101 1"/>
              <a:gd name="f110" fmla="*/ 42 f102 1"/>
              <a:gd name="f111" fmla="*/ 136 f101 1"/>
              <a:gd name="f112" fmla="*/ 33 f102 1"/>
              <a:gd name="f113" fmla="*/ 135 f101 1"/>
              <a:gd name="f114" fmla="*/ 25 f102 1"/>
              <a:gd name="f115" fmla="*/ 134 f101 1"/>
              <a:gd name="f116" fmla="*/ 120 f101 1"/>
              <a:gd name="f117" fmla="*/ 26 f102 1"/>
              <a:gd name="f118" fmla="*/ 34 f102 1"/>
              <a:gd name="f119" fmla="*/ 122 f101 1"/>
              <a:gd name="f120" fmla="*/ 43 f102 1"/>
              <a:gd name="f121" fmla="*/ 123 f101 1"/>
              <a:gd name="f122" fmla="*/ 54 f102 1"/>
              <a:gd name="f123" fmla="*/ 121 f101 1"/>
              <a:gd name="f124" fmla="*/ 61 f102 1"/>
              <a:gd name="f125" fmla="*/ 114 f101 1"/>
              <a:gd name="f126" fmla="*/ 66 f102 1"/>
              <a:gd name="f127" fmla="*/ 104 f101 1"/>
              <a:gd name="f128" fmla="*/ 67 f102 1"/>
              <a:gd name="f129" fmla="*/ 92 f101 1"/>
              <a:gd name="f130" fmla="*/ 58 f102 1"/>
              <a:gd name="f131" fmla="*/ 71 f101 1"/>
              <a:gd name="f132" fmla="*/ 32 f102 1"/>
              <a:gd name="f133" fmla="*/ 64 f101 1"/>
              <a:gd name="f134" fmla="*/ 51 f101 1"/>
              <a:gd name="f135" fmla="*/ 52 f102 1"/>
              <a:gd name="f136" fmla="*/ 46 f101 1"/>
              <a:gd name="f137" fmla="*/ 59 f102 1"/>
              <a:gd name="f138" fmla="*/ 30 f101 1"/>
              <a:gd name="f139" fmla="*/ 24 f101 1"/>
              <a:gd name="f140" fmla="*/ 18 f101 1"/>
              <a:gd name="f141" fmla="*/ 48 f102 1"/>
              <a:gd name="f142" fmla="*/ 14 f101 1"/>
              <a:gd name="f143" fmla="*/ 39 f102 1"/>
              <a:gd name="f144" fmla="*/ 13 f101 1"/>
              <a:gd name="f145" fmla="*/ 30 f102 1"/>
              <a:gd name="f146" fmla="*/ 23 f102 1"/>
              <a:gd name="f147" fmla="*/ 19 f101 1"/>
              <a:gd name="f148" fmla="*/ 18 f102 1"/>
              <a:gd name="f149" fmla="*/ 27 f101 1"/>
              <a:gd name="f150" fmla="*/ 16 f102 1"/>
              <a:gd name="f151" fmla="*/ 41 f101 1"/>
              <a:gd name="f152" fmla="*/ 0 f102 1"/>
              <a:gd name="f153" fmla="*/ 42 f101 1"/>
              <a:gd name="f154" fmla="*/ 3 f102 1"/>
              <a:gd name="f155" fmla="*/ 23 f101 1"/>
              <a:gd name="f156" fmla="*/ 12 f102 1"/>
              <a:gd name="f157" fmla="*/ 10 f101 1"/>
              <a:gd name="f158" fmla="*/ 24 f102 1"/>
              <a:gd name="f159" fmla="*/ 3 f101 1"/>
              <a:gd name="f160" fmla="*/ 40 f102 1"/>
              <a:gd name="f161" fmla="*/ 0 f101 1"/>
              <a:gd name="f162" fmla="*/ 65 f102 1"/>
              <a:gd name="f163" fmla="*/ 8 f101 1"/>
              <a:gd name="f164" fmla="*/ 75 f102 1"/>
              <a:gd name="f165" fmla="*/ 28 f101 1"/>
              <a:gd name="f166" fmla="*/ 69 f102 1"/>
              <a:gd name="f167" fmla="*/ 45 f101 1"/>
              <a:gd name="f168" fmla="*/ 53 f102 1"/>
              <a:gd name="f169" fmla="*/ 55 f101 1"/>
              <a:gd name="f170" fmla="*/ 56 f101 1"/>
              <a:gd name="f171" fmla="*/ 76 f102 1"/>
              <a:gd name="f172" fmla="*/ 69 f101 1"/>
              <a:gd name="f173" fmla="*/ f103 1 f2"/>
              <a:gd name="f174" fmla="*/ f106 1 84"/>
              <a:gd name="f175" fmla="*/ f107 1 136"/>
              <a:gd name="f176" fmla="*/ f108 1 84"/>
              <a:gd name="f177" fmla="*/ f109 1 136"/>
              <a:gd name="f178" fmla="*/ f110 1 84"/>
              <a:gd name="f179" fmla="*/ f111 1 136"/>
              <a:gd name="f180" fmla="*/ f112 1 84"/>
              <a:gd name="f181" fmla="*/ f113 1 136"/>
              <a:gd name="f182" fmla="*/ f114 1 84"/>
              <a:gd name="f183" fmla="*/ f115 1 136"/>
              <a:gd name="f184" fmla="*/ f116 1 136"/>
              <a:gd name="f185" fmla="*/ f117 1 84"/>
              <a:gd name="f186" fmla="*/ f118 1 84"/>
              <a:gd name="f187" fmla="*/ f119 1 136"/>
              <a:gd name="f188" fmla="*/ f120 1 84"/>
              <a:gd name="f189" fmla="*/ f121 1 136"/>
              <a:gd name="f190" fmla="*/ f122 1 84"/>
              <a:gd name="f191" fmla="*/ f123 1 136"/>
              <a:gd name="f192" fmla="*/ f124 1 84"/>
              <a:gd name="f193" fmla="*/ f125 1 136"/>
              <a:gd name="f194" fmla="*/ f126 1 84"/>
              <a:gd name="f195" fmla="*/ f127 1 136"/>
              <a:gd name="f196" fmla="*/ f128 1 84"/>
              <a:gd name="f197" fmla="*/ f129 1 136"/>
              <a:gd name="f198" fmla="*/ f130 1 84"/>
              <a:gd name="f199" fmla="*/ f131 1 136"/>
              <a:gd name="f200" fmla="*/ f132 1 84"/>
              <a:gd name="f201" fmla="*/ f133 1 136"/>
              <a:gd name="f202" fmla="*/ f134 1 136"/>
              <a:gd name="f203" fmla="*/ f135 1 84"/>
              <a:gd name="f204" fmla="*/ f136 1 136"/>
              <a:gd name="f205" fmla="*/ f137 1 84"/>
              <a:gd name="f206" fmla="*/ f138 1 136"/>
              <a:gd name="f207" fmla="*/ f139 1 136"/>
              <a:gd name="f208" fmla="*/ f140 1 136"/>
              <a:gd name="f209" fmla="*/ f141 1 84"/>
              <a:gd name="f210" fmla="*/ f142 1 136"/>
              <a:gd name="f211" fmla="*/ f143 1 84"/>
              <a:gd name="f212" fmla="*/ f144 1 136"/>
              <a:gd name="f213" fmla="*/ f145 1 84"/>
              <a:gd name="f214" fmla="*/ f146 1 84"/>
              <a:gd name="f215" fmla="*/ f147 1 136"/>
              <a:gd name="f216" fmla="*/ f148 1 84"/>
              <a:gd name="f217" fmla="*/ f149 1 136"/>
              <a:gd name="f218" fmla="*/ f150 1 84"/>
              <a:gd name="f219" fmla="*/ f151 1 136"/>
              <a:gd name="f220" fmla="*/ f152 1 84"/>
              <a:gd name="f221" fmla="*/ f153 1 136"/>
              <a:gd name="f222" fmla="*/ f154 1 84"/>
              <a:gd name="f223" fmla="*/ f155 1 136"/>
              <a:gd name="f224" fmla="*/ f156 1 84"/>
              <a:gd name="f225" fmla="*/ f157 1 136"/>
              <a:gd name="f226" fmla="*/ f158 1 84"/>
              <a:gd name="f227" fmla="*/ f159 1 136"/>
              <a:gd name="f228" fmla="*/ f160 1 84"/>
              <a:gd name="f229" fmla="*/ f161 1 136"/>
              <a:gd name="f230" fmla="*/ f162 1 84"/>
              <a:gd name="f231" fmla="*/ f163 1 136"/>
              <a:gd name="f232" fmla="*/ f164 1 84"/>
              <a:gd name="f233" fmla="*/ f165 1 136"/>
              <a:gd name="f234" fmla="*/ f166 1 84"/>
              <a:gd name="f235" fmla="*/ f167 1 136"/>
              <a:gd name="f236" fmla="*/ f168 1 84"/>
              <a:gd name="f237" fmla="*/ f169 1 136"/>
              <a:gd name="f238" fmla="*/ f170 1 136"/>
              <a:gd name="f239" fmla="*/ f171 1 84"/>
              <a:gd name="f240" fmla="*/ f172 1 136"/>
              <a:gd name="f241" fmla="*/ 0 1 f104"/>
              <a:gd name="f242" fmla="*/ f6 1 f104"/>
              <a:gd name="f243" fmla="*/ 0 1 f105"/>
              <a:gd name="f244" fmla="*/ f7 1 f105"/>
              <a:gd name="f245" fmla="+- f173 0 f1"/>
              <a:gd name="f246" fmla="*/ f174 1 f104"/>
              <a:gd name="f247" fmla="*/ f175 1 f105"/>
              <a:gd name="f248" fmla="*/ f176 1 f104"/>
              <a:gd name="f249" fmla="*/ f177 1 f105"/>
              <a:gd name="f250" fmla="*/ f178 1 f104"/>
              <a:gd name="f251" fmla="*/ f179 1 f105"/>
              <a:gd name="f252" fmla="*/ f180 1 f104"/>
              <a:gd name="f253" fmla="*/ f181 1 f105"/>
              <a:gd name="f254" fmla="*/ f182 1 f104"/>
              <a:gd name="f255" fmla="*/ f183 1 f105"/>
              <a:gd name="f256" fmla="*/ f184 1 f105"/>
              <a:gd name="f257" fmla="*/ f185 1 f104"/>
              <a:gd name="f258" fmla="*/ f186 1 f104"/>
              <a:gd name="f259" fmla="*/ f187 1 f105"/>
              <a:gd name="f260" fmla="*/ f188 1 f104"/>
              <a:gd name="f261" fmla="*/ f189 1 f105"/>
              <a:gd name="f262" fmla="*/ f190 1 f104"/>
              <a:gd name="f263" fmla="*/ f191 1 f105"/>
              <a:gd name="f264" fmla="*/ f192 1 f104"/>
              <a:gd name="f265" fmla="*/ f193 1 f105"/>
              <a:gd name="f266" fmla="*/ f194 1 f104"/>
              <a:gd name="f267" fmla="*/ f195 1 f105"/>
              <a:gd name="f268" fmla="*/ f196 1 f104"/>
              <a:gd name="f269" fmla="*/ f197 1 f105"/>
              <a:gd name="f270" fmla="*/ f198 1 f104"/>
              <a:gd name="f271" fmla="*/ f199 1 f105"/>
              <a:gd name="f272" fmla="*/ f200 1 f104"/>
              <a:gd name="f273" fmla="*/ f201 1 f105"/>
              <a:gd name="f274" fmla="*/ f202 1 f105"/>
              <a:gd name="f275" fmla="*/ f203 1 f104"/>
              <a:gd name="f276" fmla="*/ f204 1 f105"/>
              <a:gd name="f277" fmla="*/ f205 1 f104"/>
              <a:gd name="f278" fmla="*/ f206 1 f105"/>
              <a:gd name="f279" fmla="*/ f207 1 f105"/>
              <a:gd name="f280" fmla="*/ f208 1 f105"/>
              <a:gd name="f281" fmla="*/ f209 1 f104"/>
              <a:gd name="f282" fmla="*/ f210 1 f105"/>
              <a:gd name="f283" fmla="*/ f211 1 f104"/>
              <a:gd name="f284" fmla="*/ f212 1 f105"/>
              <a:gd name="f285" fmla="*/ f213 1 f104"/>
              <a:gd name="f286" fmla="*/ f214 1 f104"/>
              <a:gd name="f287" fmla="*/ f215 1 f105"/>
              <a:gd name="f288" fmla="*/ f216 1 f104"/>
              <a:gd name="f289" fmla="*/ f217 1 f105"/>
              <a:gd name="f290" fmla="*/ f218 1 f104"/>
              <a:gd name="f291" fmla="*/ f219 1 f105"/>
              <a:gd name="f292" fmla="*/ f220 1 f104"/>
              <a:gd name="f293" fmla="*/ f221 1 f105"/>
              <a:gd name="f294" fmla="*/ f222 1 f104"/>
              <a:gd name="f295" fmla="*/ f223 1 f105"/>
              <a:gd name="f296" fmla="*/ f224 1 f104"/>
              <a:gd name="f297" fmla="*/ f225 1 f105"/>
              <a:gd name="f298" fmla="*/ f226 1 f104"/>
              <a:gd name="f299" fmla="*/ f227 1 f105"/>
              <a:gd name="f300" fmla="*/ f228 1 f104"/>
              <a:gd name="f301" fmla="*/ f229 1 f105"/>
              <a:gd name="f302" fmla="*/ f230 1 f104"/>
              <a:gd name="f303" fmla="*/ f231 1 f105"/>
              <a:gd name="f304" fmla="*/ f232 1 f104"/>
              <a:gd name="f305" fmla="*/ f233 1 f105"/>
              <a:gd name="f306" fmla="*/ f234 1 f104"/>
              <a:gd name="f307" fmla="*/ f235 1 f105"/>
              <a:gd name="f308" fmla="*/ f236 1 f104"/>
              <a:gd name="f309" fmla="*/ f237 1 f105"/>
              <a:gd name="f310" fmla="*/ f238 1 f105"/>
              <a:gd name="f311" fmla="*/ f239 1 f104"/>
              <a:gd name="f312" fmla="*/ f240 1 f105"/>
              <a:gd name="f313" fmla="*/ f241 f99 1"/>
              <a:gd name="f314" fmla="*/ f242 f99 1"/>
              <a:gd name="f315" fmla="*/ f244 f100 1"/>
              <a:gd name="f316" fmla="*/ f243 f100 1"/>
              <a:gd name="f317" fmla="*/ f246 f99 1"/>
              <a:gd name="f318" fmla="*/ f247 f100 1"/>
              <a:gd name="f319" fmla="*/ f248 f99 1"/>
              <a:gd name="f320" fmla="*/ f249 f100 1"/>
              <a:gd name="f321" fmla="*/ f250 f99 1"/>
              <a:gd name="f322" fmla="*/ f251 f100 1"/>
              <a:gd name="f323" fmla="*/ f252 f99 1"/>
              <a:gd name="f324" fmla="*/ f253 f100 1"/>
              <a:gd name="f325" fmla="*/ f254 f99 1"/>
              <a:gd name="f326" fmla="*/ f255 f100 1"/>
              <a:gd name="f327" fmla="*/ f256 f100 1"/>
              <a:gd name="f328" fmla="*/ f257 f99 1"/>
              <a:gd name="f329" fmla="*/ f258 f99 1"/>
              <a:gd name="f330" fmla="*/ f259 f100 1"/>
              <a:gd name="f331" fmla="*/ f260 f99 1"/>
              <a:gd name="f332" fmla="*/ f261 f100 1"/>
              <a:gd name="f333" fmla="*/ f262 f99 1"/>
              <a:gd name="f334" fmla="*/ f263 f100 1"/>
              <a:gd name="f335" fmla="*/ f264 f99 1"/>
              <a:gd name="f336" fmla="*/ f265 f100 1"/>
              <a:gd name="f337" fmla="*/ f266 f99 1"/>
              <a:gd name="f338" fmla="*/ f267 f100 1"/>
              <a:gd name="f339" fmla="*/ f268 f99 1"/>
              <a:gd name="f340" fmla="*/ f269 f100 1"/>
              <a:gd name="f341" fmla="*/ f270 f99 1"/>
              <a:gd name="f342" fmla="*/ f271 f100 1"/>
              <a:gd name="f343" fmla="*/ f272 f99 1"/>
              <a:gd name="f344" fmla="*/ f273 f100 1"/>
              <a:gd name="f345" fmla="*/ f274 f100 1"/>
              <a:gd name="f346" fmla="*/ f275 f99 1"/>
              <a:gd name="f347" fmla="*/ f276 f100 1"/>
              <a:gd name="f348" fmla="*/ f277 f99 1"/>
              <a:gd name="f349" fmla="*/ f278 f100 1"/>
              <a:gd name="f350" fmla="*/ f279 f100 1"/>
              <a:gd name="f351" fmla="*/ f280 f100 1"/>
              <a:gd name="f352" fmla="*/ f281 f99 1"/>
              <a:gd name="f353" fmla="*/ f282 f100 1"/>
              <a:gd name="f354" fmla="*/ f283 f99 1"/>
              <a:gd name="f355" fmla="*/ f284 f100 1"/>
              <a:gd name="f356" fmla="*/ f285 f99 1"/>
              <a:gd name="f357" fmla="*/ f286 f99 1"/>
              <a:gd name="f358" fmla="*/ f287 f100 1"/>
              <a:gd name="f359" fmla="*/ f288 f99 1"/>
              <a:gd name="f360" fmla="*/ f289 f100 1"/>
              <a:gd name="f361" fmla="*/ f290 f99 1"/>
              <a:gd name="f362" fmla="*/ f291 f100 1"/>
              <a:gd name="f363" fmla="*/ f292 f99 1"/>
              <a:gd name="f364" fmla="*/ f293 f100 1"/>
              <a:gd name="f365" fmla="*/ f294 f99 1"/>
              <a:gd name="f366" fmla="*/ f295 f100 1"/>
              <a:gd name="f367" fmla="*/ f296 f99 1"/>
              <a:gd name="f368" fmla="*/ f297 f100 1"/>
              <a:gd name="f369" fmla="*/ f298 f99 1"/>
              <a:gd name="f370" fmla="*/ f299 f100 1"/>
              <a:gd name="f371" fmla="*/ f300 f99 1"/>
              <a:gd name="f372" fmla="*/ f301 f100 1"/>
              <a:gd name="f373" fmla="*/ f302 f99 1"/>
              <a:gd name="f374" fmla="*/ f303 f100 1"/>
              <a:gd name="f375" fmla="*/ f304 f99 1"/>
              <a:gd name="f376" fmla="*/ f305 f100 1"/>
              <a:gd name="f377" fmla="*/ f306 f99 1"/>
              <a:gd name="f378" fmla="*/ f307 f100 1"/>
              <a:gd name="f379" fmla="*/ f308 f99 1"/>
              <a:gd name="f380" fmla="*/ f309 f100 1"/>
              <a:gd name="f381" fmla="*/ f310 f100 1"/>
              <a:gd name="f382" fmla="*/ f311 f99 1"/>
              <a:gd name="f383" fmla="*/ f312 f10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5">
                <a:pos x="f317" y="f318"/>
              </a:cxn>
              <a:cxn ang="f245">
                <a:pos x="f319" y="f320"/>
              </a:cxn>
              <a:cxn ang="f245">
                <a:pos x="f321" y="f322"/>
              </a:cxn>
              <a:cxn ang="f245">
                <a:pos x="f323" y="f324"/>
              </a:cxn>
              <a:cxn ang="f245">
                <a:pos x="f325" y="f326"/>
              </a:cxn>
              <a:cxn ang="f245">
                <a:pos x="f325" y="f327"/>
              </a:cxn>
              <a:cxn ang="f245">
                <a:pos x="f328" y="f327"/>
              </a:cxn>
              <a:cxn ang="f245">
                <a:pos x="f329" y="f330"/>
              </a:cxn>
              <a:cxn ang="f245">
                <a:pos x="f331" y="f332"/>
              </a:cxn>
              <a:cxn ang="f245">
                <a:pos x="f333" y="f334"/>
              </a:cxn>
              <a:cxn ang="f245">
                <a:pos x="f335" y="f336"/>
              </a:cxn>
              <a:cxn ang="f245">
                <a:pos x="f337" y="f338"/>
              </a:cxn>
              <a:cxn ang="f245">
                <a:pos x="f339" y="f340"/>
              </a:cxn>
              <a:cxn ang="f245">
                <a:pos x="f341" y="f342"/>
              </a:cxn>
              <a:cxn ang="f245">
                <a:pos x="f343" y="f344"/>
              </a:cxn>
              <a:cxn ang="f245">
                <a:pos x="f343" y="f345"/>
              </a:cxn>
              <a:cxn ang="f245">
                <a:pos x="f346" y="f347"/>
              </a:cxn>
              <a:cxn ang="f245">
                <a:pos x="f348" y="f349"/>
              </a:cxn>
              <a:cxn ang="f245">
                <a:pos x="f341" y="f350"/>
              </a:cxn>
              <a:cxn ang="f245">
                <a:pos x="f333" y="f351"/>
              </a:cxn>
              <a:cxn ang="f245">
                <a:pos x="f352" y="f353"/>
              </a:cxn>
              <a:cxn ang="f245">
                <a:pos x="f354" y="f355"/>
              </a:cxn>
              <a:cxn ang="f245">
                <a:pos x="f356" y="f353"/>
              </a:cxn>
              <a:cxn ang="f245">
                <a:pos x="f357" y="f358"/>
              </a:cxn>
              <a:cxn ang="f245">
                <a:pos x="f359" y="f360"/>
              </a:cxn>
              <a:cxn ang="f245">
                <a:pos x="f361" y="f362"/>
              </a:cxn>
              <a:cxn ang="f245">
                <a:pos x="f361" y="f326"/>
              </a:cxn>
              <a:cxn ang="f245">
                <a:pos x="f363" y="f326"/>
              </a:cxn>
              <a:cxn ang="f245">
                <a:pos x="f363" y="f364"/>
              </a:cxn>
              <a:cxn ang="f245">
                <a:pos x="f365" y="f366"/>
              </a:cxn>
              <a:cxn ang="f245">
                <a:pos x="f367" y="f368"/>
              </a:cxn>
              <a:cxn ang="f245">
                <a:pos x="f369" y="f370"/>
              </a:cxn>
              <a:cxn ang="f245">
                <a:pos x="f371" y="f372"/>
              </a:cxn>
              <a:cxn ang="f245">
                <a:pos x="f373" y="f374"/>
              </a:cxn>
              <a:cxn ang="f245">
                <a:pos x="f375" y="f376"/>
              </a:cxn>
              <a:cxn ang="f245">
                <a:pos x="f377" y="f378"/>
              </a:cxn>
              <a:cxn ang="f245">
                <a:pos x="f379" y="f380"/>
              </a:cxn>
              <a:cxn ang="f245">
                <a:pos x="f379" y="f381"/>
              </a:cxn>
              <a:cxn ang="f245">
                <a:pos x="f382" y="f383"/>
              </a:cxn>
              <a:cxn ang="f245">
                <a:pos x="f317" y="f318"/>
              </a:cxn>
            </a:cxnLst>
            <a:rect l="f313" t="f316" r="f314" b="f315"/>
            <a:pathLst>
              <a:path w="84" h="136">
                <a:moveTo>
                  <a:pt x="f6" y="f8"/>
                </a:moveTo>
                <a:cubicBezTo>
                  <a:pt x="f6" y="f9"/>
                  <a:pt x="f10" y="f11"/>
                  <a:pt x="f12" y="f13"/>
                </a:cubicBezTo>
                <a:cubicBezTo>
                  <a:pt x="f14" y="f15"/>
                  <a:pt x="f16" y="f7"/>
                  <a:pt x="f17" y="f7"/>
                </a:cubicBezTo>
                <a:cubicBezTo>
                  <a:pt x="f18" y="f7"/>
                  <a:pt x="f19" y="f7"/>
                  <a:pt x="f20" y="f21"/>
                </a:cubicBezTo>
                <a:cubicBezTo>
                  <a:pt x="f22" y="f21"/>
                  <a:pt x="f23" y="f24"/>
                  <a:pt x="f25" y="f24"/>
                </a:cubicBezTo>
                <a:lnTo>
                  <a:pt x="f25" y="f26"/>
                </a:lnTo>
                <a:lnTo>
                  <a:pt x="f27" y="f26"/>
                </a:lnTo>
                <a:cubicBezTo>
                  <a:pt x="f28" y="f29"/>
                  <a:pt x="f30" y="f31"/>
                  <a:pt x="f32" y="f31"/>
                </a:cubicBezTo>
                <a:cubicBezTo>
                  <a:pt x="f33" y="f34"/>
                  <a:pt x="f35" y="f34"/>
                  <a:pt x="f36" y="f34"/>
                </a:cubicBezTo>
                <a:cubicBezTo>
                  <a:pt x="f37" y="f34"/>
                  <a:pt x="f38" y="f31"/>
                  <a:pt x="f16" y="f29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51" y="f53"/>
                  <a:pt x="f51" y="f54"/>
                </a:cubicBezTo>
                <a:cubicBezTo>
                  <a:pt x="f51" y="f55"/>
                  <a:pt x="f14" y="f56"/>
                  <a:pt x="f57" y="f58"/>
                </a:cubicBezTo>
                <a:cubicBezTo>
                  <a:pt x="f59" y="f49"/>
                  <a:pt x="f36" y="f14"/>
                  <a:pt x="f60" y="f14"/>
                </a:cubicBezTo>
                <a:lnTo>
                  <a:pt x="f60" y="f38"/>
                </a:lnTo>
                <a:cubicBezTo>
                  <a:pt x="f61" y="f38"/>
                  <a:pt x="f62" y="f63"/>
                  <a:pt x="f59" y="f64"/>
                </a:cubicBezTo>
                <a:cubicBezTo>
                  <a:pt x="f65" y="f17"/>
                  <a:pt x="f41" y="f33"/>
                  <a:pt x="f41" y="f22"/>
                </a:cubicBezTo>
                <a:cubicBezTo>
                  <a:pt x="f41" y="f28"/>
                  <a:pt x="f57" y="f27"/>
                  <a:pt x="f57" y="f66"/>
                </a:cubicBezTo>
                <a:cubicBezTo>
                  <a:pt x="f39" y="f67"/>
                  <a:pt x="f65" y="f68"/>
                  <a:pt x="f16" y="f69"/>
                </a:cubicBezTo>
                <a:cubicBezTo>
                  <a:pt x="f70" y="f71"/>
                  <a:pt x="f38" y="f72"/>
                  <a:pt x="f62" y="f73"/>
                </a:cubicBezTo>
                <a:cubicBezTo>
                  <a:pt x="f64" y="f74"/>
                  <a:pt x="f36" y="f74"/>
                  <a:pt x="f18" y="f74"/>
                </a:cubicBezTo>
                <a:cubicBezTo>
                  <a:pt x="f19" y="f74"/>
                  <a:pt x="f20" y="f74"/>
                  <a:pt x="f22" y="f73"/>
                </a:cubicBezTo>
                <a:cubicBezTo>
                  <a:pt x="f28" y="f72"/>
                  <a:pt x="f25" y="f75"/>
                  <a:pt x="f76" y="f77"/>
                </a:cubicBezTo>
                <a:cubicBezTo>
                  <a:pt x="f78" y="f78"/>
                  <a:pt x="f77" y="f66"/>
                  <a:pt x="f69" y="f23"/>
                </a:cubicBezTo>
                <a:cubicBezTo>
                  <a:pt x="f71" y="f30"/>
                  <a:pt x="f75" y="f19"/>
                  <a:pt x="f75" y="f61"/>
                </a:cubicBezTo>
                <a:lnTo>
                  <a:pt x="f75" y="f24"/>
                </a:lnTo>
                <a:lnTo>
                  <a:pt x="f5" y="f24"/>
                </a:lnTo>
                <a:lnTo>
                  <a:pt x="f5" y="f17"/>
                </a:lnTo>
                <a:cubicBezTo>
                  <a:pt x="f5" y="f79"/>
                  <a:pt x="f80" y="f81"/>
                  <a:pt x="f82" y="f76"/>
                </a:cubicBezTo>
                <a:cubicBezTo>
                  <a:pt x="f83" y="f69"/>
                  <a:pt x="f84" y="f73"/>
                  <a:pt x="f85" y="f86"/>
                </a:cubicBezTo>
                <a:cubicBezTo>
                  <a:pt x="f72" y="f87"/>
                  <a:pt x="f77" y="f88"/>
                  <a:pt x="f66" y="f82"/>
                </a:cubicBezTo>
                <a:cubicBezTo>
                  <a:pt x="f81" y="f80"/>
                  <a:pt x="f79" y="f5"/>
                  <a:pt x="f35" y="f5"/>
                </a:cubicBezTo>
                <a:cubicBezTo>
                  <a:pt x="f89" y="f5"/>
                  <a:pt x="f41" y="f82"/>
                  <a:pt x="f47" y="f84"/>
                </a:cubicBezTo>
                <a:cubicBezTo>
                  <a:pt x="f12" y="f74"/>
                  <a:pt x="f90" y="f77"/>
                  <a:pt x="f90" y="f28"/>
                </a:cubicBezTo>
                <a:cubicBezTo>
                  <a:pt x="f90" y="f32"/>
                  <a:pt x="f91" y="f35"/>
                  <a:pt x="f92" y="f93"/>
                </a:cubicBezTo>
                <a:cubicBezTo>
                  <a:pt x="f47" y="f89"/>
                  <a:pt x="f94" y="f16"/>
                  <a:pt x="f70" y="f95"/>
                </a:cubicBezTo>
                <a:lnTo>
                  <a:pt x="f70" y="f65"/>
                </a:lnTo>
                <a:cubicBezTo>
                  <a:pt x="f45" y="f57"/>
                  <a:pt x="f96" y="f45"/>
                  <a:pt x="f56" y="f92"/>
                </a:cubicBezTo>
                <a:cubicBezTo>
                  <a:pt x="f97" y="f90"/>
                  <a:pt x="f6" y="f55"/>
                  <a:pt x="f6" y="f8"/>
                </a:cubicBez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2" name="Freeform 215"/>
          <p:cNvSpPr/>
          <p:nvPr/>
        </p:nvSpPr>
        <p:spPr>
          <a:xfrm>
            <a:off x="7643615" y="4490773"/>
            <a:ext cx="122264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7"/>
              <a:gd name="f7" fmla="val 100"/>
              <a:gd name="f8" fmla="val 52"/>
              <a:gd name="f9" fmla="val 16"/>
              <a:gd name="f10" fmla="val 58"/>
              <a:gd name="f11" fmla="val 17"/>
              <a:gd name="f12" fmla="val 63"/>
              <a:gd name="f13" fmla="val 19"/>
              <a:gd name="f14" fmla="val 67"/>
              <a:gd name="f15" fmla="val 21"/>
              <a:gd name="f16" fmla="val 72"/>
              <a:gd name="f17" fmla="val 23"/>
              <a:gd name="f18" fmla="val 75"/>
              <a:gd name="f19" fmla="val 26"/>
              <a:gd name="f20" fmla="val 78"/>
              <a:gd name="f21" fmla="val 29"/>
              <a:gd name="f22" fmla="val 81"/>
              <a:gd name="f23" fmla="val 33"/>
              <a:gd name="f24" fmla="val 83"/>
              <a:gd name="f25" fmla="val 37"/>
              <a:gd name="f26" fmla="val 84"/>
              <a:gd name="f27" fmla="val 41"/>
              <a:gd name="f28" fmla="val 86"/>
              <a:gd name="f29" fmla="val 45"/>
              <a:gd name="f30" fmla="val 50"/>
              <a:gd name="f31" fmla="val 57"/>
              <a:gd name="f32" fmla="val 85"/>
              <a:gd name="f33" fmla="val 70"/>
              <a:gd name="f34" fmla="val 82"/>
              <a:gd name="f35" fmla="val 76"/>
              <a:gd name="f36" fmla="val 80"/>
              <a:gd name="f37" fmla="val 77"/>
              <a:gd name="f38" fmla="val 92"/>
              <a:gd name="f39" fmla="val 79"/>
              <a:gd name="f40" fmla="val 94"/>
              <a:gd name="f41" fmla="val 74"/>
              <a:gd name="f42" fmla="val 96"/>
              <a:gd name="f43" fmla="val 68"/>
              <a:gd name="f44" fmla="val 98"/>
              <a:gd name="f45" fmla="val 62"/>
              <a:gd name="f46" fmla="val 99"/>
              <a:gd name="f47" fmla="val 56"/>
              <a:gd name="f48" fmla="val 34"/>
              <a:gd name="f49" fmla="val 22"/>
              <a:gd name="f50" fmla="val 13"/>
              <a:gd name="f51" fmla="val 4"/>
              <a:gd name="f52" fmla="val 51"/>
              <a:gd name="f53" fmla="val 35"/>
              <a:gd name="f54" fmla="val 14"/>
              <a:gd name="f55" fmla="val 32"/>
              <a:gd name="f56" fmla="val 46"/>
              <a:gd name="f57" fmla="val 59"/>
              <a:gd name="f58" fmla="val 69"/>
              <a:gd name="f59" fmla="val 11"/>
              <a:gd name="f60" fmla="val 43"/>
              <a:gd name="f61" fmla="val 71"/>
              <a:gd name="f62" fmla="val 40"/>
              <a:gd name="f63" fmla="val 31"/>
              <a:gd name="f64" fmla="val 25"/>
              <a:gd name="f65" fmla="val 64"/>
              <a:gd name="f66" fmla="val 20"/>
              <a:gd name="f67" fmla="val 60"/>
              <a:gd name="f68" fmla="val 15"/>
              <a:gd name="f69" fmla="val 54"/>
              <a:gd name="f70" fmla="val 30"/>
              <a:gd name="f71" fmla="+- 0 0 -90"/>
              <a:gd name="f72" fmla="*/ f3 1 87"/>
              <a:gd name="f73" fmla="*/ f4 1 100"/>
              <a:gd name="f74" fmla="+- f7 0 f5"/>
              <a:gd name="f75" fmla="+- f6 0 f5"/>
              <a:gd name="f76" fmla="*/ f71 f0 1"/>
              <a:gd name="f77" fmla="*/ f75 1 87"/>
              <a:gd name="f78" fmla="*/ f74 1 100"/>
              <a:gd name="f79" fmla="*/ 87 f75 1"/>
              <a:gd name="f80" fmla="*/ 52 f74 1"/>
              <a:gd name="f81" fmla="*/ 16 f75 1"/>
              <a:gd name="f82" fmla="*/ 19 f75 1"/>
              <a:gd name="f83" fmla="*/ 67 f74 1"/>
              <a:gd name="f84" fmla="*/ 26 f75 1"/>
              <a:gd name="f85" fmla="*/ 78 f74 1"/>
              <a:gd name="f86" fmla="*/ 37 f75 1"/>
              <a:gd name="f87" fmla="*/ 84 f74 1"/>
              <a:gd name="f88" fmla="*/ 50 f75 1"/>
              <a:gd name="f89" fmla="*/ 86 f74 1"/>
              <a:gd name="f90" fmla="*/ 70 f75 1"/>
              <a:gd name="f91" fmla="*/ 82 f74 1"/>
              <a:gd name="f92" fmla="*/ 84 f75 1"/>
              <a:gd name="f93" fmla="*/ 75 f74 1"/>
              <a:gd name="f94" fmla="*/ 85 f75 1"/>
              <a:gd name="f95" fmla="*/ 92 f74 1"/>
              <a:gd name="f96" fmla="*/ 68 f75 1"/>
              <a:gd name="f97" fmla="*/ 98 f74 1"/>
              <a:gd name="f98" fmla="*/ 100 f74 1"/>
              <a:gd name="f99" fmla="*/ 13 f75 1"/>
              <a:gd name="f100" fmla="*/ 87 f74 1"/>
              <a:gd name="f101" fmla="*/ 0 f75 1"/>
              <a:gd name="f102" fmla="*/ 51 f74 1"/>
              <a:gd name="f103" fmla="*/ 14 f74 1"/>
              <a:gd name="f104" fmla="*/ 46 f75 1"/>
              <a:gd name="f105" fmla="*/ 0 f74 1"/>
              <a:gd name="f106" fmla="*/ 76 f75 1"/>
              <a:gd name="f107" fmla="*/ 11 f74 1"/>
              <a:gd name="f108" fmla="*/ 43 f74 1"/>
              <a:gd name="f109" fmla="*/ 71 f75 1"/>
              <a:gd name="f110" fmla="*/ 40 f74 1"/>
              <a:gd name="f111" fmla="*/ 64 f75 1"/>
              <a:gd name="f112" fmla="*/ 20 f74 1"/>
              <a:gd name="f113" fmla="*/ 45 f75 1"/>
              <a:gd name="f114" fmla="*/ 13 f74 1"/>
              <a:gd name="f115" fmla="*/ 25 f75 1"/>
              <a:gd name="f116" fmla="*/ 21 f74 1"/>
              <a:gd name="f117" fmla="*/ f76 1 f2"/>
              <a:gd name="f118" fmla="*/ f79 1 87"/>
              <a:gd name="f119" fmla="*/ f80 1 100"/>
              <a:gd name="f120" fmla="*/ f81 1 87"/>
              <a:gd name="f121" fmla="*/ f82 1 87"/>
              <a:gd name="f122" fmla="*/ f83 1 100"/>
              <a:gd name="f123" fmla="*/ f84 1 87"/>
              <a:gd name="f124" fmla="*/ f85 1 100"/>
              <a:gd name="f125" fmla="*/ f86 1 87"/>
              <a:gd name="f126" fmla="*/ f87 1 100"/>
              <a:gd name="f127" fmla="*/ f88 1 87"/>
              <a:gd name="f128" fmla="*/ f89 1 100"/>
              <a:gd name="f129" fmla="*/ f90 1 87"/>
              <a:gd name="f130" fmla="*/ f91 1 100"/>
              <a:gd name="f131" fmla="*/ f92 1 87"/>
              <a:gd name="f132" fmla="*/ f93 1 100"/>
              <a:gd name="f133" fmla="*/ f94 1 87"/>
              <a:gd name="f134" fmla="*/ f95 1 100"/>
              <a:gd name="f135" fmla="*/ f96 1 87"/>
              <a:gd name="f136" fmla="*/ f97 1 100"/>
              <a:gd name="f137" fmla="*/ f98 1 100"/>
              <a:gd name="f138" fmla="*/ f99 1 87"/>
              <a:gd name="f139" fmla="*/ f100 1 100"/>
              <a:gd name="f140" fmla="*/ f101 1 87"/>
              <a:gd name="f141" fmla="*/ f102 1 100"/>
              <a:gd name="f142" fmla="*/ f103 1 100"/>
              <a:gd name="f143" fmla="*/ f104 1 87"/>
              <a:gd name="f144" fmla="*/ f105 1 100"/>
              <a:gd name="f145" fmla="*/ f106 1 87"/>
              <a:gd name="f146" fmla="*/ f107 1 100"/>
              <a:gd name="f147" fmla="*/ f108 1 100"/>
              <a:gd name="f148" fmla="*/ f109 1 87"/>
              <a:gd name="f149" fmla="*/ f110 1 100"/>
              <a:gd name="f150" fmla="*/ f111 1 87"/>
              <a:gd name="f151" fmla="*/ f112 1 100"/>
              <a:gd name="f152" fmla="*/ f113 1 87"/>
              <a:gd name="f153" fmla="*/ f114 1 100"/>
              <a:gd name="f154" fmla="*/ f115 1 87"/>
              <a:gd name="f155" fmla="*/ f116 1 100"/>
              <a:gd name="f156" fmla="*/ 0 1 f77"/>
              <a:gd name="f157" fmla="*/ f6 1 f77"/>
              <a:gd name="f158" fmla="*/ 0 1 f78"/>
              <a:gd name="f159" fmla="*/ f7 1 f78"/>
              <a:gd name="f160" fmla="+- f117 0 f1"/>
              <a:gd name="f161" fmla="*/ f118 1 f77"/>
              <a:gd name="f162" fmla="*/ f119 1 f78"/>
              <a:gd name="f163" fmla="*/ f120 1 f77"/>
              <a:gd name="f164" fmla="*/ f121 1 f77"/>
              <a:gd name="f165" fmla="*/ f122 1 f78"/>
              <a:gd name="f166" fmla="*/ f123 1 f77"/>
              <a:gd name="f167" fmla="*/ f124 1 f78"/>
              <a:gd name="f168" fmla="*/ f125 1 f77"/>
              <a:gd name="f169" fmla="*/ f126 1 f78"/>
              <a:gd name="f170" fmla="*/ f127 1 f77"/>
              <a:gd name="f171" fmla="*/ f128 1 f78"/>
              <a:gd name="f172" fmla="*/ f129 1 f77"/>
              <a:gd name="f173" fmla="*/ f130 1 f78"/>
              <a:gd name="f174" fmla="*/ f131 1 f77"/>
              <a:gd name="f175" fmla="*/ f132 1 f78"/>
              <a:gd name="f176" fmla="*/ f133 1 f77"/>
              <a:gd name="f177" fmla="*/ f134 1 f78"/>
              <a:gd name="f178" fmla="*/ f135 1 f77"/>
              <a:gd name="f179" fmla="*/ f136 1 f78"/>
              <a:gd name="f180" fmla="*/ f137 1 f78"/>
              <a:gd name="f181" fmla="*/ f138 1 f77"/>
              <a:gd name="f182" fmla="*/ f139 1 f78"/>
              <a:gd name="f183" fmla="*/ f140 1 f77"/>
              <a:gd name="f184" fmla="*/ f141 1 f78"/>
              <a:gd name="f185" fmla="*/ f142 1 f78"/>
              <a:gd name="f186" fmla="*/ f143 1 f77"/>
              <a:gd name="f187" fmla="*/ f144 1 f78"/>
              <a:gd name="f188" fmla="*/ f145 1 f77"/>
              <a:gd name="f189" fmla="*/ f146 1 f78"/>
              <a:gd name="f190" fmla="*/ f147 1 f78"/>
              <a:gd name="f191" fmla="*/ f148 1 f77"/>
              <a:gd name="f192" fmla="*/ f149 1 f78"/>
              <a:gd name="f193" fmla="*/ f150 1 f77"/>
              <a:gd name="f194" fmla="*/ f151 1 f78"/>
              <a:gd name="f195" fmla="*/ f152 1 f77"/>
              <a:gd name="f196" fmla="*/ f153 1 f78"/>
              <a:gd name="f197" fmla="*/ f154 1 f77"/>
              <a:gd name="f198" fmla="*/ f155 1 f78"/>
              <a:gd name="f199" fmla="*/ f156 f72 1"/>
              <a:gd name="f200" fmla="*/ f157 f72 1"/>
              <a:gd name="f201" fmla="*/ f159 f73 1"/>
              <a:gd name="f202" fmla="*/ f158 f73 1"/>
              <a:gd name="f203" fmla="*/ f161 f72 1"/>
              <a:gd name="f204" fmla="*/ f162 f73 1"/>
              <a:gd name="f205" fmla="*/ f163 f72 1"/>
              <a:gd name="f206" fmla="*/ f164 f72 1"/>
              <a:gd name="f207" fmla="*/ f165 f73 1"/>
              <a:gd name="f208" fmla="*/ f166 f72 1"/>
              <a:gd name="f209" fmla="*/ f167 f73 1"/>
              <a:gd name="f210" fmla="*/ f168 f72 1"/>
              <a:gd name="f211" fmla="*/ f169 f73 1"/>
              <a:gd name="f212" fmla="*/ f170 f72 1"/>
              <a:gd name="f213" fmla="*/ f171 f73 1"/>
              <a:gd name="f214" fmla="*/ f172 f72 1"/>
              <a:gd name="f215" fmla="*/ f173 f73 1"/>
              <a:gd name="f216" fmla="*/ f174 f72 1"/>
              <a:gd name="f217" fmla="*/ f175 f73 1"/>
              <a:gd name="f218" fmla="*/ f176 f72 1"/>
              <a:gd name="f219" fmla="*/ f177 f73 1"/>
              <a:gd name="f220" fmla="*/ f178 f72 1"/>
              <a:gd name="f221" fmla="*/ f179 f73 1"/>
              <a:gd name="f222" fmla="*/ f180 f73 1"/>
              <a:gd name="f223" fmla="*/ f181 f72 1"/>
              <a:gd name="f224" fmla="*/ f182 f73 1"/>
              <a:gd name="f225" fmla="*/ f183 f72 1"/>
              <a:gd name="f226" fmla="*/ f184 f73 1"/>
              <a:gd name="f227" fmla="*/ f185 f73 1"/>
              <a:gd name="f228" fmla="*/ f186 f72 1"/>
              <a:gd name="f229" fmla="*/ f187 f73 1"/>
              <a:gd name="f230" fmla="*/ f188 f72 1"/>
              <a:gd name="f231" fmla="*/ f189 f73 1"/>
              <a:gd name="f232" fmla="*/ f190 f73 1"/>
              <a:gd name="f233" fmla="*/ f191 f72 1"/>
              <a:gd name="f234" fmla="*/ f192 f73 1"/>
              <a:gd name="f235" fmla="*/ f193 f72 1"/>
              <a:gd name="f236" fmla="*/ f194 f73 1"/>
              <a:gd name="f237" fmla="*/ f195 f72 1"/>
              <a:gd name="f238" fmla="*/ f196 f73 1"/>
              <a:gd name="f239" fmla="*/ f197 f72 1"/>
              <a:gd name="f240" fmla="*/ f198 f7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60">
                <a:pos x="f203" y="f204"/>
              </a:cxn>
              <a:cxn ang="f160">
                <a:pos x="f205" y="f204"/>
              </a:cxn>
              <a:cxn ang="f160">
                <a:pos x="f206" y="f207"/>
              </a:cxn>
              <a:cxn ang="f160">
                <a:pos x="f208" y="f209"/>
              </a:cxn>
              <a:cxn ang="f160">
                <a:pos x="f210" y="f211"/>
              </a:cxn>
              <a:cxn ang="f160">
                <a:pos x="f212" y="f213"/>
              </a:cxn>
              <a:cxn ang="f160">
                <a:pos x="f214" y="f215"/>
              </a:cxn>
              <a:cxn ang="f160">
                <a:pos x="f216" y="f217"/>
              </a:cxn>
              <a:cxn ang="f160">
                <a:pos x="f218" y="f217"/>
              </a:cxn>
              <a:cxn ang="f160">
                <a:pos x="f218" y="f219"/>
              </a:cxn>
              <a:cxn ang="f160">
                <a:pos x="f220" y="f221"/>
              </a:cxn>
              <a:cxn ang="f160">
                <a:pos x="f212" y="f222"/>
              </a:cxn>
              <a:cxn ang="f160">
                <a:pos x="f223" y="f224"/>
              </a:cxn>
              <a:cxn ang="f160">
                <a:pos x="f225" y="f226"/>
              </a:cxn>
              <a:cxn ang="f160">
                <a:pos x="f223" y="f227"/>
              </a:cxn>
              <a:cxn ang="f160">
                <a:pos x="f228" y="f229"/>
              </a:cxn>
              <a:cxn ang="f160">
                <a:pos x="f230" y="f231"/>
              </a:cxn>
              <a:cxn ang="f160">
                <a:pos x="f203" y="f232"/>
              </a:cxn>
              <a:cxn ang="f160">
                <a:pos x="f203" y="f204"/>
              </a:cxn>
              <a:cxn ang="f160">
                <a:pos x="f233" y="f234"/>
              </a:cxn>
              <a:cxn ang="f160">
                <a:pos x="f235" y="f236"/>
              </a:cxn>
              <a:cxn ang="f160">
                <a:pos x="f237" y="f238"/>
              </a:cxn>
              <a:cxn ang="f160">
                <a:pos x="f239" y="f240"/>
              </a:cxn>
              <a:cxn ang="f160">
                <a:pos x="f205" y="f234"/>
              </a:cxn>
              <a:cxn ang="f160">
                <a:pos x="f233" y="f234"/>
              </a:cxn>
            </a:cxnLst>
            <a:rect l="f199" t="f202" r="f200" b="f201"/>
            <a:pathLst>
              <a:path w="87" h="100">
                <a:moveTo>
                  <a:pt x="f6" y="f8"/>
                </a:moveTo>
                <a:lnTo>
                  <a:pt x="f9" y="f8"/>
                </a:ln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28"/>
                  <a:pt x="f30" y="f28"/>
                </a:cubicBezTo>
                <a:cubicBezTo>
                  <a:pt x="f31" y="f28"/>
                  <a:pt x="f12" y="f32"/>
                  <a:pt x="f33" y="f34"/>
                </a:cubicBezTo>
                <a:cubicBezTo>
                  <a:pt x="f35" y="f36"/>
                  <a:pt x="f22" y="f37"/>
                  <a:pt x="f26" y="f18"/>
                </a:cubicBezTo>
                <a:lnTo>
                  <a:pt x="f32" y="f18"/>
                </a:lnTo>
                <a:lnTo>
                  <a:pt x="f32" y="f38"/>
                </a:ln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7"/>
                  <a:pt x="f30" y="f7"/>
                </a:cubicBezTo>
                <a:cubicBezTo>
                  <a:pt x="f48" y="f7"/>
                  <a:pt x="f49" y="f42"/>
                  <a:pt x="f50" y="f6"/>
                </a:cubicBezTo>
                <a:cubicBezTo>
                  <a:pt x="f51" y="f39"/>
                  <a:pt x="f5" y="f14"/>
                  <a:pt x="f5" y="f52"/>
                </a:cubicBezTo>
                <a:cubicBezTo>
                  <a:pt x="f5" y="f53"/>
                  <a:pt x="f51" y="f17"/>
                  <a:pt x="f50" y="f54"/>
                </a:cubicBezTo>
                <a:cubicBezTo>
                  <a:pt x="f15" y="f51"/>
                  <a:pt x="f55" y="f5"/>
                  <a:pt x="f56" y="f5"/>
                </a:cubicBezTo>
                <a:cubicBezTo>
                  <a:pt x="f57" y="f5"/>
                  <a:pt x="f58" y="f51"/>
                  <a:pt x="f35" y="f59"/>
                </a:cubicBezTo>
                <a:cubicBezTo>
                  <a:pt x="f24" y="f13"/>
                  <a:pt x="f6" y="f21"/>
                  <a:pt x="f6" y="f60"/>
                </a:cubicBezTo>
                <a:lnTo>
                  <a:pt x="f6" y="f8"/>
                </a:lnTo>
                <a:close/>
                <a:moveTo>
                  <a:pt x="f61" y="f62"/>
                </a:moveTo>
                <a:cubicBezTo>
                  <a:pt x="f61" y="f63"/>
                  <a:pt x="f58" y="f64"/>
                  <a:pt x="f65" y="f66"/>
                </a:cubicBezTo>
                <a:cubicBezTo>
                  <a:pt x="f67" y="f68"/>
                  <a:pt x="f69" y="f50"/>
                  <a:pt x="f29" y="f50"/>
                </a:cubicBezTo>
                <a:cubicBezTo>
                  <a:pt x="f25" y="f50"/>
                  <a:pt x="f70" y="f9"/>
                  <a:pt x="f64" y="f15"/>
                </a:cubicBezTo>
                <a:cubicBezTo>
                  <a:pt x="f66" y="f19"/>
                  <a:pt x="f11" y="f55"/>
                  <a:pt x="f9" y="f62"/>
                </a:cubicBezTo>
                <a:lnTo>
                  <a:pt x="f61" y="f62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3" name="Freeform 216"/>
          <p:cNvSpPr/>
          <p:nvPr/>
        </p:nvSpPr>
        <p:spPr>
          <a:xfrm>
            <a:off x="7798048" y="4490773"/>
            <a:ext cx="102961" cy="135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0"/>
              <a:gd name="f7" fmla="val 98"/>
              <a:gd name="f8" fmla="val 64"/>
              <a:gd name="f9" fmla="val 44"/>
              <a:gd name="f10" fmla="val 39"/>
              <a:gd name="f11" fmla="val 63"/>
              <a:gd name="f12" fmla="val 35"/>
              <a:gd name="f13" fmla="val 31"/>
              <a:gd name="f14" fmla="val 62"/>
              <a:gd name="f15" fmla="val 27"/>
              <a:gd name="f16" fmla="val 61"/>
              <a:gd name="f17" fmla="val 24"/>
              <a:gd name="f18" fmla="val 60"/>
              <a:gd name="f19" fmla="val 22"/>
              <a:gd name="f20" fmla="val 59"/>
              <a:gd name="f21" fmla="val 20"/>
              <a:gd name="f22" fmla="val 57"/>
              <a:gd name="f23" fmla="val 18"/>
              <a:gd name="f24" fmla="val 54"/>
              <a:gd name="f25" fmla="val 17"/>
              <a:gd name="f26" fmla="val 51"/>
              <a:gd name="f27" fmla="val 16"/>
              <a:gd name="f28" fmla="val 48"/>
              <a:gd name="f29" fmla="val 15"/>
              <a:gd name="f30" fmla="val 43"/>
              <a:gd name="f31" fmla="val 34"/>
              <a:gd name="f32" fmla="val 30"/>
              <a:gd name="f33" fmla="val 25"/>
              <a:gd name="f34" fmla="val 21"/>
              <a:gd name="f35" fmla="val 23"/>
              <a:gd name="f36" fmla="val 3"/>
              <a:gd name="f37" fmla="val 13"/>
              <a:gd name="f38" fmla="val 9"/>
              <a:gd name="f39" fmla="val 26"/>
              <a:gd name="f40" fmla="val 6"/>
              <a:gd name="f41" fmla="val 37"/>
              <a:gd name="f42" fmla="val 1"/>
              <a:gd name="f43" fmla="val 42"/>
              <a:gd name="f44" fmla="val 58"/>
              <a:gd name="f45" fmla="val 66"/>
              <a:gd name="f46" fmla="val 72"/>
              <a:gd name="f47" fmla="val 77"/>
              <a:gd name="f48" fmla="val 36"/>
              <a:gd name="f49" fmla="+- 0 0 -90"/>
              <a:gd name="f50" fmla="*/ f3 1 80"/>
              <a:gd name="f51" fmla="*/ f4 1 98"/>
              <a:gd name="f52" fmla="+- f7 0 f5"/>
              <a:gd name="f53" fmla="+- f6 0 f5"/>
              <a:gd name="f54" fmla="*/ f49 f0 1"/>
              <a:gd name="f55" fmla="*/ f53 1 80"/>
              <a:gd name="f56" fmla="*/ f52 1 98"/>
              <a:gd name="f57" fmla="*/ 80 f53 1"/>
              <a:gd name="f58" fmla="*/ 98 f52 1"/>
              <a:gd name="f59" fmla="*/ 64 f53 1"/>
              <a:gd name="f60" fmla="*/ 44 f52 1"/>
              <a:gd name="f61" fmla="*/ 63 f53 1"/>
              <a:gd name="f62" fmla="*/ 31 f52 1"/>
              <a:gd name="f63" fmla="*/ 60 f53 1"/>
              <a:gd name="f64" fmla="*/ 22 f52 1"/>
              <a:gd name="f65" fmla="*/ 54 f53 1"/>
              <a:gd name="f66" fmla="*/ 17 f52 1"/>
              <a:gd name="f67" fmla="*/ 43 f53 1"/>
              <a:gd name="f68" fmla="*/ 15 f52 1"/>
              <a:gd name="f69" fmla="*/ 30 f53 1"/>
              <a:gd name="f70" fmla="*/ 18 f52 1"/>
              <a:gd name="f71" fmla="*/ 16 f53 1"/>
              <a:gd name="f72" fmla="*/ 27 f52 1"/>
              <a:gd name="f73" fmla="*/ 0 f53 1"/>
              <a:gd name="f74" fmla="*/ 3 f52 1"/>
              <a:gd name="f75" fmla="*/ 13 f52 1"/>
              <a:gd name="f76" fmla="*/ 31 f53 1"/>
              <a:gd name="f77" fmla="*/ 48 f53 1"/>
              <a:gd name="f78" fmla="*/ 0 f52 1"/>
              <a:gd name="f79" fmla="*/ 72 f53 1"/>
              <a:gd name="f80" fmla="*/ 9 f52 1"/>
              <a:gd name="f81" fmla="*/ 36 f52 1"/>
              <a:gd name="f82" fmla="*/ f54 1 f2"/>
              <a:gd name="f83" fmla="*/ f57 1 80"/>
              <a:gd name="f84" fmla="*/ f58 1 98"/>
              <a:gd name="f85" fmla="*/ f59 1 80"/>
              <a:gd name="f86" fmla="*/ f60 1 98"/>
              <a:gd name="f87" fmla="*/ f61 1 80"/>
              <a:gd name="f88" fmla="*/ f62 1 98"/>
              <a:gd name="f89" fmla="*/ f63 1 80"/>
              <a:gd name="f90" fmla="*/ f64 1 98"/>
              <a:gd name="f91" fmla="*/ f65 1 80"/>
              <a:gd name="f92" fmla="*/ f66 1 98"/>
              <a:gd name="f93" fmla="*/ f67 1 80"/>
              <a:gd name="f94" fmla="*/ f68 1 98"/>
              <a:gd name="f95" fmla="*/ f69 1 80"/>
              <a:gd name="f96" fmla="*/ f70 1 98"/>
              <a:gd name="f97" fmla="*/ f71 1 80"/>
              <a:gd name="f98" fmla="*/ f72 1 98"/>
              <a:gd name="f99" fmla="*/ f73 1 80"/>
              <a:gd name="f100" fmla="*/ f74 1 98"/>
              <a:gd name="f101" fmla="*/ f75 1 98"/>
              <a:gd name="f102" fmla="*/ f76 1 80"/>
              <a:gd name="f103" fmla="*/ f77 1 80"/>
              <a:gd name="f104" fmla="*/ f78 1 98"/>
              <a:gd name="f105" fmla="*/ f79 1 80"/>
              <a:gd name="f106" fmla="*/ f80 1 98"/>
              <a:gd name="f107" fmla="*/ f81 1 98"/>
              <a:gd name="f108" fmla="*/ 0 1 f55"/>
              <a:gd name="f109" fmla="*/ f6 1 f55"/>
              <a:gd name="f110" fmla="*/ 0 1 f56"/>
              <a:gd name="f111" fmla="*/ f7 1 f56"/>
              <a:gd name="f112" fmla="+- f82 0 f1"/>
              <a:gd name="f113" fmla="*/ f83 1 f55"/>
              <a:gd name="f114" fmla="*/ f84 1 f56"/>
              <a:gd name="f115" fmla="*/ f85 1 f55"/>
              <a:gd name="f116" fmla="*/ f86 1 f56"/>
              <a:gd name="f117" fmla="*/ f87 1 f55"/>
              <a:gd name="f118" fmla="*/ f88 1 f56"/>
              <a:gd name="f119" fmla="*/ f89 1 f55"/>
              <a:gd name="f120" fmla="*/ f90 1 f56"/>
              <a:gd name="f121" fmla="*/ f91 1 f55"/>
              <a:gd name="f122" fmla="*/ f92 1 f56"/>
              <a:gd name="f123" fmla="*/ f93 1 f55"/>
              <a:gd name="f124" fmla="*/ f94 1 f56"/>
              <a:gd name="f125" fmla="*/ f95 1 f55"/>
              <a:gd name="f126" fmla="*/ f96 1 f56"/>
              <a:gd name="f127" fmla="*/ f97 1 f55"/>
              <a:gd name="f128" fmla="*/ f98 1 f56"/>
              <a:gd name="f129" fmla="*/ f99 1 f55"/>
              <a:gd name="f130" fmla="*/ f100 1 f56"/>
              <a:gd name="f131" fmla="*/ f101 1 f56"/>
              <a:gd name="f132" fmla="*/ f102 1 f55"/>
              <a:gd name="f133" fmla="*/ f103 1 f55"/>
              <a:gd name="f134" fmla="*/ f104 1 f56"/>
              <a:gd name="f135" fmla="*/ f105 1 f55"/>
              <a:gd name="f136" fmla="*/ f106 1 f56"/>
              <a:gd name="f137" fmla="*/ f107 1 f56"/>
              <a:gd name="f138" fmla="*/ f108 f50 1"/>
              <a:gd name="f139" fmla="*/ f109 f50 1"/>
              <a:gd name="f140" fmla="*/ f111 f51 1"/>
              <a:gd name="f141" fmla="*/ f110 f51 1"/>
              <a:gd name="f142" fmla="*/ f113 f50 1"/>
              <a:gd name="f143" fmla="*/ f114 f51 1"/>
              <a:gd name="f144" fmla="*/ f115 f50 1"/>
              <a:gd name="f145" fmla="*/ f116 f51 1"/>
              <a:gd name="f146" fmla="*/ f117 f50 1"/>
              <a:gd name="f147" fmla="*/ f118 f51 1"/>
              <a:gd name="f148" fmla="*/ f119 f50 1"/>
              <a:gd name="f149" fmla="*/ f120 f51 1"/>
              <a:gd name="f150" fmla="*/ f121 f50 1"/>
              <a:gd name="f151" fmla="*/ f122 f51 1"/>
              <a:gd name="f152" fmla="*/ f123 f50 1"/>
              <a:gd name="f153" fmla="*/ f124 f51 1"/>
              <a:gd name="f154" fmla="*/ f125 f50 1"/>
              <a:gd name="f155" fmla="*/ f126 f51 1"/>
              <a:gd name="f156" fmla="*/ f127 f50 1"/>
              <a:gd name="f157" fmla="*/ f128 f51 1"/>
              <a:gd name="f158" fmla="*/ f129 f50 1"/>
              <a:gd name="f159" fmla="*/ f130 f51 1"/>
              <a:gd name="f160" fmla="*/ f131 f51 1"/>
              <a:gd name="f161" fmla="*/ f132 f50 1"/>
              <a:gd name="f162" fmla="*/ f133 f50 1"/>
              <a:gd name="f163" fmla="*/ f134 f51 1"/>
              <a:gd name="f164" fmla="*/ f135 f50 1"/>
              <a:gd name="f165" fmla="*/ f136 f51 1"/>
              <a:gd name="f166" fmla="*/ f137 f5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12">
                <a:pos x="f142" y="f143"/>
              </a:cxn>
              <a:cxn ang="f112">
                <a:pos x="f144" y="f143"/>
              </a:cxn>
              <a:cxn ang="f112">
                <a:pos x="f144" y="f145"/>
              </a:cxn>
              <a:cxn ang="f112">
                <a:pos x="f146" y="f147"/>
              </a:cxn>
              <a:cxn ang="f112">
                <a:pos x="f148" y="f149"/>
              </a:cxn>
              <a:cxn ang="f112">
                <a:pos x="f150" y="f151"/>
              </a:cxn>
              <a:cxn ang="f112">
                <a:pos x="f152" y="f153"/>
              </a:cxn>
              <a:cxn ang="f112">
                <a:pos x="f154" y="f155"/>
              </a:cxn>
              <a:cxn ang="f112">
                <a:pos x="f156" y="f157"/>
              </a:cxn>
              <a:cxn ang="f112">
                <a:pos x="f156" y="f143"/>
              </a:cxn>
              <a:cxn ang="f112">
                <a:pos x="f158" y="f143"/>
              </a:cxn>
              <a:cxn ang="f112">
                <a:pos x="f158" y="f159"/>
              </a:cxn>
              <a:cxn ang="f112">
                <a:pos x="f156" y="f159"/>
              </a:cxn>
              <a:cxn ang="f112">
                <a:pos x="f156" y="f160"/>
              </a:cxn>
              <a:cxn ang="f112">
                <a:pos x="f161" y="f159"/>
              </a:cxn>
              <a:cxn ang="f112">
                <a:pos x="f162" y="f163"/>
              </a:cxn>
              <a:cxn ang="f112">
                <a:pos x="f164" y="f165"/>
              </a:cxn>
              <a:cxn ang="f112">
                <a:pos x="f142" y="f166"/>
              </a:cxn>
              <a:cxn ang="f112">
                <a:pos x="f142" y="f143"/>
              </a:cxn>
            </a:cxnLst>
            <a:rect l="f138" t="f141" r="f139" b="f140"/>
            <a:pathLst>
              <a:path w="80" h="98">
                <a:moveTo>
                  <a:pt x="f6" y="f7"/>
                </a:moveTo>
                <a:lnTo>
                  <a:pt x="f8" y="f7"/>
                </a:lnTo>
                <a:lnTo>
                  <a:pt x="f8" y="f9"/>
                </a:lnTo>
                <a:cubicBezTo>
                  <a:pt x="f8" y="f10"/>
                  <a:pt x="f11" y="f12"/>
                  <a:pt x="f11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29"/>
                </a:cubicBezTo>
                <a:cubicBezTo>
                  <a:pt x="f10" y="f29"/>
                  <a:pt x="f31" y="f27"/>
                  <a:pt x="f32" y="f23"/>
                </a:cubicBezTo>
                <a:cubicBezTo>
                  <a:pt x="f33" y="f34"/>
                  <a:pt x="f21" y="f35"/>
                  <a:pt x="f27" y="f15"/>
                </a:cubicBezTo>
                <a:lnTo>
                  <a:pt x="f27" y="f7"/>
                </a:lnTo>
                <a:lnTo>
                  <a:pt x="f5" y="f7"/>
                </a:lnTo>
                <a:lnTo>
                  <a:pt x="f5" y="f36"/>
                </a:lnTo>
                <a:lnTo>
                  <a:pt x="f27" y="f36"/>
                </a:lnTo>
                <a:lnTo>
                  <a:pt x="f27" y="f37"/>
                </a:lnTo>
                <a:cubicBezTo>
                  <a:pt x="f34" y="f38"/>
                  <a:pt x="f39" y="f40"/>
                  <a:pt x="f13" y="f36"/>
                </a:cubicBezTo>
                <a:cubicBezTo>
                  <a:pt x="f41" y="f42"/>
                  <a:pt x="f43" y="f5"/>
                  <a:pt x="f28" y="f5"/>
                </a:cubicBezTo>
                <a:cubicBezTo>
                  <a:pt x="f44" y="f5"/>
                  <a:pt x="f45" y="f36"/>
                  <a:pt x="f46" y="f38"/>
                </a:cubicBezTo>
                <a:cubicBezTo>
                  <a:pt x="f47" y="f29"/>
                  <a:pt x="f6" y="f17"/>
                  <a:pt x="f6" y="f48"/>
                </a:cubicBezTo>
                <a:lnTo>
                  <a:pt x="f6" y="f7"/>
                </a:lnTo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4" name="Freeform 217"/>
          <p:cNvSpPr/>
          <p:nvPr/>
        </p:nvSpPr>
        <p:spPr>
          <a:xfrm>
            <a:off x="6916457" y="2450884"/>
            <a:ext cx="534110" cy="6241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1"/>
              <a:gd name="f7" fmla="val 465"/>
              <a:gd name="f8" fmla="val 185"/>
              <a:gd name="f9" fmla="val 313"/>
              <a:gd name="f10" fmla="val 26"/>
              <a:gd name="f11" fmla="val 439"/>
              <a:gd name="f12" fmla="val 158"/>
              <a:gd name="f13" fmla="val 346"/>
              <a:gd name="f14" fmla="val 3"/>
              <a:gd name="f15" fmla="val 391"/>
              <a:gd name="f16" fmla="val 39"/>
              <a:gd name="f17" fmla="val 225"/>
              <a:gd name="f18" fmla="val 52"/>
              <a:gd name="f19" fmla="val 128"/>
              <a:gd name="f20" fmla="val 90"/>
              <a:gd name="f21" fmla="val 32"/>
              <a:gd name="f22" fmla="val 60"/>
              <a:gd name="f23" fmla="val 119"/>
              <a:gd name="f24" fmla="val 1"/>
              <a:gd name="f25" fmla="val 191"/>
              <a:gd name="f26" fmla="val 16"/>
              <a:gd name="f27" fmla="val 308"/>
              <a:gd name="f28" fmla="val 199"/>
              <a:gd name="f29" fmla="val 234"/>
              <a:gd name="f30" fmla="+- 0 0 -90"/>
              <a:gd name="f31" fmla="*/ f3 1 401"/>
              <a:gd name="f32" fmla="*/ f4 1 465"/>
              <a:gd name="f33" fmla="+- f7 0 f5"/>
              <a:gd name="f34" fmla="+- f6 0 f5"/>
              <a:gd name="f35" fmla="*/ f30 f0 1"/>
              <a:gd name="f36" fmla="*/ f34 1 401"/>
              <a:gd name="f37" fmla="*/ f33 1 465"/>
              <a:gd name="f38" fmla="*/ 185 f34 1"/>
              <a:gd name="f39" fmla="*/ 313 f33 1"/>
              <a:gd name="f40" fmla="*/ 0 f34 1"/>
              <a:gd name="f41" fmla="*/ 465 f33 1"/>
              <a:gd name="f42" fmla="*/ 52 f34 1"/>
              <a:gd name="f43" fmla="*/ 128 f33 1"/>
              <a:gd name="f44" fmla="*/ 119 f34 1"/>
              <a:gd name="f45" fmla="*/ 1 f33 1"/>
              <a:gd name="f46" fmla="*/ 401 f34 1"/>
              <a:gd name="f47" fmla="*/ 234 f33 1"/>
              <a:gd name="f48" fmla="*/ f35 1 f2"/>
              <a:gd name="f49" fmla="*/ f38 1 401"/>
              <a:gd name="f50" fmla="*/ f39 1 465"/>
              <a:gd name="f51" fmla="*/ f40 1 401"/>
              <a:gd name="f52" fmla="*/ f41 1 465"/>
              <a:gd name="f53" fmla="*/ f42 1 401"/>
              <a:gd name="f54" fmla="*/ f43 1 465"/>
              <a:gd name="f55" fmla="*/ f44 1 401"/>
              <a:gd name="f56" fmla="*/ f45 1 465"/>
              <a:gd name="f57" fmla="*/ f46 1 401"/>
              <a:gd name="f58" fmla="*/ f47 1 465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1" h="465">
                <a:moveTo>
                  <a:pt x="f8" y="f9"/>
                </a:moveTo>
                <a:cubicBezTo>
                  <a:pt x="f10" y="f11"/>
                  <a:pt x="f12" y="f13"/>
                  <a:pt x="f5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6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5" name="Freeform 218"/>
          <p:cNvSpPr/>
          <p:nvPr/>
        </p:nvSpPr>
        <p:spPr>
          <a:xfrm>
            <a:off x="6807067" y="2759759"/>
            <a:ext cx="1525091" cy="10939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140"/>
              <a:gd name="f7" fmla="val 816"/>
              <a:gd name="f8" fmla="val 1116"/>
              <a:gd name="f9" fmla="val 720"/>
              <a:gd name="f10" fmla="val 1073"/>
              <a:gd name="f11" fmla="val 1016"/>
              <a:gd name="f12" fmla="val 722"/>
              <a:gd name="f13" fmla="val 1018"/>
              <a:gd name="f14" fmla="val 714"/>
              <a:gd name="f15" fmla="val 702"/>
              <a:gd name="f16" fmla="val 1031"/>
              <a:gd name="f17" fmla="val 677"/>
              <a:gd name="f18" fmla="val 1036"/>
              <a:gd name="f19" fmla="val 663"/>
              <a:gd name="f20" fmla="val 1040"/>
              <a:gd name="f21" fmla="val 648"/>
              <a:gd name="f22" fmla="val 1044"/>
              <a:gd name="f23" fmla="val 633"/>
              <a:gd name="f24" fmla="val 1048"/>
              <a:gd name="f25" fmla="val 618"/>
              <a:gd name="f26" fmla="val 1051"/>
              <a:gd name="f27" fmla="val 603"/>
              <a:gd name="f28" fmla="val 1053"/>
              <a:gd name="f29" fmla="val 588"/>
              <a:gd name="f30" fmla="val 1055"/>
              <a:gd name="f31" fmla="val 572"/>
              <a:gd name="f32" fmla="val 1057"/>
              <a:gd name="f33" fmla="val 556"/>
              <a:gd name="f34" fmla="val 1058"/>
              <a:gd name="f35" fmla="val 540"/>
              <a:gd name="f36" fmla="val 524"/>
              <a:gd name="f37" fmla="val 267"/>
              <a:gd name="f38" fmla="val 839"/>
              <a:gd name="f39" fmla="val 58"/>
              <a:gd name="f40" fmla="val 570"/>
              <a:gd name="f41" fmla="val 301"/>
              <a:gd name="f42" fmla="val 83"/>
              <a:gd name="f43" fmla="val 86"/>
              <a:gd name="f44" fmla="val 93"/>
              <a:gd name="f45" fmla="val 99"/>
              <a:gd name="f46" fmla="val 110"/>
              <a:gd name="f47" fmla="val 676"/>
              <a:gd name="f48" fmla="val 122"/>
              <a:gd name="f49" fmla="val 704"/>
              <a:gd name="f50" fmla="val 125"/>
              <a:gd name="f51" fmla="val 711"/>
              <a:gd name="f52" fmla="val 133"/>
              <a:gd name="f53" fmla="val 130"/>
              <a:gd name="f54" fmla="val 729"/>
              <a:gd name="f55" fmla="val 128"/>
              <a:gd name="f56" fmla="val 732"/>
              <a:gd name="f57" fmla="val 84"/>
              <a:gd name="f58" fmla="val 810"/>
              <a:gd name="f59" fmla="val 26"/>
              <a:gd name="f60" fmla="val 20"/>
              <a:gd name="f61" fmla="val 709"/>
              <a:gd name="f62" fmla="val 700"/>
              <a:gd name="f63" fmla="val 17"/>
              <a:gd name="f64" fmla="val 692"/>
              <a:gd name="f65" fmla="val 15"/>
              <a:gd name="f66" fmla="val 683"/>
              <a:gd name="f67" fmla="val 14"/>
              <a:gd name="f68" fmla="val 674"/>
              <a:gd name="f69" fmla="val 12"/>
              <a:gd name="f70" fmla="val 665"/>
              <a:gd name="f71" fmla="val 10"/>
              <a:gd name="f72" fmla="val 656"/>
              <a:gd name="f73" fmla="val 8"/>
              <a:gd name="f74" fmla="val 647"/>
              <a:gd name="f75" fmla="val 7"/>
              <a:gd name="f76" fmla="val 638"/>
              <a:gd name="f77" fmla="val 5"/>
              <a:gd name="f78" fmla="val 628"/>
              <a:gd name="f79" fmla="val 4"/>
              <a:gd name="f80" fmla="val 619"/>
              <a:gd name="f81" fmla="val 3"/>
              <a:gd name="f82" fmla="val 610"/>
              <a:gd name="f83" fmla="val 2"/>
              <a:gd name="f84" fmla="val 601"/>
              <a:gd name="f85" fmla="val 591"/>
              <a:gd name="f86" fmla="val 1"/>
              <a:gd name="f87" fmla="val 582"/>
              <a:gd name="f88" fmla="val 563"/>
              <a:gd name="f89" fmla="val 553"/>
              <a:gd name="f90" fmla="val 248"/>
              <a:gd name="f91" fmla="val 256"/>
              <a:gd name="f92" fmla="val 885"/>
              <a:gd name="f93" fmla="val 1139"/>
              <a:gd name="f94" fmla="val 1138"/>
              <a:gd name="f95" fmla="val 1137"/>
              <a:gd name="f96" fmla="val 1136"/>
              <a:gd name="f97" fmla="val 1135"/>
              <a:gd name="f98" fmla="val 1133"/>
              <a:gd name="f99" fmla="val 1132"/>
              <a:gd name="f100" fmla="val 1130"/>
              <a:gd name="f101" fmla="val 1128"/>
              <a:gd name="f102" fmla="val 1127"/>
              <a:gd name="f103" fmla="val 1126"/>
              <a:gd name="f104" fmla="val 1124"/>
              <a:gd name="f105" fmla="val 1121"/>
              <a:gd name="f106" fmla="val 1122"/>
              <a:gd name="f107" fmla="val 708"/>
              <a:gd name="f108" fmla="+- 0 0 -90"/>
              <a:gd name="f109" fmla="*/ f3 1 1140"/>
              <a:gd name="f110" fmla="*/ f4 1 816"/>
              <a:gd name="f111" fmla="+- f7 0 f5"/>
              <a:gd name="f112" fmla="+- f6 0 f5"/>
              <a:gd name="f113" fmla="*/ f108 f0 1"/>
              <a:gd name="f114" fmla="*/ f112 1 1140"/>
              <a:gd name="f115" fmla="*/ f111 1 816"/>
              <a:gd name="f116" fmla="*/ 1116 f112 1"/>
              <a:gd name="f117" fmla="*/ 720 f111 1"/>
              <a:gd name="f118" fmla="*/ 1018 f112 1"/>
              <a:gd name="f119" fmla="*/ 714 f111 1"/>
              <a:gd name="f120" fmla="*/ 1036 f112 1"/>
              <a:gd name="f121" fmla="*/ 663 f111 1"/>
              <a:gd name="f122" fmla="*/ 1048 f112 1"/>
              <a:gd name="f123" fmla="*/ 618 f111 1"/>
              <a:gd name="f124" fmla="*/ 1055 f112 1"/>
              <a:gd name="f125" fmla="*/ 572 f111 1"/>
              <a:gd name="f126" fmla="*/ 1058 f112 1"/>
              <a:gd name="f127" fmla="*/ 524 f111 1"/>
              <a:gd name="f128" fmla="*/ 570 f112 1"/>
              <a:gd name="f129" fmla="*/ 58 f111 1"/>
              <a:gd name="f130" fmla="*/ 83 f112 1"/>
              <a:gd name="f131" fmla="*/ 93 f112 1"/>
              <a:gd name="f132" fmla="*/ 122 f112 1"/>
              <a:gd name="f133" fmla="*/ 704 f111 1"/>
              <a:gd name="f134" fmla="*/ 130 f112 1"/>
              <a:gd name="f135" fmla="*/ 729 f111 1"/>
              <a:gd name="f136" fmla="*/ 26 f112 1"/>
              <a:gd name="f137" fmla="*/ 17 f112 1"/>
              <a:gd name="f138" fmla="*/ 692 f111 1"/>
              <a:gd name="f139" fmla="*/ 12 f112 1"/>
              <a:gd name="f140" fmla="*/ 665 f111 1"/>
              <a:gd name="f141" fmla="*/ 7 f112 1"/>
              <a:gd name="f142" fmla="*/ 638 f111 1"/>
              <a:gd name="f143" fmla="*/ 3 f112 1"/>
              <a:gd name="f144" fmla="*/ 610 f111 1"/>
              <a:gd name="f145" fmla="*/ 1 f112 1"/>
              <a:gd name="f146" fmla="*/ 582 f111 1"/>
              <a:gd name="f147" fmla="*/ 0 f112 1"/>
              <a:gd name="f148" fmla="*/ 553 f111 1"/>
              <a:gd name="f149" fmla="*/ 0 f111 1"/>
              <a:gd name="f150" fmla="*/ 1140 f112 1"/>
              <a:gd name="f151" fmla="*/ 1139 f112 1"/>
              <a:gd name="f152" fmla="*/ 1137 f112 1"/>
              <a:gd name="f153" fmla="*/ 1133 f112 1"/>
              <a:gd name="f154" fmla="*/ 1128 f112 1"/>
              <a:gd name="f155" fmla="*/ 1124 f112 1"/>
              <a:gd name="f156" fmla="*/ f113 1 f2"/>
              <a:gd name="f157" fmla="*/ f116 1 1140"/>
              <a:gd name="f158" fmla="*/ f117 1 816"/>
              <a:gd name="f159" fmla="*/ f118 1 1140"/>
              <a:gd name="f160" fmla="*/ f119 1 816"/>
              <a:gd name="f161" fmla="*/ f120 1 1140"/>
              <a:gd name="f162" fmla="*/ f121 1 816"/>
              <a:gd name="f163" fmla="*/ f122 1 1140"/>
              <a:gd name="f164" fmla="*/ f123 1 816"/>
              <a:gd name="f165" fmla="*/ f124 1 1140"/>
              <a:gd name="f166" fmla="*/ f125 1 816"/>
              <a:gd name="f167" fmla="*/ f126 1 1140"/>
              <a:gd name="f168" fmla="*/ f127 1 816"/>
              <a:gd name="f169" fmla="*/ f128 1 1140"/>
              <a:gd name="f170" fmla="*/ f129 1 816"/>
              <a:gd name="f171" fmla="*/ f130 1 1140"/>
              <a:gd name="f172" fmla="*/ f131 1 1140"/>
              <a:gd name="f173" fmla="*/ f132 1 1140"/>
              <a:gd name="f174" fmla="*/ f133 1 816"/>
              <a:gd name="f175" fmla="*/ f134 1 1140"/>
              <a:gd name="f176" fmla="*/ f135 1 816"/>
              <a:gd name="f177" fmla="*/ f136 1 1140"/>
              <a:gd name="f178" fmla="*/ f137 1 1140"/>
              <a:gd name="f179" fmla="*/ f138 1 816"/>
              <a:gd name="f180" fmla="*/ f139 1 1140"/>
              <a:gd name="f181" fmla="*/ f140 1 816"/>
              <a:gd name="f182" fmla="*/ f141 1 1140"/>
              <a:gd name="f183" fmla="*/ f142 1 816"/>
              <a:gd name="f184" fmla="*/ f143 1 1140"/>
              <a:gd name="f185" fmla="*/ f144 1 816"/>
              <a:gd name="f186" fmla="*/ f145 1 1140"/>
              <a:gd name="f187" fmla="*/ f146 1 816"/>
              <a:gd name="f188" fmla="*/ f147 1 1140"/>
              <a:gd name="f189" fmla="*/ f148 1 816"/>
              <a:gd name="f190" fmla="*/ f149 1 816"/>
              <a:gd name="f191" fmla="*/ f150 1 1140"/>
              <a:gd name="f192" fmla="*/ f151 1 1140"/>
              <a:gd name="f193" fmla="*/ f152 1 1140"/>
              <a:gd name="f194" fmla="*/ f153 1 1140"/>
              <a:gd name="f195" fmla="*/ f154 1 1140"/>
              <a:gd name="f196" fmla="*/ f155 1 1140"/>
              <a:gd name="f197" fmla="*/ 0 1 f114"/>
              <a:gd name="f198" fmla="*/ f6 1 f114"/>
              <a:gd name="f199" fmla="*/ 0 1 f115"/>
              <a:gd name="f200" fmla="*/ f7 1 f115"/>
              <a:gd name="f201" fmla="+- f156 0 f1"/>
              <a:gd name="f202" fmla="*/ f157 1 f114"/>
              <a:gd name="f203" fmla="*/ f158 1 f115"/>
              <a:gd name="f204" fmla="*/ f159 1 f114"/>
              <a:gd name="f205" fmla="*/ f160 1 f115"/>
              <a:gd name="f206" fmla="*/ f161 1 f114"/>
              <a:gd name="f207" fmla="*/ f162 1 f115"/>
              <a:gd name="f208" fmla="*/ f163 1 f114"/>
              <a:gd name="f209" fmla="*/ f164 1 f115"/>
              <a:gd name="f210" fmla="*/ f165 1 f114"/>
              <a:gd name="f211" fmla="*/ f166 1 f115"/>
              <a:gd name="f212" fmla="*/ f167 1 f114"/>
              <a:gd name="f213" fmla="*/ f168 1 f115"/>
              <a:gd name="f214" fmla="*/ f169 1 f114"/>
              <a:gd name="f215" fmla="*/ f170 1 f115"/>
              <a:gd name="f216" fmla="*/ f171 1 f114"/>
              <a:gd name="f217" fmla="*/ f172 1 f114"/>
              <a:gd name="f218" fmla="*/ f173 1 f114"/>
              <a:gd name="f219" fmla="*/ f174 1 f115"/>
              <a:gd name="f220" fmla="*/ f175 1 f114"/>
              <a:gd name="f221" fmla="*/ f176 1 f115"/>
              <a:gd name="f222" fmla="*/ f177 1 f114"/>
              <a:gd name="f223" fmla="*/ f178 1 f114"/>
              <a:gd name="f224" fmla="*/ f179 1 f115"/>
              <a:gd name="f225" fmla="*/ f180 1 f114"/>
              <a:gd name="f226" fmla="*/ f181 1 f115"/>
              <a:gd name="f227" fmla="*/ f182 1 f114"/>
              <a:gd name="f228" fmla="*/ f183 1 f115"/>
              <a:gd name="f229" fmla="*/ f184 1 f114"/>
              <a:gd name="f230" fmla="*/ f185 1 f115"/>
              <a:gd name="f231" fmla="*/ f186 1 f114"/>
              <a:gd name="f232" fmla="*/ f187 1 f115"/>
              <a:gd name="f233" fmla="*/ f188 1 f114"/>
              <a:gd name="f234" fmla="*/ f189 1 f115"/>
              <a:gd name="f235" fmla="*/ f190 1 f115"/>
              <a:gd name="f236" fmla="*/ f191 1 f114"/>
              <a:gd name="f237" fmla="*/ f192 1 f114"/>
              <a:gd name="f238" fmla="*/ f193 1 f114"/>
              <a:gd name="f239" fmla="*/ f194 1 f114"/>
              <a:gd name="f240" fmla="*/ f195 1 f114"/>
              <a:gd name="f241" fmla="*/ f196 1 f114"/>
              <a:gd name="f242" fmla="*/ f197 f109 1"/>
              <a:gd name="f243" fmla="*/ f198 f109 1"/>
              <a:gd name="f244" fmla="*/ f200 f110 1"/>
              <a:gd name="f245" fmla="*/ f199 f110 1"/>
              <a:gd name="f246" fmla="*/ f202 f109 1"/>
              <a:gd name="f247" fmla="*/ f203 f110 1"/>
              <a:gd name="f248" fmla="*/ f204 f109 1"/>
              <a:gd name="f249" fmla="*/ f205 f110 1"/>
              <a:gd name="f250" fmla="*/ f206 f109 1"/>
              <a:gd name="f251" fmla="*/ f207 f110 1"/>
              <a:gd name="f252" fmla="*/ f208 f109 1"/>
              <a:gd name="f253" fmla="*/ f209 f110 1"/>
              <a:gd name="f254" fmla="*/ f210 f109 1"/>
              <a:gd name="f255" fmla="*/ f211 f110 1"/>
              <a:gd name="f256" fmla="*/ f212 f109 1"/>
              <a:gd name="f257" fmla="*/ f213 f110 1"/>
              <a:gd name="f258" fmla="*/ f214 f109 1"/>
              <a:gd name="f259" fmla="*/ f215 f110 1"/>
              <a:gd name="f260" fmla="*/ f216 f109 1"/>
              <a:gd name="f261" fmla="*/ f217 f109 1"/>
              <a:gd name="f262" fmla="*/ f218 f109 1"/>
              <a:gd name="f263" fmla="*/ f219 f110 1"/>
              <a:gd name="f264" fmla="*/ f220 f109 1"/>
              <a:gd name="f265" fmla="*/ f221 f110 1"/>
              <a:gd name="f266" fmla="*/ f222 f109 1"/>
              <a:gd name="f267" fmla="*/ f223 f109 1"/>
              <a:gd name="f268" fmla="*/ f224 f110 1"/>
              <a:gd name="f269" fmla="*/ f225 f109 1"/>
              <a:gd name="f270" fmla="*/ f226 f110 1"/>
              <a:gd name="f271" fmla="*/ f227 f109 1"/>
              <a:gd name="f272" fmla="*/ f228 f110 1"/>
              <a:gd name="f273" fmla="*/ f229 f109 1"/>
              <a:gd name="f274" fmla="*/ f230 f110 1"/>
              <a:gd name="f275" fmla="*/ f231 f109 1"/>
              <a:gd name="f276" fmla="*/ f232 f110 1"/>
              <a:gd name="f277" fmla="*/ f233 f109 1"/>
              <a:gd name="f278" fmla="*/ f234 f110 1"/>
              <a:gd name="f279" fmla="*/ f235 f110 1"/>
              <a:gd name="f280" fmla="*/ f236 f109 1"/>
              <a:gd name="f281" fmla="*/ f237 f109 1"/>
              <a:gd name="f282" fmla="*/ f238 f109 1"/>
              <a:gd name="f283" fmla="*/ f239 f109 1"/>
              <a:gd name="f284" fmla="*/ f240 f109 1"/>
              <a:gd name="f285" fmla="*/ f241 f10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1">
                <a:pos x="f246" y="f247"/>
              </a:cxn>
              <a:cxn ang="f201">
                <a:pos x="f248" y="f249"/>
              </a:cxn>
              <a:cxn ang="f201">
                <a:pos x="f250" y="f251"/>
              </a:cxn>
              <a:cxn ang="f201">
                <a:pos x="f252" y="f253"/>
              </a:cxn>
              <a:cxn ang="f201">
                <a:pos x="f254" y="f255"/>
              </a:cxn>
              <a:cxn ang="f201">
                <a:pos x="f256" y="f257"/>
              </a:cxn>
              <a:cxn ang="f201">
                <a:pos x="f258" y="f259"/>
              </a:cxn>
              <a:cxn ang="f201">
                <a:pos x="f260" y="f257"/>
              </a:cxn>
              <a:cxn ang="f201">
                <a:pos x="f261" y="f253"/>
              </a:cxn>
              <a:cxn ang="f201">
                <a:pos x="f262" y="f263"/>
              </a:cxn>
              <a:cxn ang="f201">
                <a:pos x="f264" y="f265"/>
              </a:cxn>
              <a:cxn ang="f201">
                <a:pos x="f266" y="f247"/>
              </a:cxn>
              <a:cxn ang="f201">
                <a:pos x="f267" y="f268"/>
              </a:cxn>
              <a:cxn ang="f201">
                <a:pos x="f269" y="f270"/>
              </a:cxn>
              <a:cxn ang="f201">
                <a:pos x="f271" y="f272"/>
              </a:cxn>
              <a:cxn ang="f201">
                <a:pos x="f273" y="f274"/>
              </a:cxn>
              <a:cxn ang="f201">
                <a:pos x="f275" y="f276"/>
              </a:cxn>
              <a:cxn ang="f201">
                <a:pos x="f277" y="f278"/>
              </a:cxn>
              <a:cxn ang="f201">
                <a:pos x="f258" y="f279"/>
              </a:cxn>
              <a:cxn ang="f201">
                <a:pos x="f280" y="f278"/>
              </a:cxn>
              <a:cxn ang="f201">
                <a:pos x="f281" y="f276"/>
              </a:cxn>
              <a:cxn ang="f201">
                <a:pos x="f282" y="f274"/>
              </a:cxn>
              <a:cxn ang="f201">
                <a:pos x="f283" y="f272"/>
              </a:cxn>
              <a:cxn ang="f201">
                <a:pos x="f284" y="f270"/>
              </a:cxn>
              <a:cxn ang="f201">
                <a:pos x="f285" y="f268"/>
              </a:cxn>
              <a:cxn ang="f201">
                <a:pos x="f246" y="f247"/>
              </a:cxn>
            </a:cxnLst>
            <a:rect l="f242" t="f245" r="f243" b="f244"/>
            <a:pathLst>
              <a:path w="1140" h="816">
                <a:moveTo>
                  <a:pt x="f8" y="f9"/>
                </a:moveTo>
                <a:cubicBezTo>
                  <a:pt x="f10" y="f7"/>
                  <a:pt x="f11" y="f12"/>
                  <a:pt x="f13" y="f14"/>
                </a:cubicBezTo>
                <a:cubicBezTo>
                  <a:pt x="f11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4" y="f36"/>
                </a:cubicBezTo>
                <a:cubicBezTo>
                  <a:pt x="f34" y="f37"/>
                  <a:pt x="f38" y="f39"/>
                  <a:pt x="f40" y="f39"/>
                </a:cubicBezTo>
                <a:cubicBezTo>
                  <a:pt x="f41" y="f39"/>
                  <a:pt x="f42" y="f37"/>
                  <a:pt x="f42" y="f36"/>
                </a:cubicBezTo>
                <a:cubicBezTo>
                  <a:pt x="f42" y="f33"/>
                  <a:pt x="f43" y="f29"/>
                  <a:pt x="f44" y="f25"/>
                </a:cubicBezTo>
                <a:cubicBezTo>
                  <a:pt x="f45" y="f21"/>
                  <a:pt x="f46" y="f47"/>
                  <a:pt x="f48" y="f49"/>
                </a:cubicBezTo>
                <a:cubicBezTo>
                  <a:pt x="f50" y="f51"/>
                  <a:pt x="f52" y="f12"/>
                  <a:pt x="f53" y="f54"/>
                </a:cubicBezTo>
                <a:cubicBezTo>
                  <a:pt x="f55" y="f56"/>
                  <a:pt x="f57" y="f58"/>
                  <a:pt x="f59" y="f9"/>
                </a:cubicBezTo>
                <a:cubicBezTo>
                  <a:pt x="f60" y="f61"/>
                  <a:pt x="f60" y="f62"/>
                  <a:pt x="f63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cubicBezTo>
                  <a:pt x="f77" y="f78"/>
                  <a:pt x="f79" y="f80"/>
                  <a:pt x="f81" y="f82"/>
                </a:cubicBezTo>
                <a:cubicBezTo>
                  <a:pt x="f83" y="f84"/>
                  <a:pt x="f83" y="f85"/>
                  <a:pt x="f86" y="f87"/>
                </a:cubicBezTo>
                <a:cubicBezTo>
                  <a:pt x="f86" y="f31"/>
                  <a:pt x="f5" y="f88"/>
                  <a:pt x="f5" y="f89"/>
                </a:cubicBezTo>
                <a:cubicBezTo>
                  <a:pt x="f5" y="f90"/>
                  <a:pt x="f91" y="f5"/>
                  <a:pt x="f40" y="f5"/>
                </a:cubicBezTo>
                <a:cubicBezTo>
                  <a:pt x="f92" y="f5"/>
                  <a:pt x="f6" y="f90"/>
                  <a:pt x="f6" y="f89"/>
                </a:cubicBezTo>
                <a:cubicBezTo>
                  <a:pt x="f6" y="f88"/>
                  <a:pt x="f6" y="f31"/>
                  <a:pt x="f93" y="f87"/>
                </a:cubicBezTo>
                <a:cubicBezTo>
                  <a:pt x="f93" y="f85"/>
                  <a:pt x="f94" y="f84"/>
                  <a:pt x="f95" y="f82"/>
                </a:cubicBezTo>
                <a:cubicBezTo>
                  <a:pt x="f96" y="f80"/>
                  <a:pt x="f97" y="f78"/>
                  <a:pt x="f98" y="f76"/>
                </a:cubicBezTo>
                <a:cubicBezTo>
                  <a:pt x="f99" y="f74"/>
                  <a:pt x="f100" y="f72"/>
                  <a:pt x="f101" y="f70"/>
                </a:cubicBezTo>
                <a:cubicBezTo>
                  <a:pt x="f102" y="f68"/>
                  <a:pt x="f103" y="f66"/>
                  <a:pt x="f104" y="f64"/>
                </a:cubicBezTo>
                <a:cubicBezTo>
                  <a:pt x="f105" y="f62"/>
                  <a:pt x="f106" y="f107"/>
                  <a:pt x="f8" y="f9"/>
                </a:cubicBezTo>
                <a:close/>
              </a:path>
            </a:pathLst>
          </a:custGeom>
          <a:solidFill>
            <a:srgbClr val="E3DEDB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6" name="Freeform 219"/>
          <p:cNvSpPr/>
          <p:nvPr/>
        </p:nvSpPr>
        <p:spPr>
          <a:xfrm>
            <a:off x="6993678" y="2534533"/>
            <a:ext cx="321749" cy="4761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43"/>
              <a:gd name="f7" fmla="val 358"/>
              <a:gd name="f8" fmla="val 131"/>
              <a:gd name="f9" fmla="val 248"/>
              <a:gd name="f10" fmla="val 132"/>
              <a:gd name="f11" fmla="val 252"/>
              <a:gd name="f12" fmla="val 3"/>
              <a:gd name="f13" fmla="val 284"/>
              <a:gd name="f14" fmla="val 22"/>
              <a:gd name="f15" fmla="val 231"/>
              <a:gd name="f16" fmla="val 35"/>
              <a:gd name="f17" fmla="val 135"/>
              <a:gd name="f18" fmla="val 73"/>
              <a:gd name="f19" fmla="val 38"/>
              <a:gd name="f20" fmla="val 77"/>
              <a:gd name="f21" fmla="val 1"/>
              <a:gd name="f22" fmla="val 78"/>
              <a:gd name="f23" fmla="val 98"/>
              <a:gd name="f24" fmla="val 55"/>
              <a:gd name="f25" fmla="val 205"/>
              <a:gd name="f26" fmla="val 241"/>
              <a:gd name="f27" fmla="val 202"/>
              <a:gd name="f28" fmla="+- 0 0 -90"/>
              <a:gd name="f29" fmla="*/ f3 1 243"/>
              <a:gd name="f30" fmla="*/ f4 1 358"/>
              <a:gd name="f31" fmla="+- f7 0 f5"/>
              <a:gd name="f32" fmla="+- f6 0 f5"/>
              <a:gd name="f33" fmla="*/ f28 f0 1"/>
              <a:gd name="f34" fmla="*/ f32 1 243"/>
              <a:gd name="f35" fmla="*/ f31 1 358"/>
              <a:gd name="f36" fmla="*/ 131 f32 1"/>
              <a:gd name="f37" fmla="*/ 248 f31 1"/>
              <a:gd name="f38" fmla="*/ 0 f32 1"/>
              <a:gd name="f39" fmla="*/ 358 f31 1"/>
              <a:gd name="f40" fmla="*/ 35 f32 1"/>
              <a:gd name="f41" fmla="*/ 135 f31 1"/>
              <a:gd name="f42" fmla="*/ 78 f32 1"/>
              <a:gd name="f43" fmla="*/ 0 f31 1"/>
              <a:gd name="f44" fmla="*/ 241 f32 1"/>
              <a:gd name="f45" fmla="*/ 202 f31 1"/>
              <a:gd name="f46" fmla="*/ f33 1 f2"/>
              <a:gd name="f47" fmla="*/ f36 1 243"/>
              <a:gd name="f48" fmla="*/ f37 1 358"/>
              <a:gd name="f49" fmla="*/ f38 1 243"/>
              <a:gd name="f50" fmla="*/ f39 1 358"/>
              <a:gd name="f51" fmla="*/ f40 1 243"/>
              <a:gd name="f52" fmla="*/ f41 1 358"/>
              <a:gd name="f53" fmla="*/ f42 1 243"/>
              <a:gd name="f54" fmla="*/ f43 1 358"/>
              <a:gd name="f55" fmla="*/ f44 1 243"/>
              <a:gd name="f56" fmla="*/ f45 1 358"/>
              <a:gd name="f57" fmla="*/ 0 1 f34"/>
              <a:gd name="f58" fmla="*/ f6 1 f34"/>
              <a:gd name="f59" fmla="*/ 0 1 f35"/>
              <a:gd name="f60" fmla="*/ f7 1 f35"/>
              <a:gd name="f61" fmla="+- f46 0 f1"/>
              <a:gd name="f62" fmla="*/ f47 1 f34"/>
              <a:gd name="f63" fmla="*/ f48 1 f35"/>
              <a:gd name="f64" fmla="*/ f49 1 f34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f29 1"/>
              <a:gd name="f73" fmla="*/ f58 f29 1"/>
              <a:gd name="f74" fmla="*/ f60 f30 1"/>
              <a:gd name="f75" fmla="*/ f59 f30 1"/>
              <a:gd name="f76" fmla="*/ f62 f29 1"/>
              <a:gd name="f77" fmla="*/ f63 f30 1"/>
              <a:gd name="f78" fmla="*/ f64 f29 1"/>
              <a:gd name="f79" fmla="*/ f65 f30 1"/>
              <a:gd name="f80" fmla="*/ f66 f29 1"/>
              <a:gd name="f81" fmla="*/ f67 f30 1"/>
              <a:gd name="f82" fmla="*/ f68 f29 1"/>
              <a:gd name="f83" fmla="*/ f69 f30 1"/>
              <a:gd name="f84" fmla="*/ f70 f29 1"/>
              <a:gd name="f85" fmla="*/ f71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1">
                <a:pos x="f76" y="f77"/>
              </a:cxn>
              <a:cxn ang="f61">
                <a:pos x="f78" y="f79"/>
              </a:cxn>
              <a:cxn ang="f61">
                <a:pos x="f80" y="f81"/>
              </a:cxn>
              <a:cxn ang="f61">
                <a:pos x="f82" y="f83"/>
              </a:cxn>
              <a:cxn ang="f61">
                <a:pos x="f84" y="f85"/>
              </a:cxn>
              <a:cxn ang="f61">
                <a:pos x="f76" y="f77"/>
              </a:cxn>
            </a:cxnLst>
            <a:rect l="f72" t="f75" r="f73" b="f74"/>
            <a:pathLst>
              <a:path w="243" h="358">
                <a:moveTo>
                  <a:pt x="f8" y="f9"/>
                </a:moveTo>
                <a:cubicBezTo>
                  <a:pt x="f10" y="f11"/>
                  <a:pt x="f5" y="f7"/>
                  <a:pt x="f5" y="f7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5"/>
                </a:cubicBezTo>
                <a:cubicBezTo>
                  <a:pt x="f23" y="f24"/>
                  <a:pt x="f6" y="f25"/>
                  <a:pt x="f26" y="f27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7" name="Freeform 220"/>
          <p:cNvSpPr/>
          <p:nvPr/>
        </p:nvSpPr>
        <p:spPr>
          <a:xfrm>
            <a:off x="7617875" y="2386529"/>
            <a:ext cx="546975" cy="67567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08"/>
              <a:gd name="f7" fmla="val 508"/>
              <a:gd name="f8" fmla="val 226"/>
              <a:gd name="f9" fmla="val 348"/>
              <a:gd name="f10" fmla="val 385"/>
              <a:gd name="f11" fmla="val 474"/>
              <a:gd name="f12" fmla="val 492"/>
              <a:gd name="f13" fmla="val 401"/>
              <a:gd name="f14" fmla="val 398"/>
              <a:gd name="f15" fmla="val 434"/>
              <a:gd name="f16" fmla="val 387"/>
              <a:gd name="f17" fmla="val 260"/>
              <a:gd name="f18" fmla="val 374"/>
              <a:gd name="f19" fmla="val 163"/>
              <a:gd name="f20" fmla="val 336"/>
              <a:gd name="f21" fmla="val 67"/>
              <a:gd name="f22" fmla="val 332"/>
              <a:gd name="f23" fmla="val 273"/>
              <a:gd name="f24" fmla="val 1"/>
              <a:gd name="f25" fmla="val 209"/>
              <a:gd name="f26" fmla="val 46"/>
              <a:gd name="f27" fmla="val 87"/>
              <a:gd name="f28" fmla="val 216"/>
              <a:gd name="f29" fmla="val 277"/>
              <a:gd name="f30" fmla="+- 0 0 -90"/>
              <a:gd name="f31" fmla="*/ f3 1 408"/>
              <a:gd name="f32" fmla="*/ f4 1 508"/>
              <a:gd name="f33" fmla="+- f7 0 f5"/>
              <a:gd name="f34" fmla="+- f6 0 f5"/>
              <a:gd name="f35" fmla="*/ f30 f0 1"/>
              <a:gd name="f36" fmla="*/ f34 1 408"/>
              <a:gd name="f37" fmla="*/ f33 1 508"/>
              <a:gd name="f38" fmla="*/ 226 f34 1"/>
              <a:gd name="f39" fmla="*/ 348 f33 1"/>
              <a:gd name="f40" fmla="*/ 401 f34 1"/>
              <a:gd name="f41" fmla="*/ 508 f33 1"/>
              <a:gd name="f42" fmla="*/ 374 f34 1"/>
              <a:gd name="f43" fmla="*/ 163 f33 1"/>
              <a:gd name="f44" fmla="*/ 273 f34 1"/>
              <a:gd name="f45" fmla="*/ 1 f33 1"/>
              <a:gd name="f46" fmla="*/ 0 f34 1"/>
              <a:gd name="f47" fmla="*/ 277 f33 1"/>
              <a:gd name="f48" fmla="*/ f35 1 f2"/>
              <a:gd name="f49" fmla="*/ f38 1 408"/>
              <a:gd name="f50" fmla="*/ f39 1 508"/>
              <a:gd name="f51" fmla="*/ f40 1 408"/>
              <a:gd name="f52" fmla="*/ f41 1 508"/>
              <a:gd name="f53" fmla="*/ f42 1 408"/>
              <a:gd name="f54" fmla="*/ f43 1 508"/>
              <a:gd name="f55" fmla="*/ f44 1 408"/>
              <a:gd name="f56" fmla="*/ f45 1 508"/>
              <a:gd name="f57" fmla="*/ f46 1 408"/>
              <a:gd name="f58" fmla="*/ f47 1 508"/>
              <a:gd name="f59" fmla="*/ 0 1 f36"/>
              <a:gd name="f60" fmla="*/ f6 1 f36"/>
              <a:gd name="f61" fmla="*/ 0 1 f37"/>
              <a:gd name="f62" fmla="*/ f7 1 f37"/>
              <a:gd name="f63" fmla="+- f48 0 f1"/>
              <a:gd name="f64" fmla="*/ f49 1 f36"/>
              <a:gd name="f65" fmla="*/ f50 1 f37"/>
              <a:gd name="f66" fmla="*/ f51 1 f36"/>
              <a:gd name="f67" fmla="*/ f52 1 f37"/>
              <a:gd name="f68" fmla="*/ f53 1 f36"/>
              <a:gd name="f69" fmla="*/ f54 1 f37"/>
              <a:gd name="f70" fmla="*/ f55 1 f36"/>
              <a:gd name="f71" fmla="*/ f56 1 f37"/>
              <a:gd name="f72" fmla="*/ f57 1 f36"/>
              <a:gd name="f73" fmla="*/ f58 1 f37"/>
              <a:gd name="f74" fmla="*/ f59 f31 1"/>
              <a:gd name="f75" fmla="*/ f60 f31 1"/>
              <a:gd name="f76" fmla="*/ f62 f32 1"/>
              <a:gd name="f77" fmla="*/ f61 f32 1"/>
              <a:gd name="f78" fmla="*/ f64 f31 1"/>
              <a:gd name="f79" fmla="*/ f65 f32 1"/>
              <a:gd name="f80" fmla="*/ f66 f31 1"/>
              <a:gd name="f81" fmla="*/ f67 f32 1"/>
              <a:gd name="f82" fmla="*/ f68 f31 1"/>
              <a:gd name="f83" fmla="*/ f69 f32 1"/>
              <a:gd name="f84" fmla="*/ f70 f31 1"/>
              <a:gd name="f85" fmla="*/ f71 f32 1"/>
              <a:gd name="f86" fmla="*/ f72 f31 1"/>
              <a:gd name="f87" fmla="*/ f73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3">
                <a:pos x="f78" y="f79"/>
              </a:cxn>
              <a:cxn ang="f63">
                <a:pos x="f80" y="f81"/>
              </a:cxn>
              <a:cxn ang="f63">
                <a:pos x="f82" y="f83"/>
              </a:cxn>
              <a:cxn ang="f63">
                <a:pos x="f84" y="f85"/>
              </a:cxn>
              <a:cxn ang="f63">
                <a:pos x="f86" y="f87"/>
              </a:cxn>
              <a:cxn ang="f63">
                <a:pos x="f78" y="f79"/>
              </a:cxn>
            </a:cxnLst>
            <a:rect l="f74" t="f77" r="f75" b="f76"/>
            <a:pathLst>
              <a:path w="408" h="508">
                <a:moveTo>
                  <a:pt x="f8" y="f9"/>
                </a:moveTo>
                <a:cubicBezTo>
                  <a:pt x="f10" y="f11"/>
                  <a:pt x="f6" y="f12"/>
                  <a:pt x="f13" y="f7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5"/>
                  <a:pt x="f23" y="f24"/>
                </a:cubicBezTo>
                <a:cubicBezTo>
                  <a:pt x="f25" y="f26"/>
                  <a:pt x="f27" y="f28"/>
                  <a:pt x="f5" y="f29"/>
                </a:cubicBezTo>
                <a:lnTo>
                  <a:pt x="f8" y="f9"/>
                </a:lnTo>
                <a:close/>
              </a:path>
            </a:pathLst>
          </a:custGeom>
          <a:solidFill>
            <a:srgbClr val="666666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8" name="Freeform 221"/>
          <p:cNvSpPr/>
          <p:nvPr/>
        </p:nvSpPr>
        <p:spPr>
          <a:xfrm>
            <a:off x="7707962" y="2495927"/>
            <a:ext cx="392533" cy="4954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91"/>
              <a:gd name="f7" fmla="val 370"/>
              <a:gd name="f8" fmla="val 167"/>
              <a:gd name="f9" fmla="val 270"/>
              <a:gd name="f10" fmla="val 165"/>
              <a:gd name="f11" fmla="val 273"/>
              <a:gd name="f12" fmla="val 288"/>
              <a:gd name="f13" fmla="val 297"/>
              <a:gd name="f14" fmla="val 263"/>
              <a:gd name="f15" fmla="val 241"/>
              <a:gd name="f16" fmla="val 250"/>
              <a:gd name="f17" fmla="val 144"/>
              <a:gd name="f18" fmla="val 141"/>
              <a:gd name="f19" fmla="val 228"/>
              <a:gd name="f20" fmla="val 41"/>
              <a:gd name="f21" fmla="val 211"/>
              <a:gd name="f22" fmla="val 166"/>
              <a:gd name="f23" fmla="val 15"/>
              <a:gd name="f24" fmla="val 157"/>
              <a:gd name="f25" fmla="val 124"/>
              <a:gd name="f26" fmla="val 205"/>
              <a:gd name="f27" fmla="+- 0 0 -90"/>
              <a:gd name="f28" fmla="*/ f3 1 291"/>
              <a:gd name="f29" fmla="*/ f4 1 370"/>
              <a:gd name="f30" fmla="+- f7 0 f5"/>
              <a:gd name="f31" fmla="+- f6 0 f5"/>
              <a:gd name="f32" fmla="*/ f27 f0 1"/>
              <a:gd name="f33" fmla="*/ f31 1 291"/>
              <a:gd name="f34" fmla="*/ f30 1 370"/>
              <a:gd name="f35" fmla="*/ 167 f31 1"/>
              <a:gd name="f36" fmla="*/ 270 f30 1"/>
              <a:gd name="f37" fmla="*/ 291 f31 1"/>
              <a:gd name="f38" fmla="*/ 370 f30 1"/>
              <a:gd name="f39" fmla="*/ 250 f31 1"/>
              <a:gd name="f40" fmla="*/ 144 f30 1"/>
              <a:gd name="f41" fmla="*/ 211 f31 1"/>
              <a:gd name="f42" fmla="*/ 0 f30 1"/>
              <a:gd name="f43" fmla="*/ 0 f31 1"/>
              <a:gd name="f44" fmla="*/ 205 f30 1"/>
              <a:gd name="f45" fmla="*/ f32 1 f2"/>
              <a:gd name="f46" fmla="*/ f35 1 291"/>
              <a:gd name="f47" fmla="*/ f36 1 370"/>
              <a:gd name="f48" fmla="*/ f37 1 291"/>
              <a:gd name="f49" fmla="*/ f38 1 370"/>
              <a:gd name="f50" fmla="*/ f39 1 291"/>
              <a:gd name="f51" fmla="*/ f40 1 370"/>
              <a:gd name="f52" fmla="*/ f41 1 291"/>
              <a:gd name="f53" fmla="*/ f42 1 370"/>
              <a:gd name="f54" fmla="*/ f43 1 291"/>
              <a:gd name="f55" fmla="*/ f44 1 370"/>
              <a:gd name="f56" fmla="*/ 0 1 f33"/>
              <a:gd name="f57" fmla="*/ f6 1 f33"/>
              <a:gd name="f58" fmla="*/ 0 1 f34"/>
              <a:gd name="f59" fmla="*/ f7 1 f34"/>
              <a:gd name="f60" fmla="+- f45 0 f1"/>
              <a:gd name="f61" fmla="*/ f46 1 f33"/>
              <a:gd name="f62" fmla="*/ f47 1 f34"/>
              <a:gd name="f63" fmla="*/ f48 1 f33"/>
              <a:gd name="f64" fmla="*/ f49 1 f34"/>
              <a:gd name="f65" fmla="*/ f50 1 f33"/>
              <a:gd name="f66" fmla="*/ f51 1 f34"/>
              <a:gd name="f67" fmla="*/ f52 1 f33"/>
              <a:gd name="f68" fmla="*/ f53 1 f34"/>
              <a:gd name="f69" fmla="*/ f54 1 f33"/>
              <a:gd name="f70" fmla="*/ f55 1 f34"/>
              <a:gd name="f71" fmla="*/ f56 f28 1"/>
              <a:gd name="f72" fmla="*/ f57 f28 1"/>
              <a:gd name="f73" fmla="*/ f59 f29 1"/>
              <a:gd name="f74" fmla="*/ f58 f29 1"/>
              <a:gd name="f75" fmla="*/ f61 f28 1"/>
              <a:gd name="f76" fmla="*/ f62 f29 1"/>
              <a:gd name="f77" fmla="*/ f63 f28 1"/>
              <a:gd name="f78" fmla="*/ f64 f29 1"/>
              <a:gd name="f79" fmla="*/ f65 f28 1"/>
              <a:gd name="f80" fmla="*/ f66 f29 1"/>
              <a:gd name="f81" fmla="*/ f67 f28 1"/>
              <a:gd name="f82" fmla="*/ f68 f29 1"/>
              <a:gd name="f83" fmla="*/ f69 f28 1"/>
              <a:gd name="f84" fmla="*/ f70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75" y="f76"/>
              </a:cxn>
              <a:cxn ang="f60">
                <a:pos x="f77" y="f78"/>
              </a:cxn>
              <a:cxn ang="f60">
                <a:pos x="f79" y="f80"/>
              </a:cxn>
              <a:cxn ang="f60">
                <a:pos x="f81" y="f82"/>
              </a:cxn>
              <a:cxn ang="f60">
                <a:pos x="f83" y="f84"/>
              </a:cxn>
              <a:cxn ang="f60">
                <a:pos x="f75" y="f76"/>
              </a:cxn>
            </a:cxnLst>
            <a:rect l="f71" t="f74" r="f72" b="f73"/>
            <a:pathLst>
              <a:path w="291" h="370">
                <a:moveTo>
                  <a:pt x="f8" y="f9"/>
                </a:moveTo>
                <a:cubicBezTo>
                  <a:pt x="f10" y="f11"/>
                  <a:pt x="f6" y="f7"/>
                  <a:pt x="f6" y="f7"/>
                </a:cubicBezTo>
                <a:cubicBezTo>
                  <a:pt x="f12" y="f13"/>
                  <a:pt x="f14" y="f15"/>
                  <a:pt x="f16" y="f17"/>
                </a:cubicBezTo>
                <a:cubicBezTo>
                  <a:pt x="f16" y="f18"/>
                  <a:pt x="f19" y="f20"/>
                  <a:pt x="f21" y="f5"/>
                </a:cubicBezTo>
                <a:cubicBezTo>
                  <a:pt x="f22" y="f23"/>
                  <a:pt x="f24" y="f25"/>
                  <a:pt x="f5" y="f26"/>
                </a:cubicBezTo>
                <a:lnTo>
                  <a:pt x="f8" y="f9"/>
                </a:lnTo>
                <a:close/>
              </a:path>
            </a:pathLst>
          </a:custGeom>
          <a:solidFill>
            <a:srgbClr val="E0E0DC"/>
          </a:solidFill>
          <a:ln w="952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9" name="Freeform 222"/>
          <p:cNvSpPr/>
          <p:nvPr/>
        </p:nvSpPr>
        <p:spPr>
          <a:xfrm>
            <a:off x="6794193" y="2206355"/>
            <a:ext cx="1525091" cy="1660230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1139"/>
              <a:gd name="f8" fmla="val 1237"/>
              <a:gd name="f9" fmla="val 530"/>
              <a:gd name="f10" fmla="val 422"/>
              <a:gd name="f11" fmla="val 438"/>
              <a:gd name="f12" fmla="val 414"/>
              <a:gd name="f13" fmla="val 403"/>
              <a:gd name="f14" fmla="val 373"/>
              <a:gd name="f15" fmla="val 325"/>
              <a:gd name="f16" fmla="val 261"/>
              <a:gd name="f17" fmla="val 280"/>
              <a:gd name="f18" fmla="val 231"/>
              <a:gd name="f19" fmla="val 268"/>
              <a:gd name="f20" fmla="val 203"/>
              <a:gd name="f21" fmla="val 175"/>
              <a:gd name="f22" fmla="val 178"/>
              <a:gd name="f23" fmla="val 188"/>
              <a:gd name="f24" fmla="val 141"/>
              <a:gd name="f25" fmla="val 260"/>
              <a:gd name="f26" fmla="val 92"/>
              <a:gd name="f27" fmla="val 658"/>
              <a:gd name="f28" fmla="val 1024"/>
              <a:gd name="f29" fmla="val 635"/>
              <a:gd name="f30" fmla="val 994"/>
              <a:gd name="f31" fmla="val 171"/>
              <a:gd name="f32" fmla="val 936"/>
              <a:gd name="f33" fmla="val 790"/>
              <a:gd name="f34" fmla="val 230"/>
              <a:gd name="f35" fmla="val 749"/>
              <a:gd name="f36" fmla="val 278"/>
              <a:gd name="f37" fmla="val 647"/>
              <a:gd name="f38" fmla="val 607"/>
              <a:gd name="f39" fmla="val 426"/>
              <a:gd name="f40" fmla="val 1115"/>
              <a:gd name="f41" fmla="val 1141"/>
              <a:gd name="f42" fmla="val 1073"/>
              <a:gd name="f43" fmla="val 1016"/>
              <a:gd name="f44" fmla="val 1143"/>
              <a:gd name="f45" fmla="val 1017"/>
              <a:gd name="f46" fmla="val 1134"/>
              <a:gd name="f47" fmla="val 1123"/>
              <a:gd name="f48" fmla="val 1030"/>
              <a:gd name="f49" fmla="val 1098"/>
              <a:gd name="f50" fmla="val 1035"/>
              <a:gd name="f51" fmla="val 1083"/>
              <a:gd name="f52" fmla="val 1040"/>
              <a:gd name="f53" fmla="val 1069"/>
              <a:gd name="f54" fmla="val 1044"/>
              <a:gd name="f55" fmla="val 1054"/>
              <a:gd name="f56" fmla="val 1047"/>
              <a:gd name="f57" fmla="val 1039"/>
              <a:gd name="f58" fmla="val 1050"/>
              <a:gd name="f59" fmla="val 1053"/>
              <a:gd name="f60" fmla="val 1008"/>
              <a:gd name="f61" fmla="val 993"/>
              <a:gd name="f62" fmla="val 1056"/>
              <a:gd name="f63" fmla="val 977"/>
              <a:gd name="f64" fmla="val 1057"/>
              <a:gd name="f65" fmla="val 961"/>
              <a:gd name="f66" fmla="val 945"/>
              <a:gd name="f67" fmla="val 688"/>
              <a:gd name="f68" fmla="val 838"/>
              <a:gd name="f69" fmla="val 479"/>
              <a:gd name="f70" fmla="val 569"/>
              <a:gd name="f71" fmla="val 300"/>
              <a:gd name="f72" fmla="val 82"/>
              <a:gd name="f73" fmla="val 85"/>
              <a:gd name="f74" fmla="val 98"/>
              <a:gd name="f75" fmla="val 109"/>
              <a:gd name="f76" fmla="val 1097"/>
              <a:gd name="f77" fmla="val 121"/>
              <a:gd name="f78" fmla="val 1125"/>
              <a:gd name="f79" fmla="val 124"/>
              <a:gd name="f80" fmla="val 1131"/>
              <a:gd name="f81" fmla="val 132"/>
              <a:gd name="f82" fmla="val 129"/>
              <a:gd name="f83" fmla="val 1150"/>
              <a:gd name="f84" fmla="val 127"/>
              <a:gd name="f85" fmla="val 1153"/>
              <a:gd name="f86" fmla="val 83"/>
              <a:gd name="f87" fmla="val 1230"/>
              <a:gd name="f88" fmla="val 25"/>
              <a:gd name="f89" fmla="val 19"/>
              <a:gd name="f90" fmla="val 1130"/>
              <a:gd name="f91" fmla="val 1121"/>
              <a:gd name="f92" fmla="val 16"/>
              <a:gd name="f93" fmla="val 1112"/>
              <a:gd name="f94" fmla="val 14"/>
              <a:gd name="f95" fmla="val 1103"/>
              <a:gd name="f96" fmla="val 13"/>
              <a:gd name="f97" fmla="val 1094"/>
              <a:gd name="f98" fmla="val 11"/>
              <a:gd name="f99" fmla="val 1085"/>
              <a:gd name="f100" fmla="val 9"/>
              <a:gd name="f101" fmla="val 1076"/>
              <a:gd name="f102" fmla="val 8"/>
              <a:gd name="f103" fmla="val 1067"/>
              <a:gd name="f104" fmla="val 6"/>
              <a:gd name="f105" fmla="val 1058"/>
              <a:gd name="f106" fmla="val 5"/>
              <a:gd name="f107" fmla="val 1049"/>
              <a:gd name="f108" fmla="val 3"/>
              <a:gd name="f109" fmla="val 2"/>
              <a:gd name="f110" fmla="val 1031"/>
              <a:gd name="f111" fmla="val 1"/>
              <a:gd name="f112" fmla="val 1021"/>
              <a:gd name="f113" fmla="val 1012"/>
              <a:gd name="f114" fmla="val 1002"/>
              <a:gd name="f115" fmla="val 984"/>
              <a:gd name="f116" fmla="val 974"/>
              <a:gd name="f117" fmla="val 668"/>
              <a:gd name="f118" fmla="val 255"/>
              <a:gd name="f119" fmla="val 421"/>
              <a:gd name="f120" fmla="val 884"/>
              <a:gd name="f121" fmla="val 1138"/>
              <a:gd name="f122" fmla="val 1137"/>
              <a:gd name="f123" fmla="val 1136"/>
              <a:gd name="f124" fmla="val 1135"/>
              <a:gd name="f125" fmla="val 1133"/>
              <a:gd name="f126" fmla="val 1128"/>
              <a:gd name="f127" fmla="val 1126"/>
              <a:gd name="f128" fmla="+- 0 0 -90"/>
              <a:gd name="f129" fmla="*/ f4 1 1139"/>
              <a:gd name="f130" fmla="*/ f5 1 1237"/>
              <a:gd name="f131" fmla="+- f8 0 f6"/>
              <a:gd name="f132" fmla="+- f7 0 f6"/>
              <a:gd name="f133" fmla="*/ f128 f0 1"/>
              <a:gd name="f134" fmla="*/ f132 1 1139"/>
              <a:gd name="f135" fmla="*/ f131 1 1237"/>
              <a:gd name="f136" fmla="*/ 530 f132 1"/>
              <a:gd name="f137" fmla="*/ 422 f131 1"/>
              <a:gd name="f138" fmla="*/ 325 f132 1"/>
              <a:gd name="f139" fmla="*/ 261 f131 1"/>
              <a:gd name="f140" fmla="*/ 203 f132 1"/>
              <a:gd name="f141" fmla="*/ 175 f131 1"/>
              <a:gd name="f142" fmla="*/ 92 f132 1"/>
              <a:gd name="f143" fmla="*/ 658 f131 1"/>
              <a:gd name="f144" fmla="*/ 1024 f132 1"/>
              <a:gd name="f145" fmla="*/ 635 f131 1"/>
              <a:gd name="f146" fmla="*/ 790 f132 1"/>
              <a:gd name="f147" fmla="*/ 230 f131 1"/>
              <a:gd name="f148" fmla="*/ 607 f132 1"/>
              <a:gd name="f149" fmla="*/ 426 f131 1"/>
              <a:gd name="f150" fmla="*/ 1115 f132 1"/>
              <a:gd name="f151" fmla="*/ 1141 f131 1"/>
              <a:gd name="f152" fmla="*/ 1017 f132 1"/>
              <a:gd name="f153" fmla="*/ 1134 f131 1"/>
              <a:gd name="f154" fmla="*/ 1035 f132 1"/>
              <a:gd name="f155" fmla="*/ 1083 f131 1"/>
              <a:gd name="f156" fmla="*/ 1047 f132 1"/>
              <a:gd name="f157" fmla="*/ 1039 f131 1"/>
              <a:gd name="f158" fmla="*/ 1054 f132 1"/>
              <a:gd name="f159" fmla="*/ 993 f131 1"/>
              <a:gd name="f160" fmla="*/ 1057 f132 1"/>
              <a:gd name="f161" fmla="*/ 945 f131 1"/>
              <a:gd name="f162" fmla="*/ 569 f132 1"/>
              <a:gd name="f163" fmla="*/ 479 f131 1"/>
              <a:gd name="f164" fmla="*/ 82 f132 1"/>
              <a:gd name="f165" fmla="*/ 121 f132 1"/>
              <a:gd name="f166" fmla="*/ 1125 f131 1"/>
              <a:gd name="f167" fmla="*/ 129 f132 1"/>
              <a:gd name="f168" fmla="*/ 1150 f131 1"/>
              <a:gd name="f169" fmla="*/ 25 f132 1"/>
              <a:gd name="f170" fmla="*/ 16 f132 1"/>
              <a:gd name="f171" fmla="*/ 1112 f131 1"/>
              <a:gd name="f172" fmla="*/ 11 f132 1"/>
              <a:gd name="f173" fmla="*/ 1085 f131 1"/>
              <a:gd name="f174" fmla="*/ 6 f132 1"/>
              <a:gd name="f175" fmla="*/ 1058 f131 1"/>
              <a:gd name="f176" fmla="*/ 2 f132 1"/>
              <a:gd name="f177" fmla="*/ 1031 f131 1"/>
              <a:gd name="f178" fmla="*/ 0 f132 1"/>
              <a:gd name="f179" fmla="*/ 1002 f131 1"/>
              <a:gd name="f180" fmla="*/ 974 f131 1"/>
              <a:gd name="f181" fmla="*/ 421 f131 1"/>
              <a:gd name="f182" fmla="*/ 1139 f132 1"/>
              <a:gd name="f183" fmla="*/ 1138 f132 1"/>
              <a:gd name="f184" fmla="*/ 1136 f132 1"/>
              <a:gd name="f185" fmla="*/ 1133 f132 1"/>
              <a:gd name="f186" fmla="*/ 1128 f132 1"/>
              <a:gd name="f187" fmla="*/ 1123 f132 1"/>
              <a:gd name="f188" fmla="*/ f133 1 f3"/>
              <a:gd name="f189" fmla="*/ f136 1 1139"/>
              <a:gd name="f190" fmla="*/ f137 1 1237"/>
              <a:gd name="f191" fmla="*/ f138 1 1139"/>
              <a:gd name="f192" fmla="*/ f139 1 1237"/>
              <a:gd name="f193" fmla="*/ f140 1 1139"/>
              <a:gd name="f194" fmla="*/ f141 1 1237"/>
              <a:gd name="f195" fmla="*/ f142 1 1139"/>
              <a:gd name="f196" fmla="*/ f143 1 1237"/>
              <a:gd name="f197" fmla="*/ f144 1 1139"/>
              <a:gd name="f198" fmla="*/ f145 1 1237"/>
              <a:gd name="f199" fmla="*/ f146 1 1139"/>
              <a:gd name="f200" fmla="*/ f147 1 1237"/>
              <a:gd name="f201" fmla="*/ f148 1 1139"/>
              <a:gd name="f202" fmla="*/ f149 1 1237"/>
              <a:gd name="f203" fmla="*/ f150 1 1139"/>
              <a:gd name="f204" fmla="*/ f151 1 1237"/>
              <a:gd name="f205" fmla="*/ f152 1 1139"/>
              <a:gd name="f206" fmla="*/ f153 1 1237"/>
              <a:gd name="f207" fmla="*/ f154 1 1139"/>
              <a:gd name="f208" fmla="*/ f155 1 1237"/>
              <a:gd name="f209" fmla="*/ f156 1 1139"/>
              <a:gd name="f210" fmla="*/ f157 1 1237"/>
              <a:gd name="f211" fmla="*/ f158 1 1139"/>
              <a:gd name="f212" fmla="*/ f159 1 1237"/>
              <a:gd name="f213" fmla="*/ f160 1 1139"/>
              <a:gd name="f214" fmla="*/ f161 1 1237"/>
              <a:gd name="f215" fmla="*/ f162 1 1139"/>
              <a:gd name="f216" fmla="*/ f163 1 1237"/>
              <a:gd name="f217" fmla="*/ f164 1 1139"/>
              <a:gd name="f218" fmla="*/ f165 1 1139"/>
              <a:gd name="f219" fmla="*/ f166 1 1237"/>
              <a:gd name="f220" fmla="*/ f167 1 1139"/>
              <a:gd name="f221" fmla="*/ f168 1 1237"/>
              <a:gd name="f222" fmla="*/ f169 1 1139"/>
              <a:gd name="f223" fmla="*/ f170 1 1139"/>
              <a:gd name="f224" fmla="*/ f171 1 1237"/>
              <a:gd name="f225" fmla="*/ f172 1 1139"/>
              <a:gd name="f226" fmla="*/ f173 1 1237"/>
              <a:gd name="f227" fmla="*/ f174 1 1139"/>
              <a:gd name="f228" fmla="*/ f175 1 1237"/>
              <a:gd name="f229" fmla="*/ f176 1 1139"/>
              <a:gd name="f230" fmla="*/ f177 1 1237"/>
              <a:gd name="f231" fmla="*/ f178 1 1139"/>
              <a:gd name="f232" fmla="*/ f179 1 1237"/>
              <a:gd name="f233" fmla="*/ f180 1 1237"/>
              <a:gd name="f234" fmla="*/ f181 1 1237"/>
              <a:gd name="f235" fmla="*/ f182 1 1139"/>
              <a:gd name="f236" fmla="*/ f183 1 1139"/>
              <a:gd name="f237" fmla="*/ f184 1 1139"/>
              <a:gd name="f238" fmla="*/ f185 1 1139"/>
              <a:gd name="f239" fmla="*/ f186 1 1139"/>
              <a:gd name="f240" fmla="*/ f187 1 1139"/>
              <a:gd name="f241" fmla="*/ 0 1 f134"/>
              <a:gd name="f242" fmla="*/ f7 1 f134"/>
              <a:gd name="f243" fmla="*/ 0 1 f135"/>
              <a:gd name="f244" fmla="*/ f8 1 f135"/>
              <a:gd name="f245" fmla="+- f188 0 f1"/>
              <a:gd name="f246" fmla="*/ f189 1 f134"/>
              <a:gd name="f247" fmla="*/ f190 1 f135"/>
              <a:gd name="f248" fmla="*/ f191 1 f134"/>
              <a:gd name="f249" fmla="*/ f192 1 f135"/>
              <a:gd name="f250" fmla="*/ f193 1 f134"/>
              <a:gd name="f251" fmla="*/ f194 1 f135"/>
              <a:gd name="f252" fmla="*/ f195 1 f134"/>
              <a:gd name="f253" fmla="*/ f196 1 f135"/>
              <a:gd name="f254" fmla="*/ f197 1 f134"/>
              <a:gd name="f255" fmla="*/ f198 1 f135"/>
              <a:gd name="f256" fmla="*/ f199 1 f134"/>
              <a:gd name="f257" fmla="*/ f200 1 f135"/>
              <a:gd name="f258" fmla="*/ f201 1 f134"/>
              <a:gd name="f259" fmla="*/ f202 1 f135"/>
              <a:gd name="f260" fmla="*/ f203 1 f134"/>
              <a:gd name="f261" fmla="*/ f204 1 f135"/>
              <a:gd name="f262" fmla="*/ f205 1 f134"/>
              <a:gd name="f263" fmla="*/ f206 1 f135"/>
              <a:gd name="f264" fmla="*/ f207 1 f134"/>
              <a:gd name="f265" fmla="*/ f208 1 f135"/>
              <a:gd name="f266" fmla="*/ f209 1 f134"/>
              <a:gd name="f267" fmla="*/ f210 1 f135"/>
              <a:gd name="f268" fmla="*/ f211 1 f134"/>
              <a:gd name="f269" fmla="*/ f212 1 f135"/>
              <a:gd name="f270" fmla="*/ f213 1 f134"/>
              <a:gd name="f271" fmla="*/ f214 1 f135"/>
              <a:gd name="f272" fmla="*/ f215 1 f134"/>
              <a:gd name="f273" fmla="*/ f216 1 f135"/>
              <a:gd name="f274" fmla="*/ f217 1 f134"/>
              <a:gd name="f275" fmla="*/ f218 1 f134"/>
              <a:gd name="f276" fmla="*/ f219 1 f135"/>
              <a:gd name="f277" fmla="*/ f220 1 f134"/>
              <a:gd name="f278" fmla="*/ f221 1 f135"/>
              <a:gd name="f279" fmla="*/ f222 1 f134"/>
              <a:gd name="f280" fmla="*/ f223 1 f134"/>
              <a:gd name="f281" fmla="*/ f224 1 f135"/>
              <a:gd name="f282" fmla="*/ f225 1 f134"/>
              <a:gd name="f283" fmla="*/ f226 1 f135"/>
              <a:gd name="f284" fmla="*/ f227 1 f134"/>
              <a:gd name="f285" fmla="*/ f228 1 f135"/>
              <a:gd name="f286" fmla="*/ f229 1 f134"/>
              <a:gd name="f287" fmla="*/ f230 1 f135"/>
              <a:gd name="f288" fmla="*/ f231 1 f134"/>
              <a:gd name="f289" fmla="*/ f232 1 f135"/>
              <a:gd name="f290" fmla="*/ f233 1 f135"/>
              <a:gd name="f291" fmla="*/ f234 1 f135"/>
              <a:gd name="f292" fmla="*/ f235 1 f134"/>
              <a:gd name="f293" fmla="*/ f236 1 f134"/>
              <a:gd name="f294" fmla="*/ f237 1 f134"/>
              <a:gd name="f295" fmla="*/ f238 1 f134"/>
              <a:gd name="f296" fmla="*/ f239 1 f134"/>
              <a:gd name="f297" fmla="*/ f240 1 f134"/>
              <a:gd name="f298" fmla="*/ f241 f129 1"/>
              <a:gd name="f299" fmla="*/ f242 f129 1"/>
              <a:gd name="f300" fmla="*/ f244 f130 1"/>
              <a:gd name="f301" fmla="*/ f243 f130 1"/>
              <a:gd name="f302" fmla="*/ f246 f129 1"/>
              <a:gd name="f303" fmla="*/ f247 f130 1"/>
              <a:gd name="f304" fmla="*/ f248 f129 1"/>
              <a:gd name="f305" fmla="*/ f249 f130 1"/>
              <a:gd name="f306" fmla="*/ f250 f129 1"/>
              <a:gd name="f307" fmla="*/ f251 f130 1"/>
              <a:gd name="f308" fmla="*/ f252 f129 1"/>
              <a:gd name="f309" fmla="*/ f253 f130 1"/>
              <a:gd name="f310" fmla="*/ f254 f129 1"/>
              <a:gd name="f311" fmla="*/ f255 f130 1"/>
              <a:gd name="f312" fmla="*/ f256 f129 1"/>
              <a:gd name="f313" fmla="*/ f257 f130 1"/>
              <a:gd name="f314" fmla="*/ f258 f129 1"/>
              <a:gd name="f315" fmla="*/ f259 f130 1"/>
              <a:gd name="f316" fmla="*/ f260 f129 1"/>
              <a:gd name="f317" fmla="*/ f261 f130 1"/>
              <a:gd name="f318" fmla="*/ f262 f129 1"/>
              <a:gd name="f319" fmla="*/ f263 f130 1"/>
              <a:gd name="f320" fmla="*/ f264 f129 1"/>
              <a:gd name="f321" fmla="*/ f265 f130 1"/>
              <a:gd name="f322" fmla="*/ f266 f129 1"/>
              <a:gd name="f323" fmla="*/ f267 f130 1"/>
              <a:gd name="f324" fmla="*/ f268 f129 1"/>
              <a:gd name="f325" fmla="*/ f269 f130 1"/>
              <a:gd name="f326" fmla="*/ f270 f129 1"/>
              <a:gd name="f327" fmla="*/ f271 f130 1"/>
              <a:gd name="f328" fmla="*/ f272 f129 1"/>
              <a:gd name="f329" fmla="*/ f273 f130 1"/>
              <a:gd name="f330" fmla="*/ f274 f129 1"/>
              <a:gd name="f331" fmla="*/ f275 f129 1"/>
              <a:gd name="f332" fmla="*/ f276 f130 1"/>
              <a:gd name="f333" fmla="*/ f277 f129 1"/>
              <a:gd name="f334" fmla="*/ f278 f130 1"/>
              <a:gd name="f335" fmla="*/ f279 f129 1"/>
              <a:gd name="f336" fmla="*/ f280 f129 1"/>
              <a:gd name="f337" fmla="*/ f281 f130 1"/>
              <a:gd name="f338" fmla="*/ f282 f129 1"/>
              <a:gd name="f339" fmla="*/ f283 f130 1"/>
              <a:gd name="f340" fmla="*/ f284 f129 1"/>
              <a:gd name="f341" fmla="*/ f285 f130 1"/>
              <a:gd name="f342" fmla="*/ f286 f129 1"/>
              <a:gd name="f343" fmla="*/ f287 f130 1"/>
              <a:gd name="f344" fmla="*/ f288 f129 1"/>
              <a:gd name="f345" fmla="*/ f289 f130 1"/>
              <a:gd name="f346" fmla="*/ f290 f130 1"/>
              <a:gd name="f347" fmla="*/ f291 f130 1"/>
              <a:gd name="f348" fmla="*/ f292 f129 1"/>
              <a:gd name="f349" fmla="*/ f293 f129 1"/>
              <a:gd name="f350" fmla="*/ f294 f129 1"/>
              <a:gd name="f351" fmla="*/ f295 f129 1"/>
              <a:gd name="f352" fmla="*/ f296 f129 1"/>
              <a:gd name="f353" fmla="*/ f297 f1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5">
                <a:pos x="f302" y="f303"/>
              </a:cxn>
              <a:cxn ang="f245">
                <a:pos x="f304" y="f305"/>
              </a:cxn>
              <a:cxn ang="f245">
                <a:pos x="f306" y="f307"/>
              </a:cxn>
              <a:cxn ang="f245">
                <a:pos x="f308" y="f309"/>
              </a:cxn>
              <a:cxn ang="f245">
                <a:pos x="f310" y="f311"/>
              </a:cxn>
              <a:cxn ang="f245">
                <a:pos x="f312" y="f313"/>
              </a:cxn>
              <a:cxn ang="f245">
                <a:pos x="f314" y="f315"/>
              </a:cxn>
              <a:cxn ang="f245">
                <a:pos x="f316" y="f317"/>
              </a:cxn>
              <a:cxn ang="f245">
                <a:pos x="f318" y="f319"/>
              </a:cxn>
              <a:cxn ang="f245">
                <a:pos x="f320" y="f321"/>
              </a:cxn>
              <a:cxn ang="f245">
                <a:pos x="f322" y="f323"/>
              </a:cxn>
              <a:cxn ang="f245">
                <a:pos x="f324" y="f325"/>
              </a:cxn>
              <a:cxn ang="f245">
                <a:pos x="f326" y="f327"/>
              </a:cxn>
              <a:cxn ang="f245">
                <a:pos x="f328" y="f329"/>
              </a:cxn>
              <a:cxn ang="f245">
                <a:pos x="f330" y="f327"/>
              </a:cxn>
              <a:cxn ang="f245">
                <a:pos x="f308" y="f323"/>
              </a:cxn>
              <a:cxn ang="f245">
                <a:pos x="f331" y="f332"/>
              </a:cxn>
              <a:cxn ang="f245">
                <a:pos x="f333" y="f334"/>
              </a:cxn>
              <a:cxn ang="f245">
                <a:pos x="f335" y="f317"/>
              </a:cxn>
              <a:cxn ang="f245">
                <a:pos x="f336" y="f337"/>
              </a:cxn>
              <a:cxn ang="f245">
                <a:pos x="f338" y="f339"/>
              </a:cxn>
              <a:cxn ang="f245">
                <a:pos x="f340" y="f341"/>
              </a:cxn>
              <a:cxn ang="f245">
                <a:pos x="f342" y="f343"/>
              </a:cxn>
              <a:cxn ang="f245">
                <a:pos x="f344" y="f345"/>
              </a:cxn>
              <a:cxn ang="f245">
                <a:pos x="f344" y="f346"/>
              </a:cxn>
              <a:cxn ang="f245">
                <a:pos x="f328" y="f347"/>
              </a:cxn>
              <a:cxn ang="f245">
                <a:pos x="f348" y="f346"/>
              </a:cxn>
              <a:cxn ang="f245">
                <a:pos x="f349" y="f345"/>
              </a:cxn>
              <a:cxn ang="f245">
                <a:pos x="f350" y="f343"/>
              </a:cxn>
              <a:cxn ang="f245">
                <a:pos x="f351" y="f341"/>
              </a:cxn>
              <a:cxn ang="f245">
                <a:pos x="f352" y="f339"/>
              </a:cxn>
              <a:cxn ang="f245">
                <a:pos x="f353" y="f337"/>
              </a:cxn>
              <a:cxn ang="f245">
                <a:pos x="f316" y="f317"/>
              </a:cxn>
            </a:cxnLst>
            <a:rect l="f298" t="f301" r="f299" b="f300"/>
            <a:pathLst>
              <a:path w="1139" h="1237">
                <a:moveTo>
                  <a:pt x="f9" y="f10"/>
                </a:move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3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moveTo>
                  <a:pt x="f28" y="f29"/>
                </a:moveTo>
                <a:cubicBezTo>
                  <a:pt x="f30" y="f31"/>
                  <a:pt x="f32" y="f6"/>
                  <a:pt x="f33" y="f34"/>
                </a:cubicBezTo>
                <a:cubicBezTo>
                  <a:pt x="f35" y="f36"/>
                  <a:pt x="f37" y="f2"/>
                  <a:pt x="f38" y="f39"/>
                </a:cubicBezTo>
                <a:moveTo>
                  <a:pt x="f40" y="f41"/>
                </a:moveTo>
                <a:cubicBezTo>
                  <a:pt x="f42" y="f8"/>
                  <a:pt x="f43" y="f44"/>
                  <a:pt x="f45" y="f46"/>
                </a:cubicBezTo>
                <a:cubicBezTo>
                  <a:pt x="f43" y="f47"/>
                  <a:pt x="f48" y="f49"/>
                  <a:pt x="f50" y="f51"/>
                </a:cubicBezTo>
                <a:cubicBezTo>
                  <a:pt x="f52" y="f53"/>
                  <a:pt x="f54" y="f55"/>
                  <a:pt x="f56" y="f57"/>
                </a:cubicBezTo>
                <a:cubicBezTo>
                  <a:pt x="f58" y="f28"/>
                  <a:pt x="f59" y="f60"/>
                  <a:pt x="f55" y="f61"/>
                </a:cubicBezTo>
                <a:cubicBezTo>
                  <a:pt x="f62" y="f63"/>
                  <a:pt x="f64" y="f65"/>
                  <a:pt x="f64" y="f66"/>
                </a:cubicBezTo>
                <a:cubicBezTo>
                  <a:pt x="f64" y="f67"/>
                  <a:pt x="f68" y="f69"/>
                  <a:pt x="f70" y="f69"/>
                </a:cubicBezTo>
                <a:cubicBezTo>
                  <a:pt x="f71" y="f69"/>
                  <a:pt x="f72" y="f67"/>
                  <a:pt x="f72" y="f66"/>
                </a:cubicBezTo>
                <a:cubicBezTo>
                  <a:pt x="f72" y="f63"/>
                  <a:pt x="f73" y="f60"/>
                  <a:pt x="f26" y="f57"/>
                </a:cubicBezTo>
                <a:cubicBezTo>
                  <a:pt x="f74" y="f53"/>
                  <a:pt x="f75" y="f76"/>
                  <a:pt x="f77" y="f78"/>
                </a:cubicBezTo>
                <a:cubicBezTo>
                  <a:pt x="f79" y="f80"/>
                  <a:pt x="f81" y="f44"/>
                  <a:pt x="f82" y="f83"/>
                </a:cubicBezTo>
                <a:cubicBezTo>
                  <a:pt x="f84" y="f85"/>
                  <a:pt x="f86" y="f87"/>
                  <a:pt x="f88" y="f41"/>
                </a:cubicBezTo>
                <a:cubicBezTo>
                  <a:pt x="f89" y="f90"/>
                  <a:pt x="f89" y="f91"/>
                  <a:pt x="f92" y="f93"/>
                </a:cubicBezTo>
                <a:cubicBezTo>
                  <a:pt x="f94" y="f95"/>
                  <a:pt x="f96" y="f97"/>
                  <a:pt x="f98" y="f99"/>
                </a:cubicBezTo>
                <a:cubicBezTo>
                  <a:pt x="f100" y="f101"/>
                  <a:pt x="f102" y="f103"/>
                  <a:pt x="f104" y="f105"/>
                </a:cubicBezTo>
                <a:cubicBezTo>
                  <a:pt x="f106" y="f107"/>
                  <a:pt x="f108" y="f52"/>
                  <a:pt x="f109" y="f110"/>
                </a:cubicBezTo>
                <a:cubicBezTo>
                  <a:pt x="f111" y="f112"/>
                  <a:pt x="f111" y="f113"/>
                  <a:pt x="f6" y="f114"/>
                </a:cubicBezTo>
                <a:cubicBezTo>
                  <a:pt x="f6" y="f61"/>
                  <a:pt x="f6" y="f115"/>
                  <a:pt x="f6" y="f116"/>
                </a:cubicBezTo>
                <a:cubicBezTo>
                  <a:pt x="f6" y="f117"/>
                  <a:pt x="f118" y="f119"/>
                  <a:pt x="f70" y="f119"/>
                </a:cubicBezTo>
                <a:cubicBezTo>
                  <a:pt x="f120" y="f119"/>
                  <a:pt x="f7" y="f117"/>
                  <a:pt x="f7" y="f116"/>
                </a:cubicBezTo>
                <a:cubicBezTo>
                  <a:pt x="f7" y="f115"/>
                  <a:pt x="f7" y="f61"/>
                  <a:pt x="f121" y="f114"/>
                </a:cubicBezTo>
                <a:cubicBezTo>
                  <a:pt x="f121" y="f113"/>
                  <a:pt x="f122" y="f112"/>
                  <a:pt x="f123" y="f110"/>
                </a:cubicBezTo>
                <a:cubicBezTo>
                  <a:pt x="f124" y="f52"/>
                  <a:pt x="f46" y="f107"/>
                  <a:pt x="f125" y="f105"/>
                </a:cubicBezTo>
                <a:cubicBezTo>
                  <a:pt x="f80" y="f103"/>
                  <a:pt x="f90" y="f101"/>
                  <a:pt x="f126" y="f99"/>
                </a:cubicBezTo>
                <a:cubicBezTo>
                  <a:pt x="f127" y="f97"/>
                  <a:pt x="f78" y="f95"/>
                  <a:pt x="f47" y="f93"/>
                </a:cubicBezTo>
                <a:cubicBezTo>
                  <a:pt x="f91" y="f91"/>
                  <a:pt x="f91" y="f126"/>
                  <a:pt x="f40" y="f41"/>
                </a:cubicBezTo>
                <a:close/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0" name="Freeform 223"/>
          <p:cNvSpPr/>
          <p:nvPr/>
        </p:nvSpPr>
        <p:spPr>
          <a:xfrm>
            <a:off x="6987241" y="2528105"/>
            <a:ext cx="341052" cy="482629"/>
          </a:xfrm>
          <a:custGeom>
            <a:avLst/>
            <a:gdLst>
              <a:gd name="f0" fmla="val 10800000"/>
              <a:gd name="f1" fmla="val 5400000"/>
              <a:gd name="f2" fmla="val 360"/>
              <a:gd name="f3" fmla="val 180"/>
              <a:gd name="f4" fmla="val w"/>
              <a:gd name="f5" fmla="val h"/>
              <a:gd name="f6" fmla="val 0"/>
              <a:gd name="f7" fmla="val 257"/>
              <a:gd name="f8" fmla="val 3"/>
              <a:gd name="f9" fmla="val 332"/>
              <a:gd name="f10" fmla="val 35"/>
              <a:gd name="f11" fmla="val 230"/>
              <a:gd name="f12" fmla="val 28"/>
              <a:gd name="f13" fmla="val 200"/>
              <a:gd name="f14" fmla="val 124"/>
              <a:gd name="f15" fmla="val 67"/>
              <a:gd name="f16" fmla="val 101"/>
              <a:gd name="f17" fmla="val 72"/>
              <a:gd name="f18" fmla="val 1"/>
              <a:gd name="f19" fmla="val 89"/>
              <a:gd name="f20" fmla="val 127"/>
              <a:gd name="f21" fmla="val 49"/>
              <a:gd name="f22" fmla="val 129"/>
              <a:gd name="f23" fmla="val 66"/>
              <a:gd name="f24" fmla="val 140"/>
              <a:gd name="f25" fmla="val 90"/>
              <a:gd name="f26" fmla="val 161"/>
              <a:gd name="f27" fmla="val 110"/>
              <a:gd name="f28" fmla="val 171"/>
              <a:gd name="f29" fmla="val 135"/>
              <a:gd name="f30" fmla="val 196"/>
              <a:gd name="f31" fmla="val 156"/>
              <a:gd name="f32" fmla="val 229"/>
              <a:gd name="f33" fmla="val 195"/>
              <a:gd name="f34" fmla="val 211"/>
              <a:gd name="f35" fmla="+- 0 0 -90"/>
              <a:gd name="f36" fmla="*/ f4 1 257"/>
              <a:gd name="f37" fmla="*/ f5 1 360"/>
              <a:gd name="f38" fmla="+- f2 0 f6"/>
              <a:gd name="f39" fmla="+- f7 0 f6"/>
              <a:gd name="f40" fmla="*/ f35 f0 1"/>
              <a:gd name="f41" fmla="*/ f39 1 257"/>
              <a:gd name="f42" fmla="*/ f38 1 360"/>
              <a:gd name="f43" fmla="*/ 0 f39 1"/>
              <a:gd name="f44" fmla="*/ 360 f38 1"/>
              <a:gd name="f45" fmla="*/ 28 f39 1"/>
              <a:gd name="f46" fmla="*/ 200 f38 1"/>
              <a:gd name="f47" fmla="*/ 72 f39 1"/>
              <a:gd name="f48" fmla="*/ 1 f38 1"/>
              <a:gd name="f49" fmla="*/ 129 f39 1"/>
              <a:gd name="f50" fmla="*/ 66 f38 1"/>
              <a:gd name="f51" fmla="*/ 171 f39 1"/>
              <a:gd name="f52" fmla="*/ 135 f38 1"/>
              <a:gd name="f53" fmla="*/ 257 f39 1"/>
              <a:gd name="f54" fmla="*/ 211 f38 1"/>
              <a:gd name="f55" fmla="*/ f40 1 f3"/>
              <a:gd name="f56" fmla="*/ f43 1 257"/>
              <a:gd name="f57" fmla="*/ f44 1 360"/>
              <a:gd name="f58" fmla="*/ f45 1 257"/>
              <a:gd name="f59" fmla="*/ f46 1 360"/>
              <a:gd name="f60" fmla="*/ f47 1 257"/>
              <a:gd name="f61" fmla="*/ f48 1 360"/>
              <a:gd name="f62" fmla="*/ f49 1 257"/>
              <a:gd name="f63" fmla="*/ f50 1 360"/>
              <a:gd name="f64" fmla="*/ f51 1 257"/>
              <a:gd name="f65" fmla="*/ f52 1 360"/>
              <a:gd name="f66" fmla="*/ f53 1 257"/>
              <a:gd name="f67" fmla="*/ f54 1 360"/>
              <a:gd name="f68" fmla="*/ 0 1 f41"/>
              <a:gd name="f69" fmla="*/ f7 1 f41"/>
              <a:gd name="f70" fmla="*/ 0 1 f42"/>
              <a:gd name="f71" fmla="*/ f2 1 f42"/>
              <a:gd name="f72" fmla="+- f55 0 f1"/>
              <a:gd name="f73" fmla="*/ f56 1 f41"/>
              <a:gd name="f74" fmla="*/ f57 1 f42"/>
              <a:gd name="f75" fmla="*/ f58 1 f41"/>
              <a:gd name="f76" fmla="*/ f59 1 f42"/>
              <a:gd name="f77" fmla="*/ f60 1 f41"/>
              <a:gd name="f78" fmla="*/ f61 1 f42"/>
              <a:gd name="f79" fmla="*/ f62 1 f41"/>
              <a:gd name="f80" fmla="*/ f63 1 f42"/>
              <a:gd name="f81" fmla="*/ f64 1 f41"/>
              <a:gd name="f82" fmla="*/ f65 1 f42"/>
              <a:gd name="f83" fmla="*/ f66 1 f41"/>
              <a:gd name="f84" fmla="*/ f67 1 f42"/>
              <a:gd name="f85" fmla="*/ f68 f36 1"/>
              <a:gd name="f86" fmla="*/ f69 f36 1"/>
              <a:gd name="f87" fmla="*/ f71 f37 1"/>
              <a:gd name="f88" fmla="*/ f70 f37 1"/>
              <a:gd name="f89" fmla="*/ f73 f36 1"/>
              <a:gd name="f90" fmla="*/ f74 f37 1"/>
              <a:gd name="f91" fmla="*/ f75 f36 1"/>
              <a:gd name="f92" fmla="*/ f76 f37 1"/>
              <a:gd name="f93" fmla="*/ f77 f36 1"/>
              <a:gd name="f94" fmla="*/ f78 f37 1"/>
              <a:gd name="f95" fmla="*/ f79 f36 1"/>
              <a:gd name="f96" fmla="*/ f80 f37 1"/>
              <a:gd name="f97" fmla="*/ f81 f36 1"/>
              <a:gd name="f98" fmla="*/ f82 f37 1"/>
              <a:gd name="f99" fmla="*/ f83 f36 1"/>
              <a:gd name="f100" fmla="*/ f84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2">
                <a:pos x="f89" y="f90"/>
              </a:cxn>
              <a:cxn ang="f72">
                <a:pos x="f91" y="f92"/>
              </a:cxn>
              <a:cxn ang="f72">
                <a:pos x="f93" y="f94"/>
              </a:cxn>
              <a:cxn ang="f72">
                <a:pos x="f95" y="f96"/>
              </a:cxn>
              <a:cxn ang="f72">
                <a:pos x="f97" y="f98"/>
              </a:cxn>
              <a:cxn ang="f72">
                <a:pos x="f99" y="f100"/>
              </a:cxn>
            </a:cxnLst>
            <a:rect l="f85" t="f88" r="f86" b="f87"/>
            <a:pathLst>
              <a:path w="257" h="360">
                <a:moveTo>
                  <a:pt x="f6" y="f2"/>
                </a:moveTo>
                <a:cubicBezTo>
                  <a:pt x="f8" y="f9"/>
                  <a:pt x="f10" y="f11"/>
                  <a:pt x="f12" y="f13"/>
                </a:cubicBezTo>
                <a:cubicBezTo>
                  <a:pt x="f12" y="f14"/>
                  <a:pt x="f15" y="f16"/>
                  <a:pt x="f17" y="f18"/>
                </a:cubicBezTo>
                <a:cubicBezTo>
                  <a:pt x="f19" y="f6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cubicBezTo>
                  <a:pt x="f30" y="f31"/>
                  <a:pt x="f32" y="f33"/>
                  <a:pt x="f7" y="f34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1" name="Freeform 224"/>
          <p:cNvSpPr/>
          <p:nvPr/>
        </p:nvSpPr>
        <p:spPr>
          <a:xfrm>
            <a:off x="7669356" y="2483053"/>
            <a:ext cx="431148" cy="5083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21"/>
              <a:gd name="f7" fmla="val 376"/>
              <a:gd name="f8" fmla="val 318"/>
              <a:gd name="f9" fmla="val 348"/>
              <a:gd name="f10" fmla="val 283"/>
              <a:gd name="f11" fmla="val 230"/>
              <a:gd name="f12" fmla="val 291"/>
              <a:gd name="f13" fmla="val 200"/>
              <a:gd name="f14" fmla="val 290"/>
              <a:gd name="f15" fmla="val 124"/>
              <a:gd name="f16" fmla="val 251"/>
              <a:gd name="f17" fmla="val 101"/>
              <a:gd name="f18" fmla="val 247"/>
              <a:gd name="f19" fmla="val 1"/>
              <a:gd name="f20" fmla="val 229"/>
              <a:gd name="f21" fmla="val 191"/>
              <a:gd name="f22" fmla="val 49"/>
              <a:gd name="f23" fmla="val 189"/>
              <a:gd name="f24" fmla="val 66"/>
              <a:gd name="f25" fmla="val 179"/>
              <a:gd name="f26" fmla="val 90"/>
              <a:gd name="f27" fmla="val 157"/>
              <a:gd name="f28" fmla="val 110"/>
              <a:gd name="f29" fmla="val 148"/>
              <a:gd name="f30" fmla="val 135"/>
              <a:gd name="f31" fmla="val 123"/>
              <a:gd name="f32" fmla="val 156"/>
              <a:gd name="f33" fmla="val 28"/>
              <a:gd name="f34" fmla="val 201"/>
              <a:gd name="f35" fmla="val 217"/>
              <a:gd name="f36" fmla="+- 0 0 -90"/>
              <a:gd name="f37" fmla="*/ f3 1 321"/>
              <a:gd name="f38" fmla="*/ f4 1 376"/>
              <a:gd name="f39" fmla="+- f7 0 f5"/>
              <a:gd name="f40" fmla="+- f6 0 f5"/>
              <a:gd name="f41" fmla="*/ f36 f0 1"/>
              <a:gd name="f42" fmla="*/ f40 1 321"/>
              <a:gd name="f43" fmla="*/ f39 1 376"/>
              <a:gd name="f44" fmla="*/ 321 f40 1"/>
              <a:gd name="f45" fmla="*/ 376 f39 1"/>
              <a:gd name="f46" fmla="*/ 291 f40 1"/>
              <a:gd name="f47" fmla="*/ 200 f39 1"/>
              <a:gd name="f48" fmla="*/ 247 f40 1"/>
              <a:gd name="f49" fmla="*/ 1 f39 1"/>
              <a:gd name="f50" fmla="*/ 189 f40 1"/>
              <a:gd name="f51" fmla="*/ 66 f39 1"/>
              <a:gd name="f52" fmla="*/ 148 f40 1"/>
              <a:gd name="f53" fmla="*/ 135 f39 1"/>
              <a:gd name="f54" fmla="*/ 0 f40 1"/>
              <a:gd name="f55" fmla="*/ 217 f39 1"/>
              <a:gd name="f56" fmla="*/ f41 1 f2"/>
              <a:gd name="f57" fmla="*/ f44 1 321"/>
              <a:gd name="f58" fmla="*/ f45 1 376"/>
              <a:gd name="f59" fmla="*/ f46 1 321"/>
              <a:gd name="f60" fmla="*/ f47 1 376"/>
              <a:gd name="f61" fmla="*/ f48 1 321"/>
              <a:gd name="f62" fmla="*/ f49 1 376"/>
              <a:gd name="f63" fmla="*/ f50 1 321"/>
              <a:gd name="f64" fmla="*/ f51 1 376"/>
              <a:gd name="f65" fmla="*/ f52 1 321"/>
              <a:gd name="f66" fmla="*/ f53 1 376"/>
              <a:gd name="f67" fmla="*/ f54 1 321"/>
              <a:gd name="f68" fmla="*/ f55 1 376"/>
              <a:gd name="f69" fmla="*/ 0 1 f42"/>
              <a:gd name="f70" fmla="*/ f6 1 f42"/>
              <a:gd name="f71" fmla="*/ 0 1 f43"/>
              <a:gd name="f72" fmla="*/ f7 1 f43"/>
              <a:gd name="f73" fmla="+- f56 0 f1"/>
              <a:gd name="f74" fmla="*/ f57 1 f42"/>
              <a:gd name="f75" fmla="*/ f58 1 f43"/>
              <a:gd name="f76" fmla="*/ f59 1 f42"/>
              <a:gd name="f77" fmla="*/ f60 1 f43"/>
              <a:gd name="f78" fmla="*/ f61 1 f42"/>
              <a:gd name="f79" fmla="*/ f62 1 f43"/>
              <a:gd name="f80" fmla="*/ f63 1 f42"/>
              <a:gd name="f81" fmla="*/ f64 1 f43"/>
              <a:gd name="f82" fmla="*/ f65 1 f42"/>
              <a:gd name="f83" fmla="*/ f66 1 f43"/>
              <a:gd name="f84" fmla="*/ f67 1 f42"/>
              <a:gd name="f85" fmla="*/ f68 1 f43"/>
              <a:gd name="f86" fmla="*/ f69 f37 1"/>
              <a:gd name="f87" fmla="*/ f70 f37 1"/>
              <a:gd name="f88" fmla="*/ f72 f38 1"/>
              <a:gd name="f89" fmla="*/ f71 f38 1"/>
              <a:gd name="f90" fmla="*/ f74 f37 1"/>
              <a:gd name="f91" fmla="*/ f75 f38 1"/>
              <a:gd name="f92" fmla="*/ f76 f37 1"/>
              <a:gd name="f93" fmla="*/ f77 f38 1"/>
              <a:gd name="f94" fmla="*/ f78 f37 1"/>
              <a:gd name="f95" fmla="*/ f79 f38 1"/>
              <a:gd name="f96" fmla="*/ f80 f37 1"/>
              <a:gd name="f97" fmla="*/ f81 f38 1"/>
              <a:gd name="f98" fmla="*/ f82 f37 1"/>
              <a:gd name="f99" fmla="*/ f83 f38 1"/>
              <a:gd name="f100" fmla="*/ f84 f37 1"/>
              <a:gd name="f101" fmla="*/ f85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3">
                <a:pos x="f90" y="f91"/>
              </a:cxn>
              <a:cxn ang="f73">
                <a:pos x="f92" y="f93"/>
              </a:cxn>
              <a:cxn ang="f73">
                <a:pos x="f94" y="f95"/>
              </a:cxn>
              <a:cxn ang="f73">
                <a:pos x="f96" y="f97"/>
              </a:cxn>
              <a:cxn ang="f73">
                <a:pos x="f98" y="f99"/>
              </a:cxn>
              <a:cxn ang="f73">
                <a:pos x="f100" y="f101"/>
              </a:cxn>
            </a:cxnLst>
            <a:rect l="f86" t="f89" r="f87" b="f88"/>
            <a:pathLst>
              <a:path w="321" h="376">
                <a:moveTo>
                  <a:pt x="f6" y="f7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5"/>
                  <a:pt x="f21" y="f22"/>
                  <a:pt x="f23" y="f24"/>
                </a:cubicBezTo>
                <a:cubicBezTo>
                  <a:pt x="f25" y="f26"/>
                  <a:pt x="f27" y="f28"/>
                  <a:pt x="f29" y="f30"/>
                </a:cubicBezTo>
                <a:cubicBezTo>
                  <a:pt x="f31" y="f32"/>
                  <a:pt x="f33" y="f34"/>
                  <a:pt x="f5" y="f35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2" name="Freeform 84"/>
          <p:cNvSpPr/>
          <p:nvPr/>
        </p:nvSpPr>
        <p:spPr>
          <a:xfrm>
            <a:off x="3686101" y="2161303"/>
            <a:ext cx="2110672" cy="18597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6"/>
              <a:gd name="f7" fmla="val 1389"/>
              <a:gd name="f8" fmla="val 341"/>
              <a:gd name="f9" fmla="val 755"/>
              <a:gd name="f10" fmla="val 242"/>
              <a:gd name="f11" fmla="val 756"/>
              <a:gd name="f12" fmla="val 177"/>
              <a:gd name="f13" fmla="val 671"/>
              <a:gd name="f14" fmla="val 113"/>
              <a:gd name="f15" fmla="val 608"/>
              <a:gd name="f16" fmla="val 84"/>
              <a:gd name="f17" fmla="val 550"/>
              <a:gd name="f18" fmla="val 497"/>
              <a:gd name="f19" fmla="val 4"/>
              <a:gd name="f20" fmla="val 433"/>
              <a:gd name="f21" fmla="val 35"/>
              <a:gd name="f22" fmla="val 380"/>
              <a:gd name="f23" fmla="val 151"/>
              <a:gd name="f24" fmla="val 417"/>
              <a:gd name="f25" fmla="val 214"/>
              <a:gd name="f26" fmla="val 399"/>
              <a:gd name="f27" fmla="val 292"/>
              <a:gd name="f28" fmla="val 391"/>
              <a:gd name="f29" fmla="val 372"/>
              <a:gd name="f30" fmla="val 434"/>
              <a:gd name="f31" fmla="val 413"/>
              <a:gd name="f32" fmla="val 501"/>
              <a:gd name="f33" fmla="val 469"/>
              <a:gd name="f34" fmla="val 562"/>
              <a:gd name="f35" fmla="val 500"/>
              <a:gd name="f36" fmla="val 507"/>
              <a:gd name="f37" fmla="val 514"/>
              <a:gd name="f38" fmla="val 423"/>
              <a:gd name="f39" fmla="val 528"/>
              <a:gd name="f40" fmla="val 332"/>
              <a:gd name="f41" fmla="val 517"/>
              <a:gd name="f42" fmla="val 241"/>
              <a:gd name="f43" fmla="val 520"/>
              <a:gd name="f44" fmla="val 150"/>
              <a:gd name="f45" fmla="val 68"/>
              <a:gd name="f46" fmla="val 603"/>
              <a:gd name="f47" fmla="val 17"/>
              <a:gd name="f48" fmla="val 640"/>
              <a:gd name="f49" fmla="val 91"/>
              <a:gd name="f50" fmla="val 680"/>
              <a:gd name="f51" fmla="val 145"/>
              <a:gd name="f52" fmla="val 629"/>
              <a:gd name="f53" fmla="val 218"/>
              <a:gd name="f54" fmla="val 653"/>
              <a:gd name="f55" fmla="val 276"/>
              <a:gd name="f56" fmla="val 663"/>
              <a:gd name="f57" fmla="val 338"/>
              <a:gd name="f58" fmla="val 728"/>
              <a:gd name="f59" fmla="val 383"/>
              <a:gd name="f60" fmla="val 789"/>
              <a:gd name="f61" fmla="val 361"/>
              <a:gd name="f62" fmla="val 873"/>
              <a:gd name="f63" fmla="val 337"/>
              <a:gd name="f64" fmla="val 921"/>
              <a:gd name="f65" fmla="val 238"/>
              <a:gd name="f66" fmla="val 896"/>
              <a:gd name="f67" fmla="val 156"/>
              <a:gd name="f68" fmla="val 894"/>
              <a:gd name="f69" fmla="val 976"/>
              <a:gd name="f70" fmla="val 1019"/>
              <a:gd name="f71" fmla="val 80"/>
              <a:gd name="f72" fmla="val 1040"/>
              <a:gd name="f73" fmla="val 161"/>
              <a:gd name="f74" fmla="val 1000"/>
              <a:gd name="f75" fmla="val 244"/>
              <a:gd name="f76" fmla="val 1025"/>
              <a:gd name="f77" fmla="val 325"/>
              <a:gd name="f78" fmla="val 1041"/>
              <a:gd name="f79" fmla="val 387"/>
              <a:gd name="f80" fmla="val 1016"/>
              <a:gd name="f81" fmla="val 512"/>
              <a:gd name="f82" fmla="val 1116"/>
              <a:gd name="f83" fmla="val 503"/>
              <a:gd name="f84" fmla="val 1209"/>
              <a:gd name="f85" fmla="val 496"/>
              <a:gd name="f86" fmla="val 1218"/>
              <a:gd name="f87" fmla="val 412"/>
              <a:gd name="f88" fmla="val 1266"/>
              <a:gd name="f89" fmla="val 390"/>
              <a:gd name="f90" fmla="val 1312"/>
              <a:gd name="f91" fmla="val 359"/>
              <a:gd name="f92" fmla="val 1357"/>
              <a:gd name="f93" fmla="val 356"/>
              <a:gd name="f94" fmla="val 1423"/>
              <a:gd name="f95" fmla="val 351"/>
              <a:gd name="f96" fmla="val 1487"/>
              <a:gd name="f97" fmla="val 346"/>
              <a:gd name="f98" fmla="val 1527"/>
              <a:gd name="f99" fmla="val 468"/>
              <a:gd name="f100" fmla="val 1494"/>
              <a:gd name="f101" fmla="val 551"/>
              <a:gd name="f102" fmla="val 1433"/>
              <a:gd name="f103" fmla="val 620"/>
              <a:gd name="f104" fmla="val 1368"/>
              <a:gd name="f105" fmla="val 1318"/>
              <a:gd name="f106" fmla="val 737"/>
              <a:gd name="f107" fmla="val 1236"/>
              <a:gd name="f108" fmla="val 714"/>
              <a:gd name="f109" fmla="val 1179"/>
              <a:gd name="f110" fmla="val 739"/>
              <a:gd name="f111" fmla="val 219"/>
              <a:gd name="f112" fmla="val 1293"/>
              <a:gd name="f113" fmla="val 262"/>
              <a:gd name="f114" fmla="val 320"/>
              <a:gd name="f115" fmla="val 1294"/>
              <a:gd name="f116" fmla="val 318"/>
              <a:gd name="f117" fmla="val 1286"/>
              <a:gd name="f118" fmla="val 1274"/>
              <a:gd name="f119" fmla="val 305"/>
              <a:gd name="f120" fmla="val 1249"/>
              <a:gd name="f121" fmla="val 300"/>
              <a:gd name="f122" fmla="val 1235"/>
              <a:gd name="f123" fmla="val 295"/>
              <a:gd name="f124" fmla="val 1220"/>
              <a:gd name="f125" fmla="val 291"/>
              <a:gd name="f126" fmla="val 1205"/>
              <a:gd name="f127" fmla="val 288"/>
              <a:gd name="f128" fmla="val 1190"/>
              <a:gd name="f129" fmla="val 285"/>
              <a:gd name="f130" fmla="val 1175"/>
              <a:gd name="f131" fmla="val 282"/>
              <a:gd name="f132" fmla="val 1159"/>
              <a:gd name="f133" fmla="val 281"/>
              <a:gd name="f134" fmla="val 1143"/>
              <a:gd name="f135" fmla="val 279"/>
              <a:gd name="f136" fmla="val 1128"/>
              <a:gd name="f137" fmla="val 278"/>
              <a:gd name="f138" fmla="val 1112"/>
              <a:gd name="f139" fmla="val 1095"/>
              <a:gd name="f140" fmla="val 836"/>
              <a:gd name="f141" fmla="val 498"/>
              <a:gd name="f142" fmla="val 626"/>
              <a:gd name="f143" fmla="val 769"/>
              <a:gd name="f144" fmla="val 1039"/>
              <a:gd name="f145" fmla="val 1259"/>
              <a:gd name="f146" fmla="val 1256"/>
              <a:gd name="f147" fmla="val 1243"/>
              <a:gd name="f148" fmla="val 1232"/>
              <a:gd name="f149" fmla="val 1248"/>
              <a:gd name="f150" fmla="val 1276"/>
              <a:gd name="f151" fmla="val 1217"/>
              <a:gd name="f152" fmla="val 1283"/>
              <a:gd name="f153" fmla="val 1212"/>
              <a:gd name="f154" fmla="val 1301"/>
              <a:gd name="f155" fmla="val 1213"/>
              <a:gd name="f156" fmla="val 1304"/>
              <a:gd name="f157" fmla="val 1258"/>
              <a:gd name="f158" fmla="val 1383"/>
              <a:gd name="f159" fmla="val 1317"/>
              <a:gd name="f160" fmla="val 1323"/>
              <a:gd name="f161" fmla="val 1281"/>
              <a:gd name="f162" fmla="val 1273"/>
              <a:gd name="f163" fmla="val 1325"/>
              <a:gd name="f164" fmla="val 1264"/>
              <a:gd name="f165" fmla="val 1328"/>
              <a:gd name="f166" fmla="val 1255"/>
              <a:gd name="f167" fmla="val 1329"/>
              <a:gd name="f168" fmla="val 1246"/>
              <a:gd name="f169" fmla="val 1331"/>
              <a:gd name="f170" fmla="val 1237"/>
              <a:gd name="f171" fmla="val 1332"/>
              <a:gd name="f172" fmla="val 1228"/>
              <a:gd name="f173" fmla="val 1334"/>
              <a:gd name="f174" fmla="val 1219"/>
              <a:gd name="f175" fmla="val 1336"/>
              <a:gd name="f176" fmla="val 1337"/>
              <a:gd name="f177" fmla="val 1200"/>
              <a:gd name="f178" fmla="val 1338"/>
              <a:gd name="f179" fmla="val 1191"/>
              <a:gd name="f180" fmla="val 1339"/>
              <a:gd name="f181" fmla="val 1182"/>
              <a:gd name="f182" fmla="val 1340"/>
              <a:gd name="f183" fmla="val 1172"/>
              <a:gd name="f184" fmla="val 1341"/>
              <a:gd name="f185" fmla="val 1163"/>
              <a:gd name="f186" fmla="val 1153"/>
              <a:gd name="f187" fmla="val 1342"/>
              <a:gd name="f188" fmla="val 1144"/>
              <a:gd name="f189" fmla="val 1134"/>
              <a:gd name="f190" fmla="val 1125"/>
              <a:gd name="f191" fmla="val 817"/>
              <a:gd name="f192" fmla="val 1085"/>
              <a:gd name="f193" fmla="val 568"/>
              <a:gd name="f194" fmla="val 452"/>
              <a:gd name="f195" fmla="val 195"/>
              <a:gd name="f196" fmla="val 196"/>
              <a:gd name="f197" fmla="val 197"/>
              <a:gd name="f198" fmla="val 198"/>
              <a:gd name="f199" fmla="val 199"/>
              <a:gd name="f200" fmla="val 200"/>
              <a:gd name="f201" fmla="val 202"/>
              <a:gd name="f202" fmla="val 203"/>
              <a:gd name="f203" fmla="val 205"/>
              <a:gd name="f204" fmla="val 207"/>
              <a:gd name="f205" fmla="val 209"/>
              <a:gd name="f206" fmla="val 211"/>
              <a:gd name="f207" fmla="val 1280"/>
              <a:gd name="f208" fmla="val 1169"/>
              <a:gd name="f209" fmla="val 729"/>
              <a:gd name="f210" fmla="val 700"/>
              <a:gd name="f211" fmla="val 1048"/>
              <a:gd name="f212" fmla="val 482"/>
              <a:gd name="f213" fmla="val 1046"/>
              <a:gd name="f214" fmla="val 467"/>
              <a:gd name="f215" fmla="val 505"/>
              <a:gd name="f216" fmla="val 470"/>
              <a:gd name="f217" fmla="val 499"/>
              <a:gd name="f218" fmla="val 492"/>
              <a:gd name="f219" fmla="val 557"/>
              <a:gd name="f220" fmla="val 457"/>
              <a:gd name="f221" fmla="val 600"/>
              <a:gd name="f222" fmla="val 416"/>
              <a:gd name="f223" fmla="val 639"/>
              <a:gd name="f224" fmla="val 347"/>
              <a:gd name="f225" fmla="val 660"/>
              <a:gd name="f226" fmla="val 336"/>
              <a:gd name="f227" fmla="val 718"/>
              <a:gd name="f228" fmla="val 731"/>
              <a:gd name="f229" fmla="val 330"/>
              <a:gd name="f230" fmla="val 743"/>
              <a:gd name="f231" fmla="val 331"/>
              <a:gd name="f232" fmla="+- 0 0 -90"/>
              <a:gd name="f233" fmla="*/ f3 1 1576"/>
              <a:gd name="f234" fmla="*/ f4 1 1389"/>
              <a:gd name="f235" fmla="+- f7 0 f5"/>
              <a:gd name="f236" fmla="+- f6 0 f5"/>
              <a:gd name="f237" fmla="*/ f232 f0 1"/>
              <a:gd name="f238" fmla="*/ f236 1 1576"/>
              <a:gd name="f239" fmla="*/ f235 1 1389"/>
              <a:gd name="f240" fmla="*/ 341 f236 1"/>
              <a:gd name="f241" fmla="*/ 755 f235 1"/>
              <a:gd name="f242" fmla="*/ 113 f236 1"/>
              <a:gd name="f243" fmla="*/ 608 f235 1"/>
              <a:gd name="f244" fmla="*/ 4 f236 1"/>
              <a:gd name="f245" fmla="*/ 433 f235 1"/>
              <a:gd name="f246" fmla="*/ 214 f236 1"/>
              <a:gd name="f247" fmla="*/ 399 f235 1"/>
              <a:gd name="f248" fmla="*/ 413 f236 1"/>
              <a:gd name="f249" fmla="*/ 501 f235 1"/>
              <a:gd name="f250" fmla="*/ 514 f236 1"/>
              <a:gd name="f251" fmla="*/ 423 f235 1"/>
              <a:gd name="f252" fmla="*/ 520 f236 1"/>
              <a:gd name="f253" fmla="*/ 150 f235 1"/>
              <a:gd name="f254" fmla="*/ 640 f236 1"/>
              <a:gd name="f255" fmla="*/ 91 f235 1"/>
              <a:gd name="f256" fmla="*/ 653 f236 1"/>
              <a:gd name="f257" fmla="*/ 276 f235 1"/>
              <a:gd name="f258" fmla="*/ 789 f236 1"/>
              <a:gd name="f259" fmla="*/ 361 f235 1"/>
              <a:gd name="f260" fmla="*/ 896 f236 1"/>
              <a:gd name="f261" fmla="*/ 156 f235 1"/>
              <a:gd name="f262" fmla="*/ 1019 f236 1"/>
              <a:gd name="f263" fmla="*/ 80 f235 1"/>
              <a:gd name="f264" fmla="*/ 1025 f236 1"/>
              <a:gd name="f265" fmla="*/ 325 f235 1"/>
              <a:gd name="f266" fmla="*/ 1116 f236 1"/>
              <a:gd name="f267" fmla="*/ 503 f235 1"/>
              <a:gd name="f268" fmla="*/ 1266 f236 1"/>
              <a:gd name="f269" fmla="*/ 390 f235 1"/>
              <a:gd name="f270" fmla="*/ 1423 f236 1"/>
              <a:gd name="f271" fmla="*/ 351 f235 1"/>
              <a:gd name="f272" fmla="*/ 1527 f236 1"/>
              <a:gd name="f273" fmla="*/ 468 f235 1"/>
              <a:gd name="f274" fmla="*/ 1368 f236 1"/>
              <a:gd name="f275" fmla="*/ 680 f235 1"/>
              <a:gd name="f276" fmla="*/ 1179 f236 1"/>
              <a:gd name="f277" fmla="*/ 739 f235 1"/>
              <a:gd name="f278" fmla="*/ 219 f236 1"/>
              <a:gd name="f279" fmla="*/ 1293 f235 1"/>
              <a:gd name="f280" fmla="*/ 318 f236 1"/>
              <a:gd name="f281" fmla="*/ 1286 f235 1"/>
              <a:gd name="f282" fmla="*/ 300 f236 1"/>
              <a:gd name="f283" fmla="*/ 1235 f235 1"/>
              <a:gd name="f284" fmla="*/ 288 f236 1"/>
              <a:gd name="f285" fmla="*/ 1190 f235 1"/>
              <a:gd name="f286" fmla="*/ 281 f236 1"/>
              <a:gd name="f287" fmla="*/ 1143 f235 1"/>
              <a:gd name="f288" fmla="*/ 278 f236 1"/>
              <a:gd name="f289" fmla="*/ 1095 f235 1"/>
              <a:gd name="f290" fmla="*/ 769 f236 1"/>
              <a:gd name="f291" fmla="*/ 626 f235 1"/>
              <a:gd name="f292" fmla="*/ 1259 f236 1"/>
              <a:gd name="f293" fmla="*/ 1249 f236 1"/>
              <a:gd name="f294" fmla="*/ 1220 f236 1"/>
              <a:gd name="f295" fmla="*/ 1276 f235 1"/>
              <a:gd name="f296" fmla="*/ 1212 f236 1"/>
              <a:gd name="f297" fmla="*/ 1301 f235 1"/>
              <a:gd name="f298" fmla="*/ 1317 f236 1"/>
              <a:gd name="f299" fmla="*/ 1325 f236 1"/>
              <a:gd name="f300" fmla="*/ 1264 f235 1"/>
              <a:gd name="f301" fmla="*/ 1331 f236 1"/>
              <a:gd name="f302" fmla="*/ 1237 f235 1"/>
              <a:gd name="f303" fmla="*/ 1336 f236 1"/>
              <a:gd name="f304" fmla="*/ 1209 f235 1"/>
              <a:gd name="f305" fmla="*/ 1339 f236 1"/>
              <a:gd name="f306" fmla="*/ 1182 f235 1"/>
              <a:gd name="f307" fmla="*/ 1341 f236 1"/>
              <a:gd name="f308" fmla="*/ 1153 f235 1"/>
              <a:gd name="f309" fmla="*/ 1342 f236 1"/>
              <a:gd name="f310" fmla="*/ 1125 f235 1"/>
              <a:gd name="f311" fmla="*/ 568 f235 1"/>
              <a:gd name="f312" fmla="*/ 195 f236 1"/>
              <a:gd name="f313" fmla="*/ 196 f236 1"/>
              <a:gd name="f314" fmla="*/ 198 f236 1"/>
              <a:gd name="f315" fmla="*/ 202 f236 1"/>
              <a:gd name="f316" fmla="*/ 207 f236 1"/>
              <a:gd name="f317" fmla="*/ 211 f236 1"/>
              <a:gd name="f318" fmla="*/ 1169 f236 1"/>
              <a:gd name="f319" fmla="*/ 729 f235 1"/>
              <a:gd name="f320" fmla="*/ 1046 f236 1"/>
              <a:gd name="f321" fmla="*/ 467 f235 1"/>
              <a:gd name="f322" fmla="*/ 505 f236 1"/>
              <a:gd name="f323" fmla="*/ 470 f235 1"/>
              <a:gd name="f324" fmla="*/ 457 f236 1"/>
              <a:gd name="f325" fmla="*/ 600 f235 1"/>
              <a:gd name="f326" fmla="*/ 336 f236 1"/>
              <a:gd name="f327" fmla="*/ 718 f235 1"/>
              <a:gd name="f328" fmla="*/ 331 f236 1"/>
              <a:gd name="f329" fmla="*/ 756 f235 1"/>
              <a:gd name="f330" fmla="*/ f237 1 f2"/>
              <a:gd name="f331" fmla="*/ f240 1 1576"/>
              <a:gd name="f332" fmla="*/ f241 1 1389"/>
              <a:gd name="f333" fmla="*/ f242 1 1576"/>
              <a:gd name="f334" fmla="*/ f243 1 1389"/>
              <a:gd name="f335" fmla="*/ f244 1 1576"/>
              <a:gd name="f336" fmla="*/ f245 1 1389"/>
              <a:gd name="f337" fmla="*/ f246 1 1576"/>
              <a:gd name="f338" fmla="*/ f247 1 1389"/>
              <a:gd name="f339" fmla="*/ f248 1 1576"/>
              <a:gd name="f340" fmla="*/ f249 1 1389"/>
              <a:gd name="f341" fmla="*/ f250 1 1576"/>
              <a:gd name="f342" fmla="*/ f251 1 1389"/>
              <a:gd name="f343" fmla="*/ f252 1 1576"/>
              <a:gd name="f344" fmla="*/ f253 1 1389"/>
              <a:gd name="f345" fmla="*/ f254 1 1576"/>
              <a:gd name="f346" fmla="*/ f255 1 1389"/>
              <a:gd name="f347" fmla="*/ f256 1 1576"/>
              <a:gd name="f348" fmla="*/ f257 1 1389"/>
              <a:gd name="f349" fmla="*/ f258 1 1576"/>
              <a:gd name="f350" fmla="*/ f259 1 1389"/>
              <a:gd name="f351" fmla="*/ f260 1 1576"/>
              <a:gd name="f352" fmla="*/ f261 1 1389"/>
              <a:gd name="f353" fmla="*/ f262 1 1576"/>
              <a:gd name="f354" fmla="*/ f263 1 1389"/>
              <a:gd name="f355" fmla="*/ f264 1 1576"/>
              <a:gd name="f356" fmla="*/ f265 1 1389"/>
              <a:gd name="f357" fmla="*/ f266 1 1576"/>
              <a:gd name="f358" fmla="*/ f267 1 1389"/>
              <a:gd name="f359" fmla="*/ f268 1 1576"/>
              <a:gd name="f360" fmla="*/ f269 1 1389"/>
              <a:gd name="f361" fmla="*/ f270 1 1576"/>
              <a:gd name="f362" fmla="*/ f271 1 1389"/>
              <a:gd name="f363" fmla="*/ f272 1 1576"/>
              <a:gd name="f364" fmla="*/ f273 1 1389"/>
              <a:gd name="f365" fmla="*/ f274 1 1576"/>
              <a:gd name="f366" fmla="*/ f275 1 1389"/>
              <a:gd name="f367" fmla="*/ f276 1 1576"/>
              <a:gd name="f368" fmla="*/ f277 1 1389"/>
              <a:gd name="f369" fmla="*/ f278 1 1576"/>
              <a:gd name="f370" fmla="*/ f279 1 1389"/>
              <a:gd name="f371" fmla="*/ f280 1 1576"/>
              <a:gd name="f372" fmla="*/ f281 1 1389"/>
              <a:gd name="f373" fmla="*/ f282 1 1576"/>
              <a:gd name="f374" fmla="*/ f283 1 1389"/>
              <a:gd name="f375" fmla="*/ f284 1 1576"/>
              <a:gd name="f376" fmla="*/ f285 1 1389"/>
              <a:gd name="f377" fmla="*/ f286 1 1576"/>
              <a:gd name="f378" fmla="*/ f287 1 1389"/>
              <a:gd name="f379" fmla="*/ f288 1 1576"/>
              <a:gd name="f380" fmla="*/ f289 1 1389"/>
              <a:gd name="f381" fmla="*/ f290 1 1576"/>
              <a:gd name="f382" fmla="*/ f291 1 1389"/>
              <a:gd name="f383" fmla="*/ f292 1 1576"/>
              <a:gd name="f384" fmla="*/ f293 1 1576"/>
              <a:gd name="f385" fmla="*/ f294 1 1576"/>
              <a:gd name="f386" fmla="*/ f295 1 1389"/>
              <a:gd name="f387" fmla="*/ f296 1 1576"/>
              <a:gd name="f388" fmla="*/ f297 1 1389"/>
              <a:gd name="f389" fmla="*/ f298 1 1576"/>
              <a:gd name="f390" fmla="*/ f299 1 1576"/>
              <a:gd name="f391" fmla="*/ f300 1 1389"/>
              <a:gd name="f392" fmla="*/ f301 1 1576"/>
              <a:gd name="f393" fmla="*/ f302 1 1389"/>
              <a:gd name="f394" fmla="*/ f303 1 1576"/>
              <a:gd name="f395" fmla="*/ f304 1 1389"/>
              <a:gd name="f396" fmla="*/ f305 1 1576"/>
              <a:gd name="f397" fmla="*/ f306 1 1389"/>
              <a:gd name="f398" fmla="*/ f307 1 1576"/>
              <a:gd name="f399" fmla="*/ f308 1 1389"/>
              <a:gd name="f400" fmla="*/ f309 1 1576"/>
              <a:gd name="f401" fmla="*/ f310 1 1389"/>
              <a:gd name="f402" fmla="*/ f311 1 1389"/>
              <a:gd name="f403" fmla="*/ f312 1 1576"/>
              <a:gd name="f404" fmla="*/ f313 1 1576"/>
              <a:gd name="f405" fmla="*/ f314 1 1576"/>
              <a:gd name="f406" fmla="*/ f315 1 1576"/>
              <a:gd name="f407" fmla="*/ f316 1 1576"/>
              <a:gd name="f408" fmla="*/ f317 1 1576"/>
              <a:gd name="f409" fmla="*/ f318 1 1576"/>
              <a:gd name="f410" fmla="*/ f319 1 1389"/>
              <a:gd name="f411" fmla="*/ f320 1 1576"/>
              <a:gd name="f412" fmla="*/ f321 1 1389"/>
              <a:gd name="f413" fmla="*/ f322 1 1576"/>
              <a:gd name="f414" fmla="*/ f323 1 1389"/>
              <a:gd name="f415" fmla="*/ f324 1 1576"/>
              <a:gd name="f416" fmla="*/ f325 1 1389"/>
              <a:gd name="f417" fmla="*/ f326 1 1576"/>
              <a:gd name="f418" fmla="*/ f327 1 1389"/>
              <a:gd name="f419" fmla="*/ f328 1 1576"/>
              <a:gd name="f420" fmla="*/ f329 1 1389"/>
              <a:gd name="f421" fmla="*/ 0 1 f238"/>
              <a:gd name="f422" fmla="*/ f6 1 f238"/>
              <a:gd name="f423" fmla="*/ 0 1 f239"/>
              <a:gd name="f424" fmla="*/ f7 1 f239"/>
              <a:gd name="f425" fmla="+- f330 0 f1"/>
              <a:gd name="f426" fmla="*/ f331 1 f238"/>
              <a:gd name="f427" fmla="*/ f332 1 f239"/>
              <a:gd name="f428" fmla="*/ f333 1 f238"/>
              <a:gd name="f429" fmla="*/ f334 1 f239"/>
              <a:gd name="f430" fmla="*/ f335 1 f238"/>
              <a:gd name="f431" fmla="*/ f336 1 f239"/>
              <a:gd name="f432" fmla="*/ f337 1 f238"/>
              <a:gd name="f433" fmla="*/ f338 1 f239"/>
              <a:gd name="f434" fmla="*/ f339 1 f238"/>
              <a:gd name="f435" fmla="*/ f340 1 f239"/>
              <a:gd name="f436" fmla="*/ f341 1 f238"/>
              <a:gd name="f437" fmla="*/ f342 1 f239"/>
              <a:gd name="f438" fmla="*/ f343 1 f238"/>
              <a:gd name="f439" fmla="*/ f344 1 f239"/>
              <a:gd name="f440" fmla="*/ f345 1 f238"/>
              <a:gd name="f441" fmla="*/ f346 1 f239"/>
              <a:gd name="f442" fmla="*/ f347 1 f238"/>
              <a:gd name="f443" fmla="*/ f348 1 f239"/>
              <a:gd name="f444" fmla="*/ f349 1 f238"/>
              <a:gd name="f445" fmla="*/ f350 1 f239"/>
              <a:gd name="f446" fmla="*/ f351 1 f238"/>
              <a:gd name="f447" fmla="*/ f352 1 f239"/>
              <a:gd name="f448" fmla="*/ f353 1 f238"/>
              <a:gd name="f449" fmla="*/ f354 1 f239"/>
              <a:gd name="f450" fmla="*/ f355 1 f238"/>
              <a:gd name="f451" fmla="*/ f356 1 f239"/>
              <a:gd name="f452" fmla="*/ f357 1 f238"/>
              <a:gd name="f453" fmla="*/ f358 1 f239"/>
              <a:gd name="f454" fmla="*/ f359 1 f238"/>
              <a:gd name="f455" fmla="*/ f360 1 f239"/>
              <a:gd name="f456" fmla="*/ f361 1 f238"/>
              <a:gd name="f457" fmla="*/ f362 1 f239"/>
              <a:gd name="f458" fmla="*/ f363 1 f238"/>
              <a:gd name="f459" fmla="*/ f364 1 f239"/>
              <a:gd name="f460" fmla="*/ f365 1 f238"/>
              <a:gd name="f461" fmla="*/ f366 1 f239"/>
              <a:gd name="f462" fmla="*/ f367 1 f238"/>
              <a:gd name="f463" fmla="*/ f368 1 f239"/>
              <a:gd name="f464" fmla="*/ f369 1 f238"/>
              <a:gd name="f465" fmla="*/ f370 1 f239"/>
              <a:gd name="f466" fmla="*/ f371 1 f238"/>
              <a:gd name="f467" fmla="*/ f372 1 f239"/>
              <a:gd name="f468" fmla="*/ f373 1 f238"/>
              <a:gd name="f469" fmla="*/ f374 1 f239"/>
              <a:gd name="f470" fmla="*/ f375 1 f238"/>
              <a:gd name="f471" fmla="*/ f376 1 f239"/>
              <a:gd name="f472" fmla="*/ f377 1 f238"/>
              <a:gd name="f473" fmla="*/ f378 1 f239"/>
              <a:gd name="f474" fmla="*/ f379 1 f238"/>
              <a:gd name="f475" fmla="*/ f380 1 f239"/>
              <a:gd name="f476" fmla="*/ f381 1 f238"/>
              <a:gd name="f477" fmla="*/ f382 1 f239"/>
              <a:gd name="f478" fmla="*/ f383 1 f238"/>
              <a:gd name="f479" fmla="*/ f384 1 f238"/>
              <a:gd name="f480" fmla="*/ f385 1 f238"/>
              <a:gd name="f481" fmla="*/ f386 1 f239"/>
              <a:gd name="f482" fmla="*/ f387 1 f238"/>
              <a:gd name="f483" fmla="*/ f388 1 f239"/>
              <a:gd name="f484" fmla="*/ f389 1 f238"/>
              <a:gd name="f485" fmla="*/ f390 1 f238"/>
              <a:gd name="f486" fmla="*/ f391 1 f239"/>
              <a:gd name="f487" fmla="*/ f392 1 f238"/>
              <a:gd name="f488" fmla="*/ f393 1 f239"/>
              <a:gd name="f489" fmla="*/ f394 1 f238"/>
              <a:gd name="f490" fmla="*/ f395 1 f239"/>
              <a:gd name="f491" fmla="*/ f396 1 f238"/>
              <a:gd name="f492" fmla="*/ f397 1 f239"/>
              <a:gd name="f493" fmla="*/ f398 1 f238"/>
              <a:gd name="f494" fmla="*/ f399 1 f239"/>
              <a:gd name="f495" fmla="*/ f400 1 f238"/>
              <a:gd name="f496" fmla="*/ f401 1 f239"/>
              <a:gd name="f497" fmla="*/ f402 1 f239"/>
              <a:gd name="f498" fmla="*/ f403 1 f238"/>
              <a:gd name="f499" fmla="*/ f404 1 f238"/>
              <a:gd name="f500" fmla="*/ f405 1 f238"/>
              <a:gd name="f501" fmla="*/ f406 1 f238"/>
              <a:gd name="f502" fmla="*/ f407 1 f238"/>
              <a:gd name="f503" fmla="*/ f408 1 f238"/>
              <a:gd name="f504" fmla="*/ f409 1 f238"/>
              <a:gd name="f505" fmla="*/ f410 1 f239"/>
              <a:gd name="f506" fmla="*/ f411 1 f238"/>
              <a:gd name="f507" fmla="*/ f412 1 f239"/>
              <a:gd name="f508" fmla="*/ f413 1 f238"/>
              <a:gd name="f509" fmla="*/ f414 1 f239"/>
              <a:gd name="f510" fmla="*/ f415 1 f238"/>
              <a:gd name="f511" fmla="*/ f416 1 f239"/>
              <a:gd name="f512" fmla="*/ f417 1 f238"/>
              <a:gd name="f513" fmla="*/ f418 1 f239"/>
              <a:gd name="f514" fmla="*/ f419 1 f238"/>
              <a:gd name="f515" fmla="*/ f420 1 f239"/>
              <a:gd name="f516" fmla="*/ f421 f233 1"/>
              <a:gd name="f517" fmla="*/ f422 f233 1"/>
              <a:gd name="f518" fmla="*/ f424 f234 1"/>
              <a:gd name="f519" fmla="*/ f423 f234 1"/>
              <a:gd name="f520" fmla="*/ f426 f233 1"/>
              <a:gd name="f521" fmla="*/ f427 f234 1"/>
              <a:gd name="f522" fmla="*/ f428 f233 1"/>
              <a:gd name="f523" fmla="*/ f429 f234 1"/>
              <a:gd name="f524" fmla="*/ f430 f233 1"/>
              <a:gd name="f525" fmla="*/ f431 f234 1"/>
              <a:gd name="f526" fmla="*/ f432 f233 1"/>
              <a:gd name="f527" fmla="*/ f433 f234 1"/>
              <a:gd name="f528" fmla="*/ f434 f233 1"/>
              <a:gd name="f529" fmla="*/ f435 f234 1"/>
              <a:gd name="f530" fmla="*/ f436 f233 1"/>
              <a:gd name="f531" fmla="*/ f437 f234 1"/>
              <a:gd name="f532" fmla="*/ f438 f233 1"/>
              <a:gd name="f533" fmla="*/ f439 f234 1"/>
              <a:gd name="f534" fmla="*/ f440 f233 1"/>
              <a:gd name="f535" fmla="*/ f441 f234 1"/>
              <a:gd name="f536" fmla="*/ f442 f233 1"/>
              <a:gd name="f537" fmla="*/ f443 f234 1"/>
              <a:gd name="f538" fmla="*/ f444 f233 1"/>
              <a:gd name="f539" fmla="*/ f445 f234 1"/>
              <a:gd name="f540" fmla="*/ f446 f233 1"/>
              <a:gd name="f541" fmla="*/ f447 f234 1"/>
              <a:gd name="f542" fmla="*/ f448 f233 1"/>
              <a:gd name="f543" fmla="*/ f449 f234 1"/>
              <a:gd name="f544" fmla="*/ f450 f233 1"/>
              <a:gd name="f545" fmla="*/ f451 f234 1"/>
              <a:gd name="f546" fmla="*/ f452 f233 1"/>
              <a:gd name="f547" fmla="*/ f453 f234 1"/>
              <a:gd name="f548" fmla="*/ f454 f233 1"/>
              <a:gd name="f549" fmla="*/ f455 f234 1"/>
              <a:gd name="f550" fmla="*/ f456 f233 1"/>
              <a:gd name="f551" fmla="*/ f457 f234 1"/>
              <a:gd name="f552" fmla="*/ f458 f233 1"/>
              <a:gd name="f553" fmla="*/ f459 f234 1"/>
              <a:gd name="f554" fmla="*/ f460 f233 1"/>
              <a:gd name="f555" fmla="*/ f461 f234 1"/>
              <a:gd name="f556" fmla="*/ f462 f233 1"/>
              <a:gd name="f557" fmla="*/ f463 f234 1"/>
              <a:gd name="f558" fmla="*/ f464 f233 1"/>
              <a:gd name="f559" fmla="*/ f465 f234 1"/>
              <a:gd name="f560" fmla="*/ f466 f233 1"/>
              <a:gd name="f561" fmla="*/ f467 f234 1"/>
              <a:gd name="f562" fmla="*/ f468 f233 1"/>
              <a:gd name="f563" fmla="*/ f469 f234 1"/>
              <a:gd name="f564" fmla="*/ f470 f233 1"/>
              <a:gd name="f565" fmla="*/ f471 f234 1"/>
              <a:gd name="f566" fmla="*/ f472 f233 1"/>
              <a:gd name="f567" fmla="*/ f473 f234 1"/>
              <a:gd name="f568" fmla="*/ f474 f233 1"/>
              <a:gd name="f569" fmla="*/ f475 f234 1"/>
              <a:gd name="f570" fmla="*/ f476 f233 1"/>
              <a:gd name="f571" fmla="*/ f477 f234 1"/>
              <a:gd name="f572" fmla="*/ f478 f233 1"/>
              <a:gd name="f573" fmla="*/ f479 f233 1"/>
              <a:gd name="f574" fmla="*/ f480 f233 1"/>
              <a:gd name="f575" fmla="*/ f481 f234 1"/>
              <a:gd name="f576" fmla="*/ f482 f233 1"/>
              <a:gd name="f577" fmla="*/ f483 f234 1"/>
              <a:gd name="f578" fmla="*/ f484 f233 1"/>
              <a:gd name="f579" fmla="*/ f485 f233 1"/>
              <a:gd name="f580" fmla="*/ f486 f234 1"/>
              <a:gd name="f581" fmla="*/ f487 f233 1"/>
              <a:gd name="f582" fmla="*/ f488 f234 1"/>
              <a:gd name="f583" fmla="*/ f489 f233 1"/>
              <a:gd name="f584" fmla="*/ f490 f234 1"/>
              <a:gd name="f585" fmla="*/ f491 f233 1"/>
              <a:gd name="f586" fmla="*/ f492 f234 1"/>
              <a:gd name="f587" fmla="*/ f493 f233 1"/>
              <a:gd name="f588" fmla="*/ f494 f234 1"/>
              <a:gd name="f589" fmla="*/ f495 f233 1"/>
              <a:gd name="f590" fmla="*/ f496 f234 1"/>
              <a:gd name="f591" fmla="*/ f497 f234 1"/>
              <a:gd name="f592" fmla="*/ f498 f233 1"/>
              <a:gd name="f593" fmla="*/ f499 f233 1"/>
              <a:gd name="f594" fmla="*/ f500 f233 1"/>
              <a:gd name="f595" fmla="*/ f501 f233 1"/>
              <a:gd name="f596" fmla="*/ f502 f233 1"/>
              <a:gd name="f597" fmla="*/ f503 f233 1"/>
              <a:gd name="f598" fmla="*/ f504 f233 1"/>
              <a:gd name="f599" fmla="*/ f505 f234 1"/>
              <a:gd name="f600" fmla="*/ f506 f233 1"/>
              <a:gd name="f601" fmla="*/ f507 f234 1"/>
              <a:gd name="f602" fmla="*/ f508 f233 1"/>
              <a:gd name="f603" fmla="*/ f509 f234 1"/>
              <a:gd name="f604" fmla="*/ f510 f233 1"/>
              <a:gd name="f605" fmla="*/ f511 f234 1"/>
              <a:gd name="f606" fmla="*/ f512 f233 1"/>
              <a:gd name="f607" fmla="*/ f513 f234 1"/>
              <a:gd name="f608" fmla="*/ f514 f233 1"/>
              <a:gd name="f609" fmla="*/ f515 f2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5">
                <a:pos x="f520" y="f521"/>
              </a:cxn>
              <a:cxn ang="f425">
                <a:pos x="f522" y="f523"/>
              </a:cxn>
              <a:cxn ang="f425">
                <a:pos x="f524" y="f525"/>
              </a:cxn>
              <a:cxn ang="f425">
                <a:pos x="f526" y="f527"/>
              </a:cxn>
              <a:cxn ang="f425">
                <a:pos x="f528" y="f529"/>
              </a:cxn>
              <a:cxn ang="f425">
                <a:pos x="f530" y="f531"/>
              </a:cxn>
              <a:cxn ang="f425">
                <a:pos x="f532" y="f533"/>
              </a:cxn>
              <a:cxn ang="f425">
                <a:pos x="f534" y="f535"/>
              </a:cxn>
              <a:cxn ang="f425">
                <a:pos x="f536" y="f537"/>
              </a:cxn>
              <a:cxn ang="f425">
                <a:pos x="f538" y="f539"/>
              </a:cxn>
              <a:cxn ang="f425">
                <a:pos x="f540" y="f541"/>
              </a:cxn>
              <a:cxn ang="f425">
                <a:pos x="f542" y="f543"/>
              </a:cxn>
              <a:cxn ang="f425">
                <a:pos x="f544" y="f545"/>
              </a:cxn>
              <a:cxn ang="f425">
                <a:pos x="f546" y="f547"/>
              </a:cxn>
              <a:cxn ang="f425">
                <a:pos x="f548" y="f549"/>
              </a:cxn>
              <a:cxn ang="f425">
                <a:pos x="f550" y="f551"/>
              </a:cxn>
              <a:cxn ang="f425">
                <a:pos x="f552" y="f553"/>
              </a:cxn>
              <a:cxn ang="f425">
                <a:pos x="f554" y="f555"/>
              </a:cxn>
              <a:cxn ang="f425">
                <a:pos x="f556" y="f557"/>
              </a:cxn>
              <a:cxn ang="f425">
                <a:pos x="f558" y="f559"/>
              </a:cxn>
              <a:cxn ang="f425">
                <a:pos x="f560" y="f561"/>
              </a:cxn>
              <a:cxn ang="f425">
                <a:pos x="f562" y="f563"/>
              </a:cxn>
              <a:cxn ang="f425">
                <a:pos x="f564" y="f565"/>
              </a:cxn>
              <a:cxn ang="f425">
                <a:pos x="f566" y="f567"/>
              </a:cxn>
              <a:cxn ang="f425">
                <a:pos x="f568" y="f569"/>
              </a:cxn>
              <a:cxn ang="f425">
                <a:pos x="f570" y="f571"/>
              </a:cxn>
              <a:cxn ang="f425">
                <a:pos x="f572" y="f569"/>
              </a:cxn>
              <a:cxn ang="f425">
                <a:pos x="f573" y="f565"/>
              </a:cxn>
              <a:cxn ang="f425">
                <a:pos x="f574" y="f575"/>
              </a:cxn>
              <a:cxn ang="f425">
                <a:pos x="f576" y="f577"/>
              </a:cxn>
              <a:cxn ang="f425">
                <a:pos x="f578" y="f559"/>
              </a:cxn>
              <a:cxn ang="f425">
                <a:pos x="f579" y="f580"/>
              </a:cxn>
              <a:cxn ang="f425">
                <a:pos x="f581" y="f582"/>
              </a:cxn>
              <a:cxn ang="f425">
                <a:pos x="f583" y="f584"/>
              </a:cxn>
              <a:cxn ang="f425">
                <a:pos x="f585" y="f586"/>
              </a:cxn>
              <a:cxn ang="f425">
                <a:pos x="f587" y="f588"/>
              </a:cxn>
              <a:cxn ang="f425">
                <a:pos x="f589" y="f590"/>
              </a:cxn>
              <a:cxn ang="f425">
                <a:pos x="f570" y="f591"/>
              </a:cxn>
              <a:cxn ang="f425">
                <a:pos x="f592" y="f590"/>
              </a:cxn>
              <a:cxn ang="f425">
                <a:pos x="f593" y="f588"/>
              </a:cxn>
              <a:cxn ang="f425">
                <a:pos x="f594" y="f586"/>
              </a:cxn>
              <a:cxn ang="f425">
                <a:pos x="f595" y="f584"/>
              </a:cxn>
              <a:cxn ang="f425">
                <a:pos x="f596" y="f582"/>
              </a:cxn>
              <a:cxn ang="f425">
                <a:pos x="f597" y="f580"/>
              </a:cxn>
              <a:cxn ang="f425">
                <a:pos x="f558" y="f559"/>
              </a:cxn>
              <a:cxn ang="f425">
                <a:pos x="f598" y="f599"/>
              </a:cxn>
              <a:cxn ang="f425">
                <a:pos x="f600" y="f601"/>
              </a:cxn>
              <a:cxn ang="f425">
                <a:pos x="f602" y="f603"/>
              </a:cxn>
              <a:cxn ang="f425">
                <a:pos x="f604" y="f605"/>
              </a:cxn>
              <a:cxn ang="f425">
                <a:pos x="f606" y="f607"/>
              </a:cxn>
              <a:cxn ang="f425">
                <a:pos x="f608" y="f609"/>
              </a:cxn>
            </a:cxnLst>
            <a:rect l="f516" t="f519" r="f517" b="f518"/>
            <a:pathLst>
              <a:path w="1576" h="138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5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36" y="f45"/>
                  <a:pt x="f46" y="f47"/>
                  <a:pt x="f48" y="f49"/>
                </a:cubicBez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cubicBezTo>
                  <a:pt x="f62" y="f63"/>
                  <a:pt x="f64" y="f65"/>
                  <a:pt x="f66" y="f67"/>
                </a:cubicBezTo>
                <a:cubicBezTo>
                  <a:pt x="f68" y="f45"/>
                  <a:pt x="f69" y="f5"/>
                  <a:pt x="f70" y="f71"/>
                </a:cubicBezTo>
                <a:cubicBezTo>
                  <a:pt x="f72" y="f73"/>
                  <a:pt x="f74" y="f75"/>
                  <a:pt x="f76" y="f77"/>
                </a:cubicBezTo>
                <a:cubicBezTo>
                  <a:pt x="f78" y="f79"/>
                  <a:pt x="f80" y="f81"/>
                  <a:pt x="f82" y="f83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95"/>
                </a:cubicBezTo>
                <a:cubicBezTo>
                  <a:pt x="f96" y="f97"/>
                  <a:pt x="f6" y="f95"/>
                  <a:pt x="f98" y="f99"/>
                </a:cubicBezTo>
                <a:cubicBezTo>
                  <a:pt x="f100" y="f101"/>
                  <a:pt x="f102" y="f103"/>
                  <a:pt x="f104" y="f50"/>
                </a:cubicBezTo>
                <a:cubicBezTo>
                  <a:pt x="f105" y="f106"/>
                  <a:pt x="f107" y="f108"/>
                  <a:pt x="f109" y="f110"/>
                </a:cubicBezTo>
                <a:moveTo>
                  <a:pt x="f111" y="f112"/>
                </a:moveTo>
                <a:cubicBezTo>
                  <a:pt x="f113" y="f7"/>
                  <a:pt x="f114" y="f115"/>
                  <a:pt x="f116" y="f117"/>
                </a:cubicBezTo>
                <a:cubicBezTo>
                  <a:pt x="f114" y="f118"/>
                  <a:pt x="f119" y="f120"/>
                  <a:pt x="f121" y="f122"/>
                </a:cubicBezTo>
                <a:cubicBezTo>
                  <a:pt x="f123" y="f124"/>
                  <a:pt x="f125" y="f126"/>
                  <a:pt x="f127" y="f128"/>
                </a:cubicBezTo>
                <a:cubicBezTo>
                  <a:pt x="f129" y="f130"/>
                  <a:pt x="f131" y="f132"/>
                  <a:pt x="f133" y="f134"/>
                </a:cubicBezTo>
                <a:cubicBezTo>
                  <a:pt x="f135" y="f136"/>
                  <a:pt x="f137" y="f138"/>
                  <a:pt x="f137" y="f139"/>
                </a:cubicBezTo>
                <a:cubicBezTo>
                  <a:pt x="f137" y="f140"/>
                  <a:pt x="f141" y="f142"/>
                  <a:pt x="f143" y="f142"/>
                </a:cubicBezTo>
                <a:cubicBezTo>
                  <a:pt x="f144" y="f142"/>
                  <a:pt x="f145" y="f140"/>
                  <a:pt x="f145" y="f139"/>
                </a:cubicBezTo>
                <a:cubicBezTo>
                  <a:pt x="f145" y="f136"/>
                  <a:pt x="f146" y="f132"/>
                  <a:pt x="f120" y="f128"/>
                </a:cubicBezTo>
                <a:cubicBezTo>
                  <a:pt x="f147" y="f124"/>
                  <a:pt x="f148" y="f149"/>
                  <a:pt x="f124" y="f150"/>
                </a:cubicBezTo>
                <a:cubicBezTo>
                  <a:pt x="f151" y="f152"/>
                  <a:pt x="f84" y="f115"/>
                  <a:pt x="f153" y="f154"/>
                </a:cubicBezTo>
                <a:cubicBezTo>
                  <a:pt x="f155" y="f156"/>
                  <a:pt x="f157" y="f158"/>
                  <a:pt x="f159" y="f112"/>
                </a:cubicBezTo>
                <a:cubicBezTo>
                  <a:pt x="f160" y="f161"/>
                  <a:pt x="f160" y="f162"/>
                  <a:pt x="f163" y="f164"/>
                </a:cubicBezTo>
                <a:cubicBezTo>
                  <a:pt x="f165" y="f166"/>
                  <a:pt x="f167" y="f168"/>
                  <a:pt x="f169" y="f170"/>
                </a:cubicBezTo>
                <a:cubicBezTo>
                  <a:pt x="f171" y="f172"/>
                  <a:pt x="f173" y="f174"/>
                  <a:pt x="f175" y="f84"/>
                </a:cubicBezTo>
                <a:cubicBezTo>
                  <a:pt x="f176" y="f177"/>
                  <a:pt x="f178" y="f179"/>
                  <a:pt x="f180" y="f181"/>
                </a:cubicBezTo>
                <a:cubicBezTo>
                  <a:pt x="f182" y="f183"/>
                  <a:pt x="f184" y="f185"/>
                  <a:pt x="f184" y="f186"/>
                </a:cubicBezTo>
                <a:cubicBezTo>
                  <a:pt x="f187" y="f188"/>
                  <a:pt x="f187" y="f189"/>
                  <a:pt x="f187" y="f190"/>
                </a:cubicBezTo>
                <a:cubicBezTo>
                  <a:pt x="f187" y="f191"/>
                  <a:pt x="f192" y="f193"/>
                  <a:pt x="f143" y="f193"/>
                </a:cubicBezTo>
                <a:cubicBezTo>
                  <a:pt x="f194" y="f193"/>
                  <a:pt x="f195" y="f191"/>
                  <a:pt x="f195" y="f190"/>
                </a:cubicBezTo>
                <a:cubicBezTo>
                  <a:pt x="f195" y="f189"/>
                  <a:pt x="f195" y="f188"/>
                  <a:pt x="f196" y="f186"/>
                </a:cubicBezTo>
                <a:cubicBezTo>
                  <a:pt x="f196" y="f185"/>
                  <a:pt x="f197" y="f183"/>
                  <a:pt x="f198" y="f181"/>
                </a:cubicBezTo>
                <a:cubicBezTo>
                  <a:pt x="f199" y="f179"/>
                  <a:pt x="f200" y="f177"/>
                  <a:pt x="f201" y="f84"/>
                </a:cubicBezTo>
                <a:cubicBezTo>
                  <a:pt x="f202" y="f174"/>
                  <a:pt x="f203" y="f172"/>
                  <a:pt x="f204" y="f170"/>
                </a:cubicBezTo>
                <a:cubicBezTo>
                  <a:pt x="f205" y="f168"/>
                  <a:pt x="f205" y="f166"/>
                  <a:pt x="f206" y="f164"/>
                </a:cubicBezTo>
                <a:cubicBezTo>
                  <a:pt x="f25" y="f162"/>
                  <a:pt x="f25" y="f207"/>
                  <a:pt x="f111" y="f112"/>
                </a:cubicBezTo>
                <a:close/>
                <a:moveTo>
                  <a:pt x="f208" y="f209"/>
                </a:moveTo>
                <a:cubicBezTo>
                  <a:pt x="f132" y="f210"/>
                  <a:pt x="f211" y="f212"/>
                  <a:pt x="f213" y="f214"/>
                </a:cubicBezTo>
                <a:moveTo>
                  <a:pt x="f215" y="f216"/>
                </a:moveTo>
                <a:cubicBezTo>
                  <a:pt x="f217" y="f43"/>
                  <a:pt x="f218" y="f219"/>
                  <a:pt x="f220" y="f221"/>
                </a:cubicBezTo>
                <a:cubicBezTo>
                  <a:pt x="f222" y="f223"/>
                  <a:pt x="f224" y="f225"/>
                  <a:pt x="f226" y="f227"/>
                </a:cubicBezTo>
                <a:cubicBezTo>
                  <a:pt x="f57" y="f228"/>
                  <a:pt x="f229" y="f230"/>
                  <a:pt x="f231" y="f11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3" name="Freeform 45"/>
          <p:cNvSpPr/>
          <p:nvPr/>
        </p:nvSpPr>
        <p:spPr>
          <a:xfrm>
            <a:off x="816092" y="2161303"/>
            <a:ext cx="2110672" cy="185971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76"/>
              <a:gd name="f7" fmla="val 1389"/>
              <a:gd name="f8" fmla="val 1235"/>
              <a:gd name="f9" fmla="val 755"/>
              <a:gd name="f10" fmla="val 1334"/>
              <a:gd name="f11" fmla="val 756"/>
              <a:gd name="f12" fmla="val 1399"/>
              <a:gd name="f13" fmla="val 671"/>
              <a:gd name="f14" fmla="val 1463"/>
              <a:gd name="f15" fmla="val 608"/>
              <a:gd name="f16" fmla="val 1492"/>
              <a:gd name="f17" fmla="val 550"/>
              <a:gd name="f18" fmla="val 497"/>
              <a:gd name="f19" fmla="val 1572"/>
              <a:gd name="f20" fmla="val 433"/>
              <a:gd name="f21" fmla="val 1541"/>
              <a:gd name="f22" fmla="val 380"/>
              <a:gd name="f23" fmla="val 1425"/>
              <a:gd name="f24" fmla="val 417"/>
              <a:gd name="f25" fmla="val 1362"/>
              <a:gd name="f26" fmla="val 399"/>
              <a:gd name="f27" fmla="val 1284"/>
              <a:gd name="f28" fmla="val 391"/>
              <a:gd name="f29" fmla="val 1204"/>
              <a:gd name="f30" fmla="val 434"/>
              <a:gd name="f31" fmla="val 1163"/>
              <a:gd name="f32" fmla="val 501"/>
              <a:gd name="f33" fmla="val 1107"/>
              <a:gd name="f34" fmla="val 562"/>
              <a:gd name="f35" fmla="val 1076"/>
              <a:gd name="f36" fmla="val 507"/>
              <a:gd name="f37" fmla="val 1062"/>
              <a:gd name="f38" fmla="val 423"/>
              <a:gd name="f39" fmla="val 1048"/>
              <a:gd name="f40" fmla="val 332"/>
              <a:gd name="f41" fmla="val 1059"/>
              <a:gd name="f42" fmla="val 241"/>
              <a:gd name="f43" fmla="val 1056"/>
              <a:gd name="f44" fmla="val 150"/>
              <a:gd name="f45" fmla="val 1069"/>
              <a:gd name="f46" fmla="val 68"/>
              <a:gd name="f47" fmla="val 973"/>
              <a:gd name="f48" fmla="val 17"/>
              <a:gd name="f49" fmla="val 936"/>
              <a:gd name="f50" fmla="val 91"/>
              <a:gd name="f51" fmla="val 896"/>
              <a:gd name="f52" fmla="val 145"/>
              <a:gd name="f53" fmla="val 947"/>
              <a:gd name="f54" fmla="val 218"/>
              <a:gd name="f55" fmla="val 923"/>
              <a:gd name="f56" fmla="val 276"/>
              <a:gd name="f57" fmla="val 913"/>
              <a:gd name="f58" fmla="val 338"/>
              <a:gd name="f59" fmla="val 848"/>
              <a:gd name="f60" fmla="val 383"/>
              <a:gd name="f61" fmla="val 787"/>
              <a:gd name="f62" fmla="val 361"/>
              <a:gd name="f63" fmla="val 703"/>
              <a:gd name="f64" fmla="val 337"/>
              <a:gd name="f65" fmla="val 655"/>
              <a:gd name="f66" fmla="val 238"/>
              <a:gd name="f67" fmla="val 680"/>
              <a:gd name="f68" fmla="val 156"/>
              <a:gd name="f69" fmla="val 682"/>
              <a:gd name="f70" fmla="val 600"/>
              <a:gd name="f71" fmla="val 557"/>
              <a:gd name="f72" fmla="val 80"/>
              <a:gd name="f73" fmla="val 536"/>
              <a:gd name="f74" fmla="val 161"/>
              <a:gd name="f75" fmla="val 576"/>
              <a:gd name="f76" fmla="val 244"/>
              <a:gd name="f77" fmla="val 551"/>
              <a:gd name="f78" fmla="val 325"/>
              <a:gd name="f79" fmla="val 535"/>
              <a:gd name="f80" fmla="val 387"/>
              <a:gd name="f81" fmla="val 560"/>
              <a:gd name="f82" fmla="val 512"/>
              <a:gd name="f83" fmla="val 460"/>
              <a:gd name="f84" fmla="val 503"/>
              <a:gd name="f85" fmla="val 367"/>
              <a:gd name="f86" fmla="val 496"/>
              <a:gd name="f87" fmla="val 358"/>
              <a:gd name="f88" fmla="val 412"/>
              <a:gd name="f89" fmla="val 310"/>
              <a:gd name="f90" fmla="val 390"/>
              <a:gd name="f91" fmla="val 264"/>
              <a:gd name="f92" fmla="val 359"/>
              <a:gd name="f93" fmla="val 219"/>
              <a:gd name="f94" fmla="val 356"/>
              <a:gd name="f95" fmla="val 153"/>
              <a:gd name="f96" fmla="val 351"/>
              <a:gd name="f97" fmla="val 89"/>
              <a:gd name="f98" fmla="val 346"/>
              <a:gd name="f99" fmla="val 49"/>
              <a:gd name="f100" fmla="val 468"/>
              <a:gd name="f101" fmla="val 82"/>
              <a:gd name="f102" fmla="val 143"/>
              <a:gd name="f103" fmla="val 620"/>
              <a:gd name="f104" fmla="val 208"/>
              <a:gd name="f105" fmla="val 258"/>
              <a:gd name="f106" fmla="val 737"/>
              <a:gd name="f107" fmla="val 340"/>
              <a:gd name="f108" fmla="val 714"/>
              <a:gd name="f109" fmla="val 397"/>
              <a:gd name="f110" fmla="val 739"/>
              <a:gd name="f111" fmla="val 1357"/>
              <a:gd name="f112" fmla="val 1293"/>
              <a:gd name="f113" fmla="val 1314"/>
              <a:gd name="f114" fmla="val 1256"/>
              <a:gd name="f115" fmla="val 1294"/>
              <a:gd name="f116" fmla="val 1258"/>
              <a:gd name="f117" fmla="val 1286"/>
              <a:gd name="f118" fmla="val 1274"/>
              <a:gd name="f119" fmla="val 1271"/>
              <a:gd name="f120" fmla="val 1249"/>
              <a:gd name="f121" fmla="val 1276"/>
              <a:gd name="f122" fmla="val 1281"/>
              <a:gd name="f123" fmla="val 1220"/>
              <a:gd name="f124" fmla="val 1285"/>
              <a:gd name="f125" fmla="val 1205"/>
              <a:gd name="f126" fmla="val 1288"/>
              <a:gd name="f127" fmla="val 1190"/>
              <a:gd name="f128" fmla="val 1291"/>
              <a:gd name="f129" fmla="val 1175"/>
              <a:gd name="f130" fmla="val 1159"/>
              <a:gd name="f131" fmla="val 1295"/>
              <a:gd name="f132" fmla="val 1143"/>
              <a:gd name="f133" fmla="val 1297"/>
              <a:gd name="f134" fmla="val 1128"/>
              <a:gd name="f135" fmla="val 1298"/>
              <a:gd name="f136" fmla="val 1112"/>
              <a:gd name="f137" fmla="val 1095"/>
              <a:gd name="f138" fmla="val 836"/>
              <a:gd name="f139" fmla="val 1078"/>
              <a:gd name="f140" fmla="val 626"/>
              <a:gd name="f141" fmla="val 807"/>
              <a:gd name="f142" fmla="val 317"/>
              <a:gd name="f143" fmla="val 320"/>
              <a:gd name="f144" fmla="val 327"/>
              <a:gd name="f145" fmla="val 333"/>
              <a:gd name="f146" fmla="val 344"/>
              <a:gd name="f147" fmla="val 1248"/>
              <a:gd name="f148" fmla="val 1283"/>
              <a:gd name="f149" fmla="val 364"/>
              <a:gd name="f150" fmla="val 1301"/>
              <a:gd name="f151" fmla="val 363"/>
              <a:gd name="f152" fmla="val 1304"/>
              <a:gd name="f153" fmla="val 318"/>
              <a:gd name="f154" fmla="val 1383"/>
              <a:gd name="f155" fmla="val 259"/>
              <a:gd name="f156" fmla="val 253"/>
              <a:gd name="f157" fmla="val 1273"/>
              <a:gd name="f158" fmla="val 251"/>
              <a:gd name="f159" fmla="val 1264"/>
              <a:gd name="f160" fmla="val 248"/>
              <a:gd name="f161" fmla="val 1255"/>
              <a:gd name="f162" fmla="val 247"/>
              <a:gd name="f163" fmla="val 1246"/>
              <a:gd name="f164" fmla="val 245"/>
              <a:gd name="f165" fmla="val 1237"/>
              <a:gd name="f166" fmla="val 1228"/>
              <a:gd name="f167" fmla="val 242"/>
              <a:gd name="f168" fmla="val 1219"/>
              <a:gd name="f169" fmla="val 240"/>
              <a:gd name="f170" fmla="val 1209"/>
              <a:gd name="f171" fmla="val 239"/>
              <a:gd name="f172" fmla="val 1200"/>
              <a:gd name="f173" fmla="val 1191"/>
              <a:gd name="f174" fmla="val 237"/>
              <a:gd name="f175" fmla="val 1182"/>
              <a:gd name="f176" fmla="val 236"/>
              <a:gd name="f177" fmla="val 1172"/>
              <a:gd name="f178" fmla="val 235"/>
              <a:gd name="f179" fmla="val 1153"/>
              <a:gd name="f180" fmla="val 234"/>
              <a:gd name="f181" fmla="val 1144"/>
              <a:gd name="f182" fmla="val 1134"/>
              <a:gd name="f183" fmla="val 1125"/>
              <a:gd name="f184" fmla="val 817"/>
              <a:gd name="f185" fmla="val 491"/>
              <a:gd name="f186" fmla="val 568"/>
              <a:gd name="f187" fmla="val 1124"/>
              <a:gd name="f188" fmla="val 1381"/>
              <a:gd name="f189" fmla="val 1380"/>
              <a:gd name="f190" fmla="val 1379"/>
              <a:gd name="f191" fmla="val 1378"/>
              <a:gd name="f192" fmla="val 1377"/>
              <a:gd name="f193" fmla="val 1376"/>
              <a:gd name="f194" fmla="val 1374"/>
              <a:gd name="f195" fmla="val 1373"/>
              <a:gd name="f196" fmla="val 1371"/>
              <a:gd name="f197" fmla="val 1369"/>
              <a:gd name="f198" fmla="val 1367"/>
              <a:gd name="f199" fmla="val 1364"/>
              <a:gd name="f200" fmla="val 1280"/>
              <a:gd name="f201" fmla="val 407"/>
              <a:gd name="f202" fmla="val 727"/>
              <a:gd name="f203" fmla="val 410"/>
              <a:gd name="f204" fmla="val 707"/>
              <a:gd name="f205" fmla="val 409"/>
              <a:gd name="f206" fmla="val 683"/>
              <a:gd name="f207" fmla="val 432"/>
              <a:gd name="f208" fmla="val 498"/>
              <a:gd name="f209" fmla="val 587"/>
              <a:gd name="f210" fmla="val 474"/>
              <a:gd name="f211" fmla="val 431"/>
              <a:gd name="f212" fmla="val 585"/>
              <a:gd name="f213" fmla="val 345"/>
              <a:gd name="f214" fmla="val 323"/>
              <a:gd name="f215" fmla="val 528"/>
              <a:gd name="f216" fmla="val 324"/>
              <a:gd name="f217" fmla="val 342"/>
              <a:gd name="f218" fmla="val 472"/>
              <a:gd name="f219" fmla="val 282"/>
              <a:gd name="f220" fmla="val 442"/>
              <a:gd name="f221" fmla="val 215"/>
              <a:gd name="f222" fmla="val 404"/>
              <a:gd name="f223" fmla="val 167"/>
              <a:gd name="f224" fmla="val 401"/>
              <a:gd name="f225" fmla="val 139"/>
              <a:gd name="f226" fmla="val 398"/>
              <a:gd name="f227" fmla="val 109"/>
              <a:gd name="f228" fmla="val 389"/>
              <a:gd name="f229" fmla="val 85"/>
              <a:gd name="f230" fmla="val 406"/>
              <a:gd name="f231" fmla="val 69"/>
              <a:gd name="f232" fmla="val 424"/>
              <a:gd name="f233" fmla="val 78"/>
              <a:gd name="f234" fmla="val 428"/>
              <a:gd name="f235" fmla="val 446"/>
              <a:gd name="f236" fmla="val 480"/>
              <a:gd name="f237" fmla="val 124"/>
              <a:gd name="f238" fmla="val 545"/>
              <a:gd name="f239" fmla="val 175"/>
              <a:gd name="f240" fmla="val 575"/>
              <a:gd name="f241" fmla="val 212"/>
              <a:gd name="f242" fmla="val 594"/>
              <a:gd name="f243" fmla="val 288"/>
              <a:gd name="f244" fmla="val 664"/>
              <a:gd name="f245" fmla="val 349"/>
              <a:gd name="f246" fmla="val 687"/>
              <a:gd name="f247" fmla="val 681"/>
              <a:gd name="f248" fmla="val 478"/>
              <a:gd name="f249" fmla="val 596"/>
              <a:gd name="f250" fmla="val 565"/>
              <a:gd name="f251" fmla="val 514"/>
              <a:gd name="f252" fmla="val 518"/>
              <a:gd name="f253" fmla="val 524"/>
              <a:gd name="f254" fmla="val 489"/>
              <a:gd name="f255" fmla="val 482"/>
              <a:gd name="f256" fmla="val 530"/>
              <a:gd name="f257" fmla="val 467"/>
              <a:gd name="f258" fmla="val 1071"/>
              <a:gd name="f259" fmla="val 470"/>
              <a:gd name="f260" fmla="val 1077"/>
              <a:gd name="f261" fmla="val 520"/>
              <a:gd name="f262" fmla="val 1084"/>
              <a:gd name="f263" fmla="val 1118"/>
              <a:gd name="f264" fmla="val 1160"/>
              <a:gd name="f265" fmla="val 639"/>
              <a:gd name="f266" fmla="val 1229"/>
              <a:gd name="f267" fmla="val 660"/>
              <a:gd name="f268" fmla="val 1240"/>
              <a:gd name="f269" fmla="val 718"/>
              <a:gd name="f270" fmla="val 1238"/>
              <a:gd name="f271" fmla="val 731"/>
              <a:gd name="f272" fmla="val 743"/>
              <a:gd name="f273" fmla="val 1245"/>
              <a:gd name="f274" fmla="val 689"/>
              <a:gd name="f275" fmla="val 653"/>
              <a:gd name="f276" fmla="val 1309"/>
              <a:gd name="f277" fmla="val 635"/>
              <a:gd name="f278" fmla="val 1332"/>
              <a:gd name="f279" fmla="val 1395"/>
              <a:gd name="f280" fmla="val 559"/>
              <a:gd name="f281" fmla="val 1451"/>
              <a:gd name="f282" fmla="val 1464"/>
              <a:gd name="f283" fmla="val 484"/>
              <a:gd name="f284" fmla="val 1496"/>
              <a:gd name="f285" fmla="val 463"/>
              <a:gd name="f286" fmla="val 1499"/>
              <a:gd name="f287" fmla="val 448"/>
              <a:gd name="f288" fmla="val 1384"/>
              <a:gd name="f289" fmla="val 1321"/>
              <a:gd name="f290" fmla="val 453"/>
              <a:gd name="f291" fmla="val 1197"/>
              <a:gd name="f292" fmla="val 516"/>
              <a:gd name="f293" fmla="val 1116"/>
              <a:gd name="f294" fmla="+- 0 0 -90"/>
              <a:gd name="f295" fmla="*/ f3 1 1576"/>
              <a:gd name="f296" fmla="*/ f4 1 1389"/>
              <a:gd name="f297" fmla="+- f7 0 f5"/>
              <a:gd name="f298" fmla="+- f6 0 f5"/>
              <a:gd name="f299" fmla="*/ f294 f0 1"/>
              <a:gd name="f300" fmla="*/ f298 1 1576"/>
              <a:gd name="f301" fmla="*/ f297 1 1389"/>
              <a:gd name="f302" fmla="*/ 1463 f298 1"/>
              <a:gd name="f303" fmla="*/ 608 f297 1"/>
              <a:gd name="f304" fmla="*/ 1362 f298 1"/>
              <a:gd name="f305" fmla="*/ 399 f297 1"/>
              <a:gd name="f306" fmla="*/ 1062 f298 1"/>
              <a:gd name="f307" fmla="*/ 423 f297 1"/>
              <a:gd name="f308" fmla="*/ 936 f298 1"/>
              <a:gd name="f309" fmla="*/ 91 f297 1"/>
              <a:gd name="f310" fmla="*/ 787 f298 1"/>
              <a:gd name="f311" fmla="*/ 361 f297 1"/>
              <a:gd name="f312" fmla="*/ 557 f298 1"/>
              <a:gd name="f313" fmla="*/ 80 f297 1"/>
              <a:gd name="f314" fmla="*/ 460 f298 1"/>
              <a:gd name="f315" fmla="*/ 503 f297 1"/>
              <a:gd name="f316" fmla="*/ 153 f298 1"/>
              <a:gd name="f317" fmla="*/ 351 f297 1"/>
              <a:gd name="f318" fmla="*/ 208 f298 1"/>
              <a:gd name="f319" fmla="*/ 680 f297 1"/>
              <a:gd name="f320" fmla="*/ 1357 f298 1"/>
              <a:gd name="f321" fmla="*/ 1293 f297 1"/>
              <a:gd name="f322" fmla="*/ 1276 f298 1"/>
              <a:gd name="f323" fmla="*/ 1235 f297 1"/>
              <a:gd name="f324" fmla="*/ 1295 f298 1"/>
              <a:gd name="f325" fmla="*/ 1143 f297 1"/>
              <a:gd name="f326" fmla="*/ 807 f298 1"/>
              <a:gd name="f327" fmla="*/ 626 f297 1"/>
              <a:gd name="f328" fmla="*/ 327 f298 1"/>
              <a:gd name="f329" fmla="*/ 1190 f297 1"/>
              <a:gd name="f330" fmla="*/ 364 f298 1"/>
              <a:gd name="f331" fmla="*/ 1301 f297 1"/>
              <a:gd name="f332" fmla="*/ 251 f298 1"/>
              <a:gd name="f333" fmla="*/ 1264 f297 1"/>
              <a:gd name="f334" fmla="*/ 240 f298 1"/>
              <a:gd name="f335" fmla="*/ 1209 f297 1"/>
              <a:gd name="f336" fmla="*/ 235 f298 1"/>
              <a:gd name="f337" fmla="*/ 1153 f297 1"/>
              <a:gd name="f338" fmla="*/ 568 f297 1"/>
              <a:gd name="f339" fmla="*/ 1380 f298 1"/>
              <a:gd name="f340" fmla="*/ 1374 f298 1"/>
              <a:gd name="f341" fmla="*/ 1364 f298 1"/>
              <a:gd name="f342" fmla="*/ 407 f298 1"/>
              <a:gd name="f343" fmla="*/ 727 f297 1"/>
              <a:gd name="f344" fmla="*/ 474 f298 1"/>
              <a:gd name="f345" fmla="*/ 587 f297 1"/>
              <a:gd name="f346" fmla="*/ 282 f298 1"/>
              <a:gd name="f347" fmla="*/ 442 f297 1"/>
              <a:gd name="f348" fmla="*/ 85 f298 1"/>
              <a:gd name="f349" fmla="*/ 406 f297 1"/>
              <a:gd name="f350" fmla="*/ 145 f298 1"/>
              <a:gd name="f351" fmla="*/ 545 f297 1"/>
              <a:gd name="f352" fmla="*/ 410 f298 1"/>
              <a:gd name="f353" fmla="*/ 681 f297 1"/>
              <a:gd name="f354" fmla="*/ 514 f298 1"/>
              <a:gd name="f355" fmla="*/ 518 f297 1"/>
              <a:gd name="f356" fmla="*/ 1071 f298 1"/>
              <a:gd name="f357" fmla="*/ 470 f297 1"/>
              <a:gd name="f358" fmla="*/ 1240 f298 1"/>
              <a:gd name="f359" fmla="*/ 718 f297 1"/>
              <a:gd name="f360" fmla="*/ 1237 f298 1"/>
              <a:gd name="f361" fmla="*/ 689 f297 1"/>
              <a:gd name="f362" fmla="*/ 1451 f298 1"/>
              <a:gd name="f363" fmla="*/ 1321 f298 1"/>
              <a:gd name="f364" fmla="*/ 453 f297 1"/>
              <a:gd name="f365" fmla="*/ f299 1 f2"/>
              <a:gd name="f366" fmla="*/ f302 1 1576"/>
              <a:gd name="f367" fmla="*/ f303 1 1389"/>
              <a:gd name="f368" fmla="*/ f304 1 1576"/>
              <a:gd name="f369" fmla="*/ f305 1 1389"/>
              <a:gd name="f370" fmla="*/ f306 1 1576"/>
              <a:gd name="f371" fmla="*/ f307 1 1389"/>
              <a:gd name="f372" fmla="*/ f308 1 1576"/>
              <a:gd name="f373" fmla="*/ f309 1 1389"/>
              <a:gd name="f374" fmla="*/ f310 1 1576"/>
              <a:gd name="f375" fmla="*/ f311 1 1389"/>
              <a:gd name="f376" fmla="*/ f312 1 1576"/>
              <a:gd name="f377" fmla="*/ f313 1 1389"/>
              <a:gd name="f378" fmla="*/ f314 1 1576"/>
              <a:gd name="f379" fmla="*/ f315 1 1389"/>
              <a:gd name="f380" fmla="*/ f316 1 1576"/>
              <a:gd name="f381" fmla="*/ f317 1 1389"/>
              <a:gd name="f382" fmla="*/ f318 1 1576"/>
              <a:gd name="f383" fmla="*/ f319 1 1389"/>
              <a:gd name="f384" fmla="*/ f320 1 1576"/>
              <a:gd name="f385" fmla="*/ f321 1 1389"/>
              <a:gd name="f386" fmla="*/ f322 1 1576"/>
              <a:gd name="f387" fmla="*/ f323 1 1389"/>
              <a:gd name="f388" fmla="*/ f324 1 1576"/>
              <a:gd name="f389" fmla="*/ f325 1 1389"/>
              <a:gd name="f390" fmla="*/ f326 1 1576"/>
              <a:gd name="f391" fmla="*/ f327 1 1389"/>
              <a:gd name="f392" fmla="*/ f328 1 1576"/>
              <a:gd name="f393" fmla="*/ f329 1 1389"/>
              <a:gd name="f394" fmla="*/ f330 1 1576"/>
              <a:gd name="f395" fmla="*/ f331 1 1389"/>
              <a:gd name="f396" fmla="*/ f332 1 1576"/>
              <a:gd name="f397" fmla="*/ f333 1 1389"/>
              <a:gd name="f398" fmla="*/ f334 1 1576"/>
              <a:gd name="f399" fmla="*/ f335 1 1389"/>
              <a:gd name="f400" fmla="*/ f336 1 1576"/>
              <a:gd name="f401" fmla="*/ f337 1 1389"/>
              <a:gd name="f402" fmla="*/ f338 1 1389"/>
              <a:gd name="f403" fmla="*/ f339 1 1576"/>
              <a:gd name="f404" fmla="*/ f340 1 1576"/>
              <a:gd name="f405" fmla="*/ f341 1 1576"/>
              <a:gd name="f406" fmla="*/ f342 1 1576"/>
              <a:gd name="f407" fmla="*/ f343 1 1389"/>
              <a:gd name="f408" fmla="*/ f344 1 1576"/>
              <a:gd name="f409" fmla="*/ f345 1 1389"/>
              <a:gd name="f410" fmla="*/ f346 1 1576"/>
              <a:gd name="f411" fmla="*/ f347 1 1389"/>
              <a:gd name="f412" fmla="*/ f348 1 1576"/>
              <a:gd name="f413" fmla="*/ f349 1 1389"/>
              <a:gd name="f414" fmla="*/ f350 1 1576"/>
              <a:gd name="f415" fmla="*/ f351 1 1389"/>
              <a:gd name="f416" fmla="*/ f352 1 1576"/>
              <a:gd name="f417" fmla="*/ f353 1 1389"/>
              <a:gd name="f418" fmla="*/ f354 1 1576"/>
              <a:gd name="f419" fmla="*/ f355 1 1389"/>
              <a:gd name="f420" fmla="*/ f356 1 1576"/>
              <a:gd name="f421" fmla="*/ f357 1 1389"/>
              <a:gd name="f422" fmla="*/ f358 1 1576"/>
              <a:gd name="f423" fmla="*/ f359 1 1389"/>
              <a:gd name="f424" fmla="*/ f360 1 1576"/>
              <a:gd name="f425" fmla="*/ f361 1 1389"/>
              <a:gd name="f426" fmla="*/ f362 1 1576"/>
              <a:gd name="f427" fmla="*/ f363 1 1576"/>
              <a:gd name="f428" fmla="*/ f364 1 1389"/>
              <a:gd name="f429" fmla="*/ 0 1 f300"/>
              <a:gd name="f430" fmla="*/ f6 1 f300"/>
              <a:gd name="f431" fmla="*/ 0 1 f301"/>
              <a:gd name="f432" fmla="*/ f7 1 f301"/>
              <a:gd name="f433" fmla="+- f365 0 f1"/>
              <a:gd name="f434" fmla="*/ f366 1 f300"/>
              <a:gd name="f435" fmla="*/ f367 1 f301"/>
              <a:gd name="f436" fmla="*/ f368 1 f300"/>
              <a:gd name="f437" fmla="*/ f369 1 f301"/>
              <a:gd name="f438" fmla="*/ f370 1 f300"/>
              <a:gd name="f439" fmla="*/ f371 1 f301"/>
              <a:gd name="f440" fmla="*/ f372 1 f300"/>
              <a:gd name="f441" fmla="*/ f373 1 f301"/>
              <a:gd name="f442" fmla="*/ f374 1 f300"/>
              <a:gd name="f443" fmla="*/ f375 1 f301"/>
              <a:gd name="f444" fmla="*/ f376 1 f300"/>
              <a:gd name="f445" fmla="*/ f377 1 f301"/>
              <a:gd name="f446" fmla="*/ f378 1 f300"/>
              <a:gd name="f447" fmla="*/ f379 1 f301"/>
              <a:gd name="f448" fmla="*/ f380 1 f300"/>
              <a:gd name="f449" fmla="*/ f381 1 f301"/>
              <a:gd name="f450" fmla="*/ f382 1 f300"/>
              <a:gd name="f451" fmla="*/ f383 1 f301"/>
              <a:gd name="f452" fmla="*/ f384 1 f300"/>
              <a:gd name="f453" fmla="*/ f385 1 f301"/>
              <a:gd name="f454" fmla="*/ f386 1 f300"/>
              <a:gd name="f455" fmla="*/ f387 1 f301"/>
              <a:gd name="f456" fmla="*/ f388 1 f300"/>
              <a:gd name="f457" fmla="*/ f389 1 f301"/>
              <a:gd name="f458" fmla="*/ f390 1 f300"/>
              <a:gd name="f459" fmla="*/ f391 1 f301"/>
              <a:gd name="f460" fmla="*/ f392 1 f300"/>
              <a:gd name="f461" fmla="*/ f393 1 f301"/>
              <a:gd name="f462" fmla="*/ f394 1 f300"/>
              <a:gd name="f463" fmla="*/ f395 1 f301"/>
              <a:gd name="f464" fmla="*/ f396 1 f300"/>
              <a:gd name="f465" fmla="*/ f397 1 f301"/>
              <a:gd name="f466" fmla="*/ f398 1 f300"/>
              <a:gd name="f467" fmla="*/ f399 1 f301"/>
              <a:gd name="f468" fmla="*/ f400 1 f300"/>
              <a:gd name="f469" fmla="*/ f401 1 f301"/>
              <a:gd name="f470" fmla="*/ f402 1 f301"/>
              <a:gd name="f471" fmla="*/ f403 1 f300"/>
              <a:gd name="f472" fmla="*/ f404 1 f300"/>
              <a:gd name="f473" fmla="*/ f405 1 f300"/>
              <a:gd name="f474" fmla="*/ f406 1 f300"/>
              <a:gd name="f475" fmla="*/ f407 1 f301"/>
              <a:gd name="f476" fmla="*/ f408 1 f300"/>
              <a:gd name="f477" fmla="*/ f409 1 f301"/>
              <a:gd name="f478" fmla="*/ f410 1 f300"/>
              <a:gd name="f479" fmla="*/ f411 1 f301"/>
              <a:gd name="f480" fmla="*/ f412 1 f300"/>
              <a:gd name="f481" fmla="*/ f413 1 f301"/>
              <a:gd name="f482" fmla="*/ f414 1 f300"/>
              <a:gd name="f483" fmla="*/ f415 1 f301"/>
              <a:gd name="f484" fmla="*/ f416 1 f300"/>
              <a:gd name="f485" fmla="*/ f417 1 f301"/>
              <a:gd name="f486" fmla="*/ f418 1 f300"/>
              <a:gd name="f487" fmla="*/ f419 1 f301"/>
              <a:gd name="f488" fmla="*/ f420 1 f300"/>
              <a:gd name="f489" fmla="*/ f421 1 f301"/>
              <a:gd name="f490" fmla="*/ f422 1 f300"/>
              <a:gd name="f491" fmla="*/ f423 1 f301"/>
              <a:gd name="f492" fmla="*/ f424 1 f300"/>
              <a:gd name="f493" fmla="*/ f425 1 f301"/>
              <a:gd name="f494" fmla="*/ f426 1 f300"/>
              <a:gd name="f495" fmla="*/ f427 1 f300"/>
              <a:gd name="f496" fmla="*/ f428 1 f301"/>
              <a:gd name="f497" fmla="*/ f429 f295 1"/>
              <a:gd name="f498" fmla="*/ f430 f295 1"/>
              <a:gd name="f499" fmla="*/ f432 f296 1"/>
              <a:gd name="f500" fmla="*/ f431 f296 1"/>
              <a:gd name="f501" fmla="*/ f434 f295 1"/>
              <a:gd name="f502" fmla="*/ f435 f296 1"/>
              <a:gd name="f503" fmla="*/ f436 f295 1"/>
              <a:gd name="f504" fmla="*/ f437 f296 1"/>
              <a:gd name="f505" fmla="*/ f438 f295 1"/>
              <a:gd name="f506" fmla="*/ f439 f296 1"/>
              <a:gd name="f507" fmla="*/ f440 f295 1"/>
              <a:gd name="f508" fmla="*/ f441 f296 1"/>
              <a:gd name="f509" fmla="*/ f442 f295 1"/>
              <a:gd name="f510" fmla="*/ f443 f296 1"/>
              <a:gd name="f511" fmla="*/ f444 f295 1"/>
              <a:gd name="f512" fmla="*/ f445 f296 1"/>
              <a:gd name="f513" fmla="*/ f446 f295 1"/>
              <a:gd name="f514" fmla="*/ f447 f296 1"/>
              <a:gd name="f515" fmla="*/ f448 f295 1"/>
              <a:gd name="f516" fmla="*/ f449 f296 1"/>
              <a:gd name="f517" fmla="*/ f450 f295 1"/>
              <a:gd name="f518" fmla="*/ f451 f296 1"/>
              <a:gd name="f519" fmla="*/ f452 f295 1"/>
              <a:gd name="f520" fmla="*/ f453 f296 1"/>
              <a:gd name="f521" fmla="*/ f454 f295 1"/>
              <a:gd name="f522" fmla="*/ f455 f296 1"/>
              <a:gd name="f523" fmla="*/ f456 f295 1"/>
              <a:gd name="f524" fmla="*/ f457 f296 1"/>
              <a:gd name="f525" fmla="*/ f458 f295 1"/>
              <a:gd name="f526" fmla="*/ f459 f296 1"/>
              <a:gd name="f527" fmla="*/ f460 f295 1"/>
              <a:gd name="f528" fmla="*/ f461 f296 1"/>
              <a:gd name="f529" fmla="*/ f462 f295 1"/>
              <a:gd name="f530" fmla="*/ f463 f296 1"/>
              <a:gd name="f531" fmla="*/ f464 f295 1"/>
              <a:gd name="f532" fmla="*/ f465 f296 1"/>
              <a:gd name="f533" fmla="*/ f466 f295 1"/>
              <a:gd name="f534" fmla="*/ f467 f296 1"/>
              <a:gd name="f535" fmla="*/ f468 f295 1"/>
              <a:gd name="f536" fmla="*/ f469 f296 1"/>
              <a:gd name="f537" fmla="*/ f470 f296 1"/>
              <a:gd name="f538" fmla="*/ f471 f295 1"/>
              <a:gd name="f539" fmla="*/ f472 f295 1"/>
              <a:gd name="f540" fmla="*/ f473 f295 1"/>
              <a:gd name="f541" fmla="*/ f474 f295 1"/>
              <a:gd name="f542" fmla="*/ f475 f296 1"/>
              <a:gd name="f543" fmla="*/ f476 f295 1"/>
              <a:gd name="f544" fmla="*/ f477 f296 1"/>
              <a:gd name="f545" fmla="*/ f478 f295 1"/>
              <a:gd name="f546" fmla="*/ f479 f296 1"/>
              <a:gd name="f547" fmla="*/ f480 f295 1"/>
              <a:gd name="f548" fmla="*/ f481 f296 1"/>
              <a:gd name="f549" fmla="*/ f482 f295 1"/>
              <a:gd name="f550" fmla="*/ f483 f296 1"/>
              <a:gd name="f551" fmla="*/ f484 f295 1"/>
              <a:gd name="f552" fmla="*/ f485 f296 1"/>
              <a:gd name="f553" fmla="*/ f486 f295 1"/>
              <a:gd name="f554" fmla="*/ f487 f296 1"/>
              <a:gd name="f555" fmla="*/ f488 f295 1"/>
              <a:gd name="f556" fmla="*/ f489 f296 1"/>
              <a:gd name="f557" fmla="*/ f490 f295 1"/>
              <a:gd name="f558" fmla="*/ f491 f296 1"/>
              <a:gd name="f559" fmla="*/ f492 f295 1"/>
              <a:gd name="f560" fmla="*/ f493 f296 1"/>
              <a:gd name="f561" fmla="*/ f494 f295 1"/>
              <a:gd name="f562" fmla="*/ f495 f295 1"/>
              <a:gd name="f563" fmla="*/ f496 f29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3">
                <a:pos x="f501" y="f502"/>
              </a:cxn>
              <a:cxn ang="f433">
                <a:pos x="f503" y="f504"/>
              </a:cxn>
              <a:cxn ang="f433">
                <a:pos x="f505" y="f506"/>
              </a:cxn>
              <a:cxn ang="f433">
                <a:pos x="f507" y="f508"/>
              </a:cxn>
              <a:cxn ang="f433">
                <a:pos x="f509" y="f510"/>
              </a:cxn>
              <a:cxn ang="f433">
                <a:pos x="f511" y="f512"/>
              </a:cxn>
              <a:cxn ang="f433">
                <a:pos x="f513" y="f514"/>
              </a:cxn>
              <a:cxn ang="f433">
                <a:pos x="f515" y="f516"/>
              </a:cxn>
              <a:cxn ang="f433">
                <a:pos x="f517" y="f518"/>
              </a:cxn>
              <a:cxn ang="f433">
                <a:pos x="f519" y="f520"/>
              </a:cxn>
              <a:cxn ang="f433">
                <a:pos x="f521" y="f522"/>
              </a:cxn>
              <a:cxn ang="f433">
                <a:pos x="f523" y="f524"/>
              </a:cxn>
              <a:cxn ang="f433">
                <a:pos x="f525" y="f526"/>
              </a:cxn>
              <a:cxn ang="f433">
                <a:pos x="f527" y="f528"/>
              </a:cxn>
              <a:cxn ang="f433">
                <a:pos x="f529" y="f530"/>
              </a:cxn>
              <a:cxn ang="f433">
                <a:pos x="f531" y="f532"/>
              </a:cxn>
              <a:cxn ang="f433">
                <a:pos x="f533" y="f534"/>
              </a:cxn>
              <a:cxn ang="f433">
                <a:pos x="f535" y="f536"/>
              </a:cxn>
              <a:cxn ang="f433">
                <a:pos x="f525" y="f537"/>
              </a:cxn>
              <a:cxn ang="f433">
                <a:pos x="f538" y="f536"/>
              </a:cxn>
              <a:cxn ang="f433">
                <a:pos x="f539" y="f534"/>
              </a:cxn>
              <a:cxn ang="f433">
                <a:pos x="f540" y="f532"/>
              </a:cxn>
              <a:cxn ang="f433">
                <a:pos x="f541" y="f542"/>
              </a:cxn>
              <a:cxn ang="f433">
                <a:pos x="f543" y="f544"/>
              </a:cxn>
              <a:cxn ang="f433">
                <a:pos x="f545" y="f546"/>
              </a:cxn>
              <a:cxn ang="f433">
                <a:pos x="f547" y="f548"/>
              </a:cxn>
              <a:cxn ang="f433">
                <a:pos x="f549" y="f550"/>
              </a:cxn>
              <a:cxn ang="f433">
                <a:pos x="f551" y="f552"/>
              </a:cxn>
              <a:cxn ang="f433">
                <a:pos x="f553" y="f554"/>
              </a:cxn>
              <a:cxn ang="f433">
                <a:pos x="f555" y="f556"/>
              </a:cxn>
              <a:cxn ang="f433">
                <a:pos x="f557" y="f558"/>
              </a:cxn>
              <a:cxn ang="f433">
                <a:pos x="f559" y="f560"/>
              </a:cxn>
              <a:cxn ang="f433">
                <a:pos x="f561" y="f514"/>
              </a:cxn>
              <a:cxn ang="f433">
                <a:pos x="f562" y="f563"/>
              </a:cxn>
            </a:cxnLst>
            <a:rect l="f497" t="f500" r="f498" b="f499"/>
            <a:pathLst>
              <a:path w="1576" h="138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6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cubicBezTo>
                  <a:pt x="f45" y="f46"/>
                  <a:pt x="f47" y="f48"/>
                  <a:pt x="f49" y="f50"/>
                </a:cubicBezTo>
                <a:cubicBezTo>
                  <a:pt x="f51" y="f52"/>
                  <a:pt x="f53" y="f54"/>
                  <a:pt x="f55" y="f56"/>
                </a:cubicBezTo>
                <a:cubicBezTo>
                  <a:pt x="f57" y="f58"/>
                  <a:pt x="f59" y="f60"/>
                  <a:pt x="f61" y="f62"/>
                </a:cubicBezTo>
                <a:cubicBezTo>
                  <a:pt x="f63" y="f64"/>
                  <a:pt x="f65" y="f66"/>
                  <a:pt x="f67" y="f68"/>
                </a:cubicBezTo>
                <a:cubicBezTo>
                  <a:pt x="f69" y="f46"/>
                  <a:pt x="f70" y="f5"/>
                  <a:pt x="f71" y="f72"/>
                </a:cubicBezTo>
                <a:cubicBezTo>
                  <a:pt x="f73" y="f74"/>
                  <a:pt x="f75" y="f76"/>
                  <a:pt x="f77" y="f78"/>
                </a:cubicBezTo>
                <a:cubicBezTo>
                  <a:pt x="f79" y="f80"/>
                  <a:pt x="f81" y="f82"/>
                  <a:pt x="f83" y="f84"/>
                </a:cubicBezTo>
                <a:cubicBezTo>
                  <a:pt x="f85" y="f86"/>
                  <a:pt x="f87" y="f88"/>
                  <a:pt x="f89" y="f90"/>
                </a:cubicBezTo>
                <a:cubicBezTo>
                  <a:pt x="f91" y="f92"/>
                  <a:pt x="f93" y="f94"/>
                  <a:pt x="f95" y="f96"/>
                </a:cubicBezTo>
                <a:cubicBezTo>
                  <a:pt x="f97" y="f98"/>
                  <a:pt x="f5" y="f96"/>
                  <a:pt x="f99" y="f100"/>
                </a:cubicBezTo>
                <a:cubicBezTo>
                  <a:pt x="f101" y="f77"/>
                  <a:pt x="f102" y="f103"/>
                  <a:pt x="f104" y="f67"/>
                </a:cubicBezTo>
                <a:cubicBezTo>
                  <a:pt x="f105" y="f106"/>
                  <a:pt x="f107" y="f108"/>
                  <a:pt x="f109" y="f110"/>
                </a:cubicBezTo>
                <a:moveTo>
                  <a:pt x="f111" y="f112"/>
                </a:moveTo>
                <a:cubicBezTo>
                  <a:pt x="f113" y="f7"/>
                  <a:pt x="f114" y="f115"/>
                  <a:pt x="f116" y="f117"/>
                </a:cubicBezTo>
                <a:cubicBezTo>
                  <a:pt x="f114" y="f118"/>
                  <a:pt x="f119" y="f120"/>
                  <a:pt x="f121" y="f8"/>
                </a:cubicBezTo>
                <a:cubicBezTo>
                  <a:pt x="f122" y="f123"/>
                  <a:pt x="f124" y="f125"/>
                  <a:pt x="f126" y="f127"/>
                </a:cubicBezTo>
                <a:cubicBezTo>
                  <a:pt x="f128" y="f129"/>
                  <a:pt x="f115" y="f130"/>
                  <a:pt x="f131" y="f132"/>
                </a:cubicBezTo>
                <a:cubicBezTo>
                  <a:pt x="f133" y="f134"/>
                  <a:pt x="f135" y="f136"/>
                  <a:pt x="f135" y="f137"/>
                </a:cubicBezTo>
                <a:cubicBezTo>
                  <a:pt x="f135" y="f138"/>
                  <a:pt x="f139" y="f140"/>
                  <a:pt x="f141" y="f140"/>
                </a:cubicBezTo>
                <a:cubicBezTo>
                  <a:pt x="f73" y="f140"/>
                  <a:pt x="f142" y="f138"/>
                  <a:pt x="f142" y="f137"/>
                </a:cubicBezTo>
                <a:cubicBezTo>
                  <a:pt x="f142" y="f134"/>
                  <a:pt x="f143" y="f130"/>
                  <a:pt x="f144" y="f127"/>
                </a:cubicBezTo>
                <a:cubicBezTo>
                  <a:pt x="f145" y="f123"/>
                  <a:pt x="f146" y="f147"/>
                  <a:pt x="f94" y="f121"/>
                </a:cubicBezTo>
                <a:cubicBezTo>
                  <a:pt x="f92" y="f148"/>
                  <a:pt x="f85" y="f115"/>
                  <a:pt x="f149" y="f150"/>
                </a:cubicBezTo>
                <a:cubicBezTo>
                  <a:pt x="f151" y="f152"/>
                  <a:pt x="f153" y="f154"/>
                  <a:pt x="f155" y="f112"/>
                </a:cubicBezTo>
                <a:cubicBezTo>
                  <a:pt x="f156" y="f122"/>
                  <a:pt x="f156" y="f157"/>
                  <a:pt x="f158" y="f159"/>
                </a:cubicBezTo>
                <a:cubicBezTo>
                  <a:pt x="f160" y="f161"/>
                  <a:pt x="f162" y="f163"/>
                  <a:pt x="f164" y="f165"/>
                </a:cubicBezTo>
                <a:cubicBezTo>
                  <a:pt x="f76" y="f166"/>
                  <a:pt x="f167" y="f168"/>
                  <a:pt x="f169" y="f170"/>
                </a:cubicBezTo>
                <a:cubicBezTo>
                  <a:pt x="f171" y="f172"/>
                  <a:pt x="f66" y="f173"/>
                  <a:pt x="f174" y="f175"/>
                </a:cubicBezTo>
                <a:cubicBezTo>
                  <a:pt x="f176" y="f177"/>
                  <a:pt x="f178" y="f31"/>
                  <a:pt x="f178" y="f179"/>
                </a:cubicBezTo>
                <a:cubicBezTo>
                  <a:pt x="f180" y="f181"/>
                  <a:pt x="f180" y="f182"/>
                  <a:pt x="f180" y="f183"/>
                </a:cubicBezTo>
                <a:cubicBezTo>
                  <a:pt x="f180" y="f184"/>
                  <a:pt x="f185" y="f186"/>
                  <a:pt x="f141" y="f186"/>
                </a:cubicBezTo>
                <a:cubicBezTo>
                  <a:pt x="f187" y="f186"/>
                  <a:pt x="f188" y="f184"/>
                  <a:pt x="f188" y="f183"/>
                </a:cubicBezTo>
                <a:cubicBezTo>
                  <a:pt x="f188" y="f182"/>
                  <a:pt x="f188" y="f181"/>
                  <a:pt x="f189" y="f179"/>
                </a:cubicBezTo>
                <a:cubicBezTo>
                  <a:pt x="f189" y="f31"/>
                  <a:pt x="f190" y="f177"/>
                  <a:pt x="f191" y="f175"/>
                </a:cubicBezTo>
                <a:cubicBezTo>
                  <a:pt x="f192" y="f173"/>
                  <a:pt x="f193" y="f172"/>
                  <a:pt x="f194" y="f170"/>
                </a:cubicBezTo>
                <a:cubicBezTo>
                  <a:pt x="f195" y="f168"/>
                  <a:pt x="f196" y="f166"/>
                  <a:pt x="f197" y="f165"/>
                </a:cubicBezTo>
                <a:cubicBezTo>
                  <a:pt x="f198" y="f163"/>
                  <a:pt x="f198" y="f161"/>
                  <a:pt x="f199" y="f159"/>
                </a:cubicBezTo>
                <a:cubicBezTo>
                  <a:pt x="f25" y="f157"/>
                  <a:pt x="f25" y="f200"/>
                  <a:pt x="f111" y="f112"/>
                </a:cubicBezTo>
                <a:close/>
                <a:moveTo>
                  <a:pt x="f201" y="f202"/>
                </a:moveTo>
                <a:cubicBezTo>
                  <a:pt x="f201" y="f63"/>
                  <a:pt x="f203" y="f204"/>
                  <a:pt x="f205" y="f206"/>
                </a:cubicBezTo>
                <a:cubicBezTo>
                  <a:pt x="f207" y="f69"/>
                  <a:pt x="f208" y="f209"/>
                  <a:pt x="f210" y="f209"/>
                </a:cubicBezTo>
                <a:cubicBezTo>
                  <a:pt x="f211" y="f212"/>
                  <a:pt x="f213" y="f34"/>
                  <a:pt x="f214" y="f215"/>
                </a:cubicBezTo>
                <a:cubicBezTo>
                  <a:pt x="f216" y="f100"/>
                  <a:pt x="f217" y="f218"/>
                  <a:pt x="f219" y="f220"/>
                </a:cubicBezTo>
                <a:cubicBezTo>
                  <a:pt x="f164" y="f205"/>
                  <a:pt x="f221" y="f222"/>
                  <a:pt x="f223" y="f224"/>
                </a:cubicBezTo>
                <a:cubicBezTo>
                  <a:pt x="f225" y="f226"/>
                  <a:pt x="f227" y="f228"/>
                  <a:pt x="f229" y="f230"/>
                </a:cubicBezTo>
                <a:cubicBezTo>
                  <a:pt x="f231" y="f232"/>
                  <a:pt x="f233" y="f234"/>
                  <a:pt x="f97" y="f235"/>
                </a:cubicBezTo>
                <a:cubicBezTo>
                  <a:pt x="f227" y="f236"/>
                  <a:pt x="f237" y="f82"/>
                  <a:pt x="f52" y="f238"/>
                </a:cubicBezTo>
                <a:cubicBezTo>
                  <a:pt x="f239" y="f240"/>
                  <a:pt x="f241" y="f242"/>
                  <a:pt x="f169" y="f140"/>
                </a:cubicBezTo>
                <a:cubicBezTo>
                  <a:pt x="f243" y="f244"/>
                  <a:pt x="f245" y="f246"/>
                  <a:pt x="f203" y="f247"/>
                </a:cubicBezTo>
                <a:moveTo>
                  <a:pt x="f248" y="f249"/>
                </a:moveTo>
                <a:cubicBezTo>
                  <a:pt x="f185" y="f250"/>
                  <a:pt x="f36" y="f77"/>
                  <a:pt x="f251" y="f252"/>
                </a:cubicBezTo>
                <a:cubicBezTo>
                  <a:pt x="f253" y="f254"/>
                  <a:pt x="f215" y="f255"/>
                  <a:pt x="f256" y="f257"/>
                </a:cubicBezTo>
                <a:moveTo>
                  <a:pt x="f258" y="f259"/>
                </a:moveTo>
                <a:cubicBezTo>
                  <a:pt x="f260" y="f261"/>
                  <a:pt x="f262" y="f71"/>
                  <a:pt x="f263" y="f70"/>
                </a:cubicBezTo>
                <a:cubicBezTo>
                  <a:pt x="f264" y="f265"/>
                  <a:pt x="f266" y="f267"/>
                  <a:pt x="f268" y="f269"/>
                </a:cubicBezTo>
                <a:cubicBezTo>
                  <a:pt x="f270" y="f271"/>
                  <a:pt x="f163" y="f272"/>
                  <a:pt x="f273" y="f11"/>
                </a:cubicBezTo>
                <a:moveTo>
                  <a:pt x="f165" y="f274"/>
                </a:moveTo>
                <a:cubicBezTo>
                  <a:pt x="f159" y="f275"/>
                  <a:pt x="f276" y="f277"/>
                  <a:pt x="f278" y="f249"/>
                </a:cubicBezTo>
                <a:cubicBezTo>
                  <a:pt x="f279" y="f280"/>
                  <a:pt x="f193" y="f79"/>
                  <a:pt x="f281" y="f84"/>
                </a:cubicBezTo>
                <a:cubicBezTo>
                  <a:pt x="f282" y="f185"/>
                  <a:pt x="f16" y="f283"/>
                  <a:pt x="f284" y="f285"/>
                </a:cubicBezTo>
                <a:cubicBezTo>
                  <a:pt x="f286" y="f287"/>
                  <a:pt x="f288" y="f235"/>
                  <a:pt x="f289" y="f290"/>
                </a:cubicBezTo>
                <a:cubicBezTo>
                  <a:pt x="f291" y="f248"/>
                  <a:pt x="f115" y="f292"/>
                  <a:pt x="f293" y="f249"/>
                </a:cubicBezTo>
              </a:path>
            </a:pathLst>
          </a:custGeom>
          <a:noFill/>
          <a:ln w="57150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4" name="Textfeld 962"/>
          <p:cNvSpPr txBox="1"/>
          <p:nvPr/>
        </p:nvSpPr>
        <p:spPr>
          <a:xfrm>
            <a:off x="5097459" y="432310"/>
            <a:ext cx="199708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Vier Ohren</a:t>
            </a:r>
          </a:p>
        </p:txBody>
      </p:sp>
      <p:sp>
        <p:nvSpPr>
          <p:cNvPr id="115" name="Rechteck 142"/>
          <p:cNvSpPr/>
          <p:nvPr/>
        </p:nvSpPr>
        <p:spPr>
          <a:xfrm>
            <a:off x="8450875" y="6177457"/>
            <a:ext cx="2651942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www.matameko.de/Vier-Möglichkeiten</a:t>
            </a: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116" name="Gruppieren 45"/>
          <p:cNvGrpSpPr/>
          <p:nvPr/>
        </p:nvGrpSpPr>
        <p:grpSpPr>
          <a:xfrm>
            <a:off x="10218209" y="3252319"/>
            <a:ext cx="394801" cy="720528"/>
            <a:chOff x="10218209" y="3252319"/>
            <a:chExt cx="394801" cy="720528"/>
          </a:xfrm>
        </p:grpSpPr>
        <p:sp>
          <p:nvSpPr>
            <p:cNvPr id="117" name="Freeform 15"/>
            <p:cNvSpPr/>
            <p:nvPr/>
          </p:nvSpPr>
          <p:spPr>
            <a:xfrm>
              <a:off x="10263289" y="3302483"/>
              <a:ext cx="151954" cy="58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8"/>
                <a:gd name="f7" fmla="val 3233"/>
                <a:gd name="f8" fmla="val 599"/>
                <a:gd name="f9" fmla="val 3178"/>
                <a:gd name="f10" fmla="val 629"/>
                <a:gd name="f11" fmla="val 3162"/>
                <a:gd name="f12" fmla="val 677"/>
                <a:gd name="f13" fmla="val 3129"/>
                <a:gd name="f14" fmla="val 713"/>
                <a:gd name="f15" fmla="val 3089"/>
                <a:gd name="f16" fmla="val 739"/>
                <a:gd name="f17" fmla="val 3045"/>
                <a:gd name="f18" fmla="val 752"/>
                <a:gd name="f19" fmla="val 2991"/>
                <a:gd name="f20" fmla="val 756"/>
                <a:gd name="f21" fmla="val 2927"/>
                <a:gd name="f22" fmla="val 748"/>
                <a:gd name="f23" fmla="val 2849"/>
                <a:gd name="f24" fmla="val 732"/>
                <a:gd name="f25" fmla="val 2758"/>
                <a:gd name="f26" fmla="val 720"/>
                <a:gd name="f27" fmla="val 2706"/>
                <a:gd name="f28" fmla="val 700"/>
                <a:gd name="f29" fmla="val 2613"/>
                <a:gd name="f30" fmla="val 676"/>
                <a:gd name="f31" fmla="val 2410"/>
                <a:gd name="f32" fmla="val 670"/>
                <a:gd name="f33" fmla="val 2158"/>
                <a:gd name="f34" fmla="val 679"/>
                <a:gd name="f35" fmla="val 1822"/>
                <a:gd name="f36" fmla="val 692"/>
                <a:gd name="f37" fmla="val 1604"/>
                <a:gd name="f38" fmla="val 723"/>
                <a:gd name="f39" fmla="val 1099"/>
                <a:gd name="f40" fmla="val 729"/>
                <a:gd name="f41" fmla="val 888"/>
                <a:gd name="f42" fmla="val 724"/>
                <a:gd name="f43" fmla="val 855"/>
                <a:gd name="f44" fmla="val 710"/>
                <a:gd name="f45" fmla="val 694"/>
                <a:gd name="f46" fmla="val 832"/>
                <a:gd name="f47" fmla="val 823"/>
                <a:gd name="f48" fmla="val 644"/>
                <a:gd name="f49" fmla="val 818"/>
                <a:gd name="f50" fmla="val 618"/>
                <a:gd name="f51" fmla="val 827"/>
                <a:gd name="f52" fmla="val 603"/>
                <a:gd name="f53" fmla="val 847"/>
                <a:gd name="f54" fmla="val 602"/>
                <a:gd name="f55" fmla="val 861"/>
                <a:gd name="f56" fmla="val 596"/>
                <a:gd name="f57" fmla="val 902"/>
                <a:gd name="f58" fmla="val 539"/>
                <a:gd name="f59" fmla="val 1166"/>
                <a:gd name="f60" fmla="val 402"/>
                <a:gd name="f61" fmla="val 1743"/>
                <a:gd name="f62" fmla="val 323"/>
                <a:gd name="f63" fmla="val 2054"/>
                <a:gd name="f64" fmla="val 289"/>
                <a:gd name="f65" fmla="val 2178"/>
                <a:gd name="f66" fmla="val 196"/>
                <a:gd name="f67" fmla="val 2462"/>
                <a:gd name="f68" fmla="val 153"/>
                <a:gd name="f69" fmla="val 2578"/>
                <a:gd name="f70" fmla="val 116"/>
                <a:gd name="f71" fmla="val 2674"/>
                <a:gd name="f72" fmla="val 55"/>
                <a:gd name="f73" fmla="val 2857"/>
                <a:gd name="f74" fmla="val 14"/>
                <a:gd name="f75" fmla="val 3009"/>
                <a:gd name="f76" fmla="val 3088"/>
                <a:gd name="f77" fmla="val 3121"/>
                <a:gd name="f78" fmla="val 4"/>
                <a:gd name="f79" fmla="val 3130"/>
                <a:gd name="f80" fmla="val 13"/>
                <a:gd name="f81" fmla="val 3142"/>
                <a:gd name="f82" fmla="val 52"/>
                <a:gd name="f83" fmla="val 3168"/>
                <a:gd name="f84" fmla="val 108"/>
                <a:gd name="f85" fmla="val 3194"/>
                <a:gd name="f86" fmla="val 172"/>
                <a:gd name="f87" fmla="val 3215"/>
                <a:gd name="f88" fmla="val 204"/>
                <a:gd name="f89" fmla="val 3222"/>
                <a:gd name="f90" fmla="val 249"/>
                <a:gd name="f91" fmla="val 3231"/>
                <a:gd name="f92" fmla="val 355"/>
                <a:gd name="f93" fmla="val 463"/>
                <a:gd name="f94" fmla="val 3221"/>
                <a:gd name="f95" fmla="val 561"/>
                <a:gd name="f96" fmla="val 3195"/>
                <a:gd name="f97" fmla="val 703"/>
                <a:gd name="f98" fmla="val 743"/>
                <a:gd name="f99" fmla="val 715"/>
                <a:gd name="f100" fmla="val 727"/>
                <a:gd name="f101" fmla="val 726"/>
                <a:gd name="f102" fmla="val 688"/>
                <a:gd name="f103" fmla="val 664"/>
                <a:gd name="f104" fmla="val 716"/>
                <a:gd name="f105" fmla="val 625"/>
                <a:gd name="f106" fmla="val 707"/>
                <a:gd name="f107" fmla="val 548"/>
                <a:gd name="f108" fmla="val 704"/>
                <a:gd name="f109" fmla="val 475"/>
                <a:gd name="f110" fmla="val 406"/>
                <a:gd name="f111" fmla="val 340"/>
                <a:gd name="f112" fmla="val 731"/>
                <a:gd name="f113" fmla="val 281"/>
                <a:gd name="f114" fmla="val 226"/>
                <a:gd name="f115" fmla="val 779"/>
                <a:gd name="f116" fmla="val 177"/>
                <a:gd name="f117" fmla="val 796"/>
                <a:gd name="f118" fmla="val 154"/>
                <a:gd name="f119" fmla="val 811"/>
                <a:gd name="f120" fmla="val 133"/>
                <a:gd name="f121" fmla="val 831"/>
                <a:gd name="f122" fmla="val 96"/>
                <a:gd name="f123" fmla="val 64"/>
                <a:gd name="f124" fmla="val 836"/>
                <a:gd name="f125" fmla="val 39"/>
                <a:gd name="f126" fmla="val 821"/>
                <a:gd name="f127" fmla="val 19"/>
                <a:gd name="f128" fmla="val 7"/>
                <a:gd name="f129" fmla="val 761"/>
                <a:gd name="f130" fmla="val 3"/>
                <a:gd name="f131" fmla="val 689"/>
                <a:gd name="f132" fmla="val 8"/>
                <a:gd name="f133" fmla="val 650"/>
                <a:gd name="f134" fmla="val 16"/>
                <a:gd name="f135" fmla="val 581"/>
                <a:gd name="f136" fmla="val 48"/>
                <a:gd name="f137" fmla="val 524"/>
                <a:gd name="f138" fmla="val 94"/>
                <a:gd name="f139" fmla="val 482"/>
                <a:gd name="f140" fmla="val 454"/>
                <a:gd name="f141" fmla="val 227"/>
                <a:gd name="f142" fmla="val 439"/>
                <a:gd name="f143" fmla="val 310"/>
                <a:gd name="f144" fmla="val 440"/>
                <a:gd name="f145" fmla="val 458"/>
                <a:gd name="f146" fmla="val 503"/>
                <a:gd name="f147" fmla="val 474"/>
                <a:gd name="f148" fmla="val 556"/>
                <a:gd name="f149" fmla="val 483"/>
                <a:gd name="f150" fmla="val 589"/>
                <a:gd name="f151" fmla="val 508"/>
                <a:gd name="f152" fmla="val 647"/>
                <a:gd name="f153" fmla="val 536"/>
                <a:gd name="f154" fmla="val 695"/>
                <a:gd name="f155" fmla="val 566"/>
                <a:gd name="f156" fmla="val 597"/>
                <a:gd name="f157" fmla="val 757"/>
                <a:gd name="f158" fmla="val 628"/>
                <a:gd name="f159" fmla="val 769"/>
                <a:gd name="f160" fmla="val 658"/>
                <a:gd name="f161" fmla="val 755"/>
                <a:gd name="f162" fmla="+- 0 0 -90"/>
                <a:gd name="f163" fmla="*/ f3 1 838"/>
                <a:gd name="f164" fmla="*/ f4 1 3233"/>
                <a:gd name="f165" fmla="+- f7 0 f5"/>
                <a:gd name="f166" fmla="+- f6 0 f5"/>
                <a:gd name="f167" fmla="*/ f162 f0 1"/>
                <a:gd name="f168" fmla="*/ f166 1 838"/>
                <a:gd name="f169" fmla="*/ f165 1 3233"/>
                <a:gd name="f170" fmla="*/ 629 f166 1"/>
                <a:gd name="f171" fmla="*/ 3162 f165 1"/>
                <a:gd name="f172" fmla="*/ 713 f166 1"/>
                <a:gd name="f173" fmla="*/ 3089 f165 1"/>
                <a:gd name="f174" fmla="*/ 752 f166 1"/>
                <a:gd name="f175" fmla="*/ 2991 f165 1"/>
                <a:gd name="f176" fmla="*/ 748 f166 1"/>
                <a:gd name="f177" fmla="*/ 2849 f165 1"/>
                <a:gd name="f178" fmla="*/ 720 f166 1"/>
                <a:gd name="f179" fmla="*/ 2706 f165 1"/>
                <a:gd name="f180" fmla="*/ 676 f166 1"/>
                <a:gd name="f181" fmla="*/ 2410 f165 1"/>
                <a:gd name="f182" fmla="*/ 679 f166 1"/>
                <a:gd name="f183" fmla="*/ 1822 f165 1"/>
                <a:gd name="f184" fmla="*/ 723 f166 1"/>
                <a:gd name="f185" fmla="*/ 1099 f165 1"/>
                <a:gd name="f186" fmla="*/ 724 f166 1"/>
                <a:gd name="f187" fmla="*/ 855 f165 1"/>
                <a:gd name="f188" fmla="*/ 694 f166 1"/>
                <a:gd name="f189" fmla="*/ 832 f165 1"/>
                <a:gd name="f190" fmla="*/ 644 f166 1"/>
                <a:gd name="f191" fmla="*/ 818 f165 1"/>
                <a:gd name="f192" fmla="*/ 603 f166 1"/>
                <a:gd name="f193" fmla="*/ 847 f165 1"/>
                <a:gd name="f194" fmla="*/ 596 f166 1"/>
                <a:gd name="f195" fmla="*/ 902 f165 1"/>
                <a:gd name="f196" fmla="*/ 402 f166 1"/>
                <a:gd name="f197" fmla="*/ 1743 f165 1"/>
                <a:gd name="f198" fmla="*/ 289 f166 1"/>
                <a:gd name="f199" fmla="*/ 2178 f165 1"/>
                <a:gd name="f200" fmla="*/ 153 f166 1"/>
                <a:gd name="f201" fmla="*/ 2578 f165 1"/>
                <a:gd name="f202" fmla="*/ 55 f166 1"/>
                <a:gd name="f203" fmla="*/ 2857 f165 1"/>
                <a:gd name="f204" fmla="*/ 0 f166 1"/>
                <a:gd name="f205" fmla="*/ 3088 f165 1"/>
                <a:gd name="f206" fmla="*/ 4 f166 1"/>
                <a:gd name="f207" fmla="*/ 3130 f165 1"/>
                <a:gd name="f208" fmla="*/ 52 f166 1"/>
                <a:gd name="f209" fmla="*/ 3168 f165 1"/>
                <a:gd name="f210" fmla="*/ 172 f166 1"/>
                <a:gd name="f211" fmla="*/ 3215 f165 1"/>
                <a:gd name="f212" fmla="*/ 249 f166 1"/>
                <a:gd name="f213" fmla="*/ 3231 f165 1"/>
                <a:gd name="f214" fmla="*/ 463 f166 1"/>
                <a:gd name="f215" fmla="*/ 3221 f165 1"/>
                <a:gd name="f216" fmla="*/ 599 f166 1"/>
                <a:gd name="f217" fmla="*/ 3178 f165 1"/>
                <a:gd name="f218" fmla="*/ 715 f166 1"/>
                <a:gd name="f219" fmla="*/ 727 f165 1"/>
                <a:gd name="f220" fmla="*/ 664 f165 1"/>
                <a:gd name="f221" fmla="*/ 707 f166 1"/>
                <a:gd name="f222" fmla="*/ 548 f165 1"/>
                <a:gd name="f223" fmla="*/ 406 f165 1"/>
                <a:gd name="f224" fmla="*/ 731 f166 1"/>
                <a:gd name="f225" fmla="*/ 281 f165 1"/>
                <a:gd name="f226" fmla="*/ 779 f166 1"/>
                <a:gd name="f227" fmla="*/ 177 f165 1"/>
                <a:gd name="f228" fmla="*/ 811 f166 1"/>
                <a:gd name="f229" fmla="*/ 133 f165 1"/>
                <a:gd name="f230" fmla="*/ 838 f166 1"/>
                <a:gd name="f231" fmla="*/ 64 f165 1"/>
                <a:gd name="f232" fmla="*/ 821 f166 1"/>
                <a:gd name="f233" fmla="*/ 19 f165 1"/>
                <a:gd name="f234" fmla="*/ 761 f166 1"/>
                <a:gd name="f235" fmla="*/ 0 f165 1"/>
                <a:gd name="f236" fmla="*/ 689 f166 1"/>
                <a:gd name="f237" fmla="*/ 8 f165 1"/>
                <a:gd name="f238" fmla="*/ 581 f166 1"/>
                <a:gd name="f239" fmla="*/ 48 f165 1"/>
                <a:gd name="f240" fmla="*/ 482 f166 1"/>
                <a:gd name="f241" fmla="*/ 154 f165 1"/>
                <a:gd name="f242" fmla="*/ 439 f166 1"/>
                <a:gd name="f243" fmla="*/ 310 f165 1"/>
                <a:gd name="f244" fmla="*/ 458 f166 1"/>
                <a:gd name="f245" fmla="*/ 503 f165 1"/>
                <a:gd name="f246" fmla="*/ 483 f166 1"/>
                <a:gd name="f247" fmla="*/ 589 f165 1"/>
                <a:gd name="f248" fmla="*/ 536 f166 1"/>
                <a:gd name="f249" fmla="*/ 695 f165 1"/>
                <a:gd name="f250" fmla="*/ 597 f166 1"/>
                <a:gd name="f251" fmla="*/ 757 f165 1"/>
                <a:gd name="f252" fmla="*/ 658 f166 1"/>
                <a:gd name="f253" fmla="*/ 769 f165 1"/>
                <a:gd name="f254" fmla="*/ 703 f166 1"/>
                <a:gd name="f255" fmla="*/ 743 f165 1"/>
                <a:gd name="f256" fmla="*/ f167 1 f2"/>
                <a:gd name="f257" fmla="*/ f170 1 838"/>
                <a:gd name="f258" fmla="*/ f171 1 3233"/>
                <a:gd name="f259" fmla="*/ f172 1 838"/>
                <a:gd name="f260" fmla="*/ f173 1 3233"/>
                <a:gd name="f261" fmla="*/ f174 1 838"/>
                <a:gd name="f262" fmla="*/ f175 1 3233"/>
                <a:gd name="f263" fmla="*/ f176 1 838"/>
                <a:gd name="f264" fmla="*/ f177 1 3233"/>
                <a:gd name="f265" fmla="*/ f178 1 838"/>
                <a:gd name="f266" fmla="*/ f179 1 3233"/>
                <a:gd name="f267" fmla="*/ f180 1 838"/>
                <a:gd name="f268" fmla="*/ f181 1 3233"/>
                <a:gd name="f269" fmla="*/ f182 1 838"/>
                <a:gd name="f270" fmla="*/ f183 1 3233"/>
                <a:gd name="f271" fmla="*/ f184 1 838"/>
                <a:gd name="f272" fmla="*/ f185 1 3233"/>
                <a:gd name="f273" fmla="*/ f186 1 838"/>
                <a:gd name="f274" fmla="*/ f187 1 3233"/>
                <a:gd name="f275" fmla="*/ f188 1 838"/>
                <a:gd name="f276" fmla="*/ f189 1 3233"/>
                <a:gd name="f277" fmla="*/ f190 1 838"/>
                <a:gd name="f278" fmla="*/ f191 1 3233"/>
                <a:gd name="f279" fmla="*/ f192 1 838"/>
                <a:gd name="f280" fmla="*/ f193 1 3233"/>
                <a:gd name="f281" fmla="*/ f194 1 838"/>
                <a:gd name="f282" fmla="*/ f195 1 3233"/>
                <a:gd name="f283" fmla="*/ f196 1 838"/>
                <a:gd name="f284" fmla="*/ f197 1 3233"/>
                <a:gd name="f285" fmla="*/ f198 1 838"/>
                <a:gd name="f286" fmla="*/ f199 1 3233"/>
                <a:gd name="f287" fmla="*/ f200 1 838"/>
                <a:gd name="f288" fmla="*/ f201 1 3233"/>
                <a:gd name="f289" fmla="*/ f202 1 838"/>
                <a:gd name="f290" fmla="*/ f203 1 3233"/>
                <a:gd name="f291" fmla="*/ f204 1 838"/>
                <a:gd name="f292" fmla="*/ f205 1 3233"/>
                <a:gd name="f293" fmla="*/ f206 1 838"/>
                <a:gd name="f294" fmla="*/ f207 1 3233"/>
                <a:gd name="f295" fmla="*/ f208 1 838"/>
                <a:gd name="f296" fmla="*/ f209 1 3233"/>
                <a:gd name="f297" fmla="*/ f210 1 838"/>
                <a:gd name="f298" fmla="*/ f211 1 3233"/>
                <a:gd name="f299" fmla="*/ f212 1 838"/>
                <a:gd name="f300" fmla="*/ f213 1 3233"/>
                <a:gd name="f301" fmla="*/ f214 1 838"/>
                <a:gd name="f302" fmla="*/ f215 1 3233"/>
                <a:gd name="f303" fmla="*/ f216 1 838"/>
                <a:gd name="f304" fmla="*/ f217 1 3233"/>
                <a:gd name="f305" fmla="*/ f218 1 838"/>
                <a:gd name="f306" fmla="*/ f219 1 3233"/>
                <a:gd name="f307" fmla="*/ f220 1 3233"/>
                <a:gd name="f308" fmla="*/ f221 1 838"/>
                <a:gd name="f309" fmla="*/ f222 1 3233"/>
                <a:gd name="f310" fmla="*/ f223 1 3233"/>
                <a:gd name="f311" fmla="*/ f224 1 838"/>
                <a:gd name="f312" fmla="*/ f225 1 3233"/>
                <a:gd name="f313" fmla="*/ f226 1 838"/>
                <a:gd name="f314" fmla="*/ f227 1 3233"/>
                <a:gd name="f315" fmla="*/ f228 1 838"/>
                <a:gd name="f316" fmla="*/ f229 1 3233"/>
                <a:gd name="f317" fmla="*/ f230 1 838"/>
                <a:gd name="f318" fmla="*/ f231 1 3233"/>
                <a:gd name="f319" fmla="*/ f232 1 838"/>
                <a:gd name="f320" fmla="*/ f233 1 3233"/>
                <a:gd name="f321" fmla="*/ f234 1 838"/>
                <a:gd name="f322" fmla="*/ f235 1 3233"/>
                <a:gd name="f323" fmla="*/ f236 1 838"/>
                <a:gd name="f324" fmla="*/ f237 1 3233"/>
                <a:gd name="f325" fmla="*/ f238 1 838"/>
                <a:gd name="f326" fmla="*/ f239 1 3233"/>
                <a:gd name="f327" fmla="*/ f240 1 838"/>
                <a:gd name="f328" fmla="*/ f241 1 3233"/>
                <a:gd name="f329" fmla="*/ f242 1 838"/>
                <a:gd name="f330" fmla="*/ f243 1 3233"/>
                <a:gd name="f331" fmla="*/ f244 1 838"/>
                <a:gd name="f332" fmla="*/ f245 1 3233"/>
                <a:gd name="f333" fmla="*/ f246 1 838"/>
                <a:gd name="f334" fmla="*/ f247 1 3233"/>
                <a:gd name="f335" fmla="*/ f248 1 838"/>
                <a:gd name="f336" fmla="*/ f249 1 3233"/>
                <a:gd name="f337" fmla="*/ f250 1 838"/>
                <a:gd name="f338" fmla="*/ f251 1 3233"/>
                <a:gd name="f339" fmla="*/ f252 1 838"/>
                <a:gd name="f340" fmla="*/ f253 1 3233"/>
                <a:gd name="f341" fmla="*/ f254 1 838"/>
                <a:gd name="f342" fmla="*/ f255 1 3233"/>
                <a:gd name="f343" fmla="*/ 0 1 f168"/>
                <a:gd name="f344" fmla="*/ f6 1 f168"/>
                <a:gd name="f345" fmla="*/ 0 1 f169"/>
                <a:gd name="f346" fmla="*/ f7 1 f169"/>
                <a:gd name="f347" fmla="+- f256 0 f1"/>
                <a:gd name="f348" fmla="*/ f257 1 f168"/>
                <a:gd name="f349" fmla="*/ f258 1 f169"/>
                <a:gd name="f350" fmla="*/ f259 1 f168"/>
                <a:gd name="f351" fmla="*/ f260 1 f169"/>
                <a:gd name="f352" fmla="*/ f261 1 f168"/>
                <a:gd name="f353" fmla="*/ f262 1 f169"/>
                <a:gd name="f354" fmla="*/ f263 1 f168"/>
                <a:gd name="f355" fmla="*/ f264 1 f169"/>
                <a:gd name="f356" fmla="*/ f265 1 f168"/>
                <a:gd name="f357" fmla="*/ f266 1 f169"/>
                <a:gd name="f358" fmla="*/ f267 1 f168"/>
                <a:gd name="f359" fmla="*/ f268 1 f169"/>
                <a:gd name="f360" fmla="*/ f269 1 f168"/>
                <a:gd name="f361" fmla="*/ f270 1 f169"/>
                <a:gd name="f362" fmla="*/ f271 1 f168"/>
                <a:gd name="f363" fmla="*/ f272 1 f169"/>
                <a:gd name="f364" fmla="*/ f273 1 f168"/>
                <a:gd name="f365" fmla="*/ f274 1 f169"/>
                <a:gd name="f366" fmla="*/ f275 1 f168"/>
                <a:gd name="f367" fmla="*/ f276 1 f169"/>
                <a:gd name="f368" fmla="*/ f277 1 f168"/>
                <a:gd name="f369" fmla="*/ f278 1 f169"/>
                <a:gd name="f370" fmla="*/ f279 1 f168"/>
                <a:gd name="f371" fmla="*/ f280 1 f169"/>
                <a:gd name="f372" fmla="*/ f281 1 f168"/>
                <a:gd name="f373" fmla="*/ f282 1 f169"/>
                <a:gd name="f374" fmla="*/ f283 1 f168"/>
                <a:gd name="f375" fmla="*/ f284 1 f169"/>
                <a:gd name="f376" fmla="*/ f285 1 f168"/>
                <a:gd name="f377" fmla="*/ f286 1 f169"/>
                <a:gd name="f378" fmla="*/ f287 1 f168"/>
                <a:gd name="f379" fmla="*/ f288 1 f169"/>
                <a:gd name="f380" fmla="*/ f289 1 f168"/>
                <a:gd name="f381" fmla="*/ f290 1 f169"/>
                <a:gd name="f382" fmla="*/ f291 1 f168"/>
                <a:gd name="f383" fmla="*/ f292 1 f169"/>
                <a:gd name="f384" fmla="*/ f293 1 f168"/>
                <a:gd name="f385" fmla="*/ f294 1 f169"/>
                <a:gd name="f386" fmla="*/ f295 1 f168"/>
                <a:gd name="f387" fmla="*/ f296 1 f169"/>
                <a:gd name="f388" fmla="*/ f297 1 f168"/>
                <a:gd name="f389" fmla="*/ f298 1 f169"/>
                <a:gd name="f390" fmla="*/ f299 1 f168"/>
                <a:gd name="f391" fmla="*/ f300 1 f169"/>
                <a:gd name="f392" fmla="*/ f301 1 f168"/>
                <a:gd name="f393" fmla="*/ f302 1 f169"/>
                <a:gd name="f394" fmla="*/ f303 1 f168"/>
                <a:gd name="f395" fmla="*/ f304 1 f169"/>
                <a:gd name="f396" fmla="*/ f305 1 f168"/>
                <a:gd name="f397" fmla="*/ f306 1 f169"/>
                <a:gd name="f398" fmla="*/ f307 1 f169"/>
                <a:gd name="f399" fmla="*/ f308 1 f168"/>
                <a:gd name="f400" fmla="*/ f309 1 f169"/>
                <a:gd name="f401" fmla="*/ f310 1 f169"/>
                <a:gd name="f402" fmla="*/ f311 1 f168"/>
                <a:gd name="f403" fmla="*/ f312 1 f169"/>
                <a:gd name="f404" fmla="*/ f313 1 f168"/>
                <a:gd name="f405" fmla="*/ f314 1 f169"/>
                <a:gd name="f406" fmla="*/ f315 1 f168"/>
                <a:gd name="f407" fmla="*/ f316 1 f169"/>
                <a:gd name="f408" fmla="*/ f317 1 f168"/>
                <a:gd name="f409" fmla="*/ f318 1 f169"/>
                <a:gd name="f410" fmla="*/ f319 1 f168"/>
                <a:gd name="f411" fmla="*/ f320 1 f169"/>
                <a:gd name="f412" fmla="*/ f321 1 f168"/>
                <a:gd name="f413" fmla="*/ f322 1 f169"/>
                <a:gd name="f414" fmla="*/ f323 1 f168"/>
                <a:gd name="f415" fmla="*/ f324 1 f169"/>
                <a:gd name="f416" fmla="*/ f325 1 f168"/>
                <a:gd name="f417" fmla="*/ f326 1 f169"/>
                <a:gd name="f418" fmla="*/ f327 1 f168"/>
                <a:gd name="f419" fmla="*/ f328 1 f169"/>
                <a:gd name="f420" fmla="*/ f329 1 f168"/>
                <a:gd name="f421" fmla="*/ f330 1 f169"/>
                <a:gd name="f422" fmla="*/ f331 1 f168"/>
                <a:gd name="f423" fmla="*/ f332 1 f169"/>
                <a:gd name="f424" fmla="*/ f333 1 f168"/>
                <a:gd name="f425" fmla="*/ f334 1 f169"/>
                <a:gd name="f426" fmla="*/ f335 1 f168"/>
                <a:gd name="f427" fmla="*/ f336 1 f169"/>
                <a:gd name="f428" fmla="*/ f337 1 f168"/>
                <a:gd name="f429" fmla="*/ f338 1 f169"/>
                <a:gd name="f430" fmla="*/ f339 1 f168"/>
                <a:gd name="f431" fmla="*/ f340 1 f169"/>
                <a:gd name="f432" fmla="*/ f341 1 f168"/>
                <a:gd name="f433" fmla="*/ f342 1 f169"/>
                <a:gd name="f434" fmla="*/ f343 f163 1"/>
                <a:gd name="f435" fmla="*/ f344 f163 1"/>
                <a:gd name="f436" fmla="*/ f346 f164 1"/>
                <a:gd name="f437" fmla="*/ f345 f164 1"/>
                <a:gd name="f438" fmla="*/ f348 f163 1"/>
                <a:gd name="f439" fmla="*/ f349 f164 1"/>
                <a:gd name="f440" fmla="*/ f350 f163 1"/>
                <a:gd name="f441" fmla="*/ f351 f164 1"/>
                <a:gd name="f442" fmla="*/ f352 f163 1"/>
                <a:gd name="f443" fmla="*/ f353 f164 1"/>
                <a:gd name="f444" fmla="*/ f354 f163 1"/>
                <a:gd name="f445" fmla="*/ f355 f164 1"/>
                <a:gd name="f446" fmla="*/ f356 f163 1"/>
                <a:gd name="f447" fmla="*/ f357 f164 1"/>
                <a:gd name="f448" fmla="*/ f358 f163 1"/>
                <a:gd name="f449" fmla="*/ f359 f164 1"/>
                <a:gd name="f450" fmla="*/ f360 f163 1"/>
                <a:gd name="f451" fmla="*/ f361 f164 1"/>
                <a:gd name="f452" fmla="*/ f362 f163 1"/>
                <a:gd name="f453" fmla="*/ f363 f164 1"/>
                <a:gd name="f454" fmla="*/ f364 f163 1"/>
                <a:gd name="f455" fmla="*/ f365 f164 1"/>
                <a:gd name="f456" fmla="*/ f366 f163 1"/>
                <a:gd name="f457" fmla="*/ f367 f164 1"/>
                <a:gd name="f458" fmla="*/ f368 f163 1"/>
                <a:gd name="f459" fmla="*/ f369 f164 1"/>
                <a:gd name="f460" fmla="*/ f370 f163 1"/>
                <a:gd name="f461" fmla="*/ f371 f164 1"/>
                <a:gd name="f462" fmla="*/ f372 f163 1"/>
                <a:gd name="f463" fmla="*/ f373 f164 1"/>
                <a:gd name="f464" fmla="*/ f374 f163 1"/>
                <a:gd name="f465" fmla="*/ f375 f164 1"/>
                <a:gd name="f466" fmla="*/ f376 f163 1"/>
                <a:gd name="f467" fmla="*/ f377 f164 1"/>
                <a:gd name="f468" fmla="*/ f378 f163 1"/>
                <a:gd name="f469" fmla="*/ f379 f164 1"/>
                <a:gd name="f470" fmla="*/ f380 f163 1"/>
                <a:gd name="f471" fmla="*/ f381 f164 1"/>
                <a:gd name="f472" fmla="*/ f382 f163 1"/>
                <a:gd name="f473" fmla="*/ f383 f164 1"/>
                <a:gd name="f474" fmla="*/ f384 f163 1"/>
                <a:gd name="f475" fmla="*/ f385 f164 1"/>
                <a:gd name="f476" fmla="*/ f386 f163 1"/>
                <a:gd name="f477" fmla="*/ f387 f164 1"/>
                <a:gd name="f478" fmla="*/ f388 f163 1"/>
                <a:gd name="f479" fmla="*/ f389 f164 1"/>
                <a:gd name="f480" fmla="*/ f390 f163 1"/>
                <a:gd name="f481" fmla="*/ f391 f164 1"/>
                <a:gd name="f482" fmla="*/ f392 f163 1"/>
                <a:gd name="f483" fmla="*/ f393 f164 1"/>
                <a:gd name="f484" fmla="*/ f394 f163 1"/>
                <a:gd name="f485" fmla="*/ f395 f164 1"/>
                <a:gd name="f486" fmla="*/ f396 f163 1"/>
                <a:gd name="f487" fmla="*/ f397 f164 1"/>
                <a:gd name="f488" fmla="*/ f398 f164 1"/>
                <a:gd name="f489" fmla="*/ f399 f163 1"/>
                <a:gd name="f490" fmla="*/ f400 f164 1"/>
                <a:gd name="f491" fmla="*/ f401 f164 1"/>
                <a:gd name="f492" fmla="*/ f402 f163 1"/>
                <a:gd name="f493" fmla="*/ f403 f164 1"/>
                <a:gd name="f494" fmla="*/ f404 f163 1"/>
                <a:gd name="f495" fmla="*/ f405 f164 1"/>
                <a:gd name="f496" fmla="*/ f406 f163 1"/>
                <a:gd name="f497" fmla="*/ f407 f164 1"/>
                <a:gd name="f498" fmla="*/ f408 f163 1"/>
                <a:gd name="f499" fmla="*/ f409 f164 1"/>
                <a:gd name="f500" fmla="*/ f410 f163 1"/>
                <a:gd name="f501" fmla="*/ f411 f164 1"/>
                <a:gd name="f502" fmla="*/ f412 f163 1"/>
                <a:gd name="f503" fmla="*/ f413 f164 1"/>
                <a:gd name="f504" fmla="*/ f414 f163 1"/>
                <a:gd name="f505" fmla="*/ f415 f164 1"/>
                <a:gd name="f506" fmla="*/ f416 f163 1"/>
                <a:gd name="f507" fmla="*/ f417 f164 1"/>
                <a:gd name="f508" fmla="*/ f418 f163 1"/>
                <a:gd name="f509" fmla="*/ f419 f164 1"/>
                <a:gd name="f510" fmla="*/ f420 f163 1"/>
                <a:gd name="f511" fmla="*/ f421 f164 1"/>
                <a:gd name="f512" fmla="*/ f422 f163 1"/>
                <a:gd name="f513" fmla="*/ f423 f164 1"/>
                <a:gd name="f514" fmla="*/ f424 f163 1"/>
                <a:gd name="f515" fmla="*/ f425 f164 1"/>
                <a:gd name="f516" fmla="*/ f426 f163 1"/>
                <a:gd name="f517" fmla="*/ f427 f164 1"/>
                <a:gd name="f518" fmla="*/ f428 f163 1"/>
                <a:gd name="f519" fmla="*/ f429 f164 1"/>
                <a:gd name="f520" fmla="*/ f430 f163 1"/>
                <a:gd name="f521" fmla="*/ f431 f164 1"/>
                <a:gd name="f522" fmla="*/ f432 f163 1"/>
                <a:gd name="f523" fmla="*/ f433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7">
                  <a:pos x="f438" y="f439"/>
                </a:cxn>
                <a:cxn ang="f347">
                  <a:pos x="f440" y="f441"/>
                </a:cxn>
                <a:cxn ang="f347">
                  <a:pos x="f442" y="f443"/>
                </a:cxn>
                <a:cxn ang="f347">
                  <a:pos x="f444" y="f445"/>
                </a:cxn>
                <a:cxn ang="f347">
                  <a:pos x="f446" y="f447"/>
                </a:cxn>
                <a:cxn ang="f347">
                  <a:pos x="f448" y="f449"/>
                </a:cxn>
                <a:cxn ang="f347">
                  <a:pos x="f450" y="f451"/>
                </a:cxn>
                <a:cxn ang="f347">
                  <a:pos x="f452" y="f453"/>
                </a:cxn>
                <a:cxn ang="f347">
                  <a:pos x="f454" y="f455"/>
                </a:cxn>
                <a:cxn ang="f347">
                  <a:pos x="f456" y="f457"/>
                </a:cxn>
                <a:cxn ang="f347">
                  <a:pos x="f458" y="f459"/>
                </a:cxn>
                <a:cxn ang="f347">
                  <a:pos x="f460" y="f461"/>
                </a:cxn>
                <a:cxn ang="f347">
                  <a:pos x="f462" y="f463"/>
                </a:cxn>
                <a:cxn ang="f347">
                  <a:pos x="f464" y="f465"/>
                </a:cxn>
                <a:cxn ang="f347">
                  <a:pos x="f466" y="f467"/>
                </a:cxn>
                <a:cxn ang="f347">
                  <a:pos x="f468" y="f469"/>
                </a:cxn>
                <a:cxn ang="f347">
                  <a:pos x="f470" y="f471"/>
                </a:cxn>
                <a:cxn ang="f347">
                  <a:pos x="f472" y="f473"/>
                </a:cxn>
                <a:cxn ang="f347">
                  <a:pos x="f474" y="f475"/>
                </a:cxn>
                <a:cxn ang="f347">
                  <a:pos x="f476" y="f477"/>
                </a:cxn>
                <a:cxn ang="f347">
                  <a:pos x="f478" y="f479"/>
                </a:cxn>
                <a:cxn ang="f347">
                  <a:pos x="f480" y="f481"/>
                </a:cxn>
                <a:cxn ang="f347">
                  <a:pos x="f482" y="f483"/>
                </a:cxn>
                <a:cxn ang="f347">
                  <a:pos x="f484" y="f485"/>
                </a:cxn>
                <a:cxn ang="f347">
                  <a:pos x="f486" y="f487"/>
                </a:cxn>
                <a:cxn ang="f347">
                  <a:pos x="f454" y="f488"/>
                </a:cxn>
                <a:cxn ang="f347">
                  <a:pos x="f489" y="f490"/>
                </a:cxn>
                <a:cxn ang="f347">
                  <a:pos x="f489" y="f491"/>
                </a:cxn>
                <a:cxn ang="f347">
                  <a:pos x="f492" y="f493"/>
                </a:cxn>
                <a:cxn ang="f347">
                  <a:pos x="f494" y="f495"/>
                </a:cxn>
                <a:cxn ang="f347">
                  <a:pos x="f496" y="f497"/>
                </a:cxn>
                <a:cxn ang="f347">
                  <a:pos x="f498" y="f499"/>
                </a:cxn>
                <a:cxn ang="f347">
                  <a:pos x="f500" y="f501"/>
                </a:cxn>
                <a:cxn ang="f347">
                  <a:pos x="f502" y="f503"/>
                </a:cxn>
                <a:cxn ang="f347">
                  <a:pos x="f504" y="f505"/>
                </a:cxn>
                <a:cxn ang="f347">
                  <a:pos x="f506" y="f507"/>
                </a:cxn>
                <a:cxn ang="f347">
                  <a:pos x="f508" y="f509"/>
                </a:cxn>
                <a:cxn ang="f347">
                  <a:pos x="f510" y="f511"/>
                </a:cxn>
                <a:cxn ang="f347">
                  <a:pos x="f512" y="f513"/>
                </a:cxn>
                <a:cxn ang="f347">
                  <a:pos x="f514" y="f515"/>
                </a:cxn>
                <a:cxn ang="f347">
                  <a:pos x="f516" y="f517"/>
                </a:cxn>
                <a:cxn ang="f347">
                  <a:pos x="f518" y="f519"/>
                </a:cxn>
                <a:cxn ang="f347">
                  <a:pos x="f520" y="f521"/>
                </a:cxn>
                <a:cxn ang="f347">
                  <a:pos x="f522" y="f523"/>
                </a:cxn>
              </a:cxnLst>
              <a:rect l="f434" t="f437" r="f435" b="f436"/>
              <a:pathLst>
                <a:path w="838" h="323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6"/>
                  </a:lnTo>
                  <a:lnTo>
                    <a:pt x="f45" y="f46"/>
                  </a:lnTo>
                  <a:lnTo>
                    <a:pt x="f12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5" y="f76"/>
                  </a:lnTo>
                  <a:lnTo>
                    <a:pt x="f5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7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8" y="f9"/>
                  </a:lnTo>
                  <a:close/>
                  <a:moveTo>
                    <a:pt x="f97" y="f98"/>
                  </a:moveTo>
                  <a:lnTo>
                    <a:pt x="f99" y="f100"/>
                  </a:lnTo>
                  <a:lnTo>
                    <a:pt x="f101" y="f102"/>
                  </a:lnTo>
                  <a:lnTo>
                    <a:pt x="f4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06" y="f110"/>
                  </a:lnTo>
                  <a:lnTo>
                    <a:pt x="f104" y="f111"/>
                  </a:lnTo>
                  <a:lnTo>
                    <a:pt x="f112" y="f113"/>
                  </a:lnTo>
                  <a:lnTo>
                    <a:pt x="f18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6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17" y="f128"/>
                  </a:lnTo>
                  <a:lnTo>
                    <a:pt x="f129" y="f5"/>
                  </a:lnTo>
                  <a:lnTo>
                    <a:pt x="f104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139" y="f118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60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12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59"/>
                  </a:lnTo>
                  <a:lnTo>
                    <a:pt x="f131" y="f161"/>
                  </a:lnTo>
                  <a:lnTo>
                    <a:pt x="f97" y="f98"/>
                  </a:lnTo>
                  <a:close/>
                </a:path>
              </a:pathLst>
            </a:custGeom>
            <a:solidFill>
              <a:srgbClr val="94C3F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8" name="Freeform 16"/>
            <p:cNvSpPr/>
            <p:nvPr/>
          </p:nvSpPr>
          <p:spPr>
            <a:xfrm>
              <a:off x="10218209" y="3252319"/>
              <a:ext cx="394801" cy="7205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72"/>
                <a:gd name="f7" fmla="val 3966"/>
                <a:gd name="f8" fmla="val 447"/>
                <a:gd name="f9" fmla="val 3953"/>
                <a:gd name="f10" fmla="val 371"/>
                <a:gd name="f11" fmla="val 3945"/>
                <a:gd name="f12" fmla="val 234"/>
                <a:gd name="f13" fmla="val 3927"/>
                <a:gd name="f14" fmla="val 127"/>
                <a:gd name="f15" fmla="val 3902"/>
                <a:gd name="f16" fmla="val 53"/>
                <a:gd name="f17" fmla="val 3875"/>
                <a:gd name="f18" fmla="val 33"/>
                <a:gd name="f19" fmla="val 3860"/>
                <a:gd name="f20" fmla="val 23"/>
                <a:gd name="f21" fmla="val 3850"/>
                <a:gd name="f22" fmla="val 10"/>
                <a:gd name="f23" fmla="val 3826"/>
                <a:gd name="f24" fmla="val 1"/>
                <a:gd name="f25" fmla="val 3757"/>
                <a:gd name="f26" fmla="val 3655"/>
                <a:gd name="f27" fmla="val 3480"/>
                <a:gd name="f28" fmla="val 230"/>
                <a:gd name="f29" fmla="val 2852"/>
                <a:gd name="f30" fmla="val 446"/>
                <a:gd name="f31" fmla="val 2259"/>
                <a:gd name="f32" fmla="val 631"/>
                <a:gd name="f33" fmla="val 1755"/>
                <a:gd name="f34" fmla="val 699"/>
                <a:gd name="f35" fmla="val 1567"/>
                <a:gd name="f36" fmla="val 792"/>
                <a:gd name="f37" fmla="val 1300"/>
                <a:gd name="f38" fmla="val 801"/>
                <a:gd name="f39" fmla="val 1264"/>
                <a:gd name="f40" fmla="val 796"/>
                <a:gd name="f41" fmla="val 1249"/>
                <a:gd name="f42" fmla="val 746"/>
                <a:gd name="f43" fmla="val 1191"/>
                <a:gd name="f44" fmla="val 709"/>
                <a:gd name="f45" fmla="val 1156"/>
                <a:gd name="f46" fmla="val 670"/>
                <a:gd name="f47" fmla="val 1121"/>
                <a:gd name="f48" fmla="val 609"/>
                <a:gd name="f49" fmla="val 1050"/>
                <a:gd name="f50" fmla="val 561"/>
                <a:gd name="f51" fmla="val 976"/>
                <a:gd name="f52" fmla="val 522"/>
                <a:gd name="f53" fmla="val 891"/>
                <a:gd name="f54" fmla="val 508"/>
                <a:gd name="f55" fmla="val 843"/>
                <a:gd name="f56" fmla="val 494"/>
                <a:gd name="f57" fmla="val 798"/>
                <a:gd name="f58" fmla="val 481"/>
                <a:gd name="f59" fmla="val 710"/>
                <a:gd name="f60" fmla="val 621"/>
                <a:gd name="f61" fmla="val 492"/>
                <a:gd name="f62" fmla="val 532"/>
                <a:gd name="f63" fmla="val 516"/>
                <a:gd name="f64" fmla="val 445"/>
                <a:gd name="f65" fmla="val 552"/>
                <a:gd name="f66" fmla="val 362"/>
                <a:gd name="f67" fmla="val 599"/>
                <a:gd name="f68" fmla="val 285"/>
                <a:gd name="f69" fmla="val 657"/>
                <a:gd name="f70" fmla="val 212"/>
                <a:gd name="f71" fmla="val 690"/>
                <a:gd name="f72" fmla="val 179"/>
                <a:gd name="f73" fmla="val 715"/>
                <a:gd name="f74" fmla="val 158"/>
                <a:gd name="f75" fmla="val 765"/>
                <a:gd name="f76" fmla="val 117"/>
                <a:gd name="f77" fmla="val 819"/>
                <a:gd name="f78" fmla="val 84"/>
                <a:gd name="f79" fmla="val 875"/>
                <a:gd name="f80" fmla="val 56"/>
                <a:gd name="f81" fmla="val 961"/>
                <a:gd name="f82" fmla="val 24"/>
                <a:gd name="f83" fmla="val 1081"/>
                <a:gd name="f84" fmla="val 1200"/>
                <a:gd name="f85" fmla="val 1320"/>
                <a:gd name="f86" fmla="val 1406"/>
                <a:gd name="f87" fmla="val 1461"/>
                <a:gd name="f88" fmla="val 1516"/>
                <a:gd name="f89" fmla="val 1566"/>
                <a:gd name="f90" fmla="val 1591"/>
                <a:gd name="f91" fmla="val 1630"/>
                <a:gd name="f92" fmla="val 220"/>
                <a:gd name="f93" fmla="val 1698"/>
                <a:gd name="f94" fmla="val 307"/>
                <a:gd name="f95" fmla="val 1749"/>
                <a:gd name="f96" fmla="val 403"/>
                <a:gd name="f97" fmla="val 1782"/>
                <a:gd name="f98" fmla="val 505"/>
                <a:gd name="f99" fmla="val 1799"/>
                <a:gd name="f100" fmla="val 612"/>
                <a:gd name="f101" fmla="val 722"/>
                <a:gd name="f102" fmla="val 833"/>
                <a:gd name="f103" fmla="val 1746"/>
                <a:gd name="f104" fmla="val 942"/>
                <a:gd name="f105" fmla="val 1721"/>
                <a:gd name="f106" fmla="val 995"/>
                <a:gd name="f107" fmla="val 1707"/>
                <a:gd name="f108" fmla="val 1024"/>
                <a:gd name="f109" fmla="val 1662"/>
                <a:gd name="f110" fmla="val 1085"/>
                <a:gd name="f111" fmla="val 1606"/>
                <a:gd name="f112" fmla="val 1148"/>
                <a:gd name="f113" fmla="val 1544"/>
                <a:gd name="f114" fmla="val 1206"/>
                <a:gd name="f115" fmla="val 1512"/>
                <a:gd name="f116" fmla="val 1231"/>
                <a:gd name="f117" fmla="val 1459"/>
                <a:gd name="f118" fmla="val 1269"/>
                <a:gd name="f119" fmla="val 1498"/>
                <a:gd name="f120" fmla="val 1392"/>
                <a:gd name="f121" fmla="val 1575"/>
                <a:gd name="f122" fmla="val 1625"/>
                <a:gd name="f123" fmla="val 1739"/>
                <a:gd name="f124" fmla="val 2130"/>
                <a:gd name="f125" fmla="val 1906"/>
                <a:gd name="f126" fmla="val 2648"/>
                <a:gd name="f127" fmla="val 1995"/>
                <a:gd name="f128" fmla="val 2930"/>
                <a:gd name="f129" fmla="val 2053"/>
                <a:gd name="f130" fmla="val 3116"/>
                <a:gd name="f131" fmla="val 2112"/>
                <a:gd name="f132" fmla="val 3304"/>
                <a:gd name="f133" fmla="val 2131"/>
                <a:gd name="f134" fmla="val 3363"/>
                <a:gd name="f135" fmla="val 2155"/>
                <a:gd name="f136" fmla="val 3450"/>
                <a:gd name="f137" fmla="val 2168"/>
                <a:gd name="f138" fmla="val 3523"/>
                <a:gd name="f139" fmla="val 3602"/>
                <a:gd name="f140" fmla="val 3652"/>
                <a:gd name="f141" fmla="val 3710"/>
                <a:gd name="f142" fmla="val 3788"/>
                <a:gd name="f143" fmla="val 2152"/>
                <a:gd name="f144" fmla="val 3834"/>
                <a:gd name="f145" fmla="val 2122"/>
                <a:gd name="f146" fmla="val 3863"/>
                <a:gd name="f147" fmla="val 2099"/>
                <a:gd name="f148" fmla="val 3876"/>
                <a:gd name="f149" fmla="val 2075"/>
                <a:gd name="f150" fmla="val 3886"/>
                <a:gd name="f151" fmla="val 1986"/>
                <a:gd name="f152" fmla="val 3908"/>
                <a:gd name="f153" fmla="val 1864"/>
                <a:gd name="f154" fmla="val 3929"/>
                <a:gd name="f155" fmla="val 1726"/>
                <a:gd name="f156" fmla="val 3948"/>
                <a:gd name="f157" fmla="val 1656"/>
                <a:gd name="f158" fmla="val 3954"/>
                <a:gd name="f159" fmla="val 1558"/>
                <a:gd name="f160" fmla="val 3960"/>
                <a:gd name="f161" fmla="val 1242"/>
                <a:gd name="f162" fmla="val 874"/>
                <a:gd name="f163" fmla="val 551"/>
                <a:gd name="f164" fmla="val 3959"/>
                <a:gd name="f165" fmla="val 845"/>
                <a:gd name="f166" fmla="val 3393"/>
                <a:gd name="f167" fmla="val 870"/>
                <a:gd name="f168" fmla="val 3380"/>
                <a:gd name="f169" fmla="val 911"/>
                <a:gd name="f170" fmla="val 3352"/>
                <a:gd name="f171" fmla="val 940"/>
                <a:gd name="f172" fmla="val 3320"/>
                <a:gd name="f173" fmla="val 3281"/>
                <a:gd name="f174" fmla="val 973"/>
                <a:gd name="f175" fmla="val 3237"/>
                <a:gd name="f176" fmla="val 3183"/>
                <a:gd name="f177" fmla="val 966"/>
                <a:gd name="f178" fmla="val 3083"/>
                <a:gd name="f179" fmla="val 946"/>
                <a:gd name="f180" fmla="val 2998"/>
                <a:gd name="f181" fmla="val 930"/>
                <a:gd name="f182" fmla="val 2919"/>
                <a:gd name="f183" fmla="val 909"/>
                <a:gd name="f184" fmla="val 2751"/>
                <a:gd name="f185" fmla="val 903"/>
                <a:gd name="f186" fmla="val 2540"/>
                <a:gd name="f187" fmla="val 913"/>
                <a:gd name="f188" fmla="val 2258"/>
                <a:gd name="f189" fmla="val 923"/>
                <a:gd name="f190" fmla="val 2076"/>
                <a:gd name="f191" fmla="val 949"/>
                <a:gd name="f192" fmla="val 1653"/>
                <a:gd name="f193" fmla="val 954"/>
                <a:gd name="f194" fmla="val 1477"/>
                <a:gd name="f195" fmla="val 950"/>
                <a:gd name="f196" fmla="val 1449"/>
                <a:gd name="f197" fmla="val 938"/>
                <a:gd name="f198" fmla="val 1435"/>
                <a:gd name="f199" fmla="val 925"/>
                <a:gd name="f200" fmla="val 1430"/>
                <a:gd name="f201" fmla="val 1423"/>
                <a:gd name="f202" fmla="val 882"/>
                <a:gd name="f203" fmla="val 1418"/>
                <a:gd name="f204" fmla="val 861"/>
                <a:gd name="f205" fmla="val 1425"/>
                <a:gd name="f206" fmla="val 849"/>
                <a:gd name="f207" fmla="val 1443"/>
                <a:gd name="f208" fmla="val 848"/>
                <a:gd name="f209" fmla="val 1455"/>
                <a:gd name="f210" fmla="val 828"/>
                <a:gd name="f211" fmla="val 1563"/>
                <a:gd name="f212" fmla="val 680"/>
                <a:gd name="f213" fmla="val 2193"/>
                <a:gd name="f214" fmla="val 615"/>
                <a:gd name="f215" fmla="val 2452"/>
                <a:gd name="f216" fmla="val 585"/>
                <a:gd name="f217" fmla="val 2556"/>
                <a:gd name="f218" fmla="val 2795"/>
                <a:gd name="f219" fmla="val 472"/>
                <a:gd name="f220" fmla="val 2891"/>
                <a:gd name="f221" fmla="val 441"/>
                <a:gd name="f222" fmla="val 2971"/>
                <a:gd name="f223" fmla="val 389"/>
                <a:gd name="f224" fmla="val 3124"/>
                <a:gd name="f225" fmla="val 355"/>
                <a:gd name="f226" fmla="val 3252"/>
                <a:gd name="f227" fmla="val 344"/>
                <a:gd name="f228" fmla="val 3318"/>
                <a:gd name="f229" fmla="val 3347"/>
                <a:gd name="f230" fmla="val 346"/>
                <a:gd name="f231" fmla="val 3353"/>
                <a:gd name="f232" fmla="val 387"/>
                <a:gd name="f233" fmla="val 3385"/>
                <a:gd name="f234" fmla="val 434"/>
                <a:gd name="f235" fmla="val 3407"/>
                <a:gd name="f236" fmla="val 487"/>
                <a:gd name="f237" fmla="val 3424"/>
                <a:gd name="f238" fmla="val 514"/>
                <a:gd name="f239" fmla="val 3432"/>
                <a:gd name="f240" fmla="val 3438"/>
                <a:gd name="f241" fmla="val 641"/>
                <a:gd name="f242" fmla="val 3440"/>
                <a:gd name="f243" fmla="val 732"/>
                <a:gd name="f244" fmla="val 3429"/>
                <a:gd name="f245" fmla="val 813"/>
                <a:gd name="f246" fmla="val 3408"/>
                <a:gd name="f247" fmla="val 932"/>
                <a:gd name="f248" fmla="val 943"/>
                <a:gd name="f249" fmla="val 951"/>
                <a:gd name="f250" fmla="val 896"/>
                <a:gd name="f251" fmla="val 877"/>
                <a:gd name="f252" fmla="val 811"/>
                <a:gd name="f253" fmla="val 933"/>
                <a:gd name="f254" fmla="val 689"/>
                <a:gd name="f255" fmla="val 606"/>
                <a:gd name="f256" fmla="val 956"/>
                <a:gd name="f257" fmla="val 556"/>
                <a:gd name="f258" fmla="val 510"/>
                <a:gd name="f259" fmla="val 997"/>
                <a:gd name="f260" fmla="val 468"/>
                <a:gd name="f261" fmla="val 1010"/>
                <a:gd name="f262" fmla="val 450"/>
                <a:gd name="f263" fmla="val 1023"/>
                <a:gd name="f264" fmla="val 433"/>
                <a:gd name="f265" fmla="val 1039"/>
                <a:gd name="f266" fmla="val 402"/>
                <a:gd name="f267" fmla="val 1046"/>
                <a:gd name="f268" fmla="val 375"/>
                <a:gd name="f269" fmla="val 1042"/>
                <a:gd name="f270" fmla="val 354"/>
                <a:gd name="f271" fmla="val 1031"/>
                <a:gd name="f272" fmla="val 337"/>
                <a:gd name="f273" fmla="val 327"/>
                <a:gd name="f274" fmla="val 981"/>
                <a:gd name="f275" fmla="val 322"/>
                <a:gd name="f276" fmla="val 323"/>
                <a:gd name="f277" fmla="val 920"/>
                <a:gd name="f278" fmla="val 887"/>
                <a:gd name="f279" fmla="val 334"/>
                <a:gd name="f280" fmla="val 829"/>
                <a:gd name="f281" fmla="val 361"/>
                <a:gd name="f282" fmla="val 782"/>
                <a:gd name="f283" fmla="val 401"/>
                <a:gd name="f284" fmla="val 747"/>
                <a:gd name="f285" fmla="val 723"/>
                <a:gd name="f286" fmla="val 712"/>
                <a:gd name="f287" fmla="val 580"/>
                <a:gd name="f288" fmla="val 658"/>
                <a:gd name="f289" fmla="val 727"/>
                <a:gd name="f290" fmla="val 742"/>
                <a:gd name="f291" fmla="val 739"/>
                <a:gd name="f292" fmla="val 787"/>
                <a:gd name="f293" fmla="val 749"/>
                <a:gd name="f294" fmla="val 814"/>
                <a:gd name="f295" fmla="val 769"/>
                <a:gd name="f296" fmla="val 862"/>
                <a:gd name="f297" fmla="val 902"/>
                <a:gd name="f298" fmla="val 817"/>
                <a:gd name="f299" fmla="val 965"/>
                <a:gd name="f300" fmla="+- 0 0 -90"/>
                <a:gd name="f301" fmla="*/ f3 1 2172"/>
                <a:gd name="f302" fmla="*/ f4 1 3966"/>
                <a:gd name="f303" fmla="+- f7 0 f5"/>
                <a:gd name="f304" fmla="+- f6 0 f5"/>
                <a:gd name="f305" fmla="*/ f300 f0 1"/>
                <a:gd name="f306" fmla="*/ f304 1 2172"/>
                <a:gd name="f307" fmla="*/ f303 1 3966"/>
                <a:gd name="f308" fmla="*/ 234 f304 1"/>
                <a:gd name="f309" fmla="*/ 3927 f303 1"/>
                <a:gd name="f310" fmla="*/ 33 f304 1"/>
                <a:gd name="f311" fmla="*/ 3860 f303 1"/>
                <a:gd name="f312" fmla="*/ 1 f304 1"/>
                <a:gd name="f313" fmla="*/ 3757 f303 1"/>
                <a:gd name="f314" fmla="*/ 230 f304 1"/>
                <a:gd name="f315" fmla="*/ 2852 f303 1"/>
                <a:gd name="f316" fmla="*/ 699 f304 1"/>
                <a:gd name="f317" fmla="*/ 1567 f303 1"/>
                <a:gd name="f318" fmla="*/ 796 f304 1"/>
                <a:gd name="f319" fmla="*/ 1249 f303 1"/>
                <a:gd name="f320" fmla="*/ 670 f304 1"/>
                <a:gd name="f321" fmla="*/ 1121 f303 1"/>
                <a:gd name="f322" fmla="*/ 522 f304 1"/>
                <a:gd name="f323" fmla="*/ 891 f303 1"/>
                <a:gd name="f324" fmla="*/ 481 f304 1"/>
                <a:gd name="f325" fmla="*/ 710 f303 1"/>
                <a:gd name="f326" fmla="*/ 516 f304 1"/>
                <a:gd name="f327" fmla="*/ 445 f303 1"/>
                <a:gd name="f328" fmla="*/ 657 f304 1"/>
                <a:gd name="f329" fmla="*/ 212 f303 1"/>
                <a:gd name="f330" fmla="*/ 765 f304 1"/>
                <a:gd name="f331" fmla="*/ 117 f303 1"/>
                <a:gd name="f332" fmla="*/ 961 f304 1"/>
                <a:gd name="f333" fmla="*/ 24 f303 1"/>
                <a:gd name="f334" fmla="*/ 1320 f304 1"/>
                <a:gd name="f335" fmla="*/ 1516 f304 1"/>
                <a:gd name="f336" fmla="*/ 1630 f304 1"/>
                <a:gd name="f337" fmla="*/ 220 f303 1"/>
                <a:gd name="f338" fmla="*/ 1782 f304 1"/>
                <a:gd name="f339" fmla="*/ 505 f303 1"/>
                <a:gd name="f340" fmla="*/ 833 f303 1"/>
                <a:gd name="f341" fmla="*/ 1707 f304 1"/>
                <a:gd name="f342" fmla="*/ 1024 f303 1"/>
                <a:gd name="f343" fmla="*/ 1544 f304 1"/>
                <a:gd name="f344" fmla="*/ 1206 f303 1"/>
                <a:gd name="f345" fmla="*/ 1498 f304 1"/>
                <a:gd name="f346" fmla="*/ 1392 f303 1"/>
                <a:gd name="f347" fmla="*/ 1906 f304 1"/>
                <a:gd name="f348" fmla="*/ 2648 f303 1"/>
                <a:gd name="f349" fmla="*/ 2112 f304 1"/>
                <a:gd name="f350" fmla="*/ 3304 f303 1"/>
                <a:gd name="f351" fmla="*/ 2168 f304 1"/>
                <a:gd name="f352" fmla="*/ 3523 f303 1"/>
                <a:gd name="f353" fmla="*/ 2172 f304 1"/>
                <a:gd name="f354" fmla="*/ 3710 f303 1"/>
                <a:gd name="f355" fmla="*/ 2122 f304 1"/>
                <a:gd name="f356" fmla="*/ 3863 f303 1"/>
                <a:gd name="f357" fmla="*/ 1986 f304 1"/>
                <a:gd name="f358" fmla="*/ 3908 f303 1"/>
                <a:gd name="f359" fmla="*/ 1656 f304 1"/>
                <a:gd name="f360" fmla="*/ 3954 f303 1"/>
                <a:gd name="f361" fmla="*/ 874 f304 1"/>
                <a:gd name="f362" fmla="*/ 3966 f303 1"/>
                <a:gd name="f363" fmla="*/ 845 f304 1"/>
                <a:gd name="f364" fmla="*/ 3393 f303 1"/>
                <a:gd name="f365" fmla="*/ 940 f304 1"/>
                <a:gd name="f366" fmla="*/ 3320 f303 1"/>
                <a:gd name="f367" fmla="*/ 976 f304 1"/>
                <a:gd name="f368" fmla="*/ 3183 f303 1"/>
                <a:gd name="f369" fmla="*/ 930 f304 1"/>
                <a:gd name="f370" fmla="*/ 2919 f303 1"/>
                <a:gd name="f371" fmla="*/ 913 f304 1"/>
                <a:gd name="f372" fmla="*/ 2258 f303 1"/>
                <a:gd name="f373" fmla="*/ 954 f304 1"/>
                <a:gd name="f374" fmla="*/ 1477 f303 1"/>
                <a:gd name="f375" fmla="*/ 925 f304 1"/>
                <a:gd name="f376" fmla="*/ 1430 f303 1"/>
                <a:gd name="f377" fmla="*/ 861 f304 1"/>
                <a:gd name="f378" fmla="*/ 1425 f303 1"/>
                <a:gd name="f379" fmla="*/ 828 f304 1"/>
                <a:gd name="f380" fmla="*/ 1563 f303 1"/>
                <a:gd name="f381" fmla="*/ 585 f304 1"/>
                <a:gd name="f382" fmla="*/ 2556 f303 1"/>
                <a:gd name="f383" fmla="*/ 441 f304 1"/>
                <a:gd name="f384" fmla="*/ 2971 f303 1"/>
                <a:gd name="f385" fmla="*/ 344 f304 1"/>
                <a:gd name="f386" fmla="*/ 3318 f303 1"/>
                <a:gd name="f387" fmla="*/ 355 f304 1"/>
                <a:gd name="f388" fmla="*/ 3363 f303 1"/>
                <a:gd name="f389" fmla="*/ 487 f304 1"/>
                <a:gd name="f390" fmla="*/ 3424 f303 1"/>
                <a:gd name="f391" fmla="*/ 641 f304 1"/>
                <a:gd name="f392" fmla="*/ 3440 f303 1"/>
                <a:gd name="f393" fmla="*/ 951 f304 1"/>
                <a:gd name="f394" fmla="*/ 896 f303 1"/>
                <a:gd name="f395" fmla="*/ 933 f304 1"/>
                <a:gd name="f396" fmla="*/ 689 f303 1"/>
                <a:gd name="f397" fmla="*/ 973 f304 1"/>
                <a:gd name="f398" fmla="*/ 510 f303 1"/>
                <a:gd name="f399" fmla="*/ 1023 f304 1"/>
                <a:gd name="f400" fmla="*/ 433 f303 1"/>
                <a:gd name="f401" fmla="*/ 1042 f304 1"/>
                <a:gd name="f402" fmla="*/ 354 f303 1"/>
                <a:gd name="f403" fmla="*/ 981 f304 1"/>
                <a:gd name="f404" fmla="*/ 322 f303 1"/>
                <a:gd name="f405" fmla="*/ 887 f304 1"/>
                <a:gd name="f406" fmla="*/ 334 f303 1"/>
                <a:gd name="f407" fmla="*/ 747 f304 1"/>
                <a:gd name="f408" fmla="*/ 450 f303 1"/>
                <a:gd name="f409" fmla="*/ 712 f304 1"/>
                <a:gd name="f410" fmla="*/ 658 f303 1"/>
                <a:gd name="f411" fmla="*/ 749 f304 1"/>
                <a:gd name="f412" fmla="*/ 814 f303 1"/>
                <a:gd name="f413" fmla="*/ 817 f304 1"/>
                <a:gd name="f414" fmla="*/ 933 f303 1"/>
                <a:gd name="f415" fmla="*/ 896 f304 1"/>
                <a:gd name="f416" fmla="*/ 965 f303 1"/>
                <a:gd name="f417" fmla="*/ f305 1 f2"/>
                <a:gd name="f418" fmla="*/ f308 1 2172"/>
                <a:gd name="f419" fmla="*/ f309 1 3966"/>
                <a:gd name="f420" fmla="*/ f310 1 2172"/>
                <a:gd name="f421" fmla="*/ f311 1 3966"/>
                <a:gd name="f422" fmla="*/ f312 1 2172"/>
                <a:gd name="f423" fmla="*/ f313 1 3966"/>
                <a:gd name="f424" fmla="*/ f314 1 2172"/>
                <a:gd name="f425" fmla="*/ f315 1 3966"/>
                <a:gd name="f426" fmla="*/ f316 1 2172"/>
                <a:gd name="f427" fmla="*/ f317 1 3966"/>
                <a:gd name="f428" fmla="*/ f318 1 2172"/>
                <a:gd name="f429" fmla="*/ f319 1 3966"/>
                <a:gd name="f430" fmla="*/ f320 1 2172"/>
                <a:gd name="f431" fmla="*/ f321 1 3966"/>
                <a:gd name="f432" fmla="*/ f322 1 2172"/>
                <a:gd name="f433" fmla="*/ f323 1 3966"/>
                <a:gd name="f434" fmla="*/ f324 1 2172"/>
                <a:gd name="f435" fmla="*/ f325 1 3966"/>
                <a:gd name="f436" fmla="*/ f326 1 2172"/>
                <a:gd name="f437" fmla="*/ f327 1 3966"/>
                <a:gd name="f438" fmla="*/ f328 1 2172"/>
                <a:gd name="f439" fmla="*/ f329 1 3966"/>
                <a:gd name="f440" fmla="*/ f330 1 2172"/>
                <a:gd name="f441" fmla="*/ f331 1 3966"/>
                <a:gd name="f442" fmla="*/ f332 1 2172"/>
                <a:gd name="f443" fmla="*/ f333 1 3966"/>
                <a:gd name="f444" fmla="*/ f334 1 2172"/>
                <a:gd name="f445" fmla="*/ f335 1 2172"/>
                <a:gd name="f446" fmla="*/ f336 1 2172"/>
                <a:gd name="f447" fmla="*/ f337 1 3966"/>
                <a:gd name="f448" fmla="*/ f338 1 2172"/>
                <a:gd name="f449" fmla="*/ f339 1 3966"/>
                <a:gd name="f450" fmla="*/ f340 1 3966"/>
                <a:gd name="f451" fmla="*/ f341 1 2172"/>
                <a:gd name="f452" fmla="*/ f342 1 3966"/>
                <a:gd name="f453" fmla="*/ f343 1 2172"/>
                <a:gd name="f454" fmla="*/ f344 1 3966"/>
                <a:gd name="f455" fmla="*/ f345 1 2172"/>
                <a:gd name="f456" fmla="*/ f346 1 3966"/>
                <a:gd name="f457" fmla="*/ f347 1 2172"/>
                <a:gd name="f458" fmla="*/ f348 1 3966"/>
                <a:gd name="f459" fmla="*/ f349 1 2172"/>
                <a:gd name="f460" fmla="*/ f350 1 3966"/>
                <a:gd name="f461" fmla="*/ f351 1 2172"/>
                <a:gd name="f462" fmla="*/ f352 1 3966"/>
                <a:gd name="f463" fmla="*/ f353 1 2172"/>
                <a:gd name="f464" fmla="*/ f354 1 3966"/>
                <a:gd name="f465" fmla="*/ f355 1 2172"/>
                <a:gd name="f466" fmla="*/ f356 1 3966"/>
                <a:gd name="f467" fmla="*/ f357 1 2172"/>
                <a:gd name="f468" fmla="*/ f358 1 3966"/>
                <a:gd name="f469" fmla="*/ f359 1 2172"/>
                <a:gd name="f470" fmla="*/ f360 1 3966"/>
                <a:gd name="f471" fmla="*/ f361 1 2172"/>
                <a:gd name="f472" fmla="*/ f362 1 3966"/>
                <a:gd name="f473" fmla="*/ f363 1 2172"/>
                <a:gd name="f474" fmla="*/ f364 1 3966"/>
                <a:gd name="f475" fmla="*/ f365 1 2172"/>
                <a:gd name="f476" fmla="*/ f366 1 3966"/>
                <a:gd name="f477" fmla="*/ f367 1 2172"/>
                <a:gd name="f478" fmla="*/ f368 1 3966"/>
                <a:gd name="f479" fmla="*/ f369 1 2172"/>
                <a:gd name="f480" fmla="*/ f370 1 3966"/>
                <a:gd name="f481" fmla="*/ f371 1 2172"/>
                <a:gd name="f482" fmla="*/ f372 1 3966"/>
                <a:gd name="f483" fmla="*/ f373 1 2172"/>
                <a:gd name="f484" fmla="*/ f374 1 3966"/>
                <a:gd name="f485" fmla="*/ f375 1 2172"/>
                <a:gd name="f486" fmla="*/ f376 1 3966"/>
                <a:gd name="f487" fmla="*/ f377 1 2172"/>
                <a:gd name="f488" fmla="*/ f378 1 3966"/>
                <a:gd name="f489" fmla="*/ f379 1 2172"/>
                <a:gd name="f490" fmla="*/ f380 1 3966"/>
                <a:gd name="f491" fmla="*/ f381 1 2172"/>
                <a:gd name="f492" fmla="*/ f382 1 3966"/>
                <a:gd name="f493" fmla="*/ f383 1 2172"/>
                <a:gd name="f494" fmla="*/ f384 1 3966"/>
                <a:gd name="f495" fmla="*/ f385 1 2172"/>
                <a:gd name="f496" fmla="*/ f386 1 3966"/>
                <a:gd name="f497" fmla="*/ f387 1 2172"/>
                <a:gd name="f498" fmla="*/ f388 1 3966"/>
                <a:gd name="f499" fmla="*/ f389 1 2172"/>
                <a:gd name="f500" fmla="*/ f390 1 3966"/>
                <a:gd name="f501" fmla="*/ f391 1 2172"/>
                <a:gd name="f502" fmla="*/ f392 1 3966"/>
                <a:gd name="f503" fmla="*/ f393 1 2172"/>
                <a:gd name="f504" fmla="*/ f394 1 3966"/>
                <a:gd name="f505" fmla="*/ f395 1 2172"/>
                <a:gd name="f506" fmla="*/ f396 1 3966"/>
                <a:gd name="f507" fmla="*/ f397 1 2172"/>
                <a:gd name="f508" fmla="*/ f398 1 3966"/>
                <a:gd name="f509" fmla="*/ f399 1 2172"/>
                <a:gd name="f510" fmla="*/ f400 1 3966"/>
                <a:gd name="f511" fmla="*/ f401 1 2172"/>
                <a:gd name="f512" fmla="*/ f402 1 3966"/>
                <a:gd name="f513" fmla="*/ f403 1 2172"/>
                <a:gd name="f514" fmla="*/ f404 1 3966"/>
                <a:gd name="f515" fmla="*/ f405 1 2172"/>
                <a:gd name="f516" fmla="*/ f406 1 3966"/>
                <a:gd name="f517" fmla="*/ f407 1 2172"/>
                <a:gd name="f518" fmla="*/ f408 1 3966"/>
                <a:gd name="f519" fmla="*/ f409 1 2172"/>
                <a:gd name="f520" fmla="*/ f410 1 3966"/>
                <a:gd name="f521" fmla="*/ f411 1 2172"/>
                <a:gd name="f522" fmla="*/ f412 1 3966"/>
                <a:gd name="f523" fmla="*/ f413 1 2172"/>
                <a:gd name="f524" fmla="*/ f414 1 3966"/>
                <a:gd name="f525" fmla="*/ f415 1 2172"/>
                <a:gd name="f526" fmla="*/ f416 1 3966"/>
                <a:gd name="f527" fmla="*/ 0 1 f306"/>
                <a:gd name="f528" fmla="*/ f6 1 f306"/>
                <a:gd name="f529" fmla="*/ 0 1 f307"/>
                <a:gd name="f530" fmla="*/ f7 1 f307"/>
                <a:gd name="f531" fmla="+- f417 0 f1"/>
                <a:gd name="f532" fmla="*/ f418 1 f306"/>
                <a:gd name="f533" fmla="*/ f419 1 f307"/>
                <a:gd name="f534" fmla="*/ f420 1 f306"/>
                <a:gd name="f535" fmla="*/ f421 1 f307"/>
                <a:gd name="f536" fmla="*/ f422 1 f306"/>
                <a:gd name="f537" fmla="*/ f423 1 f307"/>
                <a:gd name="f538" fmla="*/ f424 1 f306"/>
                <a:gd name="f539" fmla="*/ f425 1 f307"/>
                <a:gd name="f540" fmla="*/ f426 1 f306"/>
                <a:gd name="f541" fmla="*/ f427 1 f307"/>
                <a:gd name="f542" fmla="*/ f428 1 f306"/>
                <a:gd name="f543" fmla="*/ f429 1 f307"/>
                <a:gd name="f544" fmla="*/ f430 1 f306"/>
                <a:gd name="f545" fmla="*/ f431 1 f307"/>
                <a:gd name="f546" fmla="*/ f432 1 f306"/>
                <a:gd name="f547" fmla="*/ f433 1 f307"/>
                <a:gd name="f548" fmla="*/ f434 1 f306"/>
                <a:gd name="f549" fmla="*/ f435 1 f307"/>
                <a:gd name="f550" fmla="*/ f436 1 f306"/>
                <a:gd name="f551" fmla="*/ f437 1 f307"/>
                <a:gd name="f552" fmla="*/ f438 1 f306"/>
                <a:gd name="f553" fmla="*/ f439 1 f307"/>
                <a:gd name="f554" fmla="*/ f440 1 f306"/>
                <a:gd name="f555" fmla="*/ f441 1 f307"/>
                <a:gd name="f556" fmla="*/ f442 1 f306"/>
                <a:gd name="f557" fmla="*/ f443 1 f307"/>
                <a:gd name="f558" fmla="*/ f444 1 f306"/>
                <a:gd name="f559" fmla="*/ f445 1 f306"/>
                <a:gd name="f560" fmla="*/ f446 1 f306"/>
                <a:gd name="f561" fmla="*/ f447 1 f307"/>
                <a:gd name="f562" fmla="*/ f448 1 f306"/>
                <a:gd name="f563" fmla="*/ f449 1 f307"/>
                <a:gd name="f564" fmla="*/ f450 1 f307"/>
                <a:gd name="f565" fmla="*/ f451 1 f306"/>
                <a:gd name="f566" fmla="*/ f452 1 f307"/>
                <a:gd name="f567" fmla="*/ f453 1 f306"/>
                <a:gd name="f568" fmla="*/ f454 1 f307"/>
                <a:gd name="f569" fmla="*/ f455 1 f306"/>
                <a:gd name="f570" fmla="*/ f456 1 f307"/>
                <a:gd name="f571" fmla="*/ f457 1 f306"/>
                <a:gd name="f572" fmla="*/ f458 1 f307"/>
                <a:gd name="f573" fmla="*/ f459 1 f306"/>
                <a:gd name="f574" fmla="*/ f460 1 f307"/>
                <a:gd name="f575" fmla="*/ f461 1 f306"/>
                <a:gd name="f576" fmla="*/ f462 1 f307"/>
                <a:gd name="f577" fmla="*/ f463 1 f306"/>
                <a:gd name="f578" fmla="*/ f464 1 f307"/>
                <a:gd name="f579" fmla="*/ f465 1 f306"/>
                <a:gd name="f580" fmla="*/ f466 1 f307"/>
                <a:gd name="f581" fmla="*/ f467 1 f306"/>
                <a:gd name="f582" fmla="*/ f468 1 f307"/>
                <a:gd name="f583" fmla="*/ f469 1 f306"/>
                <a:gd name="f584" fmla="*/ f470 1 f307"/>
                <a:gd name="f585" fmla="*/ f471 1 f306"/>
                <a:gd name="f586" fmla="*/ f472 1 f307"/>
                <a:gd name="f587" fmla="*/ f473 1 f306"/>
                <a:gd name="f588" fmla="*/ f474 1 f307"/>
                <a:gd name="f589" fmla="*/ f475 1 f306"/>
                <a:gd name="f590" fmla="*/ f476 1 f307"/>
                <a:gd name="f591" fmla="*/ f477 1 f306"/>
                <a:gd name="f592" fmla="*/ f478 1 f307"/>
                <a:gd name="f593" fmla="*/ f479 1 f306"/>
                <a:gd name="f594" fmla="*/ f480 1 f307"/>
                <a:gd name="f595" fmla="*/ f481 1 f306"/>
                <a:gd name="f596" fmla="*/ f482 1 f307"/>
                <a:gd name="f597" fmla="*/ f483 1 f306"/>
                <a:gd name="f598" fmla="*/ f484 1 f307"/>
                <a:gd name="f599" fmla="*/ f485 1 f306"/>
                <a:gd name="f600" fmla="*/ f486 1 f307"/>
                <a:gd name="f601" fmla="*/ f487 1 f306"/>
                <a:gd name="f602" fmla="*/ f488 1 f307"/>
                <a:gd name="f603" fmla="*/ f489 1 f306"/>
                <a:gd name="f604" fmla="*/ f490 1 f307"/>
                <a:gd name="f605" fmla="*/ f491 1 f306"/>
                <a:gd name="f606" fmla="*/ f492 1 f307"/>
                <a:gd name="f607" fmla="*/ f493 1 f306"/>
                <a:gd name="f608" fmla="*/ f494 1 f307"/>
                <a:gd name="f609" fmla="*/ f495 1 f306"/>
                <a:gd name="f610" fmla="*/ f496 1 f307"/>
                <a:gd name="f611" fmla="*/ f497 1 f306"/>
                <a:gd name="f612" fmla="*/ f498 1 f307"/>
                <a:gd name="f613" fmla="*/ f499 1 f306"/>
                <a:gd name="f614" fmla="*/ f500 1 f307"/>
                <a:gd name="f615" fmla="*/ f501 1 f306"/>
                <a:gd name="f616" fmla="*/ f502 1 f307"/>
                <a:gd name="f617" fmla="*/ f503 1 f306"/>
                <a:gd name="f618" fmla="*/ f504 1 f307"/>
                <a:gd name="f619" fmla="*/ f505 1 f306"/>
                <a:gd name="f620" fmla="*/ f506 1 f307"/>
                <a:gd name="f621" fmla="*/ f507 1 f306"/>
                <a:gd name="f622" fmla="*/ f508 1 f307"/>
                <a:gd name="f623" fmla="*/ f509 1 f306"/>
                <a:gd name="f624" fmla="*/ f510 1 f307"/>
                <a:gd name="f625" fmla="*/ f511 1 f306"/>
                <a:gd name="f626" fmla="*/ f512 1 f307"/>
                <a:gd name="f627" fmla="*/ f513 1 f306"/>
                <a:gd name="f628" fmla="*/ f514 1 f307"/>
                <a:gd name="f629" fmla="*/ f515 1 f306"/>
                <a:gd name="f630" fmla="*/ f516 1 f307"/>
                <a:gd name="f631" fmla="*/ f517 1 f306"/>
                <a:gd name="f632" fmla="*/ f518 1 f307"/>
                <a:gd name="f633" fmla="*/ f519 1 f306"/>
                <a:gd name="f634" fmla="*/ f520 1 f307"/>
                <a:gd name="f635" fmla="*/ f521 1 f306"/>
                <a:gd name="f636" fmla="*/ f522 1 f307"/>
                <a:gd name="f637" fmla="*/ f523 1 f306"/>
                <a:gd name="f638" fmla="*/ f524 1 f307"/>
                <a:gd name="f639" fmla="*/ f525 1 f306"/>
                <a:gd name="f640" fmla="*/ f526 1 f307"/>
                <a:gd name="f641" fmla="*/ f527 f301 1"/>
                <a:gd name="f642" fmla="*/ f528 f301 1"/>
                <a:gd name="f643" fmla="*/ f530 f302 1"/>
                <a:gd name="f644" fmla="*/ f529 f302 1"/>
                <a:gd name="f645" fmla="*/ f532 f301 1"/>
                <a:gd name="f646" fmla="*/ f533 f302 1"/>
                <a:gd name="f647" fmla="*/ f534 f301 1"/>
                <a:gd name="f648" fmla="*/ f535 f302 1"/>
                <a:gd name="f649" fmla="*/ f536 f301 1"/>
                <a:gd name="f650" fmla="*/ f537 f302 1"/>
                <a:gd name="f651" fmla="*/ f538 f301 1"/>
                <a:gd name="f652" fmla="*/ f539 f302 1"/>
                <a:gd name="f653" fmla="*/ f540 f301 1"/>
                <a:gd name="f654" fmla="*/ f541 f302 1"/>
                <a:gd name="f655" fmla="*/ f542 f301 1"/>
                <a:gd name="f656" fmla="*/ f543 f302 1"/>
                <a:gd name="f657" fmla="*/ f544 f301 1"/>
                <a:gd name="f658" fmla="*/ f545 f302 1"/>
                <a:gd name="f659" fmla="*/ f546 f301 1"/>
                <a:gd name="f660" fmla="*/ f547 f302 1"/>
                <a:gd name="f661" fmla="*/ f548 f301 1"/>
                <a:gd name="f662" fmla="*/ f549 f302 1"/>
                <a:gd name="f663" fmla="*/ f550 f301 1"/>
                <a:gd name="f664" fmla="*/ f551 f302 1"/>
                <a:gd name="f665" fmla="*/ f552 f301 1"/>
                <a:gd name="f666" fmla="*/ f553 f302 1"/>
                <a:gd name="f667" fmla="*/ f554 f301 1"/>
                <a:gd name="f668" fmla="*/ f555 f302 1"/>
                <a:gd name="f669" fmla="*/ f556 f301 1"/>
                <a:gd name="f670" fmla="*/ f557 f302 1"/>
                <a:gd name="f671" fmla="*/ f558 f301 1"/>
                <a:gd name="f672" fmla="*/ f559 f301 1"/>
                <a:gd name="f673" fmla="*/ f560 f301 1"/>
                <a:gd name="f674" fmla="*/ f561 f302 1"/>
                <a:gd name="f675" fmla="*/ f562 f301 1"/>
                <a:gd name="f676" fmla="*/ f563 f302 1"/>
                <a:gd name="f677" fmla="*/ f564 f302 1"/>
                <a:gd name="f678" fmla="*/ f565 f301 1"/>
                <a:gd name="f679" fmla="*/ f566 f302 1"/>
                <a:gd name="f680" fmla="*/ f567 f301 1"/>
                <a:gd name="f681" fmla="*/ f568 f302 1"/>
                <a:gd name="f682" fmla="*/ f569 f301 1"/>
                <a:gd name="f683" fmla="*/ f570 f302 1"/>
                <a:gd name="f684" fmla="*/ f571 f301 1"/>
                <a:gd name="f685" fmla="*/ f572 f302 1"/>
                <a:gd name="f686" fmla="*/ f573 f301 1"/>
                <a:gd name="f687" fmla="*/ f574 f302 1"/>
                <a:gd name="f688" fmla="*/ f575 f301 1"/>
                <a:gd name="f689" fmla="*/ f576 f302 1"/>
                <a:gd name="f690" fmla="*/ f577 f301 1"/>
                <a:gd name="f691" fmla="*/ f578 f302 1"/>
                <a:gd name="f692" fmla="*/ f579 f301 1"/>
                <a:gd name="f693" fmla="*/ f580 f302 1"/>
                <a:gd name="f694" fmla="*/ f581 f301 1"/>
                <a:gd name="f695" fmla="*/ f582 f302 1"/>
                <a:gd name="f696" fmla="*/ f583 f301 1"/>
                <a:gd name="f697" fmla="*/ f584 f302 1"/>
                <a:gd name="f698" fmla="*/ f585 f301 1"/>
                <a:gd name="f699" fmla="*/ f586 f302 1"/>
                <a:gd name="f700" fmla="*/ f587 f301 1"/>
                <a:gd name="f701" fmla="*/ f588 f302 1"/>
                <a:gd name="f702" fmla="*/ f589 f301 1"/>
                <a:gd name="f703" fmla="*/ f590 f302 1"/>
                <a:gd name="f704" fmla="*/ f591 f301 1"/>
                <a:gd name="f705" fmla="*/ f592 f302 1"/>
                <a:gd name="f706" fmla="*/ f593 f301 1"/>
                <a:gd name="f707" fmla="*/ f594 f302 1"/>
                <a:gd name="f708" fmla="*/ f595 f301 1"/>
                <a:gd name="f709" fmla="*/ f596 f302 1"/>
                <a:gd name="f710" fmla="*/ f597 f301 1"/>
                <a:gd name="f711" fmla="*/ f598 f302 1"/>
                <a:gd name="f712" fmla="*/ f599 f301 1"/>
                <a:gd name="f713" fmla="*/ f600 f302 1"/>
                <a:gd name="f714" fmla="*/ f601 f301 1"/>
                <a:gd name="f715" fmla="*/ f602 f302 1"/>
                <a:gd name="f716" fmla="*/ f603 f301 1"/>
                <a:gd name="f717" fmla="*/ f604 f302 1"/>
                <a:gd name="f718" fmla="*/ f605 f301 1"/>
                <a:gd name="f719" fmla="*/ f606 f302 1"/>
                <a:gd name="f720" fmla="*/ f607 f301 1"/>
                <a:gd name="f721" fmla="*/ f608 f302 1"/>
                <a:gd name="f722" fmla="*/ f609 f301 1"/>
                <a:gd name="f723" fmla="*/ f610 f302 1"/>
                <a:gd name="f724" fmla="*/ f611 f301 1"/>
                <a:gd name="f725" fmla="*/ f612 f302 1"/>
                <a:gd name="f726" fmla="*/ f613 f301 1"/>
                <a:gd name="f727" fmla="*/ f614 f302 1"/>
                <a:gd name="f728" fmla="*/ f615 f301 1"/>
                <a:gd name="f729" fmla="*/ f616 f302 1"/>
                <a:gd name="f730" fmla="*/ f617 f301 1"/>
                <a:gd name="f731" fmla="*/ f618 f302 1"/>
                <a:gd name="f732" fmla="*/ f619 f301 1"/>
                <a:gd name="f733" fmla="*/ f620 f302 1"/>
                <a:gd name="f734" fmla="*/ f621 f301 1"/>
                <a:gd name="f735" fmla="*/ f622 f302 1"/>
                <a:gd name="f736" fmla="*/ f623 f301 1"/>
                <a:gd name="f737" fmla="*/ f624 f302 1"/>
                <a:gd name="f738" fmla="*/ f625 f301 1"/>
                <a:gd name="f739" fmla="*/ f626 f302 1"/>
                <a:gd name="f740" fmla="*/ f627 f301 1"/>
                <a:gd name="f741" fmla="*/ f628 f302 1"/>
                <a:gd name="f742" fmla="*/ f629 f301 1"/>
                <a:gd name="f743" fmla="*/ f630 f302 1"/>
                <a:gd name="f744" fmla="*/ f631 f301 1"/>
                <a:gd name="f745" fmla="*/ f632 f302 1"/>
                <a:gd name="f746" fmla="*/ f633 f301 1"/>
                <a:gd name="f747" fmla="*/ f634 f302 1"/>
                <a:gd name="f748" fmla="*/ f635 f301 1"/>
                <a:gd name="f749" fmla="*/ f636 f302 1"/>
                <a:gd name="f750" fmla="*/ f637 f301 1"/>
                <a:gd name="f751" fmla="*/ f638 f302 1"/>
                <a:gd name="f752" fmla="*/ f639 f301 1"/>
                <a:gd name="f753" fmla="*/ f640 f30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1">
                  <a:pos x="f645" y="f646"/>
                </a:cxn>
                <a:cxn ang="f531">
                  <a:pos x="f647" y="f648"/>
                </a:cxn>
                <a:cxn ang="f531">
                  <a:pos x="f649" y="f650"/>
                </a:cxn>
                <a:cxn ang="f531">
                  <a:pos x="f651" y="f652"/>
                </a:cxn>
                <a:cxn ang="f531">
                  <a:pos x="f653" y="f654"/>
                </a:cxn>
                <a:cxn ang="f531">
                  <a:pos x="f655" y="f656"/>
                </a:cxn>
                <a:cxn ang="f531">
                  <a:pos x="f657" y="f658"/>
                </a:cxn>
                <a:cxn ang="f531">
                  <a:pos x="f659" y="f660"/>
                </a:cxn>
                <a:cxn ang="f531">
                  <a:pos x="f661" y="f662"/>
                </a:cxn>
                <a:cxn ang="f531">
                  <a:pos x="f663" y="f664"/>
                </a:cxn>
                <a:cxn ang="f531">
                  <a:pos x="f665" y="f666"/>
                </a:cxn>
                <a:cxn ang="f531">
                  <a:pos x="f667" y="f668"/>
                </a:cxn>
                <a:cxn ang="f531">
                  <a:pos x="f669" y="f670"/>
                </a:cxn>
                <a:cxn ang="f531">
                  <a:pos x="f671" y="f670"/>
                </a:cxn>
                <a:cxn ang="f531">
                  <a:pos x="f672" y="f668"/>
                </a:cxn>
                <a:cxn ang="f531">
                  <a:pos x="f673" y="f674"/>
                </a:cxn>
                <a:cxn ang="f531">
                  <a:pos x="f675" y="f676"/>
                </a:cxn>
                <a:cxn ang="f531">
                  <a:pos x="f675" y="f677"/>
                </a:cxn>
                <a:cxn ang="f531">
                  <a:pos x="f678" y="f679"/>
                </a:cxn>
                <a:cxn ang="f531">
                  <a:pos x="f680" y="f681"/>
                </a:cxn>
                <a:cxn ang="f531">
                  <a:pos x="f682" y="f683"/>
                </a:cxn>
                <a:cxn ang="f531">
                  <a:pos x="f684" y="f685"/>
                </a:cxn>
                <a:cxn ang="f531">
                  <a:pos x="f686" y="f687"/>
                </a:cxn>
                <a:cxn ang="f531">
                  <a:pos x="f688" y="f689"/>
                </a:cxn>
                <a:cxn ang="f531">
                  <a:pos x="f690" y="f691"/>
                </a:cxn>
                <a:cxn ang="f531">
                  <a:pos x="f692" y="f693"/>
                </a:cxn>
                <a:cxn ang="f531">
                  <a:pos x="f694" y="f695"/>
                </a:cxn>
                <a:cxn ang="f531">
                  <a:pos x="f696" y="f697"/>
                </a:cxn>
                <a:cxn ang="f531">
                  <a:pos x="f698" y="f699"/>
                </a:cxn>
                <a:cxn ang="f531">
                  <a:pos x="f700" y="f701"/>
                </a:cxn>
                <a:cxn ang="f531">
                  <a:pos x="f702" y="f703"/>
                </a:cxn>
                <a:cxn ang="f531">
                  <a:pos x="f704" y="f705"/>
                </a:cxn>
                <a:cxn ang="f531">
                  <a:pos x="f706" y="f707"/>
                </a:cxn>
                <a:cxn ang="f531">
                  <a:pos x="f708" y="f709"/>
                </a:cxn>
                <a:cxn ang="f531">
                  <a:pos x="f710" y="f711"/>
                </a:cxn>
                <a:cxn ang="f531">
                  <a:pos x="f712" y="f713"/>
                </a:cxn>
                <a:cxn ang="f531">
                  <a:pos x="f714" y="f715"/>
                </a:cxn>
                <a:cxn ang="f531">
                  <a:pos x="f716" y="f717"/>
                </a:cxn>
                <a:cxn ang="f531">
                  <a:pos x="f718" y="f719"/>
                </a:cxn>
                <a:cxn ang="f531">
                  <a:pos x="f720" y="f721"/>
                </a:cxn>
                <a:cxn ang="f531">
                  <a:pos x="f722" y="f723"/>
                </a:cxn>
                <a:cxn ang="f531">
                  <a:pos x="f724" y="f725"/>
                </a:cxn>
                <a:cxn ang="f531">
                  <a:pos x="f726" y="f727"/>
                </a:cxn>
                <a:cxn ang="f531">
                  <a:pos x="f728" y="f729"/>
                </a:cxn>
                <a:cxn ang="f531">
                  <a:pos x="f700" y="f701"/>
                </a:cxn>
                <a:cxn ang="f531">
                  <a:pos x="f730" y="f731"/>
                </a:cxn>
                <a:cxn ang="f531">
                  <a:pos x="f732" y="f733"/>
                </a:cxn>
                <a:cxn ang="f531">
                  <a:pos x="f734" y="f735"/>
                </a:cxn>
                <a:cxn ang="f531">
                  <a:pos x="f736" y="f737"/>
                </a:cxn>
                <a:cxn ang="f531">
                  <a:pos x="f738" y="f739"/>
                </a:cxn>
                <a:cxn ang="f531">
                  <a:pos x="f740" y="f741"/>
                </a:cxn>
                <a:cxn ang="f531">
                  <a:pos x="f742" y="f743"/>
                </a:cxn>
                <a:cxn ang="f531">
                  <a:pos x="f744" y="f745"/>
                </a:cxn>
                <a:cxn ang="f531">
                  <a:pos x="f746" y="f747"/>
                </a:cxn>
                <a:cxn ang="f531">
                  <a:pos x="f748" y="f749"/>
                </a:cxn>
                <a:cxn ang="f531">
                  <a:pos x="f750" y="f751"/>
                </a:cxn>
                <a:cxn ang="f531">
                  <a:pos x="f752" y="f753"/>
                </a:cxn>
              </a:cxnLst>
              <a:rect l="f641" t="f644" r="f642" b="f643"/>
              <a:pathLst>
                <a:path w="2172" h="396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5" y="f26"/>
                  </a:lnTo>
                  <a:lnTo>
                    <a:pt x="f5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lnTo>
                    <a:pt x="f58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5"/>
                  </a:lnTo>
                  <a:lnTo>
                    <a:pt x="f84" y="f5"/>
                  </a:lnTo>
                  <a:lnTo>
                    <a:pt x="f85" y="f82"/>
                  </a:lnTo>
                  <a:lnTo>
                    <a:pt x="f86" y="f80"/>
                  </a:lnTo>
                  <a:lnTo>
                    <a:pt x="f87" y="f78"/>
                  </a:lnTo>
                  <a:lnTo>
                    <a:pt x="f88" y="f76"/>
                  </a:lnTo>
                  <a:lnTo>
                    <a:pt x="f89" y="f74"/>
                  </a:lnTo>
                  <a:lnTo>
                    <a:pt x="f90" y="f72"/>
                  </a:lnTo>
                  <a:lnTo>
                    <a:pt x="f91" y="f92"/>
                  </a:lnTo>
                  <a:lnTo>
                    <a:pt x="f93" y="f94"/>
                  </a:lnTo>
                  <a:lnTo>
                    <a:pt x="f95" y="f96"/>
                  </a:lnTo>
                  <a:lnTo>
                    <a:pt x="f97" y="f98"/>
                  </a:lnTo>
                  <a:lnTo>
                    <a:pt x="f99" y="f100"/>
                  </a:lnTo>
                  <a:lnTo>
                    <a:pt x="f99" y="f101"/>
                  </a:lnTo>
                  <a:lnTo>
                    <a:pt x="f97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2"/>
                  </a:lnTo>
                  <a:lnTo>
                    <a:pt x="f113" y="f114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123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33" y="f134"/>
                  </a:lnTo>
                  <a:lnTo>
                    <a:pt x="f135" y="f136"/>
                  </a:lnTo>
                  <a:lnTo>
                    <a:pt x="f137" y="f138"/>
                  </a:lnTo>
                  <a:lnTo>
                    <a:pt x="f6" y="f139"/>
                  </a:lnTo>
                  <a:lnTo>
                    <a:pt x="f6" y="f140"/>
                  </a:lnTo>
                  <a:lnTo>
                    <a:pt x="f6" y="f141"/>
                  </a:lnTo>
                  <a:lnTo>
                    <a:pt x="f137" y="f142"/>
                  </a:lnTo>
                  <a:lnTo>
                    <a:pt x="f143" y="f144"/>
                  </a:lnTo>
                  <a:lnTo>
                    <a:pt x="f145" y="f146"/>
                  </a:ln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lnTo>
                    <a:pt x="f153" y="f154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7"/>
                  </a:lnTo>
                  <a:lnTo>
                    <a:pt x="f162" y="f7"/>
                  </a:lnTo>
                  <a:lnTo>
                    <a:pt x="f163" y="f164"/>
                  </a:lnTo>
                  <a:lnTo>
                    <a:pt x="f8" y="f9"/>
                  </a:lnTo>
                  <a:close/>
                  <a:moveTo>
                    <a:pt x="f165" y="f166"/>
                  </a:moveTo>
                  <a:lnTo>
                    <a:pt x="f167" y="f168"/>
                  </a:lnTo>
                  <a:lnTo>
                    <a:pt x="f169" y="f170"/>
                  </a:lnTo>
                  <a:lnTo>
                    <a:pt x="f171" y="f172"/>
                  </a:lnTo>
                  <a:lnTo>
                    <a:pt x="f81" y="f173"/>
                  </a:lnTo>
                  <a:lnTo>
                    <a:pt x="f174" y="f175"/>
                  </a:lnTo>
                  <a:lnTo>
                    <a:pt x="f51" y="f176"/>
                  </a:lnTo>
                  <a:lnTo>
                    <a:pt x="f177" y="f178"/>
                  </a:lnTo>
                  <a:lnTo>
                    <a:pt x="f179" y="f180"/>
                  </a:ln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lnTo>
                    <a:pt x="f187" y="f188"/>
                  </a:lnTo>
                  <a:lnTo>
                    <a:pt x="f189" y="f190"/>
                  </a:lnTo>
                  <a:lnTo>
                    <a:pt x="f191" y="f192"/>
                  </a:lnTo>
                  <a:lnTo>
                    <a:pt x="f193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200"/>
                  </a:lnTo>
                  <a:lnTo>
                    <a:pt x="f183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54" y="f218"/>
                  </a:lnTo>
                  <a:lnTo>
                    <a:pt x="f219" y="f220"/>
                  </a:lnTo>
                  <a:lnTo>
                    <a:pt x="f221" y="f222"/>
                  </a:lnTo>
                  <a:lnTo>
                    <a:pt x="f223" y="f224"/>
                  </a:lnTo>
                  <a:lnTo>
                    <a:pt x="f225" y="f226"/>
                  </a:lnTo>
                  <a:lnTo>
                    <a:pt x="f227" y="f228"/>
                  </a:lnTo>
                  <a:lnTo>
                    <a:pt x="f227" y="f229"/>
                  </a:lnTo>
                  <a:lnTo>
                    <a:pt x="f230" y="f231"/>
                  </a:lnTo>
                  <a:lnTo>
                    <a:pt x="f225" y="f134"/>
                  </a:lnTo>
                  <a:lnTo>
                    <a:pt x="f232" y="f233"/>
                  </a:lnTo>
                  <a:lnTo>
                    <a:pt x="f234" y="f235"/>
                  </a:lnTo>
                  <a:lnTo>
                    <a:pt x="f236" y="f237"/>
                  </a:lnTo>
                  <a:lnTo>
                    <a:pt x="f238" y="f239"/>
                  </a:lnTo>
                  <a:lnTo>
                    <a:pt x="f65" y="f240"/>
                  </a:lnTo>
                  <a:lnTo>
                    <a:pt x="f241" y="f242"/>
                  </a:lnTo>
                  <a:lnTo>
                    <a:pt x="f243" y="f244"/>
                  </a:lnTo>
                  <a:lnTo>
                    <a:pt x="f245" y="f246"/>
                  </a:lnTo>
                  <a:lnTo>
                    <a:pt x="f165" y="f166"/>
                  </a:lnTo>
                  <a:close/>
                  <a:moveTo>
                    <a:pt x="f247" y="f104"/>
                  </a:moveTo>
                  <a:lnTo>
                    <a:pt x="f248" y="f181"/>
                  </a:lnTo>
                  <a:lnTo>
                    <a:pt x="f249" y="f250"/>
                  </a:lnTo>
                  <a:lnTo>
                    <a:pt x="f191" y="f251"/>
                  </a:lnTo>
                  <a:lnTo>
                    <a:pt x="f197" y="f252"/>
                  </a:lnTo>
                  <a:lnTo>
                    <a:pt x="f253" y="f254"/>
                  </a:lnTo>
                  <a:lnTo>
                    <a:pt x="f248" y="f255"/>
                  </a:lnTo>
                  <a:lnTo>
                    <a:pt x="f256" y="f257"/>
                  </a:lnTo>
                  <a:lnTo>
                    <a:pt x="f174" y="f258"/>
                  </a:lnTo>
                  <a:lnTo>
                    <a:pt x="f259" y="f260"/>
                  </a:lnTo>
                  <a:lnTo>
                    <a:pt x="f261" y="f262"/>
                  </a:lnTo>
                  <a:lnTo>
                    <a:pt x="f263" y="f264"/>
                  </a:lnTo>
                  <a:lnTo>
                    <a:pt x="f265" y="f266"/>
                  </a:lnTo>
                  <a:lnTo>
                    <a:pt x="f267" y="f268"/>
                  </a:lnTo>
                  <a:lnTo>
                    <a:pt x="f269" y="f270"/>
                  </a:lnTo>
                  <a:lnTo>
                    <a:pt x="f271" y="f272"/>
                  </a:lnTo>
                  <a:lnTo>
                    <a:pt x="f261" y="f273"/>
                  </a:lnTo>
                  <a:lnTo>
                    <a:pt x="f274" y="f275"/>
                  </a:lnTo>
                  <a:lnTo>
                    <a:pt x="f248" y="f276"/>
                  </a:lnTo>
                  <a:lnTo>
                    <a:pt x="f277" y="f273"/>
                  </a:lnTo>
                  <a:lnTo>
                    <a:pt x="f278" y="f279"/>
                  </a:lnTo>
                  <a:lnTo>
                    <a:pt x="f280" y="f281"/>
                  </a:lnTo>
                  <a:lnTo>
                    <a:pt x="f282" y="f283"/>
                  </a:lnTo>
                  <a:lnTo>
                    <a:pt x="f284" y="f262"/>
                  </a:lnTo>
                  <a:lnTo>
                    <a:pt x="f285" y="f258"/>
                  </a:lnTo>
                  <a:lnTo>
                    <a:pt x="f286" y="f287"/>
                  </a:lnTo>
                  <a:lnTo>
                    <a:pt x="f286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36" y="f297"/>
                  </a:lnTo>
                  <a:lnTo>
                    <a:pt x="f298" y="f253"/>
                  </a:lnTo>
                  <a:lnTo>
                    <a:pt x="f55" y="f193"/>
                  </a:lnTo>
                  <a:lnTo>
                    <a:pt x="f167" y="f299"/>
                  </a:lnTo>
                  <a:lnTo>
                    <a:pt x="f250" y="f299"/>
                  </a:lnTo>
                  <a:lnTo>
                    <a:pt x="f277" y="f193"/>
                  </a:lnTo>
                  <a:lnTo>
                    <a:pt x="f247" y="f104"/>
                  </a:lnTo>
                  <a:close/>
                </a:path>
              </a:pathLst>
            </a:custGeom>
            <a:solidFill>
              <a:srgbClr val="0F23D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GFK-Spielesammlung</dc:title>
  <dc:creator>Eidelloth, Stefan</dc:creator>
  <cp:lastModifiedBy>Eidelloth, Stefan</cp:lastModifiedBy>
  <cp:revision>47</cp:revision>
  <dcterms:created xsi:type="dcterms:W3CDTF">2020-03-27T05:41:07Z</dcterms:created>
  <dcterms:modified xsi:type="dcterms:W3CDTF">2020-03-28T14:21:31Z</dcterms:modified>
</cp:coreProperties>
</file>