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2D9F2C8-0C25-4612-ACE3-D9A8445E90B4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C16C5C4-E7D7-46B5-8FF9-5E7CCC31E4D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87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AEA54-421F-4B5E-A112-729A55D15F85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AD948-54C7-4041-BCE5-CD89DB1C350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5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511FDE-7534-4BEA-A664-BF733E1C0B4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1360AB-363A-45F8-A880-6A856A9D8B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5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6ED33-E14F-46ED-B136-53F567BE5AB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D1982-9FD8-45DE-BA20-3EF94D1976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AE2211-C57A-4176-852E-450B84BD2A7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24A9A1-F6F2-4AB5-9A37-91EEF847CF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94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381EC6-431E-4F16-8C4D-C794E3DBA404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321445-5EB7-4633-8F6A-EEA3389B919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39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C22DDA-AF30-4A64-96D0-DB47B8366E58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C14C2-76DF-4F8A-B5C8-0CB278A4E9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8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4BD63-D984-4E12-A834-7A7C548587B2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AC3FFF-3C5A-47E6-BC26-6FF3E76F8BE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5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30D956-9A93-4F6B-A978-F51C90BECAD4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89CAA0-0366-4A5A-BBEA-BDA778A091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95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4DA70B-61E9-41E1-9C05-531D4C7458C0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518DB6-719A-4EBF-89ED-48922594129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3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BE14A3-DB67-415B-9A34-A90453EA3F20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DC3661-334B-4BD2-987D-14E6911B203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9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2F1CE-55A1-439B-8C81-759AEE893D85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E14B87-6461-4352-ACCE-CEE5B3F5C5A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37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D7794D3-749D-4DD2-B2E9-D4CF522B35D0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5020F08-B60F-44E4-93B9-A0B259080CFA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Schritte-geh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Schritte-geh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Schritte-geh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Schritte-geh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90" y="52477"/>
            <a:ext cx="7598225" cy="675304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76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3" name="Freeform 402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5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1 f32 1"/>
                <a:gd name="f41" fmla="*/ 196 f31 1"/>
                <a:gd name="f42" fmla="*/ 2092 f32 1"/>
                <a:gd name="f43" fmla="*/ 2626 f31 1"/>
                <a:gd name="f44" fmla="*/ 1945 f32 1"/>
                <a:gd name="f45" fmla="*/ 2824 f31 1"/>
                <a:gd name="f46" fmla="*/ 145 f32 1"/>
                <a:gd name="f47" fmla="*/ 0 f32 1"/>
                <a:gd name="f48" fmla="*/ 2627 f31 1"/>
                <a:gd name="f49" fmla="*/ 2 f32 1"/>
                <a:gd name="f50" fmla="*/ 197 f31 1"/>
                <a:gd name="f51" fmla="*/ f33 1 f2"/>
                <a:gd name="f52" fmla="*/ f36 1 2092"/>
                <a:gd name="f53" fmla="*/ f37 1 2824"/>
                <a:gd name="f54" fmla="*/ f38 1 2092"/>
                <a:gd name="f55" fmla="*/ f39 1 2824"/>
                <a:gd name="f56" fmla="*/ f40 1 2092"/>
                <a:gd name="f57" fmla="*/ f41 1 2824"/>
                <a:gd name="f58" fmla="*/ f42 1 2092"/>
                <a:gd name="f59" fmla="*/ f43 1 2824"/>
                <a:gd name="f60" fmla="*/ f44 1 2092"/>
                <a:gd name="f61" fmla="*/ f45 1 2824"/>
                <a:gd name="f62" fmla="*/ f46 1 2092"/>
                <a:gd name="f63" fmla="*/ f47 1 2092"/>
                <a:gd name="f64" fmla="*/ f48 1 2824"/>
                <a:gd name="f65" fmla="*/ f49 1 2092"/>
                <a:gd name="f66" fmla="*/ f50 1 2824"/>
                <a:gd name="f67" fmla="*/ 0 1 f34"/>
                <a:gd name="f68" fmla="*/ f6 1 f34"/>
                <a:gd name="f69" fmla="*/ 0 1 f35"/>
                <a:gd name="f70" fmla="*/ f7 1 f35"/>
                <a:gd name="f71" fmla="+- f51 0 f1"/>
                <a:gd name="f72" fmla="*/ f52 1 f34"/>
                <a:gd name="f73" fmla="*/ f53 1 f35"/>
                <a:gd name="f74" fmla="*/ f54 1 f34"/>
                <a:gd name="f75" fmla="*/ f55 1 f35"/>
                <a:gd name="f76" fmla="*/ f56 1 f34"/>
                <a:gd name="f77" fmla="*/ f57 1 f35"/>
                <a:gd name="f78" fmla="*/ f58 1 f34"/>
                <a:gd name="f79" fmla="*/ f59 1 f35"/>
                <a:gd name="f80" fmla="*/ f60 1 f34"/>
                <a:gd name="f81" fmla="*/ f61 1 f35"/>
                <a:gd name="f82" fmla="*/ f62 1 f34"/>
                <a:gd name="f83" fmla="*/ f63 1 f34"/>
                <a:gd name="f84" fmla="*/ f64 1 f35"/>
                <a:gd name="f85" fmla="*/ f65 1 f34"/>
                <a:gd name="f86" fmla="*/ f66 1 f35"/>
                <a:gd name="f87" fmla="*/ f67 f29 1"/>
                <a:gd name="f88" fmla="*/ f68 f29 1"/>
                <a:gd name="f89" fmla="*/ f70 f30 1"/>
                <a:gd name="f90" fmla="*/ f69 f30 1"/>
                <a:gd name="f91" fmla="*/ f72 f29 1"/>
                <a:gd name="f92" fmla="*/ f73 f30 1"/>
                <a:gd name="f93" fmla="*/ f74 f29 1"/>
                <a:gd name="f94" fmla="*/ f75 f30 1"/>
                <a:gd name="f95" fmla="*/ f76 f29 1"/>
                <a:gd name="f96" fmla="*/ f77 f30 1"/>
                <a:gd name="f97" fmla="*/ f78 f29 1"/>
                <a:gd name="f98" fmla="*/ f79 f30 1"/>
                <a:gd name="f99" fmla="*/ f80 f29 1"/>
                <a:gd name="f100" fmla="*/ f81 f30 1"/>
                <a:gd name="f101" fmla="*/ f82 f29 1"/>
                <a:gd name="f102" fmla="*/ f83 f29 1"/>
                <a:gd name="f103" fmla="*/ f84 f30 1"/>
                <a:gd name="f104" fmla="*/ f85 f29 1"/>
                <a:gd name="f105" fmla="*/ f86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91" y="f92"/>
                </a:cxn>
                <a:cxn ang="f71">
                  <a:pos x="f93" y="f94"/>
                </a:cxn>
                <a:cxn ang="f71">
                  <a:pos x="f95" y="f96"/>
                </a:cxn>
                <a:cxn ang="f71">
                  <a:pos x="f97" y="f98"/>
                </a:cxn>
                <a:cxn ang="f71">
                  <a:pos x="f99" y="f100"/>
                </a:cxn>
                <a:cxn ang="f71">
                  <a:pos x="f101" y="f100"/>
                </a:cxn>
                <a:cxn ang="f71">
                  <a:pos x="f102" y="f103"/>
                </a:cxn>
                <a:cxn ang="f71">
                  <a:pos x="f104" y="f105"/>
                </a:cxn>
                <a:cxn ang="f71">
                  <a:pos x="f91" y="f92"/>
                </a:cxn>
              </a:cxnLst>
              <a:rect l="f87" t="f90" r="f88" b="f89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403"/>
            <p:cNvSpPr/>
            <p:nvPr/>
          </p:nvSpPr>
          <p:spPr>
            <a:xfrm>
              <a:off x="1314879" y="2649163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ADD9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404"/>
            <p:cNvSpPr/>
            <p:nvPr/>
          </p:nvSpPr>
          <p:spPr>
            <a:xfrm>
              <a:off x="1523116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405"/>
            <p:cNvSpPr/>
            <p:nvPr/>
          </p:nvSpPr>
          <p:spPr>
            <a:xfrm>
              <a:off x="2025313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406"/>
            <p:cNvSpPr/>
            <p:nvPr/>
          </p:nvSpPr>
          <p:spPr>
            <a:xfrm>
              <a:off x="1572109" y="3314681"/>
              <a:ext cx="555278" cy="183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4"/>
                <a:gd name="f7" fmla="val 138"/>
                <a:gd name="f8" fmla="val 202"/>
                <a:gd name="f9" fmla="val 137"/>
                <a:gd name="f10" fmla="val 128"/>
                <a:gd name="f11" fmla="val 62"/>
                <a:gd name="f12" fmla="val 29"/>
                <a:gd name="f13" fmla="val 1"/>
                <a:gd name="f14" fmla="val 14"/>
                <a:gd name="f15" fmla="val 61"/>
                <a:gd name="f16" fmla="val 131"/>
                <a:gd name="f17" fmla="val 55"/>
                <a:gd name="f18" fmla="val 204"/>
                <a:gd name="f19" fmla="val 56"/>
                <a:gd name="f20" fmla="val 278"/>
                <a:gd name="f21" fmla="val 344"/>
                <a:gd name="f22" fmla="val 372"/>
                <a:gd name="f23" fmla="val 403"/>
                <a:gd name="f24" fmla="val 17"/>
                <a:gd name="f25" fmla="val 413"/>
                <a:gd name="f26" fmla="val 32"/>
                <a:gd name="f27" fmla="val 411"/>
                <a:gd name="f28" fmla="val 69"/>
                <a:gd name="f29" fmla="val 276"/>
                <a:gd name="f30" fmla="+- 0 0 -90"/>
                <a:gd name="f31" fmla="*/ f3 1 414"/>
                <a:gd name="f32" fmla="*/ f4 1 138"/>
                <a:gd name="f33" fmla="+- f7 0 f5"/>
                <a:gd name="f34" fmla="+- f6 0 f5"/>
                <a:gd name="f35" fmla="*/ f30 f0 1"/>
                <a:gd name="f36" fmla="*/ f34 1 414"/>
                <a:gd name="f37" fmla="*/ f33 1 138"/>
                <a:gd name="f38" fmla="*/ 202 f34 1"/>
                <a:gd name="f39" fmla="*/ 137 f33 1"/>
                <a:gd name="f40" fmla="*/ 0 f34 1"/>
                <a:gd name="f41" fmla="*/ 29 f33 1"/>
                <a:gd name="f42" fmla="*/ 29 f34 1"/>
                <a:gd name="f43" fmla="*/ 0 f33 1"/>
                <a:gd name="f44" fmla="*/ 204 f34 1"/>
                <a:gd name="f45" fmla="*/ 56 f33 1"/>
                <a:gd name="f46" fmla="*/ 372 f34 1"/>
                <a:gd name="f47" fmla="*/ 413 f34 1"/>
                <a:gd name="f48" fmla="*/ 32 f33 1"/>
                <a:gd name="f49" fmla="*/ f35 1 f2"/>
                <a:gd name="f50" fmla="*/ f38 1 414"/>
                <a:gd name="f51" fmla="*/ f39 1 138"/>
                <a:gd name="f52" fmla="*/ f40 1 414"/>
                <a:gd name="f53" fmla="*/ f41 1 138"/>
                <a:gd name="f54" fmla="*/ f42 1 414"/>
                <a:gd name="f55" fmla="*/ f43 1 138"/>
                <a:gd name="f56" fmla="*/ f44 1 414"/>
                <a:gd name="f57" fmla="*/ f45 1 138"/>
                <a:gd name="f58" fmla="*/ f46 1 414"/>
                <a:gd name="f59" fmla="*/ f47 1 414"/>
                <a:gd name="f60" fmla="*/ f48 1 138"/>
                <a:gd name="f61" fmla="*/ 0 1 f36"/>
                <a:gd name="f62" fmla="*/ f6 1 f36"/>
                <a:gd name="f63" fmla="*/ 0 1 f37"/>
                <a:gd name="f64" fmla="*/ f7 1 f37"/>
                <a:gd name="f65" fmla="+- f49 0 f1"/>
                <a:gd name="f66" fmla="*/ f50 1 f36"/>
                <a:gd name="f67" fmla="*/ f51 1 f37"/>
                <a:gd name="f68" fmla="*/ f52 1 f36"/>
                <a:gd name="f69" fmla="*/ f53 1 f37"/>
                <a:gd name="f70" fmla="*/ f54 1 f36"/>
                <a:gd name="f71" fmla="*/ f55 1 f37"/>
                <a:gd name="f72" fmla="*/ f56 1 f36"/>
                <a:gd name="f73" fmla="*/ f57 1 f37"/>
                <a:gd name="f74" fmla="*/ f58 1 f36"/>
                <a:gd name="f75" fmla="*/ f59 1 f36"/>
                <a:gd name="f76" fmla="*/ f60 1 f37"/>
                <a:gd name="f77" fmla="*/ f61 f31 1"/>
                <a:gd name="f78" fmla="*/ f62 f31 1"/>
                <a:gd name="f79" fmla="*/ f64 f32 1"/>
                <a:gd name="f80" fmla="*/ f63 f32 1"/>
                <a:gd name="f81" fmla="*/ f66 f31 1"/>
                <a:gd name="f82" fmla="*/ f67 f32 1"/>
                <a:gd name="f83" fmla="*/ f68 f31 1"/>
                <a:gd name="f84" fmla="*/ f69 f32 1"/>
                <a:gd name="f85" fmla="*/ f70 f31 1"/>
                <a:gd name="f86" fmla="*/ f71 f32 1"/>
                <a:gd name="f87" fmla="*/ f72 f31 1"/>
                <a:gd name="f88" fmla="*/ f73 f32 1"/>
                <a:gd name="f89" fmla="*/ f74 f31 1"/>
                <a:gd name="f90" fmla="*/ f75 f31 1"/>
                <a:gd name="f91" fmla="*/ f7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1" y="f82"/>
                </a:cxn>
                <a:cxn ang="f65">
                  <a:pos x="f83" y="f84"/>
                </a:cxn>
                <a:cxn ang="f65">
                  <a:pos x="f85" y="f86"/>
                </a:cxn>
                <a:cxn ang="f65">
                  <a:pos x="f87" y="f88"/>
                </a:cxn>
                <a:cxn ang="f65">
                  <a:pos x="f89" y="f86"/>
                </a:cxn>
                <a:cxn ang="f65">
                  <a:pos x="f90" y="f91"/>
                </a:cxn>
                <a:cxn ang="f65">
                  <a:pos x="f81" y="f82"/>
                </a:cxn>
              </a:cxnLst>
              <a:rect l="f77" t="f80" r="f78" b="f79"/>
              <a:pathLst>
                <a:path w="414" h="138">
                  <a:moveTo>
                    <a:pt x="f8" y="f9"/>
                  </a:moveTo>
                  <a:cubicBezTo>
                    <a:pt x="f10" y="f9"/>
                    <a:pt x="f5" y="f11"/>
                    <a:pt x="f5" y="f12"/>
                  </a:cubicBezTo>
                  <a:cubicBezTo>
                    <a:pt x="f13" y="f14"/>
                    <a:pt x="f5" y="f13"/>
                    <a:pt x="f12" y="f5"/>
                  </a:cubicBezTo>
                  <a:cubicBezTo>
                    <a:pt x="f15" y="f5"/>
                    <a:pt x="f16" y="f17"/>
                    <a:pt x="f18" y="f19"/>
                  </a:cubicBezTo>
                  <a:cubicBezTo>
                    <a:pt x="f20" y="f19"/>
                    <a:pt x="f21" y="f5"/>
                    <a:pt x="f22" y="f5"/>
                  </a:cubicBezTo>
                  <a:cubicBezTo>
                    <a:pt x="f23" y="f13"/>
                    <a:pt x="f6" y="f24"/>
                    <a:pt x="f25" y="f26"/>
                  </a:cubicBezTo>
                  <a:cubicBezTo>
                    <a:pt x="f27" y="f28"/>
                    <a:pt x="f29" y="f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407"/>
            <p:cNvSpPr/>
            <p:nvPr/>
          </p:nvSpPr>
          <p:spPr>
            <a:xfrm>
              <a:off x="1094399" y="4033272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8"/>
                <a:gd name="f8" fmla="val 89"/>
                <a:gd name="f9" fmla="val 95"/>
                <a:gd name="f10" fmla="val 100"/>
                <a:gd name="f11" fmla="val 92"/>
                <a:gd name="f12" fmla="val 105"/>
                <a:gd name="f13" fmla="val 90"/>
                <a:gd name="f14" fmla="val 110"/>
                <a:gd name="f15" fmla="val 87"/>
                <a:gd name="f16" fmla="val 114"/>
                <a:gd name="f17" fmla="val 83"/>
                <a:gd name="f18" fmla="val 117"/>
                <a:gd name="f19" fmla="val 78"/>
                <a:gd name="f20" fmla="val 121"/>
                <a:gd name="f21" fmla="val 73"/>
                <a:gd name="f22" fmla="val 124"/>
                <a:gd name="f23" fmla="val 67"/>
                <a:gd name="f24" fmla="val 125"/>
                <a:gd name="f25" fmla="val 61"/>
                <a:gd name="f26" fmla="val 127"/>
                <a:gd name="f27" fmla="val 54"/>
                <a:gd name="f28" fmla="val 45"/>
                <a:gd name="f29" fmla="val 38"/>
                <a:gd name="f30" fmla="val 47"/>
                <a:gd name="f31" fmla="val 1"/>
                <a:gd name="f32" fmla="val 58"/>
                <a:gd name="f33" fmla="val 63"/>
                <a:gd name="f34" fmla="val 2"/>
                <a:gd name="f35" fmla="val 4"/>
                <a:gd name="f36" fmla="val 72"/>
                <a:gd name="f37" fmla="val 6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9"/>
                <a:gd name="f46" fmla="val 85"/>
                <a:gd name="f47" fmla="val 24"/>
                <a:gd name="f48" fmla="val 29"/>
                <a:gd name="f49" fmla="val 35"/>
                <a:gd name="f50" fmla="val 40"/>
                <a:gd name="f51" fmla="val 44"/>
                <a:gd name="f52" fmla="val 77"/>
                <a:gd name="f53" fmla="val 49"/>
                <a:gd name="f54" fmla="val 52"/>
                <a:gd name="f55" fmla="val 68"/>
                <a:gd name="f56" fmla="val 55"/>
                <a:gd name="f57" fmla="val 57"/>
                <a:gd name="f58" fmla="val 88"/>
                <a:gd name="f59" fmla="val 93"/>
                <a:gd name="f60" fmla="val 31"/>
                <a:gd name="f61" fmla="val 28"/>
                <a:gd name="f62" fmla="val 26"/>
                <a:gd name="f63" fmla="val 66"/>
                <a:gd name="f64" fmla="val 23"/>
                <a:gd name="f65" fmla="val 65"/>
                <a:gd name="f66" fmla="val 21"/>
                <a:gd name="f67" fmla="val 20"/>
                <a:gd name="f68" fmla="val 18"/>
                <a:gd name="f69" fmla="val 17"/>
                <a:gd name="f70" fmla="val 16"/>
                <a:gd name="f71" fmla="val 51"/>
                <a:gd name="f72" fmla="val 43"/>
                <a:gd name="f73" fmla="val 37"/>
                <a:gd name="f74" fmla="val 39"/>
                <a:gd name="f75" fmla="val 48"/>
                <a:gd name="f76" fmla="val 50"/>
                <a:gd name="f77" fmla="val 60"/>
                <a:gd name="f78" fmla="val 46"/>
                <a:gd name="f79" fmla="val 41"/>
                <a:gd name="f80" fmla="val 74"/>
                <a:gd name="f81" fmla="val 71"/>
                <a:gd name="f82" fmla="val 69"/>
                <a:gd name="f83" fmla="val 113"/>
                <a:gd name="f84" fmla="val 53"/>
                <a:gd name="f85" fmla="val 112"/>
                <a:gd name="f86" fmla="val 62"/>
                <a:gd name="f87" fmla="val 111"/>
                <a:gd name="f88" fmla="val 108"/>
                <a:gd name="f89" fmla="val 106"/>
                <a:gd name="f90" fmla="val 75"/>
                <a:gd name="f91" fmla="val 103"/>
                <a:gd name="f92" fmla="val 97"/>
                <a:gd name="f93" fmla="val 94"/>
                <a:gd name="f94" fmla="+- 0 0 -90"/>
                <a:gd name="f95" fmla="*/ f3 1 96"/>
                <a:gd name="f96" fmla="*/ f4 1 128"/>
                <a:gd name="f97" fmla="+- f7 0 f5"/>
                <a:gd name="f98" fmla="+- f6 0 f5"/>
                <a:gd name="f99" fmla="*/ f94 f0 1"/>
                <a:gd name="f100" fmla="*/ f98 1 96"/>
                <a:gd name="f101" fmla="*/ f97 1 128"/>
                <a:gd name="f102" fmla="*/ 96 f98 1"/>
                <a:gd name="f103" fmla="*/ 89 f97 1"/>
                <a:gd name="f104" fmla="*/ 92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5 f98 1"/>
                <a:gd name="f111" fmla="*/ 128 f97 1"/>
                <a:gd name="f112" fmla="*/ 0 f98 1"/>
                <a:gd name="f113" fmla="*/ 0 f97 1"/>
                <a:gd name="f114" fmla="*/ 38 f98 1"/>
                <a:gd name="f115" fmla="*/ 58 f98 1"/>
                <a:gd name="f116" fmla="*/ 1 f97 1"/>
                <a:gd name="f117" fmla="*/ 72 f98 1"/>
                <a:gd name="f118" fmla="*/ 6 f97 1"/>
                <a:gd name="f119" fmla="*/ 82 f98 1"/>
                <a:gd name="f120" fmla="*/ 15 f97 1"/>
                <a:gd name="f121" fmla="*/ 85 f98 1"/>
                <a:gd name="f122" fmla="*/ 29 f97 1"/>
                <a:gd name="f123" fmla="*/ 80 f98 1"/>
                <a:gd name="f124" fmla="*/ 44 f97 1"/>
                <a:gd name="f125" fmla="*/ 68 f98 1"/>
                <a:gd name="f126" fmla="*/ 55 f97 1"/>
                <a:gd name="f127" fmla="*/ 88 f98 1"/>
                <a:gd name="f128" fmla="*/ 67 f97 1"/>
                <a:gd name="f129" fmla="*/ 31 f97 1"/>
                <a:gd name="f130" fmla="*/ 66 f98 1"/>
                <a:gd name="f131" fmla="*/ 23 f97 1"/>
                <a:gd name="f132" fmla="*/ 61 f98 1"/>
                <a:gd name="f133" fmla="*/ 18 f97 1"/>
                <a:gd name="f134" fmla="*/ 51 f98 1"/>
                <a:gd name="f135" fmla="*/ 37 f98 1"/>
                <a:gd name="f136" fmla="*/ 17 f98 1"/>
                <a:gd name="f137" fmla="*/ 52 f97 1"/>
                <a:gd name="f138" fmla="*/ 39 f98 1"/>
                <a:gd name="f139" fmla="*/ 51 f97 1"/>
                <a:gd name="f140" fmla="*/ 60 f98 1"/>
                <a:gd name="f141" fmla="*/ 47 f97 1"/>
                <a:gd name="f142" fmla="*/ 41 f97 1"/>
                <a:gd name="f143" fmla="*/ 78 f98 1"/>
                <a:gd name="f144" fmla="*/ 76 f98 1"/>
                <a:gd name="f145" fmla="*/ 77 f97 1"/>
                <a:gd name="f146" fmla="*/ 69 f97 1"/>
                <a:gd name="f147" fmla="*/ 43 f98 1"/>
                <a:gd name="f148" fmla="*/ 66 f97 1"/>
                <a:gd name="f149" fmla="*/ 113 f97 1"/>
                <a:gd name="f150" fmla="*/ 57 f98 1"/>
                <a:gd name="f151" fmla="*/ 112 f97 1"/>
                <a:gd name="f152" fmla="*/ 69 f98 1"/>
                <a:gd name="f153" fmla="*/ 108 f97 1"/>
                <a:gd name="f154" fmla="*/ 100 f97 1"/>
                <a:gd name="f155" fmla="*/ f99 1 f2"/>
                <a:gd name="f156" fmla="*/ f102 1 96"/>
                <a:gd name="f157" fmla="*/ f103 1 128"/>
                <a:gd name="f158" fmla="*/ f104 1 96"/>
                <a:gd name="f159" fmla="*/ f105 1 128"/>
                <a:gd name="f160" fmla="*/ f106 1 96"/>
                <a:gd name="f161" fmla="*/ f107 1 128"/>
                <a:gd name="f162" fmla="*/ f108 1 96"/>
                <a:gd name="f163" fmla="*/ f109 1 128"/>
                <a:gd name="f164" fmla="*/ f110 1 96"/>
                <a:gd name="f165" fmla="*/ f111 1 128"/>
                <a:gd name="f166" fmla="*/ f112 1 96"/>
                <a:gd name="f167" fmla="*/ f113 1 128"/>
                <a:gd name="f168" fmla="*/ f114 1 96"/>
                <a:gd name="f169" fmla="*/ f115 1 96"/>
                <a:gd name="f170" fmla="*/ f116 1 128"/>
                <a:gd name="f171" fmla="*/ f117 1 96"/>
                <a:gd name="f172" fmla="*/ f118 1 128"/>
                <a:gd name="f173" fmla="*/ f119 1 96"/>
                <a:gd name="f174" fmla="*/ f120 1 128"/>
                <a:gd name="f175" fmla="*/ f121 1 96"/>
                <a:gd name="f176" fmla="*/ f122 1 128"/>
                <a:gd name="f177" fmla="*/ f123 1 96"/>
                <a:gd name="f178" fmla="*/ f124 1 128"/>
                <a:gd name="f179" fmla="*/ f125 1 96"/>
                <a:gd name="f180" fmla="*/ f126 1 128"/>
                <a:gd name="f181" fmla="*/ f127 1 96"/>
                <a:gd name="f182" fmla="*/ f128 1 128"/>
                <a:gd name="f183" fmla="*/ f129 1 128"/>
                <a:gd name="f184" fmla="*/ f130 1 96"/>
                <a:gd name="f185" fmla="*/ f131 1 128"/>
                <a:gd name="f186" fmla="*/ f132 1 96"/>
                <a:gd name="f187" fmla="*/ f133 1 128"/>
                <a:gd name="f188" fmla="*/ f134 1 96"/>
                <a:gd name="f189" fmla="*/ f135 1 96"/>
                <a:gd name="f190" fmla="*/ f136 1 96"/>
                <a:gd name="f191" fmla="*/ f137 1 128"/>
                <a:gd name="f192" fmla="*/ f138 1 96"/>
                <a:gd name="f193" fmla="*/ f139 1 128"/>
                <a:gd name="f194" fmla="*/ f140 1 96"/>
                <a:gd name="f195" fmla="*/ f141 1 128"/>
                <a:gd name="f196" fmla="*/ f142 1 128"/>
                <a:gd name="f197" fmla="*/ f143 1 96"/>
                <a:gd name="f198" fmla="*/ f144 1 96"/>
                <a:gd name="f199" fmla="*/ f145 1 128"/>
                <a:gd name="f200" fmla="*/ f146 1 128"/>
                <a:gd name="f201" fmla="*/ f147 1 96"/>
                <a:gd name="f202" fmla="*/ f148 1 128"/>
                <a:gd name="f203" fmla="*/ f149 1 128"/>
                <a:gd name="f204" fmla="*/ f150 1 96"/>
                <a:gd name="f205" fmla="*/ f151 1 128"/>
                <a:gd name="f206" fmla="*/ f152 1 96"/>
                <a:gd name="f207" fmla="*/ f153 1 128"/>
                <a:gd name="f208" fmla="*/ f154 1 128"/>
                <a:gd name="f209" fmla="*/ 0 1 f100"/>
                <a:gd name="f210" fmla="*/ f6 1 f100"/>
                <a:gd name="f211" fmla="*/ 0 1 f101"/>
                <a:gd name="f212" fmla="*/ f7 1 f101"/>
                <a:gd name="f213" fmla="+- f155 0 f1"/>
                <a:gd name="f214" fmla="*/ f156 1 f100"/>
                <a:gd name="f215" fmla="*/ f157 1 f101"/>
                <a:gd name="f216" fmla="*/ f158 1 f100"/>
                <a:gd name="f217" fmla="*/ f159 1 f101"/>
                <a:gd name="f218" fmla="*/ f160 1 f100"/>
                <a:gd name="f219" fmla="*/ f161 1 f101"/>
                <a:gd name="f220" fmla="*/ f162 1 f100"/>
                <a:gd name="f221" fmla="*/ f163 1 f101"/>
                <a:gd name="f222" fmla="*/ f164 1 f100"/>
                <a:gd name="f223" fmla="*/ f165 1 f101"/>
                <a:gd name="f224" fmla="*/ f166 1 f100"/>
                <a:gd name="f225" fmla="*/ f167 1 f101"/>
                <a:gd name="f226" fmla="*/ f168 1 f100"/>
                <a:gd name="f227" fmla="*/ f169 1 f100"/>
                <a:gd name="f228" fmla="*/ f170 1 f101"/>
                <a:gd name="f229" fmla="*/ f171 1 f100"/>
                <a:gd name="f230" fmla="*/ f172 1 f101"/>
                <a:gd name="f231" fmla="*/ f173 1 f100"/>
                <a:gd name="f232" fmla="*/ f174 1 f101"/>
                <a:gd name="f233" fmla="*/ f175 1 f100"/>
                <a:gd name="f234" fmla="*/ f176 1 f101"/>
                <a:gd name="f235" fmla="*/ f177 1 f100"/>
                <a:gd name="f236" fmla="*/ f178 1 f101"/>
                <a:gd name="f237" fmla="*/ f179 1 f100"/>
                <a:gd name="f238" fmla="*/ f180 1 f101"/>
                <a:gd name="f239" fmla="*/ f181 1 f100"/>
                <a:gd name="f240" fmla="*/ f182 1 f101"/>
                <a:gd name="f241" fmla="*/ f183 1 f101"/>
                <a:gd name="f242" fmla="*/ f184 1 f100"/>
                <a:gd name="f243" fmla="*/ f185 1 f101"/>
                <a:gd name="f244" fmla="*/ f186 1 f100"/>
                <a:gd name="f245" fmla="*/ f187 1 f101"/>
                <a:gd name="f246" fmla="*/ f188 1 f100"/>
                <a:gd name="f247" fmla="*/ f189 1 f100"/>
                <a:gd name="f248" fmla="*/ f190 1 f100"/>
                <a:gd name="f249" fmla="*/ f191 1 f101"/>
                <a:gd name="f250" fmla="*/ f192 1 f100"/>
                <a:gd name="f251" fmla="*/ f193 1 f101"/>
                <a:gd name="f252" fmla="*/ f194 1 f100"/>
                <a:gd name="f253" fmla="*/ f195 1 f101"/>
                <a:gd name="f254" fmla="*/ f196 1 f101"/>
                <a:gd name="f255" fmla="*/ f197 1 f100"/>
                <a:gd name="f256" fmla="*/ f198 1 f100"/>
                <a:gd name="f257" fmla="*/ f199 1 f101"/>
                <a:gd name="f258" fmla="*/ f200 1 f101"/>
                <a:gd name="f259" fmla="*/ f201 1 f100"/>
                <a:gd name="f260" fmla="*/ f202 1 f101"/>
                <a:gd name="f261" fmla="*/ f203 1 f101"/>
                <a:gd name="f262" fmla="*/ f204 1 f100"/>
                <a:gd name="f263" fmla="*/ f205 1 f101"/>
                <a:gd name="f264" fmla="*/ f206 1 f100"/>
                <a:gd name="f265" fmla="*/ f207 1 f101"/>
                <a:gd name="f266" fmla="*/ f208 1 f101"/>
                <a:gd name="f267" fmla="*/ f209 f95 1"/>
                <a:gd name="f268" fmla="*/ f210 f95 1"/>
                <a:gd name="f269" fmla="*/ f212 f96 1"/>
                <a:gd name="f270" fmla="*/ f211 f96 1"/>
                <a:gd name="f271" fmla="*/ f214 f95 1"/>
                <a:gd name="f272" fmla="*/ f215 f96 1"/>
                <a:gd name="f273" fmla="*/ f216 f95 1"/>
                <a:gd name="f274" fmla="*/ f217 f96 1"/>
                <a:gd name="f275" fmla="*/ f218 f95 1"/>
                <a:gd name="f276" fmla="*/ f219 f96 1"/>
                <a:gd name="f277" fmla="*/ f220 f95 1"/>
                <a:gd name="f278" fmla="*/ f221 f96 1"/>
                <a:gd name="f279" fmla="*/ f222 f95 1"/>
                <a:gd name="f280" fmla="*/ f223 f96 1"/>
                <a:gd name="f281" fmla="*/ f224 f95 1"/>
                <a:gd name="f282" fmla="*/ f225 f96 1"/>
                <a:gd name="f283" fmla="*/ f226 f95 1"/>
                <a:gd name="f284" fmla="*/ f227 f95 1"/>
                <a:gd name="f285" fmla="*/ f228 f96 1"/>
                <a:gd name="f286" fmla="*/ f229 f95 1"/>
                <a:gd name="f287" fmla="*/ f230 f96 1"/>
                <a:gd name="f288" fmla="*/ f231 f95 1"/>
                <a:gd name="f289" fmla="*/ f232 f96 1"/>
                <a:gd name="f290" fmla="*/ f233 f95 1"/>
                <a:gd name="f291" fmla="*/ f234 f96 1"/>
                <a:gd name="f292" fmla="*/ f235 f95 1"/>
                <a:gd name="f293" fmla="*/ f236 f96 1"/>
                <a:gd name="f294" fmla="*/ f237 f95 1"/>
                <a:gd name="f295" fmla="*/ f238 f96 1"/>
                <a:gd name="f296" fmla="*/ f239 f95 1"/>
                <a:gd name="f297" fmla="*/ f240 f96 1"/>
                <a:gd name="f298" fmla="*/ f241 f96 1"/>
                <a:gd name="f299" fmla="*/ f242 f95 1"/>
                <a:gd name="f300" fmla="*/ f243 f96 1"/>
                <a:gd name="f301" fmla="*/ f244 f95 1"/>
                <a:gd name="f302" fmla="*/ f245 f96 1"/>
                <a:gd name="f303" fmla="*/ f246 f95 1"/>
                <a:gd name="f304" fmla="*/ f247 f95 1"/>
                <a:gd name="f305" fmla="*/ f248 f95 1"/>
                <a:gd name="f306" fmla="*/ f249 f96 1"/>
                <a:gd name="f307" fmla="*/ f250 f95 1"/>
                <a:gd name="f308" fmla="*/ f251 f96 1"/>
                <a:gd name="f309" fmla="*/ f252 f95 1"/>
                <a:gd name="f310" fmla="*/ f253 f96 1"/>
                <a:gd name="f311" fmla="*/ f254 f96 1"/>
                <a:gd name="f312" fmla="*/ f255 f95 1"/>
                <a:gd name="f313" fmla="*/ f256 f95 1"/>
                <a:gd name="f314" fmla="*/ f257 f96 1"/>
                <a:gd name="f315" fmla="*/ f258 f96 1"/>
                <a:gd name="f316" fmla="*/ f259 f95 1"/>
                <a:gd name="f317" fmla="*/ f260 f96 1"/>
                <a:gd name="f318" fmla="*/ f261 f96 1"/>
                <a:gd name="f319" fmla="*/ f262 f95 1"/>
                <a:gd name="f320" fmla="*/ f263 f96 1"/>
                <a:gd name="f321" fmla="*/ f264 f95 1"/>
                <a:gd name="f322" fmla="*/ f265 f96 1"/>
                <a:gd name="f323" fmla="*/ f26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1" y="f272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4" y="f285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71" y="f272"/>
                </a:cxn>
                <a:cxn ang="f213">
                  <a:pos x="f277" y="f298"/>
                </a:cxn>
                <a:cxn ang="f213">
                  <a:pos x="f299" y="f300"/>
                </a:cxn>
                <a:cxn ang="f213">
                  <a:pos x="f301" y="f302"/>
                </a:cxn>
                <a:cxn ang="f213">
                  <a:pos x="f303" y="f289"/>
                </a:cxn>
                <a:cxn ang="f213">
                  <a:pos x="f304" y="f289"/>
                </a:cxn>
                <a:cxn ang="f213">
                  <a:pos x="f305" y="f289"/>
                </a:cxn>
                <a:cxn ang="f213">
                  <a:pos x="f305" y="f306"/>
                </a:cxn>
                <a:cxn ang="f213">
                  <a:pos x="f307" y="f306"/>
                </a:cxn>
                <a:cxn ang="f213">
                  <a:pos x="f303" y="f308"/>
                </a:cxn>
                <a:cxn ang="f213">
                  <a:pos x="f309" y="f310"/>
                </a:cxn>
                <a:cxn ang="f213">
                  <a:pos x="f299" y="f311"/>
                </a:cxn>
                <a:cxn ang="f213">
                  <a:pos x="f277" y="f298"/>
                </a:cxn>
                <a:cxn ang="f213">
                  <a:pos x="f312" y="f272"/>
                </a:cxn>
                <a:cxn ang="f213">
                  <a:pos x="f313" y="f314"/>
                </a:cxn>
                <a:cxn ang="f213">
                  <a:pos x="f294" y="f315"/>
                </a:cxn>
                <a:cxn ang="f213">
                  <a:pos x="f284" y="f297"/>
                </a:cxn>
                <a:cxn ang="f213">
                  <a:pos x="f316" y="f317"/>
                </a:cxn>
                <a:cxn ang="f213">
                  <a:pos x="f305" y="f317"/>
                </a:cxn>
                <a:cxn ang="f213">
                  <a:pos x="f305" y="f318"/>
                </a:cxn>
                <a:cxn ang="f213">
                  <a:pos x="f307" y="f318"/>
                </a:cxn>
                <a:cxn ang="f213">
                  <a:pos x="f319" y="f320"/>
                </a:cxn>
                <a:cxn ang="f213">
                  <a:pos x="f321" y="f322"/>
                </a:cxn>
                <a:cxn ang="f213">
                  <a:pos x="f313" y="f323"/>
                </a:cxn>
                <a:cxn ang="f213">
                  <a:pos x="f312" y="f272"/>
                </a:cxn>
              </a:cxnLst>
              <a:rect l="f267" t="f270" r="f268" b="f269"/>
              <a:pathLst>
                <a:path w="96" h="128">
                  <a:moveTo>
                    <a:pt x="f6" y="f8"/>
                  </a:moveTo>
                  <a:cubicBezTo>
                    <a:pt x="f6" y="f9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9" y="f5"/>
                  </a:lnTo>
                  <a:cubicBezTo>
                    <a:pt x="f30" y="f5"/>
                    <a:pt x="f27" y="f31"/>
                    <a:pt x="f32" y="f31"/>
                  </a:cubicBezTo>
                  <a:cubicBezTo>
                    <a:pt x="f33" y="f34"/>
                    <a:pt x="f23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7" y="f50"/>
                    <a:pt x="f40" y="f51"/>
                  </a:cubicBezTo>
                  <a:cubicBezTo>
                    <a:pt x="f52" y="f53"/>
                    <a:pt x="f21" y="f54"/>
                    <a:pt x="f55" y="f56"/>
                  </a:cubicBezTo>
                  <a:lnTo>
                    <a:pt x="f55" y="f56"/>
                  </a:lnTo>
                  <a:cubicBezTo>
                    <a:pt x="f52" y="f57"/>
                    <a:pt x="f17" y="f25"/>
                    <a:pt x="f58" y="f23"/>
                  </a:cubicBezTo>
                  <a:cubicBezTo>
                    <a:pt x="f59" y="f36"/>
                    <a:pt x="f6" y="f40"/>
                    <a:pt x="f6" y="f8"/>
                  </a:cubicBezTo>
                  <a:close/>
                  <a:moveTo>
                    <a:pt x="f23" y="f60"/>
                  </a:moveTo>
                  <a:cubicBezTo>
                    <a:pt x="f23" y="f61"/>
                    <a:pt x="f23" y="f62"/>
                    <a:pt x="f63" y="f64"/>
                  </a:cubicBezTo>
                  <a:cubicBezTo>
                    <a:pt x="f65" y="f66"/>
                    <a:pt x="f33" y="f67"/>
                    <a:pt x="f25" y="f68"/>
                  </a:cubicBezTo>
                  <a:cubicBezTo>
                    <a:pt x="f32" y="f69"/>
                    <a:pt x="f56" y="f70"/>
                    <a:pt x="f71" y="f43"/>
                  </a:cubicBezTo>
                  <a:cubicBezTo>
                    <a:pt x="f30" y="f43"/>
                    <a:pt x="f72" y="f43"/>
                    <a:pt x="f73" y="f43"/>
                  </a:cubicBezTo>
                  <a:lnTo>
                    <a:pt x="f69" y="f43"/>
                  </a:lnTo>
                  <a:lnTo>
                    <a:pt x="f69" y="f54"/>
                  </a:lnTo>
                  <a:lnTo>
                    <a:pt x="f74" y="f54"/>
                  </a:lnTo>
                  <a:cubicBezTo>
                    <a:pt x="f51" y="f54"/>
                    <a:pt x="f75" y="f71"/>
                    <a:pt x="f71" y="f71"/>
                  </a:cubicBezTo>
                  <a:cubicBezTo>
                    <a:pt x="f27" y="f76"/>
                    <a:pt x="f57" y="f53"/>
                    <a:pt x="f77" y="f30"/>
                  </a:cubicBezTo>
                  <a:cubicBezTo>
                    <a:pt x="f33" y="f78"/>
                    <a:pt x="f65" y="f51"/>
                    <a:pt x="f63" y="f79"/>
                  </a:cubicBezTo>
                  <a:cubicBezTo>
                    <a:pt x="f23" y="f29"/>
                    <a:pt x="f23" y="f49"/>
                    <a:pt x="f23" y="f60"/>
                  </a:cubicBezTo>
                  <a:close/>
                  <a:moveTo>
                    <a:pt x="f19" y="f8"/>
                  </a:moveTo>
                  <a:cubicBezTo>
                    <a:pt x="f19" y="f44"/>
                    <a:pt x="f52" y="f40"/>
                    <a:pt x="f38" y="f52"/>
                  </a:cubicBezTo>
                  <a:cubicBezTo>
                    <a:pt x="f80" y="f80"/>
                    <a:pt x="f36" y="f81"/>
                    <a:pt x="f55" y="f82"/>
                  </a:cubicBezTo>
                  <a:cubicBezTo>
                    <a:pt x="f65" y="f55"/>
                    <a:pt x="f25" y="f23"/>
                    <a:pt x="f32" y="f23"/>
                  </a:cubicBezTo>
                  <a:cubicBezTo>
                    <a:pt x="f27" y="f63"/>
                    <a:pt x="f53" y="f63"/>
                    <a:pt x="f72" y="f63"/>
                  </a:cubicBezTo>
                  <a:lnTo>
                    <a:pt x="f69" y="f63"/>
                  </a:lnTo>
                  <a:lnTo>
                    <a:pt x="f69" y="f83"/>
                  </a:lnTo>
                  <a:lnTo>
                    <a:pt x="f74" y="f83"/>
                  </a:lnTo>
                  <a:cubicBezTo>
                    <a:pt x="f30" y="f83"/>
                    <a:pt x="f84" y="f83"/>
                    <a:pt x="f57" y="f85"/>
                  </a:cubicBezTo>
                  <a:cubicBezTo>
                    <a:pt x="f86" y="f87"/>
                    <a:pt x="f63" y="f14"/>
                    <a:pt x="f82" y="f88"/>
                  </a:cubicBezTo>
                  <a:cubicBezTo>
                    <a:pt x="f36" y="f89"/>
                    <a:pt x="f90" y="f91"/>
                    <a:pt x="f38" y="f10"/>
                  </a:cubicBezTo>
                  <a:cubicBezTo>
                    <a:pt x="f19" y="f92"/>
                    <a:pt x="f19" y="f93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408"/>
            <p:cNvSpPr/>
            <p:nvPr/>
          </p:nvSpPr>
          <p:spPr>
            <a:xfrm>
              <a:off x="1245467" y="4074109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51"/>
                <a:gd name="f52" fmla="val 35"/>
                <a:gd name="f53" fmla="val 32"/>
                <a:gd name="f54" fmla="val 46"/>
                <a:gd name="f55" fmla="val 59"/>
                <a:gd name="f56" fmla="val 69"/>
                <a:gd name="f57" fmla="val 3"/>
                <a:gd name="f58" fmla="val 11"/>
                <a:gd name="f59" fmla="val 83"/>
                <a:gd name="f60" fmla="val 18"/>
                <a:gd name="f61" fmla="val 43"/>
                <a:gd name="f62" fmla="val 39"/>
                <a:gd name="f63" fmla="val 31"/>
                <a:gd name="f64" fmla="val 24"/>
                <a:gd name="f65" fmla="val 64"/>
                <a:gd name="f66" fmla="val 20"/>
                <a:gd name="f67" fmla="val 60"/>
                <a:gd name="f68" fmla="val 15"/>
                <a:gd name="f69" fmla="val 54"/>
                <a:gd name="f70" fmla="val 30"/>
                <a:gd name="f71" fmla="val 25"/>
                <a:gd name="f72" fmla="+- 0 0 -90"/>
                <a:gd name="f73" fmla="*/ f3 1 86"/>
                <a:gd name="f74" fmla="*/ f4 1 100"/>
                <a:gd name="f75" fmla="+- f7 0 f5"/>
                <a:gd name="f76" fmla="+- f6 0 f5"/>
                <a:gd name="f77" fmla="*/ f72 f0 1"/>
                <a:gd name="f78" fmla="*/ f76 1 86"/>
                <a:gd name="f79" fmla="*/ f75 1 100"/>
                <a:gd name="f80" fmla="*/ 86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4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3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25 f76 1"/>
                <a:gd name="f116" fmla="*/ f77 1 f2"/>
                <a:gd name="f117" fmla="*/ f80 1 86"/>
                <a:gd name="f118" fmla="*/ f81 1 100"/>
                <a:gd name="f119" fmla="*/ f82 1 86"/>
                <a:gd name="f120" fmla="*/ f83 1 86"/>
                <a:gd name="f121" fmla="*/ f84 1 100"/>
                <a:gd name="f122" fmla="*/ f85 1 86"/>
                <a:gd name="f123" fmla="*/ f86 1 100"/>
                <a:gd name="f124" fmla="*/ f87 1 86"/>
                <a:gd name="f125" fmla="*/ f88 1 100"/>
                <a:gd name="f126" fmla="*/ f89 1 86"/>
                <a:gd name="f127" fmla="*/ f90 1 100"/>
                <a:gd name="f128" fmla="*/ f91 1 86"/>
                <a:gd name="f129" fmla="*/ f92 1 100"/>
                <a:gd name="f130" fmla="*/ f93 1 86"/>
                <a:gd name="f131" fmla="*/ f94 1 100"/>
                <a:gd name="f132" fmla="*/ f95 1 86"/>
                <a:gd name="f133" fmla="*/ f96 1 100"/>
                <a:gd name="f134" fmla="*/ f97 1 86"/>
                <a:gd name="f135" fmla="*/ f98 1 100"/>
                <a:gd name="f136" fmla="*/ f99 1 100"/>
                <a:gd name="f137" fmla="*/ f100 1 86"/>
                <a:gd name="f138" fmla="*/ f101 1 100"/>
                <a:gd name="f139" fmla="*/ f102 1 86"/>
                <a:gd name="f140" fmla="*/ f103 1 100"/>
                <a:gd name="f141" fmla="*/ f104 1 100"/>
                <a:gd name="f142" fmla="*/ f105 1 86"/>
                <a:gd name="f143" fmla="*/ f106 1 100"/>
                <a:gd name="f144" fmla="*/ f107 1 86"/>
                <a:gd name="f145" fmla="*/ f108 1 100"/>
                <a:gd name="f146" fmla="*/ f109 1 100"/>
                <a:gd name="f147" fmla="*/ f110 1 86"/>
                <a:gd name="f148" fmla="*/ f111 1 100"/>
                <a:gd name="f149" fmla="*/ f112 1 86"/>
                <a:gd name="f150" fmla="*/ f113 1 100"/>
                <a:gd name="f151" fmla="*/ f114 1 86"/>
                <a:gd name="f152" fmla="*/ f115 1 86"/>
                <a:gd name="f153" fmla="*/ 0 1 f78"/>
                <a:gd name="f154" fmla="*/ f6 1 f78"/>
                <a:gd name="f155" fmla="*/ 0 1 f79"/>
                <a:gd name="f156" fmla="*/ f7 1 f79"/>
                <a:gd name="f157" fmla="+- f116 0 f1"/>
                <a:gd name="f158" fmla="*/ f117 1 f78"/>
                <a:gd name="f159" fmla="*/ f118 1 f79"/>
                <a:gd name="f160" fmla="*/ f119 1 f78"/>
                <a:gd name="f161" fmla="*/ f120 1 f78"/>
                <a:gd name="f162" fmla="*/ f121 1 f79"/>
                <a:gd name="f163" fmla="*/ f122 1 f78"/>
                <a:gd name="f164" fmla="*/ f123 1 f79"/>
                <a:gd name="f165" fmla="*/ f124 1 f78"/>
                <a:gd name="f166" fmla="*/ f125 1 f79"/>
                <a:gd name="f167" fmla="*/ f126 1 f78"/>
                <a:gd name="f168" fmla="*/ f127 1 f79"/>
                <a:gd name="f169" fmla="*/ f128 1 f78"/>
                <a:gd name="f170" fmla="*/ f129 1 f79"/>
                <a:gd name="f171" fmla="*/ f130 1 f78"/>
                <a:gd name="f172" fmla="*/ f131 1 f79"/>
                <a:gd name="f173" fmla="*/ f132 1 f78"/>
                <a:gd name="f174" fmla="*/ f133 1 f79"/>
                <a:gd name="f175" fmla="*/ f134 1 f78"/>
                <a:gd name="f176" fmla="*/ f135 1 f79"/>
                <a:gd name="f177" fmla="*/ f136 1 f79"/>
                <a:gd name="f178" fmla="*/ f137 1 f78"/>
                <a:gd name="f179" fmla="*/ f138 1 f79"/>
                <a:gd name="f180" fmla="*/ f139 1 f78"/>
                <a:gd name="f181" fmla="*/ f140 1 f79"/>
                <a:gd name="f182" fmla="*/ f141 1 f79"/>
                <a:gd name="f183" fmla="*/ f142 1 f78"/>
                <a:gd name="f184" fmla="*/ f143 1 f79"/>
                <a:gd name="f185" fmla="*/ f144 1 f78"/>
                <a:gd name="f186" fmla="*/ f145 1 f79"/>
                <a:gd name="f187" fmla="*/ f146 1 f79"/>
                <a:gd name="f188" fmla="*/ f147 1 f78"/>
                <a:gd name="f189" fmla="*/ f148 1 f79"/>
                <a:gd name="f190" fmla="*/ f149 1 f78"/>
                <a:gd name="f191" fmla="*/ f150 1 f79"/>
                <a:gd name="f192" fmla="*/ f151 1 f78"/>
                <a:gd name="f193" fmla="*/ f152 1 f78"/>
                <a:gd name="f194" fmla="*/ f153 f73 1"/>
                <a:gd name="f195" fmla="*/ f154 f73 1"/>
                <a:gd name="f196" fmla="*/ f156 f74 1"/>
                <a:gd name="f197" fmla="*/ f155 f74 1"/>
                <a:gd name="f198" fmla="*/ f158 f73 1"/>
                <a:gd name="f199" fmla="*/ f159 f74 1"/>
                <a:gd name="f200" fmla="*/ f160 f73 1"/>
                <a:gd name="f201" fmla="*/ f161 f73 1"/>
                <a:gd name="f202" fmla="*/ f162 f74 1"/>
                <a:gd name="f203" fmla="*/ f163 f73 1"/>
                <a:gd name="f204" fmla="*/ f164 f74 1"/>
                <a:gd name="f205" fmla="*/ f165 f73 1"/>
                <a:gd name="f206" fmla="*/ f166 f74 1"/>
                <a:gd name="f207" fmla="*/ f167 f73 1"/>
                <a:gd name="f208" fmla="*/ f168 f74 1"/>
                <a:gd name="f209" fmla="*/ f169 f73 1"/>
                <a:gd name="f210" fmla="*/ f170 f74 1"/>
                <a:gd name="f211" fmla="*/ f171 f73 1"/>
                <a:gd name="f212" fmla="*/ f172 f74 1"/>
                <a:gd name="f213" fmla="*/ f173 f73 1"/>
                <a:gd name="f214" fmla="*/ f174 f74 1"/>
                <a:gd name="f215" fmla="*/ f175 f73 1"/>
                <a:gd name="f216" fmla="*/ f176 f74 1"/>
                <a:gd name="f217" fmla="*/ f177 f74 1"/>
                <a:gd name="f218" fmla="*/ f178 f73 1"/>
                <a:gd name="f219" fmla="*/ f179 f74 1"/>
                <a:gd name="f220" fmla="*/ f180 f73 1"/>
                <a:gd name="f221" fmla="*/ f181 f74 1"/>
                <a:gd name="f222" fmla="*/ f182 f74 1"/>
                <a:gd name="f223" fmla="*/ f183 f73 1"/>
                <a:gd name="f224" fmla="*/ f184 f74 1"/>
                <a:gd name="f225" fmla="*/ f185 f73 1"/>
                <a:gd name="f226" fmla="*/ f186 f74 1"/>
                <a:gd name="f227" fmla="*/ f187 f74 1"/>
                <a:gd name="f228" fmla="*/ f188 f73 1"/>
                <a:gd name="f229" fmla="*/ f189 f74 1"/>
                <a:gd name="f230" fmla="*/ f190 f73 1"/>
                <a:gd name="f231" fmla="*/ f191 f74 1"/>
                <a:gd name="f232" fmla="*/ f192 f73 1"/>
                <a:gd name="f233" fmla="*/ f193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8" y="f199"/>
                </a:cxn>
                <a:cxn ang="f157">
                  <a:pos x="f200" y="f199"/>
                </a:cxn>
                <a:cxn ang="f157">
                  <a:pos x="f201" y="f202"/>
                </a:cxn>
                <a:cxn ang="f157">
                  <a:pos x="f203" y="f204"/>
                </a:cxn>
                <a:cxn ang="f157">
                  <a:pos x="f205" y="f206"/>
                </a:cxn>
                <a:cxn ang="f157">
                  <a:pos x="f207" y="f208"/>
                </a:cxn>
                <a:cxn ang="f157">
                  <a:pos x="f209" y="f210"/>
                </a:cxn>
                <a:cxn ang="f157">
                  <a:pos x="f211" y="f212"/>
                </a:cxn>
                <a:cxn ang="f157">
                  <a:pos x="f213" y="f212"/>
                </a:cxn>
                <a:cxn ang="f157">
                  <a:pos x="f213" y="f214"/>
                </a:cxn>
                <a:cxn ang="f157">
                  <a:pos x="f215" y="f216"/>
                </a:cxn>
                <a:cxn ang="f157">
                  <a:pos x="f207" y="f217"/>
                </a:cxn>
                <a:cxn ang="f157">
                  <a:pos x="f218" y="f219"/>
                </a:cxn>
                <a:cxn ang="f157">
                  <a:pos x="f220" y="f221"/>
                </a:cxn>
                <a:cxn ang="f157">
                  <a:pos x="f218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198" y="f227"/>
                </a:cxn>
                <a:cxn ang="f157">
                  <a:pos x="f198" y="f199"/>
                </a:cxn>
                <a:cxn ang="f157">
                  <a:pos x="f228" y="f229"/>
                </a:cxn>
                <a:cxn ang="f157">
                  <a:pos x="f230" y="f231"/>
                </a:cxn>
                <a:cxn ang="f157">
                  <a:pos x="f232" y="f222"/>
                </a:cxn>
                <a:cxn ang="f157">
                  <a:pos x="f233" y="f231"/>
                </a:cxn>
                <a:cxn ang="f157">
                  <a:pos x="f200" y="f229"/>
                </a:cxn>
                <a:cxn ang="f157">
                  <a:pos x="f228" y="f229"/>
                </a:cxn>
              </a:cxnLst>
              <a:rect l="f194" t="f197" r="f195" b="f196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51"/>
                  </a:cubicBezTo>
                  <a:cubicBezTo>
                    <a:pt x="f5" y="f52"/>
                    <a:pt x="f49" y="f17"/>
                    <a:pt x="f47" y="f47"/>
                  </a:cubicBezTo>
                  <a:cubicBezTo>
                    <a:pt x="f15" y="f49"/>
                    <a:pt x="f53" y="f5"/>
                    <a:pt x="f54" y="f5"/>
                  </a:cubicBezTo>
                  <a:cubicBezTo>
                    <a:pt x="f55" y="f5"/>
                    <a:pt x="f56" y="f57"/>
                    <a:pt x="f32" y="f58"/>
                  </a:cubicBezTo>
                  <a:cubicBezTo>
                    <a:pt x="f59" y="f60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16" y="f62"/>
                  </a:moveTo>
                  <a:cubicBezTo>
                    <a:pt x="f16" y="f63"/>
                    <a:pt x="f56" y="f64"/>
                    <a:pt x="f65" y="f66"/>
                  </a:cubicBezTo>
                  <a:cubicBezTo>
                    <a:pt x="f67" y="f68"/>
                    <a:pt x="f69" y="f47"/>
                    <a:pt x="f29" y="f47"/>
                  </a:cubicBezTo>
                  <a:cubicBezTo>
                    <a:pt x="f25" y="f47"/>
                    <a:pt x="f70" y="f68"/>
                    <a:pt x="f71" y="f66"/>
                  </a:cubicBezTo>
                  <a:cubicBezTo>
                    <a:pt x="f66" y="f19"/>
                    <a:pt x="f11" y="f53"/>
                    <a:pt x="f9" y="f62"/>
                  </a:cubicBezTo>
                  <a:lnTo>
                    <a:pt x="f16" y="f6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409"/>
            <p:cNvSpPr/>
            <p:nvPr/>
          </p:nvSpPr>
          <p:spPr>
            <a:xfrm>
              <a:off x="1384291" y="407410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4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8"/>
                <a:gd name="f29" fmla="val 64"/>
                <a:gd name="f30" fmla="val 59"/>
                <a:gd name="f31" fmla="val 16"/>
                <a:gd name="f32" fmla="val 53"/>
                <a:gd name="f33" fmla="val 35"/>
                <a:gd name="f34" fmla="val 29"/>
                <a:gd name="f35" fmla="val 24"/>
                <a:gd name="f36" fmla="val 19"/>
                <a:gd name="f37" fmla="val 17"/>
                <a:gd name="f38" fmla="val 62"/>
                <a:gd name="f39" fmla="val 71"/>
                <a:gd name="f40" fmla="val 77"/>
                <a:gd name="f41" fmla="val 83"/>
                <a:gd name="f42" fmla="val 36"/>
                <a:gd name="f43" fmla="val 86"/>
                <a:gd name="f44" fmla="+- 0 0 -90"/>
                <a:gd name="f45" fmla="*/ f3 1 88"/>
                <a:gd name="f46" fmla="*/ f4 1 100"/>
                <a:gd name="f47" fmla="+- f7 0 f5"/>
                <a:gd name="f48" fmla="+- f6 0 f5"/>
                <a:gd name="f49" fmla="*/ f44 f0 1"/>
                <a:gd name="f50" fmla="*/ f48 1 88"/>
                <a:gd name="f51" fmla="*/ f47 1 100"/>
                <a:gd name="f52" fmla="*/ 88 f48 1"/>
                <a:gd name="f53" fmla="*/ 50 f47 1"/>
                <a:gd name="f54" fmla="*/ 76 f48 1"/>
                <a:gd name="f55" fmla="*/ 87 f47 1"/>
                <a:gd name="f56" fmla="*/ 44 f48 1"/>
                <a:gd name="f57" fmla="*/ 100 f47 1"/>
                <a:gd name="f58" fmla="*/ 12 f48 1"/>
                <a:gd name="f59" fmla="*/ 0 f48 1"/>
                <a:gd name="f60" fmla="*/ 13 f47 1"/>
                <a:gd name="f61" fmla="*/ 0 f47 1"/>
                <a:gd name="f62" fmla="*/ 72 f48 1"/>
                <a:gd name="f63" fmla="*/ 64 f48 1"/>
                <a:gd name="f64" fmla="*/ 22 f47 1"/>
                <a:gd name="f65" fmla="*/ 24 f48 1"/>
                <a:gd name="f66" fmla="*/ 17 f48 1"/>
                <a:gd name="f67" fmla="*/ 77 f47 1"/>
                <a:gd name="f68" fmla="*/ 86 f47 1"/>
                <a:gd name="f69" fmla="*/ f49 1 f2"/>
                <a:gd name="f70" fmla="*/ f52 1 88"/>
                <a:gd name="f71" fmla="*/ f53 1 100"/>
                <a:gd name="f72" fmla="*/ f54 1 88"/>
                <a:gd name="f73" fmla="*/ f55 1 100"/>
                <a:gd name="f74" fmla="*/ f56 1 88"/>
                <a:gd name="f75" fmla="*/ f57 1 100"/>
                <a:gd name="f76" fmla="*/ f58 1 88"/>
                <a:gd name="f77" fmla="*/ f59 1 88"/>
                <a:gd name="f78" fmla="*/ f60 1 100"/>
                <a:gd name="f79" fmla="*/ f61 1 100"/>
                <a:gd name="f80" fmla="*/ f62 1 88"/>
                <a:gd name="f81" fmla="*/ f63 1 88"/>
                <a:gd name="f82" fmla="*/ f64 1 100"/>
                <a:gd name="f83" fmla="*/ f65 1 88"/>
                <a:gd name="f84" fmla="*/ f66 1 88"/>
                <a:gd name="f85" fmla="*/ f67 1 100"/>
                <a:gd name="f86" fmla="*/ f68 1 100"/>
                <a:gd name="f87" fmla="*/ 0 1 f50"/>
                <a:gd name="f88" fmla="*/ f6 1 f50"/>
                <a:gd name="f89" fmla="*/ 0 1 f51"/>
                <a:gd name="f90" fmla="*/ f7 1 f51"/>
                <a:gd name="f91" fmla="+- f69 0 f1"/>
                <a:gd name="f92" fmla="*/ f70 1 f50"/>
                <a:gd name="f93" fmla="*/ f71 1 f51"/>
                <a:gd name="f94" fmla="*/ f72 1 f50"/>
                <a:gd name="f95" fmla="*/ f73 1 f51"/>
                <a:gd name="f96" fmla="*/ f74 1 f50"/>
                <a:gd name="f97" fmla="*/ f75 1 f51"/>
                <a:gd name="f98" fmla="*/ f76 1 f50"/>
                <a:gd name="f99" fmla="*/ f77 1 f50"/>
                <a:gd name="f100" fmla="*/ f78 1 f51"/>
                <a:gd name="f101" fmla="*/ f79 1 f51"/>
                <a:gd name="f102" fmla="*/ f80 1 f50"/>
                <a:gd name="f103" fmla="*/ f81 1 f50"/>
                <a:gd name="f104" fmla="*/ f82 1 f51"/>
                <a:gd name="f105" fmla="*/ f83 1 f50"/>
                <a:gd name="f106" fmla="*/ f84 1 f50"/>
                <a:gd name="f107" fmla="*/ f85 1 f51"/>
                <a:gd name="f108" fmla="*/ f86 1 f51"/>
                <a:gd name="f109" fmla="*/ f87 f45 1"/>
                <a:gd name="f110" fmla="*/ f88 f45 1"/>
                <a:gd name="f111" fmla="*/ f90 f46 1"/>
                <a:gd name="f112" fmla="*/ f89 f46 1"/>
                <a:gd name="f113" fmla="*/ f92 f45 1"/>
                <a:gd name="f114" fmla="*/ f93 f46 1"/>
                <a:gd name="f115" fmla="*/ f94 f45 1"/>
                <a:gd name="f116" fmla="*/ f95 f46 1"/>
                <a:gd name="f117" fmla="*/ f96 f45 1"/>
                <a:gd name="f118" fmla="*/ f97 f46 1"/>
                <a:gd name="f119" fmla="*/ f98 f45 1"/>
                <a:gd name="f120" fmla="*/ f99 f45 1"/>
                <a:gd name="f121" fmla="*/ f100 f46 1"/>
                <a:gd name="f122" fmla="*/ f101 f46 1"/>
                <a:gd name="f123" fmla="*/ f102 f45 1"/>
                <a:gd name="f124" fmla="*/ f103 f45 1"/>
                <a:gd name="f125" fmla="*/ f104 f46 1"/>
                <a:gd name="f126" fmla="*/ f105 f45 1"/>
                <a:gd name="f127" fmla="*/ f106 f45 1"/>
                <a:gd name="f128" fmla="*/ f107 f46 1"/>
                <a:gd name="f129" fmla="*/ f108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3" y="f114"/>
                </a:cxn>
                <a:cxn ang="f91">
                  <a:pos x="f115" y="f116"/>
                </a:cxn>
                <a:cxn ang="f91">
                  <a:pos x="f117" y="f118"/>
                </a:cxn>
                <a:cxn ang="f91">
                  <a:pos x="f119" y="f116"/>
                </a:cxn>
                <a:cxn ang="f91">
                  <a:pos x="f120" y="f114"/>
                </a:cxn>
                <a:cxn ang="f91">
                  <a:pos x="f119" y="f121"/>
                </a:cxn>
                <a:cxn ang="f91">
                  <a:pos x="f117" y="f122"/>
                </a:cxn>
                <a:cxn ang="f91">
                  <a:pos x="f115" y="f121"/>
                </a:cxn>
                <a:cxn ang="f91">
                  <a:pos x="f113" y="f114"/>
                </a:cxn>
                <a:cxn ang="f91">
                  <a:pos x="f123" y="f114"/>
                </a:cxn>
                <a:cxn ang="f91">
                  <a:pos x="f124" y="f125"/>
                </a:cxn>
                <a:cxn ang="f91">
                  <a:pos x="f117" y="f121"/>
                </a:cxn>
                <a:cxn ang="f91">
                  <a:pos x="f126" y="f125"/>
                </a:cxn>
                <a:cxn ang="f91">
                  <a:pos x="f127" y="f114"/>
                </a:cxn>
                <a:cxn ang="f91">
                  <a:pos x="f126" y="f128"/>
                </a:cxn>
                <a:cxn ang="f91">
                  <a:pos x="f117" y="f129"/>
                </a:cxn>
                <a:cxn ang="f91">
                  <a:pos x="f124" y="f128"/>
                </a:cxn>
                <a:cxn ang="f91">
                  <a:pos x="f123" y="f114"/>
                </a:cxn>
              </a:cxnLst>
              <a:rect l="f109" t="f112" r="f110" b="f111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34" y="f31"/>
                    <a:pt x="f35" y="f23"/>
                  </a:cubicBezTo>
                  <a:cubicBezTo>
                    <a:pt x="f36" y="f28"/>
                    <a:pt x="f37" y="f26"/>
                    <a:pt x="f37" y="f8"/>
                  </a:cubicBezTo>
                  <a:cubicBezTo>
                    <a:pt x="f37" y="f38"/>
                    <a:pt x="f36" y="f39"/>
                    <a:pt x="f35" y="f40"/>
                  </a:cubicBezTo>
                  <a:cubicBezTo>
                    <a:pt x="f34" y="f41"/>
                    <a:pt x="f42" y="f43"/>
                    <a:pt x="f17" y="f43"/>
                  </a:cubicBezTo>
                  <a:cubicBezTo>
                    <a:pt x="f32" y="f43"/>
                    <a:pt x="f30" y="f41"/>
                    <a:pt x="f29" y="f40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410"/>
            <p:cNvSpPr/>
            <p:nvPr/>
          </p:nvSpPr>
          <p:spPr>
            <a:xfrm>
              <a:off x="1535359" y="4029193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5"/>
                <a:gd name="f8" fmla="val 92"/>
                <a:gd name="f9" fmla="val 83"/>
                <a:gd name="f10" fmla="val 99"/>
                <a:gd name="f11" fmla="val 81"/>
                <a:gd name="f12" fmla="val 106"/>
                <a:gd name="f13" fmla="val 78"/>
                <a:gd name="f14" fmla="val 112"/>
                <a:gd name="f15" fmla="val 75"/>
                <a:gd name="f16" fmla="val 118"/>
                <a:gd name="f17" fmla="val 72"/>
                <a:gd name="f18" fmla="val 122"/>
                <a:gd name="f19" fmla="val 68"/>
                <a:gd name="f20" fmla="val 126"/>
                <a:gd name="f21" fmla="val 63"/>
                <a:gd name="f22" fmla="val 130"/>
                <a:gd name="f23" fmla="val 58"/>
                <a:gd name="f24" fmla="val 132"/>
                <a:gd name="f25" fmla="val 53"/>
                <a:gd name="f26" fmla="val 134"/>
                <a:gd name="f27" fmla="val 48"/>
                <a:gd name="f28" fmla="val 42"/>
                <a:gd name="f29" fmla="val 37"/>
                <a:gd name="f30" fmla="val 32"/>
                <a:gd name="f31" fmla="val 28"/>
                <a:gd name="f32" fmla="val 133"/>
                <a:gd name="f33" fmla="val 24"/>
                <a:gd name="f34" fmla="val 20"/>
                <a:gd name="f35" fmla="val 16"/>
                <a:gd name="f36" fmla="val 128"/>
                <a:gd name="f37" fmla="val 15"/>
                <a:gd name="f38" fmla="val 47"/>
                <a:gd name="f39" fmla="val 21"/>
                <a:gd name="f40" fmla="val 44"/>
                <a:gd name="f41" fmla="val 25"/>
                <a:gd name="f42" fmla="val 41"/>
                <a:gd name="f43" fmla="val 31"/>
                <a:gd name="f44" fmla="val 38"/>
                <a:gd name="f45" fmla="val 36"/>
                <a:gd name="f46" fmla="val 35"/>
                <a:gd name="f47" fmla="val 59"/>
                <a:gd name="f48" fmla="val 39"/>
                <a:gd name="f49" fmla="val 74"/>
                <a:gd name="f50" fmla="val 56"/>
                <a:gd name="f51" fmla="val 85"/>
                <a:gd name="f52" fmla="val 73"/>
                <a:gd name="f53" fmla="val 66"/>
                <a:gd name="f54" fmla="val 65"/>
                <a:gd name="f55" fmla="val 62"/>
                <a:gd name="f56" fmla="val 52"/>
                <a:gd name="f57" fmla="val 50"/>
                <a:gd name="f58" fmla="val 34"/>
                <a:gd name="f59" fmla="val 51"/>
                <a:gd name="f60" fmla="val 30"/>
                <a:gd name="f61" fmla="val 55"/>
                <a:gd name="f62" fmla="val 61"/>
                <a:gd name="f63" fmla="val 115"/>
                <a:gd name="f64" fmla="val 117"/>
                <a:gd name="f65" fmla="val 119"/>
                <a:gd name="f66" fmla="val 120"/>
                <a:gd name="f67" fmla="val 121"/>
                <a:gd name="f68" fmla="val 60"/>
                <a:gd name="f69" fmla="val 97"/>
                <a:gd name="f70" fmla="+- 0 0 -90"/>
                <a:gd name="f71" fmla="*/ f3 1 84"/>
                <a:gd name="f72" fmla="*/ f4 1 135"/>
                <a:gd name="f73" fmla="+- f7 0 f5"/>
                <a:gd name="f74" fmla="+- f6 0 f5"/>
                <a:gd name="f75" fmla="*/ f70 f0 1"/>
                <a:gd name="f76" fmla="*/ f74 1 84"/>
                <a:gd name="f77" fmla="*/ f73 1 135"/>
                <a:gd name="f78" fmla="*/ 84 f74 1"/>
                <a:gd name="f79" fmla="*/ 84 f73 1"/>
                <a:gd name="f80" fmla="*/ 81 f74 1"/>
                <a:gd name="f81" fmla="*/ 106 f73 1"/>
                <a:gd name="f82" fmla="*/ 72 f74 1"/>
                <a:gd name="f83" fmla="*/ 122 f73 1"/>
                <a:gd name="f84" fmla="*/ 58 f74 1"/>
                <a:gd name="f85" fmla="*/ 132 f73 1"/>
                <a:gd name="f86" fmla="*/ 42 f74 1"/>
                <a:gd name="f87" fmla="*/ 135 f73 1"/>
                <a:gd name="f88" fmla="*/ 28 f74 1"/>
                <a:gd name="f89" fmla="*/ 133 f73 1"/>
                <a:gd name="f90" fmla="*/ 16 f74 1"/>
                <a:gd name="f91" fmla="*/ 128 f73 1"/>
                <a:gd name="f92" fmla="*/ 15 f74 1"/>
                <a:gd name="f93" fmla="*/ 0 f74 1"/>
                <a:gd name="f94" fmla="*/ 0 f73 1"/>
                <a:gd name="f95" fmla="*/ 47 f73 1"/>
                <a:gd name="f96" fmla="*/ 31 f74 1"/>
                <a:gd name="f97" fmla="*/ 38 f73 1"/>
                <a:gd name="f98" fmla="*/ 48 f74 1"/>
                <a:gd name="f99" fmla="*/ 35 f73 1"/>
                <a:gd name="f100" fmla="*/ 74 f74 1"/>
                <a:gd name="f101" fmla="*/ 48 f73 1"/>
                <a:gd name="f102" fmla="*/ 68 f74 1"/>
                <a:gd name="f103" fmla="*/ 85 f73 1"/>
                <a:gd name="f104" fmla="*/ 62 f74 1"/>
                <a:gd name="f105" fmla="*/ 59 f73 1"/>
                <a:gd name="f106" fmla="*/ 44 f74 1"/>
                <a:gd name="f107" fmla="*/ 50 f73 1"/>
                <a:gd name="f108" fmla="*/ 30 f74 1"/>
                <a:gd name="f109" fmla="*/ 53 f73 1"/>
                <a:gd name="f110" fmla="*/ 61 f73 1"/>
                <a:gd name="f111" fmla="*/ 115 f73 1"/>
                <a:gd name="f112" fmla="*/ 120 f73 1"/>
                <a:gd name="f113" fmla="*/ 39 f74 1"/>
                <a:gd name="f114" fmla="*/ 121 f73 1"/>
                <a:gd name="f115" fmla="*/ 60 f74 1"/>
                <a:gd name="f116" fmla="*/ 112 f73 1"/>
                <a:gd name="f117" fmla="*/ f75 1 f2"/>
                <a:gd name="f118" fmla="*/ f78 1 84"/>
                <a:gd name="f119" fmla="*/ f79 1 135"/>
                <a:gd name="f120" fmla="*/ f80 1 84"/>
                <a:gd name="f121" fmla="*/ f81 1 135"/>
                <a:gd name="f122" fmla="*/ f82 1 84"/>
                <a:gd name="f123" fmla="*/ f83 1 135"/>
                <a:gd name="f124" fmla="*/ f84 1 84"/>
                <a:gd name="f125" fmla="*/ f85 1 135"/>
                <a:gd name="f126" fmla="*/ f86 1 84"/>
                <a:gd name="f127" fmla="*/ f87 1 135"/>
                <a:gd name="f128" fmla="*/ f88 1 84"/>
                <a:gd name="f129" fmla="*/ f89 1 135"/>
                <a:gd name="f130" fmla="*/ f90 1 84"/>
                <a:gd name="f131" fmla="*/ f91 1 135"/>
                <a:gd name="f132" fmla="*/ f92 1 84"/>
                <a:gd name="f133" fmla="*/ f93 1 84"/>
                <a:gd name="f134" fmla="*/ f94 1 135"/>
                <a:gd name="f135" fmla="*/ f95 1 135"/>
                <a:gd name="f136" fmla="*/ f96 1 84"/>
                <a:gd name="f137" fmla="*/ f97 1 135"/>
                <a:gd name="f138" fmla="*/ f98 1 84"/>
                <a:gd name="f139" fmla="*/ f99 1 135"/>
                <a:gd name="f140" fmla="*/ f100 1 84"/>
                <a:gd name="f141" fmla="*/ f101 1 135"/>
                <a:gd name="f142" fmla="*/ f102 1 84"/>
                <a:gd name="f143" fmla="*/ f103 1 135"/>
                <a:gd name="f144" fmla="*/ f104 1 84"/>
                <a:gd name="f145" fmla="*/ f105 1 135"/>
                <a:gd name="f146" fmla="*/ f106 1 84"/>
                <a:gd name="f147" fmla="*/ f107 1 135"/>
                <a:gd name="f148" fmla="*/ f108 1 84"/>
                <a:gd name="f149" fmla="*/ f109 1 135"/>
                <a:gd name="f150" fmla="*/ f110 1 135"/>
                <a:gd name="f151" fmla="*/ f111 1 135"/>
                <a:gd name="f152" fmla="*/ f112 1 135"/>
                <a:gd name="f153" fmla="*/ f113 1 84"/>
                <a:gd name="f154" fmla="*/ f114 1 135"/>
                <a:gd name="f155" fmla="*/ f115 1 84"/>
                <a:gd name="f156" fmla="*/ f116 1 135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7"/>
                <a:gd name="f166" fmla="*/ f122 1 f76"/>
                <a:gd name="f167" fmla="*/ f123 1 f77"/>
                <a:gd name="f168" fmla="*/ f124 1 f76"/>
                <a:gd name="f169" fmla="*/ f125 1 f77"/>
                <a:gd name="f170" fmla="*/ f126 1 f76"/>
                <a:gd name="f171" fmla="*/ f127 1 f77"/>
                <a:gd name="f172" fmla="*/ f128 1 f76"/>
                <a:gd name="f173" fmla="*/ f129 1 f77"/>
                <a:gd name="f174" fmla="*/ f130 1 f76"/>
                <a:gd name="f175" fmla="*/ f131 1 f77"/>
                <a:gd name="f176" fmla="*/ f132 1 f76"/>
                <a:gd name="f177" fmla="*/ f133 1 f76"/>
                <a:gd name="f178" fmla="*/ f134 1 f77"/>
                <a:gd name="f179" fmla="*/ f135 1 f77"/>
                <a:gd name="f180" fmla="*/ f136 1 f76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6"/>
                <a:gd name="f193" fmla="*/ f149 1 f77"/>
                <a:gd name="f194" fmla="*/ f150 1 f77"/>
                <a:gd name="f195" fmla="*/ f151 1 f77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2 1"/>
                <a:gd name="f209" fmla="*/ f166 f71 1"/>
                <a:gd name="f210" fmla="*/ f167 f72 1"/>
                <a:gd name="f211" fmla="*/ f168 f71 1"/>
                <a:gd name="f212" fmla="*/ f169 f72 1"/>
                <a:gd name="f213" fmla="*/ f170 f71 1"/>
                <a:gd name="f214" fmla="*/ f171 f72 1"/>
                <a:gd name="f215" fmla="*/ f172 f71 1"/>
                <a:gd name="f216" fmla="*/ f173 f72 1"/>
                <a:gd name="f217" fmla="*/ f174 f71 1"/>
                <a:gd name="f218" fmla="*/ f175 f72 1"/>
                <a:gd name="f219" fmla="*/ f176 f71 1"/>
                <a:gd name="f220" fmla="*/ f177 f71 1"/>
                <a:gd name="f221" fmla="*/ f178 f72 1"/>
                <a:gd name="f222" fmla="*/ f179 f72 1"/>
                <a:gd name="f223" fmla="*/ f180 f71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1 1"/>
                <a:gd name="f236" fmla="*/ f193 f72 1"/>
                <a:gd name="f237" fmla="*/ f194 f72 1"/>
                <a:gd name="f238" fmla="*/ f195 f72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6"/>
                </a:cxn>
                <a:cxn ang="f161">
                  <a:pos x="f220" y="f216"/>
                </a:cxn>
                <a:cxn ang="f161">
                  <a:pos x="f220" y="f221"/>
                </a:cxn>
                <a:cxn ang="f161">
                  <a:pos x="f217" y="f221"/>
                </a:cxn>
                <a:cxn ang="f161">
                  <a:pos x="f217" y="f222"/>
                </a:cxn>
                <a:cxn ang="f161">
                  <a:pos x="f223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05" y="f206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17" y="f237"/>
                </a:cxn>
                <a:cxn ang="f161">
                  <a:pos x="f217" y="f238"/>
                </a:cxn>
                <a:cxn ang="f161">
                  <a:pos x="f215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29" y="f230"/>
                </a:cxn>
              </a:cxnLst>
              <a:rect l="f201" t="f204" r="f202" b="f203"/>
              <a:pathLst>
                <a:path w="84" h="135">
                  <a:moveTo>
                    <a:pt x="f6" y="f6"/>
                  </a:moveTo>
                  <a:cubicBezTo>
                    <a:pt x="f6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7"/>
                    <a:pt x="f31" y="f32"/>
                  </a:cubicBezTo>
                  <a:cubicBezTo>
                    <a:pt x="f33" y="f24"/>
                    <a:pt x="f34" y="f22"/>
                    <a:pt x="f35" y="f36"/>
                  </a:cubicBezTo>
                  <a:lnTo>
                    <a:pt x="f37" y="f32"/>
                  </a:lnTo>
                  <a:lnTo>
                    <a:pt x="f5" y="f32"/>
                  </a:lnTo>
                  <a:lnTo>
                    <a:pt x="f5" y="f5"/>
                  </a:lnTo>
                  <a:lnTo>
                    <a:pt x="f35" y="f5"/>
                  </a:lnTo>
                  <a:lnTo>
                    <a:pt x="f35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5"/>
                    <a:pt x="f42" y="f46"/>
                    <a:pt x="f27" y="f46"/>
                  </a:cubicBezTo>
                  <a:cubicBezTo>
                    <a:pt x="f47" y="f46"/>
                    <a:pt x="f19" y="f48"/>
                    <a:pt x="f49" y="f27"/>
                  </a:cubicBezTo>
                  <a:cubicBezTo>
                    <a:pt x="f11" y="f50"/>
                    <a:pt x="f6" y="f19"/>
                    <a:pt x="f6" y="f6"/>
                  </a:cubicBezTo>
                  <a:close/>
                  <a:moveTo>
                    <a:pt x="f19" y="f51"/>
                  </a:moveTo>
                  <a:cubicBezTo>
                    <a:pt x="f19" y="f52"/>
                    <a:pt x="f53" y="f54"/>
                    <a:pt x="f55" y="f47"/>
                  </a:cubicBezTo>
                  <a:cubicBezTo>
                    <a:pt x="f23" y="f25"/>
                    <a:pt x="f56" y="f57"/>
                    <a:pt x="f40" y="f57"/>
                  </a:cubicBezTo>
                  <a:cubicBezTo>
                    <a:pt x="f48" y="f57"/>
                    <a:pt x="f58" y="f59"/>
                    <a:pt x="f60" y="f25"/>
                  </a:cubicBezTo>
                  <a:cubicBezTo>
                    <a:pt x="f41" y="f61"/>
                    <a:pt x="f34" y="f23"/>
                    <a:pt x="f35" y="f62"/>
                  </a:cubicBezTo>
                  <a:lnTo>
                    <a:pt x="f35" y="f63"/>
                  </a:lnTo>
                  <a:cubicBezTo>
                    <a:pt x="f39" y="f64"/>
                    <a:pt x="f41" y="f65"/>
                    <a:pt x="f31" y="f66"/>
                  </a:cubicBezTo>
                  <a:cubicBezTo>
                    <a:pt x="f43" y="f66"/>
                    <a:pt x="f46" y="f67"/>
                    <a:pt x="f48" y="f67"/>
                  </a:cubicBezTo>
                  <a:cubicBezTo>
                    <a:pt x="f27" y="f67"/>
                    <a:pt x="f61" y="f16"/>
                    <a:pt x="f68" y="f14"/>
                  </a:cubicBezTo>
                  <a:cubicBezTo>
                    <a:pt x="f54" y="f12"/>
                    <a:pt x="f19" y="f69"/>
                    <a:pt x="f19" y="f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411"/>
            <p:cNvSpPr/>
            <p:nvPr/>
          </p:nvSpPr>
          <p:spPr>
            <a:xfrm>
              <a:off x="1670096" y="407410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8"/>
                <a:gd name="f11" fmla="val 64"/>
                <a:gd name="f12" fmla="val 62"/>
                <a:gd name="f13" fmla="val 90"/>
                <a:gd name="f14" fmla="val 60"/>
                <a:gd name="f15" fmla="val 92"/>
                <a:gd name="f16" fmla="val 57"/>
                <a:gd name="f17" fmla="val 93"/>
                <a:gd name="f18" fmla="val 55"/>
                <a:gd name="f19" fmla="val 95"/>
                <a:gd name="f20" fmla="val 53"/>
                <a:gd name="f21" fmla="val 96"/>
                <a:gd name="f22" fmla="val 50"/>
                <a:gd name="f23" fmla="val 97"/>
                <a:gd name="f24" fmla="val 47"/>
                <a:gd name="f25" fmla="val 43"/>
                <a:gd name="f26" fmla="val 99"/>
                <a:gd name="f27" fmla="val 40"/>
                <a:gd name="f28" fmla="val 36"/>
                <a:gd name="f29" fmla="val 31"/>
                <a:gd name="f30" fmla="val 22"/>
                <a:gd name="f31" fmla="val 15"/>
                <a:gd name="f32" fmla="val 9"/>
                <a:gd name="f33" fmla="val 3"/>
                <a:gd name="f34" fmla="val 86"/>
                <a:gd name="f35" fmla="val 79"/>
                <a:gd name="f36" fmla="val 70"/>
                <a:gd name="f37" fmla="val 63"/>
                <a:gd name="f38" fmla="val 2"/>
                <a:gd name="f39" fmla="val 5"/>
                <a:gd name="f40" fmla="val 52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19"/>
                <a:gd name="f59" fmla="val 58"/>
                <a:gd name="f60" fmla="val 17"/>
                <a:gd name="f61" fmla="val 16"/>
                <a:gd name="f62" fmla="val 14"/>
                <a:gd name="f63" fmla="val 26"/>
                <a:gd name="f64" fmla="val 20"/>
                <a:gd name="f65" fmla="val 10"/>
                <a:gd name="f66" fmla="val 4"/>
                <a:gd name="f67" fmla="val 1"/>
                <a:gd name="f68" fmla="val 34"/>
                <a:gd name="f69" fmla="val 67"/>
                <a:gd name="f70" fmla="val 7"/>
                <a:gd name="f71" fmla="val 74"/>
                <a:gd name="f72" fmla="val 77"/>
                <a:gd name="f73" fmla="val 13"/>
                <a:gd name="f74" fmla="val 80"/>
                <a:gd name="f75" fmla="val 27"/>
                <a:gd name="f76" fmla="val 33"/>
                <a:gd name="f77" fmla="val 49"/>
                <a:gd name="f78" fmla="val 41"/>
                <a:gd name="f79" fmla="val 51"/>
                <a:gd name="f80" fmla="val 69"/>
                <a:gd name="f81" fmla="val 78"/>
                <a:gd name="f82" fmla="val 84"/>
                <a:gd name="f83" fmla="val 30"/>
                <a:gd name="f84" fmla="val 85"/>
                <a:gd name="f85" fmla="val 82"/>
                <a:gd name="f86" fmla="val 61"/>
                <a:gd name="f87" fmla="+- 0 0 -90"/>
                <a:gd name="f88" fmla="*/ f3 1 81"/>
                <a:gd name="f89" fmla="*/ f4 1 100"/>
                <a:gd name="f90" fmla="+- f7 0 f5"/>
                <a:gd name="f91" fmla="+- f6 0 f5"/>
                <a:gd name="f92" fmla="*/ f87 f0 1"/>
                <a:gd name="f93" fmla="*/ f91 1 81"/>
                <a:gd name="f94" fmla="*/ f90 1 100"/>
                <a:gd name="f95" fmla="*/ 81 f91 1"/>
                <a:gd name="f96" fmla="*/ 98 f90 1"/>
                <a:gd name="f97" fmla="*/ 65 f91 1"/>
                <a:gd name="f98" fmla="*/ 88 f90 1"/>
                <a:gd name="f99" fmla="*/ 60 f91 1"/>
                <a:gd name="f100" fmla="*/ 92 f90 1"/>
                <a:gd name="f101" fmla="*/ 53 f91 1"/>
                <a:gd name="f102" fmla="*/ 96 f90 1"/>
                <a:gd name="f103" fmla="*/ 43 f91 1"/>
                <a:gd name="f104" fmla="*/ 99 f90 1"/>
                <a:gd name="f105" fmla="*/ 31 f91 1"/>
                <a:gd name="f106" fmla="*/ 100 f90 1"/>
                <a:gd name="f107" fmla="*/ 9 f91 1"/>
                <a:gd name="f108" fmla="*/ 0 f91 1"/>
                <a:gd name="f109" fmla="*/ 70 f90 1"/>
                <a:gd name="f110" fmla="*/ 5 f91 1"/>
                <a:gd name="f111" fmla="*/ 52 f90 1"/>
                <a:gd name="f112" fmla="*/ 18 f91 1"/>
                <a:gd name="f113" fmla="*/ 42 f90 1"/>
                <a:gd name="f114" fmla="*/ 39 f91 1"/>
                <a:gd name="f115" fmla="*/ 37 f90 1"/>
                <a:gd name="f116" fmla="*/ 35 f90 1"/>
                <a:gd name="f117" fmla="*/ 32 f90 1"/>
                <a:gd name="f118" fmla="*/ 63 f91 1"/>
                <a:gd name="f119" fmla="*/ 23 f90 1"/>
                <a:gd name="f120" fmla="*/ 58 f91 1"/>
                <a:gd name="f121" fmla="*/ 17 f90 1"/>
                <a:gd name="f122" fmla="*/ 50 f91 1"/>
                <a:gd name="f123" fmla="*/ 15 f90 1"/>
                <a:gd name="f124" fmla="*/ 40 f91 1"/>
                <a:gd name="f125" fmla="*/ 14 f90 1"/>
                <a:gd name="f126" fmla="*/ 26 f91 1"/>
                <a:gd name="f127" fmla="*/ 16 f90 1"/>
                <a:gd name="f128" fmla="*/ 10 f91 1"/>
                <a:gd name="f129" fmla="*/ 21 f90 1"/>
                <a:gd name="f130" fmla="*/ 4 f90 1"/>
                <a:gd name="f131" fmla="*/ 22 f91 1"/>
                <a:gd name="f132" fmla="*/ 1 f90 1"/>
                <a:gd name="f133" fmla="*/ 0 f90 1"/>
                <a:gd name="f134" fmla="*/ 57 f91 1"/>
                <a:gd name="f135" fmla="*/ 2 f90 1"/>
                <a:gd name="f136" fmla="*/ 70 f91 1"/>
                <a:gd name="f137" fmla="*/ 7 f90 1"/>
                <a:gd name="f138" fmla="*/ 79 f91 1"/>
                <a:gd name="f139" fmla="*/ 33 f90 1"/>
                <a:gd name="f140" fmla="*/ 74 f90 1"/>
                <a:gd name="f141" fmla="*/ 48 f90 1"/>
                <a:gd name="f142" fmla="*/ 48 f91 1"/>
                <a:gd name="f143" fmla="*/ 49 f90 1"/>
                <a:gd name="f144" fmla="*/ 32 f91 1"/>
                <a:gd name="f145" fmla="*/ 51 f90 1"/>
                <a:gd name="f146" fmla="*/ 21 f91 1"/>
                <a:gd name="f147" fmla="*/ 58 f90 1"/>
                <a:gd name="f148" fmla="*/ 17 f91 1"/>
                <a:gd name="f149" fmla="*/ 69 f90 1"/>
                <a:gd name="f150" fmla="*/ 81 f90 1"/>
                <a:gd name="f151" fmla="*/ 37 f91 1"/>
                <a:gd name="f152" fmla="*/ 85 f90 1"/>
                <a:gd name="f153" fmla="*/ 52 f91 1"/>
                <a:gd name="f154" fmla="*/ 82 f90 1"/>
                <a:gd name="f155" fmla="*/ f92 1 f2"/>
                <a:gd name="f156" fmla="*/ f95 1 81"/>
                <a:gd name="f157" fmla="*/ f96 1 100"/>
                <a:gd name="f158" fmla="*/ f97 1 81"/>
                <a:gd name="f159" fmla="*/ f98 1 100"/>
                <a:gd name="f160" fmla="*/ f99 1 81"/>
                <a:gd name="f161" fmla="*/ f100 1 100"/>
                <a:gd name="f162" fmla="*/ f101 1 81"/>
                <a:gd name="f163" fmla="*/ f102 1 100"/>
                <a:gd name="f164" fmla="*/ f103 1 81"/>
                <a:gd name="f165" fmla="*/ f104 1 100"/>
                <a:gd name="f166" fmla="*/ f105 1 81"/>
                <a:gd name="f167" fmla="*/ f106 1 100"/>
                <a:gd name="f168" fmla="*/ f107 1 81"/>
                <a:gd name="f169" fmla="*/ f108 1 81"/>
                <a:gd name="f170" fmla="*/ f109 1 100"/>
                <a:gd name="f171" fmla="*/ f110 1 81"/>
                <a:gd name="f172" fmla="*/ f111 1 100"/>
                <a:gd name="f173" fmla="*/ f112 1 81"/>
                <a:gd name="f174" fmla="*/ f113 1 100"/>
                <a:gd name="f175" fmla="*/ f114 1 81"/>
                <a:gd name="f176" fmla="*/ f115 1 100"/>
                <a:gd name="f177" fmla="*/ f116 1 100"/>
                <a:gd name="f178" fmla="*/ f117 1 100"/>
                <a:gd name="f179" fmla="*/ f118 1 81"/>
                <a:gd name="f180" fmla="*/ f119 1 100"/>
                <a:gd name="f181" fmla="*/ f120 1 81"/>
                <a:gd name="f182" fmla="*/ f121 1 100"/>
                <a:gd name="f183" fmla="*/ f122 1 81"/>
                <a:gd name="f184" fmla="*/ f123 1 100"/>
                <a:gd name="f185" fmla="*/ f124 1 81"/>
                <a:gd name="f186" fmla="*/ f125 1 100"/>
                <a:gd name="f187" fmla="*/ f126 1 81"/>
                <a:gd name="f188" fmla="*/ f127 1 100"/>
                <a:gd name="f189" fmla="*/ f128 1 81"/>
                <a:gd name="f190" fmla="*/ f129 1 100"/>
                <a:gd name="f191" fmla="*/ f130 1 100"/>
                <a:gd name="f192" fmla="*/ f131 1 81"/>
                <a:gd name="f193" fmla="*/ f132 1 100"/>
                <a:gd name="f194" fmla="*/ f133 1 100"/>
                <a:gd name="f195" fmla="*/ f134 1 81"/>
                <a:gd name="f196" fmla="*/ f135 1 100"/>
                <a:gd name="f197" fmla="*/ f136 1 81"/>
                <a:gd name="f198" fmla="*/ f137 1 100"/>
                <a:gd name="f199" fmla="*/ f138 1 81"/>
                <a:gd name="f200" fmla="*/ f139 1 100"/>
                <a:gd name="f201" fmla="*/ f140 1 100"/>
                <a:gd name="f202" fmla="*/ f141 1 100"/>
                <a:gd name="f203" fmla="*/ f142 1 81"/>
                <a:gd name="f204" fmla="*/ f143 1 100"/>
                <a:gd name="f205" fmla="*/ f144 1 81"/>
                <a:gd name="f206" fmla="*/ f145 1 100"/>
                <a:gd name="f207" fmla="*/ f146 1 81"/>
                <a:gd name="f208" fmla="*/ f147 1 100"/>
                <a:gd name="f209" fmla="*/ f148 1 81"/>
                <a:gd name="f210" fmla="*/ f149 1 100"/>
                <a:gd name="f211" fmla="*/ f150 1 100"/>
                <a:gd name="f212" fmla="*/ f151 1 81"/>
                <a:gd name="f213" fmla="*/ f152 1 100"/>
                <a:gd name="f214" fmla="*/ f153 1 81"/>
                <a:gd name="f215" fmla="*/ f154 1 100"/>
                <a:gd name="f216" fmla="*/ 0 1 f93"/>
                <a:gd name="f217" fmla="*/ f6 1 f93"/>
                <a:gd name="f218" fmla="*/ 0 1 f94"/>
                <a:gd name="f219" fmla="*/ f7 1 f94"/>
                <a:gd name="f220" fmla="+- f155 0 f1"/>
                <a:gd name="f221" fmla="*/ f156 1 f93"/>
                <a:gd name="f222" fmla="*/ f157 1 f94"/>
                <a:gd name="f223" fmla="*/ f158 1 f93"/>
                <a:gd name="f224" fmla="*/ f159 1 f94"/>
                <a:gd name="f225" fmla="*/ f160 1 f93"/>
                <a:gd name="f226" fmla="*/ f161 1 f94"/>
                <a:gd name="f227" fmla="*/ f162 1 f93"/>
                <a:gd name="f228" fmla="*/ f163 1 f94"/>
                <a:gd name="f229" fmla="*/ f164 1 f93"/>
                <a:gd name="f230" fmla="*/ f165 1 f94"/>
                <a:gd name="f231" fmla="*/ f166 1 f93"/>
                <a:gd name="f232" fmla="*/ f167 1 f94"/>
                <a:gd name="f233" fmla="*/ f168 1 f93"/>
                <a:gd name="f234" fmla="*/ f169 1 f93"/>
                <a:gd name="f235" fmla="*/ f170 1 f94"/>
                <a:gd name="f236" fmla="*/ f171 1 f93"/>
                <a:gd name="f237" fmla="*/ f172 1 f94"/>
                <a:gd name="f238" fmla="*/ f173 1 f93"/>
                <a:gd name="f239" fmla="*/ f174 1 f94"/>
                <a:gd name="f240" fmla="*/ f175 1 f93"/>
                <a:gd name="f241" fmla="*/ f176 1 f94"/>
                <a:gd name="f242" fmla="*/ f177 1 f94"/>
                <a:gd name="f243" fmla="*/ f178 1 f94"/>
                <a:gd name="f244" fmla="*/ f179 1 f93"/>
                <a:gd name="f245" fmla="*/ f180 1 f94"/>
                <a:gd name="f246" fmla="*/ f181 1 f93"/>
                <a:gd name="f247" fmla="*/ f182 1 f94"/>
                <a:gd name="f248" fmla="*/ f183 1 f93"/>
                <a:gd name="f249" fmla="*/ f184 1 f94"/>
                <a:gd name="f250" fmla="*/ f185 1 f93"/>
                <a:gd name="f251" fmla="*/ f186 1 f94"/>
                <a:gd name="f252" fmla="*/ f187 1 f93"/>
                <a:gd name="f253" fmla="*/ f188 1 f94"/>
                <a:gd name="f254" fmla="*/ f189 1 f93"/>
                <a:gd name="f255" fmla="*/ f190 1 f94"/>
                <a:gd name="f256" fmla="*/ f191 1 f94"/>
                <a:gd name="f257" fmla="*/ f192 1 f93"/>
                <a:gd name="f258" fmla="*/ f193 1 f94"/>
                <a:gd name="f259" fmla="*/ f194 1 f94"/>
                <a:gd name="f260" fmla="*/ f195 1 f93"/>
                <a:gd name="f261" fmla="*/ f196 1 f94"/>
                <a:gd name="f262" fmla="*/ f197 1 f93"/>
                <a:gd name="f263" fmla="*/ f198 1 f94"/>
                <a:gd name="f264" fmla="*/ f199 1 f93"/>
                <a:gd name="f265" fmla="*/ f200 1 f94"/>
                <a:gd name="f266" fmla="*/ f201 1 f94"/>
                <a:gd name="f267" fmla="*/ f202 1 f94"/>
                <a:gd name="f268" fmla="*/ f203 1 f93"/>
                <a:gd name="f269" fmla="*/ f204 1 f94"/>
                <a:gd name="f270" fmla="*/ f205 1 f93"/>
                <a:gd name="f271" fmla="*/ f206 1 f94"/>
                <a:gd name="f272" fmla="*/ f207 1 f93"/>
                <a:gd name="f273" fmla="*/ f208 1 f94"/>
                <a:gd name="f274" fmla="*/ f209 1 f93"/>
                <a:gd name="f275" fmla="*/ f210 1 f94"/>
                <a:gd name="f276" fmla="*/ f211 1 f94"/>
                <a:gd name="f277" fmla="*/ f212 1 f93"/>
                <a:gd name="f278" fmla="*/ f213 1 f94"/>
                <a:gd name="f279" fmla="*/ f214 1 f93"/>
                <a:gd name="f280" fmla="*/ f215 1 f94"/>
                <a:gd name="f281" fmla="*/ f216 f88 1"/>
                <a:gd name="f282" fmla="*/ f217 f88 1"/>
                <a:gd name="f283" fmla="*/ f219 f89 1"/>
                <a:gd name="f284" fmla="*/ f218 f89 1"/>
                <a:gd name="f285" fmla="*/ f221 f88 1"/>
                <a:gd name="f286" fmla="*/ f222 f89 1"/>
                <a:gd name="f287" fmla="*/ f223 f88 1"/>
                <a:gd name="f288" fmla="*/ f224 f89 1"/>
                <a:gd name="f289" fmla="*/ f225 f88 1"/>
                <a:gd name="f290" fmla="*/ f226 f89 1"/>
                <a:gd name="f291" fmla="*/ f227 f88 1"/>
                <a:gd name="f292" fmla="*/ f228 f89 1"/>
                <a:gd name="f293" fmla="*/ f229 f88 1"/>
                <a:gd name="f294" fmla="*/ f230 f89 1"/>
                <a:gd name="f295" fmla="*/ f231 f88 1"/>
                <a:gd name="f296" fmla="*/ f232 f89 1"/>
                <a:gd name="f297" fmla="*/ f233 f88 1"/>
                <a:gd name="f298" fmla="*/ f234 f88 1"/>
                <a:gd name="f299" fmla="*/ f235 f89 1"/>
                <a:gd name="f300" fmla="*/ f236 f88 1"/>
                <a:gd name="f301" fmla="*/ f237 f89 1"/>
                <a:gd name="f302" fmla="*/ f238 f88 1"/>
                <a:gd name="f303" fmla="*/ f239 f89 1"/>
                <a:gd name="f304" fmla="*/ f240 f88 1"/>
                <a:gd name="f305" fmla="*/ f241 f89 1"/>
                <a:gd name="f306" fmla="*/ f242 f89 1"/>
                <a:gd name="f307" fmla="*/ f243 f89 1"/>
                <a:gd name="f308" fmla="*/ f244 f88 1"/>
                <a:gd name="f309" fmla="*/ f245 f89 1"/>
                <a:gd name="f310" fmla="*/ f246 f88 1"/>
                <a:gd name="f311" fmla="*/ f247 f89 1"/>
                <a:gd name="f312" fmla="*/ f248 f88 1"/>
                <a:gd name="f313" fmla="*/ f249 f89 1"/>
                <a:gd name="f314" fmla="*/ f250 f88 1"/>
                <a:gd name="f315" fmla="*/ f251 f89 1"/>
                <a:gd name="f316" fmla="*/ f252 f88 1"/>
                <a:gd name="f317" fmla="*/ f253 f89 1"/>
                <a:gd name="f318" fmla="*/ f254 f88 1"/>
                <a:gd name="f319" fmla="*/ f255 f89 1"/>
                <a:gd name="f320" fmla="*/ f256 f89 1"/>
                <a:gd name="f321" fmla="*/ f257 f88 1"/>
                <a:gd name="f322" fmla="*/ f258 f89 1"/>
                <a:gd name="f323" fmla="*/ f259 f89 1"/>
                <a:gd name="f324" fmla="*/ f260 f88 1"/>
                <a:gd name="f325" fmla="*/ f261 f89 1"/>
                <a:gd name="f326" fmla="*/ f262 f88 1"/>
                <a:gd name="f327" fmla="*/ f263 f89 1"/>
                <a:gd name="f328" fmla="*/ f264 f88 1"/>
                <a:gd name="f329" fmla="*/ f265 f89 1"/>
                <a:gd name="f330" fmla="*/ f266 f89 1"/>
                <a:gd name="f331" fmla="*/ f267 f89 1"/>
                <a:gd name="f332" fmla="*/ f268 f88 1"/>
                <a:gd name="f333" fmla="*/ f269 f89 1"/>
                <a:gd name="f334" fmla="*/ f270 f88 1"/>
                <a:gd name="f335" fmla="*/ f271 f89 1"/>
                <a:gd name="f336" fmla="*/ f272 f88 1"/>
                <a:gd name="f337" fmla="*/ f273 f89 1"/>
                <a:gd name="f338" fmla="*/ f274 f88 1"/>
                <a:gd name="f339" fmla="*/ f275 f89 1"/>
                <a:gd name="f340" fmla="*/ f276 f89 1"/>
                <a:gd name="f341" fmla="*/ f277 f88 1"/>
                <a:gd name="f342" fmla="*/ f278 f89 1"/>
                <a:gd name="f343" fmla="*/ f279 f88 1"/>
                <a:gd name="f344" fmla="*/ f280 f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5" y="f286"/>
                </a:cxn>
                <a:cxn ang="f220">
                  <a:pos x="f287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96"/>
                </a:cxn>
                <a:cxn ang="f220">
                  <a:pos x="f297" y="f290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304" y="f305"/>
                </a:cxn>
                <a:cxn ang="f220">
                  <a:pos x="f287" y="f306"/>
                </a:cxn>
                <a:cxn ang="f220">
                  <a:pos x="f287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12" y="f313"/>
                </a:cxn>
                <a:cxn ang="f220">
                  <a:pos x="f314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297" y="f319"/>
                </a:cxn>
                <a:cxn ang="f220">
                  <a:pos x="f297" y="f320"/>
                </a:cxn>
                <a:cxn ang="f220">
                  <a:pos x="f321" y="f322"/>
                </a:cxn>
                <a:cxn ang="f220">
                  <a:pos x="f31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328" y="f311"/>
                </a:cxn>
                <a:cxn ang="f220">
                  <a:pos x="f285" y="f329"/>
                </a:cxn>
                <a:cxn ang="f220">
                  <a:pos x="f285" y="f286"/>
                </a:cxn>
                <a:cxn ang="f220">
                  <a:pos x="f287" y="f330"/>
                </a:cxn>
                <a:cxn ang="f220">
                  <a:pos x="f287" y="f331"/>
                </a:cxn>
                <a:cxn ang="f220">
                  <a:pos x="f332" y="f333"/>
                </a:cxn>
                <a:cxn ang="f220">
                  <a:pos x="f334" y="f335"/>
                </a:cxn>
                <a:cxn ang="f220">
                  <a:pos x="f336" y="f337"/>
                </a:cxn>
                <a:cxn ang="f220">
                  <a:pos x="f338" y="f339"/>
                </a:cxn>
                <a:cxn ang="f220">
                  <a:pos x="f321" y="f340"/>
                </a:cxn>
                <a:cxn ang="f220">
                  <a:pos x="f341" y="f342"/>
                </a:cxn>
                <a:cxn ang="f220">
                  <a:pos x="f343" y="f344"/>
                </a:cxn>
                <a:cxn ang="f220">
                  <a:pos x="f287" y="f330"/>
                </a:cxn>
              </a:cxnLst>
              <a:rect l="f281" t="f284" r="f282" b="f283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0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8"/>
                    <a:pt x="f25" y="f26"/>
                  </a:cubicBezTo>
                  <a:cubicBezTo>
                    <a:pt x="f27" y="f7"/>
                    <a:pt x="f28" y="f7"/>
                    <a:pt x="f29" y="f7"/>
                  </a:cubicBezTo>
                  <a:cubicBezTo>
                    <a:pt x="f30" y="f7"/>
                    <a:pt x="f31" y="f23"/>
                    <a:pt x="f32" y="f15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16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9" y="f49"/>
                    <a:pt x="f48" y="f50"/>
                  </a:cubicBezTo>
                  <a:cubicBezTo>
                    <a:pt x="f24" y="f28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9" y="f55"/>
                    <a:pt x="f37" y="f56"/>
                  </a:cubicBezTo>
                  <a:cubicBezTo>
                    <a:pt x="f12" y="f57"/>
                    <a:pt x="f14" y="f58"/>
                    <a:pt x="f59" y="f60"/>
                  </a:cubicBezTo>
                  <a:cubicBezTo>
                    <a:pt x="f51" y="f61"/>
                    <a:pt x="f20" y="f31"/>
                    <a:pt x="f22" y="f31"/>
                  </a:cubicBezTo>
                  <a:cubicBezTo>
                    <a:pt x="f24" y="f62"/>
                    <a:pt x="f25" y="f62"/>
                    <a:pt x="f27" y="f62"/>
                  </a:cubicBezTo>
                  <a:cubicBezTo>
                    <a:pt x="f52" y="f62"/>
                    <a:pt x="f29" y="f31"/>
                    <a:pt x="f63" y="f61"/>
                  </a:cubicBezTo>
                  <a:cubicBezTo>
                    <a:pt x="f64" y="f60"/>
                    <a:pt x="f31" y="f58"/>
                    <a:pt x="f65" y="f57"/>
                  </a:cubicBezTo>
                  <a:lnTo>
                    <a:pt x="f32" y="f57"/>
                  </a:lnTo>
                  <a:lnTo>
                    <a:pt x="f32" y="f66"/>
                  </a:lnTo>
                  <a:cubicBezTo>
                    <a:pt x="f43" y="f33"/>
                    <a:pt x="f61" y="f38"/>
                    <a:pt x="f30" y="f67"/>
                  </a:cubicBezTo>
                  <a:cubicBezTo>
                    <a:pt x="f54" y="f5"/>
                    <a:pt x="f68" y="f5"/>
                    <a:pt x="f27" y="f5"/>
                  </a:cubicBezTo>
                  <a:cubicBezTo>
                    <a:pt x="f24" y="f5"/>
                    <a:pt x="f40" y="f5"/>
                    <a:pt x="f16" y="f38"/>
                  </a:cubicBezTo>
                  <a:cubicBezTo>
                    <a:pt x="f12" y="f33"/>
                    <a:pt x="f69" y="f39"/>
                    <a:pt x="f36" y="f70"/>
                  </a:cubicBezTo>
                  <a:cubicBezTo>
                    <a:pt x="f71" y="f65"/>
                    <a:pt x="f72" y="f73"/>
                    <a:pt x="f35" y="f60"/>
                  </a:cubicBezTo>
                  <a:cubicBezTo>
                    <a:pt x="f74" y="f30"/>
                    <a:pt x="f6" y="f75"/>
                    <a:pt x="f6" y="f76"/>
                  </a:cubicBezTo>
                  <a:lnTo>
                    <a:pt x="f6" y="f8"/>
                  </a:lnTo>
                  <a:close/>
                  <a:moveTo>
                    <a:pt x="f9" y="f71"/>
                  </a:moveTo>
                  <a:lnTo>
                    <a:pt x="f9" y="f42"/>
                  </a:lnTo>
                  <a:cubicBezTo>
                    <a:pt x="f14" y="f42"/>
                    <a:pt x="f18" y="f42"/>
                    <a:pt x="f42" y="f77"/>
                  </a:cubicBezTo>
                  <a:cubicBezTo>
                    <a:pt x="f78" y="f77"/>
                    <a:pt x="f28" y="f22"/>
                    <a:pt x="f53" y="f79"/>
                  </a:cubicBezTo>
                  <a:cubicBezTo>
                    <a:pt x="f54" y="f20"/>
                    <a:pt x="f47" y="f18"/>
                    <a:pt x="f57" y="f59"/>
                  </a:cubicBezTo>
                  <a:cubicBezTo>
                    <a:pt x="f45" y="f14"/>
                    <a:pt x="f60" y="f11"/>
                    <a:pt x="f60" y="f80"/>
                  </a:cubicBezTo>
                  <a:cubicBezTo>
                    <a:pt x="f60" y="f71"/>
                    <a:pt x="f45" y="f81"/>
                    <a:pt x="f30" y="f6"/>
                  </a:cubicBezTo>
                  <a:cubicBezTo>
                    <a:pt x="f55" y="f82"/>
                    <a:pt x="f83" y="f84"/>
                    <a:pt x="f50" y="f84"/>
                  </a:cubicBezTo>
                  <a:cubicBezTo>
                    <a:pt x="f25" y="f84"/>
                    <a:pt x="f42" y="f82"/>
                    <a:pt x="f40" y="f85"/>
                  </a:cubicBezTo>
                  <a:cubicBezTo>
                    <a:pt x="f16" y="f74"/>
                    <a:pt x="f86" y="f72"/>
                    <a:pt x="f9" y="f7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412"/>
            <p:cNvSpPr/>
            <p:nvPr/>
          </p:nvSpPr>
          <p:spPr>
            <a:xfrm>
              <a:off x="1812999" y="4074109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7"/>
                <a:gd name="f7" fmla="val 100"/>
                <a:gd name="f8" fmla="val 92"/>
                <a:gd name="f9" fmla="val 72"/>
                <a:gd name="f10" fmla="val 94"/>
                <a:gd name="f11" fmla="val 67"/>
                <a:gd name="f12" fmla="val 96"/>
                <a:gd name="f13" fmla="val 62"/>
                <a:gd name="f14" fmla="val 98"/>
                <a:gd name="f15" fmla="val 57"/>
                <a:gd name="f16" fmla="val 99"/>
                <a:gd name="f17" fmla="val 52"/>
                <a:gd name="f18" fmla="val 46"/>
                <a:gd name="f19" fmla="val 40"/>
                <a:gd name="f20" fmla="val 33"/>
                <a:gd name="f21" fmla="val 27"/>
                <a:gd name="f22" fmla="val 97"/>
                <a:gd name="f23" fmla="val 22"/>
                <a:gd name="f24" fmla="val 95"/>
                <a:gd name="f25" fmla="val 17"/>
                <a:gd name="f26" fmla="val 13"/>
                <a:gd name="f27" fmla="val 88"/>
                <a:gd name="f28" fmla="val 9"/>
                <a:gd name="f29" fmla="val 83"/>
                <a:gd name="f30" fmla="val 5"/>
                <a:gd name="f31" fmla="val 78"/>
                <a:gd name="f32" fmla="val 3"/>
                <a:gd name="f33" fmla="val 1"/>
                <a:gd name="f34" fmla="val 66"/>
                <a:gd name="f35" fmla="val 58"/>
                <a:gd name="f36" fmla="val 50"/>
                <a:gd name="f37" fmla="val 34"/>
                <a:gd name="f38" fmla="val 4"/>
                <a:gd name="f39" fmla="val 12"/>
                <a:gd name="f40" fmla="val 21"/>
                <a:gd name="f41" fmla="val 32"/>
                <a:gd name="f42" fmla="val 2"/>
                <a:gd name="f43" fmla="val 68"/>
                <a:gd name="f44" fmla="val 73"/>
                <a:gd name="f45" fmla="val 6"/>
                <a:gd name="f46" fmla="val 8"/>
                <a:gd name="f47" fmla="val 26"/>
                <a:gd name="f48" fmla="val 76"/>
                <a:gd name="f49" fmla="val 71"/>
                <a:gd name="f50" fmla="val 19"/>
                <a:gd name="f51" fmla="val 61"/>
                <a:gd name="f52" fmla="val 56"/>
                <a:gd name="f53" fmla="val 15"/>
                <a:gd name="f54" fmla="val 51"/>
                <a:gd name="f55" fmla="val 14"/>
                <a:gd name="f56" fmla="val 37"/>
                <a:gd name="f57" fmla="val 29"/>
                <a:gd name="f58" fmla="val 24"/>
                <a:gd name="f59" fmla="val 23"/>
                <a:gd name="f60" fmla="val 16"/>
                <a:gd name="f61" fmla="val 38"/>
                <a:gd name="f62" fmla="val 70"/>
                <a:gd name="f63" fmla="val 36"/>
                <a:gd name="f64" fmla="val 86"/>
                <a:gd name="f65" fmla="val 49"/>
                <a:gd name="f66" fmla="val 85"/>
                <a:gd name="f67" fmla="val 59"/>
                <a:gd name="f68" fmla="val 84"/>
                <a:gd name="f69" fmla="val 65"/>
                <a:gd name="f70" fmla="val 81"/>
                <a:gd name="f71" fmla="val 80"/>
                <a:gd name="f72" fmla="val 69"/>
                <a:gd name="f73" fmla="val 79"/>
                <a:gd name="f74" fmla="val 75"/>
                <a:gd name="f75" fmla="val 74"/>
                <a:gd name="f76" fmla="+- 0 0 -90"/>
                <a:gd name="f77" fmla="*/ f3 1 77"/>
                <a:gd name="f78" fmla="*/ f4 1 100"/>
                <a:gd name="f79" fmla="+- f7 0 f5"/>
                <a:gd name="f80" fmla="+- f6 0 f5"/>
                <a:gd name="f81" fmla="*/ f76 f0 1"/>
                <a:gd name="f82" fmla="*/ f80 1 77"/>
                <a:gd name="f83" fmla="*/ f79 1 100"/>
                <a:gd name="f84" fmla="*/ 77 f80 1"/>
                <a:gd name="f85" fmla="*/ 92 f79 1"/>
                <a:gd name="f86" fmla="*/ 62 f80 1"/>
                <a:gd name="f87" fmla="*/ 98 f79 1"/>
                <a:gd name="f88" fmla="*/ 46 f80 1"/>
                <a:gd name="f89" fmla="*/ 100 f79 1"/>
                <a:gd name="f90" fmla="*/ 27 f80 1"/>
                <a:gd name="f91" fmla="*/ 97 f79 1"/>
                <a:gd name="f92" fmla="*/ 13 f80 1"/>
                <a:gd name="f93" fmla="*/ 88 f79 1"/>
                <a:gd name="f94" fmla="*/ 3 f80 1"/>
                <a:gd name="f95" fmla="*/ 72 f79 1"/>
                <a:gd name="f96" fmla="*/ 0 f80 1"/>
                <a:gd name="f97" fmla="*/ 50 f79 1"/>
                <a:gd name="f98" fmla="*/ 12 f80 1"/>
                <a:gd name="f99" fmla="*/ 13 f79 1"/>
                <a:gd name="f100" fmla="*/ 0 f79 1"/>
                <a:gd name="f101" fmla="*/ 2 f79 1"/>
                <a:gd name="f102" fmla="*/ 8 f79 1"/>
                <a:gd name="f103" fmla="*/ 26 f79 1"/>
                <a:gd name="f104" fmla="*/ 76 f80 1"/>
                <a:gd name="f105" fmla="*/ 61 f80 1"/>
                <a:gd name="f106" fmla="*/ 17 f79 1"/>
                <a:gd name="f107" fmla="*/ 14 f79 1"/>
                <a:gd name="f108" fmla="*/ 24 f80 1"/>
                <a:gd name="f109" fmla="*/ 23 f79 1"/>
                <a:gd name="f110" fmla="*/ 16 f80 1"/>
                <a:gd name="f111" fmla="*/ 77 f79 1"/>
                <a:gd name="f112" fmla="*/ 86 f79 1"/>
                <a:gd name="f113" fmla="*/ 56 f80 1"/>
                <a:gd name="f114" fmla="*/ 85 f79 1"/>
                <a:gd name="f115" fmla="*/ 65 f80 1"/>
                <a:gd name="f116" fmla="*/ 81 f79 1"/>
                <a:gd name="f117" fmla="*/ 71 f80 1"/>
                <a:gd name="f118" fmla="*/ 78 f79 1"/>
                <a:gd name="f119" fmla="*/ 74 f79 1"/>
                <a:gd name="f120" fmla="*/ f81 1 f2"/>
                <a:gd name="f121" fmla="*/ f84 1 77"/>
                <a:gd name="f122" fmla="*/ f85 1 100"/>
                <a:gd name="f123" fmla="*/ f86 1 77"/>
                <a:gd name="f124" fmla="*/ f87 1 100"/>
                <a:gd name="f125" fmla="*/ f88 1 77"/>
                <a:gd name="f126" fmla="*/ f89 1 100"/>
                <a:gd name="f127" fmla="*/ f90 1 77"/>
                <a:gd name="f128" fmla="*/ f91 1 100"/>
                <a:gd name="f129" fmla="*/ f92 1 77"/>
                <a:gd name="f130" fmla="*/ f93 1 100"/>
                <a:gd name="f131" fmla="*/ f94 1 77"/>
                <a:gd name="f132" fmla="*/ f95 1 100"/>
                <a:gd name="f133" fmla="*/ f96 1 77"/>
                <a:gd name="f134" fmla="*/ f97 1 100"/>
                <a:gd name="f135" fmla="*/ f98 1 77"/>
                <a:gd name="f136" fmla="*/ f99 1 100"/>
                <a:gd name="f137" fmla="*/ f100 1 100"/>
                <a:gd name="f138" fmla="*/ f101 1 100"/>
                <a:gd name="f139" fmla="*/ f102 1 100"/>
                <a:gd name="f140" fmla="*/ f103 1 100"/>
                <a:gd name="f141" fmla="*/ f104 1 77"/>
                <a:gd name="f142" fmla="*/ f105 1 77"/>
                <a:gd name="f143" fmla="*/ f106 1 100"/>
                <a:gd name="f144" fmla="*/ f107 1 100"/>
                <a:gd name="f145" fmla="*/ f108 1 77"/>
                <a:gd name="f146" fmla="*/ f109 1 100"/>
                <a:gd name="f147" fmla="*/ f110 1 77"/>
                <a:gd name="f148" fmla="*/ f111 1 100"/>
                <a:gd name="f149" fmla="*/ f112 1 100"/>
                <a:gd name="f150" fmla="*/ f113 1 77"/>
                <a:gd name="f151" fmla="*/ f114 1 100"/>
                <a:gd name="f152" fmla="*/ f115 1 77"/>
                <a:gd name="f153" fmla="*/ f116 1 100"/>
                <a:gd name="f154" fmla="*/ f117 1 77"/>
                <a:gd name="f155" fmla="*/ f118 1 100"/>
                <a:gd name="f156" fmla="*/ f119 1 100"/>
                <a:gd name="f157" fmla="*/ 0 1 f82"/>
                <a:gd name="f158" fmla="*/ f6 1 f82"/>
                <a:gd name="f159" fmla="*/ 0 1 f83"/>
                <a:gd name="f160" fmla="*/ f7 1 f83"/>
                <a:gd name="f161" fmla="+- f120 0 f1"/>
                <a:gd name="f162" fmla="*/ f121 1 f82"/>
                <a:gd name="f163" fmla="*/ f122 1 f83"/>
                <a:gd name="f164" fmla="*/ f123 1 f82"/>
                <a:gd name="f165" fmla="*/ f124 1 f83"/>
                <a:gd name="f166" fmla="*/ f125 1 f82"/>
                <a:gd name="f167" fmla="*/ f126 1 f83"/>
                <a:gd name="f168" fmla="*/ f127 1 f82"/>
                <a:gd name="f169" fmla="*/ f128 1 f83"/>
                <a:gd name="f170" fmla="*/ f129 1 f82"/>
                <a:gd name="f171" fmla="*/ f130 1 f83"/>
                <a:gd name="f172" fmla="*/ f131 1 f82"/>
                <a:gd name="f173" fmla="*/ f132 1 f83"/>
                <a:gd name="f174" fmla="*/ f133 1 f82"/>
                <a:gd name="f175" fmla="*/ f134 1 f83"/>
                <a:gd name="f176" fmla="*/ f135 1 f82"/>
                <a:gd name="f177" fmla="*/ f136 1 f83"/>
                <a:gd name="f178" fmla="*/ f137 1 f83"/>
                <a:gd name="f179" fmla="*/ f138 1 f83"/>
                <a:gd name="f180" fmla="*/ f139 1 f83"/>
                <a:gd name="f181" fmla="*/ f140 1 f83"/>
                <a:gd name="f182" fmla="*/ f141 1 f82"/>
                <a:gd name="f183" fmla="*/ f142 1 f82"/>
                <a:gd name="f184" fmla="*/ f143 1 f83"/>
                <a:gd name="f185" fmla="*/ f144 1 f83"/>
                <a:gd name="f186" fmla="*/ f145 1 f82"/>
                <a:gd name="f187" fmla="*/ f146 1 f83"/>
                <a:gd name="f188" fmla="*/ f147 1 f82"/>
                <a:gd name="f189" fmla="*/ f148 1 f83"/>
                <a:gd name="f190" fmla="*/ f149 1 f83"/>
                <a:gd name="f191" fmla="*/ f150 1 f82"/>
                <a:gd name="f192" fmla="*/ f151 1 f83"/>
                <a:gd name="f193" fmla="*/ f152 1 f82"/>
                <a:gd name="f194" fmla="*/ f153 1 f83"/>
                <a:gd name="f195" fmla="*/ f154 1 f82"/>
                <a:gd name="f196" fmla="*/ f155 1 f83"/>
                <a:gd name="f197" fmla="*/ f156 1 f83"/>
                <a:gd name="f198" fmla="*/ f157 f77 1"/>
                <a:gd name="f199" fmla="*/ f158 f77 1"/>
                <a:gd name="f200" fmla="*/ f160 f78 1"/>
                <a:gd name="f201" fmla="*/ f159 f78 1"/>
                <a:gd name="f202" fmla="*/ f162 f77 1"/>
                <a:gd name="f203" fmla="*/ f163 f78 1"/>
                <a:gd name="f204" fmla="*/ f164 f77 1"/>
                <a:gd name="f205" fmla="*/ f165 f78 1"/>
                <a:gd name="f206" fmla="*/ f166 f77 1"/>
                <a:gd name="f207" fmla="*/ f167 f78 1"/>
                <a:gd name="f208" fmla="*/ f168 f77 1"/>
                <a:gd name="f209" fmla="*/ f169 f78 1"/>
                <a:gd name="f210" fmla="*/ f170 f77 1"/>
                <a:gd name="f211" fmla="*/ f171 f78 1"/>
                <a:gd name="f212" fmla="*/ f172 f77 1"/>
                <a:gd name="f213" fmla="*/ f173 f78 1"/>
                <a:gd name="f214" fmla="*/ f174 f77 1"/>
                <a:gd name="f215" fmla="*/ f175 f78 1"/>
                <a:gd name="f216" fmla="*/ f176 f77 1"/>
                <a:gd name="f217" fmla="*/ f177 f78 1"/>
                <a:gd name="f218" fmla="*/ f178 f78 1"/>
                <a:gd name="f219" fmla="*/ f179 f78 1"/>
                <a:gd name="f220" fmla="*/ f180 f78 1"/>
                <a:gd name="f221" fmla="*/ f181 f78 1"/>
                <a:gd name="f222" fmla="*/ f182 f77 1"/>
                <a:gd name="f223" fmla="*/ f183 f77 1"/>
                <a:gd name="f224" fmla="*/ f184 f78 1"/>
                <a:gd name="f225" fmla="*/ f185 f78 1"/>
                <a:gd name="f226" fmla="*/ f186 f77 1"/>
                <a:gd name="f227" fmla="*/ f187 f78 1"/>
                <a:gd name="f228" fmla="*/ f188 f77 1"/>
                <a:gd name="f229" fmla="*/ f189 f78 1"/>
                <a:gd name="f230" fmla="*/ f190 f78 1"/>
                <a:gd name="f231" fmla="*/ f191 f77 1"/>
                <a:gd name="f232" fmla="*/ f192 f78 1"/>
                <a:gd name="f233" fmla="*/ f193 f77 1"/>
                <a:gd name="f234" fmla="*/ f194 f78 1"/>
                <a:gd name="f235" fmla="*/ f195 f77 1"/>
                <a:gd name="f236" fmla="*/ f196 f78 1"/>
                <a:gd name="f237" fmla="*/ f197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2" y="f203"/>
                </a:cxn>
                <a:cxn ang="f161">
                  <a:pos x="f204" y="f205"/>
                </a:cxn>
                <a:cxn ang="f161">
                  <a:pos x="f206" y="f207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06" y="f218"/>
                </a:cxn>
                <a:cxn ang="f161">
                  <a:pos x="f204" y="f219"/>
                </a:cxn>
                <a:cxn ang="f161">
                  <a:pos x="f202" y="f220"/>
                </a:cxn>
                <a:cxn ang="f161">
                  <a:pos x="f202" y="f221"/>
                </a:cxn>
                <a:cxn ang="f161">
                  <a:pos x="f222" y="f221"/>
                </a:cxn>
                <a:cxn ang="f161">
                  <a:pos x="f223" y="f224"/>
                </a:cxn>
                <a:cxn ang="f161">
                  <a:pos x="f206" y="f225"/>
                </a:cxn>
                <a:cxn ang="f161">
                  <a:pos x="f226" y="f227"/>
                </a:cxn>
                <a:cxn ang="f161">
                  <a:pos x="f228" y="f215"/>
                </a:cxn>
                <a:cxn ang="f161">
                  <a:pos x="f226" y="f229"/>
                </a:cxn>
                <a:cxn ang="f161">
                  <a:pos x="f206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22" y="f237"/>
                </a:cxn>
                <a:cxn ang="f161">
                  <a:pos x="f202" y="f237"/>
                </a:cxn>
                <a:cxn ang="f161">
                  <a:pos x="f202" y="f203"/>
                </a:cxn>
              </a:cxnLst>
              <a:rect l="f198" t="f201" r="f199" b="f200"/>
              <a:pathLst>
                <a:path w="77" h="100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29"/>
                    <a:pt x="f30" y="f31"/>
                    <a:pt x="f32" y="f9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23"/>
                    <a:pt x="f39" y="f26"/>
                  </a:cubicBezTo>
                  <a:cubicBezTo>
                    <a:pt x="f40" y="f38"/>
                    <a:pt x="f41" y="f5"/>
                    <a:pt x="f18" y="f5"/>
                  </a:cubicBezTo>
                  <a:cubicBezTo>
                    <a:pt x="f17" y="f5"/>
                    <a:pt x="f15" y="f33"/>
                    <a:pt x="f13" y="f42"/>
                  </a:cubicBezTo>
                  <a:cubicBezTo>
                    <a:pt x="f43" y="f38"/>
                    <a:pt x="f44" y="f45"/>
                    <a:pt x="f6" y="f46"/>
                  </a:cubicBezTo>
                  <a:lnTo>
                    <a:pt x="f6" y="f47"/>
                  </a:lnTo>
                  <a:lnTo>
                    <a:pt x="f48" y="f47"/>
                  </a:lnTo>
                  <a:cubicBezTo>
                    <a:pt x="f49" y="f23"/>
                    <a:pt x="f34" y="f50"/>
                    <a:pt x="f51" y="f25"/>
                  </a:cubicBezTo>
                  <a:cubicBezTo>
                    <a:pt x="f52" y="f53"/>
                    <a:pt x="f54" y="f55"/>
                    <a:pt x="f18" y="f55"/>
                  </a:cubicBezTo>
                  <a:cubicBezTo>
                    <a:pt x="f56" y="f55"/>
                    <a:pt x="f57" y="f25"/>
                    <a:pt x="f58" y="f59"/>
                  </a:cubicBezTo>
                  <a:cubicBezTo>
                    <a:pt x="f50" y="f57"/>
                    <a:pt x="f60" y="f61"/>
                    <a:pt x="f60" y="f36"/>
                  </a:cubicBezTo>
                  <a:cubicBezTo>
                    <a:pt x="f60" y="f13"/>
                    <a:pt x="f50" y="f62"/>
                    <a:pt x="f58" y="f6"/>
                  </a:cubicBezTo>
                  <a:cubicBezTo>
                    <a:pt x="f57" y="f29"/>
                    <a:pt x="f63" y="f64"/>
                    <a:pt x="f18" y="f64"/>
                  </a:cubicBezTo>
                  <a:cubicBezTo>
                    <a:pt x="f65" y="f64"/>
                    <a:pt x="f17" y="f66"/>
                    <a:pt x="f52" y="f66"/>
                  </a:cubicBezTo>
                  <a:cubicBezTo>
                    <a:pt x="f67" y="f68"/>
                    <a:pt x="f13" y="f29"/>
                    <a:pt x="f69" y="f70"/>
                  </a:cubicBezTo>
                  <a:cubicBezTo>
                    <a:pt x="f11" y="f71"/>
                    <a:pt x="f72" y="f73"/>
                    <a:pt x="f49" y="f31"/>
                  </a:cubicBezTo>
                  <a:cubicBezTo>
                    <a:pt x="f44" y="f48"/>
                    <a:pt x="f74" y="f74"/>
                    <a:pt x="f48" y="f75"/>
                  </a:cubicBezTo>
                  <a:lnTo>
                    <a:pt x="f6" y="f7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413"/>
            <p:cNvSpPr/>
            <p:nvPr/>
          </p:nvSpPr>
          <p:spPr>
            <a:xfrm>
              <a:off x="1943648" y="4029193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133"/>
                <a:gd name="f8" fmla="val 63"/>
                <a:gd name="f9" fmla="val 78"/>
                <a:gd name="f10" fmla="val 74"/>
                <a:gd name="f11" fmla="val 70"/>
                <a:gd name="f12" fmla="val 66"/>
                <a:gd name="f13" fmla="val 62"/>
                <a:gd name="f14" fmla="val 61"/>
                <a:gd name="f15" fmla="val 59"/>
                <a:gd name="f16" fmla="val 60"/>
                <a:gd name="f17" fmla="val 57"/>
                <a:gd name="f18" fmla="val 58"/>
                <a:gd name="f19" fmla="val 55"/>
                <a:gd name="f20" fmla="val 56"/>
                <a:gd name="f21" fmla="val 53"/>
                <a:gd name="f22" fmla="val 54"/>
                <a:gd name="f23" fmla="val 52"/>
                <a:gd name="f24" fmla="val 51"/>
                <a:gd name="f25" fmla="val 50"/>
                <a:gd name="f26" fmla="val 48"/>
                <a:gd name="f27" fmla="val 43"/>
                <a:gd name="f28" fmla="val 39"/>
                <a:gd name="f29" fmla="val 34"/>
                <a:gd name="f30" fmla="val 30"/>
                <a:gd name="f31" fmla="val 25"/>
                <a:gd name="f32" fmla="val 20"/>
                <a:gd name="f33" fmla="val 16"/>
                <a:gd name="f34" fmla="val 21"/>
                <a:gd name="f35" fmla="val 44"/>
                <a:gd name="f36" fmla="val 26"/>
                <a:gd name="f37" fmla="val 40"/>
                <a:gd name="f38" fmla="val 31"/>
                <a:gd name="f39" fmla="val 38"/>
                <a:gd name="f40" fmla="val 37"/>
                <a:gd name="f41" fmla="val 36"/>
                <a:gd name="f42" fmla="val 42"/>
                <a:gd name="f43" fmla="val 35"/>
                <a:gd name="f44" fmla="val 71"/>
                <a:gd name="f45" fmla="val 77"/>
                <a:gd name="f46" fmla="+- 0 0 -90"/>
                <a:gd name="f47" fmla="*/ f3 1 79"/>
                <a:gd name="f48" fmla="*/ f4 1 133"/>
                <a:gd name="f49" fmla="+- f7 0 f5"/>
                <a:gd name="f50" fmla="+- f6 0 f5"/>
                <a:gd name="f51" fmla="*/ f46 f0 1"/>
                <a:gd name="f52" fmla="*/ f50 1 79"/>
                <a:gd name="f53" fmla="*/ f49 1 133"/>
                <a:gd name="f54" fmla="*/ 79 f50 1"/>
                <a:gd name="f55" fmla="*/ 133 f49 1"/>
                <a:gd name="f56" fmla="*/ 63 f50 1"/>
                <a:gd name="f57" fmla="*/ 78 f49 1"/>
                <a:gd name="f58" fmla="*/ 66 f49 1"/>
                <a:gd name="f59" fmla="*/ 60 f50 1"/>
                <a:gd name="f60" fmla="*/ 57 f49 1"/>
                <a:gd name="f61" fmla="*/ 54 f50 1"/>
                <a:gd name="f62" fmla="*/ 52 f49 1"/>
                <a:gd name="f63" fmla="*/ 43 f50 1"/>
                <a:gd name="f64" fmla="*/ 50 f49 1"/>
                <a:gd name="f65" fmla="*/ 30 f50 1"/>
                <a:gd name="f66" fmla="*/ 53 f49 1"/>
                <a:gd name="f67" fmla="*/ 16 f50 1"/>
                <a:gd name="f68" fmla="*/ 61 f49 1"/>
                <a:gd name="f69" fmla="*/ 0 f50 1"/>
                <a:gd name="f70" fmla="*/ 0 f49 1"/>
                <a:gd name="f71" fmla="*/ 48 f49 1"/>
                <a:gd name="f72" fmla="*/ 31 f50 1"/>
                <a:gd name="f73" fmla="*/ 38 f49 1"/>
                <a:gd name="f74" fmla="*/ 48 f50 1"/>
                <a:gd name="f75" fmla="*/ 35 f49 1"/>
                <a:gd name="f76" fmla="*/ 71 f50 1"/>
                <a:gd name="f77" fmla="*/ 44 f49 1"/>
                <a:gd name="f78" fmla="*/ 71 f49 1"/>
                <a:gd name="f79" fmla="*/ f51 1 f2"/>
                <a:gd name="f80" fmla="*/ f54 1 79"/>
                <a:gd name="f81" fmla="*/ f55 1 133"/>
                <a:gd name="f82" fmla="*/ f56 1 79"/>
                <a:gd name="f83" fmla="*/ f57 1 133"/>
                <a:gd name="f84" fmla="*/ f58 1 133"/>
                <a:gd name="f85" fmla="*/ f59 1 79"/>
                <a:gd name="f86" fmla="*/ f60 1 133"/>
                <a:gd name="f87" fmla="*/ f61 1 79"/>
                <a:gd name="f88" fmla="*/ f62 1 133"/>
                <a:gd name="f89" fmla="*/ f63 1 79"/>
                <a:gd name="f90" fmla="*/ f64 1 133"/>
                <a:gd name="f91" fmla="*/ f65 1 79"/>
                <a:gd name="f92" fmla="*/ f66 1 133"/>
                <a:gd name="f93" fmla="*/ f67 1 79"/>
                <a:gd name="f94" fmla="*/ f68 1 133"/>
                <a:gd name="f95" fmla="*/ f69 1 79"/>
                <a:gd name="f96" fmla="*/ f70 1 133"/>
                <a:gd name="f97" fmla="*/ f71 1 133"/>
                <a:gd name="f98" fmla="*/ f72 1 79"/>
                <a:gd name="f99" fmla="*/ f73 1 133"/>
                <a:gd name="f100" fmla="*/ f74 1 79"/>
                <a:gd name="f101" fmla="*/ f75 1 133"/>
                <a:gd name="f102" fmla="*/ f76 1 79"/>
                <a:gd name="f103" fmla="*/ f77 1 133"/>
                <a:gd name="f104" fmla="*/ f78 1 133"/>
                <a:gd name="f105" fmla="*/ 0 1 f52"/>
                <a:gd name="f106" fmla="*/ f6 1 f52"/>
                <a:gd name="f107" fmla="*/ 0 1 f53"/>
                <a:gd name="f108" fmla="*/ f7 1 f53"/>
                <a:gd name="f109" fmla="+- f79 0 f1"/>
                <a:gd name="f110" fmla="*/ f80 1 f52"/>
                <a:gd name="f111" fmla="*/ f81 1 f53"/>
                <a:gd name="f112" fmla="*/ f82 1 f52"/>
                <a:gd name="f113" fmla="*/ f83 1 f53"/>
                <a:gd name="f114" fmla="*/ f84 1 f53"/>
                <a:gd name="f115" fmla="*/ f85 1 f52"/>
                <a:gd name="f116" fmla="*/ f86 1 f53"/>
                <a:gd name="f117" fmla="*/ f87 1 f52"/>
                <a:gd name="f118" fmla="*/ f88 1 f53"/>
                <a:gd name="f119" fmla="*/ f89 1 f52"/>
                <a:gd name="f120" fmla="*/ f90 1 f53"/>
                <a:gd name="f121" fmla="*/ f91 1 f52"/>
                <a:gd name="f122" fmla="*/ f92 1 f53"/>
                <a:gd name="f123" fmla="*/ f93 1 f52"/>
                <a:gd name="f124" fmla="*/ f94 1 f53"/>
                <a:gd name="f125" fmla="*/ f95 1 f52"/>
                <a:gd name="f126" fmla="*/ f96 1 f53"/>
                <a:gd name="f127" fmla="*/ f97 1 f53"/>
                <a:gd name="f128" fmla="*/ f98 1 f52"/>
                <a:gd name="f129" fmla="*/ f99 1 f53"/>
                <a:gd name="f130" fmla="*/ f100 1 f52"/>
                <a:gd name="f131" fmla="*/ f101 1 f53"/>
                <a:gd name="f132" fmla="*/ f102 1 f52"/>
                <a:gd name="f133" fmla="*/ f103 1 f53"/>
                <a:gd name="f134" fmla="*/ f104 1 f53"/>
                <a:gd name="f135" fmla="*/ f105 f47 1"/>
                <a:gd name="f136" fmla="*/ f106 f47 1"/>
                <a:gd name="f137" fmla="*/ f108 f48 1"/>
                <a:gd name="f138" fmla="*/ f107 f48 1"/>
                <a:gd name="f139" fmla="*/ f110 f47 1"/>
                <a:gd name="f140" fmla="*/ f111 f48 1"/>
                <a:gd name="f141" fmla="*/ f112 f47 1"/>
                <a:gd name="f142" fmla="*/ f113 f48 1"/>
                <a:gd name="f143" fmla="*/ f114 f48 1"/>
                <a:gd name="f144" fmla="*/ f115 f47 1"/>
                <a:gd name="f145" fmla="*/ f116 f48 1"/>
                <a:gd name="f146" fmla="*/ f117 f47 1"/>
                <a:gd name="f147" fmla="*/ f118 f48 1"/>
                <a:gd name="f148" fmla="*/ f119 f47 1"/>
                <a:gd name="f149" fmla="*/ f120 f48 1"/>
                <a:gd name="f150" fmla="*/ f121 f47 1"/>
                <a:gd name="f151" fmla="*/ f122 f48 1"/>
                <a:gd name="f152" fmla="*/ f123 f47 1"/>
                <a:gd name="f153" fmla="*/ f124 f48 1"/>
                <a:gd name="f154" fmla="*/ f125 f47 1"/>
                <a:gd name="f155" fmla="*/ f126 f48 1"/>
                <a:gd name="f156" fmla="*/ f127 f48 1"/>
                <a:gd name="f157" fmla="*/ f128 f47 1"/>
                <a:gd name="f158" fmla="*/ f129 f48 1"/>
                <a:gd name="f159" fmla="*/ f130 f47 1"/>
                <a:gd name="f160" fmla="*/ f131 f48 1"/>
                <a:gd name="f161" fmla="*/ f132 f47 1"/>
                <a:gd name="f162" fmla="*/ f133 f48 1"/>
                <a:gd name="f163" fmla="*/ f134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9" y="f140"/>
                </a:cxn>
                <a:cxn ang="f109">
                  <a:pos x="f141" y="f140"/>
                </a:cxn>
                <a:cxn ang="f109">
                  <a:pos x="f141" y="f142"/>
                </a:cxn>
                <a:cxn ang="f109">
                  <a:pos x="f141" y="f143"/>
                </a:cxn>
                <a:cxn ang="f109">
                  <a:pos x="f144" y="f145"/>
                </a:cxn>
                <a:cxn ang="f109">
                  <a:pos x="f146" y="f147"/>
                </a:cxn>
                <a:cxn ang="f109">
                  <a:pos x="f148" y="f149"/>
                </a:cxn>
                <a:cxn ang="f109">
                  <a:pos x="f150" y="f151"/>
                </a:cxn>
                <a:cxn ang="f109">
                  <a:pos x="f152" y="f153"/>
                </a:cxn>
                <a:cxn ang="f109">
                  <a:pos x="f152" y="f140"/>
                </a:cxn>
                <a:cxn ang="f109">
                  <a:pos x="f154" y="f140"/>
                </a:cxn>
                <a:cxn ang="f109">
                  <a:pos x="f154" y="f155"/>
                </a:cxn>
                <a:cxn ang="f109">
                  <a:pos x="f152" y="f155"/>
                </a:cxn>
                <a:cxn ang="f109">
                  <a:pos x="f152" y="f156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61" y="f162"/>
                </a:cxn>
                <a:cxn ang="f109">
                  <a:pos x="f139" y="f163"/>
                </a:cxn>
                <a:cxn ang="f109">
                  <a:pos x="f139" y="f140"/>
                </a:cxn>
              </a:cxnLst>
              <a:rect l="f135" t="f138" r="f136" b="f137"/>
              <a:pathLst>
                <a:path w="79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5"/>
                    <a:pt x="f27" y="f25"/>
                  </a:cubicBezTo>
                  <a:cubicBezTo>
                    <a:pt x="f28" y="f25"/>
                    <a:pt x="f29" y="f24"/>
                    <a:pt x="f30" y="f21"/>
                  </a:cubicBezTo>
                  <a:cubicBezTo>
                    <a:pt x="f31" y="f19"/>
                    <a:pt x="f32" y="f18"/>
                    <a:pt x="f33" y="f14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6"/>
                  </a:ln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26" y="f43"/>
                  </a:cubicBezTo>
                  <a:cubicBezTo>
                    <a:pt x="f18" y="f43"/>
                    <a:pt x="f12" y="f39"/>
                    <a:pt x="f44" y="f35"/>
                  </a:cubicBezTo>
                  <a:cubicBezTo>
                    <a:pt x="f45" y="f25"/>
                    <a:pt x="f6" y="f15"/>
                    <a:pt x="f6" y="f44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414"/>
            <p:cNvSpPr/>
            <p:nvPr/>
          </p:nvSpPr>
          <p:spPr>
            <a:xfrm>
              <a:off x="2078394" y="4041437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3"/>
                <a:gd name="f16" fmla="val 41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99"/>
                <a:gd name="f32" fmla="val 28"/>
                <a:gd name="f33" fmla="val 101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45"/>
                <a:gd name="f45" fmla="val 53"/>
                <a:gd name="f46" fmla="val 56"/>
                <a:gd name="f47" fmla="val 58"/>
                <a:gd name="f48" fmla="val 59"/>
                <a:gd name="f49" fmla="val 107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8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0 f53 1"/>
                <a:gd name="f81" fmla="*/ 53 f54 1"/>
                <a:gd name="f82" fmla="*/ 59 f54 1"/>
                <a:gd name="f83" fmla="*/ 107 f53 1"/>
                <a:gd name="f84" fmla="*/ f55 1 f2"/>
                <a:gd name="f85" fmla="*/ f58 1 60"/>
                <a:gd name="f86" fmla="*/ f59 1 125"/>
                <a:gd name="f87" fmla="*/ f60 1 60"/>
                <a:gd name="f88" fmla="*/ f61 1 125"/>
                <a:gd name="f89" fmla="*/ f62 1 60"/>
                <a:gd name="f90" fmla="*/ f63 1 125"/>
                <a:gd name="f91" fmla="*/ f64 1 60"/>
                <a:gd name="f92" fmla="*/ f65 1 125"/>
                <a:gd name="f93" fmla="*/ f66 1 60"/>
                <a:gd name="f94" fmla="*/ f67 1 125"/>
                <a:gd name="f95" fmla="*/ f68 1 125"/>
                <a:gd name="f96" fmla="*/ f69 1 60"/>
                <a:gd name="f97" fmla="*/ f70 1 125"/>
                <a:gd name="f98" fmla="*/ f71 1 125"/>
                <a:gd name="f99" fmla="*/ f72 1 60"/>
                <a:gd name="f100" fmla="*/ f73 1 125"/>
                <a:gd name="f101" fmla="*/ f74 1 125"/>
                <a:gd name="f102" fmla="*/ f75 1 60"/>
                <a:gd name="f103" fmla="*/ f76 1 125"/>
                <a:gd name="f104" fmla="*/ f77 1 60"/>
                <a:gd name="f105" fmla="*/ f78 1 125"/>
                <a:gd name="f106" fmla="*/ f79 1 60"/>
                <a:gd name="f107" fmla="*/ f80 1 125"/>
                <a:gd name="f108" fmla="*/ f81 1 60"/>
                <a:gd name="f109" fmla="*/ f82 1 60"/>
                <a:gd name="f110" fmla="*/ f83 1 125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7"/>
                <a:gd name="f127" fmla="*/ f96 1 f56"/>
                <a:gd name="f128" fmla="*/ f97 1 f57"/>
                <a:gd name="f129" fmla="*/ f98 1 f57"/>
                <a:gd name="f130" fmla="*/ f99 1 f56"/>
                <a:gd name="f131" fmla="*/ f100 1 f57"/>
                <a:gd name="f132" fmla="*/ f101 1 f57"/>
                <a:gd name="f133" fmla="*/ f102 1 f56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6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2 1"/>
                <a:gd name="f157" fmla="*/ f127 f51 1"/>
                <a:gd name="f158" fmla="*/ f128 f52 1"/>
                <a:gd name="f159" fmla="*/ f129 f52 1"/>
                <a:gd name="f160" fmla="*/ f130 f51 1"/>
                <a:gd name="f161" fmla="*/ f131 f52 1"/>
                <a:gd name="f162" fmla="*/ f132 f52 1"/>
                <a:gd name="f163" fmla="*/ f133 f51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1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4" y="f156"/>
                </a:cxn>
                <a:cxn ang="f115">
                  <a:pos x="f157" y="f156"/>
                </a:cxn>
                <a:cxn ang="f115">
                  <a:pos x="f157" y="f158"/>
                </a:cxn>
                <a:cxn ang="f115">
                  <a:pos x="f154" y="f158"/>
                </a:cxn>
                <a:cxn ang="f115">
                  <a:pos x="f154" y="f159"/>
                </a:cxn>
                <a:cxn ang="f115">
                  <a:pos x="f160" y="f159"/>
                </a:cxn>
                <a:cxn ang="f115">
                  <a:pos x="f160" y="f158"/>
                </a:cxn>
                <a:cxn ang="f115">
                  <a:pos x="f146" y="f158"/>
                </a:cxn>
                <a:cxn ang="f115">
                  <a:pos x="f146" y="f156"/>
                </a:cxn>
                <a:cxn ang="f115">
                  <a:pos x="f160" y="f156"/>
                </a:cxn>
                <a:cxn ang="f115">
                  <a:pos x="f160" y="f161"/>
                </a:cxn>
                <a:cxn ang="f115">
                  <a:pos x="f160" y="f162"/>
                </a:cxn>
                <a:cxn ang="f115">
                  <a:pos x="f163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66"/>
                </a:cxn>
                <a:cxn ang="f115">
                  <a:pos x="f170" y="f171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26" y="f31"/>
                    <a:pt x="f32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2"/>
                    <a:pt x="f44" y="f42"/>
                  </a:cubicBezTo>
                  <a:cubicBezTo>
                    <a:pt x="f14" y="f42"/>
                    <a:pt x="f12" y="f42"/>
                    <a:pt x="f45" y="f40"/>
                  </a:cubicBezTo>
                  <a:cubicBezTo>
                    <a:pt x="f46" y="f40"/>
                    <a:pt x="f47" y="f38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415"/>
            <p:cNvSpPr/>
            <p:nvPr/>
          </p:nvSpPr>
          <p:spPr>
            <a:xfrm>
              <a:off x="2184547" y="4078187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4"/>
                <a:gd name="f10" fmla="val 85"/>
                <a:gd name="f11" fmla="val 58"/>
                <a:gd name="f12" fmla="val 89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3"/>
                <a:gd name="f25" fmla="val 83"/>
                <a:gd name="f26" fmla="val 74"/>
                <a:gd name="f27" fmla="val 62"/>
                <a:gd name="f28" fmla="val 16"/>
                <a:gd name="f29" fmla="val 55"/>
                <a:gd name="f30" fmla="val 59"/>
                <a:gd name="f31" fmla="val 17"/>
                <a:gd name="f32" fmla="val 67"/>
                <a:gd name="f33" fmla="val 70"/>
                <a:gd name="f34" fmla="val 18"/>
                <a:gd name="f35" fmla="val 73"/>
                <a:gd name="f36" fmla="val 19"/>
                <a:gd name="f37" fmla="val 76"/>
                <a:gd name="f38" fmla="val 21"/>
                <a:gd name="f39" fmla="val 78"/>
                <a:gd name="f40" fmla="val 23"/>
                <a:gd name="f41" fmla="val 25"/>
                <a:gd name="f42" fmla="val 81"/>
                <a:gd name="f43" fmla="val 28"/>
                <a:gd name="f44" fmla="val 82"/>
                <a:gd name="f45" fmla="val 31"/>
                <a:gd name="f46" fmla="val 36"/>
                <a:gd name="f47" fmla="val 40"/>
                <a:gd name="f48" fmla="val 45"/>
                <a:gd name="f49" fmla="val 50"/>
                <a:gd name="f50" fmla="val 75"/>
                <a:gd name="f51" fmla="val 72"/>
                <a:gd name="f52" fmla="+- 0 0 -90"/>
                <a:gd name="f53" fmla="*/ f3 1 80"/>
                <a:gd name="f54" fmla="*/ f4 1 98"/>
                <a:gd name="f55" fmla="+- f7 0 f5"/>
                <a:gd name="f56" fmla="+- f6 0 f5"/>
                <a:gd name="f57" fmla="*/ f52 f0 1"/>
                <a:gd name="f58" fmla="*/ f56 1 80"/>
                <a:gd name="f59" fmla="*/ f55 1 98"/>
                <a:gd name="f60" fmla="*/ 80 f56 1"/>
                <a:gd name="f61" fmla="*/ 96 f55 1"/>
                <a:gd name="f62" fmla="*/ 64 f56 1"/>
                <a:gd name="f63" fmla="*/ 85 f55 1"/>
                <a:gd name="f64" fmla="*/ 48 f56 1"/>
                <a:gd name="f65" fmla="*/ 95 f55 1"/>
                <a:gd name="f66" fmla="*/ 32 f56 1"/>
                <a:gd name="f67" fmla="*/ 98 f55 1"/>
                <a:gd name="f68" fmla="*/ 8 f56 1"/>
                <a:gd name="f69" fmla="*/ 89 f55 1"/>
                <a:gd name="f70" fmla="*/ 0 f56 1"/>
                <a:gd name="f71" fmla="*/ 62 f55 1"/>
                <a:gd name="f72" fmla="*/ 0 f55 1"/>
                <a:gd name="f73" fmla="*/ 16 f56 1"/>
                <a:gd name="f74" fmla="*/ 55 f55 1"/>
                <a:gd name="f75" fmla="*/ 17 f56 1"/>
                <a:gd name="f76" fmla="*/ 67 f55 1"/>
                <a:gd name="f77" fmla="*/ 19 f56 1"/>
                <a:gd name="f78" fmla="*/ 76 f55 1"/>
                <a:gd name="f79" fmla="*/ 25 f56 1"/>
                <a:gd name="f80" fmla="*/ 81 f55 1"/>
                <a:gd name="f81" fmla="*/ 36 f56 1"/>
                <a:gd name="f82" fmla="*/ 83 f55 1"/>
                <a:gd name="f83" fmla="*/ 50 f56 1"/>
                <a:gd name="f84" fmla="*/ 80 f55 1"/>
                <a:gd name="f85" fmla="*/ 72 f55 1"/>
                <a:gd name="f86" fmla="*/ f57 1 f2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80"/>
                <a:gd name="f111" fmla="*/ f84 1 98"/>
                <a:gd name="f112" fmla="*/ f85 1 98"/>
                <a:gd name="f113" fmla="*/ 0 1 f58"/>
                <a:gd name="f114" fmla="*/ f6 1 f58"/>
                <a:gd name="f115" fmla="*/ 0 1 f59"/>
                <a:gd name="f116" fmla="*/ f7 1 f59"/>
                <a:gd name="f117" fmla="+- f86 0 f1"/>
                <a:gd name="f118" fmla="*/ f87 1 f58"/>
                <a:gd name="f119" fmla="*/ f88 1 f59"/>
                <a:gd name="f120" fmla="*/ f89 1 f58"/>
                <a:gd name="f121" fmla="*/ f90 1 f59"/>
                <a:gd name="f122" fmla="*/ f91 1 f58"/>
                <a:gd name="f123" fmla="*/ f92 1 f59"/>
                <a:gd name="f124" fmla="*/ f93 1 f58"/>
                <a:gd name="f125" fmla="*/ f94 1 f59"/>
                <a:gd name="f126" fmla="*/ f95 1 f58"/>
                <a:gd name="f127" fmla="*/ f96 1 f59"/>
                <a:gd name="f128" fmla="*/ f97 1 f58"/>
                <a:gd name="f129" fmla="*/ f98 1 f59"/>
                <a:gd name="f130" fmla="*/ f99 1 f59"/>
                <a:gd name="f131" fmla="*/ f100 1 f58"/>
                <a:gd name="f132" fmla="*/ f101 1 f59"/>
                <a:gd name="f133" fmla="*/ f102 1 f58"/>
                <a:gd name="f134" fmla="*/ f103 1 f59"/>
                <a:gd name="f135" fmla="*/ f104 1 f58"/>
                <a:gd name="f136" fmla="*/ f105 1 f59"/>
                <a:gd name="f137" fmla="*/ f106 1 f58"/>
                <a:gd name="f138" fmla="*/ f107 1 f59"/>
                <a:gd name="f139" fmla="*/ f108 1 f58"/>
                <a:gd name="f140" fmla="*/ f109 1 f59"/>
                <a:gd name="f141" fmla="*/ f110 1 f58"/>
                <a:gd name="f142" fmla="*/ f111 1 f59"/>
                <a:gd name="f143" fmla="*/ f112 1 f59"/>
                <a:gd name="f144" fmla="*/ f113 f53 1"/>
                <a:gd name="f145" fmla="*/ f114 f53 1"/>
                <a:gd name="f146" fmla="*/ f116 f54 1"/>
                <a:gd name="f147" fmla="*/ f115 f54 1"/>
                <a:gd name="f148" fmla="*/ f118 f53 1"/>
                <a:gd name="f149" fmla="*/ f119 f54 1"/>
                <a:gd name="f150" fmla="*/ f120 f53 1"/>
                <a:gd name="f151" fmla="*/ f121 f54 1"/>
                <a:gd name="f152" fmla="*/ f122 f53 1"/>
                <a:gd name="f153" fmla="*/ f123 f54 1"/>
                <a:gd name="f154" fmla="*/ f124 f53 1"/>
                <a:gd name="f155" fmla="*/ f125 f54 1"/>
                <a:gd name="f156" fmla="*/ f126 f53 1"/>
                <a:gd name="f157" fmla="*/ f127 f54 1"/>
                <a:gd name="f158" fmla="*/ f128 f53 1"/>
                <a:gd name="f159" fmla="*/ f129 f54 1"/>
                <a:gd name="f160" fmla="*/ f130 f54 1"/>
                <a:gd name="f161" fmla="*/ f131 f53 1"/>
                <a:gd name="f162" fmla="*/ f132 f54 1"/>
                <a:gd name="f163" fmla="*/ f133 f53 1"/>
                <a:gd name="f164" fmla="*/ f134 f54 1"/>
                <a:gd name="f165" fmla="*/ f135 f53 1"/>
                <a:gd name="f166" fmla="*/ f136 f54 1"/>
                <a:gd name="f167" fmla="*/ f137 f53 1"/>
                <a:gd name="f168" fmla="*/ f138 f54 1"/>
                <a:gd name="f169" fmla="*/ f139 f53 1"/>
                <a:gd name="f170" fmla="*/ f140 f54 1"/>
                <a:gd name="f171" fmla="*/ f141 f53 1"/>
                <a:gd name="f172" fmla="*/ f142 f54 1"/>
                <a:gd name="f173" fmla="*/ f143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8" y="f149"/>
                </a:cxn>
                <a:cxn ang="f117">
                  <a:pos x="f150" y="f149"/>
                </a:cxn>
                <a:cxn ang="f117">
                  <a:pos x="f150" y="f151"/>
                </a:cxn>
                <a:cxn ang="f117">
                  <a:pos x="f152" y="f153"/>
                </a:cxn>
                <a:cxn ang="f117">
                  <a:pos x="f154" y="f155"/>
                </a:cxn>
                <a:cxn ang="f117">
                  <a:pos x="f156" y="f157"/>
                </a:cxn>
                <a:cxn ang="f117">
                  <a:pos x="f158" y="f159"/>
                </a:cxn>
                <a:cxn ang="f117">
                  <a:pos x="f158" y="f160"/>
                </a:cxn>
                <a:cxn ang="f117">
                  <a:pos x="f161" y="f160"/>
                </a:cxn>
                <a:cxn ang="f117">
                  <a:pos x="f161" y="f162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50" y="f173"/>
                </a:cxn>
                <a:cxn ang="f117">
                  <a:pos x="f150" y="f160"/>
                </a:cxn>
                <a:cxn ang="f117">
                  <a:pos x="f148" y="f160"/>
                </a:cxn>
                <a:cxn ang="f117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5"/>
                  </a:lnTo>
                  <a:lnTo>
                    <a:pt x="f28" y="f5"/>
                  </a:lnTo>
                  <a:lnTo>
                    <a:pt x="f28" y="f29"/>
                  </a:lnTo>
                  <a:cubicBezTo>
                    <a:pt x="f28" y="f30"/>
                    <a:pt x="f28" y="f9"/>
                    <a:pt x="f31" y="f32"/>
                  </a:cubicBezTo>
                  <a:cubicBezTo>
                    <a:pt x="f31" y="f33"/>
                    <a:pt x="f34" y="f35"/>
                    <a:pt x="f36" y="f37"/>
                  </a:cubicBezTo>
                  <a:cubicBezTo>
                    <a:pt x="f38" y="f39"/>
                    <a:pt x="f40" y="f6"/>
                    <a:pt x="f41" y="f42"/>
                  </a:cubicBezTo>
                  <a:cubicBezTo>
                    <a:pt x="f43" y="f44"/>
                    <a:pt x="f45" y="f25"/>
                    <a:pt x="f46" y="f25"/>
                  </a:cubicBezTo>
                  <a:cubicBezTo>
                    <a:pt x="f47" y="f25"/>
                    <a:pt x="f48" y="f44"/>
                    <a:pt x="f49" y="f6"/>
                  </a:cubicBezTo>
                  <a:cubicBezTo>
                    <a:pt x="f29" y="f39"/>
                    <a:pt x="f30" y="f50"/>
                    <a:pt x="f9" y="f51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416"/>
            <p:cNvSpPr/>
            <p:nvPr/>
          </p:nvSpPr>
          <p:spPr>
            <a:xfrm>
              <a:off x="2331537" y="407410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3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5"/>
                <a:gd name="f27" fmla="val 48"/>
                <a:gd name="f28" fmla="val 44"/>
                <a:gd name="f29" fmla="val 16"/>
                <a:gd name="f30" fmla="val 30"/>
                <a:gd name="f31" fmla="val 25"/>
                <a:gd name="f32" fmla="val 21"/>
                <a:gd name="f33" fmla="val 23"/>
                <a:gd name="f34" fmla="val 26"/>
                <a:gd name="f35" fmla="val 2"/>
                <a:gd name="f36" fmla="val 13"/>
                <a:gd name="f37" fmla="val 9"/>
                <a:gd name="f38" fmla="val 5"/>
                <a:gd name="f39" fmla="val 32"/>
                <a:gd name="f40" fmla="val 3"/>
                <a:gd name="f41" fmla="val 37"/>
                <a:gd name="f42" fmla="val 1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3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6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6"/>
                    <a:pt x="f28" y="f26"/>
                  </a:cubicBezTo>
                  <a:cubicBezTo>
                    <a:pt x="f10" y="f26"/>
                    <a:pt x="f11" y="f29"/>
                    <a:pt x="f30" y="f22"/>
                  </a:cubicBezTo>
                  <a:cubicBezTo>
                    <a:pt x="f31" y="f20"/>
                    <a:pt x="f32" y="f33"/>
                    <a:pt x="f29" y="f34"/>
                  </a:cubicBezTo>
                  <a:lnTo>
                    <a:pt x="f29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9" y="f35"/>
                  </a:lnTo>
                  <a:lnTo>
                    <a:pt x="f29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9" y="f5"/>
                    <a:pt x="f27" y="f5"/>
                  </a:cubicBezTo>
                  <a:cubicBezTo>
                    <a:pt x="f19" y="f5"/>
                    <a:pt x="f43" y="f40"/>
                    <a:pt x="f44" y="f37"/>
                  </a:cubicBezTo>
                  <a:cubicBezTo>
                    <a:pt x="f45" y="f26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417"/>
            <p:cNvSpPr/>
            <p:nvPr/>
          </p:nvSpPr>
          <p:spPr>
            <a:xfrm>
              <a:off x="2474439" y="407410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1"/>
                <a:gd name="f11" fmla="val 115"/>
                <a:gd name="f12" fmla="val 73"/>
                <a:gd name="f13" fmla="val 122"/>
                <a:gd name="f14" fmla="val 66"/>
                <a:gd name="f15" fmla="val 130"/>
                <a:gd name="f16" fmla="val 55"/>
                <a:gd name="f17" fmla="val 39"/>
                <a:gd name="f18" fmla="val 34"/>
                <a:gd name="f19" fmla="val 29"/>
                <a:gd name="f20" fmla="val 133"/>
                <a:gd name="f21" fmla="val 25"/>
                <a:gd name="f22" fmla="val 20"/>
                <a:gd name="f23" fmla="val 132"/>
                <a:gd name="f24" fmla="val 15"/>
                <a:gd name="f25" fmla="val 131"/>
                <a:gd name="f26" fmla="val 10"/>
                <a:gd name="f27" fmla="val 113"/>
                <a:gd name="f28" fmla="val 11"/>
                <a:gd name="f29" fmla="val 14"/>
                <a:gd name="f30" fmla="val 114"/>
                <a:gd name="f31" fmla="val 18"/>
                <a:gd name="f32" fmla="val 116"/>
                <a:gd name="f33" fmla="val 24"/>
                <a:gd name="f34" fmla="val 117"/>
                <a:gd name="f35" fmla="val 119"/>
                <a:gd name="f36" fmla="val 35"/>
                <a:gd name="f37" fmla="val 41"/>
                <a:gd name="f38" fmla="val 46"/>
                <a:gd name="f39" fmla="val 51"/>
                <a:gd name="f40" fmla="val 54"/>
                <a:gd name="f41" fmla="val 58"/>
                <a:gd name="f42" fmla="val 61"/>
                <a:gd name="f43" fmla="val 63"/>
                <a:gd name="f44" fmla="val 112"/>
                <a:gd name="f45" fmla="val 65"/>
                <a:gd name="f46" fmla="val 110"/>
                <a:gd name="f47" fmla="val 107"/>
                <a:gd name="f48" fmla="val 67"/>
                <a:gd name="f49" fmla="val 104"/>
                <a:gd name="f50" fmla="val 68"/>
                <a:gd name="f51" fmla="val 101"/>
                <a:gd name="f52" fmla="val 97"/>
                <a:gd name="f53" fmla="val 93"/>
                <a:gd name="f54" fmla="val 85"/>
                <a:gd name="f55" fmla="val 89"/>
                <a:gd name="f56" fmla="val 59"/>
                <a:gd name="f57" fmla="val 91"/>
                <a:gd name="f58" fmla="val 50"/>
                <a:gd name="f59" fmla="val 95"/>
                <a:gd name="f60" fmla="val 44"/>
                <a:gd name="f61" fmla="val 96"/>
                <a:gd name="f62" fmla="val 38"/>
                <a:gd name="f63" fmla="val 26"/>
                <a:gd name="f64" fmla="val 17"/>
                <a:gd name="f65" fmla="val 92"/>
                <a:gd name="f66" fmla="val 4"/>
                <a:gd name="f67" fmla="val 76"/>
                <a:gd name="f68" fmla="val 64"/>
                <a:gd name="f69" fmla="val 49"/>
                <a:gd name="f70" fmla="val 2"/>
                <a:gd name="f71" fmla="val 28"/>
                <a:gd name="f72" fmla="val 6"/>
                <a:gd name="f73" fmla="val 22"/>
                <a:gd name="f74" fmla="val 9"/>
                <a:gd name="f75" fmla="val 13"/>
                <a:gd name="f76" fmla="val 12"/>
                <a:gd name="f77" fmla="val 8"/>
                <a:gd name="f78" fmla="val 21"/>
                <a:gd name="f79" fmla="val 5"/>
                <a:gd name="f80" fmla="val 27"/>
                <a:gd name="f81" fmla="val 3"/>
                <a:gd name="f82" fmla="val 32"/>
                <a:gd name="f83" fmla="val 1"/>
                <a:gd name="f84" fmla="val 37"/>
                <a:gd name="f85" fmla="val 43"/>
                <a:gd name="f86" fmla="val 48"/>
                <a:gd name="f87" fmla="val 53"/>
                <a:gd name="f88" fmla="val 56"/>
                <a:gd name="f89" fmla="val 60"/>
                <a:gd name="f90" fmla="val 69"/>
                <a:gd name="f91" fmla="val 71"/>
                <a:gd name="f92" fmla="val 19"/>
                <a:gd name="f93" fmla="val 16"/>
                <a:gd name="f94" fmla="val 45"/>
                <a:gd name="f95" fmla="val 30"/>
                <a:gd name="f96" fmla="val 23"/>
                <a:gd name="f97" fmla="val 79"/>
                <a:gd name="f98" fmla="val 33"/>
                <a:gd name="f99" fmla="val 80"/>
                <a:gd name="f100" fmla="val 77"/>
                <a:gd name="f101" fmla="val 74"/>
                <a:gd name="f102" fmla="+- 0 0 -90"/>
                <a:gd name="f103" fmla="*/ f3 1 84"/>
                <a:gd name="f104" fmla="*/ f4 1 134"/>
                <a:gd name="f105" fmla="+- f7 0 f5"/>
                <a:gd name="f106" fmla="+- f6 0 f5"/>
                <a:gd name="f107" fmla="*/ f102 f0 1"/>
                <a:gd name="f108" fmla="*/ f106 1 84"/>
                <a:gd name="f109" fmla="*/ f105 1 134"/>
                <a:gd name="f110" fmla="*/ 84 f106 1"/>
                <a:gd name="f111" fmla="*/ 87 f105 1"/>
                <a:gd name="f112" fmla="*/ 73 f106 1"/>
                <a:gd name="f113" fmla="*/ 122 f105 1"/>
                <a:gd name="f114" fmla="*/ 39 f106 1"/>
                <a:gd name="f115" fmla="*/ 134 f105 1"/>
                <a:gd name="f116" fmla="*/ 25 f106 1"/>
                <a:gd name="f117" fmla="*/ 133 f105 1"/>
                <a:gd name="f118" fmla="*/ 10 f106 1"/>
                <a:gd name="f119" fmla="*/ 130 f105 1"/>
                <a:gd name="f120" fmla="*/ 113 f105 1"/>
                <a:gd name="f121" fmla="*/ 11 f106 1"/>
                <a:gd name="f122" fmla="*/ 24 f106 1"/>
                <a:gd name="f123" fmla="*/ 117 f105 1"/>
                <a:gd name="f124" fmla="*/ 41 f106 1"/>
                <a:gd name="f125" fmla="*/ 119 f105 1"/>
                <a:gd name="f126" fmla="*/ 54 f106 1"/>
                <a:gd name="f127" fmla="*/ 63 f106 1"/>
                <a:gd name="f128" fmla="*/ 112 f105 1"/>
                <a:gd name="f129" fmla="*/ 67 f106 1"/>
                <a:gd name="f130" fmla="*/ 104 f105 1"/>
                <a:gd name="f131" fmla="*/ 68 f106 1"/>
                <a:gd name="f132" fmla="*/ 93 f105 1"/>
                <a:gd name="f133" fmla="*/ 85 f105 1"/>
                <a:gd name="f134" fmla="*/ 38 f106 1"/>
                <a:gd name="f135" fmla="*/ 96 f105 1"/>
                <a:gd name="f136" fmla="*/ 84 f105 1"/>
                <a:gd name="f137" fmla="*/ 0 f106 1"/>
                <a:gd name="f138" fmla="*/ 49 f105 1"/>
                <a:gd name="f139" fmla="*/ 4 f106 1"/>
                <a:gd name="f140" fmla="*/ 28 f105 1"/>
                <a:gd name="f141" fmla="*/ 13 f106 1"/>
                <a:gd name="f142" fmla="*/ 12 f105 1"/>
                <a:gd name="f143" fmla="*/ 27 f106 1"/>
                <a:gd name="f144" fmla="*/ 3 f105 1"/>
                <a:gd name="f145" fmla="*/ 43 f106 1"/>
                <a:gd name="f146" fmla="*/ 0 f105 1"/>
                <a:gd name="f147" fmla="*/ 56 f106 1"/>
                <a:gd name="f148" fmla="*/ 1 f105 1"/>
                <a:gd name="f149" fmla="*/ 6 f105 1"/>
                <a:gd name="f150" fmla="*/ 69 f106 1"/>
                <a:gd name="f151" fmla="*/ 2 f105 1"/>
                <a:gd name="f152" fmla="*/ 71 f105 1"/>
                <a:gd name="f153" fmla="*/ 19 f105 1"/>
                <a:gd name="f154" fmla="*/ 15 f105 1"/>
                <a:gd name="f155" fmla="*/ 45 f106 1"/>
                <a:gd name="f156" fmla="*/ 14 f105 1"/>
                <a:gd name="f157" fmla="*/ 23 f105 1"/>
                <a:gd name="f158" fmla="*/ 17 f106 1"/>
                <a:gd name="f159" fmla="*/ 23 f106 1"/>
                <a:gd name="f160" fmla="*/ 73 f105 1"/>
                <a:gd name="f161" fmla="*/ 81 f105 1"/>
                <a:gd name="f162" fmla="*/ 55 f106 1"/>
                <a:gd name="f163" fmla="*/ 79 f105 1"/>
                <a:gd name="f164" fmla="*/ f107 1 f2"/>
                <a:gd name="f165" fmla="*/ f110 1 84"/>
                <a:gd name="f166" fmla="*/ f111 1 134"/>
                <a:gd name="f167" fmla="*/ f112 1 84"/>
                <a:gd name="f168" fmla="*/ f113 1 134"/>
                <a:gd name="f169" fmla="*/ f114 1 84"/>
                <a:gd name="f170" fmla="*/ f115 1 134"/>
                <a:gd name="f171" fmla="*/ f116 1 84"/>
                <a:gd name="f172" fmla="*/ f117 1 134"/>
                <a:gd name="f173" fmla="*/ f118 1 84"/>
                <a:gd name="f174" fmla="*/ f119 1 134"/>
                <a:gd name="f175" fmla="*/ f120 1 134"/>
                <a:gd name="f176" fmla="*/ f121 1 84"/>
                <a:gd name="f177" fmla="*/ f122 1 84"/>
                <a:gd name="f178" fmla="*/ f123 1 134"/>
                <a:gd name="f179" fmla="*/ f124 1 84"/>
                <a:gd name="f180" fmla="*/ f125 1 134"/>
                <a:gd name="f181" fmla="*/ f126 1 84"/>
                <a:gd name="f182" fmla="*/ f127 1 84"/>
                <a:gd name="f183" fmla="*/ f128 1 134"/>
                <a:gd name="f184" fmla="*/ f129 1 84"/>
                <a:gd name="f185" fmla="*/ f130 1 134"/>
                <a:gd name="f186" fmla="*/ f131 1 84"/>
                <a:gd name="f187" fmla="*/ f132 1 134"/>
                <a:gd name="f188" fmla="*/ f133 1 134"/>
                <a:gd name="f189" fmla="*/ f134 1 84"/>
                <a:gd name="f190" fmla="*/ f135 1 134"/>
                <a:gd name="f191" fmla="*/ f136 1 134"/>
                <a:gd name="f192" fmla="*/ f137 1 84"/>
                <a:gd name="f193" fmla="*/ f138 1 134"/>
                <a:gd name="f194" fmla="*/ f139 1 84"/>
                <a:gd name="f195" fmla="*/ f140 1 134"/>
                <a:gd name="f196" fmla="*/ f141 1 84"/>
                <a:gd name="f197" fmla="*/ f142 1 134"/>
                <a:gd name="f198" fmla="*/ f143 1 84"/>
                <a:gd name="f199" fmla="*/ f144 1 134"/>
                <a:gd name="f200" fmla="*/ f145 1 84"/>
                <a:gd name="f201" fmla="*/ f146 1 134"/>
                <a:gd name="f202" fmla="*/ f147 1 84"/>
                <a:gd name="f203" fmla="*/ f148 1 134"/>
                <a:gd name="f204" fmla="*/ f149 1 134"/>
                <a:gd name="f205" fmla="*/ f150 1 84"/>
                <a:gd name="f206" fmla="*/ f151 1 134"/>
                <a:gd name="f207" fmla="*/ f152 1 134"/>
                <a:gd name="f208" fmla="*/ f153 1 134"/>
                <a:gd name="f209" fmla="*/ f154 1 134"/>
                <a:gd name="f210" fmla="*/ f155 1 84"/>
                <a:gd name="f211" fmla="*/ f156 1 134"/>
                <a:gd name="f212" fmla="*/ f157 1 134"/>
                <a:gd name="f213" fmla="*/ f158 1 84"/>
                <a:gd name="f214" fmla="*/ f159 1 84"/>
                <a:gd name="f215" fmla="*/ f160 1 134"/>
                <a:gd name="f216" fmla="*/ f161 1 134"/>
                <a:gd name="f217" fmla="*/ f162 1 84"/>
                <a:gd name="f218" fmla="*/ f163 1 134"/>
                <a:gd name="f219" fmla="*/ 0 1 f108"/>
                <a:gd name="f220" fmla="*/ f6 1 f108"/>
                <a:gd name="f221" fmla="*/ 0 1 f109"/>
                <a:gd name="f222" fmla="*/ f7 1 f109"/>
                <a:gd name="f223" fmla="+- f164 0 f1"/>
                <a:gd name="f224" fmla="*/ f165 1 f108"/>
                <a:gd name="f225" fmla="*/ f166 1 f109"/>
                <a:gd name="f226" fmla="*/ f167 1 f108"/>
                <a:gd name="f227" fmla="*/ f168 1 f109"/>
                <a:gd name="f228" fmla="*/ f169 1 f108"/>
                <a:gd name="f229" fmla="*/ f170 1 f109"/>
                <a:gd name="f230" fmla="*/ f171 1 f108"/>
                <a:gd name="f231" fmla="*/ f172 1 f109"/>
                <a:gd name="f232" fmla="*/ f173 1 f108"/>
                <a:gd name="f233" fmla="*/ f174 1 f109"/>
                <a:gd name="f234" fmla="*/ f175 1 f109"/>
                <a:gd name="f235" fmla="*/ f176 1 f108"/>
                <a:gd name="f236" fmla="*/ f177 1 f108"/>
                <a:gd name="f237" fmla="*/ f178 1 f109"/>
                <a:gd name="f238" fmla="*/ f179 1 f108"/>
                <a:gd name="f239" fmla="*/ f180 1 f109"/>
                <a:gd name="f240" fmla="*/ f181 1 f108"/>
                <a:gd name="f241" fmla="*/ f182 1 f108"/>
                <a:gd name="f242" fmla="*/ f183 1 f109"/>
                <a:gd name="f243" fmla="*/ f184 1 f108"/>
                <a:gd name="f244" fmla="*/ f185 1 f109"/>
                <a:gd name="f245" fmla="*/ f186 1 f108"/>
                <a:gd name="f246" fmla="*/ f187 1 f109"/>
                <a:gd name="f247" fmla="*/ f188 1 f109"/>
                <a:gd name="f248" fmla="*/ f189 1 f108"/>
                <a:gd name="f249" fmla="*/ f190 1 f109"/>
                <a:gd name="f250" fmla="*/ f191 1 f109"/>
                <a:gd name="f251" fmla="*/ f192 1 f108"/>
                <a:gd name="f252" fmla="*/ f193 1 f109"/>
                <a:gd name="f253" fmla="*/ f194 1 f108"/>
                <a:gd name="f254" fmla="*/ f195 1 f109"/>
                <a:gd name="f255" fmla="*/ f196 1 f108"/>
                <a:gd name="f256" fmla="*/ f197 1 f109"/>
                <a:gd name="f257" fmla="*/ f198 1 f108"/>
                <a:gd name="f258" fmla="*/ f199 1 f109"/>
                <a:gd name="f259" fmla="*/ f200 1 f108"/>
                <a:gd name="f260" fmla="*/ f201 1 f109"/>
                <a:gd name="f261" fmla="*/ f202 1 f108"/>
                <a:gd name="f262" fmla="*/ f203 1 f109"/>
                <a:gd name="f263" fmla="*/ f204 1 f109"/>
                <a:gd name="f264" fmla="*/ f205 1 f108"/>
                <a:gd name="f265" fmla="*/ f206 1 f109"/>
                <a:gd name="f266" fmla="*/ f207 1 f109"/>
                <a:gd name="f267" fmla="*/ f208 1 f109"/>
                <a:gd name="f268" fmla="*/ f209 1 f109"/>
                <a:gd name="f269" fmla="*/ f210 1 f108"/>
                <a:gd name="f270" fmla="*/ f211 1 f109"/>
                <a:gd name="f271" fmla="*/ f212 1 f109"/>
                <a:gd name="f272" fmla="*/ f213 1 f108"/>
                <a:gd name="f273" fmla="*/ f214 1 f108"/>
                <a:gd name="f274" fmla="*/ f215 1 f109"/>
                <a:gd name="f275" fmla="*/ f216 1 f109"/>
                <a:gd name="f276" fmla="*/ f217 1 f108"/>
                <a:gd name="f277" fmla="*/ f218 1 f109"/>
                <a:gd name="f278" fmla="*/ f219 f103 1"/>
                <a:gd name="f279" fmla="*/ f220 f103 1"/>
                <a:gd name="f280" fmla="*/ f222 f104 1"/>
                <a:gd name="f281" fmla="*/ f221 f104 1"/>
                <a:gd name="f282" fmla="*/ f224 f103 1"/>
                <a:gd name="f283" fmla="*/ f225 f104 1"/>
                <a:gd name="f284" fmla="*/ f226 f103 1"/>
                <a:gd name="f285" fmla="*/ f227 f104 1"/>
                <a:gd name="f286" fmla="*/ f228 f103 1"/>
                <a:gd name="f287" fmla="*/ f229 f104 1"/>
                <a:gd name="f288" fmla="*/ f230 f103 1"/>
                <a:gd name="f289" fmla="*/ f231 f104 1"/>
                <a:gd name="f290" fmla="*/ f232 f103 1"/>
                <a:gd name="f291" fmla="*/ f233 f104 1"/>
                <a:gd name="f292" fmla="*/ f234 f104 1"/>
                <a:gd name="f293" fmla="*/ f235 f103 1"/>
                <a:gd name="f294" fmla="*/ f236 f103 1"/>
                <a:gd name="f295" fmla="*/ f237 f104 1"/>
                <a:gd name="f296" fmla="*/ f238 f103 1"/>
                <a:gd name="f297" fmla="*/ f239 f104 1"/>
                <a:gd name="f298" fmla="*/ f240 f103 1"/>
                <a:gd name="f299" fmla="*/ f241 f103 1"/>
                <a:gd name="f300" fmla="*/ f242 f104 1"/>
                <a:gd name="f301" fmla="*/ f243 f103 1"/>
                <a:gd name="f302" fmla="*/ f244 f104 1"/>
                <a:gd name="f303" fmla="*/ f245 f103 1"/>
                <a:gd name="f304" fmla="*/ f246 f104 1"/>
                <a:gd name="f305" fmla="*/ f247 f104 1"/>
                <a:gd name="f306" fmla="*/ f248 f103 1"/>
                <a:gd name="f307" fmla="*/ f249 f104 1"/>
                <a:gd name="f308" fmla="*/ f250 f104 1"/>
                <a:gd name="f309" fmla="*/ f251 f103 1"/>
                <a:gd name="f310" fmla="*/ f252 f104 1"/>
                <a:gd name="f311" fmla="*/ f253 f103 1"/>
                <a:gd name="f312" fmla="*/ f254 f104 1"/>
                <a:gd name="f313" fmla="*/ f255 f103 1"/>
                <a:gd name="f314" fmla="*/ f256 f104 1"/>
                <a:gd name="f315" fmla="*/ f257 f103 1"/>
                <a:gd name="f316" fmla="*/ f258 f104 1"/>
                <a:gd name="f317" fmla="*/ f259 f103 1"/>
                <a:gd name="f318" fmla="*/ f260 f104 1"/>
                <a:gd name="f319" fmla="*/ f261 f103 1"/>
                <a:gd name="f320" fmla="*/ f262 f104 1"/>
                <a:gd name="f321" fmla="*/ f263 f104 1"/>
                <a:gd name="f322" fmla="*/ f264 f103 1"/>
                <a:gd name="f323" fmla="*/ f265 f104 1"/>
                <a:gd name="f324" fmla="*/ f266 f104 1"/>
                <a:gd name="f325" fmla="*/ f267 f104 1"/>
                <a:gd name="f326" fmla="*/ f268 f104 1"/>
                <a:gd name="f327" fmla="*/ f269 f103 1"/>
                <a:gd name="f328" fmla="*/ f270 f104 1"/>
                <a:gd name="f329" fmla="*/ f271 f104 1"/>
                <a:gd name="f330" fmla="*/ f272 f103 1"/>
                <a:gd name="f331" fmla="*/ f273 f103 1"/>
                <a:gd name="f332" fmla="*/ f274 f104 1"/>
                <a:gd name="f333" fmla="*/ f275 f104 1"/>
                <a:gd name="f334" fmla="*/ f276 f103 1"/>
                <a:gd name="f335" fmla="*/ f277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3">
                  <a:pos x="f282" y="f283"/>
                </a:cxn>
                <a:cxn ang="f223">
                  <a:pos x="f284" y="f285"/>
                </a:cxn>
                <a:cxn ang="f223">
                  <a:pos x="f286" y="f287"/>
                </a:cxn>
                <a:cxn ang="f223">
                  <a:pos x="f288" y="f289"/>
                </a:cxn>
                <a:cxn ang="f223">
                  <a:pos x="f290" y="f291"/>
                </a:cxn>
                <a:cxn ang="f223">
                  <a:pos x="f290" y="f292"/>
                </a:cxn>
                <a:cxn ang="f223">
                  <a:pos x="f293" y="f292"/>
                </a:cxn>
                <a:cxn ang="f223">
                  <a:pos x="f294" y="f295"/>
                </a:cxn>
                <a:cxn ang="f223">
                  <a:pos x="f296" y="f297"/>
                </a:cxn>
                <a:cxn ang="f223">
                  <a:pos x="f298" y="f295"/>
                </a:cxn>
                <a:cxn ang="f223">
                  <a:pos x="f299" y="f300"/>
                </a:cxn>
                <a:cxn ang="f223">
                  <a:pos x="f301" y="f302"/>
                </a:cxn>
                <a:cxn ang="f223">
                  <a:pos x="f303" y="f304"/>
                </a:cxn>
                <a:cxn ang="f223">
                  <a:pos x="f303" y="f305"/>
                </a:cxn>
                <a:cxn ang="f223">
                  <a:pos x="f298" y="f304"/>
                </a:cxn>
                <a:cxn ang="f223">
                  <a:pos x="f306" y="f307"/>
                </a:cxn>
                <a:cxn ang="f223">
                  <a:pos x="f290" y="f308"/>
                </a:cxn>
                <a:cxn ang="f223">
                  <a:pos x="f309" y="f310"/>
                </a:cxn>
                <a:cxn ang="f223">
                  <a:pos x="f311" y="f312"/>
                </a:cxn>
                <a:cxn ang="f223">
                  <a:pos x="f313" y="f314"/>
                </a:cxn>
                <a:cxn ang="f223">
                  <a:pos x="f315" y="f316"/>
                </a:cxn>
                <a:cxn ang="f223">
                  <a:pos x="f317" y="f318"/>
                </a:cxn>
                <a:cxn ang="f223">
                  <a:pos x="f319" y="f320"/>
                </a:cxn>
                <a:cxn ang="f223">
                  <a:pos x="f303" y="f321"/>
                </a:cxn>
                <a:cxn ang="f223">
                  <a:pos x="f322" y="f323"/>
                </a:cxn>
                <a:cxn ang="f223">
                  <a:pos x="f282" y="f323"/>
                </a:cxn>
                <a:cxn ang="f223">
                  <a:pos x="f282" y="f283"/>
                </a:cxn>
                <a:cxn ang="f223">
                  <a:pos x="f303" y="f324"/>
                </a:cxn>
                <a:cxn ang="f223">
                  <a:pos x="f303" y="f325"/>
                </a:cxn>
                <a:cxn ang="f223">
                  <a:pos x="f319" y="f326"/>
                </a:cxn>
                <a:cxn ang="f223">
                  <a:pos x="f327" y="f328"/>
                </a:cxn>
                <a:cxn ang="f223">
                  <a:pos x="f288" y="f329"/>
                </a:cxn>
                <a:cxn ang="f223">
                  <a:pos x="f330" y="f310"/>
                </a:cxn>
                <a:cxn ang="f223">
                  <a:pos x="f331" y="f332"/>
                </a:cxn>
                <a:cxn ang="f223">
                  <a:pos x="f296" y="f333"/>
                </a:cxn>
                <a:cxn ang="f223">
                  <a:pos x="f334" y="f335"/>
                </a:cxn>
                <a:cxn ang="f223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36" y="f35"/>
                    <a:pt x="f37" y="f35"/>
                  </a:cubicBezTo>
                  <a:cubicBezTo>
                    <a:pt x="f38" y="f35"/>
                    <a:pt x="f39" y="f35"/>
                    <a:pt x="f40" y="f34"/>
                  </a:cubicBezTo>
                  <a:cubicBezTo>
                    <a:pt x="f41" y="f32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40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68"/>
                    <a:pt x="f5" y="f69"/>
                  </a:cubicBezTo>
                  <a:cubicBezTo>
                    <a:pt x="f5" y="f37"/>
                    <a:pt x="f70" y="f18"/>
                    <a:pt x="f66" y="f71"/>
                  </a:cubicBezTo>
                  <a:cubicBezTo>
                    <a:pt x="f72" y="f73"/>
                    <a:pt x="f74" y="f64"/>
                    <a:pt x="f75" y="f76"/>
                  </a:cubicBezTo>
                  <a:cubicBezTo>
                    <a:pt x="f64" y="f77"/>
                    <a:pt x="f78" y="f79"/>
                    <a:pt x="f80" y="f81"/>
                  </a:cubicBezTo>
                  <a:cubicBezTo>
                    <a:pt x="f82" y="f83"/>
                    <a:pt x="f84" y="f5"/>
                    <a:pt x="f85" y="f5"/>
                  </a:cubicBezTo>
                  <a:cubicBezTo>
                    <a:pt x="f86" y="f5"/>
                    <a:pt x="f87" y="f5"/>
                    <a:pt x="f88" y="f83"/>
                  </a:cubicBezTo>
                  <a:cubicBezTo>
                    <a:pt x="f89" y="f70"/>
                    <a:pt x="f68" y="f66"/>
                    <a:pt x="f50" y="f72"/>
                  </a:cubicBezTo>
                  <a:lnTo>
                    <a:pt x="f90" y="f70"/>
                  </a:lnTo>
                  <a:lnTo>
                    <a:pt x="f6" y="f70"/>
                  </a:lnTo>
                  <a:lnTo>
                    <a:pt x="f6" y="f8"/>
                  </a:lnTo>
                  <a:close/>
                  <a:moveTo>
                    <a:pt x="f50" y="f91"/>
                  </a:moveTo>
                  <a:lnTo>
                    <a:pt x="f50" y="f92"/>
                  </a:lnTo>
                  <a:cubicBezTo>
                    <a:pt x="f68" y="f64"/>
                    <a:pt x="f89" y="f93"/>
                    <a:pt x="f88" y="f24"/>
                  </a:cubicBezTo>
                  <a:cubicBezTo>
                    <a:pt x="f87" y="f29"/>
                    <a:pt x="f69" y="f29"/>
                    <a:pt x="f94" y="f29"/>
                  </a:cubicBezTo>
                  <a:cubicBezTo>
                    <a:pt x="f84" y="f29"/>
                    <a:pt x="f95" y="f64"/>
                    <a:pt x="f21" y="f96"/>
                  </a:cubicBezTo>
                  <a:cubicBezTo>
                    <a:pt x="f92" y="f19"/>
                    <a:pt x="f64" y="f84"/>
                    <a:pt x="f64" y="f69"/>
                  </a:cubicBezTo>
                  <a:cubicBezTo>
                    <a:pt x="f64" y="f56"/>
                    <a:pt x="f92" y="f50"/>
                    <a:pt x="f96" y="f12"/>
                  </a:cubicBezTo>
                  <a:cubicBezTo>
                    <a:pt x="f63" y="f97"/>
                    <a:pt x="f98" y="f10"/>
                    <a:pt x="f37" y="f10"/>
                  </a:cubicBezTo>
                  <a:cubicBezTo>
                    <a:pt x="f38" y="f10"/>
                    <a:pt x="f39" y="f99"/>
                    <a:pt x="f16" y="f97"/>
                  </a:cubicBezTo>
                  <a:cubicBezTo>
                    <a:pt x="f89" y="f100"/>
                    <a:pt x="f68" y="f101"/>
                    <a:pt x="f50" y="f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9" name="Gruppieren 777"/>
          <p:cNvGrpSpPr/>
          <p:nvPr/>
        </p:nvGrpSpPr>
        <p:grpSpPr>
          <a:xfrm>
            <a:off x="3278773" y="1538596"/>
            <a:ext cx="2804976" cy="3780797"/>
            <a:chOff x="3278773" y="1538596"/>
            <a:chExt cx="2804976" cy="3780797"/>
          </a:xfrm>
        </p:grpSpPr>
        <p:sp>
          <p:nvSpPr>
            <p:cNvPr id="20" name="Freeform 418"/>
            <p:cNvSpPr/>
            <p:nvPr/>
          </p:nvSpPr>
          <p:spPr>
            <a:xfrm>
              <a:off x="3278773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2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5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2824 f31 1"/>
                <a:gd name="f44" fmla="*/ 146 f32 1"/>
                <a:gd name="f45" fmla="*/ 0 f32 1"/>
                <a:gd name="f46" fmla="*/ 2627 f31 1"/>
                <a:gd name="f47" fmla="*/ 2 f32 1"/>
                <a:gd name="f48" fmla="*/ 197 f31 1"/>
                <a:gd name="f49" fmla="*/ f33 1 f2"/>
                <a:gd name="f50" fmla="*/ f36 1 2092"/>
                <a:gd name="f51" fmla="*/ f37 1 2824"/>
                <a:gd name="f52" fmla="*/ f38 1 2092"/>
                <a:gd name="f53" fmla="*/ f39 1 2824"/>
                <a:gd name="f54" fmla="*/ f40 1 2092"/>
                <a:gd name="f55" fmla="*/ f41 1 2824"/>
                <a:gd name="f56" fmla="*/ f42 1 2824"/>
                <a:gd name="f57" fmla="*/ f43 1 2824"/>
                <a:gd name="f58" fmla="*/ f44 1 2092"/>
                <a:gd name="f59" fmla="*/ f45 1 2092"/>
                <a:gd name="f60" fmla="*/ f46 1 2824"/>
                <a:gd name="f61" fmla="*/ f47 1 2092"/>
                <a:gd name="f62" fmla="*/ f48 1 2824"/>
                <a:gd name="f63" fmla="*/ 0 1 f34"/>
                <a:gd name="f64" fmla="*/ f6 1 f34"/>
                <a:gd name="f65" fmla="*/ 0 1 f35"/>
                <a:gd name="f66" fmla="*/ f7 1 f35"/>
                <a:gd name="f67" fmla="+- f49 0 f1"/>
                <a:gd name="f68" fmla="*/ f50 1 f34"/>
                <a:gd name="f69" fmla="*/ f51 1 f35"/>
                <a:gd name="f70" fmla="*/ f52 1 f34"/>
                <a:gd name="f71" fmla="*/ f53 1 f35"/>
                <a:gd name="f72" fmla="*/ f54 1 f34"/>
                <a:gd name="f73" fmla="*/ f55 1 f35"/>
                <a:gd name="f74" fmla="*/ f56 1 f35"/>
                <a:gd name="f75" fmla="*/ f57 1 f35"/>
                <a:gd name="f76" fmla="*/ f58 1 f34"/>
                <a:gd name="f77" fmla="*/ f59 1 f34"/>
                <a:gd name="f78" fmla="*/ f60 1 f35"/>
                <a:gd name="f79" fmla="*/ f61 1 f34"/>
                <a:gd name="f80" fmla="*/ f62 1 f35"/>
                <a:gd name="f81" fmla="*/ f63 f29 1"/>
                <a:gd name="f82" fmla="*/ f64 f29 1"/>
                <a:gd name="f83" fmla="*/ f66 f30 1"/>
                <a:gd name="f84" fmla="*/ f65 f30 1"/>
                <a:gd name="f85" fmla="*/ f68 f29 1"/>
                <a:gd name="f86" fmla="*/ f69 f30 1"/>
                <a:gd name="f87" fmla="*/ f70 f29 1"/>
                <a:gd name="f88" fmla="*/ f71 f30 1"/>
                <a:gd name="f89" fmla="*/ f72 f29 1"/>
                <a:gd name="f90" fmla="*/ f73 f30 1"/>
                <a:gd name="f91" fmla="*/ f74 f30 1"/>
                <a:gd name="f92" fmla="*/ f75 f30 1"/>
                <a:gd name="f93" fmla="*/ f76 f29 1"/>
                <a:gd name="f94" fmla="*/ f77 f29 1"/>
                <a:gd name="f95" fmla="*/ f78 f30 1"/>
                <a:gd name="f96" fmla="*/ f79 f29 1"/>
                <a:gd name="f97" fmla="*/ f8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5" y="f86"/>
                </a:cxn>
                <a:cxn ang="f67">
                  <a:pos x="f87" y="f88"/>
                </a:cxn>
                <a:cxn ang="f67">
                  <a:pos x="f89" y="f90"/>
                </a:cxn>
                <a:cxn ang="f67">
                  <a:pos x="f89" y="f91"/>
                </a:cxn>
                <a:cxn ang="f67">
                  <a:pos x="f87" y="f92"/>
                </a:cxn>
                <a:cxn ang="f67">
                  <a:pos x="f93" y="f92"/>
                </a:cxn>
                <a:cxn ang="f67">
                  <a:pos x="f94" y="f95"/>
                </a:cxn>
                <a:cxn ang="f67">
                  <a:pos x="f96" y="f97"/>
                </a:cxn>
                <a:cxn ang="f67">
                  <a:pos x="f85" y="f86"/>
                </a:cxn>
              </a:cxnLst>
              <a:rect l="f81" t="f84" r="f82" b="f83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4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419"/>
            <p:cNvSpPr/>
            <p:nvPr/>
          </p:nvSpPr>
          <p:spPr>
            <a:xfrm>
              <a:off x="4054531" y="2604247"/>
              <a:ext cx="1253459" cy="11881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3"/>
                <a:gd name="f7" fmla="val 889"/>
                <a:gd name="f8" fmla="val 466"/>
                <a:gd name="f9" fmla="val 198"/>
                <a:gd name="f10" fmla="val 493"/>
                <a:gd name="f11" fmla="val 123"/>
                <a:gd name="f12" fmla="val 543"/>
                <a:gd name="f13" fmla="val 41"/>
                <a:gd name="f14" fmla="val 638"/>
                <a:gd name="f15" fmla="val 20"/>
                <a:gd name="f16" fmla="val 713"/>
                <a:gd name="f17" fmla="val 3"/>
                <a:gd name="f18" fmla="val 794"/>
                <a:gd name="f19" fmla="val 25"/>
                <a:gd name="f20" fmla="val 854"/>
                <a:gd name="f21" fmla="val 63"/>
                <a:gd name="f22" fmla="val 907"/>
                <a:gd name="f23" fmla="val 97"/>
                <a:gd name="f24" fmla="val 925"/>
                <a:gd name="f25" fmla="val 155"/>
                <a:gd name="f26" fmla="val 929"/>
                <a:gd name="f27" fmla="val 211"/>
                <a:gd name="f28" fmla="val 251"/>
                <a:gd name="f29" fmla="val 922"/>
                <a:gd name="f30" fmla="val 287"/>
                <a:gd name="f31" fmla="val 904"/>
                <a:gd name="f32" fmla="val 323"/>
                <a:gd name="f33" fmla="val 848"/>
                <a:gd name="f34" fmla="val 432"/>
                <a:gd name="f35" fmla="val 758"/>
                <a:gd name="f36" fmla="val 522"/>
                <a:gd name="f37" fmla="val 672"/>
                <a:gd name="f38" fmla="val 613"/>
                <a:gd name="f39" fmla="val 593"/>
                <a:gd name="f40" fmla="val 697"/>
                <a:gd name="f41" fmla="val 525"/>
                <a:gd name="f42" fmla="val 789"/>
                <a:gd name="f43" fmla="val 408"/>
                <a:gd name="f44" fmla="val 786"/>
                <a:gd name="f45" fmla="val 339"/>
                <a:gd name="f46" fmla="val 694"/>
                <a:gd name="f47" fmla="val 260"/>
                <a:gd name="f48" fmla="val 610"/>
                <a:gd name="f49" fmla="val 175"/>
                <a:gd name="f50" fmla="val 519"/>
                <a:gd name="f51" fmla="val 84"/>
                <a:gd name="f52" fmla="val 429"/>
                <a:gd name="f53" fmla="val 29"/>
                <a:gd name="f54" fmla="val 320"/>
                <a:gd name="f55" fmla="val 10"/>
                <a:gd name="f56" fmla="val 284"/>
                <a:gd name="f57" fmla="val 248"/>
                <a:gd name="f58" fmla="val 208"/>
                <a:gd name="f59" fmla="val 8"/>
                <a:gd name="f60" fmla="val 152"/>
                <a:gd name="f61" fmla="val 26"/>
                <a:gd name="f62" fmla="val 94"/>
                <a:gd name="f63" fmla="val 78"/>
                <a:gd name="f64" fmla="val 60"/>
                <a:gd name="f65" fmla="val 139"/>
                <a:gd name="f66" fmla="val 22"/>
                <a:gd name="f67" fmla="val 220"/>
                <a:gd name="f68" fmla="val 295"/>
                <a:gd name="f69" fmla="val 17"/>
                <a:gd name="f70" fmla="val 390"/>
                <a:gd name="f71" fmla="val 38"/>
                <a:gd name="f72" fmla="val 439"/>
                <a:gd name="f73" fmla="+- 0 0 -90"/>
                <a:gd name="f74" fmla="*/ f3 1 933"/>
                <a:gd name="f75" fmla="*/ f4 1 889"/>
                <a:gd name="f76" fmla="+- f7 0 f5"/>
                <a:gd name="f77" fmla="+- f6 0 f5"/>
                <a:gd name="f78" fmla="*/ f73 f0 1"/>
                <a:gd name="f79" fmla="*/ f77 1 933"/>
                <a:gd name="f80" fmla="*/ f76 1 889"/>
                <a:gd name="f81" fmla="*/ 466 f77 1"/>
                <a:gd name="f82" fmla="*/ 198 f76 1"/>
                <a:gd name="f83" fmla="*/ 638 f77 1"/>
                <a:gd name="f84" fmla="*/ 20 f76 1"/>
                <a:gd name="f85" fmla="*/ 854 f77 1"/>
                <a:gd name="f86" fmla="*/ 63 f76 1"/>
                <a:gd name="f87" fmla="*/ 929 f77 1"/>
                <a:gd name="f88" fmla="*/ 211 f76 1"/>
                <a:gd name="f89" fmla="*/ 904 f77 1"/>
                <a:gd name="f90" fmla="*/ 323 f76 1"/>
                <a:gd name="f91" fmla="*/ 672 f77 1"/>
                <a:gd name="f92" fmla="*/ 613 f76 1"/>
                <a:gd name="f93" fmla="*/ 889 f76 1"/>
                <a:gd name="f94" fmla="*/ 260 f77 1"/>
                <a:gd name="f95" fmla="*/ 610 f76 1"/>
                <a:gd name="f96" fmla="*/ 29 f77 1"/>
                <a:gd name="f97" fmla="*/ 320 f76 1"/>
                <a:gd name="f98" fmla="*/ 3 f77 1"/>
                <a:gd name="f99" fmla="*/ 208 f76 1"/>
                <a:gd name="f100" fmla="*/ 78 f77 1"/>
                <a:gd name="f101" fmla="*/ 60 f76 1"/>
                <a:gd name="f102" fmla="*/ 295 f77 1"/>
                <a:gd name="f103" fmla="*/ 17 f76 1"/>
                <a:gd name="f104" fmla="*/ f78 1 f2"/>
                <a:gd name="f105" fmla="*/ f81 1 933"/>
                <a:gd name="f106" fmla="*/ f82 1 889"/>
                <a:gd name="f107" fmla="*/ f83 1 933"/>
                <a:gd name="f108" fmla="*/ f84 1 889"/>
                <a:gd name="f109" fmla="*/ f85 1 933"/>
                <a:gd name="f110" fmla="*/ f86 1 889"/>
                <a:gd name="f111" fmla="*/ f87 1 933"/>
                <a:gd name="f112" fmla="*/ f88 1 889"/>
                <a:gd name="f113" fmla="*/ f89 1 933"/>
                <a:gd name="f114" fmla="*/ f90 1 889"/>
                <a:gd name="f115" fmla="*/ f91 1 933"/>
                <a:gd name="f116" fmla="*/ f92 1 889"/>
                <a:gd name="f117" fmla="*/ f93 1 889"/>
                <a:gd name="f118" fmla="*/ f94 1 933"/>
                <a:gd name="f119" fmla="*/ f95 1 889"/>
                <a:gd name="f120" fmla="*/ f96 1 933"/>
                <a:gd name="f121" fmla="*/ f97 1 889"/>
                <a:gd name="f122" fmla="*/ f98 1 933"/>
                <a:gd name="f123" fmla="*/ f99 1 889"/>
                <a:gd name="f124" fmla="*/ f100 1 933"/>
                <a:gd name="f125" fmla="*/ f101 1 889"/>
                <a:gd name="f126" fmla="*/ f102 1 933"/>
                <a:gd name="f127" fmla="*/ f103 1 889"/>
                <a:gd name="f128" fmla="*/ 0 1 f79"/>
                <a:gd name="f129" fmla="*/ f6 1 f79"/>
                <a:gd name="f130" fmla="*/ 0 1 f80"/>
                <a:gd name="f131" fmla="*/ f7 1 f80"/>
                <a:gd name="f132" fmla="+- f104 0 f1"/>
                <a:gd name="f133" fmla="*/ f105 1 f79"/>
                <a:gd name="f134" fmla="*/ f106 1 f80"/>
                <a:gd name="f135" fmla="*/ f107 1 f79"/>
                <a:gd name="f136" fmla="*/ f108 1 f80"/>
                <a:gd name="f137" fmla="*/ f109 1 f79"/>
                <a:gd name="f138" fmla="*/ f110 1 f80"/>
                <a:gd name="f139" fmla="*/ f111 1 f79"/>
                <a:gd name="f140" fmla="*/ f112 1 f80"/>
                <a:gd name="f141" fmla="*/ f113 1 f79"/>
                <a:gd name="f142" fmla="*/ f114 1 f80"/>
                <a:gd name="f143" fmla="*/ f115 1 f79"/>
                <a:gd name="f144" fmla="*/ f116 1 f80"/>
                <a:gd name="f145" fmla="*/ f117 1 f80"/>
                <a:gd name="f146" fmla="*/ f118 1 f79"/>
                <a:gd name="f147" fmla="*/ f119 1 f80"/>
                <a:gd name="f148" fmla="*/ f120 1 f79"/>
                <a:gd name="f149" fmla="*/ f121 1 f80"/>
                <a:gd name="f150" fmla="*/ f122 1 f79"/>
                <a:gd name="f151" fmla="*/ f123 1 f80"/>
                <a:gd name="f152" fmla="*/ f124 1 f79"/>
                <a:gd name="f153" fmla="*/ f125 1 f80"/>
                <a:gd name="f154" fmla="*/ f126 1 f79"/>
                <a:gd name="f155" fmla="*/ f127 1 f80"/>
                <a:gd name="f156" fmla="*/ f128 f74 1"/>
                <a:gd name="f157" fmla="*/ f129 f74 1"/>
                <a:gd name="f158" fmla="*/ f131 f75 1"/>
                <a:gd name="f159" fmla="*/ f130 f75 1"/>
                <a:gd name="f160" fmla="*/ f133 f74 1"/>
                <a:gd name="f161" fmla="*/ f134 f75 1"/>
                <a:gd name="f162" fmla="*/ f135 f74 1"/>
                <a:gd name="f163" fmla="*/ f136 f75 1"/>
                <a:gd name="f164" fmla="*/ f137 f74 1"/>
                <a:gd name="f165" fmla="*/ f138 f75 1"/>
                <a:gd name="f166" fmla="*/ f139 f74 1"/>
                <a:gd name="f167" fmla="*/ f140 f75 1"/>
                <a:gd name="f168" fmla="*/ f141 f74 1"/>
                <a:gd name="f169" fmla="*/ f142 f75 1"/>
                <a:gd name="f170" fmla="*/ f143 f74 1"/>
                <a:gd name="f171" fmla="*/ f144 f75 1"/>
                <a:gd name="f172" fmla="*/ f145 f75 1"/>
                <a:gd name="f173" fmla="*/ f146 f74 1"/>
                <a:gd name="f174" fmla="*/ f147 f75 1"/>
                <a:gd name="f175" fmla="*/ f148 f74 1"/>
                <a:gd name="f176" fmla="*/ f149 f75 1"/>
                <a:gd name="f177" fmla="*/ f150 f74 1"/>
                <a:gd name="f178" fmla="*/ f151 f75 1"/>
                <a:gd name="f179" fmla="*/ f152 f74 1"/>
                <a:gd name="f180" fmla="*/ f153 f75 1"/>
                <a:gd name="f181" fmla="*/ f154 f74 1"/>
                <a:gd name="f182" fmla="*/ f155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160" y="f161"/>
                </a:cxn>
                <a:cxn ang="f132">
                  <a:pos x="f162" y="f163"/>
                </a:cxn>
                <a:cxn ang="f132">
                  <a:pos x="f164" y="f165"/>
                </a:cxn>
                <a:cxn ang="f132">
                  <a:pos x="f166" y="f167"/>
                </a:cxn>
                <a:cxn ang="f132">
                  <a:pos x="f168" y="f169"/>
                </a:cxn>
                <a:cxn ang="f132">
                  <a:pos x="f170" y="f171"/>
                </a:cxn>
                <a:cxn ang="f132">
                  <a:pos x="f160" y="f172"/>
                </a:cxn>
                <a:cxn ang="f132">
                  <a:pos x="f173" y="f174"/>
                </a:cxn>
                <a:cxn ang="f132">
                  <a:pos x="f175" y="f176"/>
                </a:cxn>
                <a:cxn ang="f132">
                  <a:pos x="f177" y="f178"/>
                </a:cxn>
                <a:cxn ang="f132">
                  <a:pos x="f179" y="f180"/>
                </a:cxn>
                <a:cxn ang="f132">
                  <a:pos x="f181" y="f182"/>
                </a:cxn>
                <a:cxn ang="f132">
                  <a:pos x="f160" y="f161"/>
                </a:cxn>
              </a:cxnLst>
              <a:rect l="f156" t="f159" r="f157" b="f158"/>
              <a:pathLst>
                <a:path w="933" h="88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8" y="f7"/>
                  </a:cubicBezTo>
                  <a:cubicBezTo>
                    <a:pt x="f43" y="f44"/>
                    <a:pt x="f45" y="f46"/>
                    <a:pt x="f47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" y="f57"/>
                    <a:pt x="f1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5"/>
                    <a:pt x="f68" y="f69"/>
                  </a:cubicBezTo>
                  <a:cubicBezTo>
                    <a:pt x="f70" y="f71"/>
                    <a:pt x="f72" y="f11"/>
                    <a:pt x="f8" y="f9"/>
                  </a:cubicBezTo>
                  <a:close/>
                </a:path>
              </a:pathLst>
            </a:custGeom>
            <a:solidFill>
              <a:srgbClr val="C65FB2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420"/>
            <p:cNvSpPr/>
            <p:nvPr/>
          </p:nvSpPr>
          <p:spPr>
            <a:xfrm>
              <a:off x="4491404" y="3020711"/>
              <a:ext cx="379713" cy="3633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4"/>
                <a:gd name="f7" fmla="val 271"/>
                <a:gd name="f8" fmla="val 142"/>
                <a:gd name="f9" fmla="val 60"/>
                <a:gd name="f10" fmla="val 151"/>
                <a:gd name="f11" fmla="val 37"/>
                <a:gd name="f12" fmla="val 166"/>
                <a:gd name="f13" fmla="val 12"/>
                <a:gd name="f14" fmla="val 195"/>
                <a:gd name="f15" fmla="val 6"/>
                <a:gd name="f16" fmla="val 217"/>
                <a:gd name="f17" fmla="val 1"/>
                <a:gd name="f18" fmla="val 242"/>
                <a:gd name="f19" fmla="val 7"/>
                <a:gd name="f20" fmla="val 260"/>
                <a:gd name="f21" fmla="val 19"/>
                <a:gd name="f22" fmla="val 276"/>
                <a:gd name="f23" fmla="val 29"/>
                <a:gd name="f24" fmla="val 282"/>
                <a:gd name="f25" fmla="val 47"/>
                <a:gd name="f26" fmla="val 283"/>
                <a:gd name="f27" fmla="val 64"/>
                <a:gd name="f28" fmla="val 76"/>
                <a:gd name="f29" fmla="val 281"/>
                <a:gd name="f30" fmla="val 87"/>
                <a:gd name="f31" fmla="val 98"/>
                <a:gd name="f32" fmla="val 259"/>
                <a:gd name="f33" fmla="val 131"/>
                <a:gd name="f34" fmla="val 231"/>
                <a:gd name="f35" fmla="val 159"/>
                <a:gd name="f36" fmla="val 205"/>
                <a:gd name="f37" fmla="val 187"/>
                <a:gd name="f38" fmla="val 181"/>
                <a:gd name="f39" fmla="val 212"/>
                <a:gd name="f40" fmla="val 160"/>
                <a:gd name="f41" fmla="val 240"/>
                <a:gd name="f42" fmla="val 124"/>
                <a:gd name="f43" fmla="val 239"/>
                <a:gd name="f44" fmla="val 104"/>
                <a:gd name="f45" fmla="val 211"/>
                <a:gd name="f46" fmla="val 80"/>
                <a:gd name="f47" fmla="val 186"/>
                <a:gd name="f48" fmla="val 54"/>
                <a:gd name="f49" fmla="val 158"/>
                <a:gd name="f50" fmla="val 26"/>
                <a:gd name="f51" fmla="val 130"/>
                <a:gd name="f52" fmla="val 9"/>
                <a:gd name="f53" fmla="val 97"/>
                <a:gd name="f54" fmla="val 3"/>
                <a:gd name="f55" fmla="val 86"/>
                <a:gd name="f56" fmla="val 75"/>
                <a:gd name="f57" fmla="val 63"/>
                <a:gd name="f58" fmla="val 46"/>
                <a:gd name="f59" fmla="val 8"/>
                <a:gd name="f60" fmla="val 28"/>
                <a:gd name="f61" fmla="val 24"/>
                <a:gd name="f62" fmla="val 18"/>
                <a:gd name="f63" fmla="val 42"/>
                <a:gd name="f64" fmla="val 67"/>
                <a:gd name="f65" fmla="val 90"/>
                <a:gd name="f66" fmla="val 5"/>
                <a:gd name="f67" fmla="val 119"/>
                <a:gd name="f68" fmla="val 11"/>
                <a:gd name="f69" fmla="val 134"/>
                <a:gd name="f70" fmla="+- 0 0 -90"/>
                <a:gd name="f71" fmla="*/ f3 1 284"/>
                <a:gd name="f72" fmla="*/ f4 1 271"/>
                <a:gd name="f73" fmla="+- f7 0 f5"/>
                <a:gd name="f74" fmla="+- f6 0 f5"/>
                <a:gd name="f75" fmla="*/ f70 f0 1"/>
                <a:gd name="f76" fmla="*/ f74 1 284"/>
                <a:gd name="f77" fmla="*/ f73 1 271"/>
                <a:gd name="f78" fmla="*/ 142 f74 1"/>
                <a:gd name="f79" fmla="*/ 60 f73 1"/>
                <a:gd name="f80" fmla="*/ 195 f74 1"/>
                <a:gd name="f81" fmla="*/ 6 f73 1"/>
                <a:gd name="f82" fmla="*/ 260 f74 1"/>
                <a:gd name="f83" fmla="*/ 19 f73 1"/>
                <a:gd name="f84" fmla="*/ 283 f74 1"/>
                <a:gd name="f85" fmla="*/ 64 f73 1"/>
                <a:gd name="f86" fmla="*/ 276 f74 1"/>
                <a:gd name="f87" fmla="*/ 98 f73 1"/>
                <a:gd name="f88" fmla="*/ 205 f74 1"/>
                <a:gd name="f89" fmla="*/ 187 f73 1"/>
                <a:gd name="f90" fmla="*/ 271 f73 1"/>
                <a:gd name="f91" fmla="*/ 80 f74 1"/>
                <a:gd name="f92" fmla="*/ 186 f73 1"/>
                <a:gd name="f93" fmla="*/ 9 f74 1"/>
                <a:gd name="f94" fmla="*/ 97 f73 1"/>
                <a:gd name="f95" fmla="*/ 1 f74 1"/>
                <a:gd name="f96" fmla="*/ 63 f73 1"/>
                <a:gd name="f97" fmla="*/ 24 f74 1"/>
                <a:gd name="f98" fmla="*/ 18 f73 1"/>
                <a:gd name="f99" fmla="*/ 90 f74 1"/>
                <a:gd name="f100" fmla="*/ 5 f73 1"/>
                <a:gd name="f101" fmla="*/ f75 1 f2"/>
                <a:gd name="f102" fmla="*/ f78 1 284"/>
                <a:gd name="f103" fmla="*/ f79 1 271"/>
                <a:gd name="f104" fmla="*/ f80 1 284"/>
                <a:gd name="f105" fmla="*/ f81 1 271"/>
                <a:gd name="f106" fmla="*/ f82 1 284"/>
                <a:gd name="f107" fmla="*/ f83 1 271"/>
                <a:gd name="f108" fmla="*/ f84 1 284"/>
                <a:gd name="f109" fmla="*/ f85 1 271"/>
                <a:gd name="f110" fmla="*/ f86 1 284"/>
                <a:gd name="f111" fmla="*/ f87 1 271"/>
                <a:gd name="f112" fmla="*/ f88 1 284"/>
                <a:gd name="f113" fmla="*/ f89 1 271"/>
                <a:gd name="f114" fmla="*/ f90 1 271"/>
                <a:gd name="f115" fmla="*/ f91 1 284"/>
                <a:gd name="f116" fmla="*/ f92 1 271"/>
                <a:gd name="f117" fmla="*/ f93 1 284"/>
                <a:gd name="f118" fmla="*/ f94 1 271"/>
                <a:gd name="f119" fmla="*/ f95 1 284"/>
                <a:gd name="f120" fmla="*/ f96 1 271"/>
                <a:gd name="f121" fmla="*/ f97 1 284"/>
                <a:gd name="f122" fmla="*/ f98 1 271"/>
                <a:gd name="f123" fmla="*/ f99 1 284"/>
                <a:gd name="f124" fmla="*/ f100 1 271"/>
                <a:gd name="f125" fmla="*/ 0 1 f76"/>
                <a:gd name="f126" fmla="*/ f6 1 f76"/>
                <a:gd name="f127" fmla="*/ 0 1 f77"/>
                <a:gd name="f128" fmla="*/ f7 1 f77"/>
                <a:gd name="f129" fmla="+- f101 0 f1"/>
                <a:gd name="f130" fmla="*/ f102 1 f76"/>
                <a:gd name="f131" fmla="*/ f103 1 f77"/>
                <a:gd name="f132" fmla="*/ f104 1 f76"/>
                <a:gd name="f133" fmla="*/ f105 1 f77"/>
                <a:gd name="f134" fmla="*/ f106 1 f76"/>
                <a:gd name="f135" fmla="*/ f107 1 f77"/>
                <a:gd name="f136" fmla="*/ f108 1 f76"/>
                <a:gd name="f137" fmla="*/ f109 1 f77"/>
                <a:gd name="f138" fmla="*/ f110 1 f76"/>
                <a:gd name="f139" fmla="*/ f111 1 f77"/>
                <a:gd name="f140" fmla="*/ f112 1 f76"/>
                <a:gd name="f141" fmla="*/ f113 1 f77"/>
                <a:gd name="f142" fmla="*/ f114 1 f77"/>
                <a:gd name="f143" fmla="*/ f115 1 f76"/>
                <a:gd name="f144" fmla="*/ f116 1 f77"/>
                <a:gd name="f145" fmla="*/ f117 1 f76"/>
                <a:gd name="f146" fmla="*/ f118 1 f77"/>
                <a:gd name="f147" fmla="*/ f119 1 f76"/>
                <a:gd name="f148" fmla="*/ f120 1 f77"/>
                <a:gd name="f149" fmla="*/ f121 1 f76"/>
                <a:gd name="f150" fmla="*/ f122 1 f77"/>
                <a:gd name="f151" fmla="*/ f123 1 f76"/>
                <a:gd name="f152" fmla="*/ f124 1 f77"/>
                <a:gd name="f153" fmla="*/ f125 f71 1"/>
                <a:gd name="f154" fmla="*/ f126 f71 1"/>
                <a:gd name="f155" fmla="*/ f128 f72 1"/>
                <a:gd name="f156" fmla="*/ f127 f72 1"/>
                <a:gd name="f157" fmla="*/ f130 f71 1"/>
                <a:gd name="f158" fmla="*/ f131 f72 1"/>
                <a:gd name="f159" fmla="*/ f132 f71 1"/>
                <a:gd name="f160" fmla="*/ f133 f72 1"/>
                <a:gd name="f161" fmla="*/ f134 f71 1"/>
                <a:gd name="f162" fmla="*/ f135 f72 1"/>
                <a:gd name="f163" fmla="*/ f136 f71 1"/>
                <a:gd name="f164" fmla="*/ f137 f72 1"/>
                <a:gd name="f165" fmla="*/ f138 f71 1"/>
                <a:gd name="f166" fmla="*/ f139 f72 1"/>
                <a:gd name="f167" fmla="*/ f140 f71 1"/>
                <a:gd name="f168" fmla="*/ f141 f72 1"/>
                <a:gd name="f169" fmla="*/ f142 f72 1"/>
                <a:gd name="f170" fmla="*/ f143 f71 1"/>
                <a:gd name="f171" fmla="*/ f144 f72 1"/>
                <a:gd name="f172" fmla="*/ f145 f71 1"/>
                <a:gd name="f173" fmla="*/ f146 f72 1"/>
                <a:gd name="f174" fmla="*/ f147 f71 1"/>
                <a:gd name="f175" fmla="*/ f148 f72 1"/>
                <a:gd name="f176" fmla="*/ f149 f71 1"/>
                <a:gd name="f177" fmla="*/ f150 f72 1"/>
                <a:gd name="f178" fmla="*/ f151 f71 1"/>
                <a:gd name="f179" fmla="*/ f15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57" y="f158"/>
                </a:cxn>
                <a:cxn ang="f129">
                  <a:pos x="f159" y="f160"/>
                </a:cxn>
                <a:cxn ang="f129">
                  <a:pos x="f161" y="f162"/>
                </a:cxn>
                <a:cxn ang="f129">
                  <a:pos x="f163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57" y="f169"/>
                </a:cxn>
                <a:cxn ang="f129">
                  <a:pos x="f170" y="f171"/>
                </a:cxn>
                <a:cxn ang="f129">
                  <a:pos x="f172" y="f173"/>
                </a:cxn>
                <a:cxn ang="f129">
                  <a:pos x="f174" y="f175"/>
                </a:cxn>
                <a:cxn ang="f129">
                  <a:pos x="f176" y="f177"/>
                </a:cxn>
                <a:cxn ang="f129">
                  <a:pos x="f178" y="f179"/>
                </a:cxn>
                <a:cxn ang="f129">
                  <a:pos x="f157" y="f158"/>
                </a:cxn>
              </a:cxnLst>
              <a:rect l="f153" t="f156" r="f154" b="f155"/>
              <a:pathLst>
                <a:path w="284" h="271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22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7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" y="f56"/>
                    <a:pt x="f17" y="f57"/>
                  </a:cubicBezTo>
                  <a:cubicBezTo>
                    <a:pt x="f54" y="f58"/>
                    <a:pt x="f59" y="f60"/>
                    <a:pt x="f61" y="f62"/>
                  </a:cubicBezTo>
                  <a:cubicBezTo>
                    <a:pt x="f63" y="f15"/>
                    <a:pt x="f64" y="f5"/>
                    <a:pt x="f65" y="f66"/>
                  </a:cubicBezTo>
                  <a:cubicBezTo>
                    <a:pt x="f67" y="f68"/>
                    <a:pt x="f69" y="f1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421"/>
            <p:cNvSpPr/>
            <p:nvPr/>
          </p:nvSpPr>
          <p:spPr>
            <a:xfrm>
              <a:off x="4311752" y="4110849"/>
              <a:ext cx="155155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"/>
                <a:gd name="f7" fmla="val 132"/>
                <a:gd name="f8" fmla="val 120"/>
                <a:gd name="f9" fmla="val 106"/>
                <a:gd name="f10" fmla="val 123"/>
                <a:gd name="f11" fmla="val 98"/>
                <a:gd name="f12" fmla="val 126"/>
                <a:gd name="f13" fmla="val 90"/>
                <a:gd name="f14" fmla="val 128"/>
                <a:gd name="f15" fmla="val 82"/>
                <a:gd name="f16" fmla="val 130"/>
                <a:gd name="f17" fmla="val 74"/>
                <a:gd name="f18" fmla="val 66"/>
                <a:gd name="f19" fmla="val 56"/>
                <a:gd name="f20" fmla="val 47"/>
                <a:gd name="f21" fmla="val 39"/>
                <a:gd name="f22" fmla="val 31"/>
                <a:gd name="f23" fmla="val 125"/>
                <a:gd name="f24" fmla="val 24"/>
                <a:gd name="f25" fmla="val 121"/>
                <a:gd name="f26" fmla="val 18"/>
                <a:gd name="f27" fmla="val 115"/>
                <a:gd name="f28" fmla="val 12"/>
                <a:gd name="f29" fmla="val 110"/>
                <a:gd name="f30" fmla="val 8"/>
                <a:gd name="f31" fmla="val 103"/>
                <a:gd name="f32" fmla="val 4"/>
                <a:gd name="f33" fmla="val 95"/>
                <a:gd name="f34" fmla="val 1"/>
                <a:gd name="f35" fmla="val 86"/>
                <a:gd name="f36" fmla="val 77"/>
                <a:gd name="f37" fmla="val 65"/>
                <a:gd name="f38" fmla="val 45"/>
                <a:gd name="f39" fmla="val 5"/>
                <a:gd name="f40" fmla="val 29"/>
                <a:gd name="f41" fmla="val 17"/>
                <a:gd name="f42" fmla="val 6"/>
                <a:gd name="f43" fmla="val 46"/>
                <a:gd name="f44" fmla="val 73"/>
                <a:gd name="f45" fmla="val 81"/>
                <a:gd name="f46" fmla="val 88"/>
                <a:gd name="f47" fmla="val 2"/>
                <a:gd name="f48" fmla="val 96"/>
                <a:gd name="f49" fmla="val 104"/>
                <a:gd name="f50" fmla="val 7"/>
                <a:gd name="f51" fmla="val 11"/>
                <a:gd name="f52" fmla="val 111"/>
                <a:gd name="f53" fmla="val 30"/>
                <a:gd name="f54" fmla="val 107"/>
                <a:gd name="f55" fmla="val 28"/>
                <a:gd name="f56" fmla="val 26"/>
                <a:gd name="f57" fmla="val 100"/>
                <a:gd name="f58" fmla="val 97"/>
                <a:gd name="f59" fmla="val 22"/>
                <a:gd name="f60" fmla="val 94"/>
                <a:gd name="f61" fmla="val 20"/>
                <a:gd name="f62" fmla="val 85"/>
                <a:gd name="f63" fmla="val 80"/>
                <a:gd name="f64" fmla="val 16"/>
                <a:gd name="f65" fmla="val 75"/>
                <a:gd name="f66" fmla="val 15"/>
                <a:gd name="f67" fmla="val 70"/>
                <a:gd name="f68" fmla="val 14"/>
                <a:gd name="f69" fmla="val 63"/>
                <a:gd name="f70" fmla="val 49"/>
                <a:gd name="f71" fmla="val 38"/>
                <a:gd name="f72" fmla="val 19"/>
                <a:gd name="f73" fmla="val 21"/>
                <a:gd name="f74" fmla="val 37"/>
                <a:gd name="f75" fmla="val 112"/>
                <a:gd name="f76" fmla="val 51"/>
                <a:gd name="f77" fmla="val 117"/>
                <a:gd name="f78" fmla="val 71"/>
                <a:gd name="f79" fmla="val 76"/>
                <a:gd name="f80" fmla="val 116"/>
                <a:gd name="f81" fmla="val 87"/>
                <a:gd name="f82" fmla="val 114"/>
                <a:gd name="f83" fmla="val 92"/>
                <a:gd name="f84" fmla="val 62"/>
                <a:gd name="f85" fmla="+- 0 0 -90"/>
                <a:gd name="f86" fmla="*/ f3 1 113"/>
                <a:gd name="f87" fmla="*/ f4 1 132"/>
                <a:gd name="f88" fmla="+- f7 0 f5"/>
                <a:gd name="f89" fmla="+- f6 0 f5"/>
                <a:gd name="f90" fmla="*/ f85 f0 1"/>
                <a:gd name="f91" fmla="*/ f89 1 113"/>
                <a:gd name="f92" fmla="*/ f88 1 132"/>
                <a:gd name="f93" fmla="*/ 113 f89 1"/>
                <a:gd name="f94" fmla="*/ 120 f88 1"/>
                <a:gd name="f95" fmla="*/ 90 f89 1"/>
                <a:gd name="f96" fmla="*/ 128 f88 1"/>
                <a:gd name="f97" fmla="*/ 66 f89 1"/>
                <a:gd name="f98" fmla="*/ 132 f88 1"/>
                <a:gd name="f99" fmla="*/ 39 f89 1"/>
                <a:gd name="f100" fmla="*/ 18 f89 1"/>
                <a:gd name="f101" fmla="*/ 115 f88 1"/>
                <a:gd name="f102" fmla="*/ 4 f89 1"/>
                <a:gd name="f103" fmla="*/ 95 f88 1"/>
                <a:gd name="f104" fmla="*/ 0 f89 1"/>
                <a:gd name="f105" fmla="*/ 65 f88 1"/>
                <a:gd name="f106" fmla="*/ 17 f89 1"/>
                <a:gd name="f107" fmla="*/ 17 f88 1"/>
                <a:gd name="f108" fmla="*/ 0 f88 1"/>
                <a:gd name="f109" fmla="*/ 88 f89 1"/>
                <a:gd name="f110" fmla="*/ 2 f88 1"/>
                <a:gd name="f111" fmla="*/ 11 f88 1"/>
                <a:gd name="f112" fmla="*/ 31 f88 1"/>
                <a:gd name="f113" fmla="*/ 111 f89 1"/>
                <a:gd name="f114" fmla="*/ 104 f89 1"/>
                <a:gd name="f115" fmla="*/ 26 f88 1"/>
                <a:gd name="f116" fmla="*/ 94 f89 1"/>
                <a:gd name="f117" fmla="*/ 20 f88 1"/>
                <a:gd name="f118" fmla="*/ 80 f89 1"/>
                <a:gd name="f119" fmla="*/ 16 f88 1"/>
                <a:gd name="f120" fmla="*/ 63 f89 1"/>
                <a:gd name="f121" fmla="*/ 14 f88 1"/>
                <a:gd name="f122" fmla="*/ 30 f89 1"/>
                <a:gd name="f123" fmla="*/ 28 f88 1"/>
                <a:gd name="f124" fmla="*/ 103 f88 1"/>
                <a:gd name="f125" fmla="*/ 65 f89 1"/>
                <a:gd name="f126" fmla="*/ 117 f88 1"/>
                <a:gd name="f127" fmla="*/ 82 f89 1"/>
                <a:gd name="f128" fmla="*/ 96 f89 1"/>
                <a:gd name="f129" fmla="*/ 111 f88 1"/>
                <a:gd name="f130" fmla="*/ 80 f88 1"/>
                <a:gd name="f131" fmla="*/ 62 f89 1"/>
                <a:gd name="f132" fmla="*/ f90 1 f2"/>
                <a:gd name="f133" fmla="*/ f93 1 113"/>
                <a:gd name="f134" fmla="*/ f94 1 132"/>
                <a:gd name="f135" fmla="*/ f95 1 113"/>
                <a:gd name="f136" fmla="*/ f96 1 132"/>
                <a:gd name="f137" fmla="*/ f97 1 113"/>
                <a:gd name="f138" fmla="*/ f98 1 132"/>
                <a:gd name="f139" fmla="*/ f99 1 113"/>
                <a:gd name="f140" fmla="*/ f100 1 113"/>
                <a:gd name="f141" fmla="*/ f101 1 132"/>
                <a:gd name="f142" fmla="*/ f102 1 113"/>
                <a:gd name="f143" fmla="*/ f103 1 132"/>
                <a:gd name="f144" fmla="*/ f104 1 113"/>
                <a:gd name="f145" fmla="*/ f105 1 132"/>
                <a:gd name="f146" fmla="*/ f106 1 113"/>
                <a:gd name="f147" fmla="*/ f107 1 132"/>
                <a:gd name="f148" fmla="*/ f108 1 132"/>
                <a:gd name="f149" fmla="*/ f109 1 113"/>
                <a:gd name="f150" fmla="*/ f110 1 132"/>
                <a:gd name="f151" fmla="*/ f111 1 132"/>
                <a:gd name="f152" fmla="*/ f112 1 132"/>
                <a:gd name="f153" fmla="*/ f113 1 113"/>
                <a:gd name="f154" fmla="*/ f114 1 113"/>
                <a:gd name="f155" fmla="*/ f115 1 132"/>
                <a:gd name="f156" fmla="*/ f116 1 113"/>
                <a:gd name="f157" fmla="*/ f117 1 132"/>
                <a:gd name="f158" fmla="*/ f118 1 113"/>
                <a:gd name="f159" fmla="*/ f119 1 132"/>
                <a:gd name="f160" fmla="*/ f120 1 113"/>
                <a:gd name="f161" fmla="*/ f121 1 132"/>
                <a:gd name="f162" fmla="*/ f122 1 113"/>
                <a:gd name="f163" fmla="*/ f123 1 132"/>
                <a:gd name="f164" fmla="*/ f124 1 132"/>
                <a:gd name="f165" fmla="*/ f125 1 113"/>
                <a:gd name="f166" fmla="*/ f126 1 132"/>
                <a:gd name="f167" fmla="*/ f127 1 113"/>
                <a:gd name="f168" fmla="*/ f128 1 113"/>
                <a:gd name="f169" fmla="*/ f129 1 132"/>
                <a:gd name="f170" fmla="*/ f130 1 132"/>
                <a:gd name="f171" fmla="*/ f131 1 113"/>
                <a:gd name="f172" fmla="*/ 0 1 f91"/>
                <a:gd name="f173" fmla="*/ f6 1 f91"/>
                <a:gd name="f174" fmla="*/ 0 1 f92"/>
                <a:gd name="f175" fmla="*/ f7 1 f92"/>
                <a:gd name="f176" fmla="+- f132 0 f1"/>
                <a:gd name="f177" fmla="*/ f133 1 f91"/>
                <a:gd name="f178" fmla="*/ f134 1 f92"/>
                <a:gd name="f179" fmla="*/ f135 1 f91"/>
                <a:gd name="f180" fmla="*/ f136 1 f92"/>
                <a:gd name="f181" fmla="*/ f137 1 f91"/>
                <a:gd name="f182" fmla="*/ f138 1 f92"/>
                <a:gd name="f183" fmla="*/ f139 1 f91"/>
                <a:gd name="f184" fmla="*/ f140 1 f91"/>
                <a:gd name="f185" fmla="*/ f141 1 f92"/>
                <a:gd name="f186" fmla="*/ f142 1 f91"/>
                <a:gd name="f187" fmla="*/ f143 1 f92"/>
                <a:gd name="f188" fmla="*/ f144 1 f91"/>
                <a:gd name="f189" fmla="*/ f145 1 f92"/>
                <a:gd name="f190" fmla="*/ f146 1 f91"/>
                <a:gd name="f191" fmla="*/ f147 1 f92"/>
                <a:gd name="f192" fmla="*/ f148 1 f92"/>
                <a:gd name="f193" fmla="*/ f149 1 f91"/>
                <a:gd name="f194" fmla="*/ f150 1 f92"/>
                <a:gd name="f195" fmla="*/ f151 1 f92"/>
                <a:gd name="f196" fmla="*/ f152 1 f92"/>
                <a:gd name="f197" fmla="*/ f153 1 f91"/>
                <a:gd name="f198" fmla="*/ f154 1 f91"/>
                <a:gd name="f199" fmla="*/ f155 1 f92"/>
                <a:gd name="f200" fmla="*/ f156 1 f91"/>
                <a:gd name="f201" fmla="*/ f157 1 f92"/>
                <a:gd name="f202" fmla="*/ f158 1 f91"/>
                <a:gd name="f203" fmla="*/ f159 1 f92"/>
                <a:gd name="f204" fmla="*/ f160 1 f91"/>
                <a:gd name="f205" fmla="*/ f161 1 f92"/>
                <a:gd name="f206" fmla="*/ f162 1 f91"/>
                <a:gd name="f207" fmla="*/ f163 1 f92"/>
                <a:gd name="f208" fmla="*/ f164 1 f92"/>
                <a:gd name="f209" fmla="*/ f165 1 f91"/>
                <a:gd name="f210" fmla="*/ f166 1 f92"/>
                <a:gd name="f211" fmla="*/ f167 1 f91"/>
                <a:gd name="f212" fmla="*/ f168 1 f91"/>
                <a:gd name="f213" fmla="*/ f169 1 f92"/>
                <a:gd name="f214" fmla="*/ f170 1 f92"/>
                <a:gd name="f215" fmla="*/ f171 1 f91"/>
                <a:gd name="f216" fmla="*/ f172 f86 1"/>
                <a:gd name="f217" fmla="*/ f173 f86 1"/>
                <a:gd name="f218" fmla="*/ f175 f87 1"/>
                <a:gd name="f219" fmla="*/ f174 f87 1"/>
                <a:gd name="f220" fmla="*/ f177 f86 1"/>
                <a:gd name="f221" fmla="*/ f178 f87 1"/>
                <a:gd name="f222" fmla="*/ f179 f86 1"/>
                <a:gd name="f223" fmla="*/ f180 f87 1"/>
                <a:gd name="f224" fmla="*/ f181 f86 1"/>
                <a:gd name="f225" fmla="*/ f182 f87 1"/>
                <a:gd name="f226" fmla="*/ f183 f86 1"/>
                <a:gd name="f227" fmla="*/ f184 f86 1"/>
                <a:gd name="f228" fmla="*/ f185 f87 1"/>
                <a:gd name="f229" fmla="*/ f186 f86 1"/>
                <a:gd name="f230" fmla="*/ f187 f87 1"/>
                <a:gd name="f231" fmla="*/ f188 f86 1"/>
                <a:gd name="f232" fmla="*/ f189 f87 1"/>
                <a:gd name="f233" fmla="*/ f190 f86 1"/>
                <a:gd name="f234" fmla="*/ f191 f87 1"/>
                <a:gd name="f235" fmla="*/ f192 f87 1"/>
                <a:gd name="f236" fmla="*/ f193 f86 1"/>
                <a:gd name="f237" fmla="*/ f194 f87 1"/>
                <a:gd name="f238" fmla="*/ f195 f87 1"/>
                <a:gd name="f239" fmla="*/ f196 f87 1"/>
                <a:gd name="f240" fmla="*/ f197 f86 1"/>
                <a:gd name="f241" fmla="*/ f198 f86 1"/>
                <a:gd name="f242" fmla="*/ f199 f87 1"/>
                <a:gd name="f243" fmla="*/ f200 f86 1"/>
                <a:gd name="f244" fmla="*/ f201 f87 1"/>
                <a:gd name="f245" fmla="*/ f202 f86 1"/>
                <a:gd name="f246" fmla="*/ f203 f87 1"/>
                <a:gd name="f247" fmla="*/ f204 f86 1"/>
                <a:gd name="f248" fmla="*/ f205 f87 1"/>
                <a:gd name="f249" fmla="*/ f206 f86 1"/>
                <a:gd name="f250" fmla="*/ f207 f87 1"/>
                <a:gd name="f251" fmla="*/ f208 f87 1"/>
                <a:gd name="f252" fmla="*/ f209 f86 1"/>
                <a:gd name="f253" fmla="*/ f210 f87 1"/>
                <a:gd name="f254" fmla="*/ f211 f86 1"/>
                <a:gd name="f255" fmla="*/ f212 f86 1"/>
                <a:gd name="f256" fmla="*/ f213 f87 1"/>
                <a:gd name="f257" fmla="*/ f214 f87 1"/>
                <a:gd name="f258" fmla="*/ f215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6">
                  <a:pos x="f220" y="f221"/>
                </a:cxn>
                <a:cxn ang="f176">
                  <a:pos x="f222" y="f223"/>
                </a:cxn>
                <a:cxn ang="f176">
                  <a:pos x="f224" y="f225"/>
                </a:cxn>
                <a:cxn ang="f176">
                  <a:pos x="f226" y="f223"/>
                </a:cxn>
                <a:cxn ang="f176">
                  <a:pos x="f227" y="f228"/>
                </a:cxn>
                <a:cxn ang="f176">
                  <a:pos x="f229" y="f230"/>
                </a:cxn>
                <a:cxn ang="f176">
                  <a:pos x="f231" y="f232"/>
                </a:cxn>
                <a:cxn ang="f176">
                  <a:pos x="f233" y="f234"/>
                </a:cxn>
                <a:cxn ang="f176">
                  <a:pos x="f224" y="f235"/>
                </a:cxn>
                <a:cxn ang="f176">
                  <a:pos x="f236" y="f237"/>
                </a:cxn>
                <a:cxn ang="f176">
                  <a:pos x="f220" y="f238"/>
                </a:cxn>
                <a:cxn ang="f176">
                  <a:pos x="f220" y="f239"/>
                </a:cxn>
                <a:cxn ang="f176">
                  <a:pos x="f240" y="f239"/>
                </a:cxn>
                <a:cxn ang="f176">
                  <a:pos x="f241" y="f242"/>
                </a:cxn>
                <a:cxn ang="f176">
                  <a:pos x="f243" y="f244"/>
                </a:cxn>
                <a:cxn ang="f176">
                  <a:pos x="f245" y="f246"/>
                </a:cxn>
                <a:cxn ang="f176">
                  <a:pos x="f247" y="f248"/>
                </a:cxn>
                <a:cxn ang="f176">
                  <a:pos x="f249" y="f250"/>
                </a:cxn>
                <a:cxn ang="f176">
                  <a:pos x="f233" y="f232"/>
                </a:cxn>
                <a:cxn ang="f176">
                  <a:pos x="f249" y="f251"/>
                </a:cxn>
                <a:cxn ang="f176">
                  <a:pos x="f252" y="f253"/>
                </a:cxn>
                <a:cxn ang="f176">
                  <a:pos x="f254" y="f228"/>
                </a:cxn>
                <a:cxn ang="f176">
                  <a:pos x="f255" y="f256"/>
                </a:cxn>
                <a:cxn ang="f176">
                  <a:pos x="f255" y="f257"/>
                </a:cxn>
                <a:cxn ang="f176">
                  <a:pos x="f258" y="f257"/>
                </a:cxn>
                <a:cxn ang="f176">
                  <a:pos x="f258" y="f232"/>
                </a:cxn>
                <a:cxn ang="f176">
                  <a:pos x="f220" y="f232"/>
                </a:cxn>
                <a:cxn ang="f176">
                  <a:pos x="f220" y="f221"/>
                </a:cxn>
              </a:cxnLst>
              <a:rect l="f216" t="f219" r="f217" b="f218"/>
              <a:pathLst>
                <a:path w="113" h="132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14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40"/>
                    <a:pt x="f41" y="f41"/>
                  </a:cubicBezTo>
                  <a:cubicBezTo>
                    <a:pt x="f40" y="f42"/>
                    <a:pt x="f43" y="f5"/>
                    <a:pt x="f18" y="f5"/>
                  </a:cubicBezTo>
                  <a:cubicBezTo>
                    <a:pt x="f44" y="f5"/>
                    <a:pt x="f45" y="f5"/>
                    <a:pt x="f46" y="f47"/>
                  </a:cubicBezTo>
                  <a:cubicBezTo>
                    <a:pt x="f48" y="f32"/>
                    <a:pt x="f49" y="f50"/>
                    <a:pt x="f6" y="f51"/>
                  </a:cubicBezTo>
                  <a:lnTo>
                    <a:pt x="f6" y="f22"/>
                  </a:lnTo>
                  <a:lnTo>
                    <a:pt x="f52" y="f22"/>
                  </a:lnTo>
                  <a:cubicBezTo>
                    <a:pt x="f29" y="f53"/>
                    <a:pt x="f54" y="f55"/>
                    <a:pt x="f49" y="f56"/>
                  </a:cubicBezTo>
                  <a:cubicBezTo>
                    <a:pt x="f57" y="f24"/>
                    <a:pt x="f58" y="f59"/>
                    <a:pt x="f60" y="f61"/>
                  </a:cubicBezTo>
                  <a:cubicBezTo>
                    <a:pt x="f13" y="f26"/>
                    <a:pt x="f62" y="f41"/>
                    <a:pt x="f63" y="f64"/>
                  </a:cubicBezTo>
                  <a:cubicBezTo>
                    <a:pt x="f65" y="f66"/>
                    <a:pt x="f67" y="f68"/>
                    <a:pt x="f69" y="f68"/>
                  </a:cubicBezTo>
                  <a:cubicBezTo>
                    <a:pt x="f70" y="f68"/>
                    <a:pt x="f71" y="f72"/>
                    <a:pt x="f53" y="f55"/>
                  </a:cubicBezTo>
                  <a:cubicBezTo>
                    <a:pt x="f73" y="f74"/>
                    <a:pt x="f41" y="f70"/>
                    <a:pt x="f41" y="f37"/>
                  </a:cubicBezTo>
                  <a:cubicBezTo>
                    <a:pt x="f41" y="f45"/>
                    <a:pt x="f73" y="f60"/>
                    <a:pt x="f53" y="f31"/>
                  </a:cubicBezTo>
                  <a:cubicBezTo>
                    <a:pt x="f21" y="f75"/>
                    <a:pt x="f76" y="f77"/>
                    <a:pt x="f37" y="f77"/>
                  </a:cubicBezTo>
                  <a:cubicBezTo>
                    <a:pt x="f78" y="f77"/>
                    <a:pt x="f79" y="f80"/>
                    <a:pt x="f15" y="f27"/>
                  </a:cubicBezTo>
                  <a:cubicBezTo>
                    <a:pt x="f81" y="f82"/>
                    <a:pt x="f83" y="f6"/>
                    <a:pt x="f48" y="f52"/>
                  </a:cubicBezTo>
                  <a:lnTo>
                    <a:pt x="f48" y="f63"/>
                  </a:lnTo>
                  <a:lnTo>
                    <a:pt x="f84" y="f63"/>
                  </a:lnTo>
                  <a:lnTo>
                    <a:pt x="f84" y="f37"/>
                  </a:lnTo>
                  <a:lnTo>
                    <a:pt x="f6" y="f37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422"/>
            <p:cNvSpPr/>
            <p:nvPr/>
          </p:nvSpPr>
          <p:spPr>
            <a:xfrm>
              <a:off x="4491404" y="4151677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85"/>
                <a:gd name="f34" fmla="val 70"/>
                <a:gd name="f35" fmla="val 77"/>
                <a:gd name="f36" fmla="val 80"/>
                <a:gd name="f37" fmla="val 82"/>
                <a:gd name="f38" fmla="val 92"/>
                <a:gd name="f39" fmla="val 95"/>
                <a:gd name="f40" fmla="val 74"/>
                <a:gd name="f41" fmla="val 97"/>
                <a:gd name="f42" fmla="val 69"/>
                <a:gd name="f43" fmla="val 98"/>
                <a:gd name="f44" fmla="val 35"/>
                <a:gd name="f45" fmla="val 23"/>
                <a:gd name="f46" fmla="val 96"/>
                <a:gd name="f47" fmla="val 14"/>
                <a:gd name="f48" fmla="val 88"/>
                <a:gd name="f49" fmla="val 5"/>
                <a:gd name="f50" fmla="val 79"/>
                <a:gd name="f51" fmla="val 13"/>
                <a:gd name="f52" fmla="val 22"/>
                <a:gd name="f53" fmla="val 47"/>
                <a:gd name="f54" fmla="val 60"/>
                <a:gd name="f55" fmla="val 4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6"/>
                <a:gd name="f66" fmla="val 55"/>
                <a:gd name="f67" fmla="val 26"/>
                <a:gd name="f68" fmla="val 32"/>
                <a:gd name="f69" fmla="+- 0 0 -90"/>
                <a:gd name="f70" fmla="*/ f3 1 87"/>
                <a:gd name="f71" fmla="*/ f4 1 100"/>
                <a:gd name="f72" fmla="+- f7 0 f5"/>
                <a:gd name="f73" fmla="+- f6 0 f5"/>
                <a:gd name="f74" fmla="*/ f69 f0 1"/>
                <a:gd name="f75" fmla="*/ f73 1 87"/>
                <a:gd name="f76" fmla="*/ f72 1 100"/>
                <a:gd name="f77" fmla="*/ 87 f73 1"/>
                <a:gd name="f78" fmla="*/ 52 f72 1"/>
                <a:gd name="f79" fmla="*/ 17 f73 1"/>
                <a:gd name="f80" fmla="*/ 19 f73 1"/>
                <a:gd name="f81" fmla="*/ 67 f72 1"/>
                <a:gd name="f82" fmla="*/ 27 f73 1"/>
                <a:gd name="f83" fmla="*/ 78 f72 1"/>
                <a:gd name="f84" fmla="*/ 37 f73 1"/>
                <a:gd name="f85" fmla="*/ 84 f72 1"/>
                <a:gd name="f86" fmla="*/ 51 f73 1"/>
                <a:gd name="f87" fmla="*/ 86 f72 1"/>
                <a:gd name="f88" fmla="*/ 70 f73 1"/>
                <a:gd name="f89" fmla="*/ 83 f72 1"/>
                <a:gd name="f90" fmla="*/ 84 f73 1"/>
                <a:gd name="f91" fmla="*/ 75 f72 1"/>
                <a:gd name="f92" fmla="*/ 85 f73 1"/>
                <a:gd name="f93" fmla="*/ 92 f72 1"/>
                <a:gd name="f94" fmla="*/ 69 f73 1"/>
                <a:gd name="f95" fmla="*/ 98 f72 1"/>
                <a:gd name="f96" fmla="*/ 100 f72 1"/>
                <a:gd name="f97" fmla="*/ 14 f73 1"/>
                <a:gd name="f98" fmla="*/ 88 f72 1"/>
                <a:gd name="f99" fmla="*/ 0 f73 1"/>
                <a:gd name="f100" fmla="*/ 51 f72 1"/>
                <a:gd name="f101" fmla="*/ 13 f73 1"/>
                <a:gd name="f102" fmla="*/ 14 f72 1"/>
                <a:gd name="f103" fmla="*/ 47 f73 1"/>
                <a:gd name="f104" fmla="*/ 0 f72 1"/>
                <a:gd name="f105" fmla="*/ 77 f73 1"/>
                <a:gd name="f106" fmla="*/ 11 f72 1"/>
                <a:gd name="f107" fmla="*/ 43 f72 1"/>
                <a:gd name="f108" fmla="*/ 71 f73 1"/>
                <a:gd name="f109" fmla="*/ 40 f72 1"/>
                <a:gd name="f110" fmla="*/ 65 f73 1"/>
                <a:gd name="f111" fmla="*/ 20 f72 1"/>
                <a:gd name="f112" fmla="*/ 46 f73 1"/>
                <a:gd name="f113" fmla="*/ 13 f72 1"/>
                <a:gd name="f114" fmla="*/ 25 f73 1"/>
                <a:gd name="f115" fmla="*/ 21 f72 1"/>
                <a:gd name="f116" fmla="*/ f74 1 f2"/>
                <a:gd name="f117" fmla="*/ f77 1 87"/>
                <a:gd name="f118" fmla="*/ f78 1 100"/>
                <a:gd name="f119" fmla="*/ f79 1 87"/>
                <a:gd name="f120" fmla="*/ f80 1 87"/>
                <a:gd name="f121" fmla="*/ f81 1 100"/>
                <a:gd name="f122" fmla="*/ f82 1 87"/>
                <a:gd name="f123" fmla="*/ f83 1 100"/>
                <a:gd name="f124" fmla="*/ f84 1 87"/>
                <a:gd name="f125" fmla="*/ f85 1 100"/>
                <a:gd name="f126" fmla="*/ f86 1 87"/>
                <a:gd name="f127" fmla="*/ f87 1 100"/>
                <a:gd name="f128" fmla="*/ f88 1 87"/>
                <a:gd name="f129" fmla="*/ f89 1 100"/>
                <a:gd name="f130" fmla="*/ f90 1 87"/>
                <a:gd name="f131" fmla="*/ f91 1 100"/>
                <a:gd name="f132" fmla="*/ f92 1 87"/>
                <a:gd name="f133" fmla="*/ f93 1 100"/>
                <a:gd name="f134" fmla="*/ f94 1 87"/>
                <a:gd name="f135" fmla="*/ f95 1 100"/>
                <a:gd name="f136" fmla="*/ f96 1 100"/>
                <a:gd name="f137" fmla="*/ f97 1 87"/>
                <a:gd name="f138" fmla="*/ f98 1 100"/>
                <a:gd name="f139" fmla="*/ f99 1 87"/>
                <a:gd name="f140" fmla="*/ f100 1 100"/>
                <a:gd name="f141" fmla="*/ f101 1 87"/>
                <a:gd name="f142" fmla="*/ f102 1 100"/>
                <a:gd name="f143" fmla="*/ f103 1 87"/>
                <a:gd name="f144" fmla="*/ f104 1 100"/>
                <a:gd name="f145" fmla="*/ f105 1 87"/>
                <a:gd name="f146" fmla="*/ f106 1 100"/>
                <a:gd name="f147" fmla="*/ f107 1 100"/>
                <a:gd name="f148" fmla="*/ f108 1 87"/>
                <a:gd name="f149" fmla="*/ f109 1 100"/>
                <a:gd name="f150" fmla="*/ f110 1 87"/>
                <a:gd name="f151" fmla="*/ f111 1 100"/>
                <a:gd name="f152" fmla="*/ f112 1 87"/>
                <a:gd name="f153" fmla="*/ f113 1 100"/>
                <a:gd name="f154" fmla="*/ f114 1 87"/>
                <a:gd name="f155" fmla="*/ f115 1 100"/>
                <a:gd name="f156" fmla="*/ 0 1 f75"/>
                <a:gd name="f157" fmla="*/ f6 1 f75"/>
                <a:gd name="f158" fmla="*/ 0 1 f76"/>
                <a:gd name="f159" fmla="*/ f7 1 f76"/>
                <a:gd name="f160" fmla="+- f116 0 f1"/>
                <a:gd name="f161" fmla="*/ f117 1 f75"/>
                <a:gd name="f162" fmla="*/ f118 1 f76"/>
                <a:gd name="f163" fmla="*/ f119 1 f75"/>
                <a:gd name="f164" fmla="*/ f120 1 f75"/>
                <a:gd name="f165" fmla="*/ f121 1 f76"/>
                <a:gd name="f166" fmla="*/ f122 1 f75"/>
                <a:gd name="f167" fmla="*/ f123 1 f76"/>
                <a:gd name="f168" fmla="*/ f124 1 f75"/>
                <a:gd name="f169" fmla="*/ f125 1 f76"/>
                <a:gd name="f170" fmla="*/ f126 1 f75"/>
                <a:gd name="f171" fmla="*/ f127 1 f76"/>
                <a:gd name="f172" fmla="*/ f128 1 f75"/>
                <a:gd name="f173" fmla="*/ f129 1 f76"/>
                <a:gd name="f174" fmla="*/ f130 1 f75"/>
                <a:gd name="f175" fmla="*/ f131 1 f76"/>
                <a:gd name="f176" fmla="*/ f132 1 f75"/>
                <a:gd name="f177" fmla="*/ f133 1 f76"/>
                <a:gd name="f178" fmla="*/ f134 1 f75"/>
                <a:gd name="f179" fmla="*/ f135 1 f76"/>
                <a:gd name="f180" fmla="*/ f136 1 f76"/>
                <a:gd name="f181" fmla="*/ f137 1 f75"/>
                <a:gd name="f182" fmla="*/ f138 1 f76"/>
                <a:gd name="f183" fmla="*/ f139 1 f75"/>
                <a:gd name="f184" fmla="*/ f140 1 f76"/>
                <a:gd name="f185" fmla="*/ f141 1 f75"/>
                <a:gd name="f186" fmla="*/ f142 1 f76"/>
                <a:gd name="f187" fmla="*/ f143 1 f75"/>
                <a:gd name="f188" fmla="*/ f144 1 f76"/>
                <a:gd name="f189" fmla="*/ f145 1 f75"/>
                <a:gd name="f190" fmla="*/ f146 1 f76"/>
                <a:gd name="f191" fmla="*/ f147 1 f76"/>
                <a:gd name="f192" fmla="*/ f148 1 f75"/>
                <a:gd name="f193" fmla="*/ f149 1 f76"/>
                <a:gd name="f194" fmla="*/ f150 1 f75"/>
                <a:gd name="f195" fmla="*/ f151 1 f76"/>
                <a:gd name="f196" fmla="*/ f152 1 f75"/>
                <a:gd name="f197" fmla="*/ f153 1 f76"/>
                <a:gd name="f198" fmla="*/ f154 1 f75"/>
                <a:gd name="f199" fmla="*/ f155 1 f76"/>
                <a:gd name="f200" fmla="*/ f156 f70 1"/>
                <a:gd name="f201" fmla="*/ f157 f70 1"/>
                <a:gd name="f202" fmla="*/ f159 f71 1"/>
                <a:gd name="f203" fmla="*/ f158 f71 1"/>
                <a:gd name="f204" fmla="*/ f161 f70 1"/>
                <a:gd name="f205" fmla="*/ f162 f71 1"/>
                <a:gd name="f206" fmla="*/ f163 f70 1"/>
                <a:gd name="f207" fmla="*/ f164 f70 1"/>
                <a:gd name="f208" fmla="*/ f165 f71 1"/>
                <a:gd name="f209" fmla="*/ f166 f70 1"/>
                <a:gd name="f210" fmla="*/ f167 f71 1"/>
                <a:gd name="f211" fmla="*/ f168 f70 1"/>
                <a:gd name="f212" fmla="*/ f169 f71 1"/>
                <a:gd name="f213" fmla="*/ f170 f70 1"/>
                <a:gd name="f214" fmla="*/ f171 f71 1"/>
                <a:gd name="f215" fmla="*/ f172 f70 1"/>
                <a:gd name="f216" fmla="*/ f173 f71 1"/>
                <a:gd name="f217" fmla="*/ f174 f70 1"/>
                <a:gd name="f218" fmla="*/ f175 f71 1"/>
                <a:gd name="f219" fmla="*/ f176 f70 1"/>
                <a:gd name="f220" fmla="*/ f177 f71 1"/>
                <a:gd name="f221" fmla="*/ f178 f70 1"/>
                <a:gd name="f222" fmla="*/ f179 f71 1"/>
                <a:gd name="f223" fmla="*/ f180 f71 1"/>
                <a:gd name="f224" fmla="*/ f181 f70 1"/>
                <a:gd name="f225" fmla="*/ f182 f71 1"/>
                <a:gd name="f226" fmla="*/ f183 f70 1"/>
                <a:gd name="f227" fmla="*/ f184 f71 1"/>
                <a:gd name="f228" fmla="*/ f185 f70 1"/>
                <a:gd name="f229" fmla="*/ f186 f71 1"/>
                <a:gd name="f230" fmla="*/ f187 f70 1"/>
                <a:gd name="f231" fmla="*/ f188 f71 1"/>
                <a:gd name="f232" fmla="*/ f189 f70 1"/>
                <a:gd name="f233" fmla="*/ f190 f71 1"/>
                <a:gd name="f234" fmla="*/ f191 f71 1"/>
                <a:gd name="f235" fmla="*/ f192 f70 1"/>
                <a:gd name="f236" fmla="*/ f193 f71 1"/>
                <a:gd name="f237" fmla="*/ f194 f70 1"/>
                <a:gd name="f238" fmla="*/ f195 f71 1"/>
                <a:gd name="f239" fmla="*/ f196 f70 1"/>
                <a:gd name="f240" fmla="*/ f197 f71 1"/>
                <a:gd name="f241" fmla="*/ f198 f70 1"/>
                <a:gd name="f242" fmla="*/ f19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0">
                  <a:pos x="f204" y="f205"/>
                </a:cxn>
                <a:cxn ang="f160">
                  <a:pos x="f206" y="f205"/>
                </a:cxn>
                <a:cxn ang="f160">
                  <a:pos x="f207" y="f208"/>
                </a:cxn>
                <a:cxn ang="f160">
                  <a:pos x="f209" y="f210"/>
                </a:cxn>
                <a:cxn ang="f160">
                  <a:pos x="f211" y="f212"/>
                </a:cxn>
                <a:cxn ang="f160">
                  <a:pos x="f213" y="f214"/>
                </a:cxn>
                <a:cxn ang="f160">
                  <a:pos x="f215" y="f216"/>
                </a:cxn>
                <a:cxn ang="f160">
                  <a:pos x="f217" y="f218"/>
                </a:cxn>
                <a:cxn ang="f160">
                  <a:pos x="f219" y="f218"/>
                </a:cxn>
                <a:cxn ang="f160">
                  <a:pos x="f219" y="f220"/>
                </a:cxn>
                <a:cxn ang="f160">
                  <a:pos x="f221" y="f222"/>
                </a:cxn>
                <a:cxn ang="f160">
                  <a:pos x="f213" y="f223"/>
                </a:cxn>
                <a:cxn ang="f160">
                  <a:pos x="f224" y="f225"/>
                </a:cxn>
                <a:cxn ang="f160">
                  <a:pos x="f226" y="f227"/>
                </a:cxn>
                <a:cxn ang="f160">
                  <a:pos x="f228" y="f229"/>
                </a:cxn>
                <a:cxn ang="f160">
                  <a:pos x="f230" y="f231"/>
                </a:cxn>
                <a:cxn ang="f160">
                  <a:pos x="f232" y="f233"/>
                </a:cxn>
                <a:cxn ang="f160">
                  <a:pos x="f204" y="f234"/>
                </a:cxn>
                <a:cxn ang="f160">
                  <a:pos x="f204" y="f205"/>
                </a:cxn>
                <a:cxn ang="f160">
                  <a:pos x="f235" y="f236"/>
                </a:cxn>
                <a:cxn ang="f160">
                  <a:pos x="f237" y="f238"/>
                </a:cxn>
                <a:cxn ang="f160">
                  <a:pos x="f239" y="f240"/>
                </a:cxn>
                <a:cxn ang="f160">
                  <a:pos x="f241" y="f242"/>
                </a:cxn>
                <a:cxn ang="f160">
                  <a:pos x="f206" y="f236"/>
                </a:cxn>
                <a:cxn ang="f160">
                  <a:pos x="f235" y="f236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32" y="f33"/>
                    <a:pt x="f34" y="f24"/>
                  </a:cubicBezTo>
                  <a:cubicBezTo>
                    <a:pt x="f35" y="f36"/>
                    <a:pt x="f37" y="f35"/>
                    <a:pt x="f26" y="f18"/>
                  </a:cubicBezTo>
                  <a:lnTo>
                    <a:pt x="f33" y="f18"/>
                  </a:lnTo>
                  <a:lnTo>
                    <a:pt x="f33" y="f38"/>
                  </a:lnTo>
                  <a:cubicBezTo>
                    <a:pt x="f36" y="f39"/>
                    <a:pt x="f40" y="f41"/>
                    <a:pt x="f42" y="f43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4" y="f7"/>
                    <a:pt x="f45" y="f46"/>
                    <a:pt x="f47" y="f48"/>
                  </a:cubicBezTo>
                  <a:cubicBezTo>
                    <a:pt x="f49" y="f50"/>
                    <a:pt x="f5" y="f14"/>
                    <a:pt x="f5" y="f30"/>
                  </a:cubicBezTo>
                  <a:cubicBezTo>
                    <a:pt x="f5" y="f44"/>
                    <a:pt x="f49" y="f45"/>
                    <a:pt x="f51" y="f47"/>
                  </a:cubicBezTo>
                  <a:cubicBezTo>
                    <a:pt x="f52" y="f49"/>
                    <a:pt x="f23" y="f5"/>
                    <a:pt x="f53" y="f5"/>
                  </a:cubicBezTo>
                  <a:cubicBezTo>
                    <a:pt x="f54" y="f5"/>
                    <a:pt x="f34" y="f55"/>
                    <a:pt x="f35" y="f56"/>
                  </a:cubicBezTo>
                  <a:cubicBezTo>
                    <a:pt x="f26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1"/>
                    <a:pt x="f29" y="f51"/>
                  </a:cubicBezTo>
                  <a:cubicBezTo>
                    <a:pt x="f25" y="f51"/>
                    <a:pt x="f60" y="f65"/>
                    <a:pt x="f61" y="f15"/>
                  </a:cubicBezTo>
                  <a:cubicBezTo>
                    <a:pt x="f63" y="f67"/>
                    <a:pt x="f9" y="f68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423"/>
            <p:cNvSpPr/>
            <p:nvPr/>
          </p:nvSpPr>
          <p:spPr>
            <a:xfrm>
              <a:off x="4630228" y="4102684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134"/>
                <a:gd name="f8" fmla="val 17"/>
                <a:gd name="f9" fmla="val 61"/>
                <a:gd name="f10" fmla="val 59"/>
                <a:gd name="f11" fmla="val 16"/>
                <a:gd name="f12" fmla="val 57"/>
                <a:gd name="f13" fmla="val 54"/>
                <a:gd name="f14" fmla="val 15"/>
                <a:gd name="f15" fmla="val 51"/>
                <a:gd name="f16" fmla="val 49"/>
                <a:gd name="f17" fmla="val 14"/>
                <a:gd name="f18" fmla="val 47"/>
                <a:gd name="f19" fmla="val 40"/>
                <a:gd name="f20" fmla="val 35"/>
                <a:gd name="f21" fmla="val 31"/>
                <a:gd name="f22" fmla="val 19"/>
                <a:gd name="f23" fmla="val 28"/>
                <a:gd name="f24" fmla="val 22"/>
                <a:gd name="f25" fmla="val 27"/>
                <a:gd name="f26" fmla="val 39"/>
                <a:gd name="f27" fmla="val 56"/>
                <a:gd name="f28" fmla="val 52"/>
                <a:gd name="f29" fmla="val 11"/>
                <a:gd name="f30" fmla="val 36"/>
                <a:gd name="f31" fmla="val 24"/>
                <a:gd name="f32" fmla="val 20"/>
                <a:gd name="f33" fmla="val 9"/>
                <a:gd name="f34" fmla="val 25"/>
                <a:gd name="f35" fmla="val 3"/>
                <a:gd name="f36" fmla="val 34"/>
                <a:gd name="f37" fmla="val 44"/>
                <a:gd name="f38" fmla="val 48"/>
                <a:gd name="f39" fmla="val 1"/>
                <a:gd name="f40" fmla="val 2"/>
                <a:gd name="f41" fmla="+- 0 0 -90"/>
                <a:gd name="f42" fmla="*/ f3 1 62"/>
                <a:gd name="f43" fmla="*/ f4 1 134"/>
                <a:gd name="f44" fmla="+- f7 0 f5"/>
                <a:gd name="f45" fmla="+- f6 0 f5"/>
                <a:gd name="f46" fmla="*/ f41 f0 1"/>
                <a:gd name="f47" fmla="*/ f45 1 62"/>
                <a:gd name="f48" fmla="*/ f44 1 134"/>
                <a:gd name="f49" fmla="*/ 62 f45 1"/>
                <a:gd name="f50" fmla="*/ 17 f44 1"/>
                <a:gd name="f51" fmla="*/ 61 f45 1"/>
                <a:gd name="f52" fmla="*/ 54 f45 1"/>
                <a:gd name="f53" fmla="*/ 15 f44 1"/>
                <a:gd name="f54" fmla="*/ 47 f45 1"/>
                <a:gd name="f55" fmla="*/ 14 f44 1"/>
                <a:gd name="f56" fmla="*/ 31 f45 1"/>
                <a:gd name="f57" fmla="*/ 19 f44 1"/>
                <a:gd name="f58" fmla="*/ 27 f45 1"/>
                <a:gd name="f59" fmla="*/ 35 f44 1"/>
                <a:gd name="f60" fmla="*/ 39 f44 1"/>
                <a:gd name="f61" fmla="*/ 56 f45 1"/>
                <a:gd name="f62" fmla="*/ 52 f44 1"/>
                <a:gd name="f63" fmla="*/ 134 f44 1"/>
                <a:gd name="f64" fmla="*/ 11 f45 1"/>
                <a:gd name="f65" fmla="*/ 0 f45 1"/>
                <a:gd name="f66" fmla="*/ 36 f44 1"/>
                <a:gd name="f67" fmla="*/ 20 f45 1"/>
                <a:gd name="f68" fmla="*/ 9 f44 1"/>
                <a:gd name="f69" fmla="*/ 44 f45 1"/>
                <a:gd name="f70" fmla="*/ 0 f44 1"/>
                <a:gd name="f71" fmla="*/ 1 f44 1"/>
                <a:gd name="f72" fmla="*/ 2 f44 1"/>
                <a:gd name="f73" fmla="*/ f46 1 f2"/>
                <a:gd name="f74" fmla="*/ f49 1 62"/>
                <a:gd name="f75" fmla="*/ f50 1 134"/>
                <a:gd name="f76" fmla="*/ f51 1 62"/>
                <a:gd name="f77" fmla="*/ f52 1 62"/>
                <a:gd name="f78" fmla="*/ f53 1 134"/>
                <a:gd name="f79" fmla="*/ f54 1 62"/>
                <a:gd name="f80" fmla="*/ f55 1 134"/>
                <a:gd name="f81" fmla="*/ f56 1 62"/>
                <a:gd name="f82" fmla="*/ f57 1 134"/>
                <a:gd name="f83" fmla="*/ f58 1 62"/>
                <a:gd name="f84" fmla="*/ f59 1 134"/>
                <a:gd name="f85" fmla="*/ f60 1 134"/>
                <a:gd name="f86" fmla="*/ f61 1 62"/>
                <a:gd name="f87" fmla="*/ f62 1 134"/>
                <a:gd name="f88" fmla="*/ f63 1 134"/>
                <a:gd name="f89" fmla="*/ f64 1 62"/>
                <a:gd name="f90" fmla="*/ f65 1 62"/>
                <a:gd name="f91" fmla="*/ f66 1 134"/>
                <a:gd name="f92" fmla="*/ f67 1 62"/>
                <a:gd name="f93" fmla="*/ f68 1 134"/>
                <a:gd name="f94" fmla="*/ f69 1 62"/>
                <a:gd name="f95" fmla="*/ f70 1 134"/>
                <a:gd name="f96" fmla="*/ f71 1 134"/>
                <a:gd name="f97" fmla="*/ f72 1 134"/>
                <a:gd name="f98" fmla="*/ 0 1 f47"/>
                <a:gd name="f99" fmla="*/ f6 1 f47"/>
                <a:gd name="f100" fmla="*/ 0 1 f48"/>
                <a:gd name="f101" fmla="*/ f7 1 f48"/>
                <a:gd name="f102" fmla="+- f73 0 f1"/>
                <a:gd name="f103" fmla="*/ f74 1 f47"/>
                <a:gd name="f104" fmla="*/ f75 1 f48"/>
                <a:gd name="f105" fmla="*/ f76 1 f47"/>
                <a:gd name="f106" fmla="*/ f77 1 f47"/>
                <a:gd name="f107" fmla="*/ f78 1 f48"/>
                <a:gd name="f108" fmla="*/ f79 1 f47"/>
                <a:gd name="f109" fmla="*/ f80 1 f48"/>
                <a:gd name="f110" fmla="*/ f81 1 f47"/>
                <a:gd name="f111" fmla="*/ f82 1 f48"/>
                <a:gd name="f112" fmla="*/ f83 1 f47"/>
                <a:gd name="f113" fmla="*/ f84 1 f48"/>
                <a:gd name="f114" fmla="*/ f85 1 f48"/>
                <a:gd name="f115" fmla="*/ f86 1 f47"/>
                <a:gd name="f116" fmla="*/ f87 1 f48"/>
                <a:gd name="f117" fmla="*/ f88 1 f48"/>
                <a:gd name="f118" fmla="*/ f89 1 f47"/>
                <a:gd name="f119" fmla="*/ f90 1 f47"/>
                <a:gd name="f120" fmla="*/ f91 1 f48"/>
                <a:gd name="f121" fmla="*/ f92 1 f47"/>
                <a:gd name="f122" fmla="*/ f93 1 f48"/>
                <a:gd name="f123" fmla="*/ f94 1 f47"/>
                <a:gd name="f124" fmla="*/ f95 1 f48"/>
                <a:gd name="f125" fmla="*/ f96 1 f48"/>
                <a:gd name="f126" fmla="*/ f97 1 f48"/>
                <a:gd name="f127" fmla="*/ f98 f42 1"/>
                <a:gd name="f128" fmla="*/ f99 f42 1"/>
                <a:gd name="f129" fmla="*/ f101 f43 1"/>
                <a:gd name="f130" fmla="*/ f100 f43 1"/>
                <a:gd name="f131" fmla="*/ f103 f42 1"/>
                <a:gd name="f132" fmla="*/ f104 f43 1"/>
                <a:gd name="f133" fmla="*/ f105 f42 1"/>
                <a:gd name="f134" fmla="*/ f106 f42 1"/>
                <a:gd name="f135" fmla="*/ f107 f43 1"/>
                <a:gd name="f136" fmla="*/ f108 f42 1"/>
                <a:gd name="f137" fmla="*/ f109 f43 1"/>
                <a:gd name="f138" fmla="*/ f110 f42 1"/>
                <a:gd name="f139" fmla="*/ f111 f43 1"/>
                <a:gd name="f140" fmla="*/ f112 f42 1"/>
                <a:gd name="f141" fmla="*/ f113 f43 1"/>
                <a:gd name="f142" fmla="*/ f114 f43 1"/>
                <a:gd name="f143" fmla="*/ f115 f42 1"/>
                <a:gd name="f144" fmla="*/ f116 f43 1"/>
                <a:gd name="f145" fmla="*/ f117 f43 1"/>
                <a:gd name="f146" fmla="*/ f118 f42 1"/>
                <a:gd name="f147" fmla="*/ f119 f42 1"/>
                <a:gd name="f148" fmla="*/ f120 f43 1"/>
                <a:gd name="f149" fmla="*/ f121 f42 1"/>
                <a:gd name="f150" fmla="*/ f122 f43 1"/>
                <a:gd name="f151" fmla="*/ f123 f42 1"/>
                <a:gd name="f152" fmla="*/ f124 f43 1"/>
                <a:gd name="f153" fmla="*/ f125 f43 1"/>
                <a:gd name="f154" fmla="*/ f126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2">
                  <a:pos x="f131" y="f132"/>
                </a:cxn>
                <a:cxn ang="f102">
                  <a:pos x="f133" y="f132"/>
                </a:cxn>
                <a:cxn ang="f102">
                  <a:pos x="f134" y="f135"/>
                </a:cxn>
                <a:cxn ang="f102">
                  <a:pos x="f136" y="f137"/>
                </a:cxn>
                <a:cxn ang="f102">
                  <a:pos x="f138" y="f139"/>
                </a:cxn>
                <a:cxn ang="f102">
                  <a:pos x="f140" y="f141"/>
                </a:cxn>
                <a:cxn ang="f102">
                  <a:pos x="f140" y="f142"/>
                </a:cxn>
                <a:cxn ang="f102">
                  <a:pos x="f143" y="f142"/>
                </a:cxn>
                <a:cxn ang="f102">
                  <a:pos x="f143" y="f144"/>
                </a:cxn>
                <a:cxn ang="f102">
                  <a:pos x="f140" y="f144"/>
                </a:cxn>
                <a:cxn ang="f102">
                  <a:pos x="f140" y="f145"/>
                </a:cxn>
                <a:cxn ang="f102">
                  <a:pos x="f146" y="f145"/>
                </a:cxn>
                <a:cxn ang="f102">
                  <a:pos x="f146" y="f144"/>
                </a:cxn>
                <a:cxn ang="f102">
                  <a:pos x="f147" y="f144"/>
                </a:cxn>
                <a:cxn ang="f102">
                  <a:pos x="f147" y="f142"/>
                </a:cxn>
                <a:cxn ang="f102">
                  <a:pos x="f146" y="f142"/>
                </a:cxn>
                <a:cxn ang="f102">
                  <a:pos x="f146" y="f148"/>
                </a:cxn>
                <a:cxn ang="f102">
                  <a:pos x="f149" y="f150"/>
                </a:cxn>
                <a:cxn ang="f102">
                  <a:pos x="f151" y="f152"/>
                </a:cxn>
                <a:cxn ang="f102">
                  <a:pos x="f134" y="f153"/>
                </a:cxn>
                <a:cxn ang="f102">
                  <a:pos x="f131" y="f154"/>
                </a:cxn>
                <a:cxn ang="f102">
                  <a:pos x="f131" y="f132"/>
                </a:cxn>
              </a:cxnLst>
              <a:rect l="f127" t="f130" r="f128" b="f129"/>
              <a:pathLst>
                <a:path w="62" h="134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4"/>
                  </a:cubicBezTo>
                  <a:cubicBezTo>
                    <a:pt x="f15" y="f14"/>
                    <a:pt x="f16" y="f17"/>
                    <a:pt x="f18" y="f17"/>
                  </a:cubicBezTo>
                  <a:cubicBezTo>
                    <a:pt x="f19" y="f17"/>
                    <a:pt x="f20" y="f11"/>
                    <a:pt x="f21" y="f22"/>
                  </a:cubicBezTo>
                  <a:cubicBezTo>
                    <a:pt x="f23" y="f24"/>
                    <a:pt x="f25" y="f25"/>
                    <a:pt x="f25" y="f20"/>
                  </a:cubicBezTo>
                  <a:lnTo>
                    <a:pt x="f25" y="f26"/>
                  </a:lnTo>
                  <a:lnTo>
                    <a:pt x="f27" y="f26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26"/>
                  </a:lnTo>
                  <a:lnTo>
                    <a:pt x="f29" y="f26"/>
                  </a:lnTo>
                  <a:lnTo>
                    <a:pt x="f29" y="f30"/>
                  </a:lnTo>
                  <a:cubicBezTo>
                    <a:pt x="f29" y="f31"/>
                    <a:pt x="f17" y="f11"/>
                    <a:pt x="f32" y="f33"/>
                  </a:cubicBezTo>
                  <a:cubicBezTo>
                    <a:pt x="f34" y="f35"/>
                    <a:pt x="f36" y="f5"/>
                    <a:pt x="f37" y="f5"/>
                  </a:cubicBezTo>
                  <a:cubicBezTo>
                    <a:pt x="f38" y="f5"/>
                    <a:pt x="f15" y="f39"/>
                    <a:pt x="f13" y="f39"/>
                  </a:cubicBezTo>
                  <a:cubicBezTo>
                    <a:pt x="f12" y="f39"/>
                    <a:pt x="f10" y="f40"/>
                    <a:pt x="f6" y="f40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424"/>
            <p:cNvSpPr/>
            <p:nvPr/>
          </p:nvSpPr>
          <p:spPr>
            <a:xfrm>
              <a:off x="4724137" y="4110849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8"/>
                <a:gd name="f11" fmla="val 59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4"/>
                <a:gd name="f18" fmla="val 130"/>
                <a:gd name="f19" fmla="val 38"/>
                <a:gd name="f20" fmla="val 32"/>
                <a:gd name="f21" fmla="val 22"/>
                <a:gd name="f22" fmla="val 14"/>
                <a:gd name="f23" fmla="val 9"/>
                <a:gd name="f24" fmla="val 3"/>
                <a:gd name="f25" fmla="val 116"/>
                <a:gd name="f26" fmla="val 107"/>
                <a:gd name="f27" fmla="val 95"/>
                <a:gd name="f28" fmla="val 33"/>
                <a:gd name="f29" fmla="val 16"/>
                <a:gd name="f30" fmla="val 87"/>
                <a:gd name="f31" fmla="val 92"/>
                <a:gd name="f32" fmla="val 17"/>
                <a:gd name="f33" fmla="val 96"/>
                <a:gd name="f34" fmla="val 100"/>
                <a:gd name="f35" fmla="val 103"/>
                <a:gd name="f36" fmla="val 18"/>
                <a:gd name="f37" fmla="val 106"/>
                <a:gd name="f38" fmla="val 20"/>
                <a:gd name="f39" fmla="val 108"/>
                <a:gd name="f40" fmla="val 21"/>
                <a:gd name="f41" fmla="val 111"/>
                <a:gd name="f42" fmla="val 23"/>
                <a:gd name="f43" fmla="val 113"/>
                <a:gd name="f44" fmla="val 26"/>
                <a:gd name="f45" fmla="val 114"/>
                <a:gd name="f46" fmla="val 28"/>
                <a:gd name="f47" fmla="val 115"/>
                <a:gd name="f48" fmla="val 37"/>
                <a:gd name="f49" fmla="val 41"/>
                <a:gd name="f50" fmla="val 45"/>
                <a:gd name="f51" fmla="val 50"/>
                <a:gd name="f52" fmla="val 112"/>
                <a:gd name="f53" fmla="val 55"/>
                <a:gd name="f54" fmla="val 110"/>
                <a:gd name="f55" fmla="val 60"/>
                <a:gd name="f56" fmla="val 104"/>
                <a:gd name="f57" fmla="val 67"/>
                <a:gd name="f58" fmla="val 31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8 f62 1"/>
                <a:gd name="f71" fmla="*/ 48 f63 1"/>
                <a:gd name="f72" fmla="*/ 127 f62 1"/>
                <a:gd name="f73" fmla="*/ 32 f63 1"/>
                <a:gd name="f74" fmla="*/ 131 f62 1"/>
                <a:gd name="f75" fmla="*/ 9 f63 1"/>
                <a:gd name="f76" fmla="*/ 122 f62 1"/>
                <a:gd name="f77" fmla="*/ 0 f63 1"/>
                <a:gd name="f78" fmla="*/ 95 f62 1"/>
                <a:gd name="f79" fmla="*/ 33 f62 1"/>
                <a:gd name="f80" fmla="*/ 16 f63 1"/>
                <a:gd name="f81" fmla="*/ 87 f62 1"/>
                <a:gd name="f82" fmla="*/ 17 f63 1"/>
                <a:gd name="f83" fmla="*/ 100 f62 1"/>
                <a:gd name="f84" fmla="*/ 20 f63 1"/>
                <a:gd name="f85" fmla="*/ 108 f62 1"/>
                <a:gd name="f86" fmla="*/ 26 f63 1"/>
                <a:gd name="f87" fmla="*/ 114 f62 1"/>
                <a:gd name="f88" fmla="*/ 37 f63 1"/>
                <a:gd name="f89" fmla="*/ 116 f62 1"/>
                <a:gd name="f90" fmla="*/ 50 f63 1"/>
                <a:gd name="f91" fmla="*/ 112 f62 1"/>
                <a:gd name="f92" fmla="*/ 104 f62 1"/>
                <a:gd name="f93" fmla="*/ 67 f63 1"/>
                <a:gd name="f94" fmla="*/ 17 f62 1"/>
                <a:gd name="f95" fmla="*/ 0 f62 1"/>
                <a:gd name="f96" fmla="*/ 31 f63 1"/>
                <a:gd name="f97" fmla="*/ 14 f63 1"/>
                <a:gd name="f98" fmla="*/ f64 1 f2"/>
                <a:gd name="f99" fmla="*/ f67 1 80"/>
                <a:gd name="f100" fmla="*/ f68 1 131"/>
                <a:gd name="f101" fmla="*/ f69 1 80"/>
                <a:gd name="f102" fmla="*/ f70 1 131"/>
                <a:gd name="f103" fmla="*/ f71 1 80"/>
                <a:gd name="f104" fmla="*/ f72 1 131"/>
                <a:gd name="f105" fmla="*/ f73 1 80"/>
                <a:gd name="f106" fmla="*/ f74 1 131"/>
                <a:gd name="f107" fmla="*/ f75 1 80"/>
                <a:gd name="f108" fmla="*/ f76 1 131"/>
                <a:gd name="f109" fmla="*/ f77 1 80"/>
                <a:gd name="f110" fmla="*/ f78 1 131"/>
                <a:gd name="f111" fmla="*/ f79 1 131"/>
                <a:gd name="f112" fmla="*/ f80 1 80"/>
                <a:gd name="f113" fmla="*/ f81 1 131"/>
                <a:gd name="f114" fmla="*/ f82 1 80"/>
                <a:gd name="f115" fmla="*/ f83 1 131"/>
                <a:gd name="f116" fmla="*/ f84 1 80"/>
                <a:gd name="f117" fmla="*/ f85 1 131"/>
                <a:gd name="f118" fmla="*/ f86 1 80"/>
                <a:gd name="f119" fmla="*/ f87 1 131"/>
                <a:gd name="f120" fmla="*/ f88 1 80"/>
                <a:gd name="f121" fmla="*/ f89 1 131"/>
                <a:gd name="f122" fmla="*/ f90 1 80"/>
                <a:gd name="f123" fmla="*/ f91 1 131"/>
                <a:gd name="f124" fmla="*/ f92 1 131"/>
                <a:gd name="f125" fmla="*/ f93 1 80"/>
                <a:gd name="f126" fmla="*/ f94 1 131"/>
                <a:gd name="f127" fmla="*/ f95 1 131"/>
                <a:gd name="f128" fmla="*/ f96 1 80"/>
                <a:gd name="f129" fmla="*/ f97 1 80"/>
                <a:gd name="f130" fmla="*/ 0 1 f65"/>
                <a:gd name="f131" fmla="*/ f6 1 f65"/>
                <a:gd name="f132" fmla="*/ 0 1 f66"/>
                <a:gd name="f133" fmla="*/ f7 1 f66"/>
                <a:gd name="f134" fmla="+- f98 0 f1"/>
                <a:gd name="f135" fmla="*/ f99 1 f65"/>
                <a:gd name="f136" fmla="*/ f100 1 f66"/>
                <a:gd name="f137" fmla="*/ f101 1 f65"/>
                <a:gd name="f138" fmla="*/ f102 1 f66"/>
                <a:gd name="f139" fmla="*/ f103 1 f65"/>
                <a:gd name="f140" fmla="*/ f104 1 f66"/>
                <a:gd name="f141" fmla="*/ f105 1 f65"/>
                <a:gd name="f142" fmla="*/ f106 1 f66"/>
                <a:gd name="f143" fmla="*/ f107 1 f65"/>
                <a:gd name="f144" fmla="*/ f108 1 f66"/>
                <a:gd name="f145" fmla="*/ f109 1 f65"/>
                <a:gd name="f146" fmla="*/ f110 1 f66"/>
                <a:gd name="f147" fmla="*/ f111 1 f66"/>
                <a:gd name="f148" fmla="*/ f112 1 f65"/>
                <a:gd name="f149" fmla="*/ f113 1 f66"/>
                <a:gd name="f150" fmla="*/ f114 1 f65"/>
                <a:gd name="f151" fmla="*/ f115 1 f66"/>
                <a:gd name="f152" fmla="*/ f116 1 f65"/>
                <a:gd name="f153" fmla="*/ f117 1 f66"/>
                <a:gd name="f154" fmla="*/ f118 1 f65"/>
                <a:gd name="f155" fmla="*/ f119 1 f66"/>
                <a:gd name="f156" fmla="*/ f120 1 f65"/>
                <a:gd name="f157" fmla="*/ f121 1 f66"/>
                <a:gd name="f158" fmla="*/ f122 1 f65"/>
                <a:gd name="f159" fmla="*/ f123 1 f66"/>
                <a:gd name="f160" fmla="*/ f124 1 f66"/>
                <a:gd name="f161" fmla="*/ f125 1 f65"/>
                <a:gd name="f162" fmla="*/ f126 1 f66"/>
                <a:gd name="f163" fmla="*/ f127 1 f66"/>
                <a:gd name="f164" fmla="*/ f128 1 f65"/>
                <a:gd name="f165" fmla="*/ f129 1 f65"/>
                <a:gd name="f166" fmla="*/ f130 f60 1"/>
                <a:gd name="f167" fmla="*/ f131 f60 1"/>
                <a:gd name="f168" fmla="*/ f133 f61 1"/>
                <a:gd name="f169" fmla="*/ f132 f61 1"/>
                <a:gd name="f170" fmla="*/ f135 f60 1"/>
                <a:gd name="f171" fmla="*/ f136 f61 1"/>
                <a:gd name="f172" fmla="*/ f137 f60 1"/>
                <a:gd name="f173" fmla="*/ f138 f61 1"/>
                <a:gd name="f174" fmla="*/ f139 f60 1"/>
                <a:gd name="f175" fmla="*/ f140 f61 1"/>
                <a:gd name="f176" fmla="*/ f141 f60 1"/>
                <a:gd name="f177" fmla="*/ f142 f61 1"/>
                <a:gd name="f178" fmla="*/ f143 f60 1"/>
                <a:gd name="f179" fmla="*/ f144 f61 1"/>
                <a:gd name="f180" fmla="*/ f145 f60 1"/>
                <a:gd name="f181" fmla="*/ f146 f61 1"/>
                <a:gd name="f182" fmla="*/ f147 f61 1"/>
                <a:gd name="f183" fmla="*/ f148 f60 1"/>
                <a:gd name="f184" fmla="*/ f149 f61 1"/>
                <a:gd name="f185" fmla="*/ f150 f60 1"/>
                <a:gd name="f186" fmla="*/ f151 f61 1"/>
                <a:gd name="f187" fmla="*/ f152 f60 1"/>
                <a:gd name="f188" fmla="*/ f153 f61 1"/>
                <a:gd name="f189" fmla="*/ f154 f60 1"/>
                <a:gd name="f190" fmla="*/ f155 f61 1"/>
                <a:gd name="f191" fmla="*/ f156 f60 1"/>
                <a:gd name="f192" fmla="*/ f157 f61 1"/>
                <a:gd name="f193" fmla="*/ f158 f60 1"/>
                <a:gd name="f194" fmla="*/ f159 f61 1"/>
                <a:gd name="f195" fmla="*/ f160 f61 1"/>
                <a:gd name="f196" fmla="*/ f161 f60 1"/>
                <a:gd name="f197" fmla="*/ f162 f61 1"/>
                <a:gd name="f198" fmla="*/ f163 f61 1"/>
                <a:gd name="f199" fmla="*/ f164 f60 1"/>
                <a:gd name="f200" fmla="*/ f165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170" y="f171"/>
                </a:cxn>
                <a:cxn ang="f134">
                  <a:pos x="f172" y="f171"/>
                </a:cxn>
                <a:cxn ang="f134">
                  <a:pos x="f172" y="f173"/>
                </a:cxn>
                <a:cxn ang="f134">
                  <a:pos x="f174" y="f175"/>
                </a:cxn>
                <a:cxn ang="f134">
                  <a:pos x="f176" y="f177"/>
                </a:cxn>
                <a:cxn ang="f134">
                  <a:pos x="f178" y="f179"/>
                </a:cxn>
                <a:cxn ang="f134">
                  <a:pos x="f180" y="f181"/>
                </a:cxn>
                <a:cxn ang="f134">
                  <a:pos x="f180" y="f182"/>
                </a:cxn>
                <a:cxn ang="f134">
                  <a:pos x="f183" y="f182"/>
                </a:cxn>
                <a:cxn ang="f134">
                  <a:pos x="f183" y="f184"/>
                </a:cxn>
                <a:cxn ang="f134">
                  <a:pos x="f185" y="f186"/>
                </a:cxn>
                <a:cxn ang="f134">
                  <a:pos x="f187" y="f188"/>
                </a:cxn>
                <a:cxn ang="f134">
                  <a:pos x="f189" y="f190"/>
                </a:cxn>
                <a:cxn ang="f134">
                  <a:pos x="f191" y="f192"/>
                </a:cxn>
                <a:cxn ang="f134">
                  <a:pos x="f193" y="f194"/>
                </a:cxn>
                <a:cxn ang="f134">
                  <a:pos x="f172" y="f195"/>
                </a:cxn>
                <a:cxn ang="f134">
                  <a:pos x="f172" y="f182"/>
                </a:cxn>
                <a:cxn ang="f134">
                  <a:pos x="f170" y="f182"/>
                </a:cxn>
                <a:cxn ang="f134">
                  <a:pos x="f170" y="f171"/>
                </a:cxn>
                <a:cxn ang="f134">
                  <a:pos x="f196" y="f197"/>
                </a:cxn>
                <a:cxn ang="f134">
                  <a:pos x="f193" y="f197"/>
                </a:cxn>
                <a:cxn ang="f134">
                  <a:pos x="f193" y="f198"/>
                </a:cxn>
                <a:cxn ang="f134">
                  <a:pos x="f196" y="f198"/>
                </a:cxn>
                <a:cxn ang="f134">
                  <a:pos x="f196" y="f197"/>
                </a:cxn>
                <a:cxn ang="f134">
                  <a:pos x="f199" y="f197"/>
                </a:cxn>
                <a:cxn ang="f134">
                  <a:pos x="f200" y="f197"/>
                </a:cxn>
                <a:cxn ang="f134">
                  <a:pos x="f200" y="f198"/>
                </a:cxn>
                <a:cxn ang="f134">
                  <a:pos x="f199" y="f198"/>
                </a:cxn>
                <a:cxn ang="f134">
                  <a:pos x="f199" y="f197"/>
                </a:cxn>
              </a:cxnLst>
              <a:rect l="f166" t="f169" r="f167" b="f168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28"/>
                  </a:lnTo>
                  <a:lnTo>
                    <a:pt x="f29" y="f28"/>
                  </a:lnTo>
                  <a:lnTo>
                    <a:pt x="f29" y="f30"/>
                  </a:lnTo>
                  <a:cubicBezTo>
                    <a:pt x="f29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20" y="f25"/>
                    <a:pt x="f48" y="f25"/>
                  </a:cubicBezTo>
                  <a:cubicBezTo>
                    <a:pt x="f49" y="f25"/>
                    <a:pt x="f50" y="f45"/>
                    <a:pt x="f51" y="f52"/>
                  </a:cubicBezTo>
                  <a:cubicBezTo>
                    <a:pt x="f53" y="f54"/>
                    <a:pt x="f55" y="f26"/>
                    <a:pt x="f9" y="f56"/>
                  </a:cubicBezTo>
                  <a:lnTo>
                    <a:pt x="f9" y="f28"/>
                  </a:lnTo>
                  <a:lnTo>
                    <a:pt x="f6" y="f28"/>
                  </a:lnTo>
                  <a:lnTo>
                    <a:pt x="f6" y="f8"/>
                  </a:lnTo>
                  <a:close/>
                  <a:moveTo>
                    <a:pt x="f57" y="f32"/>
                  </a:moveTo>
                  <a:lnTo>
                    <a:pt x="f51" y="f32"/>
                  </a:lnTo>
                  <a:lnTo>
                    <a:pt x="f51" y="f5"/>
                  </a:lnTo>
                  <a:lnTo>
                    <a:pt x="f57" y="f5"/>
                  </a:lnTo>
                  <a:lnTo>
                    <a:pt x="f57" y="f32"/>
                  </a:lnTo>
                  <a:close/>
                  <a:moveTo>
                    <a:pt x="f58" y="f32"/>
                  </a:moveTo>
                  <a:lnTo>
                    <a:pt x="f22" y="f32"/>
                  </a:lnTo>
                  <a:lnTo>
                    <a:pt x="f22" y="f5"/>
                  </a:lnTo>
                  <a:lnTo>
                    <a:pt x="f58" y="f5"/>
                  </a:lnTo>
                  <a:lnTo>
                    <a:pt x="f58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425"/>
            <p:cNvSpPr/>
            <p:nvPr/>
          </p:nvSpPr>
          <p:spPr>
            <a:xfrm>
              <a:off x="4875205" y="4102684"/>
              <a:ext cx="106152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3"/>
                <a:gd name="f8" fmla="val 63"/>
                <a:gd name="f9" fmla="val 79"/>
                <a:gd name="f10" fmla="val 74"/>
                <a:gd name="f11" fmla="val 70"/>
                <a:gd name="f12" fmla="val 67"/>
                <a:gd name="f13" fmla="val 62"/>
                <a:gd name="f14" fmla="val 61"/>
                <a:gd name="f15" fmla="val 60"/>
                <a:gd name="f16" fmla="val 57"/>
                <a:gd name="f17" fmla="val 58"/>
                <a:gd name="f18" fmla="val 55"/>
                <a:gd name="f19" fmla="val 56"/>
                <a:gd name="f20" fmla="val 53"/>
                <a:gd name="f21" fmla="val 54"/>
                <a:gd name="f22" fmla="val 52"/>
                <a:gd name="f23" fmla="val 51"/>
                <a:gd name="f24" fmla="val 48"/>
                <a:gd name="f25" fmla="val 50"/>
                <a:gd name="f26" fmla="val 43"/>
                <a:gd name="f27" fmla="val 39"/>
                <a:gd name="f28" fmla="val 34"/>
                <a:gd name="f29" fmla="val 30"/>
                <a:gd name="f30" fmla="val 25"/>
                <a:gd name="f31" fmla="val 20"/>
                <a:gd name="f32" fmla="val 59"/>
                <a:gd name="f33" fmla="val 16"/>
                <a:gd name="f34" fmla="val 21"/>
                <a:gd name="f35" fmla="val 44"/>
                <a:gd name="f36" fmla="val 26"/>
                <a:gd name="f37" fmla="val 41"/>
                <a:gd name="f38" fmla="val 31"/>
                <a:gd name="f39" fmla="val 37"/>
                <a:gd name="f40" fmla="val 36"/>
                <a:gd name="f41" fmla="val 42"/>
                <a:gd name="f42" fmla="val 35"/>
                <a:gd name="f43" fmla="val 66"/>
                <a:gd name="f44" fmla="val 38"/>
                <a:gd name="f45" fmla="val 71"/>
                <a:gd name="f46" fmla="val 77"/>
                <a:gd name="f47" fmla="+- 0 0 -90"/>
                <a:gd name="f48" fmla="*/ f3 1 80"/>
                <a:gd name="f49" fmla="*/ f4 1 133"/>
                <a:gd name="f50" fmla="+- f7 0 f5"/>
                <a:gd name="f51" fmla="+- f6 0 f5"/>
                <a:gd name="f52" fmla="*/ f47 f0 1"/>
                <a:gd name="f53" fmla="*/ f51 1 80"/>
                <a:gd name="f54" fmla="*/ f50 1 133"/>
                <a:gd name="f55" fmla="*/ 80 f51 1"/>
                <a:gd name="f56" fmla="*/ 133 f50 1"/>
                <a:gd name="f57" fmla="*/ 63 f51 1"/>
                <a:gd name="f58" fmla="*/ 79 f50 1"/>
                <a:gd name="f59" fmla="*/ 67 f50 1"/>
                <a:gd name="f60" fmla="*/ 60 f51 1"/>
                <a:gd name="f61" fmla="*/ 57 f50 1"/>
                <a:gd name="f62" fmla="*/ 54 f51 1"/>
                <a:gd name="f63" fmla="*/ 52 f50 1"/>
                <a:gd name="f64" fmla="*/ 43 f51 1"/>
                <a:gd name="f65" fmla="*/ 50 f50 1"/>
                <a:gd name="f66" fmla="*/ 30 f51 1"/>
                <a:gd name="f67" fmla="*/ 54 f50 1"/>
                <a:gd name="f68" fmla="*/ 16 f51 1"/>
                <a:gd name="f69" fmla="*/ 62 f50 1"/>
                <a:gd name="f70" fmla="*/ 0 f51 1"/>
                <a:gd name="f71" fmla="*/ 0 f50 1"/>
                <a:gd name="f72" fmla="*/ 48 f50 1"/>
                <a:gd name="f73" fmla="*/ 31 f51 1"/>
                <a:gd name="f74" fmla="*/ 39 f50 1"/>
                <a:gd name="f75" fmla="*/ 48 f51 1"/>
                <a:gd name="f76" fmla="*/ 35 f50 1"/>
                <a:gd name="f77" fmla="*/ 71 f51 1"/>
                <a:gd name="f78" fmla="*/ 44 f50 1"/>
                <a:gd name="f79" fmla="*/ 71 f50 1"/>
                <a:gd name="f80" fmla="*/ f52 1 f2"/>
                <a:gd name="f81" fmla="*/ f55 1 80"/>
                <a:gd name="f82" fmla="*/ f56 1 133"/>
                <a:gd name="f83" fmla="*/ f57 1 80"/>
                <a:gd name="f84" fmla="*/ f58 1 133"/>
                <a:gd name="f85" fmla="*/ f59 1 133"/>
                <a:gd name="f86" fmla="*/ f60 1 80"/>
                <a:gd name="f87" fmla="*/ f61 1 133"/>
                <a:gd name="f88" fmla="*/ f62 1 80"/>
                <a:gd name="f89" fmla="*/ f63 1 133"/>
                <a:gd name="f90" fmla="*/ f64 1 80"/>
                <a:gd name="f91" fmla="*/ f65 1 133"/>
                <a:gd name="f92" fmla="*/ f66 1 80"/>
                <a:gd name="f93" fmla="*/ f67 1 133"/>
                <a:gd name="f94" fmla="*/ f68 1 80"/>
                <a:gd name="f95" fmla="*/ f69 1 133"/>
                <a:gd name="f96" fmla="*/ f70 1 80"/>
                <a:gd name="f97" fmla="*/ f71 1 133"/>
                <a:gd name="f98" fmla="*/ f72 1 133"/>
                <a:gd name="f99" fmla="*/ f73 1 80"/>
                <a:gd name="f100" fmla="*/ f74 1 133"/>
                <a:gd name="f101" fmla="*/ f75 1 80"/>
                <a:gd name="f102" fmla="*/ f76 1 133"/>
                <a:gd name="f103" fmla="*/ f77 1 80"/>
                <a:gd name="f104" fmla="*/ f78 1 133"/>
                <a:gd name="f105" fmla="*/ f79 1 133"/>
                <a:gd name="f106" fmla="*/ 0 1 f53"/>
                <a:gd name="f107" fmla="*/ f6 1 f53"/>
                <a:gd name="f108" fmla="*/ 0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4"/>
                <a:gd name="f116" fmla="*/ f86 1 f53"/>
                <a:gd name="f117" fmla="*/ f87 1 f54"/>
                <a:gd name="f118" fmla="*/ f88 1 f53"/>
                <a:gd name="f119" fmla="*/ f89 1 f54"/>
                <a:gd name="f120" fmla="*/ f90 1 f53"/>
                <a:gd name="f121" fmla="*/ f91 1 f54"/>
                <a:gd name="f122" fmla="*/ f92 1 f53"/>
                <a:gd name="f123" fmla="*/ f93 1 f54"/>
                <a:gd name="f124" fmla="*/ f94 1 f53"/>
                <a:gd name="f125" fmla="*/ f95 1 f54"/>
                <a:gd name="f126" fmla="*/ f96 1 f53"/>
                <a:gd name="f127" fmla="*/ f97 1 f54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3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9 1"/>
                <a:gd name="f145" fmla="*/ f116 f48 1"/>
                <a:gd name="f146" fmla="*/ f117 f49 1"/>
                <a:gd name="f147" fmla="*/ f118 f48 1"/>
                <a:gd name="f148" fmla="*/ f119 f49 1"/>
                <a:gd name="f149" fmla="*/ f120 f48 1"/>
                <a:gd name="f150" fmla="*/ f121 f49 1"/>
                <a:gd name="f151" fmla="*/ f122 f48 1"/>
                <a:gd name="f152" fmla="*/ f123 f49 1"/>
                <a:gd name="f153" fmla="*/ f124 f48 1"/>
                <a:gd name="f154" fmla="*/ f125 f49 1"/>
                <a:gd name="f155" fmla="*/ f126 f48 1"/>
                <a:gd name="f156" fmla="*/ f127 f49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8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1"/>
                </a:cxn>
                <a:cxn ang="f110">
                  <a:pos x="f142" y="f143"/>
                </a:cxn>
                <a:cxn ang="f110">
                  <a:pos x="f142" y="f144"/>
                </a:cxn>
                <a:cxn ang="f110">
                  <a:pos x="f145" y="f146"/>
                </a:cxn>
                <a:cxn ang="f110">
                  <a:pos x="f147" y="f148"/>
                </a:cxn>
                <a:cxn ang="f110">
                  <a:pos x="f149" y="f150"/>
                </a:cxn>
                <a:cxn ang="f110">
                  <a:pos x="f151" y="f152"/>
                </a:cxn>
                <a:cxn ang="f110">
                  <a:pos x="f153" y="f154"/>
                </a:cxn>
                <a:cxn ang="f110">
                  <a:pos x="f153" y="f141"/>
                </a:cxn>
                <a:cxn ang="f110">
                  <a:pos x="f155" y="f141"/>
                </a:cxn>
                <a:cxn ang="f110">
                  <a:pos x="f155" y="f156"/>
                </a:cxn>
                <a:cxn ang="f110">
                  <a:pos x="f153" y="f156"/>
                </a:cxn>
                <a:cxn ang="f110">
                  <a:pos x="f153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2" y="f163"/>
                </a:cxn>
                <a:cxn ang="f110">
                  <a:pos x="f140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80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8"/>
                    <a:pt x="f14" y="f15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3"/>
                    <a:pt x="f24" y="f25"/>
                    <a:pt x="f26" y="f25"/>
                  </a:cubicBezTo>
                  <a:cubicBezTo>
                    <a:pt x="f27" y="f25"/>
                    <a:pt x="f28" y="f23"/>
                    <a:pt x="f29" y="f21"/>
                  </a:cubicBezTo>
                  <a:cubicBezTo>
                    <a:pt x="f30" y="f19"/>
                    <a:pt x="f31" y="f32"/>
                    <a:pt x="f33" y="f13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4"/>
                  </a:lnTo>
                  <a:cubicBezTo>
                    <a:pt x="f34" y="f35"/>
                    <a:pt x="f36" y="f37"/>
                    <a:pt x="f38" y="f27"/>
                  </a:cubicBezTo>
                  <a:cubicBezTo>
                    <a:pt x="f39" y="f40"/>
                    <a:pt x="f41" y="f42"/>
                    <a:pt x="f24" y="f42"/>
                  </a:cubicBezTo>
                  <a:cubicBezTo>
                    <a:pt x="f17" y="f42"/>
                    <a:pt x="f43" y="f44"/>
                    <a:pt x="f45" y="f35"/>
                  </a:cubicBezTo>
                  <a:cubicBezTo>
                    <a:pt x="f46" y="f23"/>
                    <a:pt x="f6" y="f15"/>
                    <a:pt x="f6" y="f45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Rectangle 426"/>
            <p:cNvSpPr/>
            <p:nvPr/>
          </p:nvSpPr>
          <p:spPr>
            <a:xfrm>
              <a:off x="5022186" y="4102684"/>
              <a:ext cx="20418" cy="179652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9" name="Gruppieren 778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30" name="Freeform 427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6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1945 f32 1"/>
                <a:gd name="f44" fmla="*/ 2824 f31 1"/>
                <a:gd name="f45" fmla="*/ 146 f32 1"/>
                <a:gd name="f46" fmla="*/ 0 f32 1"/>
                <a:gd name="f47" fmla="*/ 2627 f31 1"/>
                <a:gd name="f48" fmla="*/ 2 f32 1"/>
                <a:gd name="f49" fmla="*/ 197 f31 1"/>
                <a:gd name="f50" fmla="*/ f33 1 f2"/>
                <a:gd name="f51" fmla="*/ f36 1 2092"/>
                <a:gd name="f52" fmla="*/ f37 1 2824"/>
                <a:gd name="f53" fmla="*/ f38 1 2092"/>
                <a:gd name="f54" fmla="*/ f39 1 2824"/>
                <a:gd name="f55" fmla="*/ f40 1 2092"/>
                <a:gd name="f56" fmla="*/ f41 1 2824"/>
                <a:gd name="f57" fmla="*/ f42 1 2824"/>
                <a:gd name="f58" fmla="*/ f43 1 2092"/>
                <a:gd name="f59" fmla="*/ f44 1 2824"/>
                <a:gd name="f60" fmla="*/ f45 1 2092"/>
                <a:gd name="f61" fmla="*/ f46 1 2092"/>
                <a:gd name="f62" fmla="*/ f47 1 2824"/>
                <a:gd name="f63" fmla="*/ f48 1 2092"/>
                <a:gd name="f64" fmla="*/ f49 1 2824"/>
                <a:gd name="f65" fmla="*/ 0 1 f34"/>
                <a:gd name="f66" fmla="*/ f6 1 f34"/>
                <a:gd name="f67" fmla="*/ 0 1 f35"/>
                <a:gd name="f68" fmla="*/ f7 1 f35"/>
                <a:gd name="f69" fmla="+- f50 0 f1"/>
                <a:gd name="f70" fmla="*/ f51 1 f34"/>
                <a:gd name="f71" fmla="*/ f52 1 f35"/>
                <a:gd name="f72" fmla="*/ f53 1 f34"/>
                <a:gd name="f73" fmla="*/ f54 1 f35"/>
                <a:gd name="f74" fmla="*/ f55 1 f34"/>
                <a:gd name="f75" fmla="*/ f56 1 f35"/>
                <a:gd name="f76" fmla="*/ f57 1 f35"/>
                <a:gd name="f77" fmla="*/ f58 1 f34"/>
                <a:gd name="f78" fmla="*/ f59 1 f35"/>
                <a:gd name="f79" fmla="*/ f60 1 f34"/>
                <a:gd name="f80" fmla="*/ f61 1 f34"/>
                <a:gd name="f81" fmla="*/ f62 1 f35"/>
                <a:gd name="f82" fmla="*/ f63 1 f34"/>
                <a:gd name="f83" fmla="*/ f64 1 f35"/>
                <a:gd name="f84" fmla="*/ f65 f29 1"/>
                <a:gd name="f85" fmla="*/ f66 f29 1"/>
                <a:gd name="f86" fmla="*/ f68 f30 1"/>
                <a:gd name="f87" fmla="*/ f67 f30 1"/>
                <a:gd name="f88" fmla="*/ f70 f29 1"/>
                <a:gd name="f89" fmla="*/ f71 f30 1"/>
                <a:gd name="f90" fmla="*/ f72 f29 1"/>
                <a:gd name="f91" fmla="*/ f73 f30 1"/>
                <a:gd name="f92" fmla="*/ f74 f29 1"/>
                <a:gd name="f93" fmla="*/ f75 f30 1"/>
                <a:gd name="f94" fmla="*/ f76 f30 1"/>
                <a:gd name="f95" fmla="*/ f77 f29 1"/>
                <a:gd name="f96" fmla="*/ f78 f30 1"/>
                <a:gd name="f97" fmla="*/ f79 f29 1"/>
                <a:gd name="f98" fmla="*/ f80 f29 1"/>
                <a:gd name="f99" fmla="*/ f81 f30 1"/>
                <a:gd name="f100" fmla="*/ f82 f29 1"/>
                <a:gd name="f101" fmla="*/ f8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2" y="f94"/>
                </a:cxn>
                <a:cxn ang="f69">
                  <a:pos x="f95" y="f96"/>
                </a:cxn>
                <a:cxn ang="f69">
                  <a:pos x="f97" y="f96"/>
                </a:cxn>
                <a:cxn ang="f69">
                  <a:pos x="f98" y="f99"/>
                </a:cxn>
                <a:cxn ang="f69">
                  <a:pos x="f100" y="f101"/>
                </a:cxn>
                <a:cxn ang="f69">
                  <a:pos x="f88" y="f89"/>
                </a:cxn>
              </a:cxnLst>
              <a:rect l="f84" t="f87" r="f85" b="f86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Oval 428"/>
            <p:cNvSpPr/>
            <p:nvPr/>
          </p:nvSpPr>
          <p:spPr>
            <a:xfrm>
              <a:off x="6973827" y="2665494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Oval 429"/>
            <p:cNvSpPr/>
            <p:nvPr/>
          </p:nvSpPr>
          <p:spPr>
            <a:xfrm>
              <a:off x="7394377" y="3086035"/>
              <a:ext cx="232733" cy="23273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430"/>
            <p:cNvSpPr/>
            <p:nvPr/>
          </p:nvSpPr>
          <p:spPr>
            <a:xfrm>
              <a:off x="6969748" y="4061856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3"/>
                <a:gd name="f13" fmla="val 105"/>
                <a:gd name="f14" fmla="val 90"/>
                <a:gd name="f15" fmla="val 109"/>
                <a:gd name="f16" fmla="val 87"/>
                <a:gd name="f17" fmla="val 113"/>
                <a:gd name="f18" fmla="val 83"/>
                <a:gd name="f19" fmla="val 117"/>
                <a:gd name="f20" fmla="val 78"/>
                <a:gd name="f21" fmla="val 120"/>
                <a:gd name="f22" fmla="val 73"/>
                <a:gd name="f23" fmla="val 123"/>
                <a:gd name="f24" fmla="val 67"/>
                <a:gd name="f25" fmla="val 125"/>
                <a:gd name="f26" fmla="val 62"/>
                <a:gd name="f27" fmla="val 126"/>
                <a:gd name="f28" fmla="val 54"/>
                <a:gd name="f29" fmla="val 46"/>
                <a:gd name="f30" fmla="val 38"/>
                <a:gd name="f31" fmla="val 47"/>
                <a:gd name="f32" fmla="val 59"/>
                <a:gd name="f33" fmla="val 1"/>
                <a:gd name="f34" fmla="val 64"/>
                <a:gd name="f35" fmla="val 68"/>
                <a:gd name="f36" fmla="val 3"/>
                <a:gd name="f37" fmla="val 72"/>
                <a:gd name="f38" fmla="val 5"/>
                <a:gd name="f39" fmla="val 77"/>
                <a:gd name="f40" fmla="val 7"/>
                <a:gd name="f41" fmla="val 80"/>
                <a:gd name="f42" fmla="val 11"/>
                <a:gd name="f43" fmla="val 82"/>
                <a:gd name="f44" fmla="val 15"/>
                <a:gd name="f45" fmla="val 85"/>
                <a:gd name="f46" fmla="val 18"/>
                <a:gd name="f47" fmla="val 86"/>
                <a:gd name="f48" fmla="val 23"/>
                <a:gd name="f49" fmla="val 28"/>
                <a:gd name="f50" fmla="val 34"/>
                <a:gd name="f51" fmla="val 84"/>
                <a:gd name="f52" fmla="val 39"/>
                <a:gd name="f53" fmla="val 81"/>
                <a:gd name="f54" fmla="val 44"/>
                <a:gd name="f55" fmla="val 48"/>
                <a:gd name="f56" fmla="val 74"/>
                <a:gd name="f57" fmla="val 51"/>
                <a:gd name="f58" fmla="val 69"/>
                <a:gd name="f59" fmla="val 55"/>
                <a:gd name="f60" fmla="val 56"/>
                <a:gd name="f61" fmla="val 60"/>
                <a:gd name="f62" fmla="val 89"/>
                <a:gd name="f63" fmla="val 66"/>
                <a:gd name="f64" fmla="val 79"/>
                <a:gd name="f65" fmla="val 30"/>
                <a:gd name="f66" fmla="val 27"/>
                <a:gd name="f67" fmla="val 25"/>
                <a:gd name="f68" fmla="val 65"/>
                <a:gd name="f69" fmla="val 21"/>
                <a:gd name="f70" fmla="val 19"/>
                <a:gd name="f71" fmla="val 16"/>
                <a:gd name="f72" fmla="val 52"/>
                <a:gd name="f73" fmla="val 14"/>
                <a:gd name="f74" fmla="val 43"/>
                <a:gd name="f75" fmla="val 17"/>
                <a:gd name="f76" fmla="val 45"/>
                <a:gd name="f77" fmla="val 49"/>
                <a:gd name="f78" fmla="val 50"/>
                <a:gd name="f79" fmla="val 58"/>
                <a:gd name="f80" fmla="val 61"/>
                <a:gd name="f81" fmla="val 63"/>
                <a:gd name="f82" fmla="val 40"/>
                <a:gd name="f83" fmla="val 37"/>
                <a:gd name="f84" fmla="val 76"/>
                <a:gd name="f85" fmla="val 75"/>
                <a:gd name="f86" fmla="val 71"/>
                <a:gd name="f87" fmla="val 53"/>
                <a:gd name="f88" fmla="val 112"/>
                <a:gd name="f89" fmla="val 111"/>
                <a:gd name="f90" fmla="val 70"/>
                <a:gd name="f91" fmla="val 107"/>
                <a:gd name="f92" fmla="val 102"/>
                <a:gd name="f93" fmla="val 97"/>
                <a:gd name="f94" fmla="+- 0 0 -90"/>
                <a:gd name="f95" fmla="*/ f3 1 96"/>
                <a:gd name="f96" fmla="*/ f4 1 127"/>
                <a:gd name="f97" fmla="+- f7 0 f5"/>
                <a:gd name="f98" fmla="+- f6 0 f5"/>
                <a:gd name="f99" fmla="*/ f94 f0 1"/>
                <a:gd name="f100" fmla="*/ f98 1 96"/>
                <a:gd name="f101" fmla="*/ f97 1 127"/>
                <a:gd name="f102" fmla="*/ 96 f98 1"/>
                <a:gd name="f103" fmla="*/ 88 f97 1"/>
                <a:gd name="f104" fmla="*/ 93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6 f98 1"/>
                <a:gd name="f111" fmla="*/ 127 f97 1"/>
                <a:gd name="f112" fmla="*/ 0 f98 1"/>
                <a:gd name="f113" fmla="*/ 0 f97 1"/>
                <a:gd name="f114" fmla="*/ 38 f98 1"/>
                <a:gd name="f115" fmla="*/ 59 f98 1"/>
                <a:gd name="f116" fmla="*/ 1 f97 1"/>
                <a:gd name="f117" fmla="*/ 72 f98 1"/>
                <a:gd name="f118" fmla="*/ 5 f97 1"/>
                <a:gd name="f119" fmla="*/ 82 f98 1"/>
                <a:gd name="f120" fmla="*/ 15 f97 1"/>
                <a:gd name="f121" fmla="*/ 86 f98 1"/>
                <a:gd name="f122" fmla="*/ 28 f97 1"/>
                <a:gd name="f123" fmla="*/ 81 f98 1"/>
                <a:gd name="f124" fmla="*/ 44 f97 1"/>
                <a:gd name="f125" fmla="*/ 69 f98 1"/>
                <a:gd name="f126" fmla="*/ 54 f97 1"/>
                <a:gd name="f127" fmla="*/ 55 f97 1"/>
                <a:gd name="f128" fmla="*/ 89 f98 1"/>
                <a:gd name="f129" fmla="*/ 66 f97 1"/>
                <a:gd name="f130" fmla="*/ 68 f98 1"/>
                <a:gd name="f131" fmla="*/ 30 f97 1"/>
                <a:gd name="f132" fmla="*/ 66 f98 1"/>
                <a:gd name="f133" fmla="*/ 23 f97 1"/>
                <a:gd name="f134" fmla="*/ 62 f98 1"/>
                <a:gd name="f135" fmla="*/ 18 f97 1"/>
                <a:gd name="f136" fmla="*/ 52 f98 1"/>
                <a:gd name="f137" fmla="*/ 14 f97 1"/>
                <a:gd name="f138" fmla="*/ 17 f98 1"/>
                <a:gd name="f139" fmla="*/ 51 f97 1"/>
                <a:gd name="f140" fmla="*/ 39 f98 1"/>
                <a:gd name="f141" fmla="*/ 50 f97 1"/>
                <a:gd name="f142" fmla="*/ 61 f98 1"/>
                <a:gd name="f143" fmla="*/ 47 f97 1"/>
                <a:gd name="f144" fmla="*/ 40 f97 1"/>
                <a:gd name="f145" fmla="*/ 79 f98 1"/>
                <a:gd name="f146" fmla="*/ 89 f97 1"/>
                <a:gd name="f147" fmla="*/ 77 f98 1"/>
                <a:gd name="f148" fmla="*/ 76 f97 1"/>
                <a:gd name="f149" fmla="*/ 69 f97 1"/>
                <a:gd name="f150" fmla="*/ 58 f98 1"/>
                <a:gd name="f151" fmla="*/ 44 f98 1"/>
                <a:gd name="f152" fmla="*/ 65 f97 1"/>
                <a:gd name="f153" fmla="*/ 113 f97 1"/>
                <a:gd name="f154" fmla="*/ 40 f98 1"/>
                <a:gd name="f155" fmla="*/ 111 f97 1"/>
                <a:gd name="f156" fmla="*/ 70 f98 1"/>
                <a:gd name="f157" fmla="*/ 107 f97 1"/>
                <a:gd name="f158" fmla="*/ 100 f97 1"/>
                <a:gd name="f159" fmla="*/ f99 1 f2"/>
                <a:gd name="f160" fmla="*/ f102 1 96"/>
                <a:gd name="f161" fmla="*/ f103 1 127"/>
                <a:gd name="f162" fmla="*/ f104 1 96"/>
                <a:gd name="f163" fmla="*/ f105 1 127"/>
                <a:gd name="f164" fmla="*/ f106 1 96"/>
                <a:gd name="f165" fmla="*/ f107 1 127"/>
                <a:gd name="f166" fmla="*/ f108 1 96"/>
                <a:gd name="f167" fmla="*/ f109 1 127"/>
                <a:gd name="f168" fmla="*/ f110 1 96"/>
                <a:gd name="f169" fmla="*/ f111 1 127"/>
                <a:gd name="f170" fmla="*/ f112 1 96"/>
                <a:gd name="f171" fmla="*/ f113 1 127"/>
                <a:gd name="f172" fmla="*/ f114 1 96"/>
                <a:gd name="f173" fmla="*/ f115 1 96"/>
                <a:gd name="f174" fmla="*/ f116 1 127"/>
                <a:gd name="f175" fmla="*/ f117 1 96"/>
                <a:gd name="f176" fmla="*/ f118 1 127"/>
                <a:gd name="f177" fmla="*/ f119 1 96"/>
                <a:gd name="f178" fmla="*/ f120 1 127"/>
                <a:gd name="f179" fmla="*/ f121 1 96"/>
                <a:gd name="f180" fmla="*/ f122 1 127"/>
                <a:gd name="f181" fmla="*/ f123 1 96"/>
                <a:gd name="f182" fmla="*/ f124 1 127"/>
                <a:gd name="f183" fmla="*/ f125 1 96"/>
                <a:gd name="f184" fmla="*/ f126 1 127"/>
                <a:gd name="f185" fmla="*/ f127 1 127"/>
                <a:gd name="f186" fmla="*/ f128 1 96"/>
                <a:gd name="f187" fmla="*/ f129 1 127"/>
                <a:gd name="f188" fmla="*/ f130 1 96"/>
                <a:gd name="f189" fmla="*/ f131 1 127"/>
                <a:gd name="f190" fmla="*/ f132 1 96"/>
                <a:gd name="f191" fmla="*/ f133 1 127"/>
                <a:gd name="f192" fmla="*/ f134 1 96"/>
                <a:gd name="f193" fmla="*/ f135 1 127"/>
                <a:gd name="f194" fmla="*/ f136 1 96"/>
                <a:gd name="f195" fmla="*/ f137 1 127"/>
                <a:gd name="f196" fmla="*/ f138 1 96"/>
                <a:gd name="f197" fmla="*/ f139 1 127"/>
                <a:gd name="f198" fmla="*/ f140 1 96"/>
                <a:gd name="f199" fmla="*/ f141 1 127"/>
                <a:gd name="f200" fmla="*/ f142 1 96"/>
                <a:gd name="f201" fmla="*/ f143 1 127"/>
                <a:gd name="f202" fmla="*/ f144 1 127"/>
                <a:gd name="f203" fmla="*/ f145 1 96"/>
                <a:gd name="f204" fmla="*/ f146 1 127"/>
                <a:gd name="f205" fmla="*/ f147 1 96"/>
                <a:gd name="f206" fmla="*/ f148 1 127"/>
                <a:gd name="f207" fmla="*/ f149 1 127"/>
                <a:gd name="f208" fmla="*/ f150 1 96"/>
                <a:gd name="f209" fmla="*/ f151 1 96"/>
                <a:gd name="f210" fmla="*/ f152 1 127"/>
                <a:gd name="f211" fmla="*/ f153 1 127"/>
                <a:gd name="f212" fmla="*/ f154 1 96"/>
                <a:gd name="f213" fmla="*/ f155 1 127"/>
                <a:gd name="f214" fmla="*/ f156 1 96"/>
                <a:gd name="f215" fmla="*/ f157 1 127"/>
                <a:gd name="f216" fmla="*/ f158 1 127"/>
                <a:gd name="f217" fmla="*/ 0 1 f100"/>
                <a:gd name="f218" fmla="*/ f6 1 f100"/>
                <a:gd name="f219" fmla="*/ 0 1 f101"/>
                <a:gd name="f220" fmla="*/ f7 1 f101"/>
                <a:gd name="f221" fmla="+- f159 0 f1"/>
                <a:gd name="f222" fmla="*/ f160 1 f100"/>
                <a:gd name="f223" fmla="*/ f161 1 f101"/>
                <a:gd name="f224" fmla="*/ f162 1 f100"/>
                <a:gd name="f225" fmla="*/ f163 1 f101"/>
                <a:gd name="f226" fmla="*/ f164 1 f100"/>
                <a:gd name="f227" fmla="*/ f165 1 f101"/>
                <a:gd name="f228" fmla="*/ f166 1 f100"/>
                <a:gd name="f229" fmla="*/ f167 1 f101"/>
                <a:gd name="f230" fmla="*/ f168 1 f100"/>
                <a:gd name="f231" fmla="*/ f169 1 f101"/>
                <a:gd name="f232" fmla="*/ f170 1 f100"/>
                <a:gd name="f233" fmla="*/ f171 1 f101"/>
                <a:gd name="f234" fmla="*/ f172 1 f100"/>
                <a:gd name="f235" fmla="*/ f173 1 f100"/>
                <a:gd name="f236" fmla="*/ f174 1 f101"/>
                <a:gd name="f237" fmla="*/ f175 1 f100"/>
                <a:gd name="f238" fmla="*/ f176 1 f101"/>
                <a:gd name="f239" fmla="*/ f177 1 f100"/>
                <a:gd name="f240" fmla="*/ f178 1 f101"/>
                <a:gd name="f241" fmla="*/ f179 1 f100"/>
                <a:gd name="f242" fmla="*/ f180 1 f101"/>
                <a:gd name="f243" fmla="*/ f181 1 f100"/>
                <a:gd name="f244" fmla="*/ f182 1 f101"/>
                <a:gd name="f245" fmla="*/ f183 1 f100"/>
                <a:gd name="f246" fmla="*/ f184 1 f101"/>
                <a:gd name="f247" fmla="*/ f185 1 f101"/>
                <a:gd name="f248" fmla="*/ f186 1 f100"/>
                <a:gd name="f249" fmla="*/ f187 1 f101"/>
                <a:gd name="f250" fmla="*/ f188 1 f100"/>
                <a:gd name="f251" fmla="*/ f189 1 f101"/>
                <a:gd name="f252" fmla="*/ f190 1 f100"/>
                <a:gd name="f253" fmla="*/ f191 1 f101"/>
                <a:gd name="f254" fmla="*/ f192 1 f100"/>
                <a:gd name="f255" fmla="*/ f193 1 f101"/>
                <a:gd name="f256" fmla="*/ f194 1 f100"/>
                <a:gd name="f257" fmla="*/ f195 1 f101"/>
                <a:gd name="f258" fmla="*/ f196 1 f100"/>
                <a:gd name="f259" fmla="*/ f197 1 f101"/>
                <a:gd name="f260" fmla="*/ f198 1 f100"/>
                <a:gd name="f261" fmla="*/ f199 1 f101"/>
                <a:gd name="f262" fmla="*/ f200 1 f100"/>
                <a:gd name="f263" fmla="*/ f201 1 f101"/>
                <a:gd name="f264" fmla="*/ f202 1 f101"/>
                <a:gd name="f265" fmla="*/ f203 1 f100"/>
                <a:gd name="f266" fmla="*/ f204 1 f101"/>
                <a:gd name="f267" fmla="*/ f205 1 f100"/>
                <a:gd name="f268" fmla="*/ f206 1 f101"/>
                <a:gd name="f269" fmla="*/ f207 1 f101"/>
                <a:gd name="f270" fmla="*/ f208 1 f100"/>
                <a:gd name="f271" fmla="*/ f209 1 f100"/>
                <a:gd name="f272" fmla="*/ f210 1 f101"/>
                <a:gd name="f273" fmla="*/ f211 1 f101"/>
                <a:gd name="f274" fmla="*/ f212 1 f100"/>
                <a:gd name="f275" fmla="*/ f213 1 f101"/>
                <a:gd name="f276" fmla="*/ f214 1 f100"/>
                <a:gd name="f277" fmla="*/ f215 1 f101"/>
                <a:gd name="f278" fmla="*/ f216 1 f101"/>
                <a:gd name="f279" fmla="*/ f217 f95 1"/>
                <a:gd name="f280" fmla="*/ f218 f95 1"/>
                <a:gd name="f281" fmla="*/ f220 f96 1"/>
                <a:gd name="f282" fmla="*/ f219 f96 1"/>
                <a:gd name="f283" fmla="*/ f222 f95 1"/>
                <a:gd name="f284" fmla="*/ f223 f96 1"/>
                <a:gd name="f285" fmla="*/ f224 f95 1"/>
                <a:gd name="f286" fmla="*/ f225 f96 1"/>
                <a:gd name="f287" fmla="*/ f226 f95 1"/>
                <a:gd name="f288" fmla="*/ f227 f96 1"/>
                <a:gd name="f289" fmla="*/ f228 f95 1"/>
                <a:gd name="f290" fmla="*/ f229 f96 1"/>
                <a:gd name="f291" fmla="*/ f230 f95 1"/>
                <a:gd name="f292" fmla="*/ f231 f96 1"/>
                <a:gd name="f293" fmla="*/ f232 f95 1"/>
                <a:gd name="f294" fmla="*/ f233 f96 1"/>
                <a:gd name="f295" fmla="*/ f234 f95 1"/>
                <a:gd name="f296" fmla="*/ f235 f95 1"/>
                <a:gd name="f297" fmla="*/ f236 f96 1"/>
                <a:gd name="f298" fmla="*/ f237 f95 1"/>
                <a:gd name="f299" fmla="*/ f238 f96 1"/>
                <a:gd name="f300" fmla="*/ f239 f95 1"/>
                <a:gd name="f301" fmla="*/ f240 f96 1"/>
                <a:gd name="f302" fmla="*/ f241 f95 1"/>
                <a:gd name="f303" fmla="*/ f242 f96 1"/>
                <a:gd name="f304" fmla="*/ f243 f95 1"/>
                <a:gd name="f305" fmla="*/ f244 f96 1"/>
                <a:gd name="f306" fmla="*/ f245 f95 1"/>
                <a:gd name="f307" fmla="*/ f246 f96 1"/>
                <a:gd name="f308" fmla="*/ f247 f96 1"/>
                <a:gd name="f309" fmla="*/ f248 f95 1"/>
                <a:gd name="f310" fmla="*/ f249 f96 1"/>
                <a:gd name="f311" fmla="*/ f250 f95 1"/>
                <a:gd name="f312" fmla="*/ f251 f96 1"/>
                <a:gd name="f313" fmla="*/ f252 f95 1"/>
                <a:gd name="f314" fmla="*/ f253 f96 1"/>
                <a:gd name="f315" fmla="*/ f254 f95 1"/>
                <a:gd name="f316" fmla="*/ f255 f96 1"/>
                <a:gd name="f317" fmla="*/ f256 f95 1"/>
                <a:gd name="f318" fmla="*/ f257 f96 1"/>
                <a:gd name="f319" fmla="*/ f258 f95 1"/>
                <a:gd name="f320" fmla="*/ f259 f96 1"/>
                <a:gd name="f321" fmla="*/ f260 f95 1"/>
                <a:gd name="f322" fmla="*/ f261 f96 1"/>
                <a:gd name="f323" fmla="*/ f262 f95 1"/>
                <a:gd name="f324" fmla="*/ f263 f96 1"/>
                <a:gd name="f325" fmla="*/ f264 f96 1"/>
                <a:gd name="f326" fmla="*/ f265 f95 1"/>
                <a:gd name="f327" fmla="*/ f266 f96 1"/>
                <a:gd name="f328" fmla="*/ f267 f95 1"/>
                <a:gd name="f329" fmla="*/ f268 f96 1"/>
                <a:gd name="f330" fmla="*/ f269 f96 1"/>
                <a:gd name="f331" fmla="*/ f270 f95 1"/>
                <a:gd name="f332" fmla="*/ f271 f95 1"/>
                <a:gd name="f333" fmla="*/ f272 f96 1"/>
                <a:gd name="f334" fmla="*/ f273 f96 1"/>
                <a:gd name="f335" fmla="*/ f274 f95 1"/>
                <a:gd name="f336" fmla="*/ f275 f96 1"/>
                <a:gd name="f337" fmla="*/ f276 f95 1"/>
                <a:gd name="f338" fmla="*/ f277 f96 1"/>
                <a:gd name="f339" fmla="*/ f278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1">
                  <a:pos x="f283" y="f284"/>
                </a:cxn>
                <a:cxn ang="f221">
                  <a:pos x="f285" y="f286"/>
                </a:cxn>
                <a:cxn ang="f221">
                  <a:pos x="f287" y="f288"/>
                </a:cxn>
                <a:cxn ang="f221">
                  <a:pos x="f289" y="f290"/>
                </a:cxn>
                <a:cxn ang="f221">
                  <a:pos x="f291" y="f292"/>
                </a:cxn>
                <a:cxn ang="f221">
                  <a:pos x="f293" y="f292"/>
                </a:cxn>
                <a:cxn ang="f221">
                  <a:pos x="f293" y="f294"/>
                </a:cxn>
                <a:cxn ang="f221">
                  <a:pos x="f295" y="f294"/>
                </a:cxn>
                <a:cxn ang="f221">
                  <a:pos x="f296" y="f297"/>
                </a:cxn>
                <a:cxn ang="f221">
                  <a:pos x="f298" y="f299"/>
                </a:cxn>
                <a:cxn ang="f221">
                  <a:pos x="f300" y="f301"/>
                </a:cxn>
                <a:cxn ang="f221">
                  <a:pos x="f302" y="f303"/>
                </a:cxn>
                <a:cxn ang="f221">
                  <a:pos x="f304" y="f305"/>
                </a:cxn>
                <a:cxn ang="f221">
                  <a:pos x="f306" y="f307"/>
                </a:cxn>
                <a:cxn ang="f221">
                  <a:pos x="f306" y="f308"/>
                </a:cxn>
                <a:cxn ang="f221">
                  <a:pos x="f309" y="f310"/>
                </a:cxn>
                <a:cxn ang="f221">
                  <a:pos x="f283" y="f284"/>
                </a:cxn>
                <a:cxn ang="f221">
                  <a:pos x="f311" y="f312"/>
                </a:cxn>
                <a:cxn ang="f221">
                  <a:pos x="f313" y="f314"/>
                </a:cxn>
                <a:cxn ang="f221">
                  <a:pos x="f315" y="f316"/>
                </a:cxn>
                <a:cxn ang="f221">
                  <a:pos x="f317" y="f301"/>
                </a:cxn>
                <a:cxn ang="f221">
                  <a:pos x="f295" y="f318"/>
                </a:cxn>
                <a:cxn ang="f221">
                  <a:pos x="f319" y="f318"/>
                </a:cxn>
                <a:cxn ang="f221">
                  <a:pos x="f319" y="f320"/>
                </a:cxn>
                <a:cxn ang="f221">
                  <a:pos x="f321" y="f320"/>
                </a:cxn>
                <a:cxn ang="f221">
                  <a:pos x="f317" y="f322"/>
                </a:cxn>
                <a:cxn ang="f221">
                  <a:pos x="f323" y="f324"/>
                </a:cxn>
                <a:cxn ang="f221">
                  <a:pos x="f313" y="f325"/>
                </a:cxn>
                <a:cxn ang="f221">
                  <a:pos x="f311" y="f312"/>
                </a:cxn>
                <a:cxn ang="f221">
                  <a:pos x="f326" y="f327"/>
                </a:cxn>
                <a:cxn ang="f221">
                  <a:pos x="f328" y="f329"/>
                </a:cxn>
                <a:cxn ang="f221">
                  <a:pos x="f311" y="f330"/>
                </a:cxn>
                <a:cxn ang="f221">
                  <a:pos x="f331" y="f310"/>
                </a:cxn>
                <a:cxn ang="f221">
                  <a:pos x="f332" y="f333"/>
                </a:cxn>
                <a:cxn ang="f221">
                  <a:pos x="f319" y="f333"/>
                </a:cxn>
                <a:cxn ang="f221">
                  <a:pos x="f319" y="f334"/>
                </a:cxn>
                <a:cxn ang="f221">
                  <a:pos x="f335" y="f334"/>
                </a:cxn>
                <a:cxn ang="f221">
                  <a:pos x="f331" y="f336"/>
                </a:cxn>
                <a:cxn ang="f221">
                  <a:pos x="f337" y="f338"/>
                </a:cxn>
                <a:cxn ang="f221">
                  <a:pos x="f328" y="f339"/>
                </a:cxn>
                <a:cxn ang="f221">
                  <a:pos x="f326" y="f327"/>
                </a:cxn>
              </a:cxnLst>
              <a:rect l="f279" t="f282" r="f280" b="f28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7" y="f49"/>
                  </a:cubicBezTo>
                  <a:cubicBezTo>
                    <a:pt x="f47" y="f50"/>
                    <a:pt x="f51" y="f52"/>
                    <a:pt x="f53" y="f54"/>
                  </a:cubicBezTo>
                  <a:cubicBezTo>
                    <a:pt x="f20" y="f55"/>
                    <a:pt x="f56" y="f57"/>
                    <a:pt x="f58" y="f28"/>
                  </a:cubicBezTo>
                  <a:lnTo>
                    <a:pt x="f58" y="f59"/>
                  </a:lnTo>
                  <a:cubicBezTo>
                    <a:pt x="f39" y="f60"/>
                    <a:pt x="f51" y="f61"/>
                    <a:pt x="f62" y="f63"/>
                  </a:cubicBezTo>
                  <a:cubicBezTo>
                    <a:pt x="f9" y="f37"/>
                    <a:pt x="f6" y="f64"/>
                    <a:pt x="f6" y="f8"/>
                  </a:cubicBezTo>
                  <a:close/>
                  <a:moveTo>
                    <a:pt x="f35" y="f65"/>
                  </a:moveTo>
                  <a:cubicBezTo>
                    <a:pt x="f35" y="f66"/>
                    <a:pt x="f24" y="f67"/>
                    <a:pt x="f63" y="f48"/>
                  </a:cubicBezTo>
                  <a:cubicBezTo>
                    <a:pt x="f68" y="f69"/>
                    <a:pt x="f34" y="f70"/>
                    <a:pt x="f26" y="f46"/>
                  </a:cubicBezTo>
                  <a:cubicBezTo>
                    <a:pt x="f32" y="f71"/>
                    <a:pt x="f60" y="f44"/>
                    <a:pt x="f72" y="f44"/>
                  </a:cubicBezTo>
                  <a:cubicBezTo>
                    <a:pt x="f55" y="f73"/>
                    <a:pt x="f74" y="f73"/>
                    <a:pt x="f30" y="f73"/>
                  </a:cubicBezTo>
                  <a:lnTo>
                    <a:pt x="f75" y="f73"/>
                  </a:lnTo>
                  <a:lnTo>
                    <a:pt x="f75" y="f57"/>
                  </a:lnTo>
                  <a:lnTo>
                    <a:pt x="f52" y="f57"/>
                  </a:lnTo>
                  <a:cubicBezTo>
                    <a:pt x="f76" y="f57"/>
                    <a:pt x="f77" y="f57"/>
                    <a:pt x="f72" y="f78"/>
                  </a:cubicBezTo>
                  <a:cubicBezTo>
                    <a:pt x="f59" y="f78"/>
                    <a:pt x="f79" y="f55"/>
                    <a:pt x="f80" y="f31"/>
                  </a:cubicBezTo>
                  <a:cubicBezTo>
                    <a:pt x="f81" y="f76"/>
                    <a:pt x="f68" y="f74"/>
                    <a:pt x="f63" y="f82"/>
                  </a:cubicBezTo>
                  <a:cubicBezTo>
                    <a:pt x="f24" y="f83"/>
                    <a:pt x="f35" y="f50"/>
                    <a:pt x="f35" y="f65"/>
                  </a:cubicBezTo>
                  <a:close/>
                  <a:moveTo>
                    <a:pt x="f64" y="f62"/>
                  </a:moveTo>
                  <a:cubicBezTo>
                    <a:pt x="f64" y="f18"/>
                    <a:pt x="f20" y="f64"/>
                    <a:pt x="f39" y="f84"/>
                  </a:cubicBezTo>
                  <a:cubicBezTo>
                    <a:pt x="f85" y="f22"/>
                    <a:pt x="f37" y="f86"/>
                    <a:pt x="f35" y="f58"/>
                  </a:cubicBezTo>
                  <a:cubicBezTo>
                    <a:pt x="f68" y="f24"/>
                    <a:pt x="f26" y="f63"/>
                    <a:pt x="f79" y="f63"/>
                  </a:cubicBezTo>
                  <a:cubicBezTo>
                    <a:pt x="f28" y="f68"/>
                    <a:pt x="f78" y="f68"/>
                    <a:pt x="f54" y="f68"/>
                  </a:cubicBezTo>
                  <a:lnTo>
                    <a:pt x="f75" y="f68"/>
                  </a:lnTo>
                  <a:lnTo>
                    <a:pt x="f75" y="f17"/>
                  </a:lnTo>
                  <a:lnTo>
                    <a:pt x="f82" y="f17"/>
                  </a:lnTo>
                  <a:cubicBezTo>
                    <a:pt x="f31" y="f17"/>
                    <a:pt x="f87" y="f88"/>
                    <a:pt x="f79" y="f89"/>
                  </a:cubicBezTo>
                  <a:cubicBezTo>
                    <a:pt x="f81" y="f89"/>
                    <a:pt x="f24" y="f15"/>
                    <a:pt x="f90" y="f91"/>
                  </a:cubicBezTo>
                  <a:cubicBezTo>
                    <a:pt x="f22" y="f13"/>
                    <a:pt x="f85" y="f92"/>
                    <a:pt x="f39" y="f11"/>
                  </a:cubicBezTo>
                  <a:cubicBezTo>
                    <a:pt x="f20" y="f93"/>
                    <a:pt x="f64" y="f12"/>
                    <a:pt x="f64" y="f6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431"/>
            <p:cNvSpPr/>
            <p:nvPr/>
          </p:nvSpPr>
          <p:spPr>
            <a:xfrm>
              <a:off x="7120816" y="4102684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57"/>
                <a:gd name="f33" fmla="val 64"/>
                <a:gd name="f34" fmla="val 70"/>
                <a:gd name="f35" fmla="val 82"/>
                <a:gd name="f36" fmla="val 77"/>
                <a:gd name="f37" fmla="val 80"/>
                <a:gd name="f38" fmla="val 92"/>
                <a:gd name="f39" fmla="val 94"/>
                <a:gd name="f40" fmla="val 74"/>
                <a:gd name="f41" fmla="val 96"/>
                <a:gd name="f42" fmla="val 69"/>
                <a:gd name="f43" fmla="val 98"/>
                <a:gd name="f44" fmla="val 99"/>
                <a:gd name="f45" fmla="val 35"/>
                <a:gd name="f46" fmla="val 23"/>
                <a:gd name="f47" fmla="val 14"/>
                <a:gd name="f48" fmla="val 5"/>
                <a:gd name="f49" fmla="val 79"/>
                <a:gd name="f50" fmla="val 13"/>
                <a:gd name="f51" fmla="val 22"/>
                <a:gd name="f52" fmla="val 4"/>
                <a:gd name="f53" fmla="val 47"/>
                <a:gd name="f54" fmla="val 60"/>
                <a:gd name="f55" fmla="val 11"/>
                <a:gd name="f56" fmla="val 29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5"/>
                <a:gd name="f66" fmla="val 55"/>
                <a:gd name="f67" fmla="val 16"/>
                <a:gd name="f68" fmla="val 26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5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1 f73 1"/>
                <a:gd name="f102" fmla="*/ 13 f74 1"/>
                <a:gd name="f103" fmla="*/ 14 f73 1"/>
                <a:gd name="f104" fmla="*/ 47 f74 1"/>
                <a:gd name="f105" fmla="*/ 0 f73 1"/>
                <a:gd name="f106" fmla="*/ 77 f74 1"/>
                <a:gd name="f107" fmla="*/ 11 f73 1"/>
                <a:gd name="f108" fmla="*/ 43 f73 1"/>
                <a:gd name="f109" fmla="*/ 71 f74 1"/>
                <a:gd name="f110" fmla="*/ 40 f73 1"/>
                <a:gd name="f111" fmla="*/ 65 f74 1"/>
                <a:gd name="f112" fmla="*/ 20 f73 1"/>
                <a:gd name="f113" fmla="*/ 46 f74 1"/>
                <a:gd name="f114" fmla="*/ 13 f73 1"/>
                <a:gd name="f115" fmla="*/ 25 f74 1"/>
                <a:gd name="f116" fmla="*/ 21 f73 1"/>
                <a:gd name="f117" fmla="*/ f75 1 f2"/>
                <a:gd name="f118" fmla="*/ f78 1 87"/>
                <a:gd name="f119" fmla="*/ f79 1 100"/>
                <a:gd name="f120" fmla="*/ f80 1 87"/>
                <a:gd name="f121" fmla="*/ f81 1 87"/>
                <a:gd name="f122" fmla="*/ f82 1 100"/>
                <a:gd name="f123" fmla="*/ f83 1 87"/>
                <a:gd name="f124" fmla="*/ f84 1 100"/>
                <a:gd name="f125" fmla="*/ f85 1 87"/>
                <a:gd name="f126" fmla="*/ f86 1 100"/>
                <a:gd name="f127" fmla="*/ f87 1 87"/>
                <a:gd name="f128" fmla="*/ f88 1 100"/>
                <a:gd name="f129" fmla="*/ f89 1 87"/>
                <a:gd name="f130" fmla="*/ f90 1 100"/>
                <a:gd name="f131" fmla="*/ f91 1 87"/>
                <a:gd name="f132" fmla="*/ f92 1 100"/>
                <a:gd name="f133" fmla="*/ f93 1 87"/>
                <a:gd name="f134" fmla="*/ f94 1 100"/>
                <a:gd name="f135" fmla="*/ f95 1 87"/>
                <a:gd name="f136" fmla="*/ f96 1 100"/>
                <a:gd name="f137" fmla="*/ f97 1 100"/>
                <a:gd name="f138" fmla="*/ f98 1 87"/>
                <a:gd name="f139" fmla="*/ f99 1 100"/>
                <a:gd name="f140" fmla="*/ f100 1 87"/>
                <a:gd name="f141" fmla="*/ f101 1 100"/>
                <a:gd name="f142" fmla="*/ f102 1 87"/>
                <a:gd name="f143" fmla="*/ f103 1 100"/>
                <a:gd name="f144" fmla="*/ f104 1 87"/>
                <a:gd name="f145" fmla="*/ f105 1 100"/>
                <a:gd name="f146" fmla="*/ f106 1 87"/>
                <a:gd name="f147" fmla="*/ f107 1 100"/>
                <a:gd name="f148" fmla="*/ f108 1 100"/>
                <a:gd name="f149" fmla="*/ f109 1 87"/>
                <a:gd name="f150" fmla="*/ f110 1 100"/>
                <a:gd name="f151" fmla="*/ f111 1 87"/>
                <a:gd name="f152" fmla="*/ f112 1 100"/>
                <a:gd name="f153" fmla="*/ f113 1 87"/>
                <a:gd name="f154" fmla="*/ f114 1 100"/>
                <a:gd name="f155" fmla="*/ f115 1 87"/>
                <a:gd name="f156" fmla="*/ f116 1 100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6"/>
                <a:gd name="f166" fmla="*/ f122 1 f77"/>
                <a:gd name="f167" fmla="*/ f123 1 f76"/>
                <a:gd name="f168" fmla="*/ f124 1 f77"/>
                <a:gd name="f169" fmla="*/ f125 1 f76"/>
                <a:gd name="f170" fmla="*/ f126 1 f77"/>
                <a:gd name="f171" fmla="*/ f127 1 f76"/>
                <a:gd name="f172" fmla="*/ f128 1 f77"/>
                <a:gd name="f173" fmla="*/ f129 1 f76"/>
                <a:gd name="f174" fmla="*/ f130 1 f77"/>
                <a:gd name="f175" fmla="*/ f131 1 f76"/>
                <a:gd name="f176" fmla="*/ f132 1 f77"/>
                <a:gd name="f177" fmla="*/ f133 1 f76"/>
                <a:gd name="f178" fmla="*/ f134 1 f77"/>
                <a:gd name="f179" fmla="*/ f135 1 f76"/>
                <a:gd name="f180" fmla="*/ f136 1 f77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7"/>
                <a:gd name="f193" fmla="*/ f149 1 f76"/>
                <a:gd name="f194" fmla="*/ f150 1 f77"/>
                <a:gd name="f195" fmla="*/ f151 1 f76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1 1"/>
                <a:gd name="f209" fmla="*/ f166 f72 1"/>
                <a:gd name="f210" fmla="*/ f167 f71 1"/>
                <a:gd name="f211" fmla="*/ f168 f72 1"/>
                <a:gd name="f212" fmla="*/ f169 f71 1"/>
                <a:gd name="f213" fmla="*/ f170 f72 1"/>
                <a:gd name="f214" fmla="*/ f171 f71 1"/>
                <a:gd name="f215" fmla="*/ f172 f72 1"/>
                <a:gd name="f216" fmla="*/ f173 f71 1"/>
                <a:gd name="f217" fmla="*/ f174 f72 1"/>
                <a:gd name="f218" fmla="*/ f175 f71 1"/>
                <a:gd name="f219" fmla="*/ f176 f72 1"/>
                <a:gd name="f220" fmla="*/ f177 f71 1"/>
                <a:gd name="f221" fmla="*/ f178 f72 1"/>
                <a:gd name="f222" fmla="*/ f179 f71 1"/>
                <a:gd name="f223" fmla="*/ f180 f72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2 1"/>
                <a:gd name="f236" fmla="*/ f193 f71 1"/>
                <a:gd name="f237" fmla="*/ f194 f72 1"/>
                <a:gd name="f238" fmla="*/ f195 f71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6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18" y="f219"/>
                </a:cxn>
                <a:cxn ang="f161">
                  <a:pos x="f220" y="f219"/>
                </a:cxn>
                <a:cxn ang="f161">
                  <a:pos x="f220" y="f221"/>
                </a:cxn>
                <a:cxn ang="f161">
                  <a:pos x="f222" y="f223"/>
                </a:cxn>
                <a:cxn ang="f161">
                  <a:pos x="f214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05" y="f235"/>
                </a:cxn>
                <a:cxn ang="f161">
                  <a:pos x="f205" y="f206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07" y="f237"/>
                </a:cxn>
                <a:cxn ang="f161">
                  <a:pos x="f236" y="f237"/>
                </a:cxn>
              </a:cxnLst>
              <a:rect l="f201" t="f204" r="f202" b="f203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33" y="f28"/>
                    <a:pt x="f34" y="f35"/>
                  </a:cubicBezTo>
                  <a:cubicBezTo>
                    <a:pt x="f36" y="f37"/>
                    <a:pt x="f35" y="f36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7" y="f39"/>
                    <a:pt x="f40" y="f41"/>
                    <a:pt x="f42" y="f43"/>
                  </a:cubicBezTo>
                  <a:cubicBezTo>
                    <a:pt x="f12" y="f44"/>
                    <a:pt x="f32" y="f7"/>
                    <a:pt x="f31" y="f7"/>
                  </a:cubicBezTo>
                  <a:cubicBezTo>
                    <a:pt x="f45" y="f7"/>
                    <a:pt x="f46" y="f41"/>
                    <a:pt x="f47" y="f6"/>
                  </a:cubicBezTo>
                  <a:cubicBezTo>
                    <a:pt x="f48" y="f49"/>
                    <a:pt x="f5" y="f14"/>
                    <a:pt x="f5" y="f31"/>
                  </a:cubicBezTo>
                  <a:cubicBezTo>
                    <a:pt x="f5" y="f45"/>
                    <a:pt x="f48" y="f46"/>
                    <a:pt x="f50" y="f47"/>
                  </a:cubicBezTo>
                  <a:cubicBezTo>
                    <a:pt x="f51" y="f52"/>
                    <a:pt x="f23" y="f5"/>
                    <a:pt x="f53" y="f5"/>
                  </a:cubicBezTo>
                  <a:cubicBezTo>
                    <a:pt x="f54" y="f5"/>
                    <a:pt x="f34" y="f52"/>
                    <a:pt x="f36" y="f55"/>
                  </a:cubicBezTo>
                  <a:cubicBezTo>
                    <a:pt x="f26" y="f13"/>
                    <a:pt x="f6" y="f56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0"/>
                    <a:pt x="f29" y="f50"/>
                  </a:cubicBezTo>
                  <a:cubicBezTo>
                    <a:pt x="f25" y="f50"/>
                    <a:pt x="f60" y="f67"/>
                    <a:pt x="f61" y="f15"/>
                  </a:cubicBezTo>
                  <a:cubicBezTo>
                    <a:pt x="f63" y="f68"/>
                    <a:pt x="f9" y="f69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432"/>
            <p:cNvSpPr/>
            <p:nvPr/>
          </p:nvSpPr>
          <p:spPr>
            <a:xfrm>
              <a:off x="7259641" y="405776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6"/>
                <a:gd name="f8" fmla="val 133"/>
                <a:gd name="f9" fmla="val 68"/>
                <a:gd name="f10" fmla="val 123"/>
                <a:gd name="f11" fmla="val 63"/>
                <a:gd name="f12" fmla="val 127"/>
                <a:gd name="f13" fmla="val 58"/>
                <a:gd name="f14" fmla="val 130"/>
                <a:gd name="f15" fmla="val 53"/>
                <a:gd name="f16" fmla="val 132"/>
                <a:gd name="f17" fmla="val 48"/>
                <a:gd name="f18" fmla="val 135"/>
                <a:gd name="f19" fmla="val 43"/>
                <a:gd name="f20" fmla="val 37"/>
                <a:gd name="f21" fmla="val 26"/>
                <a:gd name="f22" fmla="val 17"/>
                <a:gd name="f23" fmla="val 131"/>
                <a:gd name="f24" fmla="val 10"/>
                <a:gd name="f25" fmla="val 122"/>
                <a:gd name="f26" fmla="val 3"/>
                <a:gd name="f27" fmla="val 114"/>
                <a:gd name="f28" fmla="val 102"/>
                <a:gd name="f29" fmla="val 86"/>
                <a:gd name="f30" fmla="val 78"/>
                <a:gd name="f31" fmla="val 1"/>
                <a:gd name="f32" fmla="val 71"/>
                <a:gd name="f33" fmla="val 64"/>
                <a:gd name="f34" fmla="val 6"/>
                <a:gd name="f35" fmla="val 9"/>
                <a:gd name="f36" fmla="val 13"/>
                <a:gd name="f37" fmla="val 44"/>
                <a:gd name="f38" fmla="val 21"/>
                <a:gd name="f39" fmla="val 41"/>
                <a:gd name="f40" fmla="val 38"/>
                <a:gd name="f41" fmla="val 31"/>
                <a:gd name="f42" fmla="val 36"/>
                <a:gd name="f43" fmla="val 35"/>
                <a:gd name="f44" fmla="val 42"/>
                <a:gd name="f45" fmla="val 47"/>
                <a:gd name="f46" fmla="val 52"/>
                <a:gd name="f47" fmla="val 56"/>
                <a:gd name="f48" fmla="val 59"/>
                <a:gd name="f49" fmla="val 39"/>
                <a:gd name="f50" fmla="val 109"/>
                <a:gd name="f51" fmla="val 55"/>
                <a:gd name="f52" fmla="val 60"/>
                <a:gd name="f53" fmla="val 51"/>
                <a:gd name="f54" fmla="val 50"/>
                <a:gd name="f55" fmla="val 49"/>
                <a:gd name="f56" fmla="val 45"/>
                <a:gd name="f57" fmla="val 29"/>
                <a:gd name="f58" fmla="val 24"/>
                <a:gd name="f59" fmla="val 19"/>
                <a:gd name="f60" fmla="val 65"/>
                <a:gd name="f61" fmla="val 16"/>
                <a:gd name="f62" fmla="val 74"/>
                <a:gd name="f63" fmla="val 97"/>
                <a:gd name="f64" fmla="val 18"/>
                <a:gd name="f65" fmla="val 106"/>
                <a:gd name="f66" fmla="val 22"/>
                <a:gd name="f67" fmla="val 112"/>
                <a:gd name="f68" fmla="val 117"/>
                <a:gd name="f69" fmla="val 32"/>
                <a:gd name="f70" fmla="val 120"/>
                <a:gd name="f71" fmla="val 119"/>
                <a:gd name="f72" fmla="val 115"/>
                <a:gd name="f73" fmla="val 113"/>
                <a:gd name="f74" fmla="+- 0 0 -90"/>
                <a:gd name="f75" fmla="*/ f3 1 84"/>
                <a:gd name="f76" fmla="*/ f4 1 136"/>
                <a:gd name="f77" fmla="+- f7 0 f5"/>
                <a:gd name="f78" fmla="+- f6 0 f5"/>
                <a:gd name="f79" fmla="*/ f74 f0 1"/>
                <a:gd name="f80" fmla="*/ f78 1 84"/>
                <a:gd name="f81" fmla="*/ f77 1 136"/>
                <a:gd name="f82" fmla="*/ 84 f78 1"/>
                <a:gd name="f83" fmla="*/ 133 f77 1"/>
                <a:gd name="f84" fmla="*/ 68 f78 1"/>
                <a:gd name="f85" fmla="*/ 123 f77 1"/>
                <a:gd name="f86" fmla="*/ 53 f78 1"/>
                <a:gd name="f87" fmla="*/ 132 f77 1"/>
                <a:gd name="f88" fmla="*/ 37 f78 1"/>
                <a:gd name="f89" fmla="*/ 136 f77 1"/>
                <a:gd name="f90" fmla="*/ 10 f78 1"/>
                <a:gd name="f91" fmla="*/ 122 f77 1"/>
                <a:gd name="f92" fmla="*/ 0 f78 1"/>
                <a:gd name="f93" fmla="*/ 86 f77 1"/>
                <a:gd name="f94" fmla="*/ 3 f78 1"/>
                <a:gd name="f95" fmla="*/ 64 f77 1"/>
                <a:gd name="f96" fmla="*/ 13 f78 1"/>
                <a:gd name="f97" fmla="*/ 48 f77 1"/>
                <a:gd name="f98" fmla="*/ 26 f78 1"/>
                <a:gd name="f99" fmla="*/ 38 f77 1"/>
                <a:gd name="f100" fmla="*/ 42 f78 1"/>
                <a:gd name="f101" fmla="*/ 35 f77 1"/>
                <a:gd name="f102" fmla="*/ 56 f78 1"/>
                <a:gd name="f103" fmla="*/ 36 f77 1"/>
                <a:gd name="f104" fmla="*/ 41 f77 1"/>
                <a:gd name="f105" fmla="*/ 0 f77 1"/>
                <a:gd name="f106" fmla="*/ 109 f77 1"/>
                <a:gd name="f107" fmla="*/ 55 f77 1"/>
                <a:gd name="f108" fmla="*/ 51 f77 1"/>
                <a:gd name="f109" fmla="*/ 45 f78 1"/>
                <a:gd name="f110" fmla="*/ 50 f77 1"/>
                <a:gd name="f111" fmla="*/ 24 f78 1"/>
                <a:gd name="f112" fmla="*/ 59 f77 1"/>
                <a:gd name="f113" fmla="*/ 16 f78 1"/>
                <a:gd name="f114" fmla="*/ 22 f78 1"/>
                <a:gd name="f115" fmla="*/ 112 f77 1"/>
                <a:gd name="f116" fmla="*/ 41 f78 1"/>
                <a:gd name="f117" fmla="*/ 120 f77 1"/>
                <a:gd name="f118" fmla="*/ 55 f78 1"/>
                <a:gd name="f119" fmla="*/ 117 f77 1"/>
                <a:gd name="f120" fmla="*/ f79 1 f2"/>
                <a:gd name="f121" fmla="*/ f82 1 84"/>
                <a:gd name="f122" fmla="*/ f83 1 136"/>
                <a:gd name="f123" fmla="*/ f84 1 84"/>
                <a:gd name="f124" fmla="*/ f85 1 136"/>
                <a:gd name="f125" fmla="*/ f86 1 84"/>
                <a:gd name="f126" fmla="*/ f87 1 136"/>
                <a:gd name="f127" fmla="*/ f88 1 84"/>
                <a:gd name="f128" fmla="*/ f89 1 136"/>
                <a:gd name="f129" fmla="*/ f90 1 84"/>
                <a:gd name="f130" fmla="*/ f91 1 136"/>
                <a:gd name="f131" fmla="*/ f92 1 84"/>
                <a:gd name="f132" fmla="*/ f93 1 136"/>
                <a:gd name="f133" fmla="*/ f94 1 84"/>
                <a:gd name="f134" fmla="*/ f95 1 136"/>
                <a:gd name="f135" fmla="*/ f96 1 84"/>
                <a:gd name="f136" fmla="*/ f97 1 136"/>
                <a:gd name="f137" fmla="*/ f98 1 84"/>
                <a:gd name="f138" fmla="*/ f99 1 136"/>
                <a:gd name="f139" fmla="*/ f100 1 84"/>
                <a:gd name="f140" fmla="*/ f101 1 136"/>
                <a:gd name="f141" fmla="*/ f102 1 84"/>
                <a:gd name="f142" fmla="*/ f103 1 136"/>
                <a:gd name="f143" fmla="*/ f104 1 136"/>
                <a:gd name="f144" fmla="*/ f105 1 136"/>
                <a:gd name="f145" fmla="*/ f106 1 136"/>
                <a:gd name="f146" fmla="*/ f107 1 136"/>
                <a:gd name="f147" fmla="*/ f108 1 136"/>
                <a:gd name="f148" fmla="*/ f109 1 84"/>
                <a:gd name="f149" fmla="*/ f110 1 136"/>
                <a:gd name="f150" fmla="*/ f111 1 84"/>
                <a:gd name="f151" fmla="*/ f112 1 136"/>
                <a:gd name="f152" fmla="*/ f113 1 84"/>
                <a:gd name="f153" fmla="*/ f114 1 84"/>
                <a:gd name="f154" fmla="*/ f115 1 136"/>
                <a:gd name="f155" fmla="*/ f116 1 84"/>
                <a:gd name="f156" fmla="*/ f117 1 136"/>
                <a:gd name="f157" fmla="*/ f118 1 84"/>
                <a:gd name="f158" fmla="*/ f119 1 136"/>
                <a:gd name="f159" fmla="*/ 0 1 f80"/>
                <a:gd name="f160" fmla="*/ f6 1 f80"/>
                <a:gd name="f161" fmla="*/ 0 1 f81"/>
                <a:gd name="f162" fmla="*/ f7 1 f81"/>
                <a:gd name="f163" fmla="+- f120 0 f1"/>
                <a:gd name="f164" fmla="*/ f121 1 f80"/>
                <a:gd name="f165" fmla="*/ f122 1 f81"/>
                <a:gd name="f166" fmla="*/ f123 1 f80"/>
                <a:gd name="f167" fmla="*/ f124 1 f81"/>
                <a:gd name="f168" fmla="*/ f125 1 f80"/>
                <a:gd name="f169" fmla="*/ f126 1 f81"/>
                <a:gd name="f170" fmla="*/ f127 1 f80"/>
                <a:gd name="f171" fmla="*/ f128 1 f81"/>
                <a:gd name="f172" fmla="*/ f129 1 f80"/>
                <a:gd name="f173" fmla="*/ f130 1 f81"/>
                <a:gd name="f174" fmla="*/ f131 1 f80"/>
                <a:gd name="f175" fmla="*/ f132 1 f81"/>
                <a:gd name="f176" fmla="*/ f133 1 f80"/>
                <a:gd name="f177" fmla="*/ f134 1 f81"/>
                <a:gd name="f178" fmla="*/ f135 1 f80"/>
                <a:gd name="f179" fmla="*/ f136 1 f81"/>
                <a:gd name="f180" fmla="*/ f137 1 f80"/>
                <a:gd name="f181" fmla="*/ f138 1 f81"/>
                <a:gd name="f182" fmla="*/ f139 1 f80"/>
                <a:gd name="f183" fmla="*/ f140 1 f81"/>
                <a:gd name="f184" fmla="*/ f141 1 f80"/>
                <a:gd name="f185" fmla="*/ f142 1 f81"/>
                <a:gd name="f186" fmla="*/ f143 1 f81"/>
                <a:gd name="f187" fmla="*/ f144 1 f81"/>
                <a:gd name="f188" fmla="*/ f145 1 f81"/>
                <a:gd name="f189" fmla="*/ f146 1 f81"/>
                <a:gd name="f190" fmla="*/ f147 1 f81"/>
                <a:gd name="f191" fmla="*/ f148 1 f80"/>
                <a:gd name="f192" fmla="*/ f149 1 f81"/>
                <a:gd name="f193" fmla="*/ f150 1 f80"/>
                <a:gd name="f194" fmla="*/ f151 1 f81"/>
                <a:gd name="f195" fmla="*/ f152 1 f80"/>
                <a:gd name="f196" fmla="*/ f153 1 f80"/>
                <a:gd name="f197" fmla="*/ f154 1 f81"/>
                <a:gd name="f198" fmla="*/ f155 1 f80"/>
                <a:gd name="f199" fmla="*/ f156 1 f81"/>
                <a:gd name="f200" fmla="*/ f157 1 f80"/>
                <a:gd name="f201" fmla="*/ f158 1 f81"/>
                <a:gd name="f202" fmla="*/ f159 f75 1"/>
                <a:gd name="f203" fmla="*/ f160 f75 1"/>
                <a:gd name="f204" fmla="*/ f162 f76 1"/>
                <a:gd name="f205" fmla="*/ f161 f76 1"/>
                <a:gd name="f206" fmla="*/ f164 f75 1"/>
                <a:gd name="f207" fmla="*/ f165 f76 1"/>
                <a:gd name="f208" fmla="*/ f166 f75 1"/>
                <a:gd name="f209" fmla="*/ f167 f76 1"/>
                <a:gd name="f210" fmla="*/ f168 f75 1"/>
                <a:gd name="f211" fmla="*/ f169 f76 1"/>
                <a:gd name="f212" fmla="*/ f170 f75 1"/>
                <a:gd name="f213" fmla="*/ f171 f76 1"/>
                <a:gd name="f214" fmla="*/ f172 f75 1"/>
                <a:gd name="f215" fmla="*/ f173 f76 1"/>
                <a:gd name="f216" fmla="*/ f174 f75 1"/>
                <a:gd name="f217" fmla="*/ f175 f76 1"/>
                <a:gd name="f218" fmla="*/ f176 f75 1"/>
                <a:gd name="f219" fmla="*/ f177 f76 1"/>
                <a:gd name="f220" fmla="*/ f178 f75 1"/>
                <a:gd name="f221" fmla="*/ f179 f76 1"/>
                <a:gd name="f222" fmla="*/ f180 f75 1"/>
                <a:gd name="f223" fmla="*/ f181 f76 1"/>
                <a:gd name="f224" fmla="*/ f182 f75 1"/>
                <a:gd name="f225" fmla="*/ f183 f76 1"/>
                <a:gd name="f226" fmla="*/ f184 f75 1"/>
                <a:gd name="f227" fmla="*/ f185 f76 1"/>
                <a:gd name="f228" fmla="*/ f186 f76 1"/>
                <a:gd name="f229" fmla="*/ f187 f76 1"/>
                <a:gd name="f230" fmla="*/ f188 f76 1"/>
                <a:gd name="f231" fmla="*/ f189 f76 1"/>
                <a:gd name="f232" fmla="*/ f190 f76 1"/>
                <a:gd name="f233" fmla="*/ f191 f75 1"/>
                <a:gd name="f234" fmla="*/ f192 f76 1"/>
                <a:gd name="f235" fmla="*/ f193 f75 1"/>
                <a:gd name="f236" fmla="*/ f194 f76 1"/>
                <a:gd name="f237" fmla="*/ f195 f75 1"/>
                <a:gd name="f238" fmla="*/ f196 f75 1"/>
                <a:gd name="f239" fmla="*/ f197 f76 1"/>
                <a:gd name="f240" fmla="*/ f198 f75 1"/>
                <a:gd name="f241" fmla="*/ f199 f76 1"/>
                <a:gd name="f242" fmla="*/ f200 f75 1"/>
                <a:gd name="f243" fmla="*/ f201 f7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3">
                  <a:pos x="f206" y="f207"/>
                </a:cxn>
                <a:cxn ang="f163">
                  <a:pos x="f208" y="f207"/>
                </a:cxn>
                <a:cxn ang="f163">
                  <a:pos x="f208" y="f209"/>
                </a:cxn>
                <a:cxn ang="f163">
                  <a:pos x="f210" y="f211"/>
                </a:cxn>
                <a:cxn ang="f163">
                  <a:pos x="f212" y="f213"/>
                </a:cxn>
                <a:cxn ang="f163">
                  <a:pos x="f214" y="f215"/>
                </a:cxn>
                <a:cxn ang="f163">
                  <a:pos x="f216" y="f217"/>
                </a:cxn>
                <a:cxn ang="f163">
                  <a:pos x="f218" y="f219"/>
                </a:cxn>
                <a:cxn ang="f163">
                  <a:pos x="f220" y="f221"/>
                </a:cxn>
                <a:cxn ang="f163">
                  <a:pos x="f222" y="f223"/>
                </a:cxn>
                <a:cxn ang="f163">
                  <a:pos x="f224" y="f225"/>
                </a:cxn>
                <a:cxn ang="f163">
                  <a:pos x="f226" y="f227"/>
                </a:cxn>
                <a:cxn ang="f163">
                  <a:pos x="f208" y="f228"/>
                </a:cxn>
                <a:cxn ang="f163">
                  <a:pos x="f208" y="f229"/>
                </a:cxn>
                <a:cxn ang="f163">
                  <a:pos x="f206" y="f229"/>
                </a:cxn>
                <a:cxn ang="f163">
                  <a:pos x="f206" y="f207"/>
                </a:cxn>
                <a:cxn ang="f163">
                  <a:pos x="f208" y="f230"/>
                </a:cxn>
                <a:cxn ang="f163">
                  <a:pos x="f208" y="f231"/>
                </a:cxn>
                <a:cxn ang="f163">
                  <a:pos x="f226" y="f232"/>
                </a:cxn>
                <a:cxn ang="f163">
                  <a:pos x="f233" y="f234"/>
                </a:cxn>
                <a:cxn ang="f163">
                  <a:pos x="f235" y="f236"/>
                </a:cxn>
                <a:cxn ang="f163">
                  <a:pos x="f237" y="f217"/>
                </a:cxn>
                <a:cxn ang="f163">
                  <a:pos x="f238" y="f239"/>
                </a:cxn>
                <a:cxn ang="f163">
                  <a:pos x="f240" y="f241"/>
                </a:cxn>
                <a:cxn ang="f163">
                  <a:pos x="f242" y="f243"/>
                </a:cxn>
                <a:cxn ang="f163">
                  <a:pos x="f208" y="f230"/>
                </a:cxn>
              </a:cxnLst>
              <a:rect l="f202" t="f205" r="f203" b="f204"/>
              <a:pathLst>
                <a:path w="84" h="136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23"/>
                    <a:pt x="f24" y="f25"/>
                  </a:cubicBezTo>
                  <a:cubicBezTo>
                    <a:pt x="f26" y="f27"/>
                    <a:pt x="f5" y="f28"/>
                    <a:pt x="f5" y="f29"/>
                  </a:cubicBezTo>
                  <a:cubicBezTo>
                    <a:pt x="f5" y="f30"/>
                    <a:pt x="f31" y="f32"/>
                    <a:pt x="f26" y="f33"/>
                  </a:cubicBezTo>
                  <a:cubicBezTo>
                    <a:pt x="f34" y="f13"/>
                    <a:pt x="f35" y="f15"/>
                    <a:pt x="f36" y="f17"/>
                  </a:cubicBezTo>
                  <a:cubicBezTo>
                    <a:pt x="f22" y="f37"/>
                    <a:pt x="f38" y="f39"/>
                    <a:pt x="f21" y="f40"/>
                  </a:cubicBezTo>
                  <a:cubicBezTo>
                    <a:pt x="f41" y="f42"/>
                    <a:pt x="f20" y="f43"/>
                    <a:pt x="f44" y="f43"/>
                  </a:cubicBezTo>
                  <a:cubicBezTo>
                    <a:pt x="f45" y="f43"/>
                    <a:pt x="f46" y="f43"/>
                    <a:pt x="f47" y="f42"/>
                  </a:cubicBezTo>
                  <a:cubicBezTo>
                    <a:pt x="f48" y="f40"/>
                    <a:pt x="f33" y="f49"/>
                    <a:pt x="f9" y="f39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50"/>
                  </a:moveTo>
                  <a:lnTo>
                    <a:pt x="f9" y="f51"/>
                  </a:lnTo>
                  <a:cubicBezTo>
                    <a:pt x="f11" y="f15"/>
                    <a:pt x="f52" y="f53"/>
                    <a:pt x="f47" y="f53"/>
                  </a:cubicBezTo>
                  <a:cubicBezTo>
                    <a:pt x="f15" y="f54"/>
                    <a:pt x="f55" y="f54"/>
                    <a:pt x="f56" y="f54"/>
                  </a:cubicBezTo>
                  <a:cubicBezTo>
                    <a:pt x="f42" y="f54"/>
                    <a:pt x="f57" y="f15"/>
                    <a:pt x="f58" y="f48"/>
                  </a:cubicBezTo>
                  <a:cubicBezTo>
                    <a:pt x="f59" y="f60"/>
                    <a:pt x="f61" y="f62"/>
                    <a:pt x="f61" y="f29"/>
                  </a:cubicBezTo>
                  <a:cubicBezTo>
                    <a:pt x="f61" y="f63"/>
                    <a:pt x="f64" y="f65"/>
                    <a:pt x="f66" y="f67"/>
                  </a:cubicBezTo>
                  <a:cubicBezTo>
                    <a:pt x="f21" y="f68"/>
                    <a:pt x="f69" y="f70"/>
                    <a:pt x="f39" y="f70"/>
                  </a:cubicBezTo>
                  <a:cubicBezTo>
                    <a:pt x="f56" y="f70"/>
                    <a:pt x="f54" y="f71"/>
                    <a:pt x="f51" y="f68"/>
                  </a:cubicBezTo>
                  <a:cubicBezTo>
                    <a:pt x="f48" y="f72"/>
                    <a:pt x="f33" y="f73"/>
                    <a:pt x="f9" y="f5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433"/>
            <p:cNvSpPr/>
            <p:nvPr/>
          </p:nvSpPr>
          <p:spPr>
            <a:xfrm>
              <a:off x="7414787" y="4061856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7"/>
                <a:gd name="f11" fmla="val 58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3"/>
                <a:gd name="f18" fmla="val 129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121"/>
                <a:gd name="f25" fmla="val 3"/>
                <a:gd name="f26" fmla="val 115"/>
                <a:gd name="f27" fmla="val 106"/>
                <a:gd name="f28" fmla="val 94"/>
                <a:gd name="f29" fmla="val 33"/>
                <a:gd name="f30" fmla="val 16"/>
                <a:gd name="f31" fmla="val 87"/>
                <a:gd name="f32" fmla="val 92"/>
                <a:gd name="f33" fmla="val 96"/>
                <a:gd name="f34" fmla="val 17"/>
                <a:gd name="f35" fmla="val 99"/>
                <a:gd name="f36" fmla="val 103"/>
                <a:gd name="f37" fmla="val 18"/>
                <a:gd name="f38" fmla="val 19"/>
                <a:gd name="f39" fmla="val 108"/>
                <a:gd name="f40" fmla="val 21"/>
                <a:gd name="f41" fmla="val 111"/>
                <a:gd name="f42" fmla="val 23"/>
                <a:gd name="f43" fmla="val 112"/>
                <a:gd name="f44" fmla="val 25"/>
                <a:gd name="f45" fmla="val 114"/>
                <a:gd name="f46" fmla="val 28"/>
                <a:gd name="f47" fmla="val 31"/>
                <a:gd name="f48" fmla="val 36"/>
                <a:gd name="f49" fmla="val 40"/>
                <a:gd name="f50" fmla="val 45"/>
                <a:gd name="f51" fmla="val 50"/>
                <a:gd name="f52" fmla="val 55"/>
                <a:gd name="f53" fmla="val 110"/>
                <a:gd name="f54" fmla="val 59"/>
                <a:gd name="f55" fmla="val 107"/>
                <a:gd name="f56" fmla="val 104"/>
                <a:gd name="f57" fmla="val 66"/>
                <a:gd name="f58" fmla="val 49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7 f62 1"/>
                <a:gd name="f71" fmla="*/ 48 f63 1"/>
                <a:gd name="f72" fmla="*/ 127 f62 1"/>
                <a:gd name="f73" fmla="*/ 32 f63 1"/>
                <a:gd name="f74" fmla="*/ 131 f62 1"/>
                <a:gd name="f75" fmla="*/ 8 f63 1"/>
                <a:gd name="f76" fmla="*/ 121 f62 1"/>
                <a:gd name="f77" fmla="*/ 0 f63 1"/>
                <a:gd name="f78" fmla="*/ 94 f62 1"/>
                <a:gd name="f79" fmla="*/ 33 f62 1"/>
                <a:gd name="f80" fmla="*/ 16 f63 1"/>
                <a:gd name="f81" fmla="*/ 87 f62 1"/>
                <a:gd name="f82" fmla="*/ 17 f63 1"/>
                <a:gd name="f83" fmla="*/ 99 f62 1"/>
                <a:gd name="f84" fmla="*/ 19 f63 1"/>
                <a:gd name="f85" fmla="*/ 108 f62 1"/>
                <a:gd name="f86" fmla="*/ 25 f63 1"/>
                <a:gd name="f87" fmla="*/ 114 f62 1"/>
                <a:gd name="f88" fmla="*/ 36 f63 1"/>
                <a:gd name="f89" fmla="*/ 115 f62 1"/>
                <a:gd name="f90" fmla="*/ 50 f63 1"/>
                <a:gd name="f91" fmla="*/ 112 f62 1"/>
                <a:gd name="f92" fmla="*/ 104 f62 1"/>
                <a:gd name="f93" fmla="*/ 66 f63 1"/>
                <a:gd name="f94" fmla="*/ 17 f62 1"/>
                <a:gd name="f95" fmla="*/ 49 f63 1"/>
                <a:gd name="f96" fmla="*/ 0 f62 1"/>
                <a:gd name="f97" fmla="*/ 31 f63 1"/>
                <a:gd name="f98" fmla="*/ 14 f63 1"/>
                <a:gd name="f99" fmla="*/ f64 1 f2"/>
                <a:gd name="f100" fmla="*/ f67 1 80"/>
                <a:gd name="f101" fmla="*/ f68 1 131"/>
                <a:gd name="f102" fmla="*/ f69 1 80"/>
                <a:gd name="f103" fmla="*/ f70 1 131"/>
                <a:gd name="f104" fmla="*/ f71 1 80"/>
                <a:gd name="f105" fmla="*/ f72 1 131"/>
                <a:gd name="f106" fmla="*/ f73 1 80"/>
                <a:gd name="f107" fmla="*/ f74 1 131"/>
                <a:gd name="f108" fmla="*/ f75 1 80"/>
                <a:gd name="f109" fmla="*/ f76 1 131"/>
                <a:gd name="f110" fmla="*/ f77 1 80"/>
                <a:gd name="f111" fmla="*/ f78 1 131"/>
                <a:gd name="f112" fmla="*/ f79 1 131"/>
                <a:gd name="f113" fmla="*/ f80 1 80"/>
                <a:gd name="f114" fmla="*/ f81 1 131"/>
                <a:gd name="f115" fmla="*/ f82 1 80"/>
                <a:gd name="f116" fmla="*/ f83 1 131"/>
                <a:gd name="f117" fmla="*/ f84 1 80"/>
                <a:gd name="f118" fmla="*/ f85 1 131"/>
                <a:gd name="f119" fmla="*/ f86 1 80"/>
                <a:gd name="f120" fmla="*/ f87 1 131"/>
                <a:gd name="f121" fmla="*/ f88 1 80"/>
                <a:gd name="f122" fmla="*/ f89 1 131"/>
                <a:gd name="f123" fmla="*/ f90 1 80"/>
                <a:gd name="f124" fmla="*/ f91 1 131"/>
                <a:gd name="f125" fmla="*/ f92 1 131"/>
                <a:gd name="f126" fmla="*/ f93 1 80"/>
                <a:gd name="f127" fmla="*/ f94 1 131"/>
                <a:gd name="f128" fmla="*/ f95 1 80"/>
                <a:gd name="f129" fmla="*/ f96 1 131"/>
                <a:gd name="f130" fmla="*/ f97 1 80"/>
                <a:gd name="f131" fmla="*/ f98 1 80"/>
                <a:gd name="f132" fmla="*/ 0 1 f65"/>
                <a:gd name="f133" fmla="*/ f6 1 f65"/>
                <a:gd name="f134" fmla="*/ 0 1 f66"/>
                <a:gd name="f135" fmla="*/ f7 1 f66"/>
                <a:gd name="f136" fmla="+- f99 0 f1"/>
                <a:gd name="f137" fmla="*/ f100 1 f65"/>
                <a:gd name="f138" fmla="*/ f101 1 f66"/>
                <a:gd name="f139" fmla="*/ f102 1 f65"/>
                <a:gd name="f140" fmla="*/ f103 1 f66"/>
                <a:gd name="f141" fmla="*/ f104 1 f65"/>
                <a:gd name="f142" fmla="*/ f105 1 f66"/>
                <a:gd name="f143" fmla="*/ f106 1 f65"/>
                <a:gd name="f144" fmla="*/ f107 1 f66"/>
                <a:gd name="f145" fmla="*/ f108 1 f65"/>
                <a:gd name="f146" fmla="*/ f109 1 f66"/>
                <a:gd name="f147" fmla="*/ f110 1 f65"/>
                <a:gd name="f148" fmla="*/ f111 1 f66"/>
                <a:gd name="f149" fmla="*/ f112 1 f66"/>
                <a:gd name="f150" fmla="*/ f113 1 f65"/>
                <a:gd name="f151" fmla="*/ f114 1 f66"/>
                <a:gd name="f152" fmla="*/ f115 1 f65"/>
                <a:gd name="f153" fmla="*/ f116 1 f66"/>
                <a:gd name="f154" fmla="*/ f117 1 f65"/>
                <a:gd name="f155" fmla="*/ f118 1 f66"/>
                <a:gd name="f156" fmla="*/ f119 1 f65"/>
                <a:gd name="f157" fmla="*/ f120 1 f66"/>
                <a:gd name="f158" fmla="*/ f121 1 f65"/>
                <a:gd name="f159" fmla="*/ f122 1 f66"/>
                <a:gd name="f160" fmla="*/ f123 1 f65"/>
                <a:gd name="f161" fmla="*/ f124 1 f66"/>
                <a:gd name="f162" fmla="*/ f125 1 f66"/>
                <a:gd name="f163" fmla="*/ f126 1 f65"/>
                <a:gd name="f164" fmla="*/ f127 1 f66"/>
                <a:gd name="f165" fmla="*/ f128 1 f65"/>
                <a:gd name="f166" fmla="*/ f129 1 f66"/>
                <a:gd name="f167" fmla="*/ f130 1 f65"/>
                <a:gd name="f168" fmla="*/ f131 1 f65"/>
                <a:gd name="f169" fmla="*/ f132 f60 1"/>
                <a:gd name="f170" fmla="*/ f133 f60 1"/>
                <a:gd name="f171" fmla="*/ f135 f61 1"/>
                <a:gd name="f172" fmla="*/ f134 f61 1"/>
                <a:gd name="f173" fmla="*/ f137 f60 1"/>
                <a:gd name="f174" fmla="*/ f138 f61 1"/>
                <a:gd name="f175" fmla="*/ f139 f60 1"/>
                <a:gd name="f176" fmla="*/ f140 f61 1"/>
                <a:gd name="f177" fmla="*/ f141 f60 1"/>
                <a:gd name="f178" fmla="*/ f142 f61 1"/>
                <a:gd name="f179" fmla="*/ f143 f60 1"/>
                <a:gd name="f180" fmla="*/ f144 f61 1"/>
                <a:gd name="f181" fmla="*/ f145 f60 1"/>
                <a:gd name="f182" fmla="*/ f146 f61 1"/>
                <a:gd name="f183" fmla="*/ f147 f60 1"/>
                <a:gd name="f184" fmla="*/ f148 f61 1"/>
                <a:gd name="f185" fmla="*/ f149 f61 1"/>
                <a:gd name="f186" fmla="*/ f150 f60 1"/>
                <a:gd name="f187" fmla="*/ f151 f61 1"/>
                <a:gd name="f188" fmla="*/ f152 f60 1"/>
                <a:gd name="f189" fmla="*/ f153 f61 1"/>
                <a:gd name="f190" fmla="*/ f154 f60 1"/>
                <a:gd name="f191" fmla="*/ f155 f61 1"/>
                <a:gd name="f192" fmla="*/ f156 f60 1"/>
                <a:gd name="f193" fmla="*/ f157 f61 1"/>
                <a:gd name="f194" fmla="*/ f158 f60 1"/>
                <a:gd name="f195" fmla="*/ f159 f61 1"/>
                <a:gd name="f196" fmla="*/ f160 f60 1"/>
                <a:gd name="f197" fmla="*/ f161 f61 1"/>
                <a:gd name="f198" fmla="*/ f162 f61 1"/>
                <a:gd name="f199" fmla="*/ f163 f60 1"/>
                <a:gd name="f200" fmla="*/ f164 f61 1"/>
                <a:gd name="f201" fmla="*/ f165 f60 1"/>
                <a:gd name="f202" fmla="*/ f166 f61 1"/>
                <a:gd name="f203" fmla="*/ f167 f60 1"/>
                <a:gd name="f204" fmla="*/ f168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73" y="f174"/>
                </a:cxn>
                <a:cxn ang="f136">
                  <a:pos x="f175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3" y="f185"/>
                </a:cxn>
                <a:cxn ang="f136">
                  <a:pos x="f186" y="f185"/>
                </a:cxn>
                <a:cxn ang="f136">
                  <a:pos x="f186" y="f187"/>
                </a:cxn>
                <a:cxn ang="f136">
                  <a:pos x="f188" y="f189"/>
                </a:cxn>
                <a:cxn ang="f136">
                  <a:pos x="f190" y="f191"/>
                </a:cxn>
                <a:cxn ang="f136">
                  <a:pos x="f192" y="f193"/>
                </a:cxn>
                <a:cxn ang="f136">
                  <a:pos x="f194" y="f195"/>
                </a:cxn>
                <a:cxn ang="f136">
                  <a:pos x="f196" y="f197"/>
                </a:cxn>
                <a:cxn ang="f136">
                  <a:pos x="f175" y="f198"/>
                </a:cxn>
                <a:cxn ang="f136">
                  <a:pos x="f175" y="f185"/>
                </a:cxn>
                <a:cxn ang="f136">
                  <a:pos x="f173" y="f185"/>
                </a:cxn>
                <a:cxn ang="f136">
                  <a:pos x="f173" y="f174"/>
                </a:cxn>
                <a:cxn ang="f136">
                  <a:pos x="f199" y="f200"/>
                </a:cxn>
                <a:cxn ang="f136">
                  <a:pos x="f201" y="f200"/>
                </a:cxn>
                <a:cxn ang="f136">
                  <a:pos x="f201" y="f202"/>
                </a:cxn>
                <a:cxn ang="f136">
                  <a:pos x="f199" y="f202"/>
                </a:cxn>
                <a:cxn ang="f136">
                  <a:pos x="f199" y="f200"/>
                </a:cxn>
                <a:cxn ang="f136">
                  <a:pos x="f203" y="f200"/>
                </a:cxn>
                <a:cxn ang="f136">
                  <a:pos x="f204" y="f200"/>
                </a:cxn>
                <a:cxn ang="f136">
                  <a:pos x="f204" y="f202"/>
                </a:cxn>
                <a:cxn ang="f136">
                  <a:pos x="f203" y="f202"/>
                </a:cxn>
                <a:cxn ang="f136">
                  <a:pos x="f203" y="f200"/>
                </a:cxn>
              </a:cxnLst>
              <a:rect l="f169" t="f172" r="f170" b="f171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29"/>
                  </a:lnTo>
                  <a:lnTo>
                    <a:pt x="f30" y="f29"/>
                  </a:lnTo>
                  <a:lnTo>
                    <a:pt x="f30" y="f31"/>
                  </a:lnTo>
                  <a:cubicBezTo>
                    <a:pt x="f30" y="f32"/>
                    <a:pt x="f30" y="f33"/>
                    <a:pt x="f34" y="f35"/>
                  </a:cubicBezTo>
                  <a:cubicBezTo>
                    <a:pt x="f34" y="f36"/>
                    <a:pt x="f37" y="f2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26"/>
                    <a:pt x="f47" y="f26"/>
                    <a:pt x="f48" y="f26"/>
                  </a:cubicBezTo>
                  <a:cubicBezTo>
                    <a:pt x="f49" y="f26"/>
                    <a:pt x="f50" y="f45"/>
                    <a:pt x="f51" y="f43"/>
                  </a:cubicBezTo>
                  <a:cubicBezTo>
                    <a:pt x="f52" y="f53"/>
                    <a:pt x="f54" y="f55"/>
                    <a:pt x="f9" y="f56"/>
                  </a:cubicBezTo>
                  <a:lnTo>
                    <a:pt x="f9" y="f29"/>
                  </a:lnTo>
                  <a:lnTo>
                    <a:pt x="f6" y="f29"/>
                  </a:lnTo>
                  <a:lnTo>
                    <a:pt x="f6" y="f8"/>
                  </a:lnTo>
                  <a:close/>
                  <a:moveTo>
                    <a:pt x="f57" y="f34"/>
                  </a:moveTo>
                  <a:lnTo>
                    <a:pt x="f58" y="f34"/>
                  </a:lnTo>
                  <a:lnTo>
                    <a:pt x="f58" y="f5"/>
                  </a:lnTo>
                  <a:lnTo>
                    <a:pt x="f57" y="f5"/>
                  </a:lnTo>
                  <a:lnTo>
                    <a:pt x="f57" y="f34"/>
                  </a:lnTo>
                  <a:close/>
                  <a:moveTo>
                    <a:pt x="f47" y="f34"/>
                  </a:moveTo>
                  <a:lnTo>
                    <a:pt x="f22" y="f34"/>
                  </a:lnTo>
                  <a:lnTo>
                    <a:pt x="f22" y="f5"/>
                  </a:lnTo>
                  <a:lnTo>
                    <a:pt x="f47" y="f5"/>
                  </a:lnTo>
                  <a:lnTo>
                    <a:pt x="f47" y="f3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434"/>
            <p:cNvSpPr/>
            <p:nvPr/>
          </p:nvSpPr>
          <p:spPr>
            <a:xfrm>
              <a:off x="7561777" y="4106771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16"/>
                <a:gd name="f12" fmla="val 54"/>
                <a:gd name="f13" fmla="val 52"/>
                <a:gd name="f14" fmla="val 50"/>
                <a:gd name="f15" fmla="val 47"/>
                <a:gd name="f16" fmla="val 15"/>
                <a:gd name="f17" fmla="val 44"/>
                <a:gd name="f18" fmla="val 39"/>
                <a:gd name="f19" fmla="val 34"/>
                <a:gd name="f20" fmla="val 30"/>
                <a:gd name="f21" fmla="val 19"/>
                <a:gd name="f22" fmla="val 25"/>
                <a:gd name="f23" fmla="val 21"/>
                <a:gd name="f24" fmla="val 24"/>
                <a:gd name="f25" fmla="val 27"/>
                <a:gd name="f26" fmla="val 14"/>
                <a:gd name="f27" fmla="val 23"/>
                <a:gd name="f28" fmla="val 8"/>
                <a:gd name="f29" fmla="val 28"/>
                <a:gd name="f30" fmla="val 5"/>
                <a:gd name="f31" fmla="val 33"/>
                <a:gd name="f32" fmla="val 3"/>
                <a:gd name="f33" fmla="val 38"/>
                <a:gd name="f34" fmla="val 1"/>
                <a:gd name="f35" fmla="val 43"/>
                <a:gd name="f36" fmla="val 48"/>
                <a:gd name="f37" fmla="val 51"/>
                <a:gd name="f38" fmla="val 53"/>
                <a:gd name="f39" fmla="val 55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15 f43 1"/>
                <a:gd name="f55" fmla="*/ 30 f44 1"/>
                <a:gd name="f56" fmla="*/ 19 f43 1"/>
                <a:gd name="f57" fmla="*/ 16 f44 1"/>
                <a:gd name="f58" fmla="*/ 27 f43 1"/>
                <a:gd name="f59" fmla="*/ 95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5"/>
                <a:gd name="f71" fmla="*/ f50 1 60"/>
                <a:gd name="f72" fmla="*/ f51 1 60"/>
                <a:gd name="f73" fmla="*/ f52 1 95"/>
                <a:gd name="f74" fmla="*/ f53 1 60"/>
                <a:gd name="f75" fmla="*/ f54 1 95"/>
                <a:gd name="f76" fmla="*/ f55 1 60"/>
                <a:gd name="f77" fmla="*/ f56 1 95"/>
                <a:gd name="f78" fmla="*/ f57 1 60"/>
                <a:gd name="f79" fmla="*/ f58 1 95"/>
                <a:gd name="f80" fmla="*/ f59 1 95"/>
                <a:gd name="f81" fmla="*/ f60 1 60"/>
                <a:gd name="f82" fmla="*/ f61 1 95"/>
                <a:gd name="f83" fmla="*/ f62 1 95"/>
                <a:gd name="f84" fmla="*/ f63 1 60"/>
                <a:gd name="f85" fmla="*/ f64 1 95"/>
                <a:gd name="f86" fmla="*/ f65 1 60"/>
                <a:gd name="f87" fmla="*/ f66 1 60"/>
                <a:gd name="f88" fmla="*/ f67 1 95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1"/>
                    <a:pt x="f15" y="f16"/>
                    <a:pt x="f17" y="f16"/>
                  </a:cubicBezTo>
                  <a:cubicBezTo>
                    <a:pt x="f18" y="f16"/>
                    <a:pt x="f19" y="f8"/>
                    <a:pt x="f20" y="f21"/>
                  </a:cubicBezTo>
                  <a:cubicBezTo>
                    <a:pt x="f22" y="f23"/>
                    <a:pt x="f23" y="f24"/>
                    <a:pt x="f11" y="f25"/>
                  </a:cubicBez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2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5"/>
                    <a:pt x="f36" y="f5"/>
                  </a:cubicBezTo>
                  <a:cubicBezTo>
                    <a:pt x="f37" y="f5"/>
                    <a:pt x="f38" y="f5"/>
                    <a:pt x="f12" y="f5"/>
                  </a:cubicBezTo>
                  <a:cubicBezTo>
                    <a:pt x="f39" y="f5"/>
                    <a:pt x="f10" y="f5"/>
                    <a:pt x="f6" y="f34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435"/>
            <p:cNvSpPr/>
            <p:nvPr/>
          </p:nvSpPr>
          <p:spPr>
            <a:xfrm>
              <a:off x="7651598" y="4053690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34"/>
                <a:gd name="f8" fmla="val 17"/>
                <a:gd name="f9" fmla="val 59"/>
                <a:gd name="f10" fmla="val 16"/>
                <a:gd name="f11" fmla="val 56"/>
                <a:gd name="f12" fmla="val 54"/>
                <a:gd name="f13" fmla="val 15"/>
                <a:gd name="f14" fmla="val 51"/>
                <a:gd name="f15" fmla="val 14"/>
                <a:gd name="f16" fmla="val 48"/>
                <a:gd name="f17" fmla="val 46"/>
                <a:gd name="f18" fmla="val 39"/>
                <a:gd name="f19" fmla="val 34"/>
                <a:gd name="f20" fmla="val 31"/>
                <a:gd name="f21" fmla="val 19"/>
                <a:gd name="f22" fmla="val 28"/>
                <a:gd name="f23" fmla="val 22"/>
                <a:gd name="f24" fmla="val 26"/>
                <a:gd name="f25" fmla="val 27"/>
                <a:gd name="f26" fmla="val 35"/>
                <a:gd name="f27" fmla="val 55"/>
                <a:gd name="f28" fmla="val 52"/>
                <a:gd name="f29" fmla="val 11"/>
                <a:gd name="f30" fmla="val 24"/>
                <a:gd name="f31" fmla="val 9"/>
                <a:gd name="f32" fmla="val 25"/>
                <a:gd name="f33" fmla="val 3"/>
                <a:gd name="f34" fmla="val 33"/>
                <a:gd name="f35" fmla="val 44"/>
                <a:gd name="f36" fmla="val 47"/>
                <a:gd name="f37" fmla="val 53"/>
                <a:gd name="f38" fmla="val 1"/>
                <a:gd name="f39" fmla="val 2"/>
                <a:gd name="f40" fmla="+- 0 0 -90"/>
                <a:gd name="f41" fmla="*/ f3 1 61"/>
                <a:gd name="f42" fmla="*/ f4 1 134"/>
                <a:gd name="f43" fmla="+- f7 0 f5"/>
                <a:gd name="f44" fmla="+- f6 0 f5"/>
                <a:gd name="f45" fmla="*/ f40 f0 1"/>
                <a:gd name="f46" fmla="*/ f44 1 61"/>
                <a:gd name="f47" fmla="*/ f43 1 134"/>
                <a:gd name="f48" fmla="*/ 61 f44 1"/>
                <a:gd name="f49" fmla="*/ 17 f43 1"/>
                <a:gd name="f50" fmla="*/ 54 f44 1"/>
                <a:gd name="f51" fmla="*/ 15 f43 1"/>
                <a:gd name="f52" fmla="*/ 46 f44 1"/>
                <a:gd name="f53" fmla="*/ 14 f43 1"/>
                <a:gd name="f54" fmla="*/ 31 f44 1"/>
                <a:gd name="f55" fmla="*/ 19 f43 1"/>
                <a:gd name="f56" fmla="*/ 26 f44 1"/>
                <a:gd name="f57" fmla="*/ 35 f43 1"/>
                <a:gd name="f58" fmla="*/ 39 f43 1"/>
                <a:gd name="f59" fmla="*/ 55 f44 1"/>
                <a:gd name="f60" fmla="*/ 52 f43 1"/>
                <a:gd name="f61" fmla="*/ 27 f44 1"/>
                <a:gd name="f62" fmla="*/ 134 f43 1"/>
                <a:gd name="f63" fmla="*/ 11 f44 1"/>
                <a:gd name="f64" fmla="*/ 0 f44 1"/>
                <a:gd name="f65" fmla="*/ 19 f44 1"/>
                <a:gd name="f66" fmla="*/ 9 f43 1"/>
                <a:gd name="f67" fmla="*/ 44 f44 1"/>
                <a:gd name="f68" fmla="*/ 0 f43 1"/>
                <a:gd name="f69" fmla="*/ 53 f44 1"/>
                <a:gd name="f70" fmla="*/ 1 f43 1"/>
                <a:gd name="f71" fmla="*/ 2 f43 1"/>
                <a:gd name="f72" fmla="*/ f45 1 f2"/>
                <a:gd name="f73" fmla="*/ f48 1 61"/>
                <a:gd name="f74" fmla="*/ f49 1 134"/>
                <a:gd name="f75" fmla="*/ f50 1 61"/>
                <a:gd name="f76" fmla="*/ f51 1 134"/>
                <a:gd name="f77" fmla="*/ f52 1 61"/>
                <a:gd name="f78" fmla="*/ f53 1 134"/>
                <a:gd name="f79" fmla="*/ f54 1 61"/>
                <a:gd name="f80" fmla="*/ f55 1 134"/>
                <a:gd name="f81" fmla="*/ f56 1 61"/>
                <a:gd name="f82" fmla="*/ f57 1 134"/>
                <a:gd name="f83" fmla="*/ f58 1 134"/>
                <a:gd name="f84" fmla="*/ f59 1 61"/>
                <a:gd name="f85" fmla="*/ f60 1 134"/>
                <a:gd name="f86" fmla="*/ f61 1 61"/>
                <a:gd name="f87" fmla="*/ f62 1 134"/>
                <a:gd name="f88" fmla="*/ f63 1 61"/>
                <a:gd name="f89" fmla="*/ f64 1 61"/>
                <a:gd name="f90" fmla="*/ f65 1 61"/>
                <a:gd name="f91" fmla="*/ f66 1 134"/>
                <a:gd name="f92" fmla="*/ f67 1 61"/>
                <a:gd name="f93" fmla="*/ f68 1 134"/>
                <a:gd name="f94" fmla="*/ f69 1 61"/>
                <a:gd name="f95" fmla="*/ f70 1 134"/>
                <a:gd name="f96" fmla="*/ f71 1 134"/>
                <a:gd name="f97" fmla="*/ 0 1 f46"/>
                <a:gd name="f98" fmla="*/ f6 1 f46"/>
                <a:gd name="f99" fmla="*/ 0 1 f47"/>
                <a:gd name="f100" fmla="*/ f7 1 f47"/>
                <a:gd name="f101" fmla="+- f72 0 f1"/>
                <a:gd name="f102" fmla="*/ f73 1 f46"/>
                <a:gd name="f103" fmla="*/ f74 1 f47"/>
                <a:gd name="f104" fmla="*/ f75 1 f46"/>
                <a:gd name="f105" fmla="*/ f76 1 f47"/>
                <a:gd name="f106" fmla="*/ f77 1 f46"/>
                <a:gd name="f107" fmla="*/ f78 1 f47"/>
                <a:gd name="f108" fmla="*/ f79 1 f46"/>
                <a:gd name="f109" fmla="*/ f80 1 f47"/>
                <a:gd name="f110" fmla="*/ f81 1 f46"/>
                <a:gd name="f111" fmla="*/ f82 1 f47"/>
                <a:gd name="f112" fmla="*/ f83 1 f47"/>
                <a:gd name="f113" fmla="*/ f84 1 f46"/>
                <a:gd name="f114" fmla="*/ f85 1 f47"/>
                <a:gd name="f115" fmla="*/ f86 1 f46"/>
                <a:gd name="f116" fmla="*/ f87 1 f47"/>
                <a:gd name="f117" fmla="*/ f88 1 f46"/>
                <a:gd name="f118" fmla="*/ f89 1 f46"/>
                <a:gd name="f119" fmla="*/ f90 1 f46"/>
                <a:gd name="f120" fmla="*/ f91 1 f47"/>
                <a:gd name="f121" fmla="*/ f92 1 f46"/>
                <a:gd name="f122" fmla="*/ f93 1 f47"/>
                <a:gd name="f123" fmla="*/ f94 1 f46"/>
                <a:gd name="f124" fmla="*/ f95 1 f47"/>
                <a:gd name="f125" fmla="*/ f96 1 f47"/>
                <a:gd name="f126" fmla="*/ f97 f41 1"/>
                <a:gd name="f127" fmla="*/ f98 f41 1"/>
                <a:gd name="f128" fmla="*/ f100 f42 1"/>
                <a:gd name="f129" fmla="*/ f99 f42 1"/>
                <a:gd name="f130" fmla="*/ f102 f41 1"/>
                <a:gd name="f131" fmla="*/ f103 f42 1"/>
                <a:gd name="f132" fmla="*/ f104 f41 1"/>
                <a:gd name="f133" fmla="*/ f105 f42 1"/>
                <a:gd name="f134" fmla="*/ f106 f41 1"/>
                <a:gd name="f135" fmla="*/ f107 f42 1"/>
                <a:gd name="f136" fmla="*/ f108 f41 1"/>
                <a:gd name="f137" fmla="*/ f109 f42 1"/>
                <a:gd name="f138" fmla="*/ f110 f41 1"/>
                <a:gd name="f139" fmla="*/ f111 f42 1"/>
                <a:gd name="f140" fmla="*/ f112 f42 1"/>
                <a:gd name="f141" fmla="*/ f113 f41 1"/>
                <a:gd name="f142" fmla="*/ f114 f42 1"/>
                <a:gd name="f143" fmla="*/ f115 f41 1"/>
                <a:gd name="f144" fmla="*/ f116 f42 1"/>
                <a:gd name="f145" fmla="*/ f117 f41 1"/>
                <a:gd name="f146" fmla="*/ f118 f41 1"/>
                <a:gd name="f147" fmla="*/ f119 f41 1"/>
                <a:gd name="f148" fmla="*/ f120 f42 1"/>
                <a:gd name="f149" fmla="*/ f121 f41 1"/>
                <a:gd name="f150" fmla="*/ f122 f42 1"/>
                <a:gd name="f151" fmla="*/ f123 f41 1"/>
                <a:gd name="f152" fmla="*/ f124 f42 1"/>
                <a:gd name="f153" fmla="*/ f125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30" y="f131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8" y="f139"/>
                </a:cxn>
                <a:cxn ang="f101">
                  <a:pos x="f138" y="f140"/>
                </a:cxn>
                <a:cxn ang="f101">
                  <a:pos x="f141" y="f140"/>
                </a:cxn>
                <a:cxn ang="f101">
                  <a:pos x="f141" y="f142"/>
                </a:cxn>
                <a:cxn ang="f101">
                  <a:pos x="f143" y="f142"/>
                </a:cxn>
                <a:cxn ang="f101">
                  <a:pos x="f143" y="f144"/>
                </a:cxn>
                <a:cxn ang="f101">
                  <a:pos x="f145" y="f144"/>
                </a:cxn>
                <a:cxn ang="f101">
                  <a:pos x="f145" y="f142"/>
                </a:cxn>
                <a:cxn ang="f101">
                  <a:pos x="f146" y="f142"/>
                </a:cxn>
                <a:cxn ang="f101">
                  <a:pos x="f146" y="f140"/>
                </a:cxn>
                <a:cxn ang="f101">
                  <a:pos x="f145" y="f140"/>
                </a:cxn>
                <a:cxn ang="f101">
                  <a:pos x="f145" y="f139"/>
                </a:cxn>
                <a:cxn ang="f101">
                  <a:pos x="f147" y="f148"/>
                </a:cxn>
                <a:cxn ang="f101">
                  <a:pos x="f149" y="f150"/>
                </a:cxn>
                <a:cxn ang="f101">
                  <a:pos x="f151" y="f152"/>
                </a:cxn>
                <a:cxn ang="f101">
                  <a:pos x="f130" y="f153"/>
                </a:cxn>
                <a:cxn ang="f101">
                  <a:pos x="f130" y="f131"/>
                </a:cxn>
              </a:cxnLst>
              <a:rect l="f126" t="f129" r="f127" b="f128"/>
              <a:pathLst>
                <a:path w="61" h="134">
                  <a:moveTo>
                    <a:pt x="f6" y="f8"/>
                  </a:moveTo>
                  <a:lnTo>
                    <a:pt x="f6" y="f8"/>
                  </a:lnTo>
                  <a:cubicBezTo>
                    <a:pt x="f9" y="f10"/>
                    <a:pt x="f11" y="f10"/>
                    <a:pt x="f12" y="f13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0"/>
                    <a:pt x="f20" y="f21"/>
                  </a:cubicBezTo>
                  <a:cubicBezTo>
                    <a:pt x="f22" y="f23"/>
                    <a:pt x="f24" y="f25"/>
                    <a:pt x="f24" y="f26"/>
                  </a:cubicBezTo>
                  <a:lnTo>
                    <a:pt x="f24" y="f18"/>
                  </a:lnTo>
                  <a:lnTo>
                    <a:pt x="f27" y="f18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18"/>
                  </a:lnTo>
                  <a:lnTo>
                    <a:pt x="f29" y="f18"/>
                  </a:lnTo>
                  <a:lnTo>
                    <a:pt x="f29" y="f26"/>
                  </a:lnTo>
                  <a:cubicBezTo>
                    <a:pt x="f29" y="f30"/>
                    <a:pt x="f15" y="f13"/>
                    <a:pt x="f21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14" y="f5"/>
                    <a:pt x="f37" y="f38"/>
                  </a:cubicBezTo>
                  <a:cubicBezTo>
                    <a:pt x="f11" y="f38"/>
                    <a:pt x="f9" y="f38"/>
                    <a:pt x="f6" y="f39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36"/>
            <p:cNvSpPr/>
            <p:nvPr/>
          </p:nvSpPr>
          <p:spPr>
            <a:xfrm>
              <a:off x="7745507" y="4102684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7"/>
                <a:gd name="f15" fmla="val 61"/>
                <a:gd name="f16" fmla="val 24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25"/>
                <a:gd name="f33" fmla="val 21"/>
                <a:gd name="f34" fmla="val 23"/>
                <a:gd name="f35" fmla="val 3"/>
                <a:gd name="f36" fmla="val 13"/>
                <a:gd name="f37" fmla="val 9"/>
                <a:gd name="f38" fmla="val 26"/>
                <a:gd name="f39" fmla="val 6"/>
                <a:gd name="f40" fmla="val 37"/>
                <a:gd name="f41" fmla="val 1"/>
                <a:gd name="f42" fmla="val 42"/>
                <a:gd name="f43" fmla="val 48"/>
                <a:gd name="f44" fmla="val 66"/>
                <a:gd name="f45" fmla="val 71"/>
                <a:gd name="f46" fmla="val 77"/>
                <a:gd name="f47" fmla="val 36"/>
                <a:gd name="f48" fmla="+- 0 0 -90"/>
                <a:gd name="f49" fmla="*/ f3 1 79"/>
                <a:gd name="f50" fmla="*/ f4 1 98"/>
                <a:gd name="f51" fmla="+- f7 0 f5"/>
                <a:gd name="f52" fmla="+- f6 0 f5"/>
                <a:gd name="f53" fmla="*/ f48 f0 1"/>
                <a:gd name="f54" fmla="*/ f52 1 79"/>
                <a:gd name="f55" fmla="*/ f51 1 98"/>
                <a:gd name="f56" fmla="*/ 79 f52 1"/>
                <a:gd name="f57" fmla="*/ 98 f51 1"/>
                <a:gd name="f58" fmla="*/ 63 f52 1"/>
                <a:gd name="f59" fmla="*/ 44 f51 1"/>
                <a:gd name="f60" fmla="*/ 31 f51 1"/>
                <a:gd name="f61" fmla="*/ 60 f52 1"/>
                <a:gd name="f62" fmla="*/ 22 f51 1"/>
                <a:gd name="f63" fmla="*/ 54 f52 1"/>
                <a:gd name="f64" fmla="*/ 17 f51 1"/>
                <a:gd name="f65" fmla="*/ 43 f52 1"/>
                <a:gd name="f66" fmla="*/ 15 f51 1"/>
                <a:gd name="f67" fmla="*/ 29 f52 1"/>
                <a:gd name="f68" fmla="*/ 18 f51 1"/>
                <a:gd name="f69" fmla="*/ 16 f52 1"/>
                <a:gd name="f70" fmla="*/ 27 f51 1"/>
                <a:gd name="f71" fmla="*/ 0 f52 1"/>
                <a:gd name="f72" fmla="*/ 3 f51 1"/>
                <a:gd name="f73" fmla="*/ 13 f51 1"/>
                <a:gd name="f74" fmla="*/ 31 f52 1"/>
                <a:gd name="f75" fmla="*/ 48 f52 1"/>
                <a:gd name="f76" fmla="*/ 0 f51 1"/>
                <a:gd name="f77" fmla="*/ 71 f52 1"/>
                <a:gd name="f78" fmla="*/ 9 f51 1"/>
                <a:gd name="f79" fmla="*/ 36 f51 1"/>
                <a:gd name="f80" fmla="*/ f53 1 f2"/>
                <a:gd name="f81" fmla="*/ f56 1 79"/>
                <a:gd name="f82" fmla="*/ f57 1 98"/>
                <a:gd name="f83" fmla="*/ f58 1 79"/>
                <a:gd name="f84" fmla="*/ f59 1 98"/>
                <a:gd name="f85" fmla="*/ f60 1 98"/>
                <a:gd name="f86" fmla="*/ f61 1 79"/>
                <a:gd name="f87" fmla="*/ f62 1 98"/>
                <a:gd name="f88" fmla="*/ f63 1 79"/>
                <a:gd name="f89" fmla="*/ f64 1 98"/>
                <a:gd name="f90" fmla="*/ f65 1 79"/>
                <a:gd name="f91" fmla="*/ f66 1 98"/>
                <a:gd name="f92" fmla="*/ f67 1 79"/>
                <a:gd name="f93" fmla="*/ f68 1 98"/>
                <a:gd name="f94" fmla="*/ f69 1 79"/>
                <a:gd name="f95" fmla="*/ f70 1 98"/>
                <a:gd name="f96" fmla="*/ f71 1 79"/>
                <a:gd name="f97" fmla="*/ f72 1 98"/>
                <a:gd name="f98" fmla="*/ f73 1 98"/>
                <a:gd name="f99" fmla="*/ f74 1 79"/>
                <a:gd name="f100" fmla="*/ f75 1 79"/>
                <a:gd name="f101" fmla="*/ f76 1 98"/>
                <a:gd name="f102" fmla="*/ f77 1 79"/>
                <a:gd name="f103" fmla="*/ f78 1 98"/>
                <a:gd name="f104" fmla="*/ f79 1 98"/>
                <a:gd name="f105" fmla="*/ 0 1 f54"/>
                <a:gd name="f106" fmla="*/ f6 1 f54"/>
                <a:gd name="f107" fmla="*/ 0 1 f55"/>
                <a:gd name="f108" fmla="*/ f7 1 f55"/>
                <a:gd name="f109" fmla="+- f80 0 f1"/>
                <a:gd name="f110" fmla="*/ f81 1 f54"/>
                <a:gd name="f111" fmla="*/ f82 1 f55"/>
                <a:gd name="f112" fmla="*/ f83 1 f54"/>
                <a:gd name="f113" fmla="*/ f84 1 f55"/>
                <a:gd name="f114" fmla="*/ f85 1 f55"/>
                <a:gd name="f115" fmla="*/ f86 1 f54"/>
                <a:gd name="f116" fmla="*/ f87 1 f55"/>
                <a:gd name="f117" fmla="*/ f88 1 f54"/>
                <a:gd name="f118" fmla="*/ f89 1 f55"/>
                <a:gd name="f119" fmla="*/ f90 1 f54"/>
                <a:gd name="f120" fmla="*/ f91 1 f55"/>
                <a:gd name="f121" fmla="*/ f92 1 f54"/>
                <a:gd name="f122" fmla="*/ f93 1 f55"/>
                <a:gd name="f123" fmla="*/ f94 1 f54"/>
                <a:gd name="f124" fmla="*/ f95 1 f55"/>
                <a:gd name="f125" fmla="*/ f96 1 f54"/>
                <a:gd name="f126" fmla="*/ f97 1 f55"/>
                <a:gd name="f127" fmla="*/ f98 1 f55"/>
                <a:gd name="f128" fmla="*/ f99 1 f54"/>
                <a:gd name="f129" fmla="*/ f100 1 f54"/>
                <a:gd name="f130" fmla="*/ f101 1 f55"/>
                <a:gd name="f131" fmla="*/ f102 1 f54"/>
                <a:gd name="f132" fmla="*/ f103 1 f55"/>
                <a:gd name="f133" fmla="*/ f104 1 f55"/>
                <a:gd name="f134" fmla="*/ f105 f49 1"/>
                <a:gd name="f135" fmla="*/ f106 f49 1"/>
                <a:gd name="f136" fmla="*/ f108 f50 1"/>
                <a:gd name="f137" fmla="*/ f107 f50 1"/>
                <a:gd name="f138" fmla="*/ f110 f49 1"/>
                <a:gd name="f139" fmla="*/ f111 f50 1"/>
                <a:gd name="f140" fmla="*/ f112 f49 1"/>
                <a:gd name="f141" fmla="*/ f113 f50 1"/>
                <a:gd name="f142" fmla="*/ f114 f50 1"/>
                <a:gd name="f143" fmla="*/ f115 f49 1"/>
                <a:gd name="f144" fmla="*/ f116 f50 1"/>
                <a:gd name="f145" fmla="*/ f117 f49 1"/>
                <a:gd name="f146" fmla="*/ f118 f50 1"/>
                <a:gd name="f147" fmla="*/ f119 f49 1"/>
                <a:gd name="f148" fmla="*/ f120 f50 1"/>
                <a:gd name="f149" fmla="*/ f121 f49 1"/>
                <a:gd name="f150" fmla="*/ f122 f50 1"/>
                <a:gd name="f151" fmla="*/ f123 f49 1"/>
                <a:gd name="f152" fmla="*/ f124 f50 1"/>
                <a:gd name="f153" fmla="*/ f125 f49 1"/>
                <a:gd name="f154" fmla="*/ f126 f50 1"/>
                <a:gd name="f155" fmla="*/ f127 f50 1"/>
                <a:gd name="f156" fmla="*/ f128 f49 1"/>
                <a:gd name="f157" fmla="*/ f129 f49 1"/>
                <a:gd name="f158" fmla="*/ f130 f50 1"/>
                <a:gd name="f159" fmla="*/ f131 f49 1"/>
                <a:gd name="f160" fmla="*/ f132 f50 1"/>
                <a:gd name="f161" fmla="*/ f133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8" y="f139"/>
                </a:cxn>
                <a:cxn ang="f109">
                  <a:pos x="f140" y="f139"/>
                </a:cxn>
                <a:cxn ang="f109">
                  <a:pos x="f140" y="f141"/>
                </a:cxn>
                <a:cxn ang="f109">
                  <a:pos x="f140" y="f142"/>
                </a:cxn>
                <a:cxn ang="f109">
                  <a:pos x="f143" y="f144"/>
                </a:cxn>
                <a:cxn ang="f109">
                  <a:pos x="f145" y="f146"/>
                </a:cxn>
                <a:cxn ang="f109">
                  <a:pos x="f147" y="f148"/>
                </a:cxn>
                <a:cxn ang="f109">
                  <a:pos x="f149" y="f150"/>
                </a:cxn>
                <a:cxn ang="f109">
                  <a:pos x="f151" y="f152"/>
                </a:cxn>
                <a:cxn ang="f109">
                  <a:pos x="f151" y="f139"/>
                </a:cxn>
                <a:cxn ang="f109">
                  <a:pos x="f153" y="f139"/>
                </a:cxn>
                <a:cxn ang="f109">
                  <a:pos x="f153" y="f154"/>
                </a:cxn>
                <a:cxn ang="f109">
                  <a:pos x="f151" y="f154"/>
                </a:cxn>
                <a:cxn ang="f109">
                  <a:pos x="f151" y="f155"/>
                </a:cxn>
                <a:cxn ang="f109">
                  <a:pos x="f156" y="f154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38" y="f161"/>
                </a:cxn>
                <a:cxn ang="f109">
                  <a:pos x="f138" y="f139"/>
                </a:cxn>
              </a:cxnLst>
              <a:rect l="f134" t="f137" r="f135" b="f136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22"/>
                  </a:cubicBezTo>
                  <a:cubicBezTo>
                    <a:pt x="f32" y="f33"/>
                    <a:pt x="f20" y="f34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3" y="f37"/>
                    <a:pt x="f38" y="f39"/>
                    <a:pt x="f12" y="f35"/>
                  </a:cubicBezTo>
                  <a:cubicBezTo>
                    <a:pt x="f40" y="f41"/>
                    <a:pt x="f42" y="f5"/>
                    <a:pt x="f43" y="f5"/>
                  </a:cubicBezTo>
                  <a:cubicBezTo>
                    <a:pt x="f19" y="f5"/>
                    <a:pt x="f44" y="f35"/>
                    <a:pt x="f45" y="f37"/>
                  </a:cubicBezTo>
                  <a:cubicBezTo>
                    <a:pt x="f46" y="f28"/>
                    <a:pt x="f6" y="f16"/>
                    <a:pt x="f6" y="f47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37"/>
            <p:cNvSpPr/>
            <p:nvPr/>
          </p:nvSpPr>
          <p:spPr>
            <a:xfrm>
              <a:off x="7892497" y="4061856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"/>
                <a:gd name="f7" fmla="val 128"/>
                <a:gd name="f8" fmla="val 17"/>
                <a:gd name="f9" fmla="val 18"/>
                <a:gd name="f10" fmla="val 1"/>
                <a:gd name="f11" fmla="val 33"/>
                <a:gd name="f12" fmla="+- 0 0 -90"/>
                <a:gd name="f13" fmla="*/ f3 1 19"/>
                <a:gd name="f14" fmla="*/ f4 1 128"/>
                <a:gd name="f15" fmla="+- f7 0 f5"/>
                <a:gd name="f16" fmla="+- f6 0 f5"/>
                <a:gd name="f17" fmla="*/ f12 f0 1"/>
                <a:gd name="f18" fmla="*/ f16 1 19"/>
                <a:gd name="f19" fmla="*/ f15 1 128"/>
                <a:gd name="f20" fmla="*/ 19 f16 1"/>
                <a:gd name="f21" fmla="*/ 17 f15 1"/>
                <a:gd name="f22" fmla="*/ 0 f16 1"/>
                <a:gd name="f23" fmla="*/ 0 f15 1"/>
                <a:gd name="f24" fmla="*/ 18 f16 1"/>
                <a:gd name="f25" fmla="*/ 128 f15 1"/>
                <a:gd name="f26" fmla="*/ 1 f16 1"/>
                <a:gd name="f27" fmla="*/ 33 f15 1"/>
                <a:gd name="f28" fmla="*/ f17 1 f2"/>
                <a:gd name="f29" fmla="*/ f20 1 19"/>
                <a:gd name="f30" fmla="*/ f21 1 128"/>
                <a:gd name="f31" fmla="*/ f22 1 19"/>
                <a:gd name="f32" fmla="*/ f23 1 128"/>
                <a:gd name="f33" fmla="*/ f24 1 19"/>
                <a:gd name="f34" fmla="*/ f25 1 128"/>
                <a:gd name="f35" fmla="*/ f26 1 19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9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38"/>
            <p:cNvSpPr/>
            <p:nvPr/>
          </p:nvSpPr>
          <p:spPr>
            <a:xfrm>
              <a:off x="7949656" y="4102684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5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4"/>
                <a:gd name="f13" fmla="val 92"/>
                <a:gd name="f14" fmla="val 57"/>
                <a:gd name="f15" fmla="val 97"/>
                <a:gd name="f16" fmla="val 47"/>
                <a:gd name="f17" fmla="val 34"/>
                <a:gd name="f18" fmla="val 27"/>
                <a:gd name="f19" fmla="val 21"/>
                <a:gd name="f20" fmla="val 99"/>
                <a:gd name="f21" fmla="val 15"/>
                <a:gd name="f22" fmla="val 98"/>
                <a:gd name="f23" fmla="val 9"/>
                <a:gd name="f24" fmla="val 96"/>
                <a:gd name="f25" fmla="val 4"/>
                <a:gd name="f26" fmla="val 94"/>
                <a:gd name="f27" fmla="val 74"/>
                <a:gd name="f28" fmla="val 1"/>
                <a:gd name="f29" fmla="val 6"/>
                <a:gd name="f30" fmla="val 78"/>
                <a:gd name="f31" fmla="val 12"/>
                <a:gd name="f32" fmla="val 81"/>
                <a:gd name="f33" fmla="val 18"/>
                <a:gd name="f34" fmla="val 83"/>
                <a:gd name="f35" fmla="val 24"/>
                <a:gd name="f36" fmla="val 30"/>
                <a:gd name="f37" fmla="val 87"/>
                <a:gd name="f38" fmla="val 36"/>
                <a:gd name="f39" fmla="val 43"/>
                <a:gd name="f40" fmla="val 48"/>
                <a:gd name="f41" fmla="val 52"/>
                <a:gd name="f42" fmla="val 56"/>
                <a:gd name="f43" fmla="val 58"/>
                <a:gd name="f44" fmla="val 77"/>
                <a:gd name="f45" fmla="val 73"/>
                <a:gd name="f46" fmla="val 69"/>
                <a:gd name="f47" fmla="val 66"/>
                <a:gd name="f48" fmla="val 55"/>
                <a:gd name="f49" fmla="val 53"/>
                <a:gd name="f50" fmla="val 62"/>
                <a:gd name="f51" fmla="val 49"/>
                <a:gd name="f52" fmla="val 60"/>
                <a:gd name="f53" fmla="val 59"/>
                <a:gd name="f54" fmla="val 40"/>
                <a:gd name="f55" fmla="val 37"/>
                <a:gd name="f56" fmla="val 50"/>
                <a:gd name="f57" fmla="val 45"/>
                <a:gd name="f58" fmla="val 2"/>
                <a:gd name="f59" fmla="val 41"/>
                <a:gd name="f60" fmla="val 29"/>
                <a:gd name="f61" fmla="val 25"/>
                <a:gd name="f62" fmla="val 22"/>
                <a:gd name="f63" fmla="val 3"/>
                <a:gd name="f64" fmla="val 5"/>
                <a:gd name="f65" fmla="val 7"/>
                <a:gd name="f66" fmla="val 10"/>
                <a:gd name="f67" fmla="val 14"/>
                <a:gd name="f68" fmla="val 33"/>
                <a:gd name="f69" fmla="val 39"/>
                <a:gd name="f70" fmla="val 51"/>
                <a:gd name="f71" fmla="val 67"/>
                <a:gd name="f72" fmla="val 61"/>
                <a:gd name="f73" fmla="val 19"/>
                <a:gd name="f74" fmla="val 17"/>
                <a:gd name="f75" fmla="val 44"/>
                <a:gd name="f76" fmla="val 38"/>
                <a:gd name="f77" fmla="val 32"/>
                <a:gd name="f78" fmla="val 23"/>
                <a:gd name="f79" fmla="val 31"/>
                <a:gd name="f80" fmla="val 35"/>
                <a:gd name="f81" fmla="val 42"/>
                <a:gd name="f82" fmla="val 46"/>
                <a:gd name="f83" fmla="val 65"/>
                <a:gd name="f84" fmla="val 54"/>
                <a:gd name="f85" fmla="+- 0 0 -90"/>
                <a:gd name="f86" fmla="*/ f3 1 75"/>
                <a:gd name="f87" fmla="*/ f4 1 100"/>
                <a:gd name="f88" fmla="+- f7 0 f5"/>
                <a:gd name="f89" fmla="+- f6 0 f5"/>
                <a:gd name="f90" fmla="*/ f85 f0 1"/>
                <a:gd name="f91" fmla="*/ f89 1 75"/>
                <a:gd name="f92" fmla="*/ f88 1 100"/>
                <a:gd name="f93" fmla="*/ 75 f89 1"/>
                <a:gd name="f94" fmla="*/ 70 f88 1"/>
                <a:gd name="f95" fmla="*/ 64 f89 1"/>
                <a:gd name="f96" fmla="*/ 92 f88 1"/>
                <a:gd name="f97" fmla="*/ 34 f89 1"/>
                <a:gd name="f98" fmla="*/ 100 f88 1"/>
                <a:gd name="f99" fmla="*/ 15 f89 1"/>
                <a:gd name="f100" fmla="*/ 98 f88 1"/>
                <a:gd name="f101" fmla="*/ 0 f89 1"/>
                <a:gd name="f102" fmla="*/ 74 f88 1"/>
                <a:gd name="f103" fmla="*/ 1 f89 1"/>
                <a:gd name="f104" fmla="*/ 18 f89 1"/>
                <a:gd name="f105" fmla="*/ 83 f88 1"/>
                <a:gd name="f106" fmla="*/ 36 f89 1"/>
                <a:gd name="f107" fmla="*/ 87 f88 1"/>
                <a:gd name="f108" fmla="*/ 52 f89 1"/>
                <a:gd name="f109" fmla="*/ 58 f89 1"/>
                <a:gd name="f110" fmla="*/ 73 f88 1"/>
                <a:gd name="f111" fmla="*/ 55 f89 1"/>
                <a:gd name="f112" fmla="*/ 64 f88 1"/>
                <a:gd name="f113" fmla="*/ 43 f89 1"/>
                <a:gd name="f114" fmla="*/ 59 f88 1"/>
                <a:gd name="f115" fmla="*/ 57 f88 1"/>
                <a:gd name="f116" fmla="*/ 24 f89 1"/>
                <a:gd name="f117" fmla="*/ 55 f88 1"/>
                <a:gd name="f118" fmla="*/ 6 f89 1"/>
                <a:gd name="f119" fmla="*/ 45 f88 1"/>
                <a:gd name="f120" fmla="*/ 29 f88 1"/>
                <a:gd name="f121" fmla="*/ 3 f89 1"/>
                <a:gd name="f122" fmla="*/ 18 f88 1"/>
                <a:gd name="f123" fmla="*/ 10 f89 1"/>
                <a:gd name="f124" fmla="*/ 9 f88 1"/>
                <a:gd name="f125" fmla="*/ 22 f89 1"/>
                <a:gd name="f126" fmla="*/ 3 f88 1"/>
                <a:gd name="f127" fmla="*/ 39 f89 1"/>
                <a:gd name="f128" fmla="*/ 0 f88 1"/>
                <a:gd name="f129" fmla="*/ 56 f89 1"/>
                <a:gd name="f130" fmla="*/ 2 f88 1"/>
                <a:gd name="f131" fmla="*/ 71 f89 1"/>
                <a:gd name="f132" fmla="*/ 7 f88 1"/>
                <a:gd name="f133" fmla="*/ 25 f88 1"/>
                <a:gd name="f134" fmla="*/ 70 f89 1"/>
                <a:gd name="f135" fmla="*/ 17 f88 1"/>
                <a:gd name="f136" fmla="*/ 38 f89 1"/>
                <a:gd name="f137" fmla="*/ 14 f88 1"/>
                <a:gd name="f138" fmla="*/ 23 f89 1"/>
                <a:gd name="f139" fmla="*/ 17 f89 1"/>
                <a:gd name="f140" fmla="*/ 27 f88 1"/>
                <a:gd name="f141" fmla="*/ 21 f89 1"/>
                <a:gd name="f142" fmla="*/ 36 f88 1"/>
                <a:gd name="f143" fmla="*/ 32 f89 1"/>
                <a:gd name="f144" fmla="*/ 41 f88 1"/>
                <a:gd name="f145" fmla="*/ 42 f89 1"/>
                <a:gd name="f146" fmla="*/ 43 f88 1"/>
                <a:gd name="f147" fmla="*/ 51 f89 1"/>
                <a:gd name="f148" fmla="*/ 69 f89 1"/>
                <a:gd name="f149" fmla="*/ 54 f88 1"/>
                <a:gd name="f150" fmla="*/ f90 1 f2"/>
                <a:gd name="f151" fmla="*/ f93 1 75"/>
                <a:gd name="f152" fmla="*/ f94 1 100"/>
                <a:gd name="f153" fmla="*/ f95 1 75"/>
                <a:gd name="f154" fmla="*/ f96 1 100"/>
                <a:gd name="f155" fmla="*/ f97 1 75"/>
                <a:gd name="f156" fmla="*/ f98 1 100"/>
                <a:gd name="f157" fmla="*/ f99 1 75"/>
                <a:gd name="f158" fmla="*/ f100 1 100"/>
                <a:gd name="f159" fmla="*/ f101 1 75"/>
                <a:gd name="f160" fmla="*/ f102 1 100"/>
                <a:gd name="f161" fmla="*/ f103 1 75"/>
                <a:gd name="f162" fmla="*/ f104 1 75"/>
                <a:gd name="f163" fmla="*/ f105 1 100"/>
                <a:gd name="f164" fmla="*/ f106 1 75"/>
                <a:gd name="f165" fmla="*/ f107 1 100"/>
                <a:gd name="f166" fmla="*/ f108 1 75"/>
                <a:gd name="f167" fmla="*/ f109 1 75"/>
                <a:gd name="f168" fmla="*/ f110 1 100"/>
                <a:gd name="f169" fmla="*/ f111 1 75"/>
                <a:gd name="f170" fmla="*/ f112 1 100"/>
                <a:gd name="f171" fmla="*/ f113 1 75"/>
                <a:gd name="f172" fmla="*/ f114 1 100"/>
                <a:gd name="f173" fmla="*/ f115 1 100"/>
                <a:gd name="f174" fmla="*/ f116 1 75"/>
                <a:gd name="f175" fmla="*/ f117 1 100"/>
                <a:gd name="f176" fmla="*/ f118 1 75"/>
                <a:gd name="f177" fmla="*/ f119 1 100"/>
                <a:gd name="f178" fmla="*/ f120 1 100"/>
                <a:gd name="f179" fmla="*/ f121 1 75"/>
                <a:gd name="f180" fmla="*/ f122 1 100"/>
                <a:gd name="f181" fmla="*/ f123 1 75"/>
                <a:gd name="f182" fmla="*/ f124 1 100"/>
                <a:gd name="f183" fmla="*/ f125 1 75"/>
                <a:gd name="f184" fmla="*/ f126 1 100"/>
                <a:gd name="f185" fmla="*/ f127 1 75"/>
                <a:gd name="f186" fmla="*/ f128 1 100"/>
                <a:gd name="f187" fmla="*/ f129 1 75"/>
                <a:gd name="f188" fmla="*/ f130 1 100"/>
                <a:gd name="f189" fmla="*/ f131 1 75"/>
                <a:gd name="f190" fmla="*/ f132 1 100"/>
                <a:gd name="f191" fmla="*/ f133 1 100"/>
                <a:gd name="f192" fmla="*/ f134 1 75"/>
                <a:gd name="f193" fmla="*/ f135 1 100"/>
                <a:gd name="f194" fmla="*/ f136 1 75"/>
                <a:gd name="f195" fmla="*/ f137 1 100"/>
                <a:gd name="f196" fmla="*/ f138 1 75"/>
                <a:gd name="f197" fmla="*/ f139 1 75"/>
                <a:gd name="f198" fmla="*/ f140 1 100"/>
                <a:gd name="f199" fmla="*/ f141 1 75"/>
                <a:gd name="f200" fmla="*/ f142 1 100"/>
                <a:gd name="f201" fmla="*/ f143 1 75"/>
                <a:gd name="f202" fmla="*/ f144 1 100"/>
                <a:gd name="f203" fmla="*/ f145 1 75"/>
                <a:gd name="f204" fmla="*/ f146 1 100"/>
                <a:gd name="f205" fmla="*/ f147 1 75"/>
                <a:gd name="f206" fmla="*/ f148 1 75"/>
                <a:gd name="f207" fmla="*/ f149 1 100"/>
                <a:gd name="f208" fmla="*/ 0 1 f91"/>
                <a:gd name="f209" fmla="*/ f6 1 f91"/>
                <a:gd name="f210" fmla="*/ 0 1 f92"/>
                <a:gd name="f211" fmla="*/ f7 1 f92"/>
                <a:gd name="f212" fmla="+- f150 0 f1"/>
                <a:gd name="f213" fmla="*/ f151 1 f91"/>
                <a:gd name="f214" fmla="*/ f152 1 f92"/>
                <a:gd name="f215" fmla="*/ f153 1 f91"/>
                <a:gd name="f216" fmla="*/ f154 1 f92"/>
                <a:gd name="f217" fmla="*/ f155 1 f91"/>
                <a:gd name="f218" fmla="*/ f156 1 f92"/>
                <a:gd name="f219" fmla="*/ f157 1 f91"/>
                <a:gd name="f220" fmla="*/ f158 1 f92"/>
                <a:gd name="f221" fmla="*/ f159 1 f91"/>
                <a:gd name="f222" fmla="*/ f160 1 f92"/>
                <a:gd name="f223" fmla="*/ f161 1 f91"/>
                <a:gd name="f224" fmla="*/ f162 1 f91"/>
                <a:gd name="f225" fmla="*/ f163 1 f92"/>
                <a:gd name="f226" fmla="*/ f164 1 f91"/>
                <a:gd name="f227" fmla="*/ f165 1 f92"/>
                <a:gd name="f228" fmla="*/ f166 1 f91"/>
                <a:gd name="f229" fmla="*/ f167 1 f91"/>
                <a:gd name="f230" fmla="*/ f168 1 f92"/>
                <a:gd name="f231" fmla="*/ f169 1 f91"/>
                <a:gd name="f232" fmla="*/ f170 1 f92"/>
                <a:gd name="f233" fmla="*/ f171 1 f91"/>
                <a:gd name="f234" fmla="*/ f172 1 f92"/>
                <a:gd name="f235" fmla="*/ f173 1 f92"/>
                <a:gd name="f236" fmla="*/ f174 1 f91"/>
                <a:gd name="f237" fmla="*/ f175 1 f92"/>
                <a:gd name="f238" fmla="*/ f176 1 f91"/>
                <a:gd name="f239" fmla="*/ f177 1 f92"/>
                <a:gd name="f240" fmla="*/ f178 1 f92"/>
                <a:gd name="f241" fmla="*/ f179 1 f91"/>
                <a:gd name="f242" fmla="*/ f180 1 f92"/>
                <a:gd name="f243" fmla="*/ f181 1 f91"/>
                <a:gd name="f244" fmla="*/ f182 1 f92"/>
                <a:gd name="f245" fmla="*/ f183 1 f91"/>
                <a:gd name="f246" fmla="*/ f184 1 f92"/>
                <a:gd name="f247" fmla="*/ f185 1 f91"/>
                <a:gd name="f248" fmla="*/ f186 1 f92"/>
                <a:gd name="f249" fmla="*/ f187 1 f91"/>
                <a:gd name="f250" fmla="*/ f188 1 f92"/>
                <a:gd name="f251" fmla="*/ f189 1 f91"/>
                <a:gd name="f252" fmla="*/ f190 1 f92"/>
                <a:gd name="f253" fmla="*/ f191 1 f92"/>
                <a:gd name="f254" fmla="*/ f192 1 f91"/>
                <a:gd name="f255" fmla="*/ f193 1 f92"/>
                <a:gd name="f256" fmla="*/ f194 1 f91"/>
                <a:gd name="f257" fmla="*/ f195 1 f92"/>
                <a:gd name="f258" fmla="*/ f196 1 f91"/>
                <a:gd name="f259" fmla="*/ f197 1 f91"/>
                <a:gd name="f260" fmla="*/ f198 1 f92"/>
                <a:gd name="f261" fmla="*/ f199 1 f91"/>
                <a:gd name="f262" fmla="*/ f200 1 f92"/>
                <a:gd name="f263" fmla="*/ f201 1 f91"/>
                <a:gd name="f264" fmla="*/ f202 1 f92"/>
                <a:gd name="f265" fmla="*/ f203 1 f91"/>
                <a:gd name="f266" fmla="*/ f204 1 f92"/>
                <a:gd name="f267" fmla="*/ f205 1 f91"/>
                <a:gd name="f268" fmla="*/ f206 1 f91"/>
                <a:gd name="f269" fmla="*/ f207 1 f92"/>
                <a:gd name="f270" fmla="*/ f208 f86 1"/>
                <a:gd name="f271" fmla="*/ f209 f86 1"/>
                <a:gd name="f272" fmla="*/ f211 f87 1"/>
                <a:gd name="f273" fmla="*/ f210 f87 1"/>
                <a:gd name="f274" fmla="*/ f213 f86 1"/>
                <a:gd name="f275" fmla="*/ f214 f87 1"/>
                <a:gd name="f276" fmla="*/ f215 f86 1"/>
                <a:gd name="f277" fmla="*/ f216 f87 1"/>
                <a:gd name="f278" fmla="*/ f217 f86 1"/>
                <a:gd name="f279" fmla="*/ f218 f87 1"/>
                <a:gd name="f280" fmla="*/ f219 f86 1"/>
                <a:gd name="f281" fmla="*/ f220 f87 1"/>
                <a:gd name="f282" fmla="*/ f221 f86 1"/>
                <a:gd name="f283" fmla="*/ f222 f87 1"/>
                <a:gd name="f284" fmla="*/ f223 f86 1"/>
                <a:gd name="f285" fmla="*/ f224 f86 1"/>
                <a:gd name="f286" fmla="*/ f225 f87 1"/>
                <a:gd name="f287" fmla="*/ f226 f86 1"/>
                <a:gd name="f288" fmla="*/ f227 f87 1"/>
                <a:gd name="f289" fmla="*/ f228 f86 1"/>
                <a:gd name="f290" fmla="*/ f229 f86 1"/>
                <a:gd name="f291" fmla="*/ f230 f87 1"/>
                <a:gd name="f292" fmla="*/ f231 f86 1"/>
                <a:gd name="f293" fmla="*/ f232 f87 1"/>
                <a:gd name="f294" fmla="*/ f233 f86 1"/>
                <a:gd name="f295" fmla="*/ f234 f87 1"/>
                <a:gd name="f296" fmla="*/ f235 f87 1"/>
                <a:gd name="f297" fmla="*/ f236 f86 1"/>
                <a:gd name="f298" fmla="*/ f237 f87 1"/>
                <a:gd name="f299" fmla="*/ f238 f86 1"/>
                <a:gd name="f300" fmla="*/ f239 f87 1"/>
                <a:gd name="f301" fmla="*/ f240 f87 1"/>
                <a:gd name="f302" fmla="*/ f241 f86 1"/>
                <a:gd name="f303" fmla="*/ f242 f87 1"/>
                <a:gd name="f304" fmla="*/ f243 f86 1"/>
                <a:gd name="f305" fmla="*/ f244 f87 1"/>
                <a:gd name="f306" fmla="*/ f245 f86 1"/>
                <a:gd name="f307" fmla="*/ f246 f87 1"/>
                <a:gd name="f308" fmla="*/ f247 f86 1"/>
                <a:gd name="f309" fmla="*/ f248 f87 1"/>
                <a:gd name="f310" fmla="*/ f249 f86 1"/>
                <a:gd name="f311" fmla="*/ f250 f87 1"/>
                <a:gd name="f312" fmla="*/ f251 f86 1"/>
                <a:gd name="f313" fmla="*/ f252 f87 1"/>
                <a:gd name="f314" fmla="*/ f253 f87 1"/>
                <a:gd name="f315" fmla="*/ f254 f86 1"/>
                <a:gd name="f316" fmla="*/ f255 f87 1"/>
                <a:gd name="f317" fmla="*/ f256 f86 1"/>
                <a:gd name="f318" fmla="*/ f257 f87 1"/>
                <a:gd name="f319" fmla="*/ f258 f86 1"/>
                <a:gd name="f320" fmla="*/ f259 f86 1"/>
                <a:gd name="f321" fmla="*/ f260 f87 1"/>
                <a:gd name="f322" fmla="*/ f261 f86 1"/>
                <a:gd name="f323" fmla="*/ f262 f87 1"/>
                <a:gd name="f324" fmla="*/ f263 f86 1"/>
                <a:gd name="f325" fmla="*/ f264 f87 1"/>
                <a:gd name="f326" fmla="*/ f265 f86 1"/>
                <a:gd name="f327" fmla="*/ f266 f87 1"/>
                <a:gd name="f328" fmla="*/ f267 f86 1"/>
                <a:gd name="f329" fmla="*/ f268 f86 1"/>
                <a:gd name="f330" fmla="*/ f269 f8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74" y="f275"/>
                </a:cxn>
                <a:cxn ang="f212">
                  <a:pos x="f276" y="f277"/>
                </a:cxn>
                <a:cxn ang="f212">
                  <a:pos x="f278" y="f279"/>
                </a:cxn>
                <a:cxn ang="f212">
                  <a:pos x="f280" y="f281"/>
                </a:cxn>
                <a:cxn ang="f212">
                  <a:pos x="f282" y="f277"/>
                </a:cxn>
                <a:cxn ang="f212">
                  <a:pos x="f282" y="f283"/>
                </a:cxn>
                <a:cxn ang="f212">
                  <a:pos x="f284" y="f283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86"/>
                </a:cxn>
                <a:cxn ang="f212">
                  <a:pos x="f290" y="f291"/>
                </a:cxn>
                <a:cxn ang="f212">
                  <a:pos x="f292" y="f293"/>
                </a:cxn>
                <a:cxn ang="f212">
                  <a:pos x="f294" y="f295"/>
                </a:cxn>
                <a:cxn ang="f212">
                  <a:pos x="f278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284" y="f301"/>
                </a:cxn>
                <a:cxn ang="f212">
                  <a:pos x="f302" y="f303"/>
                </a:cxn>
                <a:cxn ang="f212">
                  <a:pos x="f304" y="f305"/>
                </a:cxn>
                <a:cxn ang="f212">
                  <a:pos x="f306" y="f307"/>
                </a:cxn>
                <a:cxn ang="f212">
                  <a:pos x="f308" y="f309"/>
                </a:cxn>
                <a:cxn ang="f212">
                  <a:pos x="f310" y="f311"/>
                </a:cxn>
                <a:cxn ang="f212">
                  <a:pos x="f312" y="f313"/>
                </a:cxn>
                <a:cxn ang="f212">
                  <a:pos x="f312" y="f314"/>
                </a:cxn>
                <a:cxn ang="f212">
                  <a:pos x="f315" y="f314"/>
                </a:cxn>
                <a:cxn ang="f212">
                  <a:pos x="f292" y="f316"/>
                </a:cxn>
                <a:cxn ang="f212">
                  <a:pos x="f317" y="f318"/>
                </a:cxn>
                <a:cxn ang="f212">
                  <a:pos x="f319" y="f316"/>
                </a:cxn>
                <a:cxn ang="f212">
                  <a:pos x="f320" y="f321"/>
                </a:cxn>
                <a:cxn ang="f212">
                  <a:pos x="f322" y="f323"/>
                </a:cxn>
                <a:cxn ang="f212">
                  <a:pos x="f324" y="f325"/>
                </a:cxn>
                <a:cxn ang="f212">
                  <a:pos x="f326" y="f327"/>
                </a:cxn>
                <a:cxn ang="f212">
                  <a:pos x="f328" y="f300"/>
                </a:cxn>
                <a:cxn ang="f212">
                  <a:pos x="f329" y="f330"/>
                </a:cxn>
                <a:cxn ang="f212">
                  <a:pos x="f274" y="f275"/>
                </a:cxn>
              </a:cxnLst>
              <a:rect l="f270" t="f273" r="f271" b="f272"/>
              <a:pathLst>
                <a:path w="75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2"/>
                  </a:cubicBezTo>
                  <a:cubicBezTo>
                    <a:pt x="f23" y="f24"/>
                    <a:pt x="f25" y="f26"/>
                    <a:pt x="f5" y="f13"/>
                  </a:cubicBezTo>
                  <a:lnTo>
                    <a:pt x="f5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11"/>
                    <a:pt x="f36" y="f37"/>
                    <a:pt x="f38" y="f37"/>
                  </a:cubicBezTo>
                  <a:cubicBezTo>
                    <a:pt x="f39" y="f37"/>
                    <a:pt x="f40" y="f11"/>
                    <a:pt x="f41" y="f34"/>
                  </a:cubicBezTo>
                  <a:cubicBezTo>
                    <a:pt x="f42" y="f32"/>
                    <a:pt x="f43" y="f44"/>
                    <a:pt x="f43" y="f45"/>
                  </a:cubicBezTo>
                  <a:cubicBezTo>
                    <a:pt x="f43" y="f46"/>
                    <a:pt x="f14" y="f47"/>
                    <a:pt x="f48" y="f12"/>
                  </a:cubicBezTo>
                  <a:cubicBezTo>
                    <a:pt x="f49" y="f50"/>
                    <a:pt x="f51" y="f52"/>
                    <a:pt x="f39" y="f53"/>
                  </a:cubicBezTo>
                  <a:cubicBezTo>
                    <a:pt x="f54" y="f43"/>
                    <a:pt x="f55" y="f43"/>
                    <a:pt x="f17" y="f14"/>
                  </a:cubicBezTo>
                  <a:cubicBezTo>
                    <a:pt x="f36" y="f14"/>
                    <a:pt x="f18" y="f42"/>
                    <a:pt x="f35" y="f48"/>
                  </a:cubicBezTo>
                  <a:cubicBezTo>
                    <a:pt x="f21" y="f49"/>
                    <a:pt x="f23" y="f56"/>
                    <a:pt x="f29" y="f57"/>
                  </a:cubicBezTo>
                  <a:cubicBezTo>
                    <a:pt x="f58" y="f59"/>
                    <a:pt x="f28" y="f38"/>
                    <a:pt x="f28" y="f60"/>
                  </a:cubicBezTo>
                  <a:cubicBezTo>
                    <a:pt x="f28" y="f61"/>
                    <a:pt x="f28" y="f62"/>
                    <a:pt x="f63" y="f33"/>
                  </a:cubicBezTo>
                  <a:cubicBezTo>
                    <a:pt x="f64" y="f21"/>
                    <a:pt x="f65" y="f31"/>
                    <a:pt x="f66" y="f23"/>
                  </a:cubicBezTo>
                  <a:cubicBezTo>
                    <a:pt x="f67" y="f29"/>
                    <a:pt x="f33" y="f25"/>
                    <a:pt x="f62" y="f63"/>
                  </a:cubicBezTo>
                  <a:cubicBezTo>
                    <a:pt x="f18" y="f28"/>
                    <a:pt x="f68" y="f5"/>
                    <a:pt x="f69" y="f5"/>
                  </a:cubicBezTo>
                  <a:cubicBezTo>
                    <a:pt x="f57" y="f5"/>
                    <a:pt x="f70" y="f28"/>
                    <a:pt x="f42" y="f58"/>
                  </a:cubicBezTo>
                  <a:cubicBezTo>
                    <a:pt x="f50" y="f25"/>
                    <a:pt x="f71" y="f64"/>
                    <a:pt x="f10" y="f65"/>
                  </a:cubicBezTo>
                  <a:lnTo>
                    <a:pt x="f10" y="f61"/>
                  </a:lnTo>
                  <a:lnTo>
                    <a:pt x="f8" y="f61"/>
                  </a:lnTo>
                  <a:cubicBezTo>
                    <a:pt x="f47" y="f62"/>
                    <a:pt x="f72" y="f73"/>
                    <a:pt x="f48" y="f74"/>
                  </a:cubicBezTo>
                  <a:cubicBezTo>
                    <a:pt x="f51" y="f21"/>
                    <a:pt x="f75" y="f67"/>
                    <a:pt x="f76" y="f67"/>
                  </a:cubicBezTo>
                  <a:cubicBezTo>
                    <a:pt x="f77" y="f67"/>
                    <a:pt x="f18" y="f21"/>
                    <a:pt x="f78" y="f74"/>
                  </a:cubicBezTo>
                  <a:cubicBezTo>
                    <a:pt x="f73" y="f73"/>
                    <a:pt x="f74" y="f78"/>
                    <a:pt x="f74" y="f18"/>
                  </a:cubicBezTo>
                  <a:cubicBezTo>
                    <a:pt x="f74" y="f79"/>
                    <a:pt x="f33" y="f17"/>
                    <a:pt x="f19" y="f38"/>
                  </a:cubicBezTo>
                  <a:cubicBezTo>
                    <a:pt x="f78" y="f76"/>
                    <a:pt x="f18" y="f54"/>
                    <a:pt x="f77" y="f59"/>
                  </a:cubicBezTo>
                  <a:cubicBezTo>
                    <a:pt x="f80" y="f81"/>
                    <a:pt x="f69" y="f81"/>
                    <a:pt x="f81" y="f39"/>
                  </a:cubicBezTo>
                  <a:cubicBezTo>
                    <a:pt x="f82" y="f75"/>
                    <a:pt x="f51" y="f75"/>
                    <a:pt x="f70" y="f57"/>
                  </a:cubicBezTo>
                  <a:cubicBezTo>
                    <a:pt x="f53" y="f16"/>
                    <a:pt x="f83" y="f56"/>
                    <a:pt x="f46" y="f84"/>
                  </a:cubicBezTo>
                  <a:cubicBezTo>
                    <a:pt x="f45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42" name="Gruppieren 779"/>
          <p:cNvGrpSpPr/>
          <p:nvPr/>
        </p:nvGrpSpPr>
        <p:grpSpPr>
          <a:xfrm>
            <a:off x="8941807" y="1538596"/>
            <a:ext cx="2800898" cy="3780797"/>
            <a:chOff x="8941807" y="1538596"/>
            <a:chExt cx="2800898" cy="3780797"/>
          </a:xfrm>
        </p:grpSpPr>
        <p:sp>
          <p:nvSpPr>
            <p:cNvPr id="43" name="Freeform 439"/>
            <p:cNvSpPr/>
            <p:nvPr/>
          </p:nvSpPr>
          <p:spPr>
            <a:xfrm>
              <a:off x="8941807" y="1538596"/>
              <a:ext cx="2800898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3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2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197"/>
                <a:gd name="f25" fmla="val 92"/>
                <a:gd name="f26" fmla="val 67"/>
                <a:gd name="f27" fmla="+- 0 0 -90"/>
                <a:gd name="f28" fmla="*/ f3 1 2093"/>
                <a:gd name="f29" fmla="*/ f4 1 2824"/>
                <a:gd name="f30" fmla="+- f7 0 f5"/>
                <a:gd name="f31" fmla="+- f6 0 f5"/>
                <a:gd name="f32" fmla="*/ f27 f0 1"/>
                <a:gd name="f33" fmla="*/ f31 1 2093"/>
                <a:gd name="f34" fmla="*/ f30 1 2824"/>
                <a:gd name="f35" fmla="*/ 145 f31 1"/>
                <a:gd name="f36" fmla="*/ 0 f30 1"/>
                <a:gd name="f37" fmla="*/ 1946 f31 1"/>
                <a:gd name="f38" fmla="*/ 1 f30 1"/>
                <a:gd name="f39" fmla="*/ 2092 f31 1"/>
                <a:gd name="f40" fmla="*/ 196 f30 1"/>
                <a:gd name="f41" fmla="*/ 2093 f31 1"/>
                <a:gd name="f42" fmla="*/ 2626 f30 1"/>
                <a:gd name="f43" fmla="*/ 2824 f30 1"/>
                <a:gd name="f44" fmla="*/ 146 f31 1"/>
                <a:gd name="f45" fmla="*/ 0 f31 1"/>
                <a:gd name="f46" fmla="*/ 2627 f30 1"/>
                <a:gd name="f47" fmla="*/ 3 f31 1"/>
                <a:gd name="f48" fmla="*/ 197 f30 1"/>
                <a:gd name="f49" fmla="*/ f32 1 f2"/>
                <a:gd name="f50" fmla="*/ f35 1 2093"/>
                <a:gd name="f51" fmla="*/ f36 1 2824"/>
                <a:gd name="f52" fmla="*/ f37 1 2093"/>
                <a:gd name="f53" fmla="*/ f38 1 2824"/>
                <a:gd name="f54" fmla="*/ f39 1 2093"/>
                <a:gd name="f55" fmla="*/ f40 1 2824"/>
                <a:gd name="f56" fmla="*/ f41 1 2093"/>
                <a:gd name="f57" fmla="*/ f42 1 2824"/>
                <a:gd name="f58" fmla="*/ f43 1 2824"/>
                <a:gd name="f59" fmla="*/ f44 1 2093"/>
                <a:gd name="f60" fmla="*/ f45 1 2093"/>
                <a:gd name="f61" fmla="*/ f46 1 2824"/>
                <a:gd name="f62" fmla="*/ f47 1 2093"/>
                <a:gd name="f63" fmla="*/ f48 1 2824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3"/>
                <a:gd name="f76" fmla="*/ f57 1 f34"/>
                <a:gd name="f77" fmla="*/ f58 1 f34"/>
                <a:gd name="f78" fmla="*/ f59 1 f33"/>
                <a:gd name="f79" fmla="*/ f60 1 f33"/>
                <a:gd name="f80" fmla="*/ f61 1 f34"/>
                <a:gd name="f81" fmla="*/ f62 1 f33"/>
                <a:gd name="f82" fmla="*/ f63 1 f34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8 1"/>
                <a:gd name="f94" fmla="*/ f76 f29 1"/>
                <a:gd name="f95" fmla="*/ f77 f29 1"/>
                <a:gd name="f96" fmla="*/ f78 f28 1"/>
                <a:gd name="f97" fmla="*/ f79 f28 1"/>
                <a:gd name="f98" fmla="*/ f80 f29 1"/>
                <a:gd name="f99" fmla="*/ f81 f28 1"/>
                <a:gd name="f100" fmla="*/ f82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3" y="f94"/>
                </a:cxn>
                <a:cxn ang="f68">
                  <a:pos x="f89" y="f95"/>
                </a:cxn>
                <a:cxn ang="f68">
                  <a:pos x="f96" y="f95"/>
                </a:cxn>
                <a:cxn ang="f68">
                  <a:pos x="f97" y="f98"/>
                </a:cxn>
                <a:cxn ang="f68">
                  <a:pos x="f99" y="f100"/>
                </a:cxn>
                <a:cxn ang="f68">
                  <a:pos x="f87" y="f88"/>
                </a:cxn>
              </a:cxnLst>
              <a:rect l="f83" t="f86" r="f84" b="f85"/>
              <a:pathLst>
                <a:path w="2093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1" y="f24"/>
                  </a:lnTo>
                  <a:cubicBezTo>
                    <a:pt x="f10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40"/>
            <p:cNvSpPr/>
            <p:nvPr/>
          </p:nvSpPr>
          <p:spPr>
            <a:xfrm>
              <a:off x="9427674" y="2673659"/>
              <a:ext cx="1829156" cy="10901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63"/>
                <a:gd name="f7" fmla="val 817"/>
                <a:gd name="f8" fmla="val 842"/>
                <a:gd name="f9" fmla="val 129"/>
                <a:gd name="f10" fmla="val 705"/>
                <a:gd name="f11" fmla="val 153"/>
                <a:gd name="f12" fmla="val 653"/>
                <a:gd name="f13" fmla="val 520"/>
                <a:gd name="f14" fmla="val 131"/>
                <a:gd name="f15" fmla="val 341"/>
                <a:gd name="f16" fmla="val 816"/>
                <a:gd name="f17" fmla="val 2"/>
                <a:gd name="f18" fmla="val 713"/>
                <a:gd name="f19" fmla="val 259"/>
                <a:gd name="f20" fmla="val 403"/>
                <a:gd name="f21" fmla="val 183"/>
                <a:gd name="f22" fmla="val 443"/>
                <a:gd name="f23" fmla="val 588"/>
                <a:gd name="f24" fmla="val 66"/>
                <a:gd name="f25" fmla="val 766"/>
                <a:gd name="f26" fmla="val 65"/>
                <a:gd name="f27" fmla="val 912"/>
                <a:gd name="f28" fmla="val 5"/>
                <a:gd name="f29" fmla="val 1102"/>
                <a:gd name="f30" fmla="val 716"/>
                <a:gd name="f31" fmla="val 1359"/>
                <a:gd name="f32" fmla="val 1023"/>
                <a:gd name="f33" fmla="+- 0 0 -90"/>
                <a:gd name="f34" fmla="*/ f3 1 1363"/>
                <a:gd name="f35" fmla="*/ f4 1 817"/>
                <a:gd name="f36" fmla="+- f7 0 f5"/>
                <a:gd name="f37" fmla="+- f6 0 f5"/>
                <a:gd name="f38" fmla="*/ f33 f0 1"/>
                <a:gd name="f39" fmla="*/ f37 1 1363"/>
                <a:gd name="f40" fmla="*/ f36 1 817"/>
                <a:gd name="f41" fmla="*/ 842 f37 1"/>
                <a:gd name="f42" fmla="*/ 129 f36 1"/>
                <a:gd name="f43" fmla="*/ 520 f37 1"/>
                <a:gd name="f44" fmla="*/ 131 f36 1"/>
                <a:gd name="f45" fmla="*/ 341 f37 1"/>
                <a:gd name="f46" fmla="*/ 816 f36 1"/>
                <a:gd name="f47" fmla="*/ 0 f37 1"/>
                <a:gd name="f48" fmla="*/ 2 f37 1"/>
                <a:gd name="f49" fmla="*/ 713 f36 1"/>
                <a:gd name="f50" fmla="*/ 259 f37 1"/>
                <a:gd name="f51" fmla="*/ 443 f37 1"/>
                <a:gd name="f52" fmla="*/ 0 f36 1"/>
                <a:gd name="f53" fmla="*/ 912 f37 1"/>
                <a:gd name="f54" fmla="*/ 5 f36 1"/>
                <a:gd name="f55" fmla="*/ 1102 f37 1"/>
                <a:gd name="f56" fmla="*/ 716 f36 1"/>
                <a:gd name="f57" fmla="*/ 1359 f37 1"/>
                <a:gd name="f58" fmla="*/ 1363 f37 1"/>
                <a:gd name="f59" fmla="*/ 817 f36 1"/>
                <a:gd name="f60" fmla="*/ 1023 f37 1"/>
                <a:gd name="f61" fmla="*/ f38 1 f2"/>
                <a:gd name="f62" fmla="*/ f41 1 1363"/>
                <a:gd name="f63" fmla="*/ f42 1 817"/>
                <a:gd name="f64" fmla="*/ f43 1 1363"/>
                <a:gd name="f65" fmla="*/ f44 1 817"/>
                <a:gd name="f66" fmla="*/ f45 1 1363"/>
                <a:gd name="f67" fmla="*/ f46 1 817"/>
                <a:gd name="f68" fmla="*/ f47 1 1363"/>
                <a:gd name="f69" fmla="*/ f48 1 1363"/>
                <a:gd name="f70" fmla="*/ f49 1 817"/>
                <a:gd name="f71" fmla="*/ f50 1 1363"/>
                <a:gd name="f72" fmla="*/ f51 1 1363"/>
                <a:gd name="f73" fmla="*/ f52 1 817"/>
                <a:gd name="f74" fmla="*/ f53 1 1363"/>
                <a:gd name="f75" fmla="*/ f54 1 817"/>
                <a:gd name="f76" fmla="*/ f55 1 1363"/>
                <a:gd name="f77" fmla="*/ f56 1 817"/>
                <a:gd name="f78" fmla="*/ f57 1 1363"/>
                <a:gd name="f79" fmla="*/ f58 1 1363"/>
                <a:gd name="f80" fmla="*/ f59 1 817"/>
                <a:gd name="f81" fmla="*/ f60 1 1363"/>
                <a:gd name="f82" fmla="*/ 0 1 f39"/>
                <a:gd name="f83" fmla="*/ f6 1 f39"/>
                <a:gd name="f84" fmla="*/ 0 1 f40"/>
                <a:gd name="f85" fmla="*/ f7 1 f40"/>
                <a:gd name="f86" fmla="+- f61 0 f1"/>
                <a:gd name="f87" fmla="*/ f62 1 f39"/>
                <a:gd name="f88" fmla="*/ f63 1 f40"/>
                <a:gd name="f89" fmla="*/ f64 1 f39"/>
                <a:gd name="f90" fmla="*/ f65 1 f40"/>
                <a:gd name="f91" fmla="*/ f66 1 f39"/>
                <a:gd name="f92" fmla="*/ f67 1 f40"/>
                <a:gd name="f93" fmla="*/ f68 1 f39"/>
                <a:gd name="f94" fmla="*/ f69 1 f39"/>
                <a:gd name="f95" fmla="*/ f70 1 f40"/>
                <a:gd name="f96" fmla="*/ f71 1 f39"/>
                <a:gd name="f97" fmla="*/ f72 1 f39"/>
                <a:gd name="f98" fmla="*/ f73 1 f40"/>
                <a:gd name="f99" fmla="*/ f74 1 f39"/>
                <a:gd name="f100" fmla="*/ f75 1 f40"/>
                <a:gd name="f101" fmla="*/ f76 1 f39"/>
                <a:gd name="f102" fmla="*/ f77 1 f40"/>
                <a:gd name="f103" fmla="*/ f78 1 f39"/>
                <a:gd name="f104" fmla="*/ f79 1 f39"/>
                <a:gd name="f105" fmla="*/ f80 1 f40"/>
                <a:gd name="f106" fmla="*/ f81 1 f39"/>
                <a:gd name="f107" fmla="*/ f82 f34 1"/>
                <a:gd name="f108" fmla="*/ f83 f34 1"/>
                <a:gd name="f109" fmla="*/ f85 f35 1"/>
                <a:gd name="f110" fmla="*/ f84 f35 1"/>
                <a:gd name="f111" fmla="*/ f87 f34 1"/>
                <a:gd name="f112" fmla="*/ f88 f35 1"/>
                <a:gd name="f113" fmla="*/ f89 f34 1"/>
                <a:gd name="f114" fmla="*/ f90 f35 1"/>
                <a:gd name="f115" fmla="*/ f91 f34 1"/>
                <a:gd name="f116" fmla="*/ f92 f35 1"/>
                <a:gd name="f117" fmla="*/ f93 f34 1"/>
                <a:gd name="f118" fmla="*/ f94 f34 1"/>
                <a:gd name="f119" fmla="*/ f95 f35 1"/>
                <a:gd name="f120" fmla="*/ f96 f34 1"/>
                <a:gd name="f121" fmla="*/ f97 f34 1"/>
                <a:gd name="f122" fmla="*/ f98 f35 1"/>
                <a:gd name="f123" fmla="*/ f99 f34 1"/>
                <a:gd name="f124" fmla="*/ f100 f35 1"/>
                <a:gd name="f125" fmla="*/ f101 f34 1"/>
                <a:gd name="f126" fmla="*/ f102 f35 1"/>
                <a:gd name="f127" fmla="*/ f103 f34 1"/>
                <a:gd name="f128" fmla="*/ f104 f34 1"/>
                <a:gd name="f129" fmla="*/ f105 f35 1"/>
                <a:gd name="f130" fmla="*/ f106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6"/>
                </a:cxn>
                <a:cxn ang="f86">
                  <a:pos x="f118" y="f119"/>
                </a:cxn>
                <a:cxn ang="f86">
                  <a:pos x="f120" y="f119"/>
                </a:cxn>
                <a:cxn ang="f86">
                  <a:pos x="f121" y="f122"/>
                </a:cxn>
                <a:cxn ang="f86">
                  <a:pos x="f123" y="f124"/>
                </a:cxn>
                <a:cxn ang="f86">
                  <a:pos x="f125" y="f126"/>
                </a:cxn>
                <a:cxn ang="f86">
                  <a:pos x="f127" y="f126"/>
                </a:cxn>
                <a:cxn ang="f86">
                  <a:pos x="f128" y="f129"/>
                </a:cxn>
                <a:cxn ang="f86">
                  <a:pos x="f130" y="f116"/>
                </a:cxn>
                <a:cxn ang="f86">
                  <a:pos x="f111" y="f112"/>
                </a:cxn>
              </a:cxnLst>
              <a:rect l="f107" t="f110" r="f108" b="f109"/>
              <a:pathLst>
                <a:path w="1363" h="817">
                  <a:moveTo>
                    <a:pt x="f8" y="f9"/>
                  </a:moveTo>
                  <a:cubicBezTo>
                    <a:pt x="f10" y="f11"/>
                    <a:pt x="f12" y="f11"/>
                    <a:pt x="f13" y="f14"/>
                  </a:cubicBezTo>
                  <a:lnTo>
                    <a:pt x="f15" y="f16"/>
                  </a:lnTo>
                  <a:lnTo>
                    <a:pt x="f5" y="f16"/>
                  </a:lnTo>
                  <a:lnTo>
                    <a:pt x="f17" y="f18"/>
                  </a:lnTo>
                  <a:lnTo>
                    <a:pt x="f19" y="f18"/>
                  </a:lnTo>
                  <a:cubicBezTo>
                    <a:pt x="f19" y="f18"/>
                    <a:pt x="f20" y="f21"/>
                    <a:pt x="f22" y="f5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lnTo>
                    <a:pt x="f31" y="f30"/>
                  </a:lnTo>
                  <a:lnTo>
                    <a:pt x="f6" y="f7"/>
                  </a:lnTo>
                  <a:lnTo>
                    <a:pt x="f32" y="f16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7F2A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41"/>
            <p:cNvSpPr/>
            <p:nvPr/>
          </p:nvSpPr>
          <p:spPr>
            <a:xfrm>
              <a:off x="10080949" y="4057768"/>
              <a:ext cx="130649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2"/>
                <a:gd name="f13" fmla="val 105"/>
                <a:gd name="f14" fmla="val 90"/>
                <a:gd name="f15" fmla="val 110"/>
                <a:gd name="f16" fmla="val 87"/>
                <a:gd name="f17" fmla="val 114"/>
                <a:gd name="f18" fmla="val 83"/>
                <a:gd name="f19" fmla="val 117"/>
                <a:gd name="f20" fmla="val 78"/>
                <a:gd name="f21" fmla="val 120"/>
                <a:gd name="f22" fmla="val 72"/>
                <a:gd name="f23" fmla="val 123"/>
                <a:gd name="f24" fmla="val 67"/>
                <a:gd name="f25" fmla="val 125"/>
                <a:gd name="f26" fmla="val 61"/>
                <a:gd name="f27" fmla="val 126"/>
                <a:gd name="f28" fmla="val 54"/>
                <a:gd name="f29" fmla="val 45"/>
                <a:gd name="f30" fmla="val 37"/>
                <a:gd name="f31" fmla="val 47"/>
                <a:gd name="f32" fmla="val 58"/>
                <a:gd name="f33" fmla="val 1"/>
                <a:gd name="f34" fmla="val 63"/>
                <a:gd name="f35" fmla="val 2"/>
                <a:gd name="f36" fmla="val 3"/>
                <a:gd name="f37" fmla="val 5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8"/>
                <a:gd name="f46" fmla="val 85"/>
                <a:gd name="f47" fmla="val 23"/>
                <a:gd name="f48" fmla="val 28"/>
                <a:gd name="f49" fmla="val 34"/>
                <a:gd name="f50" fmla="val 40"/>
                <a:gd name="f51" fmla="val 44"/>
                <a:gd name="f52" fmla="val 77"/>
                <a:gd name="f53" fmla="val 48"/>
                <a:gd name="f54" fmla="val 73"/>
                <a:gd name="f55" fmla="val 51"/>
                <a:gd name="f56" fmla="val 68"/>
                <a:gd name="f57" fmla="val 55"/>
                <a:gd name="f58" fmla="val 56"/>
                <a:gd name="f59" fmla="val 60"/>
                <a:gd name="f60" fmla="val 66"/>
                <a:gd name="f61" fmla="val 93"/>
                <a:gd name="f62" fmla="val 79"/>
                <a:gd name="f63" fmla="val 31"/>
                <a:gd name="f64" fmla="val 25"/>
                <a:gd name="f65" fmla="val 65"/>
                <a:gd name="f66" fmla="val 21"/>
                <a:gd name="f67" fmla="val 19"/>
                <a:gd name="f68" fmla="val 16"/>
                <a:gd name="f69" fmla="val 43"/>
                <a:gd name="f70" fmla="val 14"/>
                <a:gd name="f71" fmla="val 17"/>
                <a:gd name="f72" fmla="val 39"/>
                <a:gd name="f73" fmla="val 50"/>
                <a:gd name="f74" fmla="val 57"/>
                <a:gd name="f75" fmla="val 49"/>
                <a:gd name="f76" fmla="val 38"/>
                <a:gd name="f77" fmla="val 89"/>
                <a:gd name="f78" fmla="val 74"/>
                <a:gd name="f79" fmla="val 71"/>
                <a:gd name="f80" fmla="val 69"/>
                <a:gd name="f81" fmla="val 113"/>
                <a:gd name="f82" fmla="val 53"/>
                <a:gd name="f83" fmla="val 112"/>
                <a:gd name="f84" fmla="val 62"/>
                <a:gd name="f85" fmla="val 111"/>
                <a:gd name="f86" fmla="val 109"/>
                <a:gd name="f87" fmla="val 107"/>
                <a:gd name="f88" fmla="val 103"/>
                <a:gd name="f89" fmla="val 97"/>
                <a:gd name="f90" fmla="+- 0 0 -90"/>
                <a:gd name="f91" fmla="*/ f3 1 96"/>
                <a:gd name="f92" fmla="*/ f4 1 127"/>
                <a:gd name="f93" fmla="+- f7 0 f5"/>
                <a:gd name="f94" fmla="+- f6 0 f5"/>
                <a:gd name="f95" fmla="*/ f90 f0 1"/>
                <a:gd name="f96" fmla="*/ f94 1 96"/>
                <a:gd name="f97" fmla="*/ f93 1 127"/>
                <a:gd name="f98" fmla="*/ 96 f94 1"/>
                <a:gd name="f99" fmla="*/ 88 f93 1"/>
                <a:gd name="f100" fmla="*/ 92 f94 1"/>
                <a:gd name="f101" fmla="*/ 105 f93 1"/>
                <a:gd name="f102" fmla="*/ 83 f94 1"/>
                <a:gd name="f103" fmla="*/ 117 f93 1"/>
                <a:gd name="f104" fmla="*/ 67 f94 1"/>
                <a:gd name="f105" fmla="*/ 125 f93 1"/>
                <a:gd name="f106" fmla="*/ 45 f94 1"/>
                <a:gd name="f107" fmla="*/ 127 f93 1"/>
                <a:gd name="f108" fmla="*/ 0 f94 1"/>
                <a:gd name="f109" fmla="*/ 0 f93 1"/>
                <a:gd name="f110" fmla="*/ 37 f94 1"/>
                <a:gd name="f111" fmla="*/ 58 f94 1"/>
                <a:gd name="f112" fmla="*/ 1 f93 1"/>
                <a:gd name="f113" fmla="*/ 72 f94 1"/>
                <a:gd name="f114" fmla="*/ 5 f93 1"/>
                <a:gd name="f115" fmla="*/ 82 f94 1"/>
                <a:gd name="f116" fmla="*/ 15 f93 1"/>
                <a:gd name="f117" fmla="*/ 85 f94 1"/>
                <a:gd name="f118" fmla="*/ 28 f93 1"/>
                <a:gd name="f119" fmla="*/ 80 f94 1"/>
                <a:gd name="f120" fmla="*/ 44 f93 1"/>
                <a:gd name="f121" fmla="*/ 68 f94 1"/>
                <a:gd name="f122" fmla="*/ 54 f93 1"/>
                <a:gd name="f123" fmla="*/ 55 f93 1"/>
                <a:gd name="f124" fmla="*/ 88 f94 1"/>
                <a:gd name="f125" fmla="*/ 66 f93 1"/>
                <a:gd name="f126" fmla="*/ 31 f93 1"/>
                <a:gd name="f127" fmla="*/ 66 f94 1"/>
                <a:gd name="f128" fmla="*/ 23 f93 1"/>
                <a:gd name="f129" fmla="*/ 61 f94 1"/>
                <a:gd name="f130" fmla="*/ 18 f93 1"/>
                <a:gd name="f131" fmla="*/ 51 f94 1"/>
                <a:gd name="f132" fmla="*/ 14 f93 1"/>
                <a:gd name="f133" fmla="*/ 17 f94 1"/>
                <a:gd name="f134" fmla="*/ 51 f93 1"/>
                <a:gd name="f135" fmla="*/ 39 f94 1"/>
                <a:gd name="f136" fmla="*/ 50 f93 1"/>
                <a:gd name="f137" fmla="*/ 60 f94 1"/>
                <a:gd name="f138" fmla="*/ 47 f93 1"/>
                <a:gd name="f139" fmla="*/ 40 f93 1"/>
                <a:gd name="f140" fmla="*/ 78 f94 1"/>
                <a:gd name="f141" fmla="*/ 89 f93 1"/>
                <a:gd name="f142" fmla="*/ 76 f94 1"/>
                <a:gd name="f143" fmla="*/ 76 f93 1"/>
                <a:gd name="f144" fmla="*/ 69 f93 1"/>
                <a:gd name="f145" fmla="*/ 57 f94 1"/>
                <a:gd name="f146" fmla="*/ 43 f94 1"/>
                <a:gd name="f147" fmla="*/ 65 f93 1"/>
                <a:gd name="f148" fmla="*/ 113 f93 1"/>
                <a:gd name="f149" fmla="*/ 112 f93 1"/>
                <a:gd name="f150" fmla="*/ 69 f94 1"/>
                <a:gd name="f151" fmla="*/ 107 f93 1"/>
                <a:gd name="f152" fmla="*/ 100 f93 1"/>
                <a:gd name="f153" fmla="*/ f95 1 f2"/>
                <a:gd name="f154" fmla="*/ f98 1 96"/>
                <a:gd name="f155" fmla="*/ f99 1 127"/>
                <a:gd name="f156" fmla="*/ f100 1 96"/>
                <a:gd name="f157" fmla="*/ f101 1 127"/>
                <a:gd name="f158" fmla="*/ f102 1 96"/>
                <a:gd name="f159" fmla="*/ f103 1 127"/>
                <a:gd name="f160" fmla="*/ f104 1 96"/>
                <a:gd name="f161" fmla="*/ f105 1 127"/>
                <a:gd name="f162" fmla="*/ f106 1 96"/>
                <a:gd name="f163" fmla="*/ f107 1 127"/>
                <a:gd name="f164" fmla="*/ f108 1 96"/>
                <a:gd name="f165" fmla="*/ f109 1 127"/>
                <a:gd name="f166" fmla="*/ f110 1 96"/>
                <a:gd name="f167" fmla="*/ f111 1 96"/>
                <a:gd name="f168" fmla="*/ f112 1 127"/>
                <a:gd name="f169" fmla="*/ f113 1 96"/>
                <a:gd name="f170" fmla="*/ f114 1 127"/>
                <a:gd name="f171" fmla="*/ f115 1 96"/>
                <a:gd name="f172" fmla="*/ f116 1 127"/>
                <a:gd name="f173" fmla="*/ f117 1 96"/>
                <a:gd name="f174" fmla="*/ f118 1 127"/>
                <a:gd name="f175" fmla="*/ f119 1 96"/>
                <a:gd name="f176" fmla="*/ f120 1 127"/>
                <a:gd name="f177" fmla="*/ f121 1 96"/>
                <a:gd name="f178" fmla="*/ f122 1 127"/>
                <a:gd name="f179" fmla="*/ f123 1 127"/>
                <a:gd name="f180" fmla="*/ f124 1 96"/>
                <a:gd name="f181" fmla="*/ f125 1 127"/>
                <a:gd name="f182" fmla="*/ f126 1 127"/>
                <a:gd name="f183" fmla="*/ f127 1 96"/>
                <a:gd name="f184" fmla="*/ f128 1 127"/>
                <a:gd name="f185" fmla="*/ f129 1 96"/>
                <a:gd name="f186" fmla="*/ f130 1 127"/>
                <a:gd name="f187" fmla="*/ f131 1 96"/>
                <a:gd name="f188" fmla="*/ f132 1 127"/>
                <a:gd name="f189" fmla="*/ f133 1 96"/>
                <a:gd name="f190" fmla="*/ f134 1 127"/>
                <a:gd name="f191" fmla="*/ f135 1 96"/>
                <a:gd name="f192" fmla="*/ f136 1 127"/>
                <a:gd name="f193" fmla="*/ f137 1 96"/>
                <a:gd name="f194" fmla="*/ f138 1 127"/>
                <a:gd name="f195" fmla="*/ f139 1 127"/>
                <a:gd name="f196" fmla="*/ f140 1 96"/>
                <a:gd name="f197" fmla="*/ f141 1 127"/>
                <a:gd name="f198" fmla="*/ f142 1 96"/>
                <a:gd name="f199" fmla="*/ f143 1 127"/>
                <a:gd name="f200" fmla="*/ f144 1 127"/>
                <a:gd name="f201" fmla="*/ f145 1 96"/>
                <a:gd name="f202" fmla="*/ f146 1 96"/>
                <a:gd name="f203" fmla="*/ f147 1 127"/>
                <a:gd name="f204" fmla="*/ f148 1 127"/>
                <a:gd name="f205" fmla="*/ f149 1 127"/>
                <a:gd name="f206" fmla="*/ f150 1 96"/>
                <a:gd name="f207" fmla="*/ f151 1 127"/>
                <a:gd name="f208" fmla="*/ f152 1 127"/>
                <a:gd name="f209" fmla="*/ 0 1 f96"/>
                <a:gd name="f210" fmla="*/ f6 1 f96"/>
                <a:gd name="f211" fmla="*/ 0 1 f97"/>
                <a:gd name="f212" fmla="*/ f7 1 f97"/>
                <a:gd name="f213" fmla="+- f153 0 f1"/>
                <a:gd name="f214" fmla="*/ f154 1 f96"/>
                <a:gd name="f215" fmla="*/ f155 1 f97"/>
                <a:gd name="f216" fmla="*/ f156 1 f96"/>
                <a:gd name="f217" fmla="*/ f157 1 f97"/>
                <a:gd name="f218" fmla="*/ f158 1 f96"/>
                <a:gd name="f219" fmla="*/ f159 1 f97"/>
                <a:gd name="f220" fmla="*/ f160 1 f96"/>
                <a:gd name="f221" fmla="*/ f161 1 f97"/>
                <a:gd name="f222" fmla="*/ f162 1 f96"/>
                <a:gd name="f223" fmla="*/ f163 1 f97"/>
                <a:gd name="f224" fmla="*/ f164 1 f96"/>
                <a:gd name="f225" fmla="*/ f165 1 f97"/>
                <a:gd name="f226" fmla="*/ f166 1 f96"/>
                <a:gd name="f227" fmla="*/ f167 1 f96"/>
                <a:gd name="f228" fmla="*/ f168 1 f97"/>
                <a:gd name="f229" fmla="*/ f169 1 f96"/>
                <a:gd name="f230" fmla="*/ f170 1 f97"/>
                <a:gd name="f231" fmla="*/ f171 1 f96"/>
                <a:gd name="f232" fmla="*/ f172 1 f97"/>
                <a:gd name="f233" fmla="*/ f173 1 f96"/>
                <a:gd name="f234" fmla="*/ f174 1 f97"/>
                <a:gd name="f235" fmla="*/ f175 1 f96"/>
                <a:gd name="f236" fmla="*/ f176 1 f97"/>
                <a:gd name="f237" fmla="*/ f177 1 f96"/>
                <a:gd name="f238" fmla="*/ f178 1 f97"/>
                <a:gd name="f239" fmla="*/ f179 1 f97"/>
                <a:gd name="f240" fmla="*/ f180 1 f96"/>
                <a:gd name="f241" fmla="*/ f181 1 f97"/>
                <a:gd name="f242" fmla="*/ f182 1 f97"/>
                <a:gd name="f243" fmla="*/ f183 1 f96"/>
                <a:gd name="f244" fmla="*/ f184 1 f97"/>
                <a:gd name="f245" fmla="*/ f185 1 f96"/>
                <a:gd name="f246" fmla="*/ f186 1 f97"/>
                <a:gd name="f247" fmla="*/ f187 1 f96"/>
                <a:gd name="f248" fmla="*/ f188 1 f97"/>
                <a:gd name="f249" fmla="*/ f189 1 f96"/>
                <a:gd name="f250" fmla="*/ f190 1 f97"/>
                <a:gd name="f251" fmla="*/ f191 1 f96"/>
                <a:gd name="f252" fmla="*/ f192 1 f97"/>
                <a:gd name="f253" fmla="*/ f193 1 f96"/>
                <a:gd name="f254" fmla="*/ f194 1 f97"/>
                <a:gd name="f255" fmla="*/ f195 1 f97"/>
                <a:gd name="f256" fmla="*/ f196 1 f96"/>
                <a:gd name="f257" fmla="*/ f197 1 f97"/>
                <a:gd name="f258" fmla="*/ f198 1 f96"/>
                <a:gd name="f259" fmla="*/ f199 1 f97"/>
                <a:gd name="f260" fmla="*/ f200 1 f97"/>
                <a:gd name="f261" fmla="*/ f201 1 f96"/>
                <a:gd name="f262" fmla="*/ f202 1 f96"/>
                <a:gd name="f263" fmla="*/ f203 1 f97"/>
                <a:gd name="f264" fmla="*/ f204 1 f97"/>
                <a:gd name="f265" fmla="*/ f205 1 f97"/>
                <a:gd name="f266" fmla="*/ f206 1 f96"/>
                <a:gd name="f267" fmla="*/ f207 1 f97"/>
                <a:gd name="f268" fmla="*/ f208 1 f97"/>
                <a:gd name="f269" fmla="*/ f209 f91 1"/>
                <a:gd name="f270" fmla="*/ f210 f91 1"/>
                <a:gd name="f271" fmla="*/ f212 f92 1"/>
                <a:gd name="f272" fmla="*/ f211 f92 1"/>
                <a:gd name="f273" fmla="*/ f214 f91 1"/>
                <a:gd name="f274" fmla="*/ f215 f92 1"/>
                <a:gd name="f275" fmla="*/ f216 f91 1"/>
                <a:gd name="f276" fmla="*/ f217 f92 1"/>
                <a:gd name="f277" fmla="*/ f218 f91 1"/>
                <a:gd name="f278" fmla="*/ f219 f92 1"/>
                <a:gd name="f279" fmla="*/ f220 f91 1"/>
                <a:gd name="f280" fmla="*/ f221 f92 1"/>
                <a:gd name="f281" fmla="*/ f222 f91 1"/>
                <a:gd name="f282" fmla="*/ f223 f92 1"/>
                <a:gd name="f283" fmla="*/ f224 f91 1"/>
                <a:gd name="f284" fmla="*/ f225 f92 1"/>
                <a:gd name="f285" fmla="*/ f226 f91 1"/>
                <a:gd name="f286" fmla="*/ f227 f91 1"/>
                <a:gd name="f287" fmla="*/ f228 f92 1"/>
                <a:gd name="f288" fmla="*/ f229 f91 1"/>
                <a:gd name="f289" fmla="*/ f230 f92 1"/>
                <a:gd name="f290" fmla="*/ f231 f91 1"/>
                <a:gd name="f291" fmla="*/ f232 f92 1"/>
                <a:gd name="f292" fmla="*/ f233 f91 1"/>
                <a:gd name="f293" fmla="*/ f234 f92 1"/>
                <a:gd name="f294" fmla="*/ f235 f91 1"/>
                <a:gd name="f295" fmla="*/ f236 f92 1"/>
                <a:gd name="f296" fmla="*/ f237 f91 1"/>
                <a:gd name="f297" fmla="*/ f238 f92 1"/>
                <a:gd name="f298" fmla="*/ f239 f92 1"/>
                <a:gd name="f299" fmla="*/ f240 f91 1"/>
                <a:gd name="f300" fmla="*/ f241 f92 1"/>
                <a:gd name="f301" fmla="*/ f242 f92 1"/>
                <a:gd name="f302" fmla="*/ f243 f91 1"/>
                <a:gd name="f303" fmla="*/ f244 f92 1"/>
                <a:gd name="f304" fmla="*/ f245 f91 1"/>
                <a:gd name="f305" fmla="*/ f246 f92 1"/>
                <a:gd name="f306" fmla="*/ f247 f91 1"/>
                <a:gd name="f307" fmla="*/ f248 f92 1"/>
                <a:gd name="f308" fmla="*/ f249 f91 1"/>
                <a:gd name="f309" fmla="*/ f250 f92 1"/>
                <a:gd name="f310" fmla="*/ f251 f91 1"/>
                <a:gd name="f311" fmla="*/ f252 f92 1"/>
                <a:gd name="f312" fmla="*/ f253 f91 1"/>
                <a:gd name="f313" fmla="*/ f254 f92 1"/>
                <a:gd name="f314" fmla="*/ f255 f92 1"/>
                <a:gd name="f315" fmla="*/ f256 f91 1"/>
                <a:gd name="f316" fmla="*/ f257 f92 1"/>
                <a:gd name="f317" fmla="*/ f258 f91 1"/>
                <a:gd name="f318" fmla="*/ f259 f92 1"/>
                <a:gd name="f319" fmla="*/ f260 f92 1"/>
                <a:gd name="f320" fmla="*/ f261 f91 1"/>
                <a:gd name="f321" fmla="*/ f262 f91 1"/>
                <a:gd name="f322" fmla="*/ f263 f92 1"/>
                <a:gd name="f323" fmla="*/ f264 f92 1"/>
                <a:gd name="f324" fmla="*/ f265 f92 1"/>
                <a:gd name="f325" fmla="*/ f266 f91 1"/>
                <a:gd name="f326" fmla="*/ f267 f92 1"/>
                <a:gd name="f327" fmla="*/ f268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3" y="f284"/>
                </a:cxn>
                <a:cxn ang="f213">
                  <a:pos x="f285" y="f284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96" y="f298"/>
                </a:cxn>
                <a:cxn ang="f213">
                  <a:pos x="f299" y="f300"/>
                </a:cxn>
                <a:cxn ang="f213">
                  <a:pos x="f273" y="f274"/>
                </a:cxn>
                <a:cxn ang="f213">
                  <a:pos x="f279" y="f301"/>
                </a:cxn>
                <a:cxn ang="f213">
                  <a:pos x="f302" y="f303"/>
                </a:cxn>
                <a:cxn ang="f213">
                  <a:pos x="f304" y="f305"/>
                </a:cxn>
                <a:cxn ang="f213">
                  <a:pos x="f306" y="f291"/>
                </a:cxn>
                <a:cxn ang="f213">
                  <a:pos x="f285" y="f307"/>
                </a:cxn>
                <a:cxn ang="f213">
                  <a:pos x="f308" y="f307"/>
                </a:cxn>
                <a:cxn ang="f213">
                  <a:pos x="f308" y="f309"/>
                </a:cxn>
                <a:cxn ang="f213">
                  <a:pos x="f310" y="f309"/>
                </a:cxn>
                <a:cxn ang="f213">
                  <a:pos x="f306" y="f311"/>
                </a:cxn>
                <a:cxn ang="f213">
                  <a:pos x="f312" y="f313"/>
                </a:cxn>
                <a:cxn ang="f213">
                  <a:pos x="f302" y="f314"/>
                </a:cxn>
                <a:cxn ang="f213">
                  <a:pos x="f279" y="f301"/>
                </a:cxn>
                <a:cxn ang="f213">
                  <a:pos x="f315" y="f316"/>
                </a:cxn>
                <a:cxn ang="f213">
                  <a:pos x="f317" y="f318"/>
                </a:cxn>
                <a:cxn ang="f213">
                  <a:pos x="f279" y="f319"/>
                </a:cxn>
                <a:cxn ang="f213">
                  <a:pos x="f320" y="f300"/>
                </a:cxn>
                <a:cxn ang="f213">
                  <a:pos x="f321" y="f322"/>
                </a:cxn>
                <a:cxn ang="f213">
                  <a:pos x="f308" y="f322"/>
                </a:cxn>
                <a:cxn ang="f213">
                  <a:pos x="f308" y="f323"/>
                </a:cxn>
                <a:cxn ang="f213">
                  <a:pos x="f310" y="f323"/>
                </a:cxn>
                <a:cxn ang="f213">
                  <a:pos x="f320" y="f324"/>
                </a:cxn>
                <a:cxn ang="f213">
                  <a:pos x="f325" y="f326"/>
                </a:cxn>
                <a:cxn ang="f213">
                  <a:pos x="f317" y="f327"/>
                </a:cxn>
                <a:cxn ang="f213">
                  <a:pos x="f315" y="f316"/>
                </a:cxn>
              </a:cxnLst>
              <a:rect l="f269" t="f272" r="f270" b="f27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5"/>
                    <a:pt x="f24" y="f36"/>
                    <a:pt x="f22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8" y="f50"/>
                    <a:pt x="f40" y="f51"/>
                  </a:cubicBezTo>
                  <a:cubicBezTo>
                    <a:pt x="f52" y="f53"/>
                    <a:pt x="f54" y="f55"/>
                    <a:pt x="f56" y="f28"/>
                  </a:cubicBezTo>
                  <a:lnTo>
                    <a:pt x="f56" y="f57"/>
                  </a:lnTo>
                  <a:cubicBezTo>
                    <a:pt x="f52" y="f58"/>
                    <a:pt x="f18" y="f59"/>
                    <a:pt x="f8" y="f60"/>
                  </a:cubicBezTo>
                  <a:cubicBezTo>
                    <a:pt x="f61" y="f22"/>
                    <a:pt x="f6" y="f62"/>
                    <a:pt x="f6" y="f8"/>
                  </a:cubicBezTo>
                  <a:close/>
                  <a:moveTo>
                    <a:pt x="f24" y="f63"/>
                  </a:moveTo>
                  <a:cubicBezTo>
                    <a:pt x="f24" y="f48"/>
                    <a:pt x="f24" y="f64"/>
                    <a:pt x="f60" y="f47"/>
                  </a:cubicBezTo>
                  <a:cubicBezTo>
                    <a:pt x="f65" y="f66"/>
                    <a:pt x="f34" y="f67"/>
                    <a:pt x="f26" y="f45"/>
                  </a:cubicBezTo>
                  <a:cubicBezTo>
                    <a:pt x="f32" y="f68"/>
                    <a:pt x="f57" y="f43"/>
                    <a:pt x="f55" y="f43"/>
                  </a:cubicBezTo>
                  <a:cubicBezTo>
                    <a:pt x="f31" y="f43"/>
                    <a:pt x="f69" y="f70"/>
                    <a:pt x="f30" y="f70"/>
                  </a:cubicBezTo>
                  <a:lnTo>
                    <a:pt x="f71" y="f70"/>
                  </a:lnTo>
                  <a:lnTo>
                    <a:pt x="f71" y="f55"/>
                  </a:lnTo>
                  <a:lnTo>
                    <a:pt x="f72" y="f55"/>
                  </a:lnTo>
                  <a:cubicBezTo>
                    <a:pt x="f51" y="f55"/>
                    <a:pt x="f53" y="f55"/>
                    <a:pt x="f55" y="f73"/>
                  </a:cubicBezTo>
                  <a:cubicBezTo>
                    <a:pt x="f28" y="f73"/>
                    <a:pt x="f74" y="f75"/>
                    <a:pt x="f59" y="f31"/>
                  </a:cubicBezTo>
                  <a:cubicBezTo>
                    <a:pt x="f34" y="f29"/>
                    <a:pt x="f65" y="f69"/>
                    <a:pt x="f60" y="f50"/>
                  </a:cubicBezTo>
                  <a:cubicBezTo>
                    <a:pt x="f24" y="f76"/>
                    <a:pt x="f24" y="f49"/>
                    <a:pt x="f24" y="f63"/>
                  </a:cubicBezTo>
                  <a:close/>
                  <a:moveTo>
                    <a:pt x="f20" y="f77"/>
                  </a:moveTo>
                  <a:cubicBezTo>
                    <a:pt x="f20" y="f44"/>
                    <a:pt x="f52" y="f62"/>
                    <a:pt x="f38" y="f38"/>
                  </a:cubicBezTo>
                  <a:cubicBezTo>
                    <a:pt x="f78" y="f54"/>
                    <a:pt x="f22" y="f79"/>
                    <a:pt x="f24" y="f80"/>
                  </a:cubicBezTo>
                  <a:cubicBezTo>
                    <a:pt x="f65" y="f24"/>
                    <a:pt x="f26" y="f60"/>
                    <a:pt x="f74" y="f60"/>
                  </a:cubicBezTo>
                  <a:cubicBezTo>
                    <a:pt x="f28" y="f60"/>
                    <a:pt x="f75" y="f65"/>
                    <a:pt x="f69" y="f65"/>
                  </a:cubicBezTo>
                  <a:lnTo>
                    <a:pt x="f71" y="f65"/>
                  </a:lnTo>
                  <a:lnTo>
                    <a:pt x="f71" y="f81"/>
                  </a:lnTo>
                  <a:lnTo>
                    <a:pt x="f72" y="f81"/>
                  </a:lnTo>
                  <a:cubicBezTo>
                    <a:pt x="f31" y="f81"/>
                    <a:pt x="f82" y="f83"/>
                    <a:pt x="f74" y="f83"/>
                  </a:cubicBezTo>
                  <a:cubicBezTo>
                    <a:pt x="f84" y="f85"/>
                    <a:pt x="f60" y="f86"/>
                    <a:pt x="f80" y="f87"/>
                  </a:cubicBezTo>
                  <a:cubicBezTo>
                    <a:pt x="f22" y="f13"/>
                    <a:pt x="f78" y="f88"/>
                    <a:pt x="f38" y="f11"/>
                  </a:cubicBezTo>
                  <a:cubicBezTo>
                    <a:pt x="f52" y="f89"/>
                    <a:pt x="f20" y="f61"/>
                    <a:pt x="f20" y="f7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42"/>
            <p:cNvSpPr/>
            <p:nvPr/>
          </p:nvSpPr>
          <p:spPr>
            <a:xfrm>
              <a:off x="10240182" y="4053690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43"/>
            <p:cNvSpPr/>
            <p:nvPr/>
          </p:nvSpPr>
          <p:spPr>
            <a:xfrm>
              <a:off x="10293263" y="406185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44"/>
            <p:cNvSpPr/>
            <p:nvPr/>
          </p:nvSpPr>
          <p:spPr>
            <a:xfrm>
              <a:off x="10383085" y="406185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45"/>
            <p:cNvSpPr/>
            <p:nvPr/>
          </p:nvSpPr>
          <p:spPr>
            <a:xfrm>
              <a:off x="10481072" y="409451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5"/>
                <a:gd name="f30" fmla="val 50"/>
                <a:gd name="f31" fmla="val 57"/>
                <a:gd name="f32" fmla="val 85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5"/>
                <a:gd name="f41" fmla="val 74"/>
                <a:gd name="f42" fmla="val 96"/>
                <a:gd name="f43" fmla="val 68"/>
                <a:gd name="f44" fmla="val 98"/>
                <a:gd name="f45" fmla="val 35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14"/>
                <a:gd name="f52" fmla="val 5"/>
                <a:gd name="f53" fmla="val 46"/>
                <a:gd name="f54" fmla="val 59"/>
                <a:gd name="f55" fmla="val 69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0"/>
                <a:gd name="f65" fmla="val 54"/>
                <a:gd name="f66" fmla="val 30"/>
                <a:gd name="f67" fmla="val 32"/>
                <a:gd name="f68" fmla="+- 0 0 -90"/>
                <a:gd name="f69" fmla="*/ f3 1 87"/>
                <a:gd name="f70" fmla="*/ f4 1 100"/>
                <a:gd name="f71" fmla="+- f7 0 f5"/>
                <a:gd name="f72" fmla="+- f6 0 f5"/>
                <a:gd name="f73" fmla="*/ f68 f0 1"/>
                <a:gd name="f74" fmla="*/ f72 1 87"/>
                <a:gd name="f75" fmla="*/ f71 1 100"/>
                <a:gd name="f76" fmla="*/ 87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7 f72 1"/>
                <a:gd name="f84" fmla="*/ 84 f71 1"/>
                <a:gd name="f85" fmla="*/ 50 f72 1"/>
                <a:gd name="f86" fmla="*/ 86 f71 1"/>
                <a:gd name="f87" fmla="*/ 70 f72 1"/>
                <a:gd name="f88" fmla="*/ 82 f71 1"/>
                <a:gd name="f89" fmla="*/ 84 f72 1"/>
                <a:gd name="f90" fmla="*/ 75 f71 1"/>
                <a:gd name="f91" fmla="*/ 85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4 f71 1"/>
                <a:gd name="f101" fmla="*/ 46 f72 1"/>
                <a:gd name="f102" fmla="*/ 0 f71 1"/>
                <a:gd name="f103" fmla="*/ 76 f72 1"/>
                <a:gd name="f104" fmla="*/ 11 f71 1"/>
                <a:gd name="f105" fmla="*/ 43 f71 1"/>
                <a:gd name="f106" fmla="*/ 71 f72 1"/>
                <a:gd name="f107" fmla="*/ 40 f71 1"/>
                <a:gd name="f108" fmla="*/ 65 f72 1"/>
                <a:gd name="f109" fmla="*/ 20 f71 1"/>
                <a:gd name="f110" fmla="*/ 13 f71 1"/>
                <a:gd name="f111" fmla="*/ 25 f72 1"/>
                <a:gd name="f112" fmla="*/ 21 f71 1"/>
                <a:gd name="f113" fmla="*/ f73 1 f2"/>
                <a:gd name="f114" fmla="*/ f76 1 87"/>
                <a:gd name="f115" fmla="*/ f77 1 100"/>
                <a:gd name="f116" fmla="*/ f78 1 87"/>
                <a:gd name="f117" fmla="*/ f79 1 87"/>
                <a:gd name="f118" fmla="*/ f80 1 100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100"/>
                <a:gd name="f134" fmla="*/ f96 1 87"/>
                <a:gd name="f135" fmla="*/ f97 1 100"/>
                <a:gd name="f136" fmla="*/ f98 1 87"/>
                <a:gd name="f137" fmla="*/ f99 1 100"/>
                <a:gd name="f138" fmla="*/ f100 1 100"/>
                <a:gd name="f139" fmla="*/ f101 1 87"/>
                <a:gd name="f140" fmla="*/ f102 1 100"/>
                <a:gd name="f141" fmla="*/ f103 1 87"/>
                <a:gd name="f142" fmla="*/ f104 1 100"/>
                <a:gd name="f143" fmla="*/ f105 1 100"/>
                <a:gd name="f144" fmla="*/ f106 1 87"/>
                <a:gd name="f145" fmla="*/ f107 1 100"/>
                <a:gd name="f146" fmla="*/ f108 1 87"/>
                <a:gd name="f147" fmla="*/ f109 1 100"/>
                <a:gd name="f148" fmla="*/ f110 1 100"/>
                <a:gd name="f149" fmla="*/ f111 1 87"/>
                <a:gd name="f150" fmla="*/ f112 1 100"/>
                <a:gd name="f151" fmla="*/ 0 1 f74"/>
                <a:gd name="f152" fmla="*/ f6 1 f74"/>
                <a:gd name="f153" fmla="*/ 0 1 f75"/>
                <a:gd name="f154" fmla="*/ f7 1 f75"/>
                <a:gd name="f155" fmla="+- f113 0 f1"/>
                <a:gd name="f156" fmla="*/ f114 1 f74"/>
                <a:gd name="f157" fmla="*/ f115 1 f75"/>
                <a:gd name="f158" fmla="*/ f116 1 f74"/>
                <a:gd name="f159" fmla="*/ f117 1 f74"/>
                <a:gd name="f160" fmla="*/ f118 1 f75"/>
                <a:gd name="f161" fmla="*/ f119 1 f74"/>
                <a:gd name="f162" fmla="*/ f120 1 f75"/>
                <a:gd name="f163" fmla="*/ f121 1 f74"/>
                <a:gd name="f164" fmla="*/ f122 1 f75"/>
                <a:gd name="f165" fmla="*/ f123 1 f74"/>
                <a:gd name="f166" fmla="*/ f124 1 f75"/>
                <a:gd name="f167" fmla="*/ f125 1 f74"/>
                <a:gd name="f168" fmla="*/ f126 1 f75"/>
                <a:gd name="f169" fmla="*/ f127 1 f74"/>
                <a:gd name="f170" fmla="*/ f128 1 f75"/>
                <a:gd name="f171" fmla="*/ f129 1 f74"/>
                <a:gd name="f172" fmla="*/ f130 1 f75"/>
                <a:gd name="f173" fmla="*/ f131 1 f74"/>
                <a:gd name="f174" fmla="*/ f132 1 f75"/>
                <a:gd name="f175" fmla="*/ f133 1 f75"/>
                <a:gd name="f176" fmla="*/ f134 1 f74"/>
                <a:gd name="f177" fmla="*/ f135 1 f75"/>
                <a:gd name="f178" fmla="*/ f136 1 f74"/>
                <a:gd name="f179" fmla="*/ f137 1 f75"/>
                <a:gd name="f180" fmla="*/ f138 1 f75"/>
                <a:gd name="f181" fmla="*/ f139 1 f74"/>
                <a:gd name="f182" fmla="*/ f140 1 f75"/>
                <a:gd name="f183" fmla="*/ f141 1 f74"/>
                <a:gd name="f184" fmla="*/ f142 1 f75"/>
                <a:gd name="f185" fmla="*/ f143 1 f75"/>
                <a:gd name="f186" fmla="*/ f144 1 f74"/>
                <a:gd name="f187" fmla="*/ f145 1 f75"/>
                <a:gd name="f188" fmla="*/ f146 1 f74"/>
                <a:gd name="f189" fmla="*/ f147 1 f75"/>
                <a:gd name="f190" fmla="*/ f148 1 f75"/>
                <a:gd name="f191" fmla="*/ f149 1 f74"/>
                <a:gd name="f192" fmla="*/ f150 1 f75"/>
                <a:gd name="f193" fmla="*/ f151 f69 1"/>
                <a:gd name="f194" fmla="*/ f152 f69 1"/>
                <a:gd name="f195" fmla="*/ f154 f70 1"/>
                <a:gd name="f196" fmla="*/ f153 f70 1"/>
                <a:gd name="f197" fmla="*/ f156 f69 1"/>
                <a:gd name="f198" fmla="*/ f157 f70 1"/>
                <a:gd name="f199" fmla="*/ f158 f69 1"/>
                <a:gd name="f200" fmla="*/ f159 f69 1"/>
                <a:gd name="f201" fmla="*/ f160 f70 1"/>
                <a:gd name="f202" fmla="*/ f161 f69 1"/>
                <a:gd name="f203" fmla="*/ f162 f70 1"/>
                <a:gd name="f204" fmla="*/ f163 f69 1"/>
                <a:gd name="f205" fmla="*/ f164 f70 1"/>
                <a:gd name="f206" fmla="*/ f165 f69 1"/>
                <a:gd name="f207" fmla="*/ f166 f70 1"/>
                <a:gd name="f208" fmla="*/ f167 f69 1"/>
                <a:gd name="f209" fmla="*/ f168 f70 1"/>
                <a:gd name="f210" fmla="*/ f169 f69 1"/>
                <a:gd name="f211" fmla="*/ f170 f70 1"/>
                <a:gd name="f212" fmla="*/ f171 f69 1"/>
                <a:gd name="f213" fmla="*/ f172 f70 1"/>
                <a:gd name="f214" fmla="*/ f173 f69 1"/>
                <a:gd name="f215" fmla="*/ f174 f70 1"/>
                <a:gd name="f216" fmla="*/ f175 f70 1"/>
                <a:gd name="f217" fmla="*/ f176 f69 1"/>
                <a:gd name="f218" fmla="*/ f177 f70 1"/>
                <a:gd name="f219" fmla="*/ f178 f69 1"/>
                <a:gd name="f220" fmla="*/ f179 f70 1"/>
                <a:gd name="f221" fmla="*/ f180 f70 1"/>
                <a:gd name="f222" fmla="*/ f181 f69 1"/>
                <a:gd name="f223" fmla="*/ f182 f70 1"/>
                <a:gd name="f224" fmla="*/ f183 f69 1"/>
                <a:gd name="f225" fmla="*/ f184 f70 1"/>
                <a:gd name="f226" fmla="*/ f185 f70 1"/>
                <a:gd name="f227" fmla="*/ f186 f69 1"/>
                <a:gd name="f228" fmla="*/ f187 f70 1"/>
                <a:gd name="f229" fmla="*/ f188 f69 1"/>
                <a:gd name="f230" fmla="*/ f189 f70 1"/>
                <a:gd name="f231" fmla="*/ f190 f70 1"/>
                <a:gd name="f232" fmla="*/ f191 f69 1"/>
                <a:gd name="f233" fmla="*/ f192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5">
                  <a:pos x="f197" y="f198"/>
                </a:cxn>
                <a:cxn ang="f155">
                  <a:pos x="f199" y="f198"/>
                </a:cxn>
                <a:cxn ang="f155">
                  <a:pos x="f200" y="f201"/>
                </a:cxn>
                <a:cxn ang="f155">
                  <a:pos x="f202" y="f203"/>
                </a:cxn>
                <a:cxn ang="f155">
                  <a:pos x="f204" y="f205"/>
                </a:cxn>
                <a:cxn ang="f155">
                  <a:pos x="f206" y="f207"/>
                </a:cxn>
                <a:cxn ang="f155">
                  <a:pos x="f208" y="f209"/>
                </a:cxn>
                <a:cxn ang="f155">
                  <a:pos x="f210" y="f211"/>
                </a:cxn>
                <a:cxn ang="f155">
                  <a:pos x="f212" y="f211"/>
                </a:cxn>
                <a:cxn ang="f155">
                  <a:pos x="f212" y="f213"/>
                </a:cxn>
                <a:cxn ang="f155">
                  <a:pos x="f214" y="f215"/>
                </a:cxn>
                <a:cxn ang="f155">
                  <a:pos x="f206" y="f216"/>
                </a:cxn>
                <a:cxn ang="f155">
                  <a:pos x="f217" y="f218"/>
                </a:cxn>
                <a:cxn ang="f155">
                  <a:pos x="f219" y="f220"/>
                </a:cxn>
                <a:cxn ang="f155">
                  <a:pos x="f217" y="f221"/>
                </a:cxn>
                <a:cxn ang="f155">
                  <a:pos x="f222" y="f223"/>
                </a:cxn>
                <a:cxn ang="f155">
                  <a:pos x="f224" y="f225"/>
                </a:cxn>
                <a:cxn ang="f155">
                  <a:pos x="f197" y="f226"/>
                </a:cxn>
                <a:cxn ang="f155">
                  <a:pos x="f197" y="f198"/>
                </a:cxn>
                <a:cxn ang="f155">
                  <a:pos x="f227" y="f228"/>
                </a:cxn>
                <a:cxn ang="f155">
                  <a:pos x="f229" y="f230"/>
                </a:cxn>
                <a:cxn ang="f155">
                  <a:pos x="f222" y="f231"/>
                </a:cxn>
                <a:cxn ang="f155">
                  <a:pos x="f232" y="f233"/>
                </a:cxn>
                <a:cxn ang="f155">
                  <a:pos x="f199" y="f228"/>
                </a:cxn>
                <a:cxn ang="f155">
                  <a:pos x="f227" y="f228"/>
                </a:cxn>
              </a:cxnLst>
              <a:rect l="f193" t="f196" r="f194" b="f195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12" y="f32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32" y="f18"/>
                  </a:lnTo>
                  <a:lnTo>
                    <a:pt x="f32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5" y="f7"/>
                    <a:pt x="f46" y="f42"/>
                    <a:pt x="f47" y="f48"/>
                  </a:cubicBezTo>
                  <a:cubicBezTo>
                    <a:pt x="f49" y="f39"/>
                    <a:pt x="f5" y="f14"/>
                    <a:pt x="f5" y="f50"/>
                  </a:cubicBezTo>
                  <a:cubicBezTo>
                    <a:pt x="f5" y="f45"/>
                    <a:pt x="f49" y="f17"/>
                    <a:pt x="f47" y="f51"/>
                  </a:cubicBezTo>
                  <a:cubicBezTo>
                    <a:pt x="f15" y="f52"/>
                    <a:pt x="f23" y="f5"/>
                    <a:pt x="f53" y="f5"/>
                  </a:cubicBezTo>
                  <a:cubicBezTo>
                    <a:pt x="f54" y="f5"/>
                    <a:pt x="f55" y="f49"/>
                    <a:pt x="f35" y="f56"/>
                  </a:cubicBezTo>
                  <a:cubicBezTo>
                    <a:pt x="f24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55" y="f61"/>
                    <a:pt x="f62" y="f63"/>
                  </a:cubicBezTo>
                  <a:cubicBezTo>
                    <a:pt x="f64" y="f9"/>
                    <a:pt x="f65" y="f47"/>
                    <a:pt x="f53" y="f47"/>
                  </a:cubicBezTo>
                  <a:cubicBezTo>
                    <a:pt x="f25" y="f47"/>
                    <a:pt x="f66" y="f9"/>
                    <a:pt x="f61" y="f15"/>
                  </a:cubicBezTo>
                  <a:cubicBezTo>
                    <a:pt x="f63" y="f19"/>
                    <a:pt x="f11" y="f67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0" name="Textfeld 780"/>
          <p:cNvSpPr txBox="1"/>
          <p:nvPr/>
        </p:nvSpPr>
        <p:spPr>
          <a:xfrm>
            <a:off x="4261232" y="432310"/>
            <a:ext cx="366953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Giraffe</a:t>
            </a:r>
          </a:p>
        </p:txBody>
      </p:sp>
      <p:sp>
        <p:nvSpPr>
          <p:cNvPr id="51" name="Rechteck 781"/>
          <p:cNvSpPr/>
          <p:nvPr/>
        </p:nvSpPr>
        <p:spPr>
          <a:xfrm>
            <a:off x="8450875" y="6177457"/>
            <a:ext cx="2767230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www.matameko.de/Vier-Schritte-gehen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2" name="Gruppieren 45"/>
          <p:cNvGrpSpPr/>
          <p:nvPr/>
        </p:nvGrpSpPr>
        <p:grpSpPr>
          <a:xfrm>
            <a:off x="1630512" y="1717288"/>
            <a:ext cx="394801" cy="720528"/>
            <a:chOff x="1630512" y="1717288"/>
            <a:chExt cx="394801" cy="720528"/>
          </a:xfrm>
        </p:grpSpPr>
        <p:sp>
          <p:nvSpPr>
            <p:cNvPr id="53" name="Freeform 15"/>
            <p:cNvSpPr/>
            <p:nvPr/>
          </p:nvSpPr>
          <p:spPr>
            <a:xfrm>
              <a:off x="1675592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30512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76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3" name="Freeform 402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5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1 f32 1"/>
                <a:gd name="f41" fmla="*/ 196 f31 1"/>
                <a:gd name="f42" fmla="*/ 2092 f32 1"/>
                <a:gd name="f43" fmla="*/ 2626 f31 1"/>
                <a:gd name="f44" fmla="*/ 1945 f32 1"/>
                <a:gd name="f45" fmla="*/ 2824 f31 1"/>
                <a:gd name="f46" fmla="*/ 145 f32 1"/>
                <a:gd name="f47" fmla="*/ 0 f32 1"/>
                <a:gd name="f48" fmla="*/ 2627 f31 1"/>
                <a:gd name="f49" fmla="*/ 2 f32 1"/>
                <a:gd name="f50" fmla="*/ 197 f31 1"/>
                <a:gd name="f51" fmla="*/ f33 1 f2"/>
                <a:gd name="f52" fmla="*/ f36 1 2092"/>
                <a:gd name="f53" fmla="*/ f37 1 2824"/>
                <a:gd name="f54" fmla="*/ f38 1 2092"/>
                <a:gd name="f55" fmla="*/ f39 1 2824"/>
                <a:gd name="f56" fmla="*/ f40 1 2092"/>
                <a:gd name="f57" fmla="*/ f41 1 2824"/>
                <a:gd name="f58" fmla="*/ f42 1 2092"/>
                <a:gd name="f59" fmla="*/ f43 1 2824"/>
                <a:gd name="f60" fmla="*/ f44 1 2092"/>
                <a:gd name="f61" fmla="*/ f45 1 2824"/>
                <a:gd name="f62" fmla="*/ f46 1 2092"/>
                <a:gd name="f63" fmla="*/ f47 1 2092"/>
                <a:gd name="f64" fmla="*/ f48 1 2824"/>
                <a:gd name="f65" fmla="*/ f49 1 2092"/>
                <a:gd name="f66" fmla="*/ f50 1 2824"/>
                <a:gd name="f67" fmla="*/ 0 1 f34"/>
                <a:gd name="f68" fmla="*/ f6 1 f34"/>
                <a:gd name="f69" fmla="*/ 0 1 f35"/>
                <a:gd name="f70" fmla="*/ f7 1 f35"/>
                <a:gd name="f71" fmla="+- f51 0 f1"/>
                <a:gd name="f72" fmla="*/ f52 1 f34"/>
                <a:gd name="f73" fmla="*/ f53 1 f35"/>
                <a:gd name="f74" fmla="*/ f54 1 f34"/>
                <a:gd name="f75" fmla="*/ f55 1 f35"/>
                <a:gd name="f76" fmla="*/ f56 1 f34"/>
                <a:gd name="f77" fmla="*/ f57 1 f35"/>
                <a:gd name="f78" fmla="*/ f58 1 f34"/>
                <a:gd name="f79" fmla="*/ f59 1 f35"/>
                <a:gd name="f80" fmla="*/ f60 1 f34"/>
                <a:gd name="f81" fmla="*/ f61 1 f35"/>
                <a:gd name="f82" fmla="*/ f62 1 f34"/>
                <a:gd name="f83" fmla="*/ f63 1 f34"/>
                <a:gd name="f84" fmla="*/ f64 1 f35"/>
                <a:gd name="f85" fmla="*/ f65 1 f34"/>
                <a:gd name="f86" fmla="*/ f66 1 f35"/>
                <a:gd name="f87" fmla="*/ f67 f29 1"/>
                <a:gd name="f88" fmla="*/ f68 f29 1"/>
                <a:gd name="f89" fmla="*/ f70 f30 1"/>
                <a:gd name="f90" fmla="*/ f69 f30 1"/>
                <a:gd name="f91" fmla="*/ f72 f29 1"/>
                <a:gd name="f92" fmla="*/ f73 f30 1"/>
                <a:gd name="f93" fmla="*/ f74 f29 1"/>
                <a:gd name="f94" fmla="*/ f75 f30 1"/>
                <a:gd name="f95" fmla="*/ f76 f29 1"/>
                <a:gd name="f96" fmla="*/ f77 f30 1"/>
                <a:gd name="f97" fmla="*/ f78 f29 1"/>
                <a:gd name="f98" fmla="*/ f79 f30 1"/>
                <a:gd name="f99" fmla="*/ f80 f29 1"/>
                <a:gd name="f100" fmla="*/ f81 f30 1"/>
                <a:gd name="f101" fmla="*/ f82 f29 1"/>
                <a:gd name="f102" fmla="*/ f83 f29 1"/>
                <a:gd name="f103" fmla="*/ f84 f30 1"/>
                <a:gd name="f104" fmla="*/ f85 f29 1"/>
                <a:gd name="f105" fmla="*/ f86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91" y="f92"/>
                </a:cxn>
                <a:cxn ang="f71">
                  <a:pos x="f93" y="f94"/>
                </a:cxn>
                <a:cxn ang="f71">
                  <a:pos x="f95" y="f96"/>
                </a:cxn>
                <a:cxn ang="f71">
                  <a:pos x="f97" y="f98"/>
                </a:cxn>
                <a:cxn ang="f71">
                  <a:pos x="f99" y="f100"/>
                </a:cxn>
                <a:cxn ang="f71">
                  <a:pos x="f101" y="f100"/>
                </a:cxn>
                <a:cxn ang="f71">
                  <a:pos x="f102" y="f103"/>
                </a:cxn>
                <a:cxn ang="f71">
                  <a:pos x="f104" y="f105"/>
                </a:cxn>
                <a:cxn ang="f71">
                  <a:pos x="f91" y="f92"/>
                </a:cxn>
              </a:cxnLst>
              <a:rect l="f87" t="f90" r="f88" b="f89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403"/>
            <p:cNvSpPr/>
            <p:nvPr/>
          </p:nvSpPr>
          <p:spPr>
            <a:xfrm>
              <a:off x="1314879" y="2649163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ADD9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404"/>
            <p:cNvSpPr/>
            <p:nvPr/>
          </p:nvSpPr>
          <p:spPr>
            <a:xfrm>
              <a:off x="1523116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405"/>
            <p:cNvSpPr/>
            <p:nvPr/>
          </p:nvSpPr>
          <p:spPr>
            <a:xfrm>
              <a:off x="2025313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406"/>
            <p:cNvSpPr/>
            <p:nvPr/>
          </p:nvSpPr>
          <p:spPr>
            <a:xfrm>
              <a:off x="1572109" y="3314681"/>
              <a:ext cx="555278" cy="183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4"/>
                <a:gd name="f7" fmla="val 138"/>
                <a:gd name="f8" fmla="val 202"/>
                <a:gd name="f9" fmla="val 137"/>
                <a:gd name="f10" fmla="val 128"/>
                <a:gd name="f11" fmla="val 62"/>
                <a:gd name="f12" fmla="val 29"/>
                <a:gd name="f13" fmla="val 1"/>
                <a:gd name="f14" fmla="val 14"/>
                <a:gd name="f15" fmla="val 61"/>
                <a:gd name="f16" fmla="val 131"/>
                <a:gd name="f17" fmla="val 55"/>
                <a:gd name="f18" fmla="val 204"/>
                <a:gd name="f19" fmla="val 56"/>
                <a:gd name="f20" fmla="val 278"/>
                <a:gd name="f21" fmla="val 344"/>
                <a:gd name="f22" fmla="val 372"/>
                <a:gd name="f23" fmla="val 403"/>
                <a:gd name="f24" fmla="val 17"/>
                <a:gd name="f25" fmla="val 413"/>
                <a:gd name="f26" fmla="val 32"/>
                <a:gd name="f27" fmla="val 411"/>
                <a:gd name="f28" fmla="val 69"/>
                <a:gd name="f29" fmla="val 276"/>
                <a:gd name="f30" fmla="+- 0 0 -90"/>
                <a:gd name="f31" fmla="*/ f3 1 414"/>
                <a:gd name="f32" fmla="*/ f4 1 138"/>
                <a:gd name="f33" fmla="+- f7 0 f5"/>
                <a:gd name="f34" fmla="+- f6 0 f5"/>
                <a:gd name="f35" fmla="*/ f30 f0 1"/>
                <a:gd name="f36" fmla="*/ f34 1 414"/>
                <a:gd name="f37" fmla="*/ f33 1 138"/>
                <a:gd name="f38" fmla="*/ 202 f34 1"/>
                <a:gd name="f39" fmla="*/ 137 f33 1"/>
                <a:gd name="f40" fmla="*/ 0 f34 1"/>
                <a:gd name="f41" fmla="*/ 29 f33 1"/>
                <a:gd name="f42" fmla="*/ 29 f34 1"/>
                <a:gd name="f43" fmla="*/ 0 f33 1"/>
                <a:gd name="f44" fmla="*/ 204 f34 1"/>
                <a:gd name="f45" fmla="*/ 56 f33 1"/>
                <a:gd name="f46" fmla="*/ 372 f34 1"/>
                <a:gd name="f47" fmla="*/ 413 f34 1"/>
                <a:gd name="f48" fmla="*/ 32 f33 1"/>
                <a:gd name="f49" fmla="*/ f35 1 f2"/>
                <a:gd name="f50" fmla="*/ f38 1 414"/>
                <a:gd name="f51" fmla="*/ f39 1 138"/>
                <a:gd name="f52" fmla="*/ f40 1 414"/>
                <a:gd name="f53" fmla="*/ f41 1 138"/>
                <a:gd name="f54" fmla="*/ f42 1 414"/>
                <a:gd name="f55" fmla="*/ f43 1 138"/>
                <a:gd name="f56" fmla="*/ f44 1 414"/>
                <a:gd name="f57" fmla="*/ f45 1 138"/>
                <a:gd name="f58" fmla="*/ f46 1 414"/>
                <a:gd name="f59" fmla="*/ f47 1 414"/>
                <a:gd name="f60" fmla="*/ f48 1 138"/>
                <a:gd name="f61" fmla="*/ 0 1 f36"/>
                <a:gd name="f62" fmla="*/ f6 1 f36"/>
                <a:gd name="f63" fmla="*/ 0 1 f37"/>
                <a:gd name="f64" fmla="*/ f7 1 f37"/>
                <a:gd name="f65" fmla="+- f49 0 f1"/>
                <a:gd name="f66" fmla="*/ f50 1 f36"/>
                <a:gd name="f67" fmla="*/ f51 1 f37"/>
                <a:gd name="f68" fmla="*/ f52 1 f36"/>
                <a:gd name="f69" fmla="*/ f53 1 f37"/>
                <a:gd name="f70" fmla="*/ f54 1 f36"/>
                <a:gd name="f71" fmla="*/ f55 1 f37"/>
                <a:gd name="f72" fmla="*/ f56 1 f36"/>
                <a:gd name="f73" fmla="*/ f57 1 f37"/>
                <a:gd name="f74" fmla="*/ f58 1 f36"/>
                <a:gd name="f75" fmla="*/ f59 1 f36"/>
                <a:gd name="f76" fmla="*/ f60 1 f37"/>
                <a:gd name="f77" fmla="*/ f61 f31 1"/>
                <a:gd name="f78" fmla="*/ f62 f31 1"/>
                <a:gd name="f79" fmla="*/ f64 f32 1"/>
                <a:gd name="f80" fmla="*/ f63 f32 1"/>
                <a:gd name="f81" fmla="*/ f66 f31 1"/>
                <a:gd name="f82" fmla="*/ f67 f32 1"/>
                <a:gd name="f83" fmla="*/ f68 f31 1"/>
                <a:gd name="f84" fmla="*/ f69 f32 1"/>
                <a:gd name="f85" fmla="*/ f70 f31 1"/>
                <a:gd name="f86" fmla="*/ f71 f32 1"/>
                <a:gd name="f87" fmla="*/ f72 f31 1"/>
                <a:gd name="f88" fmla="*/ f73 f32 1"/>
                <a:gd name="f89" fmla="*/ f74 f31 1"/>
                <a:gd name="f90" fmla="*/ f75 f31 1"/>
                <a:gd name="f91" fmla="*/ f7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1" y="f82"/>
                </a:cxn>
                <a:cxn ang="f65">
                  <a:pos x="f83" y="f84"/>
                </a:cxn>
                <a:cxn ang="f65">
                  <a:pos x="f85" y="f86"/>
                </a:cxn>
                <a:cxn ang="f65">
                  <a:pos x="f87" y="f88"/>
                </a:cxn>
                <a:cxn ang="f65">
                  <a:pos x="f89" y="f86"/>
                </a:cxn>
                <a:cxn ang="f65">
                  <a:pos x="f90" y="f91"/>
                </a:cxn>
                <a:cxn ang="f65">
                  <a:pos x="f81" y="f82"/>
                </a:cxn>
              </a:cxnLst>
              <a:rect l="f77" t="f80" r="f78" b="f79"/>
              <a:pathLst>
                <a:path w="414" h="138">
                  <a:moveTo>
                    <a:pt x="f8" y="f9"/>
                  </a:moveTo>
                  <a:cubicBezTo>
                    <a:pt x="f10" y="f9"/>
                    <a:pt x="f5" y="f11"/>
                    <a:pt x="f5" y="f12"/>
                  </a:cubicBezTo>
                  <a:cubicBezTo>
                    <a:pt x="f13" y="f14"/>
                    <a:pt x="f5" y="f13"/>
                    <a:pt x="f12" y="f5"/>
                  </a:cubicBezTo>
                  <a:cubicBezTo>
                    <a:pt x="f15" y="f5"/>
                    <a:pt x="f16" y="f17"/>
                    <a:pt x="f18" y="f19"/>
                  </a:cubicBezTo>
                  <a:cubicBezTo>
                    <a:pt x="f20" y="f19"/>
                    <a:pt x="f21" y="f5"/>
                    <a:pt x="f22" y="f5"/>
                  </a:cubicBezTo>
                  <a:cubicBezTo>
                    <a:pt x="f23" y="f13"/>
                    <a:pt x="f6" y="f24"/>
                    <a:pt x="f25" y="f26"/>
                  </a:cubicBezTo>
                  <a:cubicBezTo>
                    <a:pt x="f27" y="f28"/>
                    <a:pt x="f29" y="f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407"/>
            <p:cNvSpPr/>
            <p:nvPr/>
          </p:nvSpPr>
          <p:spPr>
            <a:xfrm>
              <a:off x="1094399" y="4033272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8"/>
                <a:gd name="f8" fmla="val 89"/>
                <a:gd name="f9" fmla="val 95"/>
                <a:gd name="f10" fmla="val 100"/>
                <a:gd name="f11" fmla="val 92"/>
                <a:gd name="f12" fmla="val 105"/>
                <a:gd name="f13" fmla="val 90"/>
                <a:gd name="f14" fmla="val 110"/>
                <a:gd name="f15" fmla="val 87"/>
                <a:gd name="f16" fmla="val 114"/>
                <a:gd name="f17" fmla="val 83"/>
                <a:gd name="f18" fmla="val 117"/>
                <a:gd name="f19" fmla="val 78"/>
                <a:gd name="f20" fmla="val 121"/>
                <a:gd name="f21" fmla="val 73"/>
                <a:gd name="f22" fmla="val 124"/>
                <a:gd name="f23" fmla="val 67"/>
                <a:gd name="f24" fmla="val 125"/>
                <a:gd name="f25" fmla="val 61"/>
                <a:gd name="f26" fmla="val 127"/>
                <a:gd name="f27" fmla="val 54"/>
                <a:gd name="f28" fmla="val 45"/>
                <a:gd name="f29" fmla="val 38"/>
                <a:gd name="f30" fmla="val 47"/>
                <a:gd name="f31" fmla="val 1"/>
                <a:gd name="f32" fmla="val 58"/>
                <a:gd name="f33" fmla="val 63"/>
                <a:gd name="f34" fmla="val 2"/>
                <a:gd name="f35" fmla="val 4"/>
                <a:gd name="f36" fmla="val 72"/>
                <a:gd name="f37" fmla="val 6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9"/>
                <a:gd name="f46" fmla="val 85"/>
                <a:gd name="f47" fmla="val 24"/>
                <a:gd name="f48" fmla="val 29"/>
                <a:gd name="f49" fmla="val 35"/>
                <a:gd name="f50" fmla="val 40"/>
                <a:gd name="f51" fmla="val 44"/>
                <a:gd name="f52" fmla="val 77"/>
                <a:gd name="f53" fmla="val 49"/>
                <a:gd name="f54" fmla="val 52"/>
                <a:gd name="f55" fmla="val 68"/>
                <a:gd name="f56" fmla="val 55"/>
                <a:gd name="f57" fmla="val 57"/>
                <a:gd name="f58" fmla="val 88"/>
                <a:gd name="f59" fmla="val 93"/>
                <a:gd name="f60" fmla="val 31"/>
                <a:gd name="f61" fmla="val 28"/>
                <a:gd name="f62" fmla="val 26"/>
                <a:gd name="f63" fmla="val 66"/>
                <a:gd name="f64" fmla="val 23"/>
                <a:gd name="f65" fmla="val 65"/>
                <a:gd name="f66" fmla="val 21"/>
                <a:gd name="f67" fmla="val 20"/>
                <a:gd name="f68" fmla="val 18"/>
                <a:gd name="f69" fmla="val 17"/>
                <a:gd name="f70" fmla="val 16"/>
                <a:gd name="f71" fmla="val 51"/>
                <a:gd name="f72" fmla="val 43"/>
                <a:gd name="f73" fmla="val 37"/>
                <a:gd name="f74" fmla="val 39"/>
                <a:gd name="f75" fmla="val 48"/>
                <a:gd name="f76" fmla="val 50"/>
                <a:gd name="f77" fmla="val 60"/>
                <a:gd name="f78" fmla="val 46"/>
                <a:gd name="f79" fmla="val 41"/>
                <a:gd name="f80" fmla="val 74"/>
                <a:gd name="f81" fmla="val 71"/>
                <a:gd name="f82" fmla="val 69"/>
                <a:gd name="f83" fmla="val 113"/>
                <a:gd name="f84" fmla="val 53"/>
                <a:gd name="f85" fmla="val 112"/>
                <a:gd name="f86" fmla="val 62"/>
                <a:gd name="f87" fmla="val 111"/>
                <a:gd name="f88" fmla="val 108"/>
                <a:gd name="f89" fmla="val 106"/>
                <a:gd name="f90" fmla="val 75"/>
                <a:gd name="f91" fmla="val 103"/>
                <a:gd name="f92" fmla="val 97"/>
                <a:gd name="f93" fmla="val 94"/>
                <a:gd name="f94" fmla="+- 0 0 -90"/>
                <a:gd name="f95" fmla="*/ f3 1 96"/>
                <a:gd name="f96" fmla="*/ f4 1 128"/>
                <a:gd name="f97" fmla="+- f7 0 f5"/>
                <a:gd name="f98" fmla="+- f6 0 f5"/>
                <a:gd name="f99" fmla="*/ f94 f0 1"/>
                <a:gd name="f100" fmla="*/ f98 1 96"/>
                <a:gd name="f101" fmla="*/ f97 1 128"/>
                <a:gd name="f102" fmla="*/ 96 f98 1"/>
                <a:gd name="f103" fmla="*/ 89 f97 1"/>
                <a:gd name="f104" fmla="*/ 92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5 f98 1"/>
                <a:gd name="f111" fmla="*/ 128 f97 1"/>
                <a:gd name="f112" fmla="*/ 0 f98 1"/>
                <a:gd name="f113" fmla="*/ 0 f97 1"/>
                <a:gd name="f114" fmla="*/ 38 f98 1"/>
                <a:gd name="f115" fmla="*/ 58 f98 1"/>
                <a:gd name="f116" fmla="*/ 1 f97 1"/>
                <a:gd name="f117" fmla="*/ 72 f98 1"/>
                <a:gd name="f118" fmla="*/ 6 f97 1"/>
                <a:gd name="f119" fmla="*/ 82 f98 1"/>
                <a:gd name="f120" fmla="*/ 15 f97 1"/>
                <a:gd name="f121" fmla="*/ 85 f98 1"/>
                <a:gd name="f122" fmla="*/ 29 f97 1"/>
                <a:gd name="f123" fmla="*/ 80 f98 1"/>
                <a:gd name="f124" fmla="*/ 44 f97 1"/>
                <a:gd name="f125" fmla="*/ 68 f98 1"/>
                <a:gd name="f126" fmla="*/ 55 f97 1"/>
                <a:gd name="f127" fmla="*/ 88 f98 1"/>
                <a:gd name="f128" fmla="*/ 67 f97 1"/>
                <a:gd name="f129" fmla="*/ 31 f97 1"/>
                <a:gd name="f130" fmla="*/ 66 f98 1"/>
                <a:gd name="f131" fmla="*/ 23 f97 1"/>
                <a:gd name="f132" fmla="*/ 61 f98 1"/>
                <a:gd name="f133" fmla="*/ 18 f97 1"/>
                <a:gd name="f134" fmla="*/ 51 f98 1"/>
                <a:gd name="f135" fmla="*/ 37 f98 1"/>
                <a:gd name="f136" fmla="*/ 17 f98 1"/>
                <a:gd name="f137" fmla="*/ 52 f97 1"/>
                <a:gd name="f138" fmla="*/ 39 f98 1"/>
                <a:gd name="f139" fmla="*/ 51 f97 1"/>
                <a:gd name="f140" fmla="*/ 60 f98 1"/>
                <a:gd name="f141" fmla="*/ 47 f97 1"/>
                <a:gd name="f142" fmla="*/ 41 f97 1"/>
                <a:gd name="f143" fmla="*/ 78 f98 1"/>
                <a:gd name="f144" fmla="*/ 76 f98 1"/>
                <a:gd name="f145" fmla="*/ 77 f97 1"/>
                <a:gd name="f146" fmla="*/ 69 f97 1"/>
                <a:gd name="f147" fmla="*/ 43 f98 1"/>
                <a:gd name="f148" fmla="*/ 66 f97 1"/>
                <a:gd name="f149" fmla="*/ 113 f97 1"/>
                <a:gd name="f150" fmla="*/ 57 f98 1"/>
                <a:gd name="f151" fmla="*/ 112 f97 1"/>
                <a:gd name="f152" fmla="*/ 69 f98 1"/>
                <a:gd name="f153" fmla="*/ 108 f97 1"/>
                <a:gd name="f154" fmla="*/ 100 f97 1"/>
                <a:gd name="f155" fmla="*/ f99 1 f2"/>
                <a:gd name="f156" fmla="*/ f102 1 96"/>
                <a:gd name="f157" fmla="*/ f103 1 128"/>
                <a:gd name="f158" fmla="*/ f104 1 96"/>
                <a:gd name="f159" fmla="*/ f105 1 128"/>
                <a:gd name="f160" fmla="*/ f106 1 96"/>
                <a:gd name="f161" fmla="*/ f107 1 128"/>
                <a:gd name="f162" fmla="*/ f108 1 96"/>
                <a:gd name="f163" fmla="*/ f109 1 128"/>
                <a:gd name="f164" fmla="*/ f110 1 96"/>
                <a:gd name="f165" fmla="*/ f111 1 128"/>
                <a:gd name="f166" fmla="*/ f112 1 96"/>
                <a:gd name="f167" fmla="*/ f113 1 128"/>
                <a:gd name="f168" fmla="*/ f114 1 96"/>
                <a:gd name="f169" fmla="*/ f115 1 96"/>
                <a:gd name="f170" fmla="*/ f116 1 128"/>
                <a:gd name="f171" fmla="*/ f117 1 96"/>
                <a:gd name="f172" fmla="*/ f118 1 128"/>
                <a:gd name="f173" fmla="*/ f119 1 96"/>
                <a:gd name="f174" fmla="*/ f120 1 128"/>
                <a:gd name="f175" fmla="*/ f121 1 96"/>
                <a:gd name="f176" fmla="*/ f122 1 128"/>
                <a:gd name="f177" fmla="*/ f123 1 96"/>
                <a:gd name="f178" fmla="*/ f124 1 128"/>
                <a:gd name="f179" fmla="*/ f125 1 96"/>
                <a:gd name="f180" fmla="*/ f126 1 128"/>
                <a:gd name="f181" fmla="*/ f127 1 96"/>
                <a:gd name="f182" fmla="*/ f128 1 128"/>
                <a:gd name="f183" fmla="*/ f129 1 128"/>
                <a:gd name="f184" fmla="*/ f130 1 96"/>
                <a:gd name="f185" fmla="*/ f131 1 128"/>
                <a:gd name="f186" fmla="*/ f132 1 96"/>
                <a:gd name="f187" fmla="*/ f133 1 128"/>
                <a:gd name="f188" fmla="*/ f134 1 96"/>
                <a:gd name="f189" fmla="*/ f135 1 96"/>
                <a:gd name="f190" fmla="*/ f136 1 96"/>
                <a:gd name="f191" fmla="*/ f137 1 128"/>
                <a:gd name="f192" fmla="*/ f138 1 96"/>
                <a:gd name="f193" fmla="*/ f139 1 128"/>
                <a:gd name="f194" fmla="*/ f140 1 96"/>
                <a:gd name="f195" fmla="*/ f141 1 128"/>
                <a:gd name="f196" fmla="*/ f142 1 128"/>
                <a:gd name="f197" fmla="*/ f143 1 96"/>
                <a:gd name="f198" fmla="*/ f144 1 96"/>
                <a:gd name="f199" fmla="*/ f145 1 128"/>
                <a:gd name="f200" fmla="*/ f146 1 128"/>
                <a:gd name="f201" fmla="*/ f147 1 96"/>
                <a:gd name="f202" fmla="*/ f148 1 128"/>
                <a:gd name="f203" fmla="*/ f149 1 128"/>
                <a:gd name="f204" fmla="*/ f150 1 96"/>
                <a:gd name="f205" fmla="*/ f151 1 128"/>
                <a:gd name="f206" fmla="*/ f152 1 96"/>
                <a:gd name="f207" fmla="*/ f153 1 128"/>
                <a:gd name="f208" fmla="*/ f154 1 128"/>
                <a:gd name="f209" fmla="*/ 0 1 f100"/>
                <a:gd name="f210" fmla="*/ f6 1 f100"/>
                <a:gd name="f211" fmla="*/ 0 1 f101"/>
                <a:gd name="f212" fmla="*/ f7 1 f101"/>
                <a:gd name="f213" fmla="+- f155 0 f1"/>
                <a:gd name="f214" fmla="*/ f156 1 f100"/>
                <a:gd name="f215" fmla="*/ f157 1 f101"/>
                <a:gd name="f216" fmla="*/ f158 1 f100"/>
                <a:gd name="f217" fmla="*/ f159 1 f101"/>
                <a:gd name="f218" fmla="*/ f160 1 f100"/>
                <a:gd name="f219" fmla="*/ f161 1 f101"/>
                <a:gd name="f220" fmla="*/ f162 1 f100"/>
                <a:gd name="f221" fmla="*/ f163 1 f101"/>
                <a:gd name="f222" fmla="*/ f164 1 f100"/>
                <a:gd name="f223" fmla="*/ f165 1 f101"/>
                <a:gd name="f224" fmla="*/ f166 1 f100"/>
                <a:gd name="f225" fmla="*/ f167 1 f101"/>
                <a:gd name="f226" fmla="*/ f168 1 f100"/>
                <a:gd name="f227" fmla="*/ f169 1 f100"/>
                <a:gd name="f228" fmla="*/ f170 1 f101"/>
                <a:gd name="f229" fmla="*/ f171 1 f100"/>
                <a:gd name="f230" fmla="*/ f172 1 f101"/>
                <a:gd name="f231" fmla="*/ f173 1 f100"/>
                <a:gd name="f232" fmla="*/ f174 1 f101"/>
                <a:gd name="f233" fmla="*/ f175 1 f100"/>
                <a:gd name="f234" fmla="*/ f176 1 f101"/>
                <a:gd name="f235" fmla="*/ f177 1 f100"/>
                <a:gd name="f236" fmla="*/ f178 1 f101"/>
                <a:gd name="f237" fmla="*/ f179 1 f100"/>
                <a:gd name="f238" fmla="*/ f180 1 f101"/>
                <a:gd name="f239" fmla="*/ f181 1 f100"/>
                <a:gd name="f240" fmla="*/ f182 1 f101"/>
                <a:gd name="f241" fmla="*/ f183 1 f101"/>
                <a:gd name="f242" fmla="*/ f184 1 f100"/>
                <a:gd name="f243" fmla="*/ f185 1 f101"/>
                <a:gd name="f244" fmla="*/ f186 1 f100"/>
                <a:gd name="f245" fmla="*/ f187 1 f101"/>
                <a:gd name="f246" fmla="*/ f188 1 f100"/>
                <a:gd name="f247" fmla="*/ f189 1 f100"/>
                <a:gd name="f248" fmla="*/ f190 1 f100"/>
                <a:gd name="f249" fmla="*/ f191 1 f101"/>
                <a:gd name="f250" fmla="*/ f192 1 f100"/>
                <a:gd name="f251" fmla="*/ f193 1 f101"/>
                <a:gd name="f252" fmla="*/ f194 1 f100"/>
                <a:gd name="f253" fmla="*/ f195 1 f101"/>
                <a:gd name="f254" fmla="*/ f196 1 f101"/>
                <a:gd name="f255" fmla="*/ f197 1 f100"/>
                <a:gd name="f256" fmla="*/ f198 1 f100"/>
                <a:gd name="f257" fmla="*/ f199 1 f101"/>
                <a:gd name="f258" fmla="*/ f200 1 f101"/>
                <a:gd name="f259" fmla="*/ f201 1 f100"/>
                <a:gd name="f260" fmla="*/ f202 1 f101"/>
                <a:gd name="f261" fmla="*/ f203 1 f101"/>
                <a:gd name="f262" fmla="*/ f204 1 f100"/>
                <a:gd name="f263" fmla="*/ f205 1 f101"/>
                <a:gd name="f264" fmla="*/ f206 1 f100"/>
                <a:gd name="f265" fmla="*/ f207 1 f101"/>
                <a:gd name="f266" fmla="*/ f208 1 f101"/>
                <a:gd name="f267" fmla="*/ f209 f95 1"/>
                <a:gd name="f268" fmla="*/ f210 f95 1"/>
                <a:gd name="f269" fmla="*/ f212 f96 1"/>
                <a:gd name="f270" fmla="*/ f211 f96 1"/>
                <a:gd name="f271" fmla="*/ f214 f95 1"/>
                <a:gd name="f272" fmla="*/ f215 f96 1"/>
                <a:gd name="f273" fmla="*/ f216 f95 1"/>
                <a:gd name="f274" fmla="*/ f217 f96 1"/>
                <a:gd name="f275" fmla="*/ f218 f95 1"/>
                <a:gd name="f276" fmla="*/ f219 f96 1"/>
                <a:gd name="f277" fmla="*/ f220 f95 1"/>
                <a:gd name="f278" fmla="*/ f221 f96 1"/>
                <a:gd name="f279" fmla="*/ f222 f95 1"/>
                <a:gd name="f280" fmla="*/ f223 f96 1"/>
                <a:gd name="f281" fmla="*/ f224 f95 1"/>
                <a:gd name="f282" fmla="*/ f225 f96 1"/>
                <a:gd name="f283" fmla="*/ f226 f95 1"/>
                <a:gd name="f284" fmla="*/ f227 f95 1"/>
                <a:gd name="f285" fmla="*/ f228 f96 1"/>
                <a:gd name="f286" fmla="*/ f229 f95 1"/>
                <a:gd name="f287" fmla="*/ f230 f96 1"/>
                <a:gd name="f288" fmla="*/ f231 f95 1"/>
                <a:gd name="f289" fmla="*/ f232 f96 1"/>
                <a:gd name="f290" fmla="*/ f233 f95 1"/>
                <a:gd name="f291" fmla="*/ f234 f96 1"/>
                <a:gd name="f292" fmla="*/ f235 f95 1"/>
                <a:gd name="f293" fmla="*/ f236 f96 1"/>
                <a:gd name="f294" fmla="*/ f237 f95 1"/>
                <a:gd name="f295" fmla="*/ f238 f96 1"/>
                <a:gd name="f296" fmla="*/ f239 f95 1"/>
                <a:gd name="f297" fmla="*/ f240 f96 1"/>
                <a:gd name="f298" fmla="*/ f241 f96 1"/>
                <a:gd name="f299" fmla="*/ f242 f95 1"/>
                <a:gd name="f300" fmla="*/ f243 f96 1"/>
                <a:gd name="f301" fmla="*/ f244 f95 1"/>
                <a:gd name="f302" fmla="*/ f245 f96 1"/>
                <a:gd name="f303" fmla="*/ f246 f95 1"/>
                <a:gd name="f304" fmla="*/ f247 f95 1"/>
                <a:gd name="f305" fmla="*/ f248 f95 1"/>
                <a:gd name="f306" fmla="*/ f249 f96 1"/>
                <a:gd name="f307" fmla="*/ f250 f95 1"/>
                <a:gd name="f308" fmla="*/ f251 f96 1"/>
                <a:gd name="f309" fmla="*/ f252 f95 1"/>
                <a:gd name="f310" fmla="*/ f253 f96 1"/>
                <a:gd name="f311" fmla="*/ f254 f96 1"/>
                <a:gd name="f312" fmla="*/ f255 f95 1"/>
                <a:gd name="f313" fmla="*/ f256 f95 1"/>
                <a:gd name="f314" fmla="*/ f257 f96 1"/>
                <a:gd name="f315" fmla="*/ f258 f96 1"/>
                <a:gd name="f316" fmla="*/ f259 f95 1"/>
                <a:gd name="f317" fmla="*/ f260 f96 1"/>
                <a:gd name="f318" fmla="*/ f261 f96 1"/>
                <a:gd name="f319" fmla="*/ f262 f95 1"/>
                <a:gd name="f320" fmla="*/ f263 f96 1"/>
                <a:gd name="f321" fmla="*/ f264 f95 1"/>
                <a:gd name="f322" fmla="*/ f265 f96 1"/>
                <a:gd name="f323" fmla="*/ f26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1" y="f272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4" y="f285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71" y="f272"/>
                </a:cxn>
                <a:cxn ang="f213">
                  <a:pos x="f277" y="f298"/>
                </a:cxn>
                <a:cxn ang="f213">
                  <a:pos x="f299" y="f300"/>
                </a:cxn>
                <a:cxn ang="f213">
                  <a:pos x="f301" y="f302"/>
                </a:cxn>
                <a:cxn ang="f213">
                  <a:pos x="f303" y="f289"/>
                </a:cxn>
                <a:cxn ang="f213">
                  <a:pos x="f304" y="f289"/>
                </a:cxn>
                <a:cxn ang="f213">
                  <a:pos x="f305" y="f289"/>
                </a:cxn>
                <a:cxn ang="f213">
                  <a:pos x="f305" y="f306"/>
                </a:cxn>
                <a:cxn ang="f213">
                  <a:pos x="f307" y="f306"/>
                </a:cxn>
                <a:cxn ang="f213">
                  <a:pos x="f303" y="f308"/>
                </a:cxn>
                <a:cxn ang="f213">
                  <a:pos x="f309" y="f310"/>
                </a:cxn>
                <a:cxn ang="f213">
                  <a:pos x="f299" y="f311"/>
                </a:cxn>
                <a:cxn ang="f213">
                  <a:pos x="f277" y="f298"/>
                </a:cxn>
                <a:cxn ang="f213">
                  <a:pos x="f312" y="f272"/>
                </a:cxn>
                <a:cxn ang="f213">
                  <a:pos x="f313" y="f314"/>
                </a:cxn>
                <a:cxn ang="f213">
                  <a:pos x="f294" y="f315"/>
                </a:cxn>
                <a:cxn ang="f213">
                  <a:pos x="f284" y="f297"/>
                </a:cxn>
                <a:cxn ang="f213">
                  <a:pos x="f316" y="f317"/>
                </a:cxn>
                <a:cxn ang="f213">
                  <a:pos x="f305" y="f317"/>
                </a:cxn>
                <a:cxn ang="f213">
                  <a:pos x="f305" y="f318"/>
                </a:cxn>
                <a:cxn ang="f213">
                  <a:pos x="f307" y="f318"/>
                </a:cxn>
                <a:cxn ang="f213">
                  <a:pos x="f319" y="f320"/>
                </a:cxn>
                <a:cxn ang="f213">
                  <a:pos x="f321" y="f322"/>
                </a:cxn>
                <a:cxn ang="f213">
                  <a:pos x="f313" y="f323"/>
                </a:cxn>
                <a:cxn ang="f213">
                  <a:pos x="f312" y="f272"/>
                </a:cxn>
              </a:cxnLst>
              <a:rect l="f267" t="f270" r="f268" b="f269"/>
              <a:pathLst>
                <a:path w="96" h="128">
                  <a:moveTo>
                    <a:pt x="f6" y="f8"/>
                  </a:moveTo>
                  <a:cubicBezTo>
                    <a:pt x="f6" y="f9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9" y="f5"/>
                  </a:lnTo>
                  <a:cubicBezTo>
                    <a:pt x="f30" y="f5"/>
                    <a:pt x="f27" y="f31"/>
                    <a:pt x="f32" y="f31"/>
                  </a:cubicBezTo>
                  <a:cubicBezTo>
                    <a:pt x="f33" y="f34"/>
                    <a:pt x="f23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7" y="f50"/>
                    <a:pt x="f40" y="f51"/>
                  </a:cubicBezTo>
                  <a:cubicBezTo>
                    <a:pt x="f52" y="f53"/>
                    <a:pt x="f21" y="f54"/>
                    <a:pt x="f55" y="f56"/>
                  </a:cubicBezTo>
                  <a:lnTo>
                    <a:pt x="f55" y="f56"/>
                  </a:lnTo>
                  <a:cubicBezTo>
                    <a:pt x="f52" y="f57"/>
                    <a:pt x="f17" y="f25"/>
                    <a:pt x="f58" y="f23"/>
                  </a:cubicBezTo>
                  <a:cubicBezTo>
                    <a:pt x="f59" y="f36"/>
                    <a:pt x="f6" y="f40"/>
                    <a:pt x="f6" y="f8"/>
                  </a:cubicBezTo>
                  <a:close/>
                  <a:moveTo>
                    <a:pt x="f23" y="f60"/>
                  </a:moveTo>
                  <a:cubicBezTo>
                    <a:pt x="f23" y="f61"/>
                    <a:pt x="f23" y="f62"/>
                    <a:pt x="f63" y="f64"/>
                  </a:cubicBezTo>
                  <a:cubicBezTo>
                    <a:pt x="f65" y="f66"/>
                    <a:pt x="f33" y="f67"/>
                    <a:pt x="f25" y="f68"/>
                  </a:cubicBezTo>
                  <a:cubicBezTo>
                    <a:pt x="f32" y="f69"/>
                    <a:pt x="f56" y="f70"/>
                    <a:pt x="f71" y="f43"/>
                  </a:cubicBezTo>
                  <a:cubicBezTo>
                    <a:pt x="f30" y="f43"/>
                    <a:pt x="f72" y="f43"/>
                    <a:pt x="f73" y="f43"/>
                  </a:cubicBezTo>
                  <a:lnTo>
                    <a:pt x="f69" y="f43"/>
                  </a:lnTo>
                  <a:lnTo>
                    <a:pt x="f69" y="f54"/>
                  </a:lnTo>
                  <a:lnTo>
                    <a:pt x="f74" y="f54"/>
                  </a:lnTo>
                  <a:cubicBezTo>
                    <a:pt x="f51" y="f54"/>
                    <a:pt x="f75" y="f71"/>
                    <a:pt x="f71" y="f71"/>
                  </a:cubicBezTo>
                  <a:cubicBezTo>
                    <a:pt x="f27" y="f76"/>
                    <a:pt x="f57" y="f53"/>
                    <a:pt x="f77" y="f30"/>
                  </a:cubicBezTo>
                  <a:cubicBezTo>
                    <a:pt x="f33" y="f78"/>
                    <a:pt x="f65" y="f51"/>
                    <a:pt x="f63" y="f79"/>
                  </a:cubicBezTo>
                  <a:cubicBezTo>
                    <a:pt x="f23" y="f29"/>
                    <a:pt x="f23" y="f49"/>
                    <a:pt x="f23" y="f60"/>
                  </a:cubicBezTo>
                  <a:close/>
                  <a:moveTo>
                    <a:pt x="f19" y="f8"/>
                  </a:moveTo>
                  <a:cubicBezTo>
                    <a:pt x="f19" y="f44"/>
                    <a:pt x="f52" y="f40"/>
                    <a:pt x="f38" y="f52"/>
                  </a:cubicBezTo>
                  <a:cubicBezTo>
                    <a:pt x="f80" y="f80"/>
                    <a:pt x="f36" y="f81"/>
                    <a:pt x="f55" y="f82"/>
                  </a:cubicBezTo>
                  <a:cubicBezTo>
                    <a:pt x="f65" y="f55"/>
                    <a:pt x="f25" y="f23"/>
                    <a:pt x="f32" y="f23"/>
                  </a:cubicBezTo>
                  <a:cubicBezTo>
                    <a:pt x="f27" y="f63"/>
                    <a:pt x="f53" y="f63"/>
                    <a:pt x="f72" y="f63"/>
                  </a:cubicBezTo>
                  <a:lnTo>
                    <a:pt x="f69" y="f63"/>
                  </a:lnTo>
                  <a:lnTo>
                    <a:pt x="f69" y="f83"/>
                  </a:lnTo>
                  <a:lnTo>
                    <a:pt x="f74" y="f83"/>
                  </a:lnTo>
                  <a:cubicBezTo>
                    <a:pt x="f30" y="f83"/>
                    <a:pt x="f84" y="f83"/>
                    <a:pt x="f57" y="f85"/>
                  </a:cubicBezTo>
                  <a:cubicBezTo>
                    <a:pt x="f86" y="f87"/>
                    <a:pt x="f63" y="f14"/>
                    <a:pt x="f82" y="f88"/>
                  </a:cubicBezTo>
                  <a:cubicBezTo>
                    <a:pt x="f36" y="f89"/>
                    <a:pt x="f90" y="f91"/>
                    <a:pt x="f38" y="f10"/>
                  </a:cubicBezTo>
                  <a:cubicBezTo>
                    <a:pt x="f19" y="f92"/>
                    <a:pt x="f19" y="f93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408"/>
            <p:cNvSpPr/>
            <p:nvPr/>
          </p:nvSpPr>
          <p:spPr>
            <a:xfrm>
              <a:off x="1245467" y="4074109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51"/>
                <a:gd name="f52" fmla="val 35"/>
                <a:gd name="f53" fmla="val 32"/>
                <a:gd name="f54" fmla="val 46"/>
                <a:gd name="f55" fmla="val 59"/>
                <a:gd name="f56" fmla="val 69"/>
                <a:gd name="f57" fmla="val 3"/>
                <a:gd name="f58" fmla="val 11"/>
                <a:gd name="f59" fmla="val 83"/>
                <a:gd name="f60" fmla="val 18"/>
                <a:gd name="f61" fmla="val 43"/>
                <a:gd name="f62" fmla="val 39"/>
                <a:gd name="f63" fmla="val 31"/>
                <a:gd name="f64" fmla="val 24"/>
                <a:gd name="f65" fmla="val 64"/>
                <a:gd name="f66" fmla="val 20"/>
                <a:gd name="f67" fmla="val 60"/>
                <a:gd name="f68" fmla="val 15"/>
                <a:gd name="f69" fmla="val 54"/>
                <a:gd name="f70" fmla="val 30"/>
                <a:gd name="f71" fmla="val 25"/>
                <a:gd name="f72" fmla="+- 0 0 -90"/>
                <a:gd name="f73" fmla="*/ f3 1 86"/>
                <a:gd name="f74" fmla="*/ f4 1 100"/>
                <a:gd name="f75" fmla="+- f7 0 f5"/>
                <a:gd name="f76" fmla="+- f6 0 f5"/>
                <a:gd name="f77" fmla="*/ f72 f0 1"/>
                <a:gd name="f78" fmla="*/ f76 1 86"/>
                <a:gd name="f79" fmla="*/ f75 1 100"/>
                <a:gd name="f80" fmla="*/ 86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4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3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25 f76 1"/>
                <a:gd name="f116" fmla="*/ f77 1 f2"/>
                <a:gd name="f117" fmla="*/ f80 1 86"/>
                <a:gd name="f118" fmla="*/ f81 1 100"/>
                <a:gd name="f119" fmla="*/ f82 1 86"/>
                <a:gd name="f120" fmla="*/ f83 1 86"/>
                <a:gd name="f121" fmla="*/ f84 1 100"/>
                <a:gd name="f122" fmla="*/ f85 1 86"/>
                <a:gd name="f123" fmla="*/ f86 1 100"/>
                <a:gd name="f124" fmla="*/ f87 1 86"/>
                <a:gd name="f125" fmla="*/ f88 1 100"/>
                <a:gd name="f126" fmla="*/ f89 1 86"/>
                <a:gd name="f127" fmla="*/ f90 1 100"/>
                <a:gd name="f128" fmla="*/ f91 1 86"/>
                <a:gd name="f129" fmla="*/ f92 1 100"/>
                <a:gd name="f130" fmla="*/ f93 1 86"/>
                <a:gd name="f131" fmla="*/ f94 1 100"/>
                <a:gd name="f132" fmla="*/ f95 1 86"/>
                <a:gd name="f133" fmla="*/ f96 1 100"/>
                <a:gd name="f134" fmla="*/ f97 1 86"/>
                <a:gd name="f135" fmla="*/ f98 1 100"/>
                <a:gd name="f136" fmla="*/ f99 1 100"/>
                <a:gd name="f137" fmla="*/ f100 1 86"/>
                <a:gd name="f138" fmla="*/ f101 1 100"/>
                <a:gd name="f139" fmla="*/ f102 1 86"/>
                <a:gd name="f140" fmla="*/ f103 1 100"/>
                <a:gd name="f141" fmla="*/ f104 1 100"/>
                <a:gd name="f142" fmla="*/ f105 1 86"/>
                <a:gd name="f143" fmla="*/ f106 1 100"/>
                <a:gd name="f144" fmla="*/ f107 1 86"/>
                <a:gd name="f145" fmla="*/ f108 1 100"/>
                <a:gd name="f146" fmla="*/ f109 1 100"/>
                <a:gd name="f147" fmla="*/ f110 1 86"/>
                <a:gd name="f148" fmla="*/ f111 1 100"/>
                <a:gd name="f149" fmla="*/ f112 1 86"/>
                <a:gd name="f150" fmla="*/ f113 1 100"/>
                <a:gd name="f151" fmla="*/ f114 1 86"/>
                <a:gd name="f152" fmla="*/ f115 1 86"/>
                <a:gd name="f153" fmla="*/ 0 1 f78"/>
                <a:gd name="f154" fmla="*/ f6 1 f78"/>
                <a:gd name="f155" fmla="*/ 0 1 f79"/>
                <a:gd name="f156" fmla="*/ f7 1 f79"/>
                <a:gd name="f157" fmla="+- f116 0 f1"/>
                <a:gd name="f158" fmla="*/ f117 1 f78"/>
                <a:gd name="f159" fmla="*/ f118 1 f79"/>
                <a:gd name="f160" fmla="*/ f119 1 f78"/>
                <a:gd name="f161" fmla="*/ f120 1 f78"/>
                <a:gd name="f162" fmla="*/ f121 1 f79"/>
                <a:gd name="f163" fmla="*/ f122 1 f78"/>
                <a:gd name="f164" fmla="*/ f123 1 f79"/>
                <a:gd name="f165" fmla="*/ f124 1 f78"/>
                <a:gd name="f166" fmla="*/ f125 1 f79"/>
                <a:gd name="f167" fmla="*/ f126 1 f78"/>
                <a:gd name="f168" fmla="*/ f127 1 f79"/>
                <a:gd name="f169" fmla="*/ f128 1 f78"/>
                <a:gd name="f170" fmla="*/ f129 1 f79"/>
                <a:gd name="f171" fmla="*/ f130 1 f78"/>
                <a:gd name="f172" fmla="*/ f131 1 f79"/>
                <a:gd name="f173" fmla="*/ f132 1 f78"/>
                <a:gd name="f174" fmla="*/ f133 1 f79"/>
                <a:gd name="f175" fmla="*/ f134 1 f78"/>
                <a:gd name="f176" fmla="*/ f135 1 f79"/>
                <a:gd name="f177" fmla="*/ f136 1 f79"/>
                <a:gd name="f178" fmla="*/ f137 1 f78"/>
                <a:gd name="f179" fmla="*/ f138 1 f79"/>
                <a:gd name="f180" fmla="*/ f139 1 f78"/>
                <a:gd name="f181" fmla="*/ f140 1 f79"/>
                <a:gd name="f182" fmla="*/ f141 1 f79"/>
                <a:gd name="f183" fmla="*/ f142 1 f78"/>
                <a:gd name="f184" fmla="*/ f143 1 f79"/>
                <a:gd name="f185" fmla="*/ f144 1 f78"/>
                <a:gd name="f186" fmla="*/ f145 1 f79"/>
                <a:gd name="f187" fmla="*/ f146 1 f79"/>
                <a:gd name="f188" fmla="*/ f147 1 f78"/>
                <a:gd name="f189" fmla="*/ f148 1 f79"/>
                <a:gd name="f190" fmla="*/ f149 1 f78"/>
                <a:gd name="f191" fmla="*/ f150 1 f79"/>
                <a:gd name="f192" fmla="*/ f151 1 f78"/>
                <a:gd name="f193" fmla="*/ f152 1 f78"/>
                <a:gd name="f194" fmla="*/ f153 f73 1"/>
                <a:gd name="f195" fmla="*/ f154 f73 1"/>
                <a:gd name="f196" fmla="*/ f156 f74 1"/>
                <a:gd name="f197" fmla="*/ f155 f74 1"/>
                <a:gd name="f198" fmla="*/ f158 f73 1"/>
                <a:gd name="f199" fmla="*/ f159 f74 1"/>
                <a:gd name="f200" fmla="*/ f160 f73 1"/>
                <a:gd name="f201" fmla="*/ f161 f73 1"/>
                <a:gd name="f202" fmla="*/ f162 f74 1"/>
                <a:gd name="f203" fmla="*/ f163 f73 1"/>
                <a:gd name="f204" fmla="*/ f164 f74 1"/>
                <a:gd name="f205" fmla="*/ f165 f73 1"/>
                <a:gd name="f206" fmla="*/ f166 f74 1"/>
                <a:gd name="f207" fmla="*/ f167 f73 1"/>
                <a:gd name="f208" fmla="*/ f168 f74 1"/>
                <a:gd name="f209" fmla="*/ f169 f73 1"/>
                <a:gd name="f210" fmla="*/ f170 f74 1"/>
                <a:gd name="f211" fmla="*/ f171 f73 1"/>
                <a:gd name="f212" fmla="*/ f172 f74 1"/>
                <a:gd name="f213" fmla="*/ f173 f73 1"/>
                <a:gd name="f214" fmla="*/ f174 f74 1"/>
                <a:gd name="f215" fmla="*/ f175 f73 1"/>
                <a:gd name="f216" fmla="*/ f176 f74 1"/>
                <a:gd name="f217" fmla="*/ f177 f74 1"/>
                <a:gd name="f218" fmla="*/ f178 f73 1"/>
                <a:gd name="f219" fmla="*/ f179 f74 1"/>
                <a:gd name="f220" fmla="*/ f180 f73 1"/>
                <a:gd name="f221" fmla="*/ f181 f74 1"/>
                <a:gd name="f222" fmla="*/ f182 f74 1"/>
                <a:gd name="f223" fmla="*/ f183 f73 1"/>
                <a:gd name="f224" fmla="*/ f184 f74 1"/>
                <a:gd name="f225" fmla="*/ f185 f73 1"/>
                <a:gd name="f226" fmla="*/ f186 f74 1"/>
                <a:gd name="f227" fmla="*/ f187 f74 1"/>
                <a:gd name="f228" fmla="*/ f188 f73 1"/>
                <a:gd name="f229" fmla="*/ f189 f74 1"/>
                <a:gd name="f230" fmla="*/ f190 f73 1"/>
                <a:gd name="f231" fmla="*/ f191 f74 1"/>
                <a:gd name="f232" fmla="*/ f192 f73 1"/>
                <a:gd name="f233" fmla="*/ f193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8" y="f199"/>
                </a:cxn>
                <a:cxn ang="f157">
                  <a:pos x="f200" y="f199"/>
                </a:cxn>
                <a:cxn ang="f157">
                  <a:pos x="f201" y="f202"/>
                </a:cxn>
                <a:cxn ang="f157">
                  <a:pos x="f203" y="f204"/>
                </a:cxn>
                <a:cxn ang="f157">
                  <a:pos x="f205" y="f206"/>
                </a:cxn>
                <a:cxn ang="f157">
                  <a:pos x="f207" y="f208"/>
                </a:cxn>
                <a:cxn ang="f157">
                  <a:pos x="f209" y="f210"/>
                </a:cxn>
                <a:cxn ang="f157">
                  <a:pos x="f211" y="f212"/>
                </a:cxn>
                <a:cxn ang="f157">
                  <a:pos x="f213" y="f212"/>
                </a:cxn>
                <a:cxn ang="f157">
                  <a:pos x="f213" y="f214"/>
                </a:cxn>
                <a:cxn ang="f157">
                  <a:pos x="f215" y="f216"/>
                </a:cxn>
                <a:cxn ang="f157">
                  <a:pos x="f207" y="f217"/>
                </a:cxn>
                <a:cxn ang="f157">
                  <a:pos x="f218" y="f219"/>
                </a:cxn>
                <a:cxn ang="f157">
                  <a:pos x="f220" y="f221"/>
                </a:cxn>
                <a:cxn ang="f157">
                  <a:pos x="f218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198" y="f227"/>
                </a:cxn>
                <a:cxn ang="f157">
                  <a:pos x="f198" y="f199"/>
                </a:cxn>
                <a:cxn ang="f157">
                  <a:pos x="f228" y="f229"/>
                </a:cxn>
                <a:cxn ang="f157">
                  <a:pos x="f230" y="f231"/>
                </a:cxn>
                <a:cxn ang="f157">
                  <a:pos x="f232" y="f222"/>
                </a:cxn>
                <a:cxn ang="f157">
                  <a:pos x="f233" y="f231"/>
                </a:cxn>
                <a:cxn ang="f157">
                  <a:pos x="f200" y="f229"/>
                </a:cxn>
                <a:cxn ang="f157">
                  <a:pos x="f228" y="f229"/>
                </a:cxn>
              </a:cxnLst>
              <a:rect l="f194" t="f197" r="f195" b="f196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51"/>
                  </a:cubicBezTo>
                  <a:cubicBezTo>
                    <a:pt x="f5" y="f52"/>
                    <a:pt x="f49" y="f17"/>
                    <a:pt x="f47" y="f47"/>
                  </a:cubicBezTo>
                  <a:cubicBezTo>
                    <a:pt x="f15" y="f49"/>
                    <a:pt x="f53" y="f5"/>
                    <a:pt x="f54" y="f5"/>
                  </a:cubicBezTo>
                  <a:cubicBezTo>
                    <a:pt x="f55" y="f5"/>
                    <a:pt x="f56" y="f57"/>
                    <a:pt x="f32" y="f58"/>
                  </a:cubicBezTo>
                  <a:cubicBezTo>
                    <a:pt x="f59" y="f60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16" y="f62"/>
                  </a:moveTo>
                  <a:cubicBezTo>
                    <a:pt x="f16" y="f63"/>
                    <a:pt x="f56" y="f64"/>
                    <a:pt x="f65" y="f66"/>
                  </a:cubicBezTo>
                  <a:cubicBezTo>
                    <a:pt x="f67" y="f68"/>
                    <a:pt x="f69" y="f47"/>
                    <a:pt x="f29" y="f47"/>
                  </a:cubicBezTo>
                  <a:cubicBezTo>
                    <a:pt x="f25" y="f47"/>
                    <a:pt x="f70" y="f68"/>
                    <a:pt x="f71" y="f66"/>
                  </a:cubicBezTo>
                  <a:cubicBezTo>
                    <a:pt x="f66" y="f19"/>
                    <a:pt x="f11" y="f53"/>
                    <a:pt x="f9" y="f62"/>
                  </a:cubicBezTo>
                  <a:lnTo>
                    <a:pt x="f16" y="f6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409"/>
            <p:cNvSpPr/>
            <p:nvPr/>
          </p:nvSpPr>
          <p:spPr>
            <a:xfrm>
              <a:off x="1384291" y="407410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4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8"/>
                <a:gd name="f29" fmla="val 64"/>
                <a:gd name="f30" fmla="val 59"/>
                <a:gd name="f31" fmla="val 16"/>
                <a:gd name="f32" fmla="val 53"/>
                <a:gd name="f33" fmla="val 35"/>
                <a:gd name="f34" fmla="val 29"/>
                <a:gd name="f35" fmla="val 24"/>
                <a:gd name="f36" fmla="val 19"/>
                <a:gd name="f37" fmla="val 17"/>
                <a:gd name="f38" fmla="val 62"/>
                <a:gd name="f39" fmla="val 71"/>
                <a:gd name="f40" fmla="val 77"/>
                <a:gd name="f41" fmla="val 83"/>
                <a:gd name="f42" fmla="val 36"/>
                <a:gd name="f43" fmla="val 86"/>
                <a:gd name="f44" fmla="+- 0 0 -90"/>
                <a:gd name="f45" fmla="*/ f3 1 88"/>
                <a:gd name="f46" fmla="*/ f4 1 100"/>
                <a:gd name="f47" fmla="+- f7 0 f5"/>
                <a:gd name="f48" fmla="+- f6 0 f5"/>
                <a:gd name="f49" fmla="*/ f44 f0 1"/>
                <a:gd name="f50" fmla="*/ f48 1 88"/>
                <a:gd name="f51" fmla="*/ f47 1 100"/>
                <a:gd name="f52" fmla="*/ 88 f48 1"/>
                <a:gd name="f53" fmla="*/ 50 f47 1"/>
                <a:gd name="f54" fmla="*/ 76 f48 1"/>
                <a:gd name="f55" fmla="*/ 87 f47 1"/>
                <a:gd name="f56" fmla="*/ 44 f48 1"/>
                <a:gd name="f57" fmla="*/ 100 f47 1"/>
                <a:gd name="f58" fmla="*/ 12 f48 1"/>
                <a:gd name="f59" fmla="*/ 0 f48 1"/>
                <a:gd name="f60" fmla="*/ 13 f47 1"/>
                <a:gd name="f61" fmla="*/ 0 f47 1"/>
                <a:gd name="f62" fmla="*/ 72 f48 1"/>
                <a:gd name="f63" fmla="*/ 64 f48 1"/>
                <a:gd name="f64" fmla="*/ 22 f47 1"/>
                <a:gd name="f65" fmla="*/ 24 f48 1"/>
                <a:gd name="f66" fmla="*/ 17 f48 1"/>
                <a:gd name="f67" fmla="*/ 77 f47 1"/>
                <a:gd name="f68" fmla="*/ 86 f47 1"/>
                <a:gd name="f69" fmla="*/ f49 1 f2"/>
                <a:gd name="f70" fmla="*/ f52 1 88"/>
                <a:gd name="f71" fmla="*/ f53 1 100"/>
                <a:gd name="f72" fmla="*/ f54 1 88"/>
                <a:gd name="f73" fmla="*/ f55 1 100"/>
                <a:gd name="f74" fmla="*/ f56 1 88"/>
                <a:gd name="f75" fmla="*/ f57 1 100"/>
                <a:gd name="f76" fmla="*/ f58 1 88"/>
                <a:gd name="f77" fmla="*/ f59 1 88"/>
                <a:gd name="f78" fmla="*/ f60 1 100"/>
                <a:gd name="f79" fmla="*/ f61 1 100"/>
                <a:gd name="f80" fmla="*/ f62 1 88"/>
                <a:gd name="f81" fmla="*/ f63 1 88"/>
                <a:gd name="f82" fmla="*/ f64 1 100"/>
                <a:gd name="f83" fmla="*/ f65 1 88"/>
                <a:gd name="f84" fmla="*/ f66 1 88"/>
                <a:gd name="f85" fmla="*/ f67 1 100"/>
                <a:gd name="f86" fmla="*/ f68 1 100"/>
                <a:gd name="f87" fmla="*/ 0 1 f50"/>
                <a:gd name="f88" fmla="*/ f6 1 f50"/>
                <a:gd name="f89" fmla="*/ 0 1 f51"/>
                <a:gd name="f90" fmla="*/ f7 1 f51"/>
                <a:gd name="f91" fmla="+- f69 0 f1"/>
                <a:gd name="f92" fmla="*/ f70 1 f50"/>
                <a:gd name="f93" fmla="*/ f71 1 f51"/>
                <a:gd name="f94" fmla="*/ f72 1 f50"/>
                <a:gd name="f95" fmla="*/ f73 1 f51"/>
                <a:gd name="f96" fmla="*/ f74 1 f50"/>
                <a:gd name="f97" fmla="*/ f75 1 f51"/>
                <a:gd name="f98" fmla="*/ f76 1 f50"/>
                <a:gd name="f99" fmla="*/ f77 1 f50"/>
                <a:gd name="f100" fmla="*/ f78 1 f51"/>
                <a:gd name="f101" fmla="*/ f79 1 f51"/>
                <a:gd name="f102" fmla="*/ f80 1 f50"/>
                <a:gd name="f103" fmla="*/ f81 1 f50"/>
                <a:gd name="f104" fmla="*/ f82 1 f51"/>
                <a:gd name="f105" fmla="*/ f83 1 f50"/>
                <a:gd name="f106" fmla="*/ f84 1 f50"/>
                <a:gd name="f107" fmla="*/ f85 1 f51"/>
                <a:gd name="f108" fmla="*/ f86 1 f51"/>
                <a:gd name="f109" fmla="*/ f87 f45 1"/>
                <a:gd name="f110" fmla="*/ f88 f45 1"/>
                <a:gd name="f111" fmla="*/ f90 f46 1"/>
                <a:gd name="f112" fmla="*/ f89 f46 1"/>
                <a:gd name="f113" fmla="*/ f92 f45 1"/>
                <a:gd name="f114" fmla="*/ f93 f46 1"/>
                <a:gd name="f115" fmla="*/ f94 f45 1"/>
                <a:gd name="f116" fmla="*/ f95 f46 1"/>
                <a:gd name="f117" fmla="*/ f96 f45 1"/>
                <a:gd name="f118" fmla="*/ f97 f46 1"/>
                <a:gd name="f119" fmla="*/ f98 f45 1"/>
                <a:gd name="f120" fmla="*/ f99 f45 1"/>
                <a:gd name="f121" fmla="*/ f100 f46 1"/>
                <a:gd name="f122" fmla="*/ f101 f46 1"/>
                <a:gd name="f123" fmla="*/ f102 f45 1"/>
                <a:gd name="f124" fmla="*/ f103 f45 1"/>
                <a:gd name="f125" fmla="*/ f104 f46 1"/>
                <a:gd name="f126" fmla="*/ f105 f45 1"/>
                <a:gd name="f127" fmla="*/ f106 f45 1"/>
                <a:gd name="f128" fmla="*/ f107 f46 1"/>
                <a:gd name="f129" fmla="*/ f108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3" y="f114"/>
                </a:cxn>
                <a:cxn ang="f91">
                  <a:pos x="f115" y="f116"/>
                </a:cxn>
                <a:cxn ang="f91">
                  <a:pos x="f117" y="f118"/>
                </a:cxn>
                <a:cxn ang="f91">
                  <a:pos x="f119" y="f116"/>
                </a:cxn>
                <a:cxn ang="f91">
                  <a:pos x="f120" y="f114"/>
                </a:cxn>
                <a:cxn ang="f91">
                  <a:pos x="f119" y="f121"/>
                </a:cxn>
                <a:cxn ang="f91">
                  <a:pos x="f117" y="f122"/>
                </a:cxn>
                <a:cxn ang="f91">
                  <a:pos x="f115" y="f121"/>
                </a:cxn>
                <a:cxn ang="f91">
                  <a:pos x="f113" y="f114"/>
                </a:cxn>
                <a:cxn ang="f91">
                  <a:pos x="f123" y="f114"/>
                </a:cxn>
                <a:cxn ang="f91">
                  <a:pos x="f124" y="f125"/>
                </a:cxn>
                <a:cxn ang="f91">
                  <a:pos x="f117" y="f121"/>
                </a:cxn>
                <a:cxn ang="f91">
                  <a:pos x="f126" y="f125"/>
                </a:cxn>
                <a:cxn ang="f91">
                  <a:pos x="f127" y="f114"/>
                </a:cxn>
                <a:cxn ang="f91">
                  <a:pos x="f126" y="f128"/>
                </a:cxn>
                <a:cxn ang="f91">
                  <a:pos x="f117" y="f129"/>
                </a:cxn>
                <a:cxn ang="f91">
                  <a:pos x="f124" y="f128"/>
                </a:cxn>
                <a:cxn ang="f91">
                  <a:pos x="f123" y="f114"/>
                </a:cxn>
              </a:cxnLst>
              <a:rect l="f109" t="f112" r="f110" b="f111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34" y="f31"/>
                    <a:pt x="f35" y="f23"/>
                  </a:cubicBezTo>
                  <a:cubicBezTo>
                    <a:pt x="f36" y="f28"/>
                    <a:pt x="f37" y="f26"/>
                    <a:pt x="f37" y="f8"/>
                  </a:cubicBezTo>
                  <a:cubicBezTo>
                    <a:pt x="f37" y="f38"/>
                    <a:pt x="f36" y="f39"/>
                    <a:pt x="f35" y="f40"/>
                  </a:cubicBezTo>
                  <a:cubicBezTo>
                    <a:pt x="f34" y="f41"/>
                    <a:pt x="f42" y="f43"/>
                    <a:pt x="f17" y="f43"/>
                  </a:cubicBezTo>
                  <a:cubicBezTo>
                    <a:pt x="f32" y="f43"/>
                    <a:pt x="f30" y="f41"/>
                    <a:pt x="f29" y="f40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410"/>
            <p:cNvSpPr/>
            <p:nvPr/>
          </p:nvSpPr>
          <p:spPr>
            <a:xfrm>
              <a:off x="1535359" y="4029193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5"/>
                <a:gd name="f8" fmla="val 92"/>
                <a:gd name="f9" fmla="val 83"/>
                <a:gd name="f10" fmla="val 99"/>
                <a:gd name="f11" fmla="val 81"/>
                <a:gd name="f12" fmla="val 106"/>
                <a:gd name="f13" fmla="val 78"/>
                <a:gd name="f14" fmla="val 112"/>
                <a:gd name="f15" fmla="val 75"/>
                <a:gd name="f16" fmla="val 118"/>
                <a:gd name="f17" fmla="val 72"/>
                <a:gd name="f18" fmla="val 122"/>
                <a:gd name="f19" fmla="val 68"/>
                <a:gd name="f20" fmla="val 126"/>
                <a:gd name="f21" fmla="val 63"/>
                <a:gd name="f22" fmla="val 130"/>
                <a:gd name="f23" fmla="val 58"/>
                <a:gd name="f24" fmla="val 132"/>
                <a:gd name="f25" fmla="val 53"/>
                <a:gd name="f26" fmla="val 134"/>
                <a:gd name="f27" fmla="val 48"/>
                <a:gd name="f28" fmla="val 42"/>
                <a:gd name="f29" fmla="val 37"/>
                <a:gd name="f30" fmla="val 32"/>
                <a:gd name="f31" fmla="val 28"/>
                <a:gd name="f32" fmla="val 133"/>
                <a:gd name="f33" fmla="val 24"/>
                <a:gd name="f34" fmla="val 20"/>
                <a:gd name="f35" fmla="val 16"/>
                <a:gd name="f36" fmla="val 128"/>
                <a:gd name="f37" fmla="val 15"/>
                <a:gd name="f38" fmla="val 47"/>
                <a:gd name="f39" fmla="val 21"/>
                <a:gd name="f40" fmla="val 44"/>
                <a:gd name="f41" fmla="val 25"/>
                <a:gd name="f42" fmla="val 41"/>
                <a:gd name="f43" fmla="val 31"/>
                <a:gd name="f44" fmla="val 38"/>
                <a:gd name="f45" fmla="val 36"/>
                <a:gd name="f46" fmla="val 35"/>
                <a:gd name="f47" fmla="val 59"/>
                <a:gd name="f48" fmla="val 39"/>
                <a:gd name="f49" fmla="val 74"/>
                <a:gd name="f50" fmla="val 56"/>
                <a:gd name="f51" fmla="val 85"/>
                <a:gd name="f52" fmla="val 73"/>
                <a:gd name="f53" fmla="val 66"/>
                <a:gd name="f54" fmla="val 65"/>
                <a:gd name="f55" fmla="val 62"/>
                <a:gd name="f56" fmla="val 52"/>
                <a:gd name="f57" fmla="val 50"/>
                <a:gd name="f58" fmla="val 34"/>
                <a:gd name="f59" fmla="val 51"/>
                <a:gd name="f60" fmla="val 30"/>
                <a:gd name="f61" fmla="val 55"/>
                <a:gd name="f62" fmla="val 61"/>
                <a:gd name="f63" fmla="val 115"/>
                <a:gd name="f64" fmla="val 117"/>
                <a:gd name="f65" fmla="val 119"/>
                <a:gd name="f66" fmla="val 120"/>
                <a:gd name="f67" fmla="val 121"/>
                <a:gd name="f68" fmla="val 60"/>
                <a:gd name="f69" fmla="val 97"/>
                <a:gd name="f70" fmla="+- 0 0 -90"/>
                <a:gd name="f71" fmla="*/ f3 1 84"/>
                <a:gd name="f72" fmla="*/ f4 1 135"/>
                <a:gd name="f73" fmla="+- f7 0 f5"/>
                <a:gd name="f74" fmla="+- f6 0 f5"/>
                <a:gd name="f75" fmla="*/ f70 f0 1"/>
                <a:gd name="f76" fmla="*/ f74 1 84"/>
                <a:gd name="f77" fmla="*/ f73 1 135"/>
                <a:gd name="f78" fmla="*/ 84 f74 1"/>
                <a:gd name="f79" fmla="*/ 84 f73 1"/>
                <a:gd name="f80" fmla="*/ 81 f74 1"/>
                <a:gd name="f81" fmla="*/ 106 f73 1"/>
                <a:gd name="f82" fmla="*/ 72 f74 1"/>
                <a:gd name="f83" fmla="*/ 122 f73 1"/>
                <a:gd name="f84" fmla="*/ 58 f74 1"/>
                <a:gd name="f85" fmla="*/ 132 f73 1"/>
                <a:gd name="f86" fmla="*/ 42 f74 1"/>
                <a:gd name="f87" fmla="*/ 135 f73 1"/>
                <a:gd name="f88" fmla="*/ 28 f74 1"/>
                <a:gd name="f89" fmla="*/ 133 f73 1"/>
                <a:gd name="f90" fmla="*/ 16 f74 1"/>
                <a:gd name="f91" fmla="*/ 128 f73 1"/>
                <a:gd name="f92" fmla="*/ 15 f74 1"/>
                <a:gd name="f93" fmla="*/ 0 f74 1"/>
                <a:gd name="f94" fmla="*/ 0 f73 1"/>
                <a:gd name="f95" fmla="*/ 47 f73 1"/>
                <a:gd name="f96" fmla="*/ 31 f74 1"/>
                <a:gd name="f97" fmla="*/ 38 f73 1"/>
                <a:gd name="f98" fmla="*/ 48 f74 1"/>
                <a:gd name="f99" fmla="*/ 35 f73 1"/>
                <a:gd name="f100" fmla="*/ 74 f74 1"/>
                <a:gd name="f101" fmla="*/ 48 f73 1"/>
                <a:gd name="f102" fmla="*/ 68 f74 1"/>
                <a:gd name="f103" fmla="*/ 85 f73 1"/>
                <a:gd name="f104" fmla="*/ 62 f74 1"/>
                <a:gd name="f105" fmla="*/ 59 f73 1"/>
                <a:gd name="f106" fmla="*/ 44 f74 1"/>
                <a:gd name="f107" fmla="*/ 50 f73 1"/>
                <a:gd name="f108" fmla="*/ 30 f74 1"/>
                <a:gd name="f109" fmla="*/ 53 f73 1"/>
                <a:gd name="f110" fmla="*/ 61 f73 1"/>
                <a:gd name="f111" fmla="*/ 115 f73 1"/>
                <a:gd name="f112" fmla="*/ 120 f73 1"/>
                <a:gd name="f113" fmla="*/ 39 f74 1"/>
                <a:gd name="f114" fmla="*/ 121 f73 1"/>
                <a:gd name="f115" fmla="*/ 60 f74 1"/>
                <a:gd name="f116" fmla="*/ 112 f73 1"/>
                <a:gd name="f117" fmla="*/ f75 1 f2"/>
                <a:gd name="f118" fmla="*/ f78 1 84"/>
                <a:gd name="f119" fmla="*/ f79 1 135"/>
                <a:gd name="f120" fmla="*/ f80 1 84"/>
                <a:gd name="f121" fmla="*/ f81 1 135"/>
                <a:gd name="f122" fmla="*/ f82 1 84"/>
                <a:gd name="f123" fmla="*/ f83 1 135"/>
                <a:gd name="f124" fmla="*/ f84 1 84"/>
                <a:gd name="f125" fmla="*/ f85 1 135"/>
                <a:gd name="f126" fmla="*/ f86 1 84"/>
                <a:gd name="f127" fmla="*/ f87 1 135"/>
                <a:gd name="f128" fmla="*/ f88 1 84"/>
                <a:gd name="f129" fmla="*/ f89 1 135"/>
                <a:gd name="f130" fmla="*/ f90 1 84"/>
                <a:gd name="f131" fmla="*/ f91 1 135"/>
                <a:gd name="f132" fmla="*/ f92 1 84"/>
                <a:gd name="f133" fmla="*/ f93 1 84"/>
                <a:gd name="f134" fmla="*/ f94 1 135"/>
                <a:gd name="f135" fmla="*/ f95 1 135"/>
                <a:gd name="f136" fmla="*/ f96 1 84"/>
                <a:gd name="f137" fmla="*/ f97 1 135"/>
                <a:gd name="f138" fmla="*/ f98 1 84"/>
                <a:gd name="f139" fmla="*/ f99 1 135"/>
                <a:gd name="f140" fmla="*/ f100 1 84"/>
                <a:gd name="f141" fmla="*/ f101 1 135"/>
                <a:gd name="f142" fmla="*/ f102 1 84"/>
                <a:gd name="f143" fmla="*/ f103 1 135"/>
                <a:gd name="f144" fmla="*/ f104 1 84"/>
                <a:gd name="f145" fmla="*/ f105 1 135"/>
                <a:gd name="f146" fmla="*/ f106 1 84"/>
                <a:gd name="f147" fmla="*/ f107 1 135"/>
                <a:gd name="f148" fmla="*/ f108 1 84"/>
                <a:gd name="f149" fmla="*/ f109 1 135"/>
                <a:gd name="f150" fmla="*/ f110 1 135"/>
                <a:gd name="f151" fmla="*/ f111 1 135"/>
                <a:gd name="f152" fmla="*/ f112 1 135"/>
                <a:gd name="f153" fmla="*/ f113 1 84"/>
                <a:gd name="f154" fmla="*/ f114 1 135"/>
                <a:gd name="f155" fmla="*/ f115 1 84"/>
                <a:gd name="f156" fmla="*/ f116 1 135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7"/>
                <a:gd name="f166" fmla="*/ f122 1 f76"/>
                <a:gd name="f167" fmla="*/ f123 1 f77"/>
                <a:gd name="f168" fmla="*/ f124 1 f76"/>
                <a:gd name="f169" fmla="*/ f125 1 f77"/>
                <a:gd name="f170" fmla="*/ f126 1 f76"/>
                <a:gd name="f171" fmla="*/ f127 1 f77"/>
                <a:gd name="f172" fmla="*/ f128 1 f76"/>
                <a:gd name="f173" fmla="*/ f129 1 f77"/>
                <a:gd name="f174" fmla="*/ f130 1 f76"/>
                <a:gd name="f175" fmla="*/ f131 1 f77"/>
                <a:gd name="f176" fmla="*/ f132 1 f76"/>
                <a:gd name="f177" fmla="*/ f133 1 f76"/>
                <a:gd name="f178" fmla="*/ f134 1 f77"/>
                <a:gd name="f179" fmla="*/ f135 1 f77"/>
                <a:gd name="f180" fmla="*/ f136 1 f76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6"/>
                <a:gd name="f193" fmla="*/ f149 1 f77"/>
                <a:gd name="f194" fmla="*/ f150 1 f77"/>
                <a:gd name="f195" fmla="*/ f151 1 f77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2 1"/>
                <a:gd name="f209" fmla="*/ f166 f71 1"/>
                <a:gd name="f210" fmla="*/ f167 f72 1"/>
                <a:gd name="f211" fmla="*/ f168 f71 1"/>
                <a:gd name="f212" fmla="*/ f169 f72 1"/>
                <a:gd name="f213" fmla="*/ f170 f71 1"/>
                <a:gd name="f214" fmla="*/ f171 f72 1"/>
                <a:gd name="f215" fmla="*/ f172 f71 1"/>
                <a:gd name="f216" fmla="*/ f173 f72 1"/>
                <a:gd name="f217" fmla="*/ f174 f71 1"/>
                <a:gd name="f218" fmla="*/ f175 f72 1"/>
                <a:gd name="f219" fmla="*/ f176 f71 1"/>
                <a:gd name="f220" fmla="*/ f177 f71 1"/>
                <a:gd name="f221" fmla="*/ f178 f72 1"/>
                <a:gd name="f222" fmla="*/ f179 f72 1"/>
                <a:gd name="f223" fmla="*/ f180 f71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1 1"/>
                <a:gd name="f236" fmla="*/ f193 f72 1"/>
                <a:gd name="f237" fmla="*/ f194 f72 1"/>
                <a:gd name="f238" fmla="*/ f195 f72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6"/>
                </a:cxn>
                <a:cxn ang="f161">
                  <a:pos x="f220" y="f216"/>
                </a:cxn>
                <a:cxn ang="f161">
                  <a:pos x="f220" y="f221"/>
                </a:cxn>
                <a:cxn ang="f161">
                  <a:pos x="f217" y="f221"/>
                </a:cxn>
                <a:cxn ang="f161">
                  <a:pos x="f217" y="f222"/>
                </a:cxn>
                <a:cxn ang="f161">
                  <a:pos x="f223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05" y="f206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17" y="f237"/>
                </a:cxn>
                <a:cxn ang="f161">
                  <a:pos x="f217" y="f238"/>
                </a:cxn>
                <a:cxn ang="f161">
                  <a:pos x="f215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29" y="f230"/>
                </a:cxn>
              </a:cxnLst>
              <a:rect l="f201" t="f204" r="f202" b="f203"/>
              <a:pathLst>
                <a:path w="84" h="135">
                  <a:moveTo>
                    <a:pt x="f6" y="f6"/>
                  </a:moveTo>
                  <a:cubicBezTo>
                    <a:pt x="f6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7"/>
                    <a:pt x="f31" y="f32"/>
                  </a:cubicBezTo>
                  <a:cubicBezTo>
                    <a:pt x="f33" y="f24"/>
                    <a:pt x="f34" y="f22"/>
                    <a:pt x="f35" y="f36"/>
                  </a:cubicBezTo>
                  <a:lnTo>
                    <a:pt x="f37" y="f32"/>
                  </a:lnTo>
                  <a:lnTo>
                    <a:pt x="f5" y="f32"/>
                  </a:lnTo>
                  <a:lnTo>
                    <a:pt x="f5" y="f5"/>
                  </a:lnTo>
                  <a:lnTo>
                    <a:pt x="f35" y="f5"/>
                  </a:lnTo>
                  <a:lnTo>
                    <a:pt x="f35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5"/>
                    <a:pt x="f42" y="f46"/>
                    <a:pt x="f27" y="f46"/>
                  </a:cubicBezTo>
                  <a:cubicBezTo>
                    <a:pt x="f47" y="f46"/>
                    <a:pt x="f19" y="f48"/>
                    <a:pt x="f49" y="f27"/>
                  </a:cubicBezTo>
                  <a:cubicBezTo>
                    <a:pt x="f11" y="f50"/>
                    <a:pt x="f6" y="f19"/>
                    <a:pt x="f6" y="f6"/>
                  </a:cubicBezTo>
                  <a:close/>
                  <a:moveTo>
                    <a:pt x="f19" y="f51"/>
                  </a:moveTo>
                  <a:cubicBezTo>
                    <a:pt x="f19" y="f52"/>
                    <a:pt x="f53" y="f54"/>
                    <a:pt x="f55" y="f47"/>
                  </a:cubicBezTo>
                  <a:cubicBezTo>
                    <a:pt x="f23" y="f25"/>
                    <a:pt x="f56" y="f57"/>
                    <a:pt x="f40" y="f57"/>
                  </a:cubicBezTo>
                  <a:cubicBezTo>
                    <a:pt x="f48" y="f57"/>
                    <a:pt x="f58" y="f59"/>
                    <a:pt x="f60" y="f25"/>
                  </a:cubicBezTo>
                  <a:cubicBezTo>
                    <a:pt x="f41" y="f61"/>
                    <a:pt x="f34" y="f23"/>
                    <a:pt x="f35" y="f62"/>
                  </a:cubicBezTo>
                  <a:lnTo>
                    <a:pt x="f35" y="f63"/>
                  </a:lnTo>
                  <a:cubicBezTo>
                    <a:pt x="f39" y="f64"/>
                    <a:pt x="f41" y="f65"/>
                    <a:pt x="f31" y="f66"/>
                  </a:cubicBezTo>
                  <a:cubicBezTo>
                    <a:pt x="f43" y="f66"/>
                    <a:pt x="f46" y="f67"/>
                    <a:pt x="f48" y="f67"/>
                  </a:cubicBezTo>
                  <a:cubicBezTo>
                    <a:pt x="f27" y="f67"/>
                    <a:pt x="f61" y="f16"/>
                    <a:pt x="f68" y="f14"/>
                  </a:cubicBezTo>
                  <a:cubicBezTo>
                    <a:pt x="f54" y="f12"/>
                    <a:pt x="f19" y="f69"/>
                    <a:pt x="f19" y="f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411"/>
            <p:cNvSpPr/>
            <p:nvPr/>
          </p:nvSpPr>
          <p:spPr>
            <a:xfrm>
              <a:off x="1670096" y="407410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8"/>
                <a:gd name="f11" fmla="val 64"/>
                <a:gd name="f12" fmla="val 62"/>
                <a:gd name="f13" fmla="val 90"/>
                <a:gd name="f14" fmla="val 60"/>
                <a:gd name="f15" fmla="val 92"/>
                <a:gd name="f16" fmla="val 57"/>
                <a:gd name="f17" fmla="val 93"/>
                <a:gd name="f18" fmla="val 55"/>
                <a:gd name="f19" fmla="val 95"/>
                <a:gd name="f20" fmla="val 53"/>
                <a:gd name="f21" fmla="val 96"/>
                <a:gd name="f22" fmla="val 50"/>
                <a:gd name="f23" fmla="val 97"/>
                <a:gd name="f24" fmla="val 47"/>
                <a:gd name="f25" fmla="val 43"/>
                <a:gd name="f26" fmla="val 99"/>
                <a:gd name="f27" fmla="val 40"/>
                <a:gd name="f28" fmla="val 36"/>
                <a:gd name="f29" fmla="val 31"/>
                <a:gd name="f30" fmla="val 22"/>
                <a:gd name="f31" fmla="val 15"/>
                <a:gd name="f32" fmla="val 9"/>
                <a:gd name="f33" fmla="val 3"/>
                <a:gd name="f34" fmla="val 86"/>
                <a:gd name="f35" fmla="val 79"/>
                <a:gd name="f36" fmla="val 70"/>
                <a:gd name="f37" fmla="val 63"/>
                <a:gd name="f38" fmla="val 2"/>
                <a:gd name="f39" fmla="val 5"/>
                <a:gd name="f40" fmla="val 52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19"/>
                <a:gd name="f59" fmla="val 58"/>
                <a:gd name="f60" fmla="val 17"/>
                <a:gd name="f61" fmla="val 16"/>
                <a:gd name="f62" fmla="val 14"/>
                <a:gd name="f63" fmla="val 26"/>
                <a:gd name="f64" fmla="val 20"/>
                <a:gd name="f65" fmla="val 10"/>
                <a:gd name="f66" fmla="val 4"/>
                <a:gd name="f67" fmla="val 1"/>
                <a:gd name="f68" fmla="val 34"/>
                <a:gd name="f69" fmla="val 67"/>
                <a:gd name="f70" fmla="val 7"/>
                <a:gd name="f71" fmla="val 74"/>
                <a:gd name="f72" fmla="val 77"/>
                <a:gd name="f73" fmla="val 13"/>
                <a:gd name="f74" fmla="val 80"/>
                <a:gd name="f75" fmla="val 27"/>
                <a:gd name="f76" fmla="val 33"/>
                <a:gd name="f77" fmla="val 49"/>
                <a:gd name="f78" fmla="val 41"/>
                <a:gd name="f79" fmla="val 51"/>
                <a:gd name="f80" fmla="val 69"/>
                <a:gd name="f81" fmla="val 78"/>
                <a:gd name="f82" fmla="val 84"/>
                <a:gd name="f83" fmla="val 30"/>
                <a:gd name="f84" fmla="val 85"/>
                <a:gd name="f85" fmla="val 82"/>
                <a:gd name="f86" fmla="val 61"/>
                <a:gd name="f87" fmla="+- 0 0 -90"/>
                <a:gd name="f88" fmla="*/ f3 1 81"/>
                <a:gd name="f89" fmla="*/ f4 1 100"/>
                <a:gd name="f90" fmla="+- f7 0 f5"/>
                <a:gd name="f91" fmla="+- f6 0 f5"/>
                <a:gd name="f92" fmla="*/ f87 f0 1"/>
                <a:gd name="f93" fmla="*/ f91 1 81"/>
                <a:gd name="f94" fmla="*/ f90 1 100"/>
                <a:gd name="f95" fmla="*/ 81 f91 1"/>
                <a:gd name="f96" fmla="*/ 98 f90 1"/>
                <a:gd name="f97" fmla="*/ 65 f91 1"/>
                <a:gd name="f98" fmla="*/ 88 f90 1"/>
                <a:gd name="f99" fmla="*/ 60 f91 1"/>
                <a:gd name="f100" fmla="*/ 92 f90 1"/>
                <a:gd name="f101" fmla="*/ 53 f91 1"/>
                <a:gd name="f102" fmla="*/ 96 f90 1"/>
                <a:gd name="f103" fmla="*/ 43 f91 1"/>
                <a:gd name="f104" fmla="*/ 99 f90 1"/>
                <a:gd name="f105" fmla="*/ 31 f91 1"/>
                <a:gd name="f106" fmla="*/ 100 f90 1"/>
                <a:gd name="f107" fmla="*/ 9 f91 1"/>
                <a:gd name="f108" fmla="*/ 0 f91 1"/>
                <a:gd name="f109" fmla="*/ 70 f90 1"/>
                <a:gd name="f110" fmla="*/ 5 f91 1"/>
                <a:gd name="f111" fmla="*/ 52 f90 1"/>
                <a:gd name="f112" fmla="*/ 18 f91 1"/>
                <a:gd name="f113" fmla="*/ 42 f90 1"/>
                <a:gd name="f114" fmla="*/ 39 f91 1"/>
                <a:gd name="f115" fmla="*/ 37 f90 1"/>
                <a:gd name="f116" fmla="*/ 35 f90 1"/>
                <a:gd name="f117" fmla="*/ 32 f90 1"/>
                <a:gd name="f118" fmla="*/ 63 f91 1"/>
                <a:gd name="f119" fmla="*/ 23 f90 1"/>
                <a:gd name="f120" fmla="*/ 58 f91 1"/>
                <a:gd name="f121" fmla="*/ 17 f90 1"/>
                <a:gd name="f122" fmla="*/ 50 f91 1"/>
                <a:gd name="f123" fmla="*/ 15 f90 1"/>
                <a:gd name="f124" fmla="*/ 40 f91 1"/>
                <a:gd name="f125" fmla="*/ 14 f90 1"/>
                <a:gd name="f126" fmla="*/ 26 f91 1"/>
                <a:gd name="f127" fmla="*/ 16 f90 1"/>
                <a:gd name="f128" fmla="*/ 10 f91 1"/>
                <a:gd name="f129" fmla="*/ 21 f90 1"/>
                <a:gd name="f130" fmla="*/ 4 f90 1"/>
                <a:gd name="f131" fmla="*/ 22 f91 1"/>
                <a:gd name="f132" fmla="*/ 1 f90 1"/>
                <a:gd name="f133" fmla="*/ 0 f90 1"/>
                <a:gd name="f134" fmla="*/ 57 f91 1"/>
                <a:gd name="f135" fmla="*/ 2 f90 1"/>
                <a:gd name="f136" fmla="*/ 70 f91 1"/>
                <a:gd name="f137" fmla="*/ 7 f90 1"/>
                <a:gd name="f138" fmla="*/ 79 f91 1"/>
                <a:gd name="f139" fmla="*/ 33 f90 1"/>
                <a:gd name="f140" fmla="*/ 74 f90 1"/>
                <a:gd name="f141" fmla="*/ 48 f90 1"/>
                <a:gd name="f142" fmla="*/ 48 f91 1"/>
                <a:gd name="f143" fmla="*/ 49 f90 1"/>
                <a:gd name="f144" fmla="*/ 32 f91 1"/>
                <a:gd name="f145" fmla="*/ 51 f90 1"/>
                <a:gd name="f146" fmla="*/ 21 f91 1"/>
                <a:gd name="f147" fmla="*/ 58 f90 1"/>
                <a:gd name="f148" fmla="*/ 17 f91 1"/>
                <a:gd name="f149" fmla="*/ 69 f90 1"/>
                <a:gd name="f150" fmla="*/ 81 f90 1"/>
                <a:gd name="f151" fmla="*/ 37 f91 1"/>
                <a:gd name="f152" fmla="*/ 85 f90 1"/>
                <a:gd name="f153" fmla="*/ 52 f91 1"/>
                <a:gd name="f154" fmla="*/ 82 f90 1"/>
                <a:gd name="f155" fmla="*/ f92 1 f2"/>
                <a:gd name="f156" fmla="*/ f95 1 81"/>
                <a:gd name="f157" fmla="*/ f96 1 100"/>
                <a:gd name="f158" fmla="*/ f97 1 81"/>
                <a:gd name="f159" fmla="*/ f98 1 100"/>
                <a:gd name="f160" fmla="*/ f99 1 81"/>
                <a:gd name="f161" fmla="*/ f100 1 100"/>
                <a:gd name="f162" fmla="*/ f101 1 81"/>
                <a:gd name="f163" fmla="*/ f102 1 100"/>
                <a:gd name="f164" fmla="*/ f103 1 81"/>
                <a:gd name="f165" fmla="*/ f104 1 100"/>
                <a:gd name="f166" fmla="*/ f105 1 81"/>
                <a:gd name="f167" fmla="*/ f106 1 100"/>
                <a:gd name="f168" fmla="*/ f107 1 81"/>
                <a:gd name="f169" fmla="*/ f108 1 81"/>
                <a:gd name="f170" fmla="*/ f109 1 100"/>
                <a:gd name="f171" fmla="*/ f110 1 81"/>
                <a:gd name="f172" fmla="*/ f111 1 100"/>
                <a:gd name="f173" fmla="*/ f112 1 81"/>
                <a:gd name="f174" fmla="*/ f113 1 100"/>
                <a:gd name="f175" fmla="*/ f114 1 81"/>
                <a:gd name="f176" fmla="*/ f115 1 100"/>
                <a:gd name="f177" fmla="*/ f116 1 100"/>
                <a:gd name="f178" fmla="*/ f117 1 100"/>
                <a:gd name="f179" fmla="*/ f118 1 81"/>
                <a:gd name="f180" fmla="*/ f119 1 100"/>
                <a:gd name="f181" fmla="*/ f120 1 81"/>
                <a:gd name="f182" fmla="*/ f121 1 100"/>
                <a:gd name="f183" fmla="*/ f122 1 81"/>
                <a:gd name="f184" fmla="*/ f123 1 100"/>
                <a:gd name="f185" fmla="*/ f124 1 81"/>
                <a:gd name="f186" fmla="*/ f125 1 100"/>
                <a:gd name="f187" fmla="*/ f126 1 81"/>
                <a:gd name="f188" fmla="*/ f127 1 100"/>
                <a:gd name="f189" fmla="*/ f128 1 81"/>
                <a:gd name="f190" fmla="*/ f129 1 100"/>
                <a:gd name="f191" fmla="*/ f130 1 100"/>
                <a:gd name="f192" fmla="*/ f131 1 81"/>
                <a:gd name="f193" fmla="*/ f132 1 100"/>
                <a:gd name="f194" fmla="*/ f133 1 100"/>
                <a:gd name="f195" fmla="*/ f134 1 81"/>
                <a:gd name="f196" fmla="*/ f135 1 100"/>
                <a:gd name="f197" fmla="*/ f136 1 81"/>
                <a:gd name="f198" fmla="*/ f137 1 100"/>
                <a:gd name="f199" fmla="*/ f138 1 81"/>
                <a:gd name="f200" fmla="*/ f139 1 100"/>
                <a:gd name="f201" fmla="*/ f140 1 100"/>
                <a:gd name="f202" fmla="*/ f141 1 100"/>
                <a:gd name="f203" fmla="*/ f142 1 81"/>
                <a:gd name="f204" fmla="*/ f143 1 100"/>
                <a:gd name="f205" fmla="*/ f144 1 81"/>
                <a:gd name="f206" fmla="*/ f145 1 100"/>
                <a:gd name="f207" fmla="*/ f146 1 81"/>
                <a:gd name="f208" fmla="*/ f147 1 100"/>
                <a:gd name="f209" fmla="*/ f148 1 81"/>
                <a:gd name="f210" fmla="*/ f149 1 100"/>
                <a:gd name="f211" fmla="*/ f150 1 100"/>
                <a:gd name="f212" fmla="*/ f151 1 81"/>
                <a:gd name="f213" fmla="*/ f152 1 100"/>
                <a:gd name="f214" fmla="*/ f153 1 81"/>
                <a:gd name="f215" fmla="*/ f154 1 100"/>
                <a:gd name="f216" fmla="*/ 0 1 f93"/>
                <a:gd name="f217" fmla="*/ f6 1 f93"/>
                <a:gd name="f218" fmla="*/ 0 1 f94"/>
                <a:gd name="f219" fmla="*/ f7 1 f94"/>
                <a:gd name="f220" fmla="+- f155 0 f1"/>
                <a:gd name="f221" fmla="*/ f156 1 f93"/>
                <a:gd name="f222" fmla="*/ f157 1 f94"/>
                <a:gd name="f223" fmla="*/ f158 1 f93"/>
                <a:gd name="f224" fmla="*/ f159 1 f94"/>
                <a:gd name="f225" fmla="*/ f160 1 f93"/>
                <a:gd name="f226" fmla="*/ f161 1 f94"/>
                <a:gd name="f227" fmla="*/ f162 1 f93"/>
                <a:gd name="f228" fmla="*/ f163 1 f94"/>
                <a:gd name="f229" fmla="*/ f164 1 f93"/>
                <a:gd name="f230" fmla="*/ f165 1 f94"/>
                <a:gd name="f231" fmla="*/ f166 1 f93"/>
                <a:gd name="f232" fmla="*/ f167 1 f94"/>
                <a:gd name="f233" fmla="*/ f168 1 f93"/>
                <a:gd name="f234" fmla="*/ f169 1 f93"/>
                <a:gd name="f235" fmla="*/ f170 1 f94"/>
                <a:gd name="f236" fmla="*/ f171 1 f93"/>
                <a:gd name="f237" fmla="*/ f172 1 f94"/>
                <a:gd name="f238" fmla="*/ f173 1 f93"/>
                <a:gd name="f239" fmla="*/ f174 1 f94"/>
                <a:gd name="f240" fmla="*/ f175 1 f93"/>
                <a:gd name="f241" fmla="*/ f176 1 f94"/>
                <a:gd name="f242" fmla="*/ f177 1 f94"/>
                <a:gd name="f243" fmla="*/ f178 1 f94"/>
                <a:gd name="f244" fmla="*/ f179 1 f93"/>
                <a:gd name="f245" fmla="*/ f180 1 f94"/>
                <a:gd name="f246" fmla="*/ f181 1 f93"/>
                <a:gd name="f247" fmla="*/ f182 1 f94"/>
                <a:gd name="f248" fmla="*/ f183 1 f93"/>
                <a:gd name="f249" fmla="*/ f184 1 f94"/>
                <a:gd name="f250" fmla="*/ f185 1 f93"/>
                <a:gd name="f251" fmla="*/ f186 1 f94"/>
                <a:gd name="f252" fmla="*/ f187 1 f93"/>
                <a:gd name="f253" fmla="*/ f188 1 f94"/>
                <a:gd name="f254" fmla="*/ f189 1 f93"/>
                <a:gd name="f255" fmla="*/ f190 1 f94"/>
                <a:gd name="f256" fmla="*/ f191 1 f94"/>
                <a:gd name="f257" fmla="*/ f192 1 f93"/>
                <a:gd name="f258" fmla="*/ f193 1 f94"/>
                <a:gd name="f259" fmla="*/ f194 1 f94"/>
                <a:gd name="f260" fmla="*/ f195 1 f93"/>
                <a:gd name="f261" fmla="*/ f196 1 f94"/>
                <a:gd name="f262" fmla="*/ f197 1 f93"/>
                <a:gd name="f263" fmla="*/ f198 1 f94"/>
                <a:gd name="f264" fmla="*/ f199 1 f93"/>
                <a:gd name="f265" fmla="*/ f200 1 f94"/>
                <a:gd name="f266" fmla="*/ f201 1 f94"/>
                <a:gd name="f267" fmla="*/ f202 1 f94"/>
                <a:gd name="f268" fmla="*/ f203 1 f93"/>
                <a:gd name="f269" fmla="*/ f204 1 f94"/>
                <a:gd name="f270" fmla="*/ f205 1 f93"/>
                <a:gd name="f271" fmla="*/ f206 1 f94"/>
                <a:gd name="f272" fmla="*/ f207 1 f93"/>
                <a:gd name="f273" fmla="*/ f208 1 f94"/>
                <a:gd name="f274" fmla="*/ f209 1 f93"/>
                <a:gd name="f275" fmla="*/ f210 1 f94"/>
                <a:gd name="f276" fmla="*/ f211 1 f94"/>
                <a:gd name="f277" fmla="*/ f212 1 f93"/>
                <a:gd name="f278" fmla="*/ f213 1 f94"/>
                <a:gd name="f279" fmla="*/ f214 1 f93"/>
                <a:gd name="f280" fmla="*/ f215 1 f94"/>
                <a:gd name="f281" fmla="*/ f216 f88 1"/>
                <a:gd name="f282" fmla="*/ f217 f88 1"/>
                <a:gd name="f283" fmla="*/ f219 f89 1"/>
                <a:gd name="f284" fmla="*/ f218 f89 1"/>
                <a:gd name="f285" fmla="*/ f221 f88 1"/>
                <a:gd name="f286" fmla="*/ f222 f89 1"/>
                <a:gd name="f287" fmla="*/ f223 f88 1"/>
                <a:gd name="f288" fmla="*/ f224 f89 1"/>
                <a:gd name="f289" fmla="*/ f225 f88 1"/>
                <a:gd name="f290" fmla="*/ f226 f89 1"/>
                <a:gd name="f291" fmla="*/ f227 f88 1"/>
                <a:gd name="f292" fmla="*/ f228 f89 1"/>
                <a:gd name="f293" fmla="*/ f229 f88 1"/>
                <a:gd name="f294" fmla="*/ f230 f89 1"/>
                <a:gd name="f295" fmla="*/ f231 f88 1"/>
                <a:gd name="f296" fmla="*/ f232 f89 1"/>
                <a:gd name="f297" fmla="*/ f233 f88 1"/>
                <a:gd name="f298" fmla="*/ f234 f88 1"/>
                <a:gd name="f299" fmla="*/ f235 f89 1"/>
                <a:gd name="f300" fmla="*/ f236 f88 1"/>
                <a:gd name="f301" fmla="*/ f237 f89 1"/>
                <a:gd name="f302" fmla="*/ f238 f88 1"/>
                <a:gd name="f303" fmla="*/ f239 f89 1"/>
                <a:gd name="f304" fmla="*/ f240 f88 1"/>
                <a:gd name="f305" fmla="*/ f241 f89 1"/>
                <a:gd name="f306" fmla="*/ f242 f89 1"/>
                <a:gd name="f307" fmla="*/ f243 f89 1"/>
                <a:gd name="f308" fmla="*/ f244 f88 1"/>
                <a:gd name="f309" fmla="*/ f245 f89 1"/>
                <a:gd name="f310" fmla="*/ f246 f88 1"/>
                <a:gd name="f311" fmla="*/ f247 f89 1"/>
                <a:gd name="f312" fmla="*/ f248 f88 1"/>
                <a:gd name="f313" fmla="*/ f249 f89 1"/>
                <a:gd name="f314" fmla="*/ f250 f88 1"/>
                <a:gd name="f315" fmla="*/ f251 f89 1"/>
                <a:gd name="f316" fmla="*/ f252 f88 1"/>
                <a:gd name="f317" fmla="*/ f253 f89 1"/>
                <a:gd name="f318" fmla="*/ f254 f88 1"/>
                <a:gd name="f319" fmla="*/ f255 f89 1"/>
                <a:gd name="f320" fmla="*/ f256 f89 1"/>
                <a:gd name="f321" fmla="*/ f257 f88 1"/>
                <a:gd name="f322" fmla="*/ f258 f89 1"/>
                <a:gd name="f323" fmla="*/ f259 f89 1"/>
                <a:gd name="f324" fmla="*/ f260 f88 1"/>
                <a:gd name="f325" fmla="*/ f261 f89 1"/>
                <a:gd name="f326" fmla="*/ f262 f88 1"/>
                <a:gd name="f327" fmla="*/ f263 f89 1"/>
                <a:gd name="f328" fmla="*/ f264 f88 1"/>
                <a:gd name="f329" fmla="*/ f265 f89 1"/>
                <a:gd name="f330" fmla="*/ f266 f89 1"/>
                <a:gd name="f331" fmla="*/ f267 f89 1"/>
                <a:gd name="f332" fmla="*/ f268 f88 1"/>
                <a:gd name="f333" fmla="*/ f269 f89 1"/>
                <a:gd name="f334" fmla="*/ f270 f88 1"/>
                <a:gd name="f335" fmla="*/ f271 f89 1"/>
                <a:gd name="f336" fmla="*/ f272 f88 1"/>
                <a:gd name="f337" fmla="*/ f273 f89 1"/>
                <a:gd name="f338" fmla="*/ f274 f88 1"/>
                <a:gd name="f339" fmla="*/ f275 f89 1"/>
                <a:gd name="f340" fmla="*/ f276 f89 1"/>
                <a:gd name="f341" fmla="*/ f277 f88 1"/>
                <a:gd name="f342" fmla="*/ f278 f89 1"/>
                <a:gd name="f343" fmla="*/ f279 f88 1"/>
                <a:gd name="f344" fmla="*/ f280 f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5" y="f286"/>
                </a:cxn>
                <a:cxn ang="f220">
                  <a:pos x="f287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96"/>
                </a:cxn>
                <a:cxn ang="f220">
                  <a:pos x="f297" y="f290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304" y="f305"/>
                </a:cxn>
                <a:cxn ang="f220">
                  <a:pos x="f287" y="f306"/>
                </a:cxn>
                <a:cxn ang="f220">
                  <a:pos x="f287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12" y="f313"/>
                </a:cxn>
                <a:cxn ang="f220">
                  <a:pos x="f314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297" y="f319"/>
                </a:cxn>
                <a:cxn ang="f220">
                  <a:pos x="f297" y="f320"/>
                </a:cxn>
                <a:cxn ang="f220">
                  <a:pos x="f321" y="f322"/>
                </a:cxn>
                <a:cxn ang="f220">
                  <a:pos x="f31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328" y="f311"/>
                </a:cxn>
                <a:cxn ang="f220">
                  <a:pos x="f285" y="f329"/>
                </a:cxn>
                <a:cxn ang="f220">
                  <a:pos x="f285" y="f286"/>
                </a:cxn>
                <a:cxn ang="f220">
                  <a:pos x="f287" y="f330"/>
                </a:cxn>
                <a:cxn ang="f220">
                  <a:pos x="f287" y="f331"/>
                </a:cxn>
                <a:cxn ang="f220">
                  <a:pos x="f332" y="f333"/>
                </a:cxn>
                <a:cxn ang="f220">
                  <a:pos x="f334" y="f335"/>
                </a:cxn>
                <a:cxn ang="f220">
                  <a:pos x="f336" y="f337"/>
                </a:cxn>
                <a:cxn ang="f220">
                  <a:pos x="f338" y="f339"/>
                </a:cxn>
                <a:cxn ang="f220">
                  <a:pos x="f321" y="f340"/>
                </a:cxn>
                <a:cxn ang="f220">
                  <a:pos x="f341" y="f342"/>
                </a:cxn>
                <a:cxn ang="f220">
                  <a:pos x="f343" y="f344"/>
                </a:cxn>
                <a:cxn ang="f220">
                  <a:pos x="f287" y="f330"/>
                </a:cxn>
              </a:cxnLst>
              <a:rect l="f281" t="f284" r="f282" b="f283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0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8"/>
                    <a:pt x="f25" y="f26"/>
                  </a:cubicBezTo>
                  <a:cubicBezTo>
                    <a:pt x="f27" y="f7"/>
                    <a:pt x="f28" y="f7"/>
                    <a:pt x="f29" y="f7"/>
                  </a:cubicBezTo>
                  <a:cubicBezTo>
                    <a:pt x="f30" y="f7"/>
                    <a:pt x="f31" y="f23"/>
                    <a:pt x="f32" y="f15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16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9" y="f49"/>
                    <a:pt x="f48" y="f50"/>
                  </a:cubicBezTo>
                  <a:cubicBezTo>
                    <a:pt x="f24" y="f28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9" y="f55"/>
                    <a:pt x="f37" y="f56"/>
                  </a:cubicBezTo>
                  <a:cubicBezTo>
                    <a:pt x="f12" y="f57"/>
                    <a:pt x="f14" y="f58"/>
                    <a:pt x="f59" y="f60"/>
                  </a:cubicBezTo>
                  <a:cubicBezTo>
                    <a:pt x="f51" y="f61"/>
                    <a:pt x="f20" y="f31"/>
                    <a:pt x="f22" y="f31"/>
                  </a:cubicBezTo>
                  <a:cubicBezTo>
                    <a:pt x="f24" y="f62"/>
                    <a:pt x="f25" y="f62"/>
                    <a:pt x="f27" y="f62"/>
                  </a:cubicBezTo>
                  <a:cubicBezTo>
                    <a:pt x="f52" y="f62"/>
                    <a:pt x="f29" y="f31"/>
                    <a:pt x="f63" y="f61"/>
                  </a:cubicBezTo>
                  <a:cubicBezTo>
                    <a:pt x="f64" y="f60"/>
                    <a:pt x="f31" y="f58"/>
                    <a:pt x="f65" y="f57"/>
                  </a:cubicBezTo>
                  <a:lnTo>
                    <a:pt x="f32" y="f57"/>
                  </a:lnTo>
                  <a:lnTo>
                    <a:pt x="f32" y="f66"/>
                  </a:lnTo>
                  <a:cubicBezTo>
                    <a:pt x="f43" y="f33"/>
                    <a:pt x="f61" y="f38"/>
                    <a:pt x="f30" y="f67"/>
                  </a:cubicBezTo>
                  <a:cubicBezTo>
                    <a:pt x="f54" y="f5"/>
                    <a:pt x="f68" y="f5"/>
                    <a:pt x="f27" y="f5"/>
                  </a:cubicBezTo>
                  <a:cubicBezTo>
                    <a:pt x="f24" y="f5"/>
                    <a:pt x="f40" y="f5"/>
                    <a:pt x="f16" y="f38"/>
                  </a:cubicBezTo>
                  <a:cubicBezTo>
                    <a:pt x="f12" y="f33"/>
                    <a:pt x="f69" y="f39"/>
                    <a:pt x="f36" y="f70"/>
                  </a:cubicBezTo>
                  <a:cubicBezTo>
                    <a:pt x="f71" y="f65"/>
                    <a:pt x="f72" y="f73"/>
                    <a:pt x="f35" y="f60"/>
                  </a:cubicBezTo>
                  <a:cubicBezTo>
                    <a:pt x="f74" y="f30"/>
                    <a:pt x="f6" y="f75"/>
                    <a:pt x="f6" y="f76"/>
                  </a:cubicBezTo>
                  <a:lnTo>
                    <a:pt x="f6" y="f8"/>
                  </a:lnTo>
                  <a:close/>
                  <a:moveTo>
                    <a:pt x="f9" y="f71"/>
                  </a:moveTo>
                  <a:lnTo>
                    <a:pt x="f9" y="f42"/>
                  </a:lnTo>
                  <a:cubicBezTo>
                    <a:pt x="f14" y="f42"/>
                    <a:pt x="f18" y="f42"/>
                    <a:pt x="f42" y="f77"/>
                  </a:cubicBezTo>
                  <a:cubicBezTo>
                    <a:pt x="f78" y="f77"/>
                    <a:pt x="f28" y="f22"/>
                    <a:pt x="f53" y="f79"/>
                  </a:cubicBezTo>
                  <a:cubicBezTo>
                    <a:pt x="f54" y="f20"/>
                    <a:pt x="f47" y="f18"/>
                    <a:pt x="f57" y="f59"/>
                  </a:cubicBezTo>
                  <a:cubicBezTo>
                    <a:pt x="f45" y="f14"/>
                    <a:pt x="f60" y="f11"/>
                    <a:pt x="f60" y="f80"/>
                  </a:cubicBezTo>
                  <a:cubicBezTo>
                    <a:pt x="f60" y="f71"/>
                    <a:pt x="f45" y="f81"/>
                    <a:pt x="f30" y="f6"/>
                  </a:cubicBezTo>
                  <a:cubicBezTo>
                    <a:pt x="f55" y="f82"/>
                    <a:pt x="f83" y="f84"/>
                    <a:pt x="f50" y="f84"/>
                  </a:cubicBezTo>
                  <a:cubicBezTo>
                    <a:pt x="f25" y="f84"/>
                    <a:pt x="f42" y="f82"/>
                    <a:pt x="f40" y="f85"/>
                  </a:cubicBezTo>
                  <a:cubicBezTo>
                    <a:pt x="f16" y="f74"/>
                    <a:pt x="f86" y="f72"/>
                    <a:pt x="f9" y="f7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412"/>
            <p:cNvSpPr/>
            <p:nvPr/>
          </p:nvSpPr>
          <p:spPr>
            <a:xfrm>
              <a:off x="1812999" y="4074109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7"/>
                <a:gd name="f7" fmla="val 100"/>
                <a:gd name="f8" fmla="val 92"/>
                <a:gd name="f9" fmla="val 72"/>
                <a:gd name="f10" fmla="val 94"/>
                <a:gd name="f11" fmla="val 67"/>
                <a:gd name="f12" fmla="val 96"/>
                <a:gd name="f13" fmla="val 62"/>
                <a:gd name="f14" fmla="val 98"/>
                <a:gd name="f15" fmla="val 57"/>
                <a:gd name="f16" fmla="val 99"/>
                <a:gd name="f17" fmla="val 52"/>
                <a:gd name="f18" fmla="val 46"/>
                <a:gd name="f19" fmla="val 40"/>
                <a:gd name="f20" fmla="val 33"/>
                <a:gd name="f21" fmla="val 27"/>
                <a:gd name="f22" fmla="val 97"/>
                <a:gd name="f23" fmla="val 22"/>
                <a:gd name="f24" fmla="val 95"/>
                <a:gd name="f25" fmla="val 17"/>
                <a:gd name="f26" fmla="val 13"/>
                <a:gd name="f27" fmla="val 88"/>
                <a:gd name="f28" fmla="val 9"/>
                <a:gd name="f29" fmla="val 83"/>
                <a:gd name="f30" fmla="val 5"/>
                <a:gd name="f31" fmla="val 78"/>
                <a:gd name="f32" fmla="val 3"/>
                <a:gd name="f33" fmla="val 1"/>
                <a:gd name="f34" fmla="val 66"/>
                <a:gd name="f35" fmla="val 58"/>
                <a:gd name="f36" fmla="val 50"/>
                <a:gd name="f37" fmla="val 34"/>
                <a:gd name="f38" fmla="val 4"/>
                <a:gd name="f39" fmla="val 12"/>
                <a:gd name="f40" fmla="val 21"/>
                <a:gd name="f41" fmla="val 32"/>
                <a:gd name="f42" fmla="val 2"/>
                <a:gd name="f43" fmla="val 68"/>
                <a:gd name="f44" fmla="val 73"/>
                <a:gd name="f45" fmla="val 6"/>
                <a:gd name="f46" fmla="val 8"/>
                <a:gd name="f47" fmla="val 26"/>
                <a:gd name="f48" fmla="val 76"/>
                <a:gd name="f49" fmla="val 71"/>
                <a:gd name="f50" fmla="val 19"/>
                <a:gd name="f51" fmla="val 61"/>
                <a:gd name="f52" fmla="val 56"/>
                <a:gd name="f53" fmla="val 15"/>
                <a:gd name="f54" fmla="val 51"/>
                <a:gd name="f55" fmla="val 14"/>
                <a:gd name="f56" fmla="val 37"/>
                <a:gd name="f57" fmla="val 29"/>
                <a:gd name="f58" fmla="val 24"/>
                <a:gd name="f59" fmla="val 23"/>
                <a:gd name="f60" fmla="val 16"/>
                <a:gd name="f61" fmla="val 38"/>
                <a:gd name="f62" fmla="val 70"/>
                <a:gd name="f63" fmla="val 36"/>
                <a:gd name="f64" fmla="val 86"/>
                <a:gd name="f65" fmla="val 49"/>
                <a:gd name="f66" fmla="val 85"/>
                <a:gd name="f67" fmla="val 59"/>
                <a:gd name="f68" fmla="val 84"/>
                <a:gd name="f69" fmla="val 65"/>
                <a:gd name="f70" fmla="val 81"/>
                <a:gd name="f71" fmla="val 80"/>
                <a:gd name="f72" fmla="val 69"/>
                <a:gd name="f73" fmla="val 79"/>
                <a:gd name="f74" fmla="val 75"/>
                <a:gd name="f75" fmla="val 74"/>
                <a:gd name="f76" fmla="+- 0 0 -90"/>
                <a:gd name="f77" fmla="*/ f3 1 77"/>
                <a:gd name="f78" fmla="*/ f4 1 100"/>
                <a:gd name="f79" fmla="+- f7 0 f5"/>
                <a:gd name="f80" fmla="+- f6 0 f5"/>
                <a:gd name="f81" fmla="*/ f76 f0 1"/>
                <a:gd name="f82" fmla="*/ f80 1 77"/>
                <a:gd name="f83" fmla="*/ f79 1 100"/>
                <a:gd name="f84" fmla="*/ 77 f80 1"/>
                <a:gd name="f85" fmla="*/ 92 f79 1"/>
                <a:gd name="f86" fmla="*/ 62 f80 1"/>
                <a:gd name="f87" fmla="*/ 98 f79 1"/>
                <a:gd name="f88" fmla="*/ 46 f80 1"/>
                <a:gd name="f89" fmla="*/ 100 f79 1"/>
                <a:gd name="f90" fmla="*/ 27 f80 1"/>
                <a:gd name="f91" fmla="*/ 97 f79 1"/>
                <a:gd name="f92" fmla="*/ 13 f80 1"/>
                <a:gd name="f93" fmla="*/ 88 f79 1"/>
                <a:gd name="f94" fmla="*/ 3 f80 1"/>
                <a:gd name="f95" fmla="*/ 72 f79 1"/>
                <a:gd name="f96" fmla="*/ 0 f80 1"/>
                <a:gd name="f97" fmla="*/ 50 f79 1"/>
                <a:gd name="f98" fmla="*/ 12 f80 1"/>
                <a:gd name="f99" fmla="*/ 13 f79 1"/>
                <a:gd name="f100" fmla="*/ 0 f79 1"/>
                <a:gd name="f101" fmla="*/ 2 f79 1"/>
                <a:gd name="f102" fmla="*/ 8 f79 1"/>
                <a:gd name="f103" fmla="*/ 26 f79 1"/>
                <a:gd name="f104" fmla="*/ 76 f80 1"/>
                <a:gd name="f105" fmla="*/ 61 f80 1"/>
                <a:gd name="f106" fmla="*/ 17 f79 1"/>
                <a:gd name="f107" fmla="*/ 14 f79 1"/>
                <a:gd name="f108" fmla="*/ 24 f80 1"/>
                <a:gd name="f109" fmla="*/ 23 f79 1"/>
                <a:gd name="f110" fmla="*/ 16 f80 1"/>
                <a:gd name="f111" fmla="*/ 77 f79 1"/>
                <a:gd name="f112" fmla="*/ 86 f79 1"/>
                <a:gd name="f113" fmla="*/ 56 f80 1"/>
                <a:gd name="f114" fmla="*/ 85 f79 1"/>
                <a:gd name="f115" fmla="*/ 65 f80 1"/>
                <a:gd name="f116" fmla="*/ 81 f79 1"/>
                <a:gd name="f117" fmla="*/ 71 f80 1"/>
                <a:gd name="f118" fmla="*/ 78 f79 1"/>
                <a:gd name="f119" fmla="*/ 74 f79 1"/>
                <a:gd name="f120" fmla="*/ f81 1 f2"/>
                <a:gd name="f121" fmla="*/ f84 1 77"/>
                <a:gd name="f122" fmla="*/ f85 1 100"/>
                <a:gd name="f123" fmla="*/ f86 1 77"/>
                <a:gd name="f124" fmla="*/ f87 1 100"/>
                <a:gd name="f125" fmla="*/ f88 1 77"/>
                <a:gd name="f126" fmla="*/ f89 1 100"/>
                <a:gd name="f127" fmla="*/ f90 1 77"/>
                <a:gd name="f128" fmla="*/ f91 1 100"/>
                <a:gd name="f129" fmla="*/ f92 1 77"/>
                <a:gd name="f130" fmla="*/ f93 1 100"/>
                <a:gd name="f131" fmla="*/ f94 1 77"/>
                <a:gd name="f132" fmla="*/ f95 1 100"/>
                <a:gd name="f133" fmla="*/ f96 1 77"/>
                <a:gd name="f134" fmla="*/ f97 1 100"/>
                <a:gd name="f135" fmla="*/ f98 1 77"/>
                <a:gd name="f136" fmla="*/ f99 1 100"/>
                <a:gd name="f137" fmla="*/ f100 1 100"/>
                <a:gd name="f138" fmla="*/ f101 1 100"/>
                <a:gd name="f139" fmla="*/ f102 1 100"/>
                <a:gd name="f140" fmla="*/ f103 1 100"/>
                <a:gd name="f141" fmla="*/ f104 1 77"/>
                <a:gd name="f142" fmla="*/ f105 1 77"/>
                <a:gd name="f143" fmla="*/ f106 1 100"/>
                <a:gd name="f144" fmla="*/ f107 1 100"/>
                <a:gd name="f145" fmla="*/ f108 1 77"/>
                <a:gd name="f146" fmla="*/ f109 1 100"/>
                <a:gd name="f147" fmla="*/ f110 1 77"/>
                <a:gd name="f148" fmla="*/ f111 1 100"/>
                <a:gd name="f149" fmla="*/ f112 1 100"/>
                <a:gd name="f150" fmla="*/ f113 1 77"/>
                <a:gd name="f151" fmla="*/ f114 1 100"/>
                <a:gd name="f152" fmla="*/ f115 1 77"/>
                <a:gd name="f153" fmla="*/ f116 1 100"/>
                <a:gd name="f154" fmla="*/ f117 1 77"/>
                <a:gd name="f155" fmla="*/ f118 1 100"/>
                <a:gd name="f156" fmla="*/ f119 1 100"/>
                <a:gd name="f157" fmla="*/ 0 1 f82"/>
                <a:gd name="f158" fmla="*/ f6 1 f82"/>
                <a:gd name="f159" fmla="*/ 0 1 f83"/>
                <a:gd name="f160" fmla="*/ f7 1 f83"/>
                <a:gd name="f161" fmla="+- f120 0 f1"/>
                <a:gd name="f162" fmla="*/ f121 1 f82"/>
                <a:gd name="f163" fmla="*/ f122 1 f83"/>
                <a:gd name="f164" fmla="*/ f123 1 f82"/>
                <a:gd name="f165" fmla="*/ f124 1 f83"/>
                <a:gd name="f166" fmla="*/ f125 1 f82"/>
                <a:gd name="f167" fmla="*/ f126 1 f83"/>
                <a:gd name="f168" fmla="*/ f127 1 f82"/>
                <a:gd name="f169" fmla="*/ f128 1 f83"/>
                <a:gd name="f170" fmla="*/ f129 1 f82"/>
                <a:gd name="f171" fmla="*/ f130 1 f83"/>
                <a:gd name="f172" fmla="*/ f131 1 f82"/>
                <a:gd name="f173" fmla="*/ f132 1 f83"/>
                <a:gd name="f174" fmla="*/ f133 1 f82"/>
                <a:gd name="f175" fmla="*/ f134 1 f83"/>
                <a:gd name="f176" fmla="*/ f135 1 f82"/>
                <a:gd name="f177" fmla="*/ f136 1 f83"/>
                <a:gd name="f178" fmla="*/ f137 1 f83"/>
                <a:gd name="f179" fmla="*/ f138 1 f83"/>
                <a:gd name="f180" fmla="*/ f139 1 f83"/>
                <a:gd name="f181" fmla="*/ f140 1 f83"/>
                <a:gd name="f182" fmla="*/ f141 1 f82"/>
                <a:gd name="f183" fmla="*/ f142 1 f82"/>
                <a:gd name="f184" fmla="*/ f143 1 f83"/>
                <a:gd name="f185" fmla="*/ f144 1 f83"/>
                <a:gd name="f186" fmla="*/ f145 1 f82"/>
                <a:gd name="f187" fmla="*/ f146 1 f83"/>
                <a:gd name="f188" fmla="*/ f147 1 f82"/>
                <a:gd name="f189" fmla="*/ f148 1 f83"/>
                <a:gd name="f190" fmla="*/ f149 1 f83"/>
                <a:gd name="f191" fmla="*/ f150 1 f82"/>
                <a:gd name="f192" fmla="*/ f151 1 f83"/>
                <a:gd name="f193" fmla="*/ f152 1 f82"/>
                <a:gd name="f194" fmla="*/ f153 1 f83"/>
                <a:gd name="f195" fmla="*/ f154 1 f82"/>
                <a:gd name="f196" fmla="*/ f155 1 f83"/>
                <a:gd name="f197" fmla="*/ f156 1 f83"/>
                <a:gd name="f198" fmla="*/ f157 f77 1"/>
                <a:gd name="f199" fmla="*/ f158 f77 1"/>
                <a:gd name="f200" fmla="*/ f160 f78 1"/>
                <a:gd name="f201" fmla="*/ f159 f78 1"/>
                <a:gd name="f202" fmla="*/ f162 f77 1"/>
                <a:gd name="f203" fmla="*/ f163 f78 1"/>
                <a:gd name="f204" fmla="*/ f164 f77 1"/>
                <a:gd name="f205" fmla="*/ f165 f78 1"/>
                <a:gd name="f206" fmla="*/ f166 f77 1"/>
                <a:gd name="f207" fmla="*/ f167 f78 1"/>
                <a:gd name="f208" fmla="*/ f168 f77 1"/>
                <a:gd name="f209" fmla="*/ f169 f78 1"/>
                <a:gd name="f210" fmla="*/ f170 f77 1"/>
                <a:gd name="f211" fmla="*/ f171 f78 1"/>
                <a:gd name="f212" fmla="*/ f172 f77 1"/>
                <a:gd name="f213" fmla="*/ f173 f78 1"/>
                <a:gd name="f214" fmla="*/ f174 f77 1"/>
                <a:gd name="f215" fmla="*/ f175 f78 1"/>
                <a:gd name="f216" fmla="*/ f176 f77 1"/>
                <a:gd name="f217" fmla="*/ f177 f78 1"/>
                <a:gd name="f218" fmla="*/ f178 f78 1"/>
                <a:gd name="f219" fmla="*/ f179 f78 1"/>
                <a:gd name="f220" fmla="*/ f180 f78 1"/>
                <a:gd name="f221" fmla="*/ f181 f78 1"/>
                <a:gd name="f222" fmla="*/ f182 f77 1"/>
                <a:gd name="f223" fmla="*/ f183 f77 1"/>
                <a:gd name="f224" fmla="*/ f184 f78 1"/>
                <a:gd name="f225" fmla="*/ f185 f78 1"/>
                <a:gd name="f226" fmla="*/ f186 f77 1"/>
                <a:gd name="f227" fmla="*/ f187 f78 1"/>
                <a:gd name="f228" fmla="*/ f188 f77 1"/>
                <a:gd name="f229" fmla="*/ f189 f78 1"/>
                <a:gd name="f230" fmla="*/ f190 f78 1"/>
                <a:gd name="f231" fmla="*/ f191 f77 1"/>
                <a:gd name="f232" fmla="*/ f192 f78 1"/>
                <a:gd name="f233" fmla="*/ f193 f77 1"/>
                <a:gd name="f234" fmla="*/ f194 f78 1"/>
                <a:gd name="f235" fmla="*/ f195 f77 1"/>
                <a:gd name="f236" fmla="*/ f196 f78 1"/>
                <a:gd name="f237" fmla="*/ f197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2" y="f203"/>
                </a:cxn>
                <a:cxn ang="f161">
                  <a:pos x="f204" y="f205"/>
                </a:cxn>
                <a:cxn ang="f161">
                  <a:pos x="f206" y="f207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06" y="f218"/>
                </a:cxn>
                <a:cxn ang="f161">
                  <a:pos x="f204" y="f219"/>
                </a:cxn>
                <a:cxn ang="f161">
                  <a:pos x="f202" y="f220"/>
                </a:cxn>
                <a:cxn ang="f161">
                  <a:pos x="f202" y="f221"/>
                </a:cxn>
                <a:cxn ang="f161">
                  <a:pos x="f222" y="f221"/>
                </a:cxn>
                <a:cxn ang="f161">
                  <a:pos x="f223" y="f224"/>
                </a:cxn>
                <a:cxn ang="f161">
                  <a:pos x="f206" y="f225"/>
                </a:cxn>
                <a:cxn ang="f161">
                  <a:pos x="f226" y="f227"/>
                </a:cxn>
                <a:cxn ang="f161">
                  <a:pos x="f228" y="f215"/>
                </a:cxn>
                <a:cxn ang="f161">
                  <a:pos x="f226" y="f229"/>
                </a:cxn>
                <a:cxn ang="f161">
                  <a:pos x="f206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22" y="f237"/>
                </a:cxn>
                <a:cxn ang="f161">
                  <a:pos x="f202" y="f237"/>
                </a:cxn>
                <a:cxn ang="f161">
                  <a:pos x="f202" y="f203"/>
                </a:cxn>
              </a:cxnLst>
              <a:rect l="f198" t="f201" r="f199" b="f200"/>
              <a:pathLst>
                <a:path w="77" h="100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29"/>
                    <a:pt x="f30" y="f31"/>
                    <a:pt x="f32" y="f9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23"/>
                    <a:pt x="f39" y="f26"/>
                  </a:cubicBezTo>
                  <a:cubicBezTo>
                    <a:pt x="f40" y="f38"/>
                    <a:pt x="f41" y="f5"/>
                    <a:pt x="f18" y="f5"/>
                  </a:cubicBezTo>
                  <a:cubicBezTo>
                    <a:pt x="f17" y="f5"/>
                    <a:pt x="f15" y="f33"/>
                    <a:pt x="f13" y="f42"/>
                  </a:cubicBezTo>
                  <a:cubicBezTo>
                    <a:pt x="f43" y="f38"/>
                    <a:pt x="f44" y="f45"/>
                    <a:pt x="f6" y="f46"/>
                  </a:cubicBezTo>
                  <a:lnTo>
                    <a:pt x="f6" y="f47"/>
                  </a:lnTo>
                  <a:lnTo>
                    <a:pt x="f48" y="f47"/>
                  </a:lnTo>
                  <a:cubicBezTo>
                    <a:pt x="f49" y="f23"/>
                    <a:pt x="f34" y="f50"/>
                    <a:pt x="f51" y="f25"/>
                  </a:cubicBezTo>
                  <a:cubicBezTo>
                    <a:pt x="f52" y="f53"/>
                    <a:pt x="f54" y="f55"/>
                    <a:pt x="f18" y="f55"/>
                  </a:cubicBezTo>
                  <a:cubicBezTo>
                    <a:pt x="f56" y="f55"/>
                    <a:pt x="f57" y="f25"/>
                    <a:pt x="f58" y="f59"/>
                  </a:cubicBezTo>
                  <a:cubicBezTo>
                    <a:pt x="f50" y="f57"/>
                    <a:pt x="f60" y="f61"/>
                    <a:pt x="f60" y="f36"/>
                  </a:cubicBezTo>
                  <a:cubicBezTo>
                    <a:pt x="f60" y="f13"/>
                    <a:pt x="f50" y="f62"/>
                    <a:pt x="f58" y="f6"/>
                  </a:cubicBezTo>
                  <a:cubicBezTo>
                    <a:pt x="f57" y="f29"/>
                    <a:pt x="f63" y="f64"/>
                    <a:pt x="f18" y="f64"/>
                  </a:cubicBezTo>
                  <a:cubicBezTo>
                    <a:pt x="f65" y="f64"/>
                    <a:pt x="f17" y="f66"/>
                    <a:pt x="f52" y="f66"/>
                  </a:cubicBezTo>
                  <a:cubicBezTo>
                    <a:pt x="f67" y="f68"/>
                    <a:pt x="f13" y="f29"/>
                    <a:pt x="f69" y="f70"/>
                  </a:cubicBezTo>
                  <a:cubicBezTo>
                    <a:pt x="f11" y="f71"/>
                    <a:pt x="f72" y="f73"/>
                    <a:pt x="f49" y="f31"/>
                  </a:cubicBezTo>
                  <a:cubicBezTo>
                    <a:pt x="f44" y="f48"/>
                    <a:pt x="f74" y="f74"/>
                    <a:pt x="f48" y="f75"/>
                  </a:cubicBezTo>
                  <a:lnTo>
                    <a:pt x="f6" y="f7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413"/>
            <p:cNvSpPr/>
            <p:nvPr/>
          </p:nvSpPr>
          <p:spPr>
            <a:xfrm>
              <a:off x="1943648" y="4029193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133"/>
                <a:gd name="f8" fmla="val 63"/>
                <a:gd name="f9" fmla="val 78"/>
                <a:gd name="f10" fmla="val 74"/>
                <a:gd name="f11" fmla="val 70"/>
                <a:gd name="f12" fmla="val 66"/>
                <a:gd name="f13" fmla="val 62"/>
                <a:gd name="f14" fmla="val 61"/>
                <a:gd name="f15" fmla="val 59"/>
                <a:gd name="f16" fmla="val 60"/>
                <a:gd name="f17" fmla="val 57"/>
                <a:gd name="f18" fmla="val 58"/>
                <a:gd name="f19" fmla="val 55"/>
                <a:gd name="f20" fmla="val 56"/>
                <a:gd name="f21" fmla="val 53"/>
                <a:gd name="f22" fmla="val 54"/>
                <a:gd name="f23" fmla="val 52"/>
                <a:gd name="f24" fmla="val 51"/>
                <a:gd name="f25" fmla="val 50"/>
                <a:gd name="f26" fmla="val 48"/>
                <a:gd name="f27" fmla="val 43"/>
                <a:gd name="f28" fmla="val 39"/>
                <a:gd name="f29" fmla="val 34"/>
                <a:gd name="f30" fmla="val 30"/>
                <a:gd name="f31" fmla="val 25"/>
                <a:gd name="f32" fmla="val 20"/>
                <a:gd name="f33" fmla="val 16"/>
                <a:gd name="f34" fmla="val 21"/>
                <a:gd name="f35" fmla="val 44"/>
                <a:gd name="f36" fmla="val 26"/>
                <a:gd name="f37" fmla="val 40"/>
                <a:gd name="f38" fmla="val 31"/>
                <a:gd name="f39" fmla="val 38"/>
                <a:gd name="f40" fmla="val 37"/>
                <a:gd name="f41" fmla="val 36"/>
                <a:gd name="f42" fmla="val 42"/>
                <a:gd name="f43" fmla="val 35"/>
                <a:gd name="f44" fmla="val 71"/>
                <a:gd name="f45" fmla="val 77"/>
                <a:gd name="f46" fmla="+- 0 0 -90"/>
                <a:gd name="f47" fmla="*/ f3 1 79"/>
                <a:gd name="f48" fmla="*/ f4 1 133"/>
                <a:gd name="f49" fmla="+- f7 0 f5"/>
                <a:gd name="f50" fmla="+- f6 0 f5"/>
                <a:gd name="f51" fmla="*/ f46 f0 1"/>
                <a:gd name="f52" fmla="*/ f50 1 79"/>
                <a:gd name="f53" fmla="*/ f49 1 133"/>
                <a:gd name="f54" fmla="*/ 79 f50 1"/>
                <a:gd name="f55" fmla="*/ 133 f49 1"/>
                <a:gd name="f56" fmla="*/ 63 f50 1"/>
                <a:gd name="f57" fmla="*/ 78 f49 1"/>
                <a:gd name="f58" fmla="*/ 66 f49 1"/>
                <a:gd name="f59" fmla="*/ 60 f50 1"/>
                <a:gd name="f60" fmla="*/ 57 f49 1"/>
                <a:gd name="f61" fmla="*/ 54 f50 1"/>
                <a:gd name="f62" fmla="*/ 52 f49 1"/>
                <a:gd name="f63" fmla="*/ 43 f50 1"/>
                <a:gd name="f64" fmla="*/ 50 f49 1"/>
                <a:gd name="f65" fmla="*/ 30 f50 1"/>
                <a:gd name="f66" fmla="*/ 53 f49 1"/>
                <a:gd name="f67" fmla="*/ 16 f50 1"/>
                <a:gd name="f68" fmla="*/ 61 f49 1"/>
                <a:gd name="f69" fmla="*/ 0 f50 1"/>
                <a:gd name="f70" fmla="*/ 0 f49 1"/>
                <a:gd name="f71" fmla="*/ 48 f49 1"/>
                <a:gd name="f72" fmla="*/ 31 f50 1"/>
                <a:gd name="f73" fmla="*/ 38 f49 1"/>
                <a:gd name="f74" fmla="*/ 48 f50 1"/>
                <a:gd name="f75" fmla="*/ 35 f49 1"/>
                <a:gd name="f76" fmla="*/ 71 f50 1"/>
                <a:gd name="f77" fmla="*/ 44 f49 1"/>
                <a:gd name="f78" fmla="*/ 71 f49 1"/>
                <a:gd name="f79" fmla="*/ f51 1 f2"/>
                <a:gd name="f80" fmla="*/ f54 1 79"/>
                <a:gd name="f81" fmla="*/ f55 1 133"/>
                <a:gd name="f82" fmla="*/ f56 1 79"/>
                <a:gd name="f83" fmla="*/ f57 1 133"/>
                <a:gd name="f84" fmla="*/ f58 1 133"/>
                <a:gd name="f85" fmla="*/ f59 1 79"/>
                <a:gd name="f86" fmla="*/ f60 1 133"/>
                <a:gd name="f87" fmla="*/ f61 1 79"/>
                <a:gd name="f88" fmla="*/ f62 1 133"/>
                <a:gd name="f89" fmla="*/ f63 1 79"/>
                <a:gd name="f90" fmla="*/ f64 1 133"/>
                <a:gd name="f91" fmla="*/ f65 1 79"/>
                <a:gd name="f92" fmla="*/ f66 1 133"/>
                <a:gd name="f93" fmla="*/ f67 1 79"/>
                <a:gd name="f94" fmla="*/ f68 1 133"/>
                <a:gd name="f95" fmla="*/ f69 1 79"/>
                <a:gd name="f96" fmla="*/ f70 1 133"/>
                <a:gd name="f97" fmla="*/ f71 1 133"/>
                <a:gd name="f98" fmla="*/ f72 1 79"/>
                <a:gd name="f99" fmla="*/ f73 1 133"/>
                <a:gd name="f100" fmla="*/ f74 1 79"/>
                <a:gd name="f101" fmla="*/ f75 1 133"/>
                <a:gd name="f102" fmla="*/ f76 1 79"/>
                <a:gd name="f103" fmla="*/ f77 1 133"/>
                <a:gd name="f104" fmla="*/ f78 1 133"/>
                <a:gd name="f105" fmla="*/ 0 1 f52"/>
                <a:gd name="f106" fmla="*/ f6 1 f52"/>
                <a:gd name="f107" fmla="*/ 0 1 f53"/>
                <a:gd name="f108" fmla="*/ f7 1 f53"/>
                <a:gd name="f109" fmla="+- f79 0 f1"/>
                <a:gd name="f110" fmla="*/ f80 1 f52"/>
                <a:gd name="f111" fmla="*/ f81 1 f53"/>
                <a:gd name="f112" fmla="*/ f82 1 f52"/>
                <a:gd name="f113" fmla="*/ f83 1 f53"/>
                <a:gd name="f114" fmla="*/ f84 1 f53"/>
                <a:gd name="f115" fmla="*/ f85 1 f52"/>
                <a:gd name="f116" fmla="*/ f86 1 f53"/>
                <a:gd name="f117" fmla="*/ f87 1 f52"/>
                <a:gd name="f118" fmla="*/ f88 1 f53"/>
                <a:gd name="f119" fmla="*/ f89 1 f52"/>
                <a:gd name="f120" fmla="*/ f90 1 f53"/>
                <a:gd name="f121" fmla="*/ f91 1 f52"/>
                <a:gd name="f122" fmla="*/ f92 1 f53"/>
                <a:gd name="f123" fmla="*/ f93 1 f52"/>
                <a:gd name="f124" fmla="*/ f94 1 f53"/>
                <a:gd name="f125" fmla="*/ f95 1 f52"/>
                <a:gd name="f126" fmla="*/ f96 1 f53"/>
                <a:gd name="f127" fmla="*/ f97 1 f53"/>
                <a:gd name="f128" fmla="*/ f98 1 f52"/>
                <a:gd name="f129" fmla="*/ f99 1 f53"/>
                <a:gd name="f130" fmla="*/ f100 1 f52"/>
                <a:gd name="f131" fmla="*/ f101 1 f53"/>
                <a:gd name="f132" fmla="*/ f102 1 f52"/>
                <a:gd name="f133" fmla="*/ f103 1 f53"/>
                <a:gd name="f134" fmla="*/ f104 1 f53"/>
                <a:gd name="f135" fmla="*/ f105 f47 1"/>
                <a:gd name="f136" fmla="*/ f106 f47 1"/>
                <a:gd name="f137" fmla="*/ f108 f48 1"/>
                <a:gd name="f138" fmla="*/ f107 f48 1"/>
                <a:gd name="f139" fmla="*/ f110 f47 1"/>
                <a:gd name="f140" fmla="*/ f111 f48 1"/>
                <a:gd name="f141" fmla="*/ f112 f47 1"/>
                <a:gd name="f142" fmla="*/ f113 f48 1"/>
                <a:gd name="f143" fmla="*/ f114 f48 1"/>
                <a:gd name="f144" fmla="*/ f115 f47 1"/>
                <a:gd name="f145" fmla="*/ f116 f48 1"/>
                <a:gd name="f146" fmla="*/ f117 f47 1"/>
                <a:gd name="f147" fmla="*/ f118 f48 1"/>
                <a:gd name="f148" fmla="*/ f119 f47 1"/>
                <a:gd name="f149" fmla="*/ f120 f48 1"/>
                <a:gd name="f150" fmla="*/ f121 f47 1"/>
                <a:gd name="f151" fmla="*/ f122 f48 1"/>
                <a:gd name="f152" fmla="*/ f123 f47 1"/>
                <a:gd name="f153" fmla="*/ f124 f48 1"/>
                <a:gd name="f154" fmla="*/ f125 f47 1"/>
                <a:gd name="f155" fmla="*/ f126 f48 1"/>
                <a:gd name="f156" fmla="*/ f127 f48 1"/>
                <a:gd name="f157" fmla="*/ f128 f47 1"/>
                <a:gd name="f158" fmla="*/ f129 f48 1"/>
                <a:gd name="f159" fmla="*/ f130 f47 1"/>
                <a:gd name="f160" fmla="*/ f131 f48 1"/>
                <a:gd name="f161" fmla="*/ f132 f47 1"/>
                <a:gd name="f162" fmla="*/ f133 f48 1"/>
                <a:gd name="f163" fmla="*/ f134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9" y="f140"/>
                </a:cxn>
                <a:cxn ang="f109">
                  <a:pos x="f141" y="f140"/>
                </a:cxn>
                <a:cxn ang="f109">
                  <a:pos x="f141" y="f142"/>
                </a:cxn>
                <a:cxn ang="f109">
                  <a:pos x="f141" y="f143"/>
                </a:cxn>
                <a:cxn ang="f109">
                  <a:pos x="f144" y="f145"/>
                </a:cxn>
                <a:cxn ang="f109">
                  <a:pos x="f146" y="f147"/>
                </a:cxn>
                <a:cxn ang="f109">
                  <a:pos x="f148" y="f149"/>
                </a:cxn>
                <a:cxn ang="f109">
                  <a:pos x="f150" y="f151"/>
                </a:cxn>
                <a:cxn ang="f109">
                  <a:pos x="f152" y="f153"/>
                </a:cxn>
                <a:cxn ang="f109">
                  <a:pos x="f152" y="f140"/>
                </a:cxn>
                <a:cxn ang="f109">
                  <a:pos x="f154" y="f140"/>
                </a:cxn>
                <a:cxn ang="f109">
                  <a:pos x="f154" y="f155"/>
                </a:cxn>
                <a:cxn ang="f109">
                  <a:pos x="f152" y="f155"/>
                </a:cxn>
                <a:cxn ang="f109">
                  <a:pos x="f152" y="f156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61" y="f162"/>
                </a:cxn>
                <a:cxn ang="f109">
                  <a:pos x="f139" y="f163"/>
                </a:cxn>
                <a:cxn ang="f109">
                  <a:pos x="f139" y="f140"/>
                </a:cxn>
              </a:cxnLst>
              <a:rect l="f135" t="f138" r="f136" b="f137"/>
              <a:pathLst>
                <a:path w="79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5"/>
                    <a:pt x="f27" y="f25"/>
                  </a:cubicBezTo>
                  <a:cubicBezTo>
                    <a:pt x="f28" y="f25"/>
                    <a:pt x="f29" y="f24"/>
                    <a:pt x="f30" y="f21"/>
                  </a:cubicBezTo>
                  <a:cubicBezTo>
                    <a:pt x="f31" y="f19"/>
                    <a:pt x="f32" y="f18"/>
                    <a:pt x="f33" y="f14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6"/>
                  </a:ln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26" y="f43"/>
                  </a:cubicBezTo>
                  <a:cubicBezTo>
                    <a:pt x="f18" y="f43"/>
                    <a:pt x="f12" y="f39"/>
                    <a:pt x="f44" y="f35"/>
                  </a:cubicBezTo>
                  <a:cubicBezTo>
                    <a:pt x="f45" y="f25"/>
                    <a:pt x="f6" y="f15"/>
                    <a:pt x="f6" y="f44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414"/>
            <p:cNvSpPr/>
            <p:nvPr/>
          </p:nvSpPr>
          <p:spPr>
            <a:xfrm>
              <a:off x="2078394" y="4041437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3"/>
                <a:gd name="f16" fmla="val 41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99"/>
                <a:gd name="f32" fmla="val 28"/>
                <a:gd name="f33" fmla="val 101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45"/>
                <a:gd name="f45" fmla="val 53"/>
                <a:gd name="f46" fmla="val 56"/>
                <a:gd name="f47" fmla="val 58"/>
                <a:gd name="f48" fmla="val 59"/>
                <a:gd name="f49" fmla="val 107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8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0 f53 1"/>
                <a:gd name="f81" fmla="*/ 53 f54 1"/>
                <a:gd name="f82" fmla="*/ 59 f54 1"/>
                <a:gd name="f83" fmla="*/ 107 f53 1"/>
                <a:gd name="f84" fmla="*/ f55 1 f2"/>
                <a:gd name="f85" fmla="*/ f58 1 60"/>
                <a:gd name="f86" fmla="*/ f59 1 125"/>
                <a:gd name="f87" fmla="*/ f60 1 60"/>
                <a:gd name="f88" fmla="*/ f61 1 125"/>
                <a:gd name="f89" fmla="*/ f62 1 60"/>
                <a:gd name="f90" fmla="*/ f63 1 125"/>
                <a:gd name="f91" fmla="*/ f64 1 60"/>
                <a:gd name="f92" fmla="*/ f65 1 125"/>
                <a:gd name="f93" fmla="*/ f66 1 60"/>
                <a:gd name="f94" fmla="*/ f67 1 125"/>
                <a:gd name="f95" fmla="*/ f68 1 125"/>
                <a:gd name="f96" fmla="*/ f69 1 60"/>
                <a:gd name="f97" fmla="*/ f70 1 125"/>
                <a:gd name="f98" fmla="*/ f71 1 125"/>
                <a:gd name="f99" fmla="*/ f72 1 60"/>
                <a:gd name="f100" fmla="*/ f73 1 125"/>
                <a:gd name="f101" fmla="*/ f74 1 125"/>
                <a:gd name="f102" fmla="*/ f75 1 60"/>
                <a:gd name="f103" fmla="*/ f76 1 125"/>
                <a:gd name="f104" fmla="*/ f77 1 60"/>
                <a:gd name="f105" fmla="*/ f78 1 125"/>
                <a:gd name="f106" fmla="*/ f79 1 60"/>
                <a:gd name="f107" fmla="*/ f80 1 125"/>
                <a:gd name="f108" fmla="*/ f81 1 60"/>
                <a:gd name="f109" fmla="*/ f82 1 60"/>
                <a:gd name="f110" fmla="*/ f83 1 125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7"/>
                <a:gd name="f127" fmla="*/ f96 1 f56"/>
                <a:gd name="f128" fmla="*/ f97 1 f57"/>
                <a:gd name="f129" fmla="*/ f98 1 f57"/>
                <a:gd name="f130" fmla="*/ f99 1 f56"/>
                <a:gd name="f131" fmla="*/ f100 1 f57"/>
                <a:gd name="f132" fmla="*/ f101 1 f57"/>
                <a:gd name="f133" fmla="*/ f102 1 f56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6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2 1"/>
                <a:gd name="f157" fmla="*/ f127 f51 1"/>
                <a:gd name="f158" fmla="*/ f128 f52 1"/>
                <a:gd name="f159" fmla="*/ f129 f52 1"/>
                <a:gd name="f160" fmla="*/ f130 f51 1"/>
                <a:gd name="f161" fmla="*/ f131 f52 1"/>
                <a:gd name="f162" fmla="*/ f132 f52 1"/>
                <a:gd name="f163" fmla="*/ f133 f51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1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4" y="f156"/>
                </a:cxn>
                <a:cxn ang="f115">
                  <a:pos x="f157" y="f156"/>
                </a:cxn>
                <a:cxn ang="f115">
                  <a:pos x="f157" y="f158"/>
                </a:cxn>
                <a:cxn ang="f115">
                  <a:pos x="f154" y="f158"/>
                </a:cxn>
                <a:cxn ang="f115">
                  <a:pos x="f154" y="f159"/>
                </a:cxn>
                <a:cxn ang="f115">
                  <a:pos x="f160" y="f159"/>
                </a:cxn>
                <a:cxn ang="f115">
                  <a:pos x="f160" y="f158"/>
                </a:cxn>
                <a:cxn ang="f115">
                  <a:pos x="f146" y="f158"/>
                </a:cxn>
                <a:cxn ang="f115">
                  <a:pos x="f146" y="f156"/>
                </a:cxn>
                <a:cxn ang="f115">
                  <a:pos x="f160" y="f156"/>
                </a:cxn>
                <a:cxn ang="f115">
                  <a:pos x="f160" y="f161"/>
                </a:cxn>
                <a:cxn ang="f115">
                  <a:pos x="f160" y="f162"/>
                </a:cxn>
                <a:cxn ang="f115">
                  <a:pos x="f163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66"/>
                </a:cxn>
                <a:cxn ang="f115">
                  <a:pos x="f170" y="f171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26" y="f31"/>
                    <a:pt x="f32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2"/>
                    <a:pt x="f44" y="f42"/>
                  </a:cubicBezTo>
                  <a:cubicBezTo>
                    <a:pt x="f14" y="f42"/>
                    <a:pt x="f12" y="f42"/>
                    <a:pt x="f45" y="f40"/>
                  </a:cubicBezTo>
                  <a:cubicBezTo>
                    <a:pt x="f46" y="f40"/>
                    <a:pt x="f47" y="f38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415"/>
            <p:cNvSpPr/>
            <p:nvPr/>
          </p:nvSpPr>
          <p:spPr>
            <a:xfrm>
              <a:off x="2184547" y="4078187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4"/>
                <a:gd name="f10" fmla="val 85"/>
                <a:gd name="f11" fmla="val 58"/>
                <a:gd name="f12" fmla="val 89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3"/>
                <a:gd name="f25" fmla="val 83"/>
                <a:gd name="f26" fmla="val 74"/>
                <a:gd name="f27" fmla="val 62"/>
                <a:gd name="f28" fmla="val 16"/>
                <a:gd name="f29" fmla="val 55"/>
                <a:gd name="f30" fmla="val 59"/>
                <a:gd name="f31" fmla="val 17"/>
                <a:gd name="f32" fmla="val 67"/>
                <a:gd name="f33" fmla="val 70"/>
                <a:gd name="f34" fmla="val 18"/>
                <a:gd name="f35" fmla="val 73"/>
                <a:gd name="f36" fmla="val 19"/>
                <a:gd name="f37" fmla="val 76"/>
                <a:gd name="f38" fmla="val 21"/>
                <a:gd name="f39" fmla="val 78"/>
                <a:gd name="f40" fmla="val 23"/>
                <a:gd name="f41" fmla="val 25"/>
                <a:gd name="f42" fmla="val 81"/>
                <a:gd name="f43" fmla="val 28"/>
                <a:gd name="f44" fmla="val 82"/>
                <a:gd name="f45" fmla="val 31"/>
                <a:gd name="f46" fmla="val 36"/>
                <a:gd name="f47" fmla="val 40"/>
                <a:gd name="f48" fmla="val 45"/>
                <a:gd name="f49" fmla="val 50"/>
                <a:gd name="f50" fmla="val 75"/>
                <a:gd name="f51" fmla="val 72"/>
                <a:gd name="f52" fmla="+- 0 0 -90"/>
                <a:gd name="f53" fmla="*/ f3 1 80"/>
                <a:gd name="f54" fmla="*/ f4 1 98"/>
                <a:gd name="f55" fmla="+- f7 0 f5"/>
                <a:gd name="f56" fmla="+- f6 0 f5"/>
                <a:gd name="f57" fmla="*/ f52 f0 1"/>
                <a:gd name="f58" fmla="*/ f56 1 80"/>
                <a:gd name="f59" fmla="*/ f55 1 98"/>
                <a:gd name="f60" fmla="*/ 80 f56 1"/>
                <a:gd name="f61" fmla="*/ 96 f55 1"/>
                <a:gd name="f62" fmla="*/ 64 f56 1"/>
                <a:gd name="f63" fmla="*/ 85 f55 1"/>
                <a:gd name="f64" fmla="*/ 48 f56 1"/>
                <a:gd name="f65" fmla="*/ 95 f55 1"/>
                <a:gd name="f66" fmla="*/ 32 f56 1"/>
                <a:gd name="f67" fmla="*/ 98 f55 1"/>
                <a:gd name="f68" fmla="*/ 8 f56 1"/>
                <a:gd name="f69" fmla="*/ 89 f55 1"/>
                <a:gd name="f70" fmla="*/ 0 f56 1"/>
                <a:gd name="f71" fmla="*/ 62 f55 1"/>
                <a:gd name="f72" fmla="*/ 0 f55 1"/>
                <a:gd name="f73" fmla="*/ 16 f56 1"/>
                <a:gd name="f74" fmla="*/ 55 f55 1"/>
                <a:gd name="f75" fmla="*/ 17 f56 1"/>
                <a:gd name="f76" fmla="*/ 67 f55 1"/>
                <a:gd name="f77" fmla="*/ 19 f56 1"/>
                <a:gd name="f78" fmla="*/ 76 f55 1"/>
                <a:gd name="f79" fmla="*/ 25 f56 1"/>
                <a:gd name="f80" fmla="*/ 81 f55 1"/>
                <a:gd name="f81" fmla="*/ 36 f56 1"/>
                <a:gd name="f82" fmla="*/ 83 f55 1"/>
                <a:gd name="f83" fmla="*/ 50 f56 1"/>
                <a:gd name="f84" fmla="*/ 80 f55 1"/>
                <a:gd name="f85" fmla="*/ 72 f55 1"/>
                <a:gd name="f86" fmla="*/ f57 1 f2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80"/>
                <a:gd name="f111" fmla="*/ f84 1 98"/>
                <a:gd name="f112" fmla="*/ f85 1 98"/>
                <a:gd name="f113" fmla="*/ 0 1 f58"/>
                <a:gd name="f114" fmla="*/ f6 1 f58"/>
                <a:gd name="f115" fmla="*/ 0 1 f59"/>
                <a:gd name="f116" fmla="*/ f7 1 f59"/>
                <a:gd name="f117" fmla="+- f86 0 f1"/>
                <a:gd name="f118" fmla="*/ f87 1 f58"/>
                <a:gd name="f119" fmla="*/ f88 1 f59"/>
                <a:gd name="f120" fmla="*/ f89 1 f58"/>
                <a:gd name="f121" fmla="*/ f90 1 f59"/>
                <a:gd name="f122" fmla="*/ f91 1 f58"/>
                <a:gd name="f123" fmla="*/ f92 1 f59"/>
                <a:gd name="f124" fmla="*/ f93 1 f58"/>
                <a:gd name="f125" fmla="*/ f94 1 f59"/>
                <a:gd name="f126" fmla="*/ f95 1 f58"/>
                <a:gd name="f127" fmla="*/ f96 1 f59"/>
                <a:gd name="f128" fmla="*/ f97 1 f58"/>
                <a:gd name="f129" fmla="*/ f98 1 f59"/>
                <a:gd name="f130" fmla="*/ f99 1 f59"/>
                <a:gd name="f131" fmla="*/ f100 1 f58"/>
                <a:gd name="f132" fmla="*/ f101 1 f59"/>
                <a:gd name="f133" fmla="*/ f102 1 f58"/>
                <a:gd name="f134" fmla="*/ f103 1 f59"/>
                <a:gd name="f135" fmla="*/ f104 1 f58"/>
                <a:gd name="f136" fmla="*/ f105 1 f59"/>
                <a:gd name="f137" fmla="*/ f106 1 f58"/>
                <a:gd name="f138" fmla="*/ f107 1 f59"/>
                <a:gd name="f139" fmla="*/ f108 1 f58"/>
                <a:gd name="f140" fmla="*/ f109 1 f59"/>
                <a:gd name="f141" fmla="*/ f110 1 f58"/>
                <a:gd name="f142" fmla="*/ f111 1 f59"/>
                <a:gd name="f143" fmla="*/ f112 1 f59"/>
                <a:gd name="f144" fmla="*/ f113 f53 1"/>
                <a:gd name="f145" fmla="*/ f114 f53 1"/>
                <a:gd name="f146" fmla="*/ f116 f54 1"/>
                <a:gd name="f147" fmla="*/ f115 f54 1"/>
                <a:gd name="f148" fmla="*/ f118 f53 1"/>
                <a:gd name="f149" fmla="*/ f119 f54 1"/>
                <a:gd name="f150" fmla="*/ f120 f53 1"/>
                <a:gd name="f151" fmla="*/ f121 f54 1"/>
                <a:gd name="f152" fmla="*/ f122 f53 1"/>
                <a:gd name="f153" fmla="*/ f123 f54 1"/>
                <a:gd name="f154" fmla="*/ f124 f53 1"/>
                <a:gd name="f155" fmla="*/ f125 f54 1"/>
                <a:gd name="f156" fmla="*/ f126 f53 1"/>
                <a:gd name="f157" fmla="*/ f127 f54 1"/>
                <a:gd name="f158" fmla="*/ f128 f53 1"/>
                <a:gd name="f159" fmla="*/ f129 f54 1"/>
                <a:gd name="f160" fmla="*/ f130 f54 1"/>
                <a:gd name="f161" fmla="*/ f131 f53 1"/>
                <a:gd name="f162" fmla="*/ f132 f54 1"/>
                <a:gd name="f163" fmla="*/ f133 f53 1"/>
                <a:gd name="f164" fmla="*/ f134 f54 1"/>
                <a:gd name="f165" fmla="*/ f135 f53 1"/>
                <a:gd name="f166" fmla="*/ f136 f54 1"/>
                <a:gd name="f167" fmla="*/ f137 f53 1"/>
                <a:gd name="f168" fmla="*/ f138 f54 1"/>
                <a:gd name="f169" fmla="*/ f139 f53 1"/>
                <a:gd name="f170" fmla="*/ f140 f54 1"/>
                <a:gd name="f171" fmla="*/ f141 f53 1"/>
                <a:gd name="f172" fmla="*/ f142 f54 1"/>
                <a:gd name="f173" fmla="*/ f143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8" y="f149"/>
                </a:cxn>
                <a:cxn ang="f117">
                  <a:pos x="f150" y="f149"/>
                </a:cxn>
                <a:cxn ang="f117">
                  <a:pos x="f150" y="f151"/>
                </a:cxn>
                <a:cxn ang="f117">
                  <a:pos x="f152" y="f153"/>
                </a:cxn>
                <a:cxn ang="f117">
                  <a:pos x="f154" y="f155"/>
                </a:cxn>
                <a:cxn ang="f117">
                  <a:pos x="f156" y="f157"/>
                </a:cxn>
                <a:cxn ang="f117">
                  <a:pos x="f158" y="f159"/>
                </a:cxn>
                <a:cxn ang="f117">
                  <a:pos x="f158" y="f160"/>
                </a:cxn>
                <a:cxn ang="f117">
                  <a:pos x="f161" y="f160"/>
                </a:cxn>
                <a:cxn ang="f117">
                  <a:pos x="f161" y="f162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50" y="f173"/>
                </a:cxn>
                <a:cxn ang="f117">
                  <a:pos x="f150" y="f160"/>
                </a:cxn>
                <a:cxn ang="f117">
                  <a:pos x="f148" y="f160"/>
                </a:cxn>
                <a:cxn ang="f117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5"/>
                  </a:lnTo>
                  <a:lnTo>
                    <a:pt x="f28" y="f5"/>
                  </a:lnTo>
                  <a:lnTo>
                    <a:pt x="f28" y="f29"/>
                  </a:lnTo>
                  <a:cubicBezTo>
                    <a:pt x="f28" y="f30"/>
                    <a:pt x="f28" y="f9"/>
                    <a:pt x="f31" y="f32"/>
                  </a:cubicBezTo>
                  <a:cubicBezTo>
                    <a:pt x="f31" y="f33"/>
                    <a:pt x="f34" y="f35"/>
                    <a:pt x="f36" y="f37"/>
                  </a:cubicBezTo>
                  <a:cubicBezTo>
                    <a:pt x="f38" y="f39"/>
                    <a:pt x="f40" y="f6"/>
                    <a:pt x="f41" y="f42"/>
                  </a:cubicBezTo>
                  <a:cubicBezTo>
                    <a:pt x="f43" y="f44"/>
                    <a:pt x="f45" y="f25"/>
                    <a:pt x="f46" y="f25"/>
                  </a:cubicBezTo>
                  <a:cubicBezTo>
                    <a:pt x="f47" y="f25"/>
                    <a:pt x="f48" y="f44"/>
                    <a:pt x="f49" y="f6"/>
                  </a:cubicBezTo>
                  <a:cubicBezTo>
                    <a:pt x="f29" y="f39"/>
                    <a:pt x="f30" y="f50"/>
                    <a:pt x="f9" y="f51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416"/>
            <p:cNvSpPr/>
            <p:nvPr/>
          </p:nvSpPr>
          <p:spPr>
            <a:xfrm>
              <a:off x="2331537" y="407410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3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5"/>
                <a:gd name="f27" fmla="val 48"/>
                <a:gd name="f28" fmla="val 44"/>
                <a:gd name="f29" fmla="val 16"/>
                <a:gd name="f30" fmla="val 30"/>
                <a:gd name="f31" fmla="val 25"/>
                <a:gd name="f32" fmla="val 21"/>
                <a:gd name="f33" fmla="val 23"/>
                <a:gd name="f34" fmla="val 26"/>
                <a:gd name="f35" fmla="val 2"/>
                <a:gd name="f36" fmla="val 13"/>
                <a:gd name="f37" fmla="val 9"/>
                <a:gd name="f38" fmla="val 5"/>
                <a:gd name="f39" fmla="val 32"/>
                <a:gd name="f40" fmla="val 3"/>
                <a:gd name="f41" fmla="val 37"/>
                <a:gd name="f42" fmla="val 1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3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6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6"/>
                    <a:pt x="f28" y="f26"/>
                  </a:cubicBezTo>
                  <a:cubicBezTo>
                    <a:pt x="f10" y="f26"/>
                    <a:pt x="f11" y="f29"/>
                    <a:pt x="f30" y="f22"/>
                  </a:cubicBezTo>
                  <a:cubicBezTo>
                    <a:pt x="f31" y="f20"/>
                    <a:pt x="f32" y="f33"/>
                    <a:pt x="f29" y="f34"/>
                  </a:cubicBezTo>
                  <a:lnTo>
                    <a:pt x="f29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9" y="f35"/>
                  </a:lnTo>
                  <a:lnTo>
                    <a:pt x="f29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9" y="f5"/>
                    <a:pt x="f27" y="f5"/>
                  </a:cubicBezTo>
                  <a:cubicBezTo>
                    <a:pt x="f19" y="f5"/>
                    <a:pt x="f43" y="f40"/>
                    <a:pt x="f44" y="f37"/>
                  </a:cubicBezTo>
                  <a:cubicBezTo>
                    <a:pt x="f45" y="f26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417"/>
            <p:cNvSpPr/>
            <p:nvPr/>
          </p:nvSpPr>
          <p:spPr>
            <a:xfrm>
              <a:off x="2474439" y="407410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1"/>
                <a:gd name="f11" fmla="val 115"/>
                <a:gd name="f12" fmla="val 73"/>
                <a:gd name="f13" fmla="val 122"/>
                <a:gd name="f14" fmla="val 66"/>
                <a:gd name="f15" fmla="val 130"/>
                <a:gd name="f16" fmla="val 55"/>
                <a:gd name="f17" fmla="val 39"/>
                <a:gd name="f18" fmla="val 34"/>
                <a:gd name="f19" fmla="val 29"/>
                <a:gd name="f20" fmla="val 133"/>
                <a:gd name="f21" fmla="val 25"/>
                <a:gd name="f22" fmla="val 20"/>
                <a:gd name="f23" fmla="val 132"/>
                <a:gd name="f24" fmla="val 15"/>
                <a:gd name="f25" fmla="val 131"/>
                <a:gd name="f26" fmla="val 10"/>
                <a:gd name="f27" fmla="val 113"/>
                <a:gd name="f28" fmla="val 11"/>
                <a:gd name="f29" fmla="val 14"/>
                <a:gd name="f30" fmla="val 114"/>
                <a:gd name="f31" fmla="val 18"/>
                <a:gd name="f32" fmla="val 116"/>
                <a:gd name="f33" fmla="val 24"/>
                <a:gd name="f34" fmla="val 117"/>
                <a:gd name="f35" fmla="val 119"/>
                <a:gd name="f36" fmla="val 35"/>
                <a:gd name="f37" fmla="val 41"/>
                <a:gd name="f38" fmla="val 46"/>
                <a:gd name="f39" fmla="val 51"/>
                <a:gd name="f40" fmla="val 54"/>
                <a:gd name="f41" fmla="val 58"/>
                <a:gd name="f42" fmla="val 61"/>
                <a:gd name="f43" fmla="val 63"/>
                <a:gd name="f44" fmla="val 112"/>
                <a:gd name="f45" fmla="val 65"/>
                <a:gd name="f46" fmla="val 110"/>
                <a:gd name="f47" fmla="val 107"/>
                <a:gd name="f48" fmla="val 67"/>
                <a:gd name="f49" fmla="val 104"/>
                <a:gd name="f50" fmla="val 68"/>
                <a:gd name="f51" fmla="val 101"/>
                <a:gd name="f52" fmla="val 97"/>
                <a:gd name="f53" fmla="val 93"/>
                <a:gd name="f54" fmla="val 85"/>
                <a:gd name="f55" fmla="val 89"/>
                <a:gd name="f56" fmla="val 59"/>
                <a:gd name="f57" fmla="val 91"/>
                <a:gd name="f58" fmla="val 50"/>
                <a:gd name="f59" fmla="val 95"/>
                <a:gd name="f60" fmla="val 44"/>
                <a:gd name="f61" fmla="val 96"/>
                <a:gd name="f62" fmla="val 38"/>
                <a:gd name="f63" fmla="val 26"/>
                <a:gd name="f64" fmla="val 17"/>
                <a:gd name="f65" fmla="val 92"/>
                <a:gd name="f66" fmla="val 4"/>
                <a:gd name="f67" fmla="val 76"/>
                <a:gd name="f68" fmla="val 64"/>
                <a:gd name="f69" fmla="val 49"/>
                <a:gd name="f70" fmla="val 2"/>
                <a:gd name="f71" fmla="val 28"/>
                <a:gd name="f72" fmla="val 6"/>
                <a:gd name="f73" fmla="val 22"/>
                <a:gd name="f74" fmla="val 9"/>
                <a:gd name="f75" fmla="val 13"/>
                <a:gd name="f76" fmla="val 12"/>
                <a:gd name="f77" fmla="val 8"/>
                <a:gd name="f78" fmla="val 21"/>
                <a:gd name="f79" fmla="val 5"/>
                <a:gd name="f80" fmla="val 27"/>
                <a:gd name="f81" fmla="val 3"/>
                <a:gd name="f82" fmla="val 32"/>
                <a:gd name="f83" fmla="val 1"/>
                <a:gd name="f84" fmla="val 37"/>
                <a:gd name="f85" fmla="val 43"/>
                <a:gd name="f86" fmla="val 48"/>
                <a:gd name="f87" fmla="val 53"/>
                <a:gd name="f88" fmla="val 56"/>
                <a:gd name="f89" fmla="val 60"/>
                <a:gd name="f90" fmla="val 69"/>
                <a:gd name="f91" fmla="val 71"/>
                <a:gd name="f92" fmla="val 19"/>
                <a:gd name="f93" fmla="val 16"/>
                <a:gd name="f94" fmla="val 45"/>
                <a:gd name="f95" fmla="val 30"/>
                <a:gd name="f96" fmla="val 23"/>
                <a:gd name="f97" fmla="val 79"/>
                <a:gd name="f98" fmla="val 33"/>
                <a:gd name="f99" fmla="val 80"/>
                <a:gd name="f100" fmla="val 77"/>
                <a:gd name="f101" fmla="val 74"/>
                <a:gd name="f102" fmla="+- 0 0 -90"/>
                <a:gd name="f103" fmla="*/ f3 1 84"/>
                <a:gd name="f104" fmla="*/ f4 1 134"/>
                <a:gd name="f105" fmla="+- f7 0 f5"/>
                <a:gd name="f106" fmla="+- f6 0 f5"/>
                <a:gd name="f107" fmla="*/ f102 f0 1"/>
                <a:gd name="f108" fmla="*/ f106 1 84"/>
                <a:gd name="f109" fmla="*/ f105 1 134"/>
                <a:gd name="f110" fmla="*/ 84 f106 1"/>
                <a:gd name="f111" fmla="*/ 87 f105 1"/>
                <a:gd name="f112" fmla="*/ 73 f106 1"/>
                <a:gd name="f113" fmla="*/ 122 f105 1"/>
                <a:gd name="f114" fmla="*/ 39 f106 1"/>
                <a:gd name="f115" fmla="*/ 134 f105 1"/>
                <a:gd name="f116" fmla="*/ 25 f106 1"/>
                <a:gd name="f117" fmla="*/ 133 f105 1"/>
                <a:gd name="f118" fmla="*/ 10 f106 1"/>
                <a:gd name="f119" fmla="*/ 130 f105 1"/>
                <a:gd name="f120" fmla="*/ 113 f105 1"/>
                <a:gd name="f121" fmla="*/ 11 f106 1"/>
                <a:gd name="f122" fmla="*/ 24 f106 1"/>
                <a:gd name="f123" fmla="*/ 117 f105 1"/>
                <a:gd name="f124" fmla="*/ 41 f106 1"/>
                <a:gd name="f125" fmla="*/ 119 f105 1"/>
                <a:gd name="f126" fmla="*/ 54 f106 1"/>
                <a:gd name="f127" fmla="*/ 63 f106 1"/>
                <a:gd name="f128" fmla="*/ 112 f105 1"/>
                <a:gd name="f129" fmla="*/ 67 f106 1"/>
                <a:gd name="f130" fmla="*/ 104 f105 1"/>
                <a:gd name="f131" fmla="*/ 68 f106 1"/>
                <a:gd name="f132" fmla="*/ 93 f105 1"/>
                <a:gd name="f133" fmla="*/ 85 f105 1"/>
                <a:gd name="f134" fmla="*/ 38 f106 1"/>
                <a:gd name="f135" fmla="*/ 96 f105 1"/>
                <a:gd name="f136" fmla="*/ 84 f105 1"/>
                <a:gd name="f137" fmla="*/ 0 f106 1"/>
                <a:gd name="f138" fmla="*/ 49 f105 1"/>
                <a:gd name="f139" fmla="*/ 4 f106 1"/>
                <a:gd name="f140" fmla="*/ 28 f105 1"/>
                <a:gd name="f141" fmla="*/ 13 f106 1"/>
                <a:gd name="f142" fmla="*/ 12 f105 1"/>
                <a:gd name="f143" fmla="*/ 27 f106 1"/>
                <a:gd name="f144" fmla="*/ 3 f105 1"/>
                <a:gd name="f145" fmla="*/ 43 f106 1"/>
                <a:gd name="f146" fmla="*/ 0 f105 1"/>
                <a:gd name="f147" fmla="*/ 56 f106 1"/>
                <a:gd name="f148" fmla="*/ 1 f105 1"/>
                <a:gd name="f149" fmla="*/ 6 f105 1"/>
                <a:gd name="f150" fmla="*/ 69 f106 1"/>
                <a:gd name="f151" fmla="*/ 2 f105 1"/>
                <a:gd name="f152" fmla="*/ 71 f105 1"/>
                <a:gd name="f153" fmla="*/ 19 f105 1"/>
                <a:gd name="f154" fmla="*/ 15 f105 1"/>
                <a:gd name="f155" fmla="*/ 45 f106 1"/>
                <a:gd name="f156" fmla="*/ 14 f105 1"/>
                <a:gd name="f157" fmla="*/ 23 f105 1"/>
                <a:gd name="f158" fmla="*/ 17 f106 1"/>
                <a:gd name="f159" fmla="*/ 23 f106 1"/>
                <a:gd name="f160" fmla="*/ 73 f105 1"/>
                <a:gd name="f161" fmla="*/ 81 f105 1"/>
                <a:gd name="f162" fmla="*/ 55 f106 1"/>
                <a:gd name="f163" fmla="*/ 79 f105 1"/>
                <a:gd name="f164" fmla="*/ f107 1 f2"/>
                <a:gd name="f165" fmla="*/ f110 1 84"/>
                <a:gd name="f166" fmla="*/ f111 1 134"/>
                <a:gd name="f167" fmla="*/ f112 1 84"/>
                <a:gd name="f168" fmla="*/ f113 1 134"/>
                <a:gd name="f169" fmla="*/ f114 1 84"/>
                <a:gd name="f170" fmla="*/ f115 1 134"/>
                <a:gd name="f171" fmla="*/ f116 1 84"/>
                <a:gd name="f172" fmla="*/ f117 1 134"/>
                <a:gd name="f173" fmla="*/ f118 1 84"/>
                <a:gd name="f174" fmla="*/ f119 1 134"/>
                <a:gd name="f175" fmla="*/ f120 1 134"/>
                <a:gd name="f176" fmla="*/ f121 1 84"/>
                <a:gd name="f177" fmla="*/ f122 1 84"/>
                <a:gd name="f178" fmla="*/ f123 1 134"/>
                <a:gd name="f179" fmla="*/ f124 1 84"/>
                <a:gd name="f180" fmla="*/ f125 1 134"/>
                <a:gd name="f181" fmla="*/ f126 1 84"/>
                <a:gd name="f182" fmla="*/ f127 1 84"/>
                <a:gd name="f183" fmla="*/ f128 1 134"/>
                <a:gd name="f184" fmla="*/ f129 1 84"/>
                <a:gd name="f185" fmla="*/ f130 1 134"/>
                <a:gd name="f186" fmla="*/ f131 1 84"/>
                <a:gd name="f187" fmla="*/ f132 1 134"/>
                <a:gd name="f188" fmla="*/ f133 1 134"/>
                <a:gd name="f189" fmla="*/ f134 1 84"/>
                <a:gd name="f190" fmla="*/ f135 1 134"/>
                <a:gd name="f191" fmla="*/ f136 1 134"/>
                <a:gd name="f192" fmla="*/ f137 1 84"/>
                <a:gd name="f193" fmla="*/ f138 1 134"/>
                <a:gd name="f194" fmla="*/ f139 1 84"/>
                <a:gd name="f195" fmla="*/ f140 1 134"/>
                <a:gd name="f196" fmla="*/ f141 1 84"/>
                <a:gd name="f197" fmla="*/ f142 1 134"/>
                <a:gd name="f198" fmla="*/ f143 1 84"/>
                <a:gd name="f199" fmla="*/ f144 1 134"/>
                <a:gd name="f200" fmla="*/ f145 1 84"/>
                <a:gd name="f201" fmla="*/ f146 1 134"/>
                <a:gd name="f202" fmla="*/ f147 1 84"/>
                <a:gd name="f203" fmla="*/ f148 1 134"/>
                <a:gd name="f204" fmla="*/ f149 1 134"/>
                <a:gd name="f205" fmla="*/ f150 1 84"/>
                <a:gd name="f206" fmla="*/ f151 1 134"/>
                <a:gd name="f207" fmla="*/ f152 1 134"/>
                <a:gd name="f208" fmla="*/ f153 1 134"/>
                <a:gd name="f209" fmla="*/ f154 1 134"/>
                <a:gd name="f210" fmla="*/ f155 1 84"/>
                <a:gd name="f211" fmla="*/ f156 1 134"/>
                <a:gd name="f212" fmla="*/ f157 1 134"/>
                <a:gd name="f213" fmla="*/ f158 1 84"/>
                <a:gd name="f214" fmla="*/ f159 1 84"/>
                <a:gd name="f215" fmla="*/ f160 1 134"/>
                <a:gd name="f216" fmla="*/ f161 1 134"/>
                <a:gd name="f217" fmla="*/ f162 1 84"/>
                <a:gd name="f218" fmla="*/ f163 1 134"/>
                <a:gd name="f219" fmla="*/ 0 1 f108"/>
                <a:gd name="f220" fmla="*/ f6 1 f108"/>
                <a:gd name="f221" fmla="*/ 0 1 f109"/>
                <a:gd name="f222" fmla="*/ f7 1 f109"/>
                <a:gd name="f223" fmla="+- f164 0 f1"/>
                <a:gd name="f224" fmla="*/ f165 1 f108"/>
                <a:gd name="f225" fmla="*/ f166 1 f109"/>
                <a:gd name="f226" fmla="*/ f167 1 f108"/>
                <a:gd name="f227" fmla="*/ f168 1 f109"/>
                <a:gd name="f228" fmla="*/ f169 1 f108"/>
                <a:gd name="f229" fmla="*/ f170 1 f109"/>
                <a:gd name="f230" fmla="*/ f171 1 f108"/>
                <a:gd name="f231" fmla="*/ f172 1 f109"/>
                <a:gd name="f232" fmla="*/ f173 1 f108"/>
                <a:gd name="f233" fmla="*/ f174 1 f109"/>
                <a:gd name="f234" fmla="*/ f175 1 f109"/>
                <a:gd name="f235" fmla="*/ f176 1 f108"/>
                <a:gd name="f236" fmla="*/ f177 1 f108"/>
                <a:gd name="f237" fmla="*/ f178 1 f109"/>
                <a:gd name="f238" fmla="*/ f179 1 f108"/>
                <a:gd name="f239" fmla="*/ f180 1 f109"/>
                <a:gd name="f240" fmla="*/ f181 1 f108"/>
                <a:gd name="f241" fmla="*/ f182 1 f108"/>
                <a:gd name="f242" fmla="*/ f183 1 f109"/>
                <a:gd name="f243" fmla="*/ f184 1 f108"/>
                <a:gd name="f244" fmla="*/ f185 1 f109"/>
                <a:gd name="f245" fmla="*/ f186 1 f108"/>
                <a:gd name="f246" fmla="*/ f187 1 f109"/>
                <a:gd name="f247" fmla="*/ f188 1 f109"/>
                <a:gd name="f248" fmla="*/ f189 1 f108"/>
                <a:gd name="f249" fmla="*/ f190 1 f109"/>
                <a:gd name="f250" fmla="*/ f191 1 f109"/>
                <a:gd name="f251" fmla="*/ f192 1 f108"/>
                <a:gd name="f252" fmla="*/ f193 1 f109"/>
                <a:gd name="f253" fmla="*/ f194 1 f108"/>
                <a:gd name="f254" fmla="*/ f195 1 f109"/>
                <a:gd name="f255" fmla="*/ f196 1 f108"/>
                <a:gd name="f256" fmla="*/ f197 1 f109"/>
                <a:gd name="f257" fmla="*/ f198 1 f108"/>
                <a:gd name="f258" fmla="*/ f199 1 f109"/>
                <a:gd name="f259" fmla="*/ f200 1 f108"/>
                <a:gd name="f260" fmla="*/ f201 1 f109"/>
                <a:gd name="f261" fmla="*/ f202 1 f108"/>
                <a:gd name="f262" fmla="*/ f203 1 f109"/>
                <a:gd name="f263" fmla="*/ f204 1 f109"/>
                <a:gd name="f264" fmla="*/ f205 1 f108"/>
                <a:gd name="f265" fmla="*/ f206 1 f109"/>
                <a:gd name="f266" fmla="*/ f207 1 f109"/>
                <a:gd name="f267" fmla="*/ f208 1 f109"/>
                <a:gd name="f268" fmla="*/ f209 1 f109"/>
                <a:gd name="f269" fmla="*/ f210 1 f108"/>
                <a:gd name="f270" fmla="*/ f211 1 f109"/>
                <a:gd name="f271" fmla="*/ f212 1 f109"/>
                <a:gd name="f272" fmla="*/ f213 1 f108"/>
                <a:gd name="f273" fmla="*/ f214 1 f108"/>
                <a:gd name="f274" fmla="*/ f215 1 f109"/>
                <a:gd name="f275" fmla="*/ f216 1 f109"/>
                <a:gd name="f276" fmla="*/ f217 1 f108"/>
                <a:gd name="f277" fmla="*/ f218 1 f109"/>
                <a:gd name="f278" fmla="*/ f219 f103 1"/>
                <a:gd name="f279" fmla="*/ f220 f103 1"/>
                <a:gd name="f280" fmla="*/ f222 f104 1"/>
                <a:gd name="f281" fmla="*/ f221 f104 1"/>
                <a:gd name="f282" fmla="*/ f224 f103 1"/>
                <a:gd name="f283" fmla="*/ f225 f104 1"/>
                <a:gd name="f284" fmla="*/ f226 f103 1"/>
                <a:gd name="f285" fmla="*/ f227 f104 1"/>
                <a:gd name="f286" fmla="*/ f228 f103 1"/>
                <a:gd name="f287" fmla="*/ f229 f104 1"/>
                <a:gd name="f288" fmla="*/ f230 f103 1"/>
                <a:gd name="f289" fmla="*/ f231 f104 1"/>
                <a:gd name="f290" fmla="*/ f232 f103 1"/>
                <a:gd name="f291" fmla="*/ f233 f104 1"/>
                <a:gd name="f292" fmla="*/ f234 f104 1"/>
                <a:gd name="f293" fmla="*/ f235 f103 1"/>
                <a:gd name="f294" fmla="*/ f236 f103 1"/>
                <a:gd name="f295" fmla="*/ f237 f104 1"/>
                <a:gd name="f296" fmla="*/ f238 f103 1"/>
                <a:gd name="f297" fmla="*/ f239 f104 1"/>
                <a:gd name="f298" fmla="*/ f240 f103 1"/>
                <a:gd name="f299" fmla="*/ f241 f103 1"/>
                <a:gd name="f300" fmla="*/ f242 f104 1"/>
                <a:gd name="f301" fmla="*/ f243 f103 1"/>
                <a:gd name="f302" fmla="*/ f244 f104 1"/>
                <a:gd name="f303" fmla="*/ f245 f103 1"/>
                <a:gd name="f304" fmla="*/ f246 f104 1"/>
                <a:gd name="f305" fmla="*/ f247 f104 1"/>
                <a:gd name="f306" fmla="*/ f248 f103 1"/>
                <a:gd name="f307" fmla="*/ f249 f104 1"/>
                <a:gd name="f308" fmla="*/ f250 f104 1"/>
                <a:gd name="f309" fmla="*/ f251 f103 1"/>
                <a:gd name="f310" fmla="*/ f252 f104 1"/>
                <a:gd name="f311" fmla="*/ f253 f103 1"/>
                <a:gd name="f312" fmla="*/ f254 f104 1"/>
                <a:gd name="f313" fmla="*/ f255 f103 1"/>
                <a:gd name="f314" fmla="*/ f256 f104 1"/>
                <a:gd name="f315" fmla="*/ f257 f103 1"/>
                <a:gd name="f316" fmla="*/ f258 f104 1"/>
                <a:gd name="f317" fmla="*/ f259 f103 1"/>
                <a:gd name="f318" fmla="*/ f260 f104 1"/>
                <a:gd name="f319" fmla="*/ f261 f103 1"/>
                <a:gd name="f320" fmla="*/ f262 f104 1"/>
                <a:gd name="f321" fmla="*/ f263 f104 1"/>
                <a:gd name="f322" fmla="*/ f264 f103 1"/>
                <a:gd name="f323" fmla="*/ f265 f104 1"/>
                <a:gd name="f324" fmla="*/ f266 f104 1"/>
                <a:gd name="f325" fmla="*/ f267 f104 1"/>
                <a:gd name="f326" fmla="*/ f268 f104 1"/>
                <a:gd name="f327" fmla="*/ f269 f103 1"/>
                <a:gd name="f328" fmla="*/ f270 f104 1"/>
                <a:gd name="f329" fmla="*/ f271 f104 1"/>
                <a:gd name="f330" fmla="*/ f272 f103 1"/>
                <a:gd name="f331" fmla="*/ f273 f103 1"/>
                <a:gd name="f332" fmla="*/ f274 f104 1"/>
                <a:gd name="f333" fmla="*/ f275 f104 1"/>
                <a:gd name="f334" fmla="*/ f276 f103 1"/>
                <a:gd name="f335" fmla="*/ f277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3">
                  <a:pos x="f282" y="f283"/>
                </a:cxn>
                <a:cxn ang="f223">
                  <a:pos x="f284" y="f285"/>
                </a:cxn>
                <a:cxn ang="f223">
                  <a:pos x="f286" y="f287"/>
                </a:cxn>
                <a:cxn ang="f223">
                  <a:pos x="f288" y="f289"/>
                </a:cxn>
                <a:cxn ang="f223">
                  <a:pos x="f290" y="f291"/>
                </a:cxn>
                <a:cxn ang="f223">
                  <a:pos x="f290" y="f292"/>
                </a:cxn>
                <a:cxn ang="f223">
                  <a:pos x="f293" y="f292"/>
                </a:cxn>
                <a:cxn ang="f223">
                  <a:pos x="f294" y="f295"/>
                </a:cxn>
                <a:cxn ang="f223">
                  <a:pos x="f296" y="f297"/>
                </a:cxn>
                <a:cxn ang="f223">
                  <a:pos x="f298" y="f295"/>
                </a:cxn>
                <a:cxn ang="f223">
                  <a:pos x="f299" y="f300"/>
                </a:cxn>
                <a:cxn ang="f223">
                  <a:pos x="f301" y="f302"/>
                </a:cxn>
                <a:cxn ang="f223">
                  <a:pos x="f303" y="f304"/>
                </a:cxn>
                <a:cxn ang="f223">
                  <a:pos x="f303" y="f305"/>
                </a:cxn>
                <a:cxn ang="f223">
                  <a:pos x="f298" y="f304"/>
                </a:cxn>
                <a:cxn ang="f223">
                  <a:pos x="f306" y="f307"/>
                </a:cxn>
                <a:cxn ang="f223">
                  <a:pos x="f290" y="f308"/>
                </a:cxn>
                <a:cxn ang="f223">
                  <a:pos x="f309" y="f310"/>
                </a:cxn>
                <a:cxn ang="f223">
                  <a:pos x="f311" y="f312"/>
                </a:cxn>
                <a:cxn ang="f223">
                  <a:pos x="f313" y="f314"/>
                </a:cxn>
                <a:cxn ang="f223">
                  <a:pos x="f315" y="f316"/>
                </a:cxn>
                <a:cxn ang="f223">
                  <a:pos x="f317" y="f318"/>
                </a:cxn>
                <a:cxn ang="f223">
                  <a:pos x="f319" y="f320"/>
                </a:cxn>
                <a:cxn ang="f223">
                  <a:pos x="f303" y="f321"/>
                </a:cxn>
                <a:cxn ang="f223">
                  <a:pos x="f322" y="f323"/>
                </a:cxn>
                <a:cxn ang="f223">
                  <a:pos x="f282" y="f323"/>
                </a:cxn>
                <a:cxn ang="f223">
                  <a:pos x="f282" y="f283"/>
                </a:cxn>
                <a:cxn ang="f223">
                  <a:pos x="f303" y="f324"/>
                </a:cxn>
                <a:cxn ang="f223">
                  <a:pos x="f303" y="f325"/>
                </a:cxn>
                <a:cxn ang="f223">
                  <a:pos x="f319" y="f326"/>
                </a:cxn>
                <a:cxn ang="f223">
                  <a:pos x="f327" y="f328"/>
                </a:cxn>
                <a:cxn ang="f223">
                  <a:pos x="f288" y="f329"/>
                </a:cxn>
                <a:cxn ang="f223">
                  <a:pos x="f330" y="f310"/>
                </a:cxn>
                <a:cxn ang="f223">
                  <a:pos x="f331" y="f332"/>
                </a:cxn>
                <a:cxn ang="f223">
                  <a:pos x="f296" y="f333"/>
                </a:cxn>
                <a:cxn ang="f223">
                  <a:pos x="f334" y="f335"/>
                </a:cxn>
                <a:cxn ang="f223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36" y="f35"/>
                    <a:pt x="f37" y="f35"/>
                  </a:cubicBezTo>
                  <a:cubicBezTo>
                    <a:pt x="f38" y="f35"/>
                    <a:pt x="f39" y="f35"/>
                    <a:pt x="f40" y="f34"/>
                  </a:cubicBezTo>
                  <a:cubicBezTo>
                    <a:pt x="f41" y="f32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40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68"/>
                    <a:pt x="f5" y="f69"/>
                  </a:cubicBezTo>
                  <a:cubicBezTo>
                    <a:pt x="f5" y="f37"/>
                    <a:pt x="f70" y="f18"/>
                    <a:pt x="f66" y="f71"/>
                  </a:cubicBezTo>
                  <a:cubicBezTo>
                    <a:pt x="f72" y="f73"/>
                    <a:pt x="f74" y="f64"/>
                    <a:pt x="f75" y="f76"/>
                  </a:cubicBezTo>
                  <a:cubicBezTo>
                    <a:pt x="f64" y="f77"/>
                    <a:pt x="f78" y="f79"/>
                    <a:pt x="f80" y="f81"/>
                  </a:cubicBezTo>
                  <a:cubicBezTo>
                    <a:pt x="f82" y="f83"/>
                    <a:pt x="f84" y="f5"/>
                    <a:pt x="f85" y="f5"/>
                  </a:cubicBezTo>
                  <a:cubicBezTo>
                    <a:pt x="f86" y="f5"/>
                    <a:pt x="f87" y="f5"/>
                    <a:pt x="f88" y="f83"/>
                  </a:cubicBezTo>
                  <a:cubicBezTo>
                    <a:pt x="f89" y="f70"/>
                    <a:pt x="f68" y="f66"/>
                    <a:pt x="f50" y="f72"/>
                  </a:cubicBezTo>
                  <a:lnTo>
                    <a:pt x="f90" y="f70"/>
                  </a:lnTo>
                  <a:lnTo>
                    <a:pt x="f6" y="f70"/>
                  </a:lnTo>
                  <a:lnTo>
                    <a:pt x="f6" y="f8"/>
                  </a:lnTo>
                  <a:close/>
                  <a:moveTo>
                    <a:pt x="f50" y="f91"/>
                  </a:moveTo>
                  <a:lnTo>
                    <a:pt x="f50" y="f92"/>
                  </a:lnTo>
                  <a:cubicBezTo>
                    <a:pt x="f68" y="f64"/>
                    <a:pt x="f89" y="f93"/>
                    <a:pt x="f88" y="f24"/>
                  </a:cubicBezTo>
                  <a:cubicBezTo>
                    <a:pt x="f87" y="f29"/>
                    <a:pt x="f69" y="f29"/>
                    <a:pt x="f94" y="f29"/>
                  </a:cubicBezTo>
                  <a:cubicBezTo>
                    <a:pt x="f84" y="f29"/>
                    <a:pt x="f95" y="f64"/>
                    <a:pt x="f21" y="f96"/>
                  </a:cubicBezTo>
                  <a:cubicBezTo>
                    <a:pt x="f92" y="f19"/>
                    <a:pt x="f64" y="f84"/>
                    <a:pt x="f64" y="f69"/>
                  </a:cubicBezTo>
                  <a:cubicBezTo>
                    <a:pt x="f64" y="f56"/>
                    <a:pt x="f92" y="f50"/>
                    <a:pt x="f96" y="f12"/>
                  </a:cubicBezTo>
                  <a:cubicBezTo>
                    <a:pt x="f63" y="f97"/>
                    <a:pt x="f98" y="f10"/>
                    <a:pt x="f37" y="f10"/>
                  </a:cubicBezTo>
                  <a:cubicBezTo>
                    <a:pt x="f38" y="f10"/>
                    <a:pt x="f39" y="f99"/>
                    <a:pt x="f16" y="f97"/>
                  </a:cubicBezTo>
                  <a:cubicBezTo>
                    <a:pt x="f89" y="f100"/>
                    <a:pt x="f68" y="f101"/>
                    <a:pt x="f50" y="f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9" name="Gruppieren 777"/>
          <p:cNvGrpSpPr/>
          <p:nvPr/>
        </p:nvGrpSpPr>
        <p:grpSpPr>
          <a:xfrm>
            <a:off x="3278773" y="1538596"/>
            <a:ext cx="2804976" cy="3780797"/>
            <a:chOff x="3278773" y="1538596"/>
            <a:chExt cx="2804976" cy="3780797"/>
          </a:xfrm>
        </p:grpSpPr>
        <p:sp>
          <p:nvSpPr>
            <p:cNvPr id="20" name="Freeform 418"/>
            <p:cNvSpPr/>
            <p:nvPr/>
          </p:nvSpPr>
          <p:spPr>
            <a:xfrm>
              <a:off x="3278773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2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5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2824 f31 1"/>
                <a:gd name="f44" fmla="*/ 146 f32 1"/>
                <a:gd name="f45" fmla="*/ 0 f32 1"/>
                <a:gd name="f46" fmla="*/ 2627 f31 1"/>
                <a:gd name="f47" fmla="*/ 2 f32 1"/>
                <a:gd name="f48" fmla="*/ 197 f31 1"/>
                <a:gd name="f49" fmla="*/ f33 1 f2"/>
                <a:gd name="f50" fmla="*/ f36 1 2092"/>
                <a:gd name="f51" fmla="*/ f37 1 2824"/>
                <a:gd name="f52" fmla="*/ f38 1 2092"/>
                <a:gd name="f53" fmla="*/ f39 1 2824"/>
                <a:gd name="f54" fmla="*/ f40 1 2092"/>
                <a:gd name="f55" fmla="*/ f41 1 2824"/>
                <a:gd name="f56" fmla="*/ f42 1 2824"/>
                <a:gd name="f57" fmla="*/ f43 1 2824"/>
                <a:gd name="f58" fmla="*/ f44 1 2092"/>
                <a:gd name="f59" fmla="*/ f45 1 2092"/>
                <a:gd name="f60" fmla="*/ f46 1 2824"/>
                <a:gd name="f61" fmla="*/ f47 1 2092"/>
                <a:gd name="f62" fmla="*/ f48 1 2824"/>
                <a:gd name="f63" fmla="*/ 0 1 f34"/>
                <a:gd name="f64" fmla="*/ f6 1 f34"/>
                <a:gd name="f65" fmla="*/ 0 1 f35"/>
                <a:gd name="f66" fmla="*/ f7 1 f35"/>
                <a:gd name="f67" fmla="+- f49 0 f1"/>
                <a:gd name="f68" fmla="*/ f50 1 f34"/>
                <a:gd name="f69" fmla="*/ f51 1 f35"/>
                <a:gd name="f70" fmla="*/ f52 1 f34"/>
                <a:gd name="f71" fmla="*/ f53 1 f35"/>
                <a:gd name="f72" fmla="*/ f54 1 f34"/>
                <a:gd name="f73" fmla="*/ f55 1 f35"/>
                <a:gd name="f74" fmla="*/ f56 1 f35"/>
                <a:gd name="f75" fmla="*/ f57 1 f35"/>
                <a:gd name="f76" fmla="*/ f58 1 f34"/>
                <a:gd name="f77" fmla="*/ f59 1 f34"/>
                <a:gd name="f78" fmla="*/ f60 1 f35"/>
                <a:gd name="f79" fmla="*/ f61 1 f34"/>
                <a:gd name="f80" fmla="*/ f62 1 f35"/>
                <a:gd name="f81" fmla="*/ f63 f29 1"/>
                <a:gd name="f82" fmla="*/ f64 f29 1"/>
                <a:gd name="f83" fmla="*/ f66 f30 1"/>
                <a:gd name="f84" fmla="*/ f65 f30 1"/>
                <a:gd name="f85" fmla="*/ f68 f29 1"/>
                <a:gd name="f86" fmla="*/ f69 f30 1"/>
                <a:gd name="f87" fmla="*/ f70 f29 1"/>
                <a:gd name="f88" fmla="*/ f71 f30 1"/>
                <a:gd name="f89" fmla="*/ f72 f29 1"/>
                <a:gd name="f90" fmla="*/ f73 f30 1"/>
                <a:gd name="f91" fmla="*/ f74 f30 1"/>
                <a:gd name="f92" fmla="*/ f75 f30 1"/>
                <a:gd name="f93" fmla="*/ f76 f29 1"/>
                <a:gd name="f94" fmla="*/ f77 f29 1"/>
                <a:gd name="f95" fmla="*/ f78 f30 1"/>
                <a:gd name="f96" fmla="*/ f79 f29 1"/>
                <a:gd name="f97" fmla="*/ f8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5" y="f86"/>
                </a:cxn>
                <a:cxn ang="f67">
                  <a:pos x="f87" y="f88"/>
                </a:cxn>
                <a:cxn ang="f67">
                  <a:pos x="f89" y="f90"/>
                </a:cxn>
                <a:cxn ang="f67">
                  <a:pos x="f89" y="f91"/>
                </a:cxn>
                <a:cxn ang="f67">
                  <a:pos x="f87" y="f92"/>
                </a:cxn>
                <a:cxn ang="f67">
                  <a:pos x="f93" y="f92"/>
                </a:cxn>
                <a:cxn ang="f67">
                  <a:pos x="f94" y="f95"/>
                </a:cxn>
                <a:cxn ang="f67">
                  <a:pos x="f96" y="f97"/>
                </a:cxn>
                <a:cxn ang="f67">
                  <a:pos x="f85" y="f86"/>
                </a:cxn>
              </a:cxnLst>
              <a:rect l="f81" t="f84" r="f82" b="f83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4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419"/>
            <p:cNvSpPr/>
            <p:nvPr/>
          </p:nvSpPr>
          <p:spPr>
            <a:xfrm>
              <a:off x="4054531" y="2604247"/>
              <a:ext cx="1253459" cy="11881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3"/>
                <a:gd name="f7" fmla="val 889"/>
                <a:gd name="f8" fmla="val 466"/>
                <a:gd name="f9" fmla="val 198"/>
                <a:gd name="f10" fmla="val 493"/>
                <a:gd name="f11" fmla="val 123"/>
                <a:gd name="f12" fmla="val 543"/>
                <a:gd name="f13" fmla="val 41"/>
                <a:gd name="f14" fmla="val 638"/>
                <a:gd name="f15" fmla="val 20"/>
                <a:gd name="f16" fmla="val 713"/>
                <a:gd name="f17" fmla="val 3"/>
                <a:gd name="f18" fmla="val 794"/>
                <a:gd name="f19" fmla="val 25"/>
                <a:gd name="f20" fmla="val 854"/>
                <a:gd name="f21" fmla="val 63"/>
                <a:gd name="f22" fmla="val 907"/>
                <a:gd name="f23" fmla="val 97"/>
                <a:gd name="f24" fmla="val 925"/>
                <a:gd name="f25" fmla="val 155"/>
                <a:gd name="f26" fmla="val 929"/>
                <a:gd name="f27" fmla="val 211"/>
                <a:gd name="f28" fmla="val 251"/>
                <a:gd name="f29" fmla="val 922"/>
                <a:gd name="f30" fmla="val 287"/>
                <a:gd name="f31" fmla="val 904"/>
                <a:gd name="f32" fmla="val 323"/>
                <a:gd name="f33" fmla="val 848"/>
                <a:gd name="f34" fmla="val 432"/>
                <a:gd name="f35" fmla="val 758"/>
                <a:gd name="f36" fmla="val 522"/>
                <a:gd name="f37" fmla="val 672"/>
                <a:gd name="f38" fmla="val 613"/>
                <a:gd name="f39" fmla="val 593"/>
                <a:gd name="f40" fmla="val 697"/>
                <a:gd name="f41" fmla="val 525"/>
                <a:gd name="f42" fmla="val 789"/>
                <a:gd name="f43" fmla="val 408"/>
                <a:gd name="f44" fmla="val 786"/>
                <a:gd name="f45" fmla="val 339"/>
                <a:gd name="f46" fmla="val 694"/>
                <a:gd name="f47" fmla="val 260"/>
                <a:gd name="f48" fmla="val 610"/>
                <a:gd name="f49" fmla="val 175"/>
                <a:gd name="f50" fmla="val 519"/>
                <a:gd name="f51" fmla="val 84"/>
                <a:gd name="f52" fmla="val 429"/>
                <a:gd name="f53" fmla="val 29"/>
                <a:gd name="f54" fmla="val 320"/>
                <a:gd name="f55" fmla="val 10"/>
                <a:gd name="f56" fmla="val 284"/>
                <a:gd name="f57" fmla="val 248"/>
                <a:gd name="f58" fmla="val 208"/>
                <a:gd name="f59" fmla="val 8"/>
                <a:gd name="f60" fmla="val 152"/>
                <a:gd name="f61" fmla="val 26"/>
                <a:gd name="f62" fmla="val 94"/>
                <a:gd name="f63" fmla="val 78"/>
                <a:gd name="f64" fmla="val 60"/>
                <a:gd name="f65" fmla="val 139"/>
                <a:gd name="f66" fmla="val 22"/>
                <a:gd name="f67" fmla="val 220"/>
                <a:gd name="f68" fmla="val 295"/>
                <a:gd name="f69" fmla="val 17"/>
                <a:gd name="f70" fmla="val 390"/>
                <a:gd name="f71" fmla="val 38"/>
                <a:gd name="f72" fmla="val 439"/>
                <a:gd name="f73" fmla="+- 0 0 -90"/>
                <a:gd name="f74" fmla="*/ f3 1 933"/>
                <a:gd name="f75" fmla="*/ f4 1 889"/>
                <a:gd name="f76" fmla="+- f7 0 f5"/>
                <a:gd name="f77" fmla="+- f6 0 f5"/>
                <a:gd name="f78" fmla="*/ f73 f0 1"/>
                <a:gd name="f79" fmla="*/ f77 1 933"/>
                <a:gd name="f80" fmla="*/ f76 1 889"/>
                <a:gd name="f81" fmla="*/ 466 f77 1"/>
                <a:gd name="f82" fmla="*/ 198 f76 1"/>
                <a:gd name="f83" fmla="*/ 638 f77 1"/>
                <a:gd name="f84" fmla="*/ 20 f76 1"/>
                <a:gd name="f85" fmla="*/ 854 f77 1"/>
                <a:gd name="f86" fmla="*/ 63 f76 1"/>
                <a:gd name="f87" fmla="*/ 929 f77 1"/>
                <a:gd name="f88" fmla="*/ 211 f76 1"/>
                <a:gd name="f89" fmla="*/ 904 f77 1"/>
                <a:gd name="f90" fmla="*/ 323 f76 1"/>
                <a:gd name="f91" fmla="*/ 672 f77 1"/>
                <a:gd name="f92" fmla="*/ 613 f76 1"/>
                <a:gd name="f93" fmla="*/ 889 f76 1"/>
                <a:gd name="f94" fmla="*/ 260 f77 1"/>
                <a:gd name="f95" fmla="*/ 610 f76 1"/>
                <a:gd name="f96" fmla="*/ 29 f77 1"/>
                <a:gd name="f97" fmla="*/ 320 f76 1"/>
                <a:gd name="f98" fmla="*/ 3 f77 1"/>
                <a:gd name="f99" fmla="*/ 208 f76 1"/>
                <a:gd name="f100" fmla="*/ 78 f77 1"/>
                <a:gd name="f101" fmla="*/ 60 f76 1"/>
                <a:gd name="f102" fmla="*/ 295 f77 1"/>
                <a:gd name="f103" fmla="*/ 17 f76 1"/>
                <a:gd name="f104" fmla="*/ f78 1 f2"/>
                <a:gd name="f105" fmla="*/ f81 1 933"/>
                <a:gd name="f106" fmla="*/ f82 1 889"/>
                <a:gd name="f107" fmla="*/ f83 1 933"/>
                <a:gd name="f108" fmla="*/ f84 1 889"/>
                <a:gd name="f109" fmla="*/ f85 1 933"/>
                <a:gd name="f110" fmla="*/ f86 1 889"/>
                <a:gd name="f111" fmla="*/ f87 1 933"/>
                <a:gd name="f112" fmla="*/ f88 1 889"/>
                <a:gd name="f113" fmla="*/ f89 1 933"/>
                <a:gd name="f114" fmla="*/ f90 1 889"/>
                <a:gd name="f115" fmla="*/ f91 1 933"/>
                <a:gd name="f116" fmla="*/ f92 1 889"/>
                <a:gd name="f117" fmla="*/ f93 1 889"/>
                <a:gd name="f118" fmla="*/ f94 1 933"/>
                <a:gd name="f119" fmla="*/ f95 1 889"/>
                <a:gd name="f120" fmla="*/ f96 1 933"/>
                <a:gd name="f121" fmla="*/ f97 1 889"/>
                <a:gd name="f122" fmla="*/ f98 1 933"/>
                <a:gd name="f123" fmla="*/ f99 1 889"/>
                <a:gd name="f124" fmla="*/ f100 1 933"/>
                <a:gd name="f125" fmla="*/ f101 1 889"/>
                <a:gd name="f126" fmla="*/ f102 1 933"/>
                <a:gd name="f127" fmla="*/ f103 1 889"/>
                <a:gd name="f128" fmla="*/ 0 1 f79"/>
                <a:gd name="f129" fmla="*/ f6 1 f79"/>
                <a:gd name="f130" fmla="*/ 0 1 f80"/>
                <a:gd name="f131" fmla="*/ f7 1 f80"/>
                <a:gd name="f132" fmla="+- f104 0 f1"/>
                <a:gd name="f133" fmla="*/ f105 1 f79"/>
                <a:gd name="f134" fmla="*/ f106 1 f80"/>
                <a:gd name="f135" fmla="*/ f107 1 f79"/>
                <a:gd name="f136" fmla="*/ f108 1 f80"/>
                <a:gd name="f137" fmla="*/ f109 1 f79"/>
                <a:gd name="f138" fmla="*/ f110 1 f80"/>
                <a:gd name="f139" fmla="*/ f111 1 f79"/>
                <a:gd name="f140" fmla="*/ f112 1 f80"/>
                <a:gd name="f141" fmla="*/ f113 1 f79"/>
                <a:gd name="f142" fmla="*/ f114 1 f80"/>
                <a:gd name="f143" fmla="*/ f115 1 f79"/>
                <a:gd name="f144" fmla="*/ f116 1 f80"/>
                <a:gd name="f145" fmla="*/ f117 1 f80"/>
                <a:gd name="f146" fmla="*/ f118 1 f79"/>
                <a:gd name="f147" fmla="*/ f119 1 f80"/>
                <a:gd name="f148" fmla="*/ f120 1 f79"/>
                <a:gd name="f149" fmla="*/ f121 1 f80"/>
                <a:gd name="f150" fmla="*/ f122 1 f79"/>
                <a:gd name="f151" fmla="*/ f123 1 f80"/>
                <a:gd name="f152" fmla="*/ f124 1 f79"/>
                <a:gd name="f153" fmla="*/ f125 1 f80"/>
                <a:gd name="f154" fmla="*/ f126 1 f79"/>
                <a:gd name="f155" fmla="*/ f127 1 f80"/>
                <a:gd name="f156" fmla="*/ f128 f74 1"/>
                <a:gd name="f157" fmla="*/ f129 f74 1"/>
                <a:gd name="f158" fmla="*/ f131 f75 1"/>
                <a:gd name="f159" fmla="*/ f130 f75 1"/>
                <a:gd name="f160" fmla="*/ f133 f74 1"/>
                <a:gd name="f161" fmla="*/ f134 f75 1"/>
                <a:gd name="f162" fmla="*/ f135 f74 1"/>
                <a:gd name="f163" fmla="*/ f136 f75 1"/>
                <a:gd name="f164" fmla="*/ f137 f74 1"/>
                <a:gd name="f165" fmla="*/ f138 f75 1"/>
                <a:gd name="f166" fmla="*/ f139 f74 1"/>
                <a:gd name="f167" fmla="*/ f140 f75 1"/>
                <a:gd name="f168" fmla="*/ f141 f74 1"/>
                <a:gd name="f169" fmla="*/ f142 f75 1"/>
                <a:gd name="f170" fmla="*/ f143 f74 1"/>
                <a:gd name="f171" fmla="*/ f144 f75 1"/>
                <a:gd name="f172" fmla="*/ f145 f75 1"/>
                <a:gd name="f173" fmla="*/ f146 f74 1"/>
                <a:gd name="f174" fmla="*/ f147 f75 1"/>
                <a:gd name="f175" fmla="*/ f148 f74 1"/>
                <a:gd name="f176" fmla="*/ f149 f75 1"/>
                <a:gd name="f177" fmla="*/ f150 f74 1"/>
                <a:gd name="f178" fmla="*/ f151 f75 1"/>
                <a:gd name="f179" fmla="*/ f152 f74 1"/>
                <a:gd name="f180" fmla="*/ f153 f75 1"/>
                <a:gd name="f181" fmla="*/ f154 f74 1"/>
                <a:gd name="f182" fmla="*/ f155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160" y="f161"/>
                </a:cxn>
                <a:cxn ang="f132">
                  <a:pos x="f162" y="f163"/>
                </a:cxn>
                <a:cxn ang="f132">
                  <a:pos x="f164" y="f165"/>
                </a:cxn>
                <a:cxn ang="f132">
                  <a:pos x="f166" y="f167"/>
                </a:cxn>
                <a:cxn ang="f132">
                  <a:pos x="f168" y="f169"/>
                </a:cxn>
                <a:cxn ang="f132">
                  <a:pos x="f170" y="f171"/>
                </a:cxn>
                <a:cxn ang="f132">
                  <a:pos x="f160" y="f172"/>
                </a:cxn>
                <a:cxn ang="f132">
                  <a:pos x="f173" y="f174"/>
                </a:cxn>
                <a:cxn ang="f132">
                  <a:pos x="f175" y="f176"/>
                </a:cxn>
                <a:cxn ang="f132">
                  <a:pos x="f177" y="f178"/>
                </a:cxn>
                <a:cxn ang="f132">
                  <a:pos x="f179" y="f180"/>
                </a:cxn>
                <a:cxn ang="f132">
                  <a:pos x="f181" y="f182"/>
                </a:cxn>
                <a:cxn ang="f132">
                  <a:pos x="f160" y="f161"/>
                </a:cxn>
              </a:cxnLst>
              <a:rect l="f156" t="f159" r="f157" b="f158"/>
              <a:pathLst>
                <a:path w="933" h="88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8" y="f7"/>
                  </a:cubicBezTo>
                  <a:cubicBezTo>
                    <a:pt x="f43" y="f44"/>
                    <a:pt x="f45" y="f46"/>
                    <a:pt x="f47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" y="f57"/>
                    <a:pt x="f1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5"/>
                    <a:pt x="f68" y="f69"/>
                  </a:cubicBezTo>
                  <a:cubicBezTo>
                    <a:pt x="f70" y="f71"/>
                    <a:pt x="f72" y="f11"/>
                    <a:pt x="f8" y="f9"/>
                  </a:cubicBezTo>
                  <a:close/>
                </a:path>
              </a:pathLst>
            </a:custGeom>
            <a:solidFill>
              <a:srgbClr val="C65FB2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420"/>
            <p:cNvSpPr/>
            <p:nvPr/>
          </p:nvSpPr>
          <p:spPr>
            <a:xfrm>
              <a:off x="4491404" y="3020711"/>
              <a:ext cx="379713" cy="3633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4"/>
                <a:gd name="f7" fmla="val 271"/>
                <a:gd name="f8" fmla="val 142"/>
                <a:gd name="f9" fmla="val 60"/>
                <a:gd name="f10" fmla="val 151"/>
                <a:gd name="f11" fmla="val 37"/>
                <a:gd name="f12" fmla="val 166"/>
                <a:gd name="f13" fmla="val 12"/>
                <a:gd name="f14" fmla="val 195"/>
                <a:gd name="f15" fmla="val 6"/>
                <a:gd name="f16" fmla="val 217"/>
                <a:gd name="f17" fmla="val 1"/>
                <a:gd name="f18" fmla="val 242"/>
                <a:gd name="f19" fmla="val 7"/>
                <a:gd name="f20" fmla="val 260"/>
                <a:gd name="f21" fmla="val 19"/>
                <a:gd name="f22" fmla="val 276"/>
                <a:gd name="f23" fmla="val 29"/>
                <a:gd name="f24" fmla="val 282"/>
                <a:gd name="f25" fmla="val 47"/>
                <a:gd name="f26" fmla="val 283"/>
                <a:gd name="f27" fmla="val 64"/>
                <a:gd name="f28" fmla="val 76"/>
                <a:gd name="f29" fmla="val 281"/>
                <a:gd name="f30" fmla="val 87"/>
                <a:gd name="f31" fmla="val 98"/>
                <a:gd name="f32" fmla="val 259"/>
                <a:gd name="f33" fmla="val 131"/>
                <a:gd name="f34" fmla="val 231"/>
                <a:gd name="f35" fmla="val 159"/>
                <a:gd name="f36" fmla="val 205"/>
                <a:gd name="f37" fmla="val 187"/>
                <a:gd name="f38" fmla="val 181"/>
                <a:gd name="f39" fmla="val 212"/>
                <a:gd name="f40" fmla="val 160"/>
                <a:gd name="f41" fmla="val 240"/>
                <a:gd name="f42" fmla="val 124"/>
                <a:gd name="f43" fmla="val 239"/>
                <a:gd name="f44" fmla="val 104"/>
                <a:gd name="f45" fmla="val 211"/>
                <a:gd name="f46" fmla="val 80"/>
                <a:gd name="f47" fmla="val 186"/>
                <a:gd name="f48" fmla="val 54"/>
                <a:gd name="f49" fmla="val 158"/>
                <a:gd name="f50" fmla="val 26"/>
                <a:gd name="f51" fmla="val 130"/>
                <a:gd name="f52" fmla="val 9"/>
                <a:gd name="f53" fmla="val 97"/>
                <a:gd name="f54" fmla="val 3"/>
                <a:gd name="f55" fmla="val 86"/>
                <a:gd name="f56" fmla="val 75"/>
                <a:gd name="f57" fmla="val 63"/>
                <a:gd name="f58" fmla="val 46"/>
                <a:gd name="f59" fmla="val 8"/>
                <a:gd name="f60" fmla="val 28"/>
                <a:gd name="f61" fmla="val 24"/>
                <a:gd name="f62" fmla="val 18"/>
                <a:gd name="f63" fmla="val 42"/>
                <a:gd name="f64" fmla="val 67"/>
                <a:gd name="f65" fmla="val 90"/>
                <a:gd name="f66" fmla="val 5"/>
                <a:gd name="f67" fmla="val 119"/>
                <a:gd name="f68" fmla="val 11"/>
                <a:gd name="f69" fmla="val 134"/>
                <a:gd name="f70" fmla="+- 0 0 -90"/>
                <a:gd name="f71" fmla="*/ f3 1 284"/>
                <a:gd name="f72" fmla="*/ f4 1 271"/>
                <a:gd name="f73" fmla="+- f7 0 f5"/>
                <a:gd name="f74" fmla="+- f6 0 f5"/>
                <a:gd name="f75" fmla="*/ f70 f0 1"/>
                <a:gd name="f76" fmla="*/ f74 1 284"/>
                <a:gd name="f77" fmla="*/ f73 1 271"/>
                <a:gd name="f78" fmla="*/ 142 f74 1"/>
                <a:gd name="f79" fmla="*/ 60 f73 1"/>
                <a:gd name="f80" fmla="*/ 195 f74 1"/>
                <a:gd name="f81" fmla="*/ 6 f73 1"/>
                <a:gd name="f82" fmla="*/ 260 f74 1"/>
                <a:gd name="f83" fmla="*/ 19 f73 1"/>
                <a:gd name="f84" fmla="*/ 283 f74 1"/>
                <a:gd name="f85" fmla="*/ 64 f73 1"/>
                <a:gd name="f86" fmla="*/ 276 f74 1"/>
                <a:gd name="f87" fmla="*/ 98 f73 1"/>
                <a:gd name="f88" fmla="*/ 205 f74 1"/>
                <a:gd name="f89" fmla="*/ 187 f73 1"/>
                <a:gd name="f90" fmla="*/ 271 f73 1"/>
                <a:gd name="f91" fmla="*/ 80 f74 1"/>
                <a:gd name="f92" fmla="*/ 186 f73 1"/>
                <a:gd name="f93" fmla="*/ 9 f74 1"/>
                <a:gd name="f94" fmla="*/ 97 f73 1"/>
                <a:gd name="f95" fmla="*/ 1 f74 1"/>
                <a:gd name="f96" fmla="*/ 63 f73 1"/>
                <a:gd name="f97" fmla="*/ 24 f74 1"/>
                <a:gd name="f98" fmla="*/ 18 f73 1"/>
                <a:gd name="f99" fmla="*/ 90 f74 1"/>
                <a:gd name="f100" fmla="*/ 5 f73 1"/>
                <a:gd name="f101" fmla="*/ f75 1 f2"/>
                <a:gd name="f102" fmla="*/ f78 1 284"/>
                <a:gd name="f103" fmla="*/ f79 1 271"/>
                <a:gd name="f104" fmla="*/ f80 1 284"/>
                <a:gd name="f105" fmla="*/ f81 1 271"/>
                <a:gd name="f106" fmla="*/ f82 1 284"/>
                <a:gd name="f107" fmla="*/ f83 1 271"/>
                <a:gd name="f108" fmla="*/ f84 1 284"/>
                <a:gd name="f109" fmla="*/ f85 1 271"/>
                <a:gd name="f110" fmla="*/ f86 1 284"/>
                <a:gd name="f111" fmla="*/ f87 1 271"/>
                <a:gd name="f112" fmla="*/ f88 1 284"/>
                <a:gd name="f113" fmla="*/ f89 1 271"/>
                <a:gd name="f114" fmla="*/ f90 1 271"/>
                <a:gd name="f115" fmla="*/ f91 1 284"/>
                <a:gd name="f116" fmla="*/ f92 1 271"/>
                <a:gd name="f117" fmla="*/ f93 1 284"/>
                <a:gd name="f118" fmla="*/ f94 1 271"/>
                <a:gd name="f119" fmla="*/ f95 1 284"/>
                <a:gd name="f120" fmla="*/ f96 1 271"/>
                <a:gd name="f121" fmla="*/ f97 1 284"/>
                <a:gd name="f122" fmla="*/ f98 1 271"/>
                <a:gd name="f123" fmla="*/ f99 1 284"/>
                <a:gd name="f124" fmla="*/ f100 1 271"/>
                <a:gd name="f125" fmla="*/ 0 1 f76"/>
                <a:gd name="f126" fmla="*/ f6 1 f76"/>
                <a:gd name="f127" fmla="*/ 0 1 f77"/>
                <a:gd name="f128" fmla="*/ f7 1 f77"/>
                <a:gd name="f129" fmla="+- f101 0 f1"/>
                <a:gd name="f130" fmla="*/ f102 1 f76"/>
                <a:gd name="f131" fmla="*/ f103 1 f77"/>
                <a:gd name="f132" fmla="*/ f104 1 f76"/>
                <a:gd name="f133" fmla="*/ f105 1 f77"/>
                <a:gd name="f134" fmla="*/ f106 1 f76"/>
                <a:gd name="f135" fmla="*/ f107 1 f77"/>
                <a:gd name="f136" fmla="*/ f108 1 f76"/>
                <a:gd name="f137" fmla="*/ f109 1 f77"/>
                <a:gd name="f138" fmla="*/ f110 1 f76"/>
                <a:gd name="f139" fmla="*/ f111 1 f77"/>
                <a:gd name="f140" fmla="*/ f112 1 f76"/>
                <a:gd name="f141" fmla="*/ f113 1 f77"/>
                <a:gd name="f142" fmla="*/ f114 1 f77"/>
                <a:gd name="f143" fmla="*/ f115 1 f76"/>
                <a:gd name="f144" fmla="*/ f116 1 f77"/>
                <a:gd name="f145" fmla="*/ f117 1 f76"/>
                <a:gd name="f146" fmla="*/ f118 1 f77"/>
                <a:gd name="f147" fmla="*/ f119 1 f76"/>
                <a:gd name="f148" fmla="*/ f120 1 f77"/>
                <a:gd name="f149" fmla="*/ f121 1 f76"/>
                <a:gd name="f150" fmla="*/ f122 1 f77"/>
                <a:gd name="f151" fmla="*/ f123 1 f76"/>
                <a:gd name="f152" fmla="*/ f124 1 f77"/>
                <a:gd name="f153" fmla="*/ f125 f71 1"/>
                <a:gd name="f154" fmla="*/ f126 f71 1"/>
                <a:gd name="f155" fmla="*/ f128 f72 1"/>
                <a:gd name="f156" fmla="*/ f127 f72 1"/>
                <a:gd name="f157" fmla="*/ f130 f71 1"/>
                <a:gd name="f158" fmla="*/ f131 f72 1"/>
                <a:gd name="f159" fmla="*/ f132 f71 1"/>
                <a:gd name="f160" fmla="*/ f133 f72 1"/>
                <a:gd name="f161" fmla="*/ f134 f71 1"/>
                <a:gd name="f162" fmla="*/ f135 f72 1"/>
                <a:gd name="f163" fmla="*/ f136 f71 1"/>
                <a:gd name="f164" fmla="*/ f137 f72 1"/>
                <a:gd name="f165" fmla="*/ f138 f71 1"/>
                <a:gd name="f166" fmla="*/ f139 f72 1"/>
                <a:gd name="f167" fmla="*/ f140 f71 1"/>
                <a:gd name="f168" fmla="*/ f141 f72 1"/>
                <a:gd name="f169" fmla="*/ f142 f72 1"/>
                <a:gd name="f170" fmla="*/ f143 f71 1"/>
                <a:gd name="f171" fmla="*/ f144 f72 1"/>
                <a:gd name="f172" fmla="*/ f145 f71 1"/>
                <a:gd name="f173" fmla="*/ f146 f72 1"/>
                <a:gd name="f174" fmla="*/ f147 f71 1"/>
                <a:gd name="f175" fmla="*/ f148 f72 1"/>
                <a:gd name="f176" fmla="*/ f149 f71 1"/>
                <a:gd name="f177" fmla="*/ f150 f72 1"/>
                <a:gd name="f178" fmla="*/ f151 f71 1"/>
                <a:gd name="f179" fmla="*/ f15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57" y="f158"/>
                </a:cxn>
                <a:cxn ang="f129">
                  <a:pos x="f159" y="f160"/>
                </a:cxn>
                <a:cxn ang="f129">
                  <a:pos x="f161" y="f162"/>
                </a:cxn>
                <a:cxn ang="f129">
                  <a:pos x="f163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57" y="f169"/>
                </a:cxn>
                <a:cxn ang="f129">
                  <a:pos x="f170" y="f171"/>
                </a:cxn>
                <a:cxn ang="f129">
                  <a:pos x="f172" y="f173"/>
                </a:cxn>
                <a:cxn ang="f129">
                  <a:pos x="f174" y="f175"/>
                </a:cxn>
                <a:cxn ang="f129">
                  <a:pos x="f176" y="f177"/>
                </a:cxn>
                <a:cxn ang="f129">
                  <a:pos x="f178" y="f179"/>
                </a:cxn>
                <a:cxn ang="f129">
                  <a:pos x="f157" y="f158"/>
                </a:cxn>
              </a:cxnLst>
              <a:rect l="f153" t="f156" r="f154" b="f155"/>
              <a:pathLst>
                <a:path w="284" h="271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22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7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" y="f56"/>
                    <a:pt x="f17" y="f57"/>
                  </a:cubicBezTo>
                  <a:cubicBezTo>
                    <a:pt x="f54" y="f58"/>
                    <a:pt x="f59" y="f60"/>
                    <a:pt x="f61" y="f62"/>
                  </a:cubicBezTo>
                  <a:cubicBezTo>
                    <a:pt x="f63" y="f15"/>
                    <a:pt x="f64" y="f5"/>
                    <a:pt x="f65" y="f66"/>
                  </a:cubicBezTo>
                  <a:cubicBezTo>
                    <a:pt x="f67" y="f68"/>
                    <a:pt x="f69" y="f1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421"/>
            <p:cNvSpPr/>
            <p:nvPr/>
          </p:nvSpPr>
          <p:spPr>
            <a:xfrm>
              <a:off x="4311752" y="4110849"/>
              <a:ext cx="155155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"/>
                <a:gd name="f7" fmla="val 132"/>
                <a:gd name="f8" fmla="val 120"/>
                <a:gd name="f9" fmla="val 106"/>
                <a:gd name="f10" fmla="val 123"/>
                <a:gd name="f11" fmla="val 98"/>
                <a:gd name="f12" fmla="val 126"/>
                <a:gd name="f13" fmla="val 90"/>
                <a:gd name="f14" fmla="val 128"/>
                <a:gd name="f15" fmla="val 82"/>
                <a:gd name="f16" fmla="val 130"/>
                <a:gd name="f17" fmla="val 74"/>
                <a:gd name="f18" fmla="val 66"/>
                <a:gd name="f19" fmla="val 56"/>
                <a:gd name="f20" fmla="val 47"/>
                <a:gd name="f21" fmla="val 39"/>
                <a:gd name="f22" fmla="val 31"/>
                <a:gd name="f23" fmla="val 125"/>
                <a:gd name="f24" fmla="val 24"/>
                <a:gd name="f25" fmla="val 121"/>
                <a:gd name="f26" fmla="val 18"/>
                <a:gd name="f27" fmla="val 115"/>
                <a:gd name="f28" fmla="val 12"/>
                <a:gd name="f29" fmla="val 110"/>
                <a:gd name="f30" fmla="val 8"/>
                <a:gd name="f31" fmla="val 103"/>
                <a:gd name="f32" fmla="val 4"/>
                <a:gd name="f33" fmla="val 95"/>
                <a:gd name="f34" fmla="val 1"/>
                <a:gd name="f35" fmla="val 86"/>
                <a:gd name="f36" fmla="val 77"/>
                <a:gd name="f37" fmla="val 65"/>
                <a:gd name="f38" fmla="val 45"/>
                <a:gd name="f39" fmla="val 5"/>
                <a:gd name="f40" fmla="val 29"/>
                <a:gd name="f41" fmla="val 17"/>
                <a:gd name="f42" fmla="val 6"/>
                <a:gd name="f43" fmla="val 46"/>
                <a:gd name="f44" fmla="val 73"/>
                <a:gd name="f45" fmla="val 81"/>
                <a:gd name="f46" fmla="val 88"/>
                <a:gd name="f47" fmla="val 2"/>
                <a:gd name="f48" fmla="val 96"/>
                <a:gd name="f49" fmla="val 104"/>
                <a:gd name="f50" fmla="val 7"/>
                <a:gd name="f51" fmla="val 11"/>
                <a:gd name="f52" fmla="val 111"/>
                <a:gd name="f53" fmla="val 30"/>
                <a:gd name="f54" fmla="val 107"/>
                <a:gd name="f55" fmla="val 28"/>
                <a:gd name="f56" fmla="val 26"/>
                <a:gd name="f57" fmla="val 100"/>
                <a:gd name="f58" fmla="val 97"/>
                <a:gd name="f59" fmla="val 22"/>
                <a:gd name="f60" fmla="val 94"/>
                <a:gd name="f61" fmla="val 20"/>
                <a:gd name="f62" fmla="val 85"/>
                <a:gd name="f63" fmla="val 80"/>
                <a:gd name="f64" fmla="val 16"/>
                <a:gd name="f65" fmla="val 75"/>
                <a:gd name="f66" fmla="val 15"/>
                <a:gd name="f67" fmla="val 70"/>
                <a:gd name="f68" fmla="val 14"/>
                <a:gd name="f69" fmla="val 63"/>
                <a:gd name="f70" fmla="val 49"/>
                <a:gd name="f71" fmla="val 38"/>
                <a:gd name="f72" fmla="val 19"/>
                <a:gd name="f73" fmla="val 21"/>
                <a:gd name="f74" fmla="val 37"/>
                <a:gd name="f75" fmla="val 112"/>
                <a:gd name="f76" fmla="val 51"/>
                <a:gd name="f77" fmla="val 117"/>
                <a:gd name="f78" fmla="val 71"/>
                <a:gd name="f79" fmla="val 76"/>
                <a:gd name="f80" fmla="val 116"/>
                <a:gd name="f81" fmla="val 87"/>
                <a:gd name="f82" fmla="val 114"/>
                <a:gd name="f83" fmla="val 92"/>
                <a:gd name="f84" fmla="val 62"/>
                <a:gd name="f85" fmla="+- 0 0 -90"/>
                <a:gd name="f86" fmla="*/ f3 1 113"/>
                <a:gd name="f87" fmla="*/ f4 1 132"/>
                <a:gd name="f88" fmla="+- f7 0 f5"/>
                <a:gd name="f89" fmla="+- f6 0 f5"/>
                <a:gd name="f90" fmla="*/ f85 f0 1"/>
                <a:gd name="f91" fmla="*/ f89 1 113"/>
                <a:gd name="f92" fmla="*/ f88 1 132"/>
                <a:gd name="f93" fmla="*/ 113 f89 1"/>
                <a:gd name="f94" fmla="*/ 120 f88 1"/>
                <a:gd name="f95" fmla="*/ 90 f89 1"/>
                <a:gd name="f96" fmla="*/ 128 f88 1"/>
                <a:gd name="f97" fmla="*/ 66 f89 1"/>
                <a:gd name="f98" fmla="*/ 132 f88 1"/>
                <a:gd name="f99" fmla="*/ 39 f89 1"/>
                <a:gd name="f100" fmla="*/ 18 f89 1"/>
                <a:gd name="f101" fmla="*/ 115 f88 1"/>
                <a:gd name="f102" fmla="*/ 4 f89 1"/>
                <a:gd name="f103" fmla="*/ 95 f88 1"/>
                <a:gd name="f104" fmla="*/ 0 f89 1"/>
                <a:gd name="f105" fmla="*/ 65 f88 1"/>
                <a:gd name="f106" fmla="*/ 17 f89 1"/>
                <a:gd name="f107" fmla="*/ 17 f88 1"/>
                <a:gd name="f108" fmla="*/ 0 f88 1"/>
                <a:gd name="f109" fmla="*/ 88 f89 1"/>
                <a:gd name="f110" fmla="*/ 2 f88 1"/>
                <a:gd name="f111" fmla="*/ 11 f88 1"/>
                <a:gd name="f112" fmla="*/ 31 f88 1"/>
                <a:gd name="f113" fmla="*/ 111 f89 1"/>
                <a:gd name="f114" fmla="*/ 104 f89 1"/>
                <a:gd name="f115" fmla="*/ 26 f88 1"/>
                <a:gd name="f116" fmla="*/ 94 f89 1"/>
                <a:gd name="f117" fmla="*/ 20 f88 1"/>
                <a:gd name="f118" fmla="*/ 80 f89 1"/>
                <a:gd name="f119" fmla="*/ 16 f88 1"/>
                <a:gd name="f120" fmla="*/ 63 f89 1"/>
                <a:gd name="f121" fmla="*/ 14 f88 1"/>
                <a:gd name="f122" fmla="*/ 30 f89 1"/>
                <a:gd name="f123" fmla="*/ 28 f88 1"/>
                <a:gd name="f124" fmla="*/ 103 f88 1"/>
                <a:gd name="f125" fmla="*/ 65 f89 1"/>
                <a:gd name="f126" fmla="*/ 117 f88 1"/>
                <a:gd name="f127" fmla="*/ 82 f89 1"/>
                <a:gd name="f128" fmla="*/ 96 f89 1"/>
                <a:gd name="f129" fmla="*/ 111 f88 1"/>
                <a:gd name="f130" fmla="*/ 80 f88 1"/>
                <a:gd name="f131" fmla="*/ 62 f89 1"/>
                <a:gd name="f132" fmla="*/ f90 1 f2"/>
                <a:gd name="f133" fmla="*/ f93 1 113"/>
                <a:gd name="f134" fmla="*/ f94 1 132"/>
                <a:gd name="f135" fmla="*/ f95 1 113"/>
                <a:gd name="f136" fmla="*/ f96 1 132"/>
                <a:gd name="f137" fmla="*/ f97 1 113"/>
                <a:gd name="f138" fmla="*/ f98 1 132"/>
                <a:gd name="f139" fmla="*/ f99 1 113"/>
                <a:gd name="f140" fmla="*/ f100 1 113"/>
                <a:gd name="f141" fmla="*/ f101 1 132"/>
                <a:gd name="f142" fmla="*/ f102 1 113"/>
                <a:gd name="f143" fmla="*/ f103 1 132"/>
                <a:gd name="f144" fmla="*/ f104 1 113"/>
                <a:gd name="f145" fmla="*/ f105 1 132"/>
                <a:gd name="f146" fmla="*/ f106 1 113"/>
                <a:gd name="f147" fmla="*/ f107 1 132"/>
                <a:gd name="f148" fmla="*/ f108 1 132"/>
                <a:gd name="f149" fmla="*/ f109 1 113"/>
                <a:gd name="f150" fmla="*/ f110 1 132"/>
                <a:gd name="f151" fmla="*/ f111 1 132"/>
                <a:gd name="f152" fmla="*/ f112 1 132"/>
                <a:gd name="f153" fmla="*/ f113 1 113"/>
                <a:gd name="f154" fmla="*/ f114 1 113"/>
                <a:gd name="f155" fmla="*/ f115 1 132"/>
                <a:gd name="f156" fmla="*/ f116 1 113"/>
                <a:gd name="f157" fmla="*/ f117 1 132"/>
                <a:gd name="f158" fmla="*/ f118 1 113"/>
                <a:gd name="f159" fmla="*/ f119 1 132"/>
                <a:gd name="f160" fmla="*/ f120 1 113"/>
                <a:gd name="f161" fmla="*/ f121 1 132"/>
                <a:gd name="f162" fmla="*/ f122 1 113"/>
                <a:gd name="f163" fmla="*/ f123 1 132"/>
                <a:gd name="f164" fmla="*/ f124 1 132"/>
                <a:gd name="f165" fmla="*/ f125 1 113"/>
                <a:gd name="f166" fmla="*/ f126 1 132"/>
                <a:gd name="f167" fmla="*/ f127 1 113"/>
                <a:gd name="f168" fmla="*/ f128 1 113"/>
                <a:gd name="f169" fmla="*/ f129 1 132"/>
                <a:gd name="f170" fmla="*/ f130 1 132"/>
                <a:gd name="f171" fmla="*/ f131 1 113"/>
                <a:gd name="f172" fmla="*/ 0 1 f91"/>
                <a:gd name="f173" fmla="*/ f6 1 f91"/>
                <a:gd name="f174" fmla="*/ 0 1 f92"/>
                <a:gd name="f175" fmla="*/ f7 1 f92"/>
                <a:gd name="f176" fmla="+- f132 0 f1"/>
                <a:gd name="f177" fmla="*/ f133 1 f91"/>
                <a:gd name="f178" fmla="*/ f134 1 f92"/>
                <a:gd name="f179" fmla="*/ f135 1 f91"/>
                <a:gd name="f180" fmla="*/ f136 1 f92"/>
                <a:gd name="f181" fmla="*/ f137 1 f91"/>
                <a:gd name="f182" fmla="*/ f138 1 f92"/>
                <a:gd name="f183" fmla="*/ f139 1 f91"/>
                <a:gd name="f184" fmla="*/ f140 1 f91"/>
                <a:gd name="f185" fmla="*/ f141 1 f92"/>
                <a:gd name="f186" fmla="*/ f142 1 f91"/>
                <a:gd name="f187" fmla="*/ f143 1 f92"/>
                <a:gd name="f188" fmla="*/ f144 1 f91"/>
                <a:gd name="f189" fmla="*/ f145 1 f92"/>
                <a:gd name="f190" fmla="*/ f146 1 f91"/>
                <a:gd name="f191" fmla="*/ f147 1 f92"/>
                <a:gd name="f192" fmla="*/ f148 1 f92"/>
                <a:gd name="f193" fmla="*/ f149 1 f91"/>
                <a:gd name="f194" fmla="*/ f150 1 f92"/>
                <a:gd name="f195" fmla="*/ f151 1 f92"/>
                <a:gd name="f196" fmla="*/ f152 1 f92"/>
                <a:gd name="f197" fmla="*/ f153 1 f91"/>
                <a:gd name="f198" fmla="*/ f154 1 f91"/>
                <a:gd name="f199" fmla="*/ f155 1 f92"/>
                <a:gd name="f200" fmla="*/ f156 1 f91"/>
                <a:gd name="f201" fmla="*/ f157 1 f92"/>
                <a:gd name="f202" fmla="*/ f158 1 f91"/>
                <a:gd name="f203" fmla="*/ f159 1 f92"/>
                <a:gd name="f204" fmla="*/ f160 1 f91"/>
                <a:gd name="f205" fmla="*/ f161 1 f92"/>
                <a:gd name="f206" fmla="*/ f162 1 f91"/>
                <a:gd name="f207" fmla="*/ f163 1 f92"/>
                <a:gd name="f208" fmla="*/ f164 1 f92"/>
                <a:gd name="f209" fmla="*/ f165 1 f91"/>
                <a:gd name="f210" fmla="*/ f166 1 f92"/>
                <a:gd name="f211" fmla="*/ f167 1 f91"/>
                <a:gd name="f212" fmla="*/ f168 1 f91"/>
                <a:gd name="f213" fmla="*/ f169 1 f92"/>
                <a:gd name="f214" fmla="*/ f170 1 f92"/>
                <a:gd name="f215" fmla="*/ f171 1 f91"/>
                <a:gd name="f216" fmla="*/ f172 f86 1"/>
                <a:gd name="f217" fmla="*/ f173 f86 1"/>
                <a:gd name="f218" fmla="*/ f175 f87 1"/>
                <a:gd name="f219" fmla="*/ f174 f87 1"/>
                <a:gd name="f220" fmla="*/ f177 f86 1"/>
                <a:gd name="f221" fmla="*/ f178 f87 1"/>
                <a:gd name="f222" fmla="*/ f179 f86 1"/>
                <a:gd name="f223" fmla="*/ f180 f87 1"/>
                <a:gd name="f224" fmla="*/ f181 f86 1"/>
                <a:gd name="f225" fmla="*/ f182 f87 1"/>
                <a:gd name="f226" fmla="*/ f183 f86 1"/>
                <a:gd name="f227" fmla="*/ f184 f86 1"/>
                <a:gd name="f228" fmla="*/ f185 f87 1"/>
                <a:gd name="f229" fmla="*/ f186 f86 1"/>
                <a:gd name="f230" fmla="*/ f187 f87 1"/>
                <a:gd name="f231" fmla="*/ f188 f86 1"/>
                <a:gd name="f232" fmla="*/ f189 f87 1"/>
                <a:gd name="f233" fmla="*/ f190 f86 1"/>
                <a:gd name="f234" fmla="*/ f191 f87 1"/>
                <a:gd name="f235" fmla="*/ f192 f87 1"/>
                <a:gd name="f236" fmla="*/ f193 f86 1"/>
                <a:gd name="f237" fmla="*/ f194 f87 1"/>
                <a:gd name="f238" fmla="*/ f195 f87 1"/>
                <a:gd name="f239" fmla="*/ f196 f87 1"/>
                <a:gd name="f240" fmla="*/ f197 f86 1"/>
                <a:gd name="f241" fmla="*/ f198 f86 1"/>
                <a:gd name="f242" fmla="*/ f199 f87 1"/>
                <a:gd name="f243" fmla="*/ f200 f86 1"/>
                <a:gd name="f244" fmla="*/ f201 f87 1"/>
                <a:gd name="f245" fmla="*/ f202 f86 1"/>
                <a:gd name="f246" fmla="*/ f203 f87 1"/>
                <a:gd name="f247" fmla="*/ f204 f86 1"/>
                <a:gd name="f248" fmla="*/ f205 f87 1"/>
                <a:gd name="f249" fmla="*/ f206 f86 1"/>
                <a:gd name="f250" fmla="*/ f207 f87 1"/>
                <a:gd name="f251" fmla="*/ f208 f87 1"/>
                <a:gd name="f252" fmla="*/ f209 f86 1"/>
                <a:gd name="f253" fmla="*/ f210 f87 1"/>
                <a:gd name="f254" fmla="*/ f211 f86 1"/>
                <a:gd name="f255" fmla="*/ f212 f86 1"/>
                <a:gd name="f256" fmla="*/ f213 f87 1"/>
                <a:gd name="f257" fmla="*/ f214 f87 1"/>
                <a:gd name="f258" fmla="*/ f215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6">
                  <a:pos x="f220" y="f221"/>
                </a:cxn>
                <a:cxn ang="f176">
                  <a:pos x="f222" y="f223"/>
                </a:cxn>
                <a:cxn ang="f176">
                  <a:pos x="f224" y="f225"/>
                </a:cxn>
                <a:cxn ang="f176">
                  <a:pos x="f226" y="f223"/>
                </a:cxn>
                <a:cxn ang="f176">
                  <a:pos x="f227" y="f228"/>
                </a:cxn>
                <a:cxn ang="f176">
                  <a:pos x="f229" y="f230"/>
                </a:cxn>
                <a:cxn ang="f176">
                  <a:pos x="f231" y="f232"/>
                </a:cxn>
                <a:cxn ang="f176">
                  <a:pos x="f233" y="f234"/>
                </a:cxn>
                <a:cxn ang="f176">
                  <a:pos x="f224" y="f235"/>
                </a:cxn>
                <a:cxn ang="f176">
                  <a:pos x="f236" y="f237"/>
                </a:cxn>
                <a:cxn ang="f176">
                  <a:pos x="f220" y="f238"/>
                </a:cxn>
                <a:cxn ang="f176">
                  <a:pos x="f220" y="f239"/>
                </a:cxn>
                <a:cxn ang="f176">
                  <a:pos x="f240" y="f239"/>
                </a:cxn>
                <a:cxn ang="f176">
                  <a:pos x="f241" y="f242"/>
                </a:cxn>
                <a:cxn ang="f176">
                  <a:pos x="f243" y="f244"/>
                </a:cxn>
                <a:cxn ang="f176">
                  <a:pos x="f245" y="f246"/>
                </a:cxn>
                <a:cxn ang="f176">
                  <a:pos x="f247" y="f248"/>
                </a:cxn>
                <a:cxn ang="f176">
                  <a:pos x="f249" y="f250"/>
                </a:cxn>
                <a:cxn ang="f176">
                  <a:pos x="f233" y="f232"/>
                </a:cxn>
                <a:cxn ang="f176">
                  <a:pos x="f249" y="f251"/>
                </a:cxn>
                <a:cxn ang="f176">
                  <a:pos x="f252" y="f253"/>
                </a:cxn>
                <a:cxn ang="f176">
                  <a:pos x="f254" y="f228"/>
                </a:cxn>
                <a:cxn ang="f176">
                  <a:pos x="f255" y="f256"/>
                </a:cxn>
                <a:cxn ang="f176">
                  <a:pos x="f255" y="f257"/>
                </a:cxn>
                <a:cxn ang="f176">
                  <a:pos x="f258" y="f257"/>
                </a:cxn>
                <a:cxn ang="f176">
                  <a:pos x="f258" y="f232"/>
                </a:cxn>
                <a:cxn ang="f176">
                  <a:pos x="f220" y="f232"/>
                </a:cxn>
                <a:cxn ang="f176">
                  <a:pos x="f220" y="f221"/>
                </a:cxn>
              </a:cxnLst>
              <a:rect l="f216" t="f219" r="f217" b="f218"/>
              <a:pathLst>
                <a:path w="113" h="132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14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40"/>
                    <a:pt x="f41" y="f41"/>
                  </a:cubicBezTo>
                  <a:cubicBezTo>
                    <a:pt x="f40" y="f42"/>
                    <a:pt x="f43" y="f5"/>
                    <a:pt x="f18" y="f5"/>
                  </a:cubicBezTo>
                  <a:cubicBezTo>
                    <a:pt x="f44" y="f5"/>
                    <a:pt x="f45" y="f5"/>
                    <a:pt x="f46" y="f47"/>
                  </a:cubicBezTo>
                  <a:cubicBezTo>
                    <a:pt x="f48" y="f32"/>
                    <a:pt x="f49" y="f50"/>
                    <a:pt x="f6" y="f51"/>
                  </a:cubicBezTo>
                  <a:lnTo>
                    <a:pt x="f6" y="f22"/>
                  </a:lnTo>
                  <a:lnTo>
                    <a:pt x="f52" y="f22"/>
                  </a:lnTo>
                  <a:cubicBezTo>
                    <a:pt x="f29" y="f53"/>
                    <a:pt x="f54" y="f55"/>
                    <a:pt x="f49" y="f56"/>
                  </a:cubicBezTo>
                  <a:cubicBezTo>
                    <a:pt x="f57" y="f24"/>
                    <a:pt x="f58" y="f59"/>
                    <a:pt x="f60" y="f61"/>
                  </a:cubicBezTo>
                  <a:cubicBezTo>
                    <a:pt x="f13" y="f26"/>
                    <a:pt x="f62" y="f41"/>
                    <a:pt x="f63" y="f64"/>
                  </a:cubicBezTo>
                  <a:cubicBezTo>
                    <a:pt x="f65" y="f66"/>
                    <a:pt x="f67" y="f68"/>
                    <a:pt x="f69" y="f68"/>
                  </a:cubicBezTo>
                  <a:cubicBezTo>
                    <a:pt x="f70" y="f68"/>
                    <a:pt x="f71" y="f72"/>
                    <a:pt x="f53" y="f55"/>
                  </a:cubicBezTo>
                  <a:cubicBezTo>
                    <a:pt x="f73" y="f74"/>
                    <a:pt x="f41" y="f70"/>
                    <a:pt x="f41" y="f37"/>
                  </a:cubicBezTo>
                  <a:cubicBezTo>
                    <a:pt x="f41" y="f45"/>
                    <a:pt x="f73" y="f60"/>
                    <a:pt x="f53" y="f31"/>
                  </a:cubicBezTo>
                  <a:cubicBezTo>
                    <a:pt x="f21" y="f75"/>
                    <a:pt x="f76" y="f77"/>
                    <a:pt x="f37" y="f77"/>
                  </a:cubicBezTo>
                  <a:cubicBezTo>
                    <a:pt x="f78" y="f77"/>
                    <a:pt x="f79" y="f80"/>
                    <a:pt x="f15" y="f27"/>
                  </a:cubicBezTo>
                  <a:cubicBezTo>
                    <a:pt x="f81" y="f82"/>
                    <a:pt x="f83" y="f6"/>
                    <a:pt x="f48" y="f52"/>
                  </a:cubicBezTo>
                  <a:lnTo>
                    <a:pt x="f48" y="f63"/>
                  </a:lnTo>
                  <a:lnTo>
                    <a:pt x="f84" y="f63"/>
                  </a:lnTo>
                  <a:lnTo>
                    <a:pt x="f84" y="f37"/>
                  </a:lnTo>
                  <a:lnTo>
                    <a:pt x="f6" y="f37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422"/>
            <p:cNvSpPr/>
            <p:nvPr/>
          </p:nvSpPr>
          <p:spPr>
            <a:xfrm>
              <a:off x="4491404" y="4151677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85"/>
                <a:gd name="f34" fmla="val 70"/>
                <a:gd name="f35" fmla="val 77"/>
                <a:gd name="f36" fmla="val 80"/>
                <a:gd name="f37" fmla="val 82"/>
                <a:gd name="f38" fmla="val 92"/>
                <a:gd name="f39" fmla="val 95"/>
                <a:gd name="f40" fmla="val 74"/>
                <a:gd name="f41" fmla="val 97"/>
                <a:gd name="f42" fmla="val 69"/>
                <a:gd name="f43" fmla="val 98"/>
                <a:gd name="f44" fmla="val 35"/>
                <a:gd name="f45" fmla="val 23"/>
                <a:gd name="f46" fmla="val 96"/>
                <a:gd name="f47" fmla="val 14"/>
                <a:gd name="f48" fmla="val 88"/>
                <a:gd name="f49" fmla="val 5"/>
                <a:gd name="f50" fmla="val 79"/>
                <a:gd name="f51" fmla="val 13"/>
                <a:gd name="f52" fmla="val 22"/>
                <a:gd name="f53" fmla="val 47"/>
                <a:gd name="f54" fmla="val 60"/>
                <a:gd name="f55" fmla="val 4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6"/>
                <a:gd name="f66" fmla="val 55"/>
                <a:gd name="f67" fmla="val 26"/>
                <a:gd name="f68" fmla="val 32"/>
                <a:gd name="f69" fmla="+- 0 0 -90"/>
                <a:gd name="f70" fmla="*/ f3 1 87"/>
                <a:gd name="f71" fmla="*/ f4 1 100"/>
                <a:gd name="f72" fmla="+- f7 0 f5"/>
                <a:gd name="f73" fmla="+- f6 0 f5"/>
                <a:gd name="f74" fmla="*/ f69 f0 1"/>
                <a:gd name="f75" fmla="*/ f73 1 87"/>
                <a:gd name="f76" fmla="*/ f72 1 100"/>
                <a:gd name="f77" fmla="*/ 87 f73 1"/>
                <a:gd name="f78" fmla="*/ 52 f72 1"/>
                <a:gd name="f79" fmla="*/ 17 f73 1"/>
                <a:gd name="f80" fmla="*/ 19 f73 1"/>
                <a:gd name="f81" fmla="*/ 67 f72 1"/>
                <a:gd name="f82" fmla="*/ 27 f73 1"/>
                <a:gd name="f83" fmla="*/ 78 f72 1"/>
                <a:gd name="f84" fmla="*/ 37 f73 1"/>
                <a:gd name="f85" fmla="*/ 84 f72 1"/>
                <a:gd name="f86" fmla="*/ 51 f73 1"/>
                <a:gd name="f87" fmla="*/ 86 f72 1"/>
                <a:gd name="f88" fmla="*/ 70 f73 1"/>
                <a:gd name="f89" fmla="*/ 83 f72 1"/>
                <a:gd name="f90" fmla="*/ 84 f73 1"/>
                <a:gd name="f91" fmla="*/ 75 f72 1"/>
                <a:gd name="f92" fmla="*/ 85 f73 1"/>
                <a:gd name="f93" fmla="*/ 92 f72 1"/>
                <a:gd name="f94" fmla="*/ 69 f73 1"/>
                <a:gd name="f95" fmla="*/ 98 f72 1"/>
                <a:gd name="f96" fmla="*/ 100 f72 1"/>
                <a:gd name="f97" fmla="*/ 14 f73 1"/>
                <a:gd name="f98" fmla="*/ 88 f72 1"/>
                <a:gd name="f99" fmla="*/ 0 f73 1"/>
                <a:gd name="f100" fmla="*/ 51 f72 1"/>
                <a:gd name="f101" fmla="*/ 13 f73 1"/>
                <a:gd name="f102" fmla="*/ 14 f72 1"/>
                <a:gd name="f103" fmla="*/ 47 f73 1"/>
                <a:gd name="f104" fmla="*/ 0 f72 1"/>
                <a:gd name="f105" fmla="*/ 77 f73 1"/>
                <a:gd name="f106" fmla="*/ 11 f72 1"/>
                <a:gd name="f107" fmla="*/ 43 f72 1"/>
                <a:gd name="f108" fmla="*/ 71 f73 1"/>
                <a:gd name="f109" fmla="*/ 40 f72 1"/>
                <a:gd name="f110" fmla="*/ 65 f73 1"/>
                <a:gd name="f111" fmla="*/ 20 f72 1"/>
                <a:gd name="f112" fmla="*/ 46 f73 1"/>
                <a:gd name="f113" fmla="*/ 13 f72 1"/>
                <a:gd name="f114" fmla="*/ 25 f73 1"/>
                <a:gd name="f115" fmla="*/ 21 f72 1"/>
                <a:gd name="f116" fmla="*/ f74 1 f2"/>
                <a:gd name="f117" fmla="*/ f77 1 87"/>
                <a:gd name="f118" fmla="*/ f78 1 100"/>
                <a:gd name="f119" fmla="*/ f79 1 87"/>
                <a:gd name="f120" fmla="*/ f80 1 87"/>
                <a:gd name="f121" fmla="*/ f81 1 100"/>
                <a:gd name="f122" fmla="*/ f82 1 87"/>
                <a:gd name="f123" fmla="*/ f83 1 100"/>
                <a:gd name="f124" fmla="*/ f84 1 87"/>
                <a:gd name="f125" fmla="*/ f85 1 100"/>
                <a:gd name="f126" fmla="*/ f86 1 87"/>
                <a:gd name="f127" fmla="*/ f87 1 100"/>
                <a:gd name="f128" fmla="*/ f88 1 87"/>
                <a:gd name="f129" fmla="*/ f89 1 100"/>
                <a:gd name="f130" fmla="*/ f90 1 87"/>
                <a:gd name="f131" fmla="*/ f91 1 100"/>
                <a:gd name="f132" fmla="*/ f92 1 87"/>
                <a:gd name="f133" fmla="*/ f93 1 100"/>
                <a:gd name="f134" fmla="*/ f94 1 87"/>
                <a:gd name="f135" fmla="*/ f95 1 100"/>
                <a:gd name="f136" fmla="*/ f96 1 100"/>
                <a:gd name="f137" fmla="*/ f97 1 87"/>
                <a:gd name="f138" fmla="*/ f98 1 100"/>
                <a:gd name="f139" fmla="*/ f99 1 87"/>
                <a:gd name="f140" fmla="*/ f100 1 100"/>
                <a:gd name="f141" fmla="*/ f101 1 87"/>
                <a:gd name="f142" fmla="*/ f102 1 100"/>
                <a:gd name="f143" fmla="*/ f103 1 87"/>
                <a:gd name="f144" fmla="*/ f104 1 100"/>
                <a:gd name="f145" fmla="*/ f105 1 87"/>
                <a:gd name="f146" fmla="*/ f106 1 100"/>
                <a:gd name="f147" fmla="*/ f107 1 100"/>
                <a:gd name="f148" fmla="*/ f108 1 87"/>
                <a:gd name="f149" fmla="*/ f109 1 100"/>
                <a:gd name="f150" fmla="*/ f110 1 87"/>
                <a:gd name="f151" fmla="*/ f111 1 100"/>
                <a:gd name="f152" fmla="*/ f112 1 87"/>
                <a:gd name="f153" fmla="*/ f113 1 100"/>
                <a:gd name="f154" fmla="*/ f114 1 87"/>
                <a:gd name="f155" fmla="*/ f115 1 100"/>
                <a:gd name="f156" fmla="*/ 0 1 f75"/>
                <a:gd name="f157" fmla="*/ f6 1 f75"/>
                <a:gd name="f158" fmla="*/ 0 1 f76"/>
                <a:gd name="f159" fmla="*/ f7 1 f76"/>
                <a:gd name="f160" fmla="+- f116 0 f1"/>
                <a:gd name="f161" fmla="*/ f117 1 f75"/>
                <a:gd name="f162" fmla="*/ f118 1 f76"/>
                <a:gd name="f163" fmla="*/ f119 1 f75"/>
                <a:gd name="f164" fmla="*/ f120 1 f75"/>
                <a:gd name="f165" fmla="*/ f121 1 f76"/>
                <a:gd name="f166" fmla="*/ f122 1 f75"/>
                <a:gd name="f167" fmla="*/ f123 1 f76"/>
                <a:gd name="f168" fmla="*/ f124 1 f75"/>
                <a:gd name="f169" fmla="*/ f125 1 f76"/>
                <a:gd name="f170" fmla="*/ f126 1 f75"/>
                <a:gd name="f171" fmla="*/ f127 1 f76"/>
                <a:gd name="f172" fmla="*/ f128 1 f75"/>
                <a:gd name="f173" fmla="*/ f129 1 f76"/>
                <a:gd name="f174" fmla="*/ f130 1 f75"/>
                <a:gd name="f175" fmla="*/ f131 1 f76"/>
                <a:gd name="f176" fmla="*/ f132 1 f75"/>
                <a:gd name="f177" fmla="*/ f133 1 f76"/>
                <a:gd name="f178" fmla="*/ f134 1 f75"/>
                <a:gd name="f179" fmla="*/ f135 1 f76"/>
                <a:gd name="f180" fmla="*/ f136 1 f76"/>
                <a:gd name="f181" fmla="*/ f137 1 f75"/>
                <a:gd name="f182" fmla="*/ f138 1 f76"/>
                <a:gd name="f183" fmla="*/ f139 1 f75"/>
                <a:gd name="f184" fmla="*/ f140 1 f76"/>
                <a:gd name="f185" fmla="*/ f141 1 f75"/>
                <a:gd name="f186" fmla="*/ f142 1 f76"/>
                <a:gd name="f187" fmla="*/ f143 1 f75"/>
                <a:gd name="f188" fmla="*/ f144 1 f76"/>
                <a:gd name="f189" fmla="*/ f145 1 f75"/>
                <a:gd name="f190" fmla="*/ f146 1 f76"/>
                <a:gd name="f191" fmla="*/ f147 1 f76"/>
                <a:gd name="f192" fmla="*/ f148 1 f75"/>
                <a:gd name="f193" fmla="*/ f149 1 f76"/>
                <a:gd name="f194" fmla="*/ f150 1 f75"/>
                <a:gd name="f195" fmla="*/ f151 1 f76"/>
                <a:gd name="f196" fmla="*/ f152 1 f75"/>
                <a:gd name="f197" fmla="*/ f153 1 f76"/>
                <a:gd name="f198" fmla="*/ f154 1 f75"/>
                <a:gd name="f199" fmla="*/ f155 1 f76"/>
                <a:gd name="f200" fmla="*/ f156 f70 1"/>
                <a:gd name="f201" fmla="*/ f157 f70 1"/>
                <a:gd name="f202" fmla="*/ f159 f71 1"/>
                <a:gd name="f203" fmla="*/ f158 f71 1"/>
                <a:gd name="f204" fmla="*/ f161 f70 1"/>
                <a:gd name="f205" fmla="*/ f162 f71 1"/>
                <a:gd name="f206" fmla="*/ f163 f70 1"/>
                <a:gd name="f207" fmla="*/ f164 f70 1"/>
                <a:gd name="f208" fmla="*/ f165 f71 1"/>
                <a:gd name="f209" fmla="*/ f166 f70 1"/>
                <a:gd name="f210" fmla="*/ f167 f71 1"/>
                <a:gd name="f211" fmla="*/ f168 f70 1"/>
                <a:gd name="f212" fmla="*/ f169 f71 1"/>
                <a:gd name="f213" fmla="*/ f170 f70 1"/>
                <a:gd name="f214" fmla="*/ f171 f71 1"/>
                <a:gd name="f215" fmla="*/ f172 f70 1"/>
                <a:gd name="f216" fmla="*/ f173 f71 1"/>
                <a:gd name="f217" fmla="*/ f174 f70 1"/>
                <a:gd name="f218" fmla="*/ f175 f71 1"/>
                <a:gd name="f219" fmla="*/ f176 f70 1"/>
                <a:gd name="f220" fmla="*/ f177 f71 1"/>
                <a:gd name="f221" fmla="*/ f178 f70 1"/>
                <a:gd name="f222" fmla="*/ f179 f71 1"/>
                <a:gd name="f223" fmla="*/ f180 f71 1"/>
                <a:gd name="f224" fmla="*/ f181 f70 1"/>
                <a:gd name="f225" fmla="*/ f182 f71 1"/>
                <a:gd name="f226" fmla="*/ f183 f70 1"/>
                <a:gd name="f227" fmla="*/ f184 f71 1"/>
                <a:gd name="f228" fmla="*/ f185 f70 1"/>
                <a:gd name="f229" fmla="*/ f186 f71 1"/>
                <a:gd name="f230" fmla="*/ f187 f70 1"/>
                <a:gd name="f231" fmla="*/ f188 f71 1"/>
                <a:gd name="f232" fmla="*/ f189 f70 1"/>
                <a:gd name="f233" fmla="*/ f190 f71 1"/>
                <a:gd name="f234" fmla="*/ f191 f71 1"/>
                <a:gd name="f235" fmla="*/ f192 f70 1"/>
                <a:gd name="f236" fmla="*/ f193 f71 1"/>
                <a:gd name="f237" fmla="*/ f194 f70 1"/>
                <a:gd name="f238" fmla="*/ f195 f71 1"/>
                <a:gd name="f239" fmla="*/ f196 f70 1"/>
                <a:gd name="f240" fmla="*/ f197 f71 1"/>
                <a:gd name="f241" fmla="*/ f198 f70 1"/>
                <a:gd name="f242" fmla="*/ f19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0">
                  <a:pos x="f204" y="f205"/>
                </a:cxn>
                <a:cxn ang="f160">
                  <a:pos x="f206" y="f205"/>
                </a:cxn>
                <a:cxn ang="f160">
                  <a:pos x="f207" y="f208"/>
                </a:cxn>
                <a:cxn ang="f160">
                  <a:pos x="f209" y="f210"/>
                </a:cxn>
                <a:cxn ang="f160">
                  <a:pos x="f211" y="f212"/>
                </a:cxn>
                <a:cxn ang="f160">
                  <a:pos x="f213" y="f214"/>
                </a:cxn>
                <a:cxn ang="f160">
                  <a:pos x="f215" y="f216"/>
                </a:cxn>
                <a:cxn ang="f160">
                  <a:pos x="f217" y="f218"/>
                </a:cxn>
                <a:cxn ang="f160">
                  <a:pos x="f219" y="f218"/>
                </a:cxn>
                <a:cxn ang="f160">
                  <a:pos x="f219" y="f220"/>
                </a:cxn>
                <a:cxn ang="f160">
                  <a:pos x="f221" y="f222"/>
                </a:cxn>
                <a:cxn ang="f160">
                  <a:pos x="f213" y="f223"/>
                </a:cxn>
                <a:cxn ang="f160">
                  <a:pos x="f224" y="f225"/>
                </a:cxn>
                <a:cxn ang="f160">
                  <a:pos x="f226" y="f227"/>
                </a:cxn>
                <a:cxn ang="f160">
                  <a:pos x="f228" y="f229"/>
                </a:cxn>
                <a:cxn ang="f160">
                  <a:pos x="f230" y="f231"/>
                </a:cxn>
                <a:cxn ang="f160">
                  <a:pos x="f232" y="f233"/>
                </a:cxn>
                <a:cxn ang="f160">
                  <a:pos x="f204" y="f234"/>
                </a:cxn>
                <a:cxn ang="f160">
                  <a:pos x="f204" y="f205"/>
                </a:cxn>
                <a:cxn ang="f160">
                  <a:pos x="f235" y="f236"/>
                </a:cxn>
                <a:cxn ang="f160">
                  <a:pos x="f237" y="f238"/>
                </a:cxn>
                <a:cxn ang="f160">
                  <a:pos x="f239" y="f240"/>
                </a:cxn>
                <a:cxn ang="f160">
                  <a:pos x="f241" y="f242"/>
                </a:cxn>
                <a:cxn ang="f160">
                  <a:pos x="f206" y="f236"/>
                </a:cxn>
                <a:cxn ang="f160">
                  <a:pos x="f235" y="f236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32" y="f33"/>
                    <a:pt x="f34" y="f24"/>
                  </a:cubicBezTo>
                  <a:cubicBezTo>
                    <a:pt x="f35" y="f36"/>
                    <a:pt x="f37" y="f35"/>
                    <a:pt x="f26" y="f18"/>
                  </a:cubicBezTo>
                  <a:lnTo>
                    <a:pt x="f33" y="f18"/>
                  </a:lnTo>
                  <a:lnTo>
                    <a:pt x="f33" y="f38"/>
                  </a:lnTo>
                  <a:cubicBezTo>
                    <a:pt x="f36" y="f39"/>
                    <a:pt x="f40" y="f41"/>
                    <a:pt x="f42" y="f43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4" y="f7"/>
                    <a:pt x="f45" y="f46"/>
                    <a:pt x="f47" y="f48"/>
                  </a:cubicBezTo>
                  <a:cubicBezTo>
                    <a:pt x="f49" y="f50"/>
                    <a:pt x="f5" y="f14"/>
                    <a:pt x="f5" y="f30"/>
                  </a:cubicBezTo>
                  <a:cubicBezTo>
                    <a:pt x="f5" y="f44"/>
                    <a:pt x="f49" y="f45"/>
                    <a:pt x="f51" y="f47"/>
                  </a:cubicBezTo>
                  <a:cubicBezTo>
                    <a:pt x="f52" y="f49"/>
                    <a:pt x="f23" y="f5"/>
                    <a:pt x="f53" y="f5"/>
                  </a:cubicBezTo>
                  <a:cubicBezTo>
                    <a:pt x="f54" y="f5"/>
                    <a:pt x="f34" y="f55"/>
                    <a:pt x="f35" y="f56"/>
                  </a:cubicBezTo>
                  <a:cubicBezTo>
                    <a:pt x="f26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1"/>
                    <a:pt x="f29" y="f51"/>
                  </a:cubicBezTo>
                  <a:cubicBezTo>
                    <a:pt x="f25" y="f51"/>
                    <a:pt x="f60" y="f65"/>
                    <a:pt x="f61" y="f15"/>
                  </a:cubicBezTo>
                  <a:cubicBezTo>
                    <a:pt x="f63" y="f67"/>
                    <a:pt x="f9" y="f68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423"/>
            <p:cNvSpPr/>
            <p:nvPr/>
          </p:nvSpPr>
          <p:spPr>
            <a:xfrm>
              <a:off x="4630228" y="4102684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134"/>
                <a:gd name="f8" fmla="val 17"/>
                <a:gd name="f9" fmla="val 61"/>
                <a:gd name="f10" fmla="val 59"/>
                <a:gd name="f11" fmla="val 16"/>
                <a:gd name="f12" fmla="val 57"/>
                <a:gd name="f13" fmla="val 54"/>
                <a:gd name="f14" fmla="val 15"/>
                <a:gd name="f15" fmla="val 51"/>
                <a:gd name="f16" fmla="val 49"/>
                <a:gd name="f17" fmla="val 14"/>
                <a:gd name="f18" fmla="val 47"/>
                <a:gd name="f19" fmla="val 40"/>
                <a:gd name="f20" fmla="val 35"/>
                <a:gd name="f21" fmla="val 31"/>
                <a:gd name="f22" fmla="val 19"/>
                <a:gd name="f23" fmla="val 28"/>
                <a:gd name="f24" fmla="val 22"/>
                <a:gd name="f25" fmla="val 27"/>
                <a:gd name="f26" fmla="val 39"/>
                <a:gd name="f27" fmla="val 56"/>
                <a:gd name="f28" fmla="val 52"/>
                <a:gd name="f29" fmla="val 11"/>
                <a:gd name="f30" fmla="val 36"/>
                <a:gd name="f31" fmla="val 24"/>
                <a:gd name="f32" fmla="val 20"/>
                <a:gd name="f33" fmla="val 9"/>
                <a:gd name="f34" fmla="val 25"/>
                <a:gd name="f35" fmla="val 3"/>
                <a:gd name="f36" fmla="val 34"/>
                <a:gd name="f37" fmla="val 44"/>
                <a:gd name="f38" fmla="val 48"/>
                <a:gd name="f39" fmla="val 1"/>
                <a:gd name="f40" fmla="val 2"/>
                <a:gd name="f41" fmla="+- 0 0 -90"/>
                <a:gd name="f42" fmla="*/ f3 1 62"/>
                <a:gd name="f43" fmla="*/ f4 1 134"/>
                <a:gd name="f44" fmla="+- f7 0 f5"/>
                <a:gd name="f45" fmla="+- f6 0 f5"/>
                <a:gd name="f46" fmla="*/ f41 f0 1"/>
                <a:gd name="f47" fmla="*/ f45 1 62"/>
                <a:gd name="f48" fmla="*/ f44 1 134"/>
                <a:gd name="f49" fmla="*/ 62 f45 1"/>
                <a:gd name="f50" fmla="*/ 17 f44 1"/>
                <a:gd name="f51" fmla="*/ 61 f45 1"/>
                <a:gd name="f52" fmla="*/ 54 f45 1"/>
                <a:gd name="f53" fmla="*/ 15 f44 1"/>
                <a:gd name="f54" fmla="*/ 47 f45 1"/>
                <a:gd name="f55" fmla="*/ 14 f44 1"/>
                <a:gd name="f56" fmla="*/ 31 f45 1"/>
                <a:gd name="f57" fmla="*/ 19 f44 1"/>
                <a:gd name="f58" fmla="*/ 27 f45 1"/>
                <a:gd name="f59" fmla="*/ 35 f44 1"/>
                <a:gd name="f60" fmla="*/ 39 f44 1"/>
                <a:gd name="f61" fmla="*/ 56 f45 1"/>
                <a:gd name="f62" fmla="*/ 52 f44 1"/>
                <a:gd name="f63" fmla="*/ 134 f44 1"/>
                <a:gd name="f64" fmla="*/ 11 f45 1"/>
                <a:gd name="f65" fmla="*/ 0 f45 1"/>
                <a:gd name="f66" fmla="*/ 36 f44 1"/>
                <a:gd name="f67" fmla="*/ 20 f45 1"/>
                <a:gd name="f68" fmla="*/ 9 f44 1"/>
                <a:gd name="f69" fmla="*/ 44 f45 1"/>
                <a:gd name="f70" fmla="*/ 0 f44 1"/>
                <a:gd name="f71" fmla="*/ 1 f44 1"/>
                <a:gd name="f72" fmla="*/ 2 f44 1"/>
                <a:gd name="f73" fmla="*/ f46 1 f2"/>
                <a:gd name="f74" fmla="*/ f49 1 62"/>
                <a:gd name="f75" fmla="*/ f50 1 134"/>
                <a:gd name="f76" fmla="*/ f51 1 62"/>
                <a:gd name="f77" fmla="*/ f52 1 62"/>
                <a:gd name="f78" fmla="*/ f53 1 134"/>
                <a:gd name="f79" fmla="*/ f54 1 62"/>
                <a:gd name="f80" fmla="*/ f55 1 134"/>
                <a:gd name="f81" fmla="*/ f56 1 62"/>
                <a:gd name="f82" fmla="*/ f57 1 134"/>
                <a:gd name="f83" fmla="*/ f58 1 62"/>
                <a:gd name="f84" fmla="*/ f59 1 134"/>
                <a:gd name="f85" fmla="*/ f60 1 134"/>
                <a:gd name="f86" fmla="*/ f61 1 62"/>
                <a:gd name="f87" fmla="*/ f62 1 134"/>
                <a:gd name="f88" fmla="*/ f63 1 134"/>
                <a:gd name="f89" fmla="*/ f64 1 62"/>
                <a:gd name="f90" fmla="*/ f65 1 62"/>
                <a:gd name="f91" fmla="*/ f66 1 134"/>
                <a:gd name="f92" fmla="*/ f67 1 62"/>
                <a:gd name="f93" fmla="*/ f68 1 134"/>
                <a:gd name="f94" fmla="*/ f69 1 62"/>
                <a:gd name="f95" fmla="*/ f70 1 134"/>
                <a:gd name="f96" fmla="*/ f71 1 134"/>
                <a:gd name="f97" fmla="*/ f72 1 134"/>
                <a:gd name="f98" fmla="*/ 0 1 f47"/>
                <a:gd name="f99" fmla="*/ f6 1 f47"/>
                <a:gd name="f100" fmla="*/ 0 1 f48"/>
                <a:gd name="f101" fmla="*/ f7 1 f48"/>
                <a:gd name="f102" fmla="+- f73 0 f1"/>
                <a:gd name="f103" fmla="*/ f74 1 f47"/>
                <a:gd name="f104" fmla="*/ f75 1 f48"/>
                <a:gd name="f105" fmla="*/ f76 1 f47"/>
                <a:gd name="f106" fmla="*/ f77 1 f47"/>
                <a:gd name="f107" fmla="*/ f78 1 f48"/>
                <a:gd name="f108" fmla="*/ f79 1 f47"/>
                <a:gd name="f109" fmla="*/ f80 1 f48"/>
                <a:gd name="f110" fmla="*/ f81 1 f47"/>
                <a:gd name="f111" fmla="*/ f82 1 f48"/>
                <a:gd name="f112" fmla="*/ f83 1 f47"/>
                <a:gd name="f113" fmla="*/ f84 1 f48"/>
                <a:gd name="f114" fmla="*/ f85 1 f48"/>
                <a:gd name="f115" fmla="*/ f86 1 f47"/>
                <a:gd name="f116" fmla="*/ f87 1 f48"/>
                <a:gd name="f117" fmla="*/ f88 1 f48"/>
                <a:gd name="f118" fmla="*/ f89 1 f47"/>
                <a:gd name="f119" fmla="*/ f90 1 f47"/>
                <a:gd name="f120" fmla="*/ f91 1 f48"/>
                <a:gd name="f121" fmla="*/ f92 1 f47"/>
                <a:gd name="f122" fmla="*/ f93 1 f48"/>
                <a:gd name="f123" fmla="*/ f94 1 f47"/>
                <a:gd name="f124" fmla="*/ f95 1 f48"/>
                <a:gd name="f125" fmla="*/ f96 1 f48"/>
                <a:gd name="f126" fmla="*/ f97 1 f48"/>
                <a:gd name="f127" fmla="*/ f98 f42 1"/>
                <a:gd name="f128" fmla="*/ f99 f42 1"/>
                <a:gd name="f129" fmla="*/ f101 f43 1"/>
                <a:gd name="f130" fmla="*/ f100 f43 1"/>
                <a:gd name="f131" fmla="*/ f103 f42 1"/>
                <a:gd name="f132" fmla="*/ f104 f43 1"/>
                <a:gd name="f133" fmla="*/ f105 f42 1"/>
                <a:gd name="f134" fmla="*/ f106 f42 1"/>
                <a:gd name="f135" fmla="*/ f107 f43 1"/>
                <a:gd name="f136" fmla="*/ f108 f42 1"/>
                <a:gd name="f137" fmla="*/ f109 f43 1"/>
                <a:gd name="f138" fmla="*/ f110 f42 1"/>
                <a:gd name="f139" fmla="*/ f111 f43 1"/>
                <a:gd name="f140" fmla="*/ f112 f42 1"/>
                <a:gd name="f141" fmla="*/ f113 f43 1"/>
                <a:gd name="f142" fmla="*/ f114 f43 1"/>
                <a:gd name="f143" fmla="*/ f115 f42 1"/>
                <a:gd name="f144" fmla="*/ f116 f43 1"/>
                <a:gd name="f145" fmla="*/ f117 f43 1"/>
                <a:gd name="f146" fmla="*/ f118 f42 1"/>
                <a:gd name="f147" fmla="*/ f119 f42 1"/>
                <a:gd name="f148" fmla="*/ f120 f43 1"/>
                <a:gd name="f149" fmla="*/ f121 f42 1"/>
                <a:gd name="f150" fmla="*/ f122 f43 1"/>
                <a:gd name="f151" fmla="*/ f123 f42 1"/>
                <a:gd name="f152" fmla="*/ f124 f43 1"/>
                <a:gd name="f153" fmla="*/ f125 f43 1"/>
                <a:gd name="f154" fmla="*/ f126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2">
                  <a:pos x="f131" y="f132"/>
                </a:cxn>
                <a:cxn ang="f102">
                  <a:pos x="f133" y="f132"/>
                </a:cxn>
                <a:cxn ang="f102">
                  <a:pos x="f134" y="f135"/>
                </a:cxn>
                <a:cxn ang="f102">
                  <a:pos x="f136" y="f137"/>
                </a:cxn>
                <a:cxn ang="f102">
                  <a:pos x="f138" y="f139"/>
                </a:cxn>
                <a:cxn ang="f102">
                  <a:pos x="f140" y="f141"/>
                </a:cxn>
                <a:cxn ang="f102">
                  <a:pos x="f140" y="f142"/>
                </a:cxn>
                <a:cxn ang="f102">
                  <a:pos x="f143" y="f142"/>
                </a:cxn>
                <a:cxn ang="f102">
                  <a:pos x="f143" y="f144"/>
                </a:cxn>
                <a:cxn ang="f102">
                  <a:pos x="f140" y="f144"/>
                </a:cxn>
                <a:cxn ang="f102">
                  <a:pos x="f140" y="f145"/>
                </a:cxn>
                <a:cxn ang="f102">
                  <a:pos x="f146" y="f145"/>
                </a:cxn>
                <a:cxn ang="f102">
                  <a:pos x="f146" y="f144"/>
                </a:cxn>
                <a:cxn ang="f102">
                  <a:pos x="f147" y="f144"/>
                </a:cxn>
                <a:cxn ang="f102">
                  <a:pos x="f147" y="f142"/>
                </a:cxn>
                <a:cxn ang="f102">
                  <a:pos x="f146" y="f142"/>
                </a:cxn>
                <a:cxn ang="f102">
                  <a:pos x="f146" y="f148"/>
                </a:cxn>
                <a:cxn ang="f102">
                  <a:pos x="f149" y="f150"/>
                </a:cxn>
                <a:cxn ang="f102">
                  <a:pos x="f151" y="f152"/>
                </a:cxn>
                <a:cxn ang="f102">
                  <a:pos x="f134" y="f153"/>
                </a:cxn>
                <a:cxn ang="f102">
                  <a:pos x="f131" y="f154"/>
                </a:cxn>
                <a:cxn ang="f102">
                  <a:pos x="f131" y="f132"/>
                </a:cxn>
              </a:cxnLst>
              <a:rect l="f127" t="f130" r="f128" b="f129"/>
              <a:pathLst>
                <a:path w="62" h="134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4"/>
                  </a:cubicBezTo>
                  <a:cubicBezTo>
                    <a:pt x="f15" y="f14"/>
                    <a:pt x="f16" y="f17"/>
                    <a:pt x="f18" y="f17"/>
                  </a:cubicBezTo>
                  <a:cubicBezTo>
                    <a:pt x="f19" y="f17"/>
                    <a:pt x="f20" y="f11"/>
                    <a:pt x="f21" y="f22"/>
                  </a:cubicBezTo>
                  <a:cubicBezTo>
                    <a:pt x="f23" y="f24"/>
                    <a:pt x="f25" y="f25"/>
                    <a:pt x="f25" y="f20"/>
                  </a:cubicBezTo>
                  <a:lnTo>
                    <a:pt x="f25" y="f26"/>
                  </a:lnTo>
                  <a:lnTo>
                    <a:pt x="f27" y="f26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26"/>
                  </a:lnTo>
                  <a:lnTo>
                    <a:pt x="f29" y="f26"/>
                  </a:lnTo>
                  <a:lnTo>
                    <a:pt x="f29" y="f30"/>
                  </a:lnTo>
                  <a:cubicBezTo>
                    <a:pt x="f29" y="f31"/>
                    <a:pt x="f17" y="f11"/>
                    <a:pt x="f32" y="f33"/>
                  </a:cubicBezTo>
                  <a:cubicBezTo>
                    <a:pt x="f34" y="f35"/>
                    <a:pt x="f36" y="f5"/>
                    <a:pt x="f37" y="f5"/>
                  </a:cubicBezTo>
                  <a:cubicBezTo>
                    <a:pt x="f38" y="f5"/>
                    <a:pt x="f15" y="f39"/>
                    <a:pt x="f13" y="f39"/>
                  </a:cubicBezTo>
                  <a:cubicBezTo>
                    <a:pt x="f12" y="f39"/>
                    <a:pt x="f10" y="f40"/>
                    <a:pt x="f6" y="f40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424"/>
            <p:cNvSpPr/>
            <p:nvPr/>
          </p:nvSpPr>
          <p:spPr>
            <a:xfrm>
              <a:off x="4724137" y="4110849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8"/>
                <a:gd name="f11" fmla="val 59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4"/>
                <a:gd name="f18" fmla="val 130"/>
                <a:gd name="f19" fmla="val 38"/>
                <a:gd name="f20" fmla="val 32"/>
                <a:gd name="f21" fmla="val 22"/>
                <a:gd name="f22" fmla="val 14"/>
                <a:gd name="f23" fmla="val 9"/>
                <a:gd name="f24" fmla="val 3"/>
                <a:gd name="f25" fmla="val 116"/>
                <a:gd name="f26" fmla="val 107"/>
                <a:gd name="f27" fmla="val 95"/>
                <a:gd name="f28" fmla="val 33"/>
                <a:gd name="f29" fmla="val 16"/>
                <a:gd name="f30" fmla="val 87"/>
                <a:gd name="f31" fmla="val 92"/>
                <a:gd name="f32" fmla="val 17"/>
                <a:gd name="f33" fmla="val 96"/>
                <a:gd name="f34" fmla="val 100"/>
                <a:gd name="f35" fmla="val 103"/>
                <a:gd name="f36" fmla="val 18"/>
                <a:gd name="f37" fmla="val 106"/>
                <a:gd name="f38" fmla="val 20"/>
                <a:gd name="f39" fmla="val 108"/>
                <a:gd name="f40" fmla="val 21"/>
                <a:gd name="f41" fmla="val 111"/>
                <a:gd name="f42" fmla="val 23"/>
                <a:gd name="f43" fmla="val 113"/>
                <a:gd name="f44" fmla="val 26"/>
                <a:gd name="f45" fmla="val 114"/>
                <a:gd name="f46" fmla="val 28"/>
                <a:gd name="f47" fmla="val 115"/>
                <a:gd name="f48" fmla="val 37"/>
                <a:gd name="f49" fmla="val 41"/>
                <a:gd name="f50" fmla="val 45"/>
                <a:gd name="f51" fmla="val 50"/>
                <a:gd name="f52" fmla="val 112"/>
                <a:gd name="f53" fmla="val 55"/>
                <a:gd name="f54" fmla="val 110"/>
                <a:gd name="f55" fmla="val 60"/>
                <a:gd name="f56" fmla="val 104"/>
                <a:gd name="f57" fmla="val 67"/>
                <a:gd name="f58" fmla="val 31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8 f62 1"/>
                <a:gd name="f71" fmla="*/ 48 f63 1"/>
                <a:gd name="f72" fmla="*/ 127 f62 1"/>
                <a:gd name="f73" fmla="*/ 32 f63 1"/>
                <a:gd name="f74" fmla="*/ 131 f62 1"/>
                <a:gd name="f75" fmla="*/ 9 f63 1"/>
                <a:gd name="f76" fmla="*/ 122 f62 1"/>
                <a:gd name="f77" fmla="*/ 0 f63 1"/>
                <a:gd name="f78" fmla="*/ 95 f62 1"/>
                <a:gd name="f79" fmla="*/ 33 f62 1"/>
                <a:gd name="f80" fmla="*/ 16 f63 1"/>
                <a:gd name="f81" fmla="*/ 87 f62 1"/>
                <a:gd name="f82" fmla="*/ 17 f63 1"/>
                <a:gd name="f83" fmla="*/ 100 f62 1"/>
                <a:gd name="f84" fmla="*/ 20 f63 1"/>
                <a:gd name="f85" fmla="*/ 108 f62 1"/>
                <a:gd name="f86" fmla="*/ 26 f63 1"/>
                <a:gd name="f87" fmla="*/ 114 f62 1"/>
                <a:gd name="f88" fmla="*/ 37 f63 1"/>
                <a:gd name="f89" fmla="*/ 116 f62 1"/>
                <a:gd name="f90" fmla="*/ 50 f63 1"/>
                <a:gd name="f91" fmla="*/ 112 f62 1"/>
                <a:gd name="f92" fmla="*/ 104 f62 1"/>
                <a:gd name="f93" fmla="*/ 67 f63 1"/>
                <a:gd name="f94" fmla="*/ 17 f62 1"/>
                <a:gd name="f95" fmla="*/ 0 f62 1"/>
                <a:gd name="f96" fmla="*/ 31 f63 1"/>
                <a:gd name="f97" fmla="*/ 14 f63 1"/>
                <a:gd name="f98" fmla="*/ f64 1 f2"/>
                <a:gd name="f99" fmla="*/ f67 1 80"/>
                <a:gd name="f100" fmla="*/ f68 1 131"/>
                <a:gd name="f101" fmla="*/ f69 1 80"/>
                <a:gd name="f102" fmla="*/ f70 1 131"/>
                <a:gd name="f103" fmla="*/ f71 1 80"/>
                <a:gd name="f104" fmla="*/ f72 1 131"/>
                <a:gd name="f105" fmla="*/ f73 1 80"/>
                <a:gd name="f106" fmla="*/ f74 1 131"/>
                <a:gd name="f107" fmla="*/ f75 1 80"/>
                <a:gd name="f108" fmla="*/ f76 1 131"/>
                <a:gd name="f109" fmla="*/ f77 1 80"/>
                <a:gd name="f110" fmla="*/ f78 1 131"/>
                <a:gd name="f111" fmla="*/ f79 1 131"/>
                <a:gd name="f112" fmla="*/ f80 1 80"/>
                <a:gd name="f113" fmla="*/ f81 1 131"/>
                <a:gd name="f114" fmla="*/ f82 1 80"/>
                <a:gd name="f115" fmla="*/ f83 1 131"/>
                <a:gd name="f116" fmla="*/ f84 1 80"/>
                <a:gd name="f117" fmla="*/ f85 1 131"/>
                <a:gd name="f118" fmla="*/ f86 1 80"/>
                <a:gd name="f119" fmla="*/ f87 1 131"/>
                <a:gd name="f120" fmla="*/ f88 1 80"/>
                <a:gd name="f121" fmla="*/ f89 1 131"/>
                <a:gd name="f122" fmla="*/ f90 1 80"/>
                <a:gd name="f123" fmla="*/ f91 1 131"/>
                <a:gd name="f124" fmla="*/ f92 1 131"/>
                <a:gd name="f125" fmla="*/ f93 1 80"/>
                <a:gd name="f126" fmla="*/ f94 1 131"/>
                <a:gd name="f127" fmla="*/ f95 1 131"/>
                <a:gd name="f128" fmla="*/ f96 1 80"/>
                <a:gd name="f129" fmla="*/ f97 1 80"/>
                <a:gd name="f130" fmla="*/ 0 1 f65"/>
                <a:gd name="f131" fmla="*/ f6 1 f65"/>
                <a:gd name="f132" fmla="*/ 0 1 f66"/>
                <a:gd name="f133" fmla="*/ f7 1 f66"/>
                <a:gd name="f134" fmla="+- f98 0 f1"/>
                <a:gd name="f135" fmla="*/ f99 1 f65"/>
                <a:gd name="f136" fmla="*/ f100 1 f66"/>
                <a:gd name="f137" fmla="*/ f101 1 f65"/>
                <a:gd name="f138" fmla="*/ f102 1 f66"/>
                <a:gd name="f139" fmla="*/ f103 1 f65"/>
                <a:gd name="f140" fmla="*/ f104 1 f66"/>
                <a:gd name="f141" fmla="*/ f105 1 f65"/>
                <a:gd name="f142" fmla="*/ f106 1 f66"/>
                <a:gd name="f143" fmla="*/ f107 1 f65"/>
                <a:gd name="f144" fmla="*/ f108 1 f66"/>
                <a:gd name="f145" fmla="*/ f109 1 f65"/>
                <a:gd name="f146" fmla="*/ f110 1 f66"/>
                <a:gd name="f147" fmla="*/ f111 1 f66"/>
                <a:gd name="f148" fmla="*/ f112 1 f65"/>
                <a:gd name="f149" fmla="*/ f113 1 f66"/>
                <a:gd name="f150" fmla="*/ f114 1 f65"/>
                <a:gd name="f151" fmla="*/ f115 1 f66"/>
                <a:gd name="f152" fmla="*/ f116 1 f65"/>
                <a:gd name="f153" fmla="*/ f117 1 f66"/>
                <a:gd name="f154" fmla="*/ f118 1 f65"/>
                <a:gd name="f155" fmla="*/ f119 1 f66"/>
                <a:gd name="f156" fmla="*/ f120 1 f65"/>
                <a:gd name="f157" fmla="*/ f121 1 f66"/>
                <a:gd name="f158" fmla="*/ f122 1 f65"/>
                <a:gd name="f159" fmla="*/ f123 1 f66"/>
                <a:gd name="f160" fmla="*/ f124 1 f66"/>
                <a:gd name="f161" fmla="*/ f125 1 f65"/>
                <a:gd name="f162" fmla="*/ f126 1 f66"/>
                <a:gd name="f163" fmla="*/ f127 1 f66"/>
                <a:gd name="f164" fmla="*/ f128 1 f65"/>
                <a:gd name="f165" fmla="*/ f129 1 f65"/>
                <a:gd name="f166" fmla="*/ f130 f60 1"/>
                <a:gd name="f167" fmla="*/ f131 f60 1"/>
                <a:gd name="f168" fmla="*/ f133 f61 1"/>
                <a:gd name="f169" fmla="*/ f132 f61 1"/>
                <a:gd name="f170" fmla="*/ f135 f60 1"/>
                <a:gd name="f171" fmla="*/ f136 f61 1"/>
                <a:gd name="f172" fmla="*/ f137 f60 1"/>
                <a:gd name="f173" fmla="*/ f138 f61 1"/>
                <a:gd name="f174" fmla="*/ f139 f60 1"/>
                <a:gd name="f175" fmla="*/ f140 f61 1"/>
                <a:gd name="f176" fmla="*/ f141 f60 1"/>
                <a:gd name="f177" fmla="*/ f142 f61 1"/>
                <a:gd name="f178" fmla="*/ f143 f60 1"/>
                <a:gd name="f179" fmla="*/ f144 f61 1"/>
                <a:gd name="f180" fmla="*/ f145 f60 1"/>
                <a:gd name="f181" fmla="*/ f146 f61 1"/>
                <a:gd name="f182" fmla="*/ f147 f61 1"/>
                <a:gd name="f183" fmla="*/ f148 f60 1"/>
                <a:gd name="f184" fmla="*/ f149 f61 1"/>
                <a:gd name="f185" fmla="*/ f150 f60 1"/>
                <a:gd name="f186" fmla="*/ f151 f61 1"/>
                <a:gd name="f187" fmla="*/ f152 f60 1"/>
                <a:gd name="f188" fmla="*/ f153 f61 1"/>
                <a:gd name="f189" fmla="*/ f154 f60 1"/>
                <a:gd name="f190" fmla="*/ f155 f61 1"/>
                <a:gd name="f191" fmla="*/ f156 f60 1"/>
                <a:gd name="f192" fmla="*/ f157 f61 1"/>
                <a:gd name="f193" fmla="*/ f158 f60 1"/>
                <a:gd name="f194" fmla="*/ f159 f61 1"/>
                <a:gd name="f195" fmla="*/ f160 f61 1"/>
                <a:gd name="f196" fmla="*/ f161 f60 1"/>
                <a:gd name="f197" fmla="*/ f162 f61 1"/>
                <a:gd name="f198" fmla="*/ f163 f61 1"/>
                <a:gd name="f199" fmla="*/ f164 f60 1"/>
                <a:gd name="f200" fmla="*/ f165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170" y="f171"/>
                </a:cxn>
                <a:cxn ang="f134">
                  <a:pos x="f172" y="f171"/>
                </a:cxn>
                <a:cxn ang="f134">
                  <a:pos x="f172" y="f173"/>
                </a:cxn>
                <a:cxn ang="f134">
                  <a:pos x="f174" y="f175"/>
                </a:cxn>
                <a:cxn ang="f134">
                  <a:pos x="f176" y="f177"/>
                </a:cxn>
                <a:cxn ang="f134">
                  <a:pos x="f178" y="f179"/>
                </a:cxn>
                <a:cxn ang="f134">
                  <a:pos x="f180" y="f181"/>
                </a:cxn>
                <a:cxn ang="f134">
                  <a:pos x="f180" y="f182"/>
                </a:cxn>
                <a:cxn ang="f134">
                  <a:pos x="f183" y="f182"/>
                </a:cxn>
                <a:cxn ang="f134">
                  <a:pos x="f183" y="f184"/>
                </a:cxn>
                <a:cxn ang="f134">
                  <a:pos x="f185" y="f186"/>
                </a:cxn>
                <a:cxn ang="f134">
                  <a:pos x="f187" y="f188"/>
                </a:cxn>
                <a:cxn ang="f134">
                  <a:pos x="f189" y="f190"/>
                </a:cxn>
                <a:cxn ang="f134">
                  <a:pos x="f191" y="f192"/>
                </a:cxn>
                <a:cxn ang="f134">
                  <a:pos x="f193" y="f194"/>
                </a:cxn>
                <a:cxn ang="f134">
                  <a:pos x="f172" y="f195"/>
                </a:cxn>
                <a:cxn ang="f134">
                  <a:pos x="f172" y="f182"/>
                </a:cxn>
                <a:cxn ang="f134">
                  <a:pos x="f170" y="f182"/>
                </a:cxn>
                <a:cxn ang="f134">
                  <a:pos x="f170" y="f171"/>
                </a:cxn>
                <a:cxn ang="f134">
                  <a:pos x="f196" y="f197"/>
                </a:cxn>
                <a:cxn ang="f134">
                  <a:pos x="f193" y="f197"/>
                </a:cxn>
                <a:cxn ang="f134">
                  <a:pos x="f193" y="f198"/>
                </a:cxn>
                <a:cxn ang="f134">
                  <a:pos x="f196" y="f198"/>
                </a:cxn>
                <a:cxn ang="f134">
                  <a:pos x="f196" y="f197"/>
                </a:cxn>
                <a:cxn ang="f134">
                  <a:pos x="f199" y="f197"/>
                </a:cxn>
                <a:cxn ang="f134">
                  <a:pos x="f200" y="f197"/>
                </a:cxn>
                <a:cxn ang="f134">
                  <a:pos x="f200" y="f198"/>
                </a:cxn>
                <a:cxn ang="f134">
                  <a:pos x="f199" y="f198"/>
                </a:cxn>
                <a:cxn ang="f134">
                  <a:pos x="f199" y="f197"/>
                </a:cxn>
              </a:cxnLst>
              <a:rect l="f166" t="f169" r="f167" b="f168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28"/>
                  </a:lnTo>
                  <a:lnTo>
                    <a:pt x="f29" y="f28"/>
                  </a:lnTo>
                  <a:lnTo>
                    <a:pt x="f29" y="f30"/>
                  </a:lnTo>
                  <a:cubicBezTo>
                    <a:pt x="f29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20" y="f25"/>
                    <a:pt x="f48" y="f25"/>
                  </a:cubicBezTo>
                  <a:cubicBezTo>
                    <a:pt x="f49" y="f25"/>
                    <a:pt x="f50" y="f45"/>
                    <a:pt x="f51" y="f52"/>
                  </a:cubicBezTo>
                  <a:cubicBezTo>
                    <a:pt x="f53" y="f54"/>
                    <a:pt x="f55" y="f26"/>
                    <a:pt x="f9" y="f56"/>
                  </a:cubicBezTo>
                  <a:lnTo>
                    <a:pt x="f9" y="f28"/>
                  </a:lnTo>
                  <a:lnTo>
                    <a:pt x="f6" y="f28"/>
                  </a:lnTo>
                  <a:lnTo>
                    <a:pt x="f6" y="f8"/>
                  </a:lnTo>
                  <a:close/>
                  <a:moveTo>
                    <a:pt x="f57" y="f32"/>
                  </a:moveTo>
                  <a:lnTo>
                    <a:pt x="f51" y="f32"/>
                  </a:lnTo>
                  <a:lnTo>
                    <a:pt x="f51" y="f5"/>
                  </a:lnTo>
                  <a:lnTo>
                    <a:pt x="f57" y="f5"/>
                  </a:lnTo>
                  <a:lnTo>
                    <a:pt x="f57" y="f32"/>
                  </a:lnTo>
                  <a:close/>
                  <a:moveTo>
                    <a:pt x="f58" y="f32"/>
                  </a:moveTo>
                  <a:lnTo>
                    <a:pt x="f22" y="f32"/>
                  </a:lnTo>
                  <a:lnTo>
                    <a:pt x="f22" y="f5"/>
                  </a:lnTo>
                  <a:lnTo>
                    <a:pt x="f58" y="f5"/>
                  </a:lnTo>
                  <a:lnTo>
                    <a:pt x="f58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425"/>
            <p:cNvSpPr/>
            <p:nvPr/>
          </p:nvSpPr>
          <p:spPr>
            <a:xfrm>
              <a:off x="4875205" y="4102684"/>
              <a:ext cx="106152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3"/>
                <a:gd name="f8" fmla="val 63"/>
                <a:gd name="f9" fmla="val 79"/>
                <a:gd name="f10" fmla="val 74"/>
                <a:gd name="f11" fmla="val 70"/>
                <a:gd name="f12" fmla="val 67"/>
                <a:gd name="f13" fmla="val 62"/>
                <a:gd name="f14" fmla="val 61"/>
                <a:gd name="f15" fmla="val 60"/>
                <a:gd name="f16" fmla="val 57"/>
                <a:gd name="f17" fmla="val 58"/>
                <a:gd name="f18" fmla="val 55"/>
                <a:gd name="f19" fmla="val 56"/>
                <a:gd name="f20" fmla="val 53"/>
                <a:gd name="f21" fmla="val 54"/>
                <a:gd name="f22" fmla="val 52"/>
                <a:gd name="f23" fmla="val 51"/>
                <a:gd name="f24" fmla="val 48"/>
                <a:gd name="f25" fmla="val 50"/>
                <a:gd name="f26" fmla="val 43"/>
                <a:gd name="f27" fmla="val 39"/>
                <a:gd name="f28" fmla="val 34"/>
                <a:gd name="f29" fmla="val 30"/>
                <a:gd name="f30" fmla="val 25"/>
                <a:gd name="f31" fmla="val 20"/>
                <a:gd name="f32" fmla="val 59"/>
                <a:gd name="f33" fmla="val 16"/>
                <a:gd name="f34" fmla="val 21"/>
                <a:gd name="f35" fmla="val 44"/>
                <a:gd name="f36" fmla="val 26"/>
                <a:gd name="f37" fmla="val 41"/>
                <a:gd name="f38" fmla="val 31"/>
                <a:gd name="f39" fmla="val 37"/>
                <a:gd name="f40" fmla="val 36"/>
                <a:gd name="f41" fmla="val 42"/>
                <a:gd name="f42" fmla="val 35"/>
                <a:gd name="f43" fmla="val 66"/>
                <a:gd name="f44" fmla="val 38"/>
                <a:gd name="f45" fmla="val 71"/>
                <a:gd name="f46" fmla="val 77"/>
                <a:gd name="f47" fmla="+- 0 0 -90"/>
                <a:gd name="f48" fmla="*/ f3 1 80"/>
                <a:gd name="f49" fmla="*/ f4 1 133"/>
                <a:gd name="f50" fmla="+- f7 0 f5"/>
                <a:gd name="f51" fmla="+- f6 0 f5"/>
                <a:gd name="f52" fmla="*/ f47 f0 1"/>
                <a:gd name="f53" fmla="*/ f51 1 80"/>
                <a:gd name="f54" fmla="*/ f50 1 133"/>
                <a:gd name="f55" fmla="*/ 80 f51 1"/>
                <a:gd name="f56" fmla="*/ 133 f50 1"/>
                <a:gd name="f57" fmla="*/ 63 f51 1"/>
                <a:gd name="f58" fmla="*/ 79 f50 1"/>
                <a:gd name="f59" fmla="*/ 67 f50 1"/>
                <a:gd name="f60" fmla="*/ 60 f51 1"/>
                <a:gd name="f61" fmla="*/ 57 f50 1"/>
                <a:gd name="f62" fmla="*/ 54 f51 1"/>
                <a:gd name="f63" fmla="*/ 52 f50 1"/>
                <a:gd name="f64" fmla="*/ 43 f51 1"/>
                <a:gd name="f65" fmla="*/ 50 f50 1"/>
                <a:gd name="f66" fmla="*/ 30 f51 1"/>
                <a:gd name="f67" fmla="*/ 54 f50 1"/>
                <a:gd name="f68" fmla="*/ 16 f51 1"/>
                <a:gd name="f69" fmla="*/ 62 f50 1"/>
                <a:gd name="f70" fmla="*/ 0 f51 1"/>
                <a:gd name="f71" fmla="*/ 0 f50 1"/>
                <a:gd name="f72" fmla="*/ 48 f50 1"/>
                <a:gd name="f73" fmla="*/ 31 f51 1"/>
                <a:gd name="f74" fmla="*/ 39 f50 1"/>
                <a:gd name="f75" fmla="*/ 48 f51 1"/>
                <a:gd name="f76" fmla="*/ 35 f50 1"/>
                <a:gd name="f77" fmla="*/ 71 f51 1"/>
                <a:gd name="f78" fmla="*/ 44 f50 1"/>
                <a:gd name="f79" fmla="*/ 71 f50 1"/>
                <a:gd name="f80" fmla="*/ f52 1 f2"/>
                <a:gd name="f81" fmla="*/ f55 1 80"/>
                <a:gd name="f82" fmla="*/ f56 1 133"/>
                <a:gd name="f83" fmla="*/ f57 1 80"/>
                <a:gd name="f84" fmla="*/ f58 1 133"/>
                <a:gd name="f85" fmla="*/ f59 1 133"/>
                <a:gd name="f86" fmla="*/ f60 1 80"/>
                <a:gd name="f87" fmla="*/ f61 1 133"/>
                <a:gd name="f88" fmla="*/ f62 1 80"/>
                <a:gd name="f89" fmla="*/ f63 1 133"/>
                <a:gd name="f90" fmla="*/ f64 1 80"/>
                <a:gd name="f91" fmla="*/ f65 1 133"/>
                <a:gd name="f92" fmla="*/ f66 1 80"/>
                <a:gd name="f93" fmla="*/ f67 1 133"/>
                <a:gd name="f94" fmla="*/ f68 1 80"/>
                <a:gd name="f95" fmla="*/ f69 1 133"/>
                <a:gd name="f96" fmla="*/ f70 1 80"/>
                <a:gd name="f97" fmla="*/ f71 1 133"/>
                <a:gd name="f98" fmla="*/ f72 1 133"/>
                <a:gd name="f99" fmla="*/ f73 1 80"/>
                <a:gd name="f100" fmla="*/ f74 1 133"/>
                <a:gd name="f101" fmla="*/ f75 1 80"/>
                <a:gd name="f102" fmla="*/ f76 1 133"/>
                <a:gd name="f103" fmla="*/ f77 1 80"/>
                <a:gd name="f104" fmla="*/ f78 1 133"/>
                <a:gd name="f105" fmla="*/ f79 1 133"/>
                <a:gd name="f106" fmla="*/ 0 1 f53"/>
                <a:gd name="f107" fmla="*/ f6 1 f53"/>
                <a:gd name="f108" fmla="*/ 0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4"/>
                <a:gd name="f116" fmla="*/ f86 1 f53"/>
                <a:gd name="f117" fmla="*/ f87 1 f54"/>
                <a:gd name="f118" fmla="*/ f88 1 f53"/>
                <a:gd name="f119" fmla="*/ f89 1 f54"/>
                <a:gd name="f120" fmla="*/ f90 1 f53"/>
                <a:gd name="f121" fmla="*/ f91 1 f54"/>
                <a:gd name="f122" fmla="*/ f92 1 f53"/>
                <a:gd name="f123" fmla="*/ f93 1 f54"/>
                <a:gd name="f124" fmla="*/ f94 1 f53"/>
                <a:gd name="f125" fmla="*/ f95 1 f54"/>
                <a:gd name="f126" fmla="*/ f96 1 f53"/>
                <a:gd name="f127" fmla="*/ f97 1 f54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3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9 1"/>
                <a:gd name="f145" fmla="*/ f116 f48 1"/>
                <a:gd name="f146" fmla="*/ f117 f49 1"/>
                <a:gd name="f147" fmla="*/ f118 f48 1"/>
                <a:gd name="f148" fmla="*/ f119 f49 1"/>
                <a:gd name="f149" fmla="*/ f120 f48 1"/>
                <a:gd name="f150" fmla="*/ f121 f49 1"/>
                <a:gd name="f151" fmla="*/ f122 f48 1"/>
                <a:gd name="f152" fmla="*/ f123 f49 1"/>
                <a:gd name="f153" fmla="*/ f124 f48 1"/>
                <a:gd name="f154" fmla="*/ f125 f49 1"/>
                <a:gd name="f155" fmla="*/ f126 f48 1"/>
                <a:gd name="f156" fmla="*/ f127 f49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8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1"/>
                </a:cxn>
                <a:cxn ang="f110">
                  <a:pos x="f142" y="f143"/>
                </a:cxn>
                <a:cxn ang="f110">
                  <a:pos x="f142" y="f144"/>
                </a:cxn>
                <a:cxn ang="f110">
                  <a:pos x="f145" y="f146"/>
                </a:cxn>
                <a:cxn ang="f110">
                  <a:pos x="f147" y="f148"/>
                </a:cxn>
                <a:cxn ang="f110">
                  <a:pos x="f149" y="f150"/>
                </a:cxn>
                <a:cxn ang="f110">
                  <a:pos x="f151" y="f152"/>
                </a:cxn>
                <a:cxn ang="f110">
                  <a:pos x="f153" y="f154"/>
                </a:cxn>
                <a:cxn ang="f110">
                  <a:pos x="f153" y="f141"/>
                </a:cxn>
                <a:cxn ang="f110">
                  <a:pos x="f155" y="f141"/>
                </a:cxn>
                <a:cxn ang="f110">
                  <a:pos x="f155" y="f156"/>
                </a:cxn>
                <a:cxn ang="f110">
                  <a:pos x="f153" y="f156"/>
                </a:cxn>
                <a:cxn ang="f110">
                  <a:pos x="f153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2" y="f163"/>
                </a:cxn>
                <a:cxn ang="f110">
                  <a:pos x="f140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80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8"/>
                    <a:pt x="f14" y="f15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3"/>
                    <a:pt x="f24" y="f25"/>
                    <a:pt x="f26" y="f25"/>
                  </a:cubicBezTo>
                  <a:cubicBezTo>
                    <a:pt x="f27" y="f25"/>
                    <a:pt x="f28" y="f23"/>
                    <a:pt x="f29" y="f21"/>
                  </a:cubicBezTo>
                  <a:cubicBezTo>
                    <a:pt x="f30" y="f19"/>
                    <a:pt x="f31" y="f32"/>
                    <a:pt x="f33" y="f13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4"/>
                  </a:lnTo>
                  <a:cubicBezTo>
                    <a:pt x="f34" y="f35"/>
                    <a:pt x="f36" y="f37"/>
                    <a:pt x="f38" y="f27"/>
                  </a:cubicBezTo>
                  <a:cubicBezTo>
                    <a:pt x="f39" y="f40"/>
                    <a:pt x="f41" y="f42"/>
                    <a:pt x="f24" y="f42"/>
                  </a:cubicBezTo>
                  <a:cubicBezTo>
                    <a:pt x="f17" y="f42"/>
                    <a:pt x="f43" y="f44"/>
                    <a:pt x="f45" y="f35"/>
                  </a:cubicBezTo>
                  <a:cubicBezTo>
                    <a:pt x="f46" y="f23"/>
                    <a:pt x="f6" y="f15"/>
                    <a:pt x="f6" y="f45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Rectangle 426"/>
            <p:cNvSpPr/>
            <p:nvPr/>
          </p:nvSpPr>
          <p:spPr>
            <a:xfrm>
              <a:off x="5022186" y="4102684"/>
              <a:ext cx="20418" cy="179652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9" name="Gruppieren 778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30" name="Freeform 427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6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1945 f32 1"/>
                <a:gd name="f44" fmla="*/ 2824 f31 1"/>
                <a:gd name="f45" fmla="*/ 146 f32 1"/>
                <a:gd name="f46" fmla="*/ 0 f32 1"/>
                <a:gd name="f47" fmla="*/ 2627 f31 1"/>
                <a:gd name="f48" fmla="*/ 2 f32 1"/>
                <a:gd name="f49" fmla="*/ 197 f31 1"/>
                <a:gd name="f50" fmla="*/ f33 1 f2"/>
                <a:gd name="f51" fmla="*/ f36 1 2092"/>
                <a:gd name="f52" fmla="*/ f37 1 2824"/>
                <a:gd name="f53" fmla="*/ f38 1 2092"/>
                <a:gd name="f54" fmla="*/ f39 1 2824"/>
                <a:gd name="f55" fmla="*/ f40 1 2092"/>
                <a:gd name="f56" fmla="*/ f41 1 2824"/>
                <a:gd name="f57" fmla="*/ f42 1 2824"/>
                <a:gd name="f58" fmla="*/ f43 1 2092"/>
                <a:gd name="f59" fmla="*/ f44 1 2824"/>
                <a:gd name="f60" fmla="*/ f45 1 2092"/>
                <a:gd name="f61" fmla="*/ f46 1 2092"/>
                <a:gd name="f62" fmla="*/ f47 1 2824"/>
                <a:gd name="f63" fmla="*/ f48 1 2092"/>
                <a:gd name="f64" fmla="*/ f49 1 2824"/>
                <a:gd name="f65" fmla="*/ 0 1 f34"/>
                <a:gd name="f66" fmla="*/ f6 1 f34"/>
                <a:gd name="f67" fmla="*/ 0 1 f35"/>
                <a:gd name="f68" fmla="*/ f7 1 f35"/>
                <a:gd name="f69" fmla="+- f50 0 f1"/>
                <a:gd name="f70" fmla="*/ f51 1 f34"/>
                <a:gd name="f71" fmla="*/ f52 1 f35"/>
                <a:gd name="f72" fmla="*/ f53 1 f34"/>
                <a:gd name="f73" fmla="*/ f54 1 f35"/>
                <a:gd name="f74" fmla="*/ f55 1 f34"/>
                <a:gd name="f75" fmla="*/ f56 1 f35"/>
                <a:gd name="f76" fmla="*/ f57 1 f35"/>
                <a:gd name="f77" fmla="*/ f58 1 f34"/>
                <a:gd name="f78" fmla="*/ f59 1 f35"/>
                <a:gd name="f79" fmla="*/ f60 1 f34"/>
                <a:gd name="f80" fmla="*/ f61 1 f34"/>
                <a:gd name="f81" fmla="*/ f62 1 f35"/>
                <a:gd name="f82" fmla="*/ f63 1 f34"/>
                <a:gd name="f83" fmla="*/ f64 1 f35"/>
                <a:gd name="f84" fmla="*/ f65 f29 1"/>
                <a:gd name="f85" fmla="*/ f66 f29 1"/>
                <a:gd name="f86" fmla="*/ f68 f30 1"/>
                <a:gd name="f87" fmla="*/ f67 f30 1"/>
                <a:gd name="f88" fmla="*/ f70 f29 1"/>
                <a:gd name="f89" fmla="*/ f71 f30 1"/>
                <a:gd name="f90" fmla="*/ f72 f29 1"/>
                <a:gd name="f91" fmla="*/ f73 f30 1"/>
                <a:gd name="f92" fmla="*/ f74 f29 1"/>
                <a:gd name="f93" fmla="*/ f75 f30 1"/>
                <a:gd name="f94" fmla="*/ f76 f30 1"/>
                <a:gd name="f95" fmla="*/ f77 f29 1"/>
                <a:gd name="f96" fmla="*/ f78 f30 1"/>
                <a:gd name="f97" fmla="*/ f79 f29 1"/>
                <a:gd name="f98" fmla="*/ f80 f29 1"/>
                <a:gd name="f99" fmla="*/ f81 f30 1"/>
                <a:gd name="f100" fmla="*/ f82 f29 1"/>
                <a:gd name="f101" fmla="*/ f8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2" y="f94"/>
                </a:cxn>
                <a:cxn ang="f69">
                  <a:pos x="f95" y="f96"/>
                </a:cxn>
                <a:cxn ang="f69">
                  <a:pos x="f97" y="f96"/>
                </a:cxn>
                <a:cxn ang="f69">
                  <a:pos x="f98" y="f99"/>
                </a:cxn>
                <a:cxn ang="f69">
                  <a:pos x="f100" y="f101"/>
                </a:cxn>
                <a:cxn ang="f69">
                  <a:pos x="f88" y="f89"/>
                </a:cxn>
              </a:cxnLst>
              <a:rect l="f84" t="f87" r="f85" b="f86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Oval 428"/>
            <p:cNvSpPr/>
            <p:nvPr/>
          </p:nvSpPr>
          <p:spPr>
            <a:xfrm>
              <a:off x="6973827" y="2665494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Oval 429"/>
            <p:cNvSpPr/>
            <p:nvPr/>
          </p:nvSpPr>
          <p:spPr>
            <a:xfrm>
              <a:off x="7394377" y="3086035"/>
              <a:ext cx="232733" cy="23273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430"/>
            <p:cNvSpPr/>
            <p:nvPr/>
          </p:nvSpPr>
          <p:spPr>
            <a:xfrm>
              <a:off x="6969748" y="4061856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3"/>
                <a:gd name="f13" fmla="val 105"/>
                <a:gd name="f14" fmla="val 90"/>
                <a:gd name="f15" fmla="val 109"/>
                <a:gd name="f16" fmla="val 87"/>
                <a:gd name="f17" fmla="val 113"/>
                <a:gd name="f18" fmla="val 83"/>
                <a:gd name="f19" fmla="val 117"/>
                <a:gd name="f20" fmla="val 78"/>
                <a:gd name="f21" fmla="val 120"/>
                <a:gd name="f22" fmla="val 73"/>
                <a:gd name="f23" fmla="val 123"/>
                <a:gd name="f24" fmla="val 67"/>
                <a:gd name="f25" fmla="val 125"/>
                <a:gd name="f26" fmla="val 62"/>
                <a:gd name="f27" fmla="val 126"/>
                <a:gd name="f28" fmla="val 54"/>
                <a:gd name="f29" fmla="val 46"/>
                <a:gd name="f30" fmla="val 38"/>
                <a:gd name="f31" fmla="val 47"/>
                <a:gd name="f32" fmla="val 59"/>
                <a:gd name="f33" fmla="val 1"/>
                <a:gd name="f34" fmla="val 64"/>
                <a:gd name="f35" fmla="val 68"/>
                <a:gd name="f36" fmla="val 3"/>
                <a:gd name="f37" fmla="val 72"/>
                <a:gd name="f38" fmla="val 5"/>
                <a:gd name="f39" fmla="val 77"/>
                <a:gd name="f40" fmla="val 7"/>
                <a:gd name="f41" fmla="val 80"/>
                <a:gd name="f42" fmla="val 11"/>
                <a:gd name="f43" fmla="val 82"/>
                <a:gd name="f44" fmla="val 15"/>
                <a:gd name="f45" fmla="val 85"/>
                <a:gd name="f46" fmla="val 18"/>
                <a:gd name="f47" fmla="val 86"/>
                <a:gd name="f48" fmla="val 23"/>
                <a:gd name="f49" fmla="val 28"/>
                <a:gd name="f50" fmla="val 34"/>
                <a:gd name="f51" fmla="val 84"/>
                <a:gd name="f52" fmla="val 39"/>
                <a:gd name="f53" fmla="val 81"/>
                <a:gd name="f54" fmla="val 44"/>
                <a:gd name="f55" fmla="val 48"/>
                <a:gd name="f56" fmla="val 74"/>
                <a:gd name="f57" fmla="val 51"/>
                <a:gd name="f58" fmla="val 69"/>
                <a:gd name="f59" fmla="val 55"/>
                <a:gd name="f60" fmla="val 56"/>
                <a:gd name="f61" fmla="val 60"/>
                <a:gd name="f62" fmla="val 89"/>
                <a:gd name="f63" fmla="val 66"/>
                <a:gd name="f64" fmla="val 79"/>
                <a:gd name="f65" fmla="val 30"/>
                <a:gd name="f66" fmla="val 27"/>
                <a:gd name="f67" fmla="val 25"/>
                <a:gd name="f68" fmla="val 65"/>
                <a:gd name="f69" fmla="val 21"/>
                <a:gd name="f70" fmla="val 19"/>
                <a:gd name="f71" fmla="val 16"/>
                <a:gd name="f72" fmla="val 52"/>
                <a:gd name="f73" fmla="val 14"/>
                <a:gd name="f74" fmla="val 43"/>
                <a:gd name="f75" fmla="val 17"/>
                <a:gd name="f76" fmla="val 45"/>
                <a:gd name="f77" fmla="val 49"/>
                <a:gd name="f78" fmla="val 50"/>
                <a:gd name="f79" fmla="val 58"/>
                <a:gd name="f80" fmla="val 61"/>
                <a:gd name="f81" fmla="val 63"/>
                <a:gd name="f82" fmla="val 40"/>
                <a:gd name="f83" fmla="val 37"/>
                <a:gd name="f84" fmla="val 76"/>
                <a:gd name="f85" fmla="val 75"/>
                <a:gd name="f86" fmla="val 71"/>
                <a:gd name="f87" fmla="val 53"/>
                <a:gd name="f88" fmla="val 112"/>
                <a:gd name="f89" fmla="val 111"/>
                <a:gd name="f90" fmla="val 70"/>
                <a:gd name="f91" fmla="val 107"/>
                <a:gd name="f92" fmla="val 102"/>
                <a:gd name="f93" fmla="val 97"/>
                <a:gd name="f94" fmla="+- 0 0 -90"/>
                <a:gd name="f95" fmla="*/ f3 1 96"/>
                <a:gd name="f96" fmla="*/ f4 1 127"/>
                <a:gd name="f97" fmla="+- f7 0 f5"/>
                <a:gd name="f98" fmla="+- f6 0 f5"/>
                <a:gd name="f99" fmla="*/ f94 f0 1"/>
                <a:gd name="f100" fmla="*/ f98 1 96"/>
                <a:gd name="f101" fmla="*/ f97 1 127"/>
                <a:gd name="f102" fmla="*/ 96 f98 1"/>
                <a:gd name="f103" fmla="*/ 88 f97 1"/>
                <a:gd name="f104" fmla="*/ 93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6 f98 1"/>
                <a:gd name="f111" fmla="*/ 127 f97 1"/>
                <a:gd name="f112" fmla="*/ 0 f98 1"/>
                <a:gd name="f113" fmla="*/ 0 f97 1"/>
                <a:gd name="f114" fmla="*/ 38 f98 1"/>
                <a:gd name="f115" fmla="*/ 59 f98 1"/>
                <a:gd name="f116" fmla="*/ 1 f97 1"/>
                <a:gd name="f117" fmla="*/ 72 f98 1"/>
                <a:gd name="f118" fmla="*/ 5 f97 1"/>
                <a:gd name="f119" fmla="*/ 82 f98 1"/>
                <a:gd name="f120" fmla="*/ 15 f97 1"/>
                <a:gd name="f121" fmla="*/ 86 f98 1"/>
                <a:gd name="f122" fmla="*/ 28 f97 1"/>
                <a:gd name="f123" fmla="*/ 81 f98 1"/>
                <a:gd name="f124" fmla="*/ 44 f97 1"/>
                <a:gd name="f125" fmla="*/ 69 f98 1"/>
                <a:gd name="f126" fmla="*/ 54 f97 1"/>
                <a:gd name="f127" fmla="*/ 55 f97 1"/>
                <a:gd name="f128" fmla="*/ 89 f98 1"/>
                <a:gd name="f129" fmla="*/ 66 f97 1"/>
                <a:gd name="f130" fmla="*/ 68 f98 1"/>
                <a:gd name="f131" fmla="*/ 30 f97 1"/>
                <a:gd name="f132" fmla="*/ 66 f98 1"/>
                <a:gd name="f133" fmla="*/ 23 f97 1"/>
                <a:gd name="f134" fmla="*/ 62 f98 1"/>
                <a:gd name="f135" fmla="*/ 18 f97 1"/>
                <a:gd name="f136" fmla="*/ 52 f98 1"/>
                <a:gd name="f137" fmla="*/ 14 f97 1"/>
                <a:gd name="f138" fmla="*/ 17 f98 1"/>
                <a:gd name="f139" fmla="*/ 51 f97 1"/>
                <a:gd name="f140" fmla="*/ 39 f98 1"/>
                <a:gd name="f141" fmla="*/ 50 f97 1"/>
                <a:gd name="f142" fmla="*/ 61 f98 1"/>
                <a:gd name="f143" fmla="*/ 47 f97 1"/>
                <a:gd name="f144" fmla="*/ 40 f97 1"/>
                <a:gd name="f145" fmla="*/ 79 f98 1"/>
                <a:gd name="f146" fmla="*/ 89 f97 1"/>
                <a:gd name="f147" fmla="*/ 77 f98 1"/>
                <a:gd name="f148" fmla="*/ 76 f97 1"/>
                <a:gd name="f149" fmla="*/ 69 f97 1"/>
                <a:gd name="f150" fmla="*/ 58 f98 1"/>
                <a:gd name="f151" fmla="*/ 44 f98 1"/>
                <a:gd name="f152" fmla="*/ 65 f97 1"/>
                <a:gd name="f153" fmla="*/ 113 f97 1"/>
                <a:gd name="f154" fmla="*/ 40 f98 1"/>
                <a:gd name="f155" fmla="*/ 111 f97 1"/>
                <a:gd name="f156" fmla="*/ 70 f98 1"/>
                <a:gd name="f157" fmla="*/ 107 f97 1"/>
                <a:gd name="f158" fmla="*/ 100 f97 1"/>
                <a:gd name="f159" fmla="*/ f99 1 f2"/>
                <a:gd name="f160" fmla="*/ f102 1 96"/>
                <a:gd name="f161" fmla="*/ f103 1 127"/>
                <a:gd name="f162" fmla="*/ f104 1 96"/>
                <a:gd name="f163" fmla="*/ f105 1 127"/>
                <a:gd name="f164" fmla="*/ f106 1 96"/>
                <a:gd name="f165" fmla="*/ f107 1 127"/>
                <a:gd name="f166" fmla="*/ f108 1 96"/>
                <a:gd name="f167" fmla="*/ f109 1 127"/>
                <a:gd name="f168" fmla="*/ f110 1 96"/>
                <a:gd name="f169" fmla="*/ f111 1 127"/>
                <a:gd name="f170" fmla="*/ f112 1 96"/>
                <a:gd name="f171" fmla="*/ f113 1 127"/>
                <a:gd name="f172" fmla="*/ f114 1 96"/>
                <a:gd name="f173" fmla="*/ f115 1 96"/>
                <a:gd name="f174" fmla="*/ f116 1 127"/>
                <a:gd name="f175" fmla="*/ f117 1 96"/>
                <a:gd name="f176" fmla="*/ f118 1 127"/>
                <a:gd name="f177" fmla="*/ f119 1 96"/>
                <a:gd name="f178" fmla="*/ f120 1 127"/>
                <a:gd name="f179" fmla="*/ f121 1 96"/>
                <a:gd name="f180" fmla="*/ f122 1 127"/>
                <a:gd name="f181" fmla="*/ f123 1 96"/>
                <a:gd name="f182" fmla="*/ f124 1 127"/>
                <a:gd name="f183" fmla="*/ f125 1 96"/>
                <a:gd name="f184" fmla="*/ f126 1 127"/>
                <a:gd name="f185" fmla="*/ f127 1 127"/>
                <a:gd name="f186" fmla="*/ f128 1 96"/>
                <a:gd name="f187" fmla="*/ f129 1 127"/>
                <a:gd name="f188" fmla="*/ f130 1 96"/>
                <a:gd name="f189" fmla="*/ f131 1 127"/>
                <a:gd name="f190" fmla="*/ f132 1 96"/>
                <a:gd name="f191" fmla="*/ f133 1 127"/>
                <a:gd name="f192" fmla="*/ f134 1 96"/>
                <a:gd name="f193" fmla="*/ f135 1 127"/>
                <a:gd name="f194" fmla="*/ f136 1 96"/>
                <a:gd name="f195" fmla="*/ f137 1 127"/>
                <a:gd name="f196" fmla="*/ f138 1 96"/>
                <a:gd name="f197" fmla="*/ f139 1 127"/>
                <a:gd name="f198" fmla="*/ f140 1 96"/>
                <a:gd name="f199" fmla="*/ f141 1 127"/>
                <a:gd name="f200" fmla="*/ f142 1 96"/>
                <a:gd name="f201" fmla="*/ f143 1 127"/>
                <a:gd name="f202" fmla="*/ f144 1 127"/>
                <a:gd name="f203" fmla="*/ f145 1 96"/>
                <a:gd name="f204" fmla="*/ f146 1 127"/>
                <a:gd name="f205" fmla="*/ f147 1 96"/>
                <a:gd name="f206" fmla="*/ f148 1 127"/>
                <a:gd name="f207" fmla="*/ f149 1 127"/>
                <a:gd name="f208" fmla="*/ f150 1 96"/>
                <a:gd name="f209" fmla="*/ f151 1 96"/>
                <a:gd name="f210" fmla="*/ f152 1 127"/>
                <a:gd name="f211" fmla="*/ f153 1 127"/>
                <a:gd name="f212" fmla="*/ f154 1 96"/>
                <a:gd name="f213" fmla="*/ f155 1 127"/>
                <a:gd name="f214" fmla="*/ f156 1 96"/>
                <a:gd name="f215" fmla="*/ f157 1 127"/>
                <a:gd name="f216" fmla="*/ f158 1 127"/>
                <a:gd name="f217" fmla="*/ 0 1 f100"/>
                <a:gd name="f218" fmla="*/ f6 1 f100"/>
                <a:gd name="f219" fmla="*/ 0 1 f101"/>
                <a:gd name="f220" fmla="*/ f7 1 f101"/>
                <a:gd name="f221" fmla="+- f159 0 f1"/>
                <a:gd name="f222" fmla="*/ f160 1 f100"/>
                <a:gd name="f223" fmla="*/ f161 1 f101"/>
                <a:gd name="f224" fmla="*/ f162 1 f100"/>
                <a:gd name="f225" fmla="*/ f163 1 f101"/>
                <a:gd name="f226" fmla="*/ f164 1 f100"/>
                <a:gd name="f227" fmla="*/ f165 1 f101"/>
                <a:gd name="f228" fmla="*/ f166 1 f100"/>
                <a:gd name="f229" fmla="*/ f167 1 f101"/>
                <a:gd name="f230" fmla="*/ f168 1 f100"/>
                <a:gd name="f231" fmla="*/ f169 1 f101"/>
                <a:gd name="f232" fmla="*/ f170 1 f100"/>
                <a:gd name="f233" fmla="*/ f171 1 f101"/>
                <a:gd name="f234" fmla="*/ f172 1 f100"/>
                <a:gd name="f235" fmla="*/ f173 1 f100"/>
                <a:gd name="f236" fmla="*/ f174 1 f101"/>
                <a:gd name="f237" fmla="*/ f175 1 f100"/>
                <a:gd name="f238" fmla="*/ f176 1 f101"/>
                <a:gd name="f239" fmla="*/ f177 1 f100"/>
                <a:gd name="f240" fmla="*/ f178 1 f101"/>
                <a:gd name="f241" fmla="*/ f179 1 f100"/>
                <a:gd name="f242" fmla="*/ f180 1 f101"/>
                <a:gd name="f243" fmla="*/ f181 1 f100"/>
                <a:gd name="f244" fmla="*/ f182 1 f101"/>
                <a:gd name="f245" fmla="*/ f183 1 f100"/>
                <a:gd name="f246" fmla="*/ f184 1 f101"/>
                <a:gd name="f247" fmla="*/ f185 1 f101"/>
                <a:gd name="f248" fmla="*/ f186 1 f100"/>
                <a:gd name="f249" fmla="*/ f187 1 f101"/>
                <a:gd name="f250" fmla="*/ f188 1 f100"/>
                <a:gd name="f251" fmla="*/ f189 1 f101"/>
                <a:gd name="f252" fmla="*/ f190 1 f100"/>
                <a:gd name="f253" fmla="*/ f191 1 f101"/>
                <a:gd name="f254" fmla="*/ f192 1 f100"/>
                <a:gd name="f255" fmla="*/ f193 1 f101"/>
                <a:gd name="f256" fmla="*/ f194 1 f100"/>
                <a:gd name="f257" fmla="*/ f195 1 f101"/>
                <a:gd name="f258" fmla="*/ f196 1 f100"/>
                <a:gd name="f259" fmla="*/ f197 1 f101"/>
                <a:gd name="f260" fmla="*/ f198 1 f100"/>
                <a:gd name="f261" fmla="*/ f199 1 f101"/>
                <a:gd name="f262" fmla="*/ f200 1 f100"/>
                <a:gd name="f263" fmla="*/ f201 1 f101"/>
                <a:gd name="f264" fmla="*/ f202 1 f101"/>
                <a:gd name="f265" fmla="*/ f203 1 f100"/>
                <a:gd name="f266" fmla="*/ f204 1 f101"/>
                <a:gd name="f267" fmla="*/ f205 1 f100"/>
                <a:gd name="f268" fmla="*/ f206 1 f101"/>
                <a:gd name="f269" fmla="*/ f207 1 f101"/>
                <a:gd name="f270" fmla="*/ f208 1 f100"/>
                <a:gd name="f271" fmla="*/ f209 1 f100"/>
                <a:gd name="f272" fmla="*/ f210 1 f101"/>
                <a:gd name="f273" fmla="*/ f211 1 f101"/>
                <a:gd name="f274" fmla="*/ f212 1 f100"/>
                <a:gd name="f275" fmla="*/ f213 1 f101"/>
                <a:gd name="f276" fmla="*/ f214 1 f100"/>
                <a:gd name="f277" fmla="*/ f215 1 f101"/>
                <a:gd name="f278" fmla="*/ f216 1 f101"/>
                <a:gd name="f279" fmla="*/ f217 f95 1"/>
                <a:gd name="f280" fmla="*/ f218 f95 1"/>
                <a:gd name="f281" fmla="*/ f220 f96 1"/>
                <a:gd name="f282" fmla="*/ f219 f96 1"/>
                <a:gd name="f283" fmla="*/ f222 f95 1"/>
                <a:gd name="f284" fmla="*/ f223 f96 1"/>
                <a:gd name="f285" fmla="*/ f224 f95 1"/>
                <a:gd name="f286" fmla="*/ f225 f96 1"/>
                <a:gd name="f287" fmla="*/ f226 f95 1"/>
                <a:gd name="f288" fmla="*/ f227 f96 1"/>
                <a:gd name="f289" fmla="*/ f228 f95 1"/>
                <a:gd name="f290" fmla="*/ f229 f96 1"/>
                <a:gd name="f291" fmla="*/ f230 f95 1"/>
                <a:gd name="f292" fmla="*/ f231 f96 1"/>
                <a:gd name="f293" fmla="*/ f232 f95 1"/>
                <a:gd name="f294" fmla="*/ f233 f96 1"/>
                <a:gd name="f295" fmla="*/ f234 f95 1"/>
                <a:gd name="f296" fmla="*/ f235 f95 1"/>
                <a:gd name="f297" fmla="*/ f236 f96 1"/>
                <a:gd name="f298" fmla="*/ f237 f95 1"/>
                <a:gd name="f299" fmla="*/ f238 f96 1"/>
                <a:gd name="f300" fmla="*/ f239 f95 1"/>
                <a:gd name="f301" fmla="*/ f240 f96 1"/>
                <a:gd name="f302" fmla="*/ f241 f95 1"/>
                <a:gd name="f303" fmla="*/ f242 f96 1"/>
                <a:gd name="f304" fmla="*/ f243 f95 1"/>
                <a:gd name="f305" fmla="*/ f244 f96 1"/>
                <a:gd name="f306" fmla="*/ f245 f95 1"/>
                <a:gd name="f307" fmla="*/ f246 f96 1"/>
                <a:gd name="f308" fmla="*/ f247 f96 1"/>
                <a:gd name="f309" fmla="*/ f248 f95 1"/>
                <a:gd name="f310" fmla="*/ f249 f96 1"/>
                <a:gd name="f311" fmla="*/ f250 f95 1"/>
                <a:gd name="f312" fmla="*/ f251 f96 1"/>
                <a:gd name="f313" fmla="*/ f252 f95 1"/>
                <a:gd name="f314" fmla="*/ f253 f96 1"/>
                <a:gd name="f315" fmla="*/ f254 f95 1"/>
                <a:gd name="f316" fmla="*/ f255 f96 1"/>
                <a:gd name="f317" fmla="*/ f256 f95 1"/>
                <a:gd name="f318" fmla="*/ f257 f96 1"/>
                <a:gd name="f319" fmla="*/ f258 f95 1"/>
                <a:gd name="f320" fmla="*/ f259 f96 1"/>
                <a:gd name="f321" fmla="*/ f260 f95 1"/>
                <a:gd name="f322" fmla="*/ f261 f96 1"/>
                <a:gd name="f323" fmla="*/ f262 f95 1"/>
                <a:gd name="f324" fmla="*/ f263 f96 1"/>
                <a:gd name="f325" fmla="*/ f264 f96 1"/>
                <a:gd name="f326" fmla="*/ f265 f95 1"/>
                <a:gd name="f327" fmla="*/ f266 f96 1"/>
                <a:gd name="f328" fmla="*/ f267 f95 1"/>
                <a:gd name="f329" fmla="*/ f268 f96 1"/>
                <a:gd name="f330" fmla="*/ f269 f96 1"/>
                <a:gd name="f331" fmla="*/ f270 f95 1"/>
                <a:gd name="f332" fmla="*/ f271 f95 1"/>
                <a:gd name="f333" fmla="*/ f272 f96 1"/>
                <a:gd name="f334" fmla="*/ f273 f96 1"/>
                <a:gd name="f335" fmla="*/ f274 f95 1"/>
                <a:gd name="f336" fmla="*/ f275 f96 1"/>
                <a:gd name="f337" fmla="*/ f276 f95 1"/>
                <a:gd name="f338" fmla="*/ f277 f96 1"/>
                <a:gd name="f339" fmla="*/ f278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1">
                  <a:pos x="f283" y="f284"/>
                </a:cxn>
                <a:cxn ang="f221">
                  <a:pos x="f285" y="f286"/>
                </a:cxn>
                <a:cxn ang="f221">
                  <a:pos x="f287" y="f288"/>
                </a:cxn>
                <a:cxn ang="f221">
                  <a:pos x="f289" y="f290"/>
                </a:cxn>
                <a:cxn ang="f221">
                  <a:pos x="f291" y="f292"/>
                </a:cxn>
                <a:cxn ang="f221">
                  <a:pos x="f293" y="f292"/>
                </a:cxn>
                <a:cxn ang="f221">
                  <a:pos x="f293" y="f294"/>
                </a:cxn>
                <a:cxn ang="f221">
                  <a:pos x="f295" y="f294"/>
                </a:cxn>
                <a:cxn ang="f221">
                  <a:pos x="f296" y="f297"/>
                </a:cxn>
                <a:cxn ang="f221">
                  <a:pos x="f298" y="f299"/>
                </a:cxn>
                <a:cxn ang="f221">
                  <a:pos x="f300" y="f301"/>
                </a:cxn>
                <a:cxn ang="f221">
                  <a:pos x="f302" y="f303"/>
                </a:cxn>
                <a:cxn ang="f221">
                  <a:pos x="f304" y="f305"/>
                </a:cxn>
                <a:cxn ang="f221">
                  <a:pos x="f306" y="f307"/>
                </a:cxn>
                <a:cxn ang="f221">
                  <a:pos x="f306" y="f308"/>
                </a:cxn>
                <a:cxn ang="f221">
                  <a:pos x="f309" y="f310"/>
                </a:cxn>
                <a:cxn ang="f221">
                  <a:pos x="f283" y="f284"/>
                </a:cxn>
                <a:cxn ang="f221">
                  <a:pos x="f311" y="f312"/>
                </a:cxn>
                <a:cxn ang="f221">
                  <a:pos x="f313" y="f314"/>
                </a:cxn>
                <a:cxn ang="f221">
                  <a:pos x="f315" y="f316"/>
                </a:cxn>
                <a:cxn ang="f221">
                  <a:pos x="f317" y="f301"/>
                </a:cxn>
                <a:cxn ang="f221">
                  <a:pos x="f295" y="f318"/>
                </a:cxn>
                <a:cxn ang="f221">
                  <a:pos x="f319" y="f318"/>
                </a:cxn>
                <a:cxn ang="f221">
                  <a:pos x="f319" y="f320"/>
                </a:cxn>
                <a:cxn ang="f221">
                  <a:pos x="f321" y="f320"/>
                </a:cxn>
                <a:cxn ang="f221">
                  <a:pos x="f317" y="f322"/>
                </a:cxn>
                <a:cxn ang="f221">
                  <a:pos x="f323" y="f324"/>
                </a:cxn>
                <a:cxn ang="f221">
                  <a:pos x="f313" y="f325"/>
                </a:cxn>
                <a:cxn ang="f221">
                  <a:pos x="f311" y="f312"/>
                </a:cxn>
                <a:cxn ang="f221">
                  <a:pos x="f326" y="f327"/>
                </a:cxn>
                <a:cxn ang="f221">
                  <a:pos x="f328" y="f329"/>
                </a:cxn>
                <a:cxn ang="f221">
                  <a:pos x="f311" y="f330"/>
                </a:cxn>
                <a:cxn ang="f221">
                  <a:pos x="f331" y="f310"/>
                </a:cxn>
                <a:cxn ang="f221">
                  <a:pos x="f332" y="f333"/>
                </a:cxn>
                <a:cxn ang="f221">
                  <a:pos x="f319" y="f333"/>
                </a:cxn>
                <a:cxn ang="f221">
                  <a:pos x="f319" y="f334"/>
                </a:cxn>
                <a:cxn ang="f221">
                  <a:pos x="f335" y="f334"/>
                </a:cxn>
                <a:cxn ang="f221">
                  <a:pos x="f331" y="f336"/>
                </a:cxn>
                <a:cxn ang="f221">
                  <a:pos x="f337" y="f338"/>
                </a:cxn>
                <a:cxn ang="f221">
                  <a:pos x="f328" y="f339"/>
                </a:cxn>
                <a:cxn ang="f221">
                  <a:pos x="f326" y="f327"/>
                </a:cxn>
              </a:cxnLst>
              <a:rect l="f279" t="f282" r="f280" b="f28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7" y="f49"/>
                  </a:cubicBezTo>
                  <a:cubicBezTo>
                    <a:pt x="f47" y="f50"/>
                    <a:pt x="f51" y="f52"/>
                    <a:pt x="f53" y="f54"/>
                  </a:cubicBezTo>
                  <a:cubicBezTo>
                    <a:pt x="f20" y="f55"/>
                    <a:pt x="f56" y="f57"/>
                    <a:pt x="f58" y="f28"/>
                  </a:cubicBezTo>
                  <a:lnTo>
                    <a:pt x="f58" y="f59"/>
                  </a:lnTo>
                  <a:cubicBezTo>
                    <a:pt x="f39" y="f60"/>
                    <a:pt x="f51" y="f61"/>
                    <a:pt x="f62" y="f63"/>
                  </a:cubicBezTo>
                  <a:cubicBezTo>
                    <a:pt x="f9" y="f37"/>
                    <a:pt x="f6" y="f64"/>
                    <a:pt x="f6" y="f8"/>
                  </a:cubicBezTo>
                  <a:close/>
                  <a:moveTo>
                    <a:pt x="f35" y="f65"/>
                  </a:moveTo>
                  <a:cubicBezTo>
                    <a:pt x="f35" y="f66"/>
                    <a:pt x="f24" y="f67"/>
                    <a:pt x="f63" y="f48"/>
                  </a:cubicBezTo>
                  <a:cubicBezTo>
                    <a:pt x="f68" y="f69"/>
                    <a:pt x="f34" y="f70"/>
                    <a:pt x="f26" y="f46"/>
                  </a:cubicBezTo>
                  <a:cubicBezTo>
                    <a:pt x="f32" y="f71"/>
                    <a:pt x="f60" y="f44"/>
                    <a:pt x="f72" y="f44"/>
                  </a:cubicBezTo>
                  <a:cubicBezTo>
                    <a:pt x="f55" y="f73"/>
                    <a:pt x="f74" y="f73"/>
                    <a:pt x="f30" y="f73"/>
                  </a:cubicBezTo>
                  <a:lnTo>
                    <a:pt x="f75" y="f73"/>
                  </a:lnTo>
                  <a:lnTo>
                    <a:pt x="f75" y="f57"/>
                  </a:lnTo>
                  <a:lnTo>
                    <a:pt x="f52" y="f57"/>
                  </a:lnTo>
                  <a:cubicBezTo>
                    <a:pt x="f76" y="f57"/>
                    <a:pt x="f77" y="f57"/>
                    <a:pt x="f72" y="f78"/>
                  </a:cubicBezTo>
                  <a:cubicBezTo>
                    <a:pt x="f59" y="f78"/>
                    <a:pt x="f79" y="f55"/>
                    <a:pt x="f80" y="f31"/>
                  </a:cubicBezTo>
                  <a:cubicBezTo>
                    <a:pt x="f81" y="f76"/>
                    <a:pt x="f68" y="f74"/>
                    <a:pt x="f63" y="f82"/>
                  </a:cubicBezTo>
                  <a:cubicBezTo>
                    <a:pt x="f24" y="f83"/>
                    <a:pt x="f35" y="f50"/>
                    <a:pt x="f35" y="f65"/>
                  </a:cubicBezTo>
                  <a:close/>
                  <a:moveTo>
                    <a:pt x="f64" y="f62"/>
                  </a:moveTo>
                  <a:cubicBezTo>
                    <a:pt x="f64" y="f18"/>
                    <a:pt x="f20" y="f64"/>
                    <a:pt x="f39" y="f84"/>
                  </a:cubicBezTo>
                  <a:cubicBezTo>
                    <a:pt x="f85" y="f22"/>
                    <a:pt x="f37" y="f86"/>
                    <a:pt x="f35" y="f58"/>
                  </a:cubicBezTo>
                  <a:cubicBezTo>
                    <a:pt x="f68" y="f24"/>
                    <a:pt x="f26" y="f63"/>
                    <a:pt x="f79" y="f63"/>
                  </a:cubicBezTo>
                  <a:cubicBezTo>
                    <a:pt x="f28" y="f68"/>
                    <a:pt x="f78" y="f68"/>
                    <a:pt x="f54" y="f68"/>
                  </a:cubicBezTo>
                  <a:lnTo>
                    <a:pt x="f75" y="f68"/>
                  </a:lnTo>
                  <a:lnTo>
                    <a:pt x="f75" y="f17"/>
                  </a:lnTo>
                  <a:lnTo>
                    <a:pt x="f82" y="f17"/>
                  </a:lnTo>
                  <a:cubicBezTo>
                    <a:pt x="f31" y="f17"/>
                    <a:pt x="f87" y="f88"/>
                    <a:pt x="f79" y="f89"/>
                  </a:cubicBezTo>
                  <a:cubicBezTo>
                    <a:pt x="f81" y="f89"/>
                    <a:pt x="f24" y="f15"/>
                    <a:pt x="f90" y="f91"/>
                  </a:cubicBezTo>
                  <a:cubicBezTo>
                    <a:pt x="f22" y="f13"/>
                    <a:pt x="f85" y="f92"/>
                    <a:pt x="f39" y="f11"/>
                  </a:cubicBezTo>
                  <a:cubicBezTo>
                    <a:pt x="f20" y="f93"/>
                    <a:pt x="f64" y="f12"/>
                    <a:pt x="f64" y="f6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431"/>
            <p:cNvSpPr/>
            <p:nvPr/>
          </p:nvSpPr>
          <p:spPr>
            <a:xfrm>
              <a:off x="7120816" y="4102684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57"/>
                <a:gd name="f33" fmla="val 64"/>
                <a:gd name="f34" fmla="val 70"/>
                <a:gd name="f35" fmla="val 82"/>
                <a:gd name="f36" fmla="val 77"/>
                <a:gd name="f37" fmla="val 80"/>
                <a:gd name="f38" fmla="val 92"/>
                <a:gd name="f39" fmla="val 94"/>
                <a:gd name="f40" fmla="val 74"/>
                <a:gd name="f41" fmla="val 96"/>
                <a:gd name="f42" fmla="val 69"/>
                <a:gd name="f43" fmla="val 98"/>
                <a:gd name="f44" fmla="val 99"/>
                <a:gd name="f45" fmla="val 35"/>
                <a:gd name="f46" fmla="val 23"/>
                <a:gd name="f47" fmla="val 14"/>
                <a:gd name="f48" fmla="val 5"/>
                <a:gd name="f49" fmla="val 79"/>
                <a:gd name="f50" fmla="val 13"/>
                <a:gd name="f51" fmla="val 22"/>
                <a:gd name="f52" fmla="val 4"/>
                <a:gd name="f53" fmla="val 47"/>
                <a:gd name="f54" fmla="val 60"/>
                <a:gd name="f55" fmla="val 11"/>
                <a:gd name="f56" fmla="val 29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5"/>
                <a:gd name="f66" fmla="val 55"/>
                <a:gd name="f67" fmla="val 16"/>
                <a:gd name="f68" fmla="val 26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5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1 f73 1"/>
                <a:gd name="f102" fmla="*/ 13 f74 1"/>
                <a:gd name="f103" fmla="*/ 14 f73 1"/>
                <a:gd name="f104" fmla="*/ 47 f74 1"/>
                <a:gd name="f105" fmla="*/ 0 f73 1"/>
                <a:gd name="f106" fmla="*/ 77 f74 1"/>
                <a:gd name="f107" fmla="*/ 11 f73 1"/>
                <a:gd name="f108" fmla="*/ 43 f73 1"/>
                <a:gd name="f109" fmla="*/ 71 f74 1"/>
                <a:gd name="f110" fmla="*/ 40 f73 1"/>
                <a:gd name="f111" fmla="*/ 65 f74 1"/>
                <a:gd name="f112" fmla="*/ 20 f73 1"/>
                <a:gd name="f113" fmla="*/ 46 f74 1"/>
                <a:gd name="f114" fmla="*/ 13 f73 1"/>
                <a:gd name="f115" fmla="*/ 25 f74 1"/>
                <a:gd name="f116" fmla="*/ 21 f73 1"/>
                <a:gd name="f117" fmla="*/ f75 1 f2"/>
                <a:gd name="f118" fmla="*/ f78 1 87"/>
                <a:gd name="f119" fmla="*/ f79 1 100"/>
                <a:gd name="f120" fmla="*/ f80 1 87"/>
                <a:gd name="f121" fmla="*/ f81 1 87"/>
                <a:gd name="f122" fmla="*/ f82 1 100"/>
                <a:gd name="f123" fmla="*/ f83 1 87"/>
                <a:gd name="f124" fmla="*/ f84 1 100"/>
                <a:gd name="f125" fmla="*/ f85 1 87"/>
                <a:gd name="f126" fmla="*/ f86 1 100"/>
                <a:gd name="f127" fmla="*/ f87 1 87"/>
                <a:gd name="f128" fmla="*/ f88 1 100"/>
                <a:gd name="f129" fmla="*/ f89 1 87"/>
                <a:gd name="f130" fmla="*/ f90 1 100"/>
                <a:gd name="f131" fmla="*/ f91 1 87"/>
                <a:gd name="f132" fmla="*/ f92 1 100"/>
                <a:gd name="f133" fmla="*/ f93 1 87"/>
                <a:gd name="f134" fmla="*/ f94 1 100"/>
                <a:gd name="f135" fmla="*/ f95 1 87"/>
                <a:gd name="f136" fmla="*/ f96 1 100"/>
                <a:gd name="f137" fmla="*/ f97 1 100"/>
                <a:gd name="f138" fmla="*/ f98 1 87"/>
                <a:gd name="f139" fmla="*/ f99 1 100"/>
                <a:gd name="f140" fmla="*/ f100 1 87"/>
                <a:gd name="f141" fmla="*/ f101 1 100"/>
                <a:gd name="f142" fmla="*/ f102 1 87"/>
                <a:gd name="f143" fmla="*/ f103 1 100"/>
                <a:gd name="f144" fmla="*/ f104 1 87"/>
                <a:gd name="f145" fmla="*/ f105 1 100"/>
                <a:gd name="f146" fmla="*/ f106 1 87"/>
                <a:gd name="f147" fmla="*/ f107 1 100"/>
                <a:gd name="f148" fmla="*/ f108 1 100"/>
                <a:gd name="f149" fmla="*/ f109 1 87"/>
                <a:gd name="f150" fmla="*/ f110 1 100"/>
                <a:gd name="f151" fmla="*/ f111 1 87"/>
                <a:gd name="f152" fmla="*/ f112 1 100"/>
                <a:gd name="f153" fmla="*/ f113 1 87"/>
                <a:gd name="f154" fmla="*/ f114 1 100"/>
                <a:gd name="f155" fmla="*/ f115 1 87"/>
                <a:gd name="f156" fmla="*/ f116 1 100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6"/>
                <a:gd name="f166" fmla="*/ f122 1 f77"/>
                <a:gd name="f167" fmla="*/ f123 1 f76"/>
                <a:gd name="f168" fmla="*/ f124 1 f77"/>
                <a:gd name="f169" fmla="*/ f125 1 f76"/>
                <a:gd name="f170" fmla="*/ f126 1 f77"/>
                <a:gd name="f171" fmla="*/ f127 1 f76"/>
                <a:gd name="f172" fmla="*/ f128 1 f77"/>
                <a:gd name="f173" fmla="*/ f129 1 f76"/>
                <a:gd name="f174" fmla="*/ f130 1 f77"/>
                <a:gd name="f175" fmla="*/ f131 1 f76"/>
                <a:gd name="f176" fmla="*/ f132 1 f77"/>
                <a:gd name="f177" fmla="*/ f133 1 f76"/>
                <a:gd name="f178" fmla="*/ f134 1 f77"/>
                <a:gd name="f179" fmla="*/ f135 1 f76"/>
                <a:gd name="f180" fmla="*/ f136 1 f77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7"/>
                <a:gd name="f193" fmla="*/ f149 1 f76"/>
                <a:gd name="f194" fmla="*/ f150 1 f77"/>
                <a:gd name="f195" fmla="*/ f151 1 f76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1 1"/>
                <a:gd name="f209" fmla="*/ f166 f72 1"/>
                <a:gd name="f210" fmla="*/ f167 f71 1"/>
                <a:gd name="f211" fmla="*/ f168 f72 1"/>
                <a:gd name="f212" fmla="*/ f169 f71 1"/>
                <a:gd name="f213" fmla="*/ f170 f72 1"/>
                <a:gd name="f214" fmla="*/ f171 f71 1"/>
                <a:gd name="f215" fmla="*/ f172 f72 1"/>
                <a:gd name="f216" fmla="*/ f173 f71 1"/>
                <a:gd name="f217" fmla="*/ f174 f72 1"/>
                <a:gd name="f218" fmla="*/ f175 f71 1"/>
                <a:gd name="f219" fmla="*/ f176 f72 1"/>
                <a:gd name="f220" fmla="*/ f177 f71 1"/>
                <a:gd name="f221" fmla="*/ f178 f72 1"/>
                <a:gd name="f222" fmla="*/ f179 f71 1"/>
                <a:gd name="f223" fmla="*/ f180 f72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2 1"/>
                <a:gd name="f236" fmla="*/ f193 f71 1"/>
                <a:gd name="f237" fmla="*/ f194 f72 1"/>
                <a:gd name="f238" fmla="*/ f195 f71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6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18" y="f219"/>
                </a:cxn>
                <a:cxn ang="f161">
                  <a:pos x="f220" y="f219"/>
                </a:cxn>
                <a:cxn ang="f161">
                  <a:pos x="f220" y="f221"/>
                </a:cxn>
                <a:cxn ang="f161">
                  <a:pos x="f222" y="f223"/>
                </a:cxn>
                <a:cxn ang="f161">
                  <a:pos x="f214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05" y="f235"/>
                </a:cxn>
                <a:cxn ang="f161">
                  <a:pos x="f205" y="f206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07" y="f237"/>
                </a:cxn>
                <a:cxn ang="f161">
                  <a:pos x="f236" y="f237"/>
                </a:cxn>
              </a:cxnLst>
              <a:rect l="f201" t="f204" r="f202" b="f203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33" y="f28"/>
                    <a:pt x="f34" y="f35"/>
                  </a:cubicBezTo>
                  <a:cubicBezTo>
                    <a:pt x="f36" y="f37"/>
                    <a:pt x="f35" y="f36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7" y="f39"/>
                    <a:pt x="f40" y="f41"/>
                    <a:pt x="f42" y="f43"/>
                  </a:cubicBezTo>
                  <a:cubicBezTo>
                    <a:pt x="f12" y="f44"/>
                    <a:pt x="f32" y="f7"/>
                    <a:pt x="f31" y="f7"/>
                  </a:cubicBezTo>
                  <a:cubicBezTo>
                    <a:pt x="f45" y="f7"/>
                    <a:pt x="f46" y="f41"/>
                    <a:pt x="f47" y="f6"/>
                  </a:cubicBezTo>
                  <a:cubicBezTo>
                    <a:pt x="f48" y="f49"/>
                    <a:pt x="f5" y="f14"/>
                    <a:pt x="f5" y="f31"/>
                  </a:cubicBezTo>
                  <a:cubicBezTo>
                    <a:pt x="f5" y="f45"/>
                    <a:pt x="f48" y="f46"/>
                    <a:pt x="f50" y="f47"/>
                  </a:cubicBezTo>
                  <a:cubicBezTo>
                    <a:pt x="f51" y="f52"/>
                    <a:pt x="f23" y="f5"/>
                    <a:pt x="f53" y="f5"/>
                  </a:cubicBezTo>
                  <a:cubicBezTo>
                    <a:pt x="f54" y="f5"/>
                    <a:pt x="f34" y="f52"/>
                    <a:pt x="f36" y="f55"/>
                  </a:cubicBezTo>
                  <a:cubicBezTo>
                    <a:pt x="f26" y="f13"/>
                    <a:pt x="f6" y="f56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0"/>
                    <a:pt x="f29" y="f50"/>
                  </a:cubicBezTo>
                  <a:cubicBezTo>
                    <a:pt x="f25" y="f50"/>
                    <a:pt x="f60" y="f67"/>
                    <a:pt x="f61" y="f15"/>
                  </a:cubicBezTo>
                  <a:cubicBezTo>
                    <a:pt x="f63" y="f68"/>
                    <a:pt x="f9" y="f69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432"/>
            <p:cNvSpPr/>
            <p:nvPr/>
          </p:nvSpPr>
          <p:spPr>
            <a:xfrm>
              <a:off x="7259641" y="405776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6"/>
                <a:gd name="f8" fmla="val 133"/>
                <a:gd name="f9" fmla="val 68"/>
                <a:gd name="f10" fmla="val 123"/>
                <a:gd name="f11" fmla="val 63"/>
                <a:gd name="f12" fmla="val 127"/>
                <a:gd name="f13" fmla="val 58"/>
                <a:gd name="f14" fmla="val 130"/>
                <a:gd name="f15" fmla="val 53"/>
                <a:gd name="f16" fmla="val 132"/>
                <a:gd name="f17" fmla="val 48"/>
                <a:gd name="f18" fmla="val 135"/>
                <a:gd name="f19" fmla="val 43"/>
                <a:gd name="f20" fmla="val 37"/>
                <a:gd name="f21" fmla="val 26"/>
                <a:gd name="f22" fmla="val 17"/>
                <a:gd name="f23" fmla="val 131"/>
                <a:gd name="f24" fmla="val 10"/>
                <a:gd name="f25" fmla="val 122"/>
                <a:gd name="f26" fmla="val 3"/>
                <a:gd name="f27" fmla="val 114"/>
                <a:gd name="f28" fmla="val 102"/>
                <a:gd name="f29" fmla="val 86"/>
                <a:gd name="f30" fmla="val 78"/>
                <a:gd name="f31" fmla="val 1"/>
                <a:gd name="f32" fmla="val 71"/>
                <a:gd name="f33" fmla="val 64"/>
                <a:gd name="f34" fmla="val 6"/>
                <a:gd name="f35" fmla="val 9"/>
                <a:gd name="f36" fmla="val 13"/>
                <a:gd name="f37" fmla="val 44"/>
                <a:gd name="f38" fmla="val 21"/>
                <a:gd name="f39" fmla="val 41"/>
                <a:gd name="f40" fmla="val 38"/>
                <a:gd name="f41" fmla="val 31"/>
                <a:gd name="f42" fmla="val 36"/>
                <a:gd name="f43" fmla="val 35"/>
                <a:gd name="f44" fmla="val 42"/>
                <a:gd name="f45" fmla="val 47"/>
                <a:gd name="f46" fmla="val 52"/>
                <a:gd name="f47" fmla="val 56"/>
                <a:gd name="f48" fmla="val 59"/>
                <a:gd name="f49" fmla="val 39"/>
                <a:gd name="f50" fmla="val 109"/>
                <a:gd name="f51" fmla="val 55"/>
                <a:gd name="f52" fmla="val 60"/>
                <a:gd name="f53" fmla="val 51"/>
                <a:gd name="f54" fmla="val 50"/>
                <a:gd name="f55" fmla="val 49"/>
                <a:gd name="f56" fmla="val 45"/>
                <a:gd name="f57" fmla="val 29"/>
                <a:gd name="f58" fmla="val 24"/>
                <a:gd name="f59" fmla="val 19"/>
                <a:gd name="f60" fmla="val 65"/>
                <a:gd name="f61" fmla="val 16"/>
                <a:gd name="f62" fmla="val 74"/>
                <a:gd name="f63" fmla="val 97"/>
                <a:gd name="f64" fmla="val 18"/>
                <a:gd name="f65" fmla="val 106"/>
                <a:gd name="f66" fmla="val 22"/>
                <a:gd name="f67" fmla="val 112"/>
                <a:gd name="f68" fmla="val 117"/>
                <a:gd name="f69" fmla="val 32"/>
                <a:gd name="f70" fmla="val 120"/>
                <a:gd name="f71" fmla="val 119"/>
                <a:gd name="f72" fmla="val 115"/>
                <a:gd name="f73" fmla="val 113"/>
                <a:gd name="f74" fmla="+- 0 0 -90"/>
                <a:gd name="f75" fmla="*/ f3 1 84"/>
                <a:gd name="f76" fmla="*/ f4 1 136"/>
                <a:gd name="f77" fmla="+- f7 0 f5"/>
                <a:gd name="f78" fmla="+- f6 0 f5"/>
                <a:gd name="f79" fmla="*/ f74 f0 1"/>
                <a:gd name="f80" fmla="*/ f78 1 84"/>
                <a:gd name="f81" fmla="*/ f77 1 136"/>
                <a:gd name="f82" fmla="*/ 84 f78 1"/>
                <a:gd name="f83" fmla="*/ 133 f77 1"/>
                <a:gd name="f84" fmla="*/ 68 f78 1"/>
                <a:gd name="f85" fmla="*/ 123 f77 1"/>
                <a:gd name="f86" fmla="*/ 53 f78 1"/>
                <a:gd name="f87" fmla="*/ 132 f77 1"/>
                <a:gd name="f88" fmla="*/ 37 f78 1"/>
                <a:gd name="f89" fmla="*/ 136 f77 1"/>
                <a:gd name="f90" fmla="*/ 10 f78 1"/>
                <a:gd name="f91" fmla="*/ 122 f77 1"/>
                <a:gd name="f92" fmla="*/ 0 f78 1"/>
                <a:gd name="f93" fmla="*/ 86 f77 1"/>
                <a:gd name="f94" fmla="*/ 3 f78 1"/>
                <a:gd name="f95" fmla="*/ 64 f77 1"/>
                <a:gd name="f96" fmla="*/ 13 f78 1"/>
                <a:gd name="f97" fmla="*/ 48 f77 1"/>
                <a:gd name="f98" fmla="*/ 26 f78 1"/>
                <a:gd name="f99" fmla="*/ 38 f77 1"/>
                <a:gd name="f100" fmla="*/ 42 f78 1"/>
                <a:gd name="f101" fmla="*/ 35 f77 1"/>
                <a:gd name="f102" fmla="*/ 56 f78 1"/>
                <a:gd name="f103" fmla="*/ 36 f77 1"/>
                <a:gd name="f104" fmla="*/ 41 f77 1"/>
                <a:gd name="f105" fmla="*/ 0 f77 1"/>
                <a:gd name="f106" fmla="*/ 109 f77 1"/>
                <a:gd name="f107" fmla="*/ 55 f77 1"/>
                <a:gd name="f108" fmla="*/ 51 f77 1"/>
                <a:gd name="f109" fmla="*/ 45 f78 1"/>
                <a:gd name="f110" fmla="*/ 50 f77 1"/>
                <a:gd name="f111" fmla="*/ 24 f78 1"/>
                <a:gd name="f112" fmla="*/ 59 f77 1"/>
                <a:gd name="f113" fmla="*/ 16 f78 1"/>
                <a:gd name="f114" fmla="*/ 22 f78 1"/>
                <a:gd name="f115" fmla="*/ 112 f77 1"/>
                <a:gd name="f116" fmla="*/ 41 f78 1"/>
                <a:gd name="f117" fmla="*/ 120 f77 1"/>
                <a:gd name="f118" fmla="*/ 55 f78 1"/>
                <a:gd name="f119" fmla="*/ 117 f77 1"/>
                <a:gd name="f120" fmla="*/ f79 1 f2"/>
                <a:gd name="f121" fmla="*/ f82 1 84"/>
                <a:gd name="f122" fmla="*/ f83 1 136"/>
                <a:gd name="f123" fmla="*/ f84 1 84"/>
                <a:gd name="f124" fmla="*/ f85 1 136"/>
                <a:gd name="f125" fmla="*/ f86 1 84"/>
                <a:gd name="f126" fmla="*/ f87 1 136"/>
                <a:gd name="f127" fmla="*/ f88 1 84"/>
                <a:gd name="f128" fmla="*/ f89 1 136"/>
                <a:gd name="f129" fmla="*/ f90 1 84"/>
                <a:gd name="f130" fmla="*/ f91 1 136"/>
                <a:gd name="f131" fmla="*/ f92 1 84"/>
                <a:gd name="f132" fmla="*/ f93 1 136"/>
                <a:gd name="f133" fmla="*/ f94 1 84"/>
                <a:gd name="f134" fmla="*/ f95 1 136"/>
                <a:gd name="f135" fmla="*/ f96 1 84"/>
                <a:gd name="f136" fmla="*/ f97 1 136"/>
                <a:gd name="f137" fmla="*/ f98 1 84"/>
                <a:gd name="f138" fmla="*/ f99 1 136"/>
                <a:gd name="f139" fmla="*/ f100 1 84"/>
                <a:gd name="f140" fmla="*/ f101 1 136"/>
                <a:gd name="f141" fmla="*/ f102 1 84"/>
                <a:gd name="f142" fmla="*/ f103 1 136"/>
                <a:gd name="f143" fmla="*/ f104 1 136"/>
                <a:gd name="f144" fmla="*/ f105 1 136"/>
                <a:gd name="f145" fmla="*/ f106 1 136"/>
                <a:gd name="f146" fmla="*/ f107 1 136"/>
                <a:gd name="f147" fmla="*/ f108 1 136"/>
                <a:gd name="f148" fmla="*/ f109 1 84"/>
                <a:gd name="f149" fmla="*/ f110 1 136"/>
                <a:gd name="f150" fmla="*/ f111 1 84"/>
                <a:gd name="f151" fmla="*/ f112 1 136"/>
                <a:gd name="f152" fmla="*/ f113 1 84"/>
                <a:gd name="f153" fmla="*/ f114 1 84"/>
                <a:gd name="f154" fmla="*/ f115 1 136"/>
                <a:gd name="f155" fmla="*/ f116 1 84"/>
                <a:gd name="f156" fmla="*/ f117 1 136"/>
                <a:gd name="f157" fmla="*/ f118 1 84"/>
                <a:gd name="f158" fmla="*/ f119 1 136"/>
                <a:gd name="f159" fmla="*/ 0 1 f80"/>
                <a:gd name="f160" fmla="*/ f6 1 f80"/>
                <a:gd name="f161" fmla="*/ 0 1 f81"/>
                <a:gd name="f162" fmla="*/ f7 1 f81"/>
                <a:gd name="f163" fmla="+- f120 0 f1"/>
                <a:gd name="f164" fmla="*/ f121 1 f80"/>
                <a:gd name="f165" fmla="*/ f122 1 f81"/>
                <a:gd name="f166" fmla="*/ f123 1 f80"/>
                <a:gd name="f167" fmla="*/ f124 1 f81"/>
                <a:gd name="f168" fmla="*/ f125 1 f80"/>
                <a:gd name="f169" fmla="*/ f126 1 f81"/>
                <a:gd name="f170" fmla="*/ f127 1 f80"/>
                <a:gd name="f171" fmla="*/ f128 1 f81"/>
                <a:gd name="f172" fmla="*/ f129 1 f80"/>
                <a:gd name="f173" fmla="*/ f130 1 f81"/>
                <a:gd name="f174" fmla="*/ f131 1 f80"/>
                <a:gd name="f175" fmla="*/ f132 1 f81"/>
                <a:gd name="f176" fmla="*/ f133 1 f80"/>
                <a:gd name="f177" fmla="*/ f134 1 f81"/>
                <a:gd name="f178" fmla="*/ f135 1 f80"/>
                <a:gd name="f179" fmla="*/ f136 1 f81"/>
                <a:gd name="f180" fmla="*/ f137 1 f80"/>
                <a:gd name="f181" fmla="*/ f138 1 f81"/>
                <a:gd name="f182" fmla="*/ f139 1 f80"/>
                <a:gd name="f183" fmla="*/ f140 1 f81"/>
                <a:gd name="f184" fmla="*/ f141 1 f80"/>
                <a:gd name="f185" fmla="*/ f142 1 f81"/>
                <a:gd name="f186" fmla="*/ f143 1 f81"/>
                <a:gd name="f187" fmla="*/ f144 1 f81"/>
                <a:gd name="f188" fmla="*/ f145 1 f81"/>
                <a:gd name="f189" fmla="*/ f146 1 f81"/>
                <a:gd name="f190" fmla="*/ f147 1 f81"/>
                <a:gd name="f191" fmla="*/ f148 1 f80"/>
                <a:gd name="f192" fmla="*/ f149 1 f81"/>
                <a:gd name="f193" fmla="*/ f150 1 f80"/>
                <a:gd name="f194" fmla="*/ f151 1 f81"/>
                <a:gd name="f195" fmla="*/ f152 1 f80"/>
                <a:gd name="f196" fmla="*/ f153 1 f80"/>
                <a:gd name="f197" fmla="*/ f154 1 f81"/>
                <a:gd name="f198" fmla="*/ f155 1 f80"/>
                <a:gd name="f199" fmla="*/ f156 1 f81"/>
                <a:gd name="f200" fmla="*/ f157 1 f80"/>
                <a:gd name="f201" fmla="*/ f158 1 f81"/>
                <a:gd name="f202" fmla="*/ f159 f75 1"/>
                <a:gd name="f203" fmla="*/ f160 f75 1"/>
                <a:gd name="f204" fmla="*/ f162 f76 1"/>
                <a:gd name="f205" fmla="*/ f161 f76 1"/>
                <a:gd name="f206" fmla="*/ f164 f75 1"/>
                <a:gd name="f207" fmla="*/ f165 f76 1"/>
                <a:gd name="f208" fmla="*/ f166 f75 1"/>
                <a:gd name="f209" fmla="*/ f167 f76 1"/>
                <a:gd name="f210" fmla="*/ f168 f75 1"/>
                <a:gd name="f211" fmla="*/ f169 f76 1"/>
                <a:gd name="f212" fmla="*/ f170 f75 1"/>
                <a:gd name="f213" fmla="*/ f171 f76 1"/>
                <a:gd name="f214" fmla="*/ f172 f75 1"/>
                <a:gd name="f215" fmla="*/ f173 f76 1"/>
                <a:gd name="f216" fmla="*/ f174 f75 1"/>
                <a:gd name="f217" fmla="*/ f175 f76 1"/>
                <a:gd name="f218" fmla="*/ f176 f75 1"/>
                <a:gd name="f219" fmla="*/ f177 f76 1"/>
                <a:gd name="f220" fmla="*/ f178 f75 1"/>
                <a:gd name="f221" fmla="*/ f179 f76 1"/>
                <a:gd name="f222" fmla="*/ f180 f75 1"/>
                <a:gd name="f223" fmla="*/ f181 f76 1"/>
                <a:gd name="f224" fmla="*/ f182 f75 1"/>
                <a:gd name="f225" fmla="*/ f183 f76 1"/>
                <a:gd name="f226" fmla="*/ f184 f75 1"/>
                <a:gd name="f227" fmla="*/ f185 f76 1"/>
                <a:gd name="f228" fmla="*/ f186 f76 1"/>
                <a:gd name="f229" fmla="*/ f187 f76 1"/>
                <a:gd name="f230" fmla="*/ f188 f76 1"/>
                <a:gd name="f231" fmla="*/ f189 f76 1"/>
                <a:gd name="f232" fmla="*/ f190 f76 1"/>
                <a:gd name="f233" fmla="*/ f191 f75 1"/>
                <a:gd name="f234" fmla="*/ f192 f76 1"/>
                <a:gd name="f235" fmla="*/ f193 f75 1"/>
                <a:gd name="f236" fmla="*/ f194 f76 1"/>
                <a:gd name="f237" fmla="*/ f195 f75 1"/>
                <a:gd name="f238" fmla="*/ f196 f75 1"/>
                <a:gd name="f239" fmla="*/ f197 f76 1"/>
                <a:gd name="f240" fmla="*/ f198 f75 1"/>
                <a:gd name="f241" fmla="*/ f199 f76 1"/>
                <a:gd name="f242" fmla="*/ f200 f75 1"/>
                <a:gd name="f243" fmla="*/ f201 f7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3">
                  <a:pos x="f206" y="f207"/>
                </a:cxn>
                <a:cxn ang="f163">
                  <a:pos x="f208" y="f207"/>
                </a:cxn>
                <a:cxn ang="f163">
                  <a:pos x="f208" y="f209"/>
                </a:cxn>
                <a:cxn ang="f163">
                  <a:pos x="f210" y="f211"/>
                </a:cxn>
                <a:cxn ang="f163">
                  <a:pos x="f212" y="f213"/>
                </a:cxn>
                <a:cxn ang="f163">
                  <a:pos x="f214" y="f215"/>
                </a:cxn>
                <a:cxn ang="f163">
                  <a:pos x="f216" y="f217"/>
                </a:cxn>
                <a:cxn ang="f163">
                  <a:pos x="f218" y="f219"/>
                </a:cxn>
                <a:cxn ang="f163">
                  <a:pos x="f220" y="f221"/>
                </a:cxn>
                <a:cxn ang="f163">
                  <a:pos x="f222" y="f223"/>
                </a:cxn>
                <a:cxn ang="f163">
                  <a:pos x="f224" y="f225"/>
                </a:cxn>
                <a:cxn ang="f163">
                  <a:pos x="f226" y="f227"/>
                </a:cxn>
                <a:cxn ang="f163">
                  <a:pos x="f208" y="f228"/>
                </a:cxn>
                <a:cxn ang="f163">
                  <a:pos x="f208" y="f229"/>
                </a:cxn>
                <a:cxn ang="f163">
                  <a:pos x="f206" y="f229"/>
                </a:cxn>
                <a:cxn ang="f163">
                  <a:pos x="f206" y="f207"/>
                </a:cxn>
                <a:cxn ang="f163">
                  <a:pos x="f208" y="f230"/>
                </a:cxn>
                <a:cxn ang="f163">
                  <a:pos x="f208" y="f231"/>
                </a:cxn>
                <a:cxn ang="f163">
                  <a:pos x="f226" y="f232"/>
                </a:cxn>
                <a:cxn ang="f163">
                  <a:pos x="f233" y="f234"/>
                </a:cxn>
                <a:cxn ang="f163">
                  <a:pos x="f235" y="f236"/>
                </a:cxn>
                <a:cxn ang="f163">
                  <a:pos x="f237" y="f217"/>
                </a:cxn>
                <a:cxn ang="f163">
                  <a:pos x="f238" y="f239"/>
                </a:cxn>
                <a:cxn ang="f163">
                  <a:pos x="f240" y="f241"/>
                </a:cxn>
                <a:cxn ang="f163">
                  <a:pos x="f242" y="f243"/>
                </a:cxn>
                <a:cxn ang="f163">
                  <a:pos x="f208" y="f230"/>
                </a:cxn>
              </a:cxnLst>
              <a:rect l="f202" t="f205" r="f203" b="f204"/>
              <a:pathLst>
                <a:path w="84" h="136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23"/>
                    <a:pt x="f24" y="f25"/>
                  </a:cubicBezTo>
                  <a:cubicBezTo>
                    <a:pt x="f26" y="f27"/>
                    <a:pt x="f5" y="f28"/>
                    <a:pt x="f5" y="f29"/>
                  </a:cubicBezTo>
                  <a:cubicBezTo>
                    <a:pt x="f5" y="f30"/>
                    <a:pt x="f31" y="f32"/>
                    <a:pt x="f26" y="f33"/>
                  </a:cubicBezTo>
                  <a:cubicBezTo>
                    <a:pt x="f34" y="f13"/>
                    <a:pt x="f35" y="f15"/>
                    <a:pt x="f36" y="f17"/>
                  </a:cubicBezTo>
                  <a:cubicBezTo>
                    <a:pt x="f22" y="f37"/>
                    <a:pt x="f38" y="f39"/>
                    <a:pt x="f21" y="f40"/>
                  </a:cubicBezTo>
                  <a:cubicBezTo>
                    <a:pt x="f41" y="f42"/>
                    <a:pt x="f20" y="f43"/>
                    <a:pt x="f44" y="f43"/>
                  </a:cubicBezTo>
                  <a:cubicBezTo>
                    <a:pt x="f45" y="f43"/>
                    <a:pt x="f46" y="f43"/>
                    <a:pt x="f47" y="f42"/>
                  </a:cubicBezTo>
                  <a:cubicBezTo>
                    <a:pt x="f48" y="f40"/>
                    <a:pt x="f33" y="f49"/>
                    <a:pt x="f9" y="f39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50"/>
                  </a:moveTo>
                  <a:lnTo>
                    <a:pt x="f9" y="f51"/>
                  </a:lnTo>
                  <a:cubicBezTo>
                    <a:pt x="f11" y="f15"/>
                    <a:pt x="f52" y="f53"/>
                    <a:pt x="f47" y="f53"/>
                  </a:cubicBezTo>
                  <a:cubicBezTo>
                    <a:pt x="f15" y="f54"/>
                    <a:pt x="f55" y="f54"/>
                    <a:pt x="f56" y="f54"/>
                  </a:cubicBezTo>
                  <a:cubicBezTo>
                    <a:pt x="f42" y="f54"/>
                    <a:pt x="f57" y="f15"/>
                    <a:pt x="f58" y="f48"/>
                  </a:cubicBezTo>
                  <a:cubicBezTo>
                    <a:pt x="f59" y="f60"/>
                    <a:pt x="f61" y="f62"/>
                    <a:pt x="f61" y="f29"/>
                  </a:cubicBezTo>
                  <a:cubicBezTo>
                    <a:pt x="f61" y="f63"/>
                    <a:pt x="f64" y="f65"/>
                    <a:pt x="f66" y="f67"/>
                  </a:cubicBezTo>
                  <a:cubicBezTo>
                    <a:pt x="f21" y="f68"/>
                    <a:pt x="f69" y="f70"/>
                    <a:pt x="f39" y="f70"/>
                  </a:cubicBezTo>
                  <a:cubicBezTo>
                    <a:pt x="f56" y="f70"/>
                    <a:pt x="f54" y="f71"/>
                    <a:pt x="f51" y="f68"/>
                  </a:cubicBezTo>
                  <a:cubicBezTo>
                    <a:pt x="f48" y="f72"/>
                    <a:pt x="f33" y="f73"/>
                    <a:pt x="f9" y="f5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433"/>
            <p:cNvSpPr/>
            <p:nvPr/>
          </p:nvSpPr>
          <p:spPr>
            <a:xfrm>
              <a:off x="7414787" y="4061856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7"/>
                <a:gd name="f11" fmla="val 58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3"/>
                <a:gd name="f18" fmla="val 129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121"/>
                <a:gd name="f25" fmla="val 3"/>
                <a:gd name="f26" fmla="val 115"/>
                <a:gd name="f27" fmla="val 106"/>
                <a:gd name="f28" fmla="val 94"/>
                <a:gd name="f29" fmla="val 33"/>
                <a:gd name="f30" fmla="val 16"/>
                <a:gd name="f31" fmla="val 87"/>
                <a:gd name="f32" fmla="val 92"/>
                <a:gd name="f33" fmla="val 96"/>
                <a:gd name="f34" fmla="val 17"/>
                <a:gd name="f35" fmla="val 99"/>
                <a:gd name="f36" fmla="val 103"/>
                <a:gd name="f37" fmla="val 18"/>
                <a:gd name="f38" fmla="val 19"/>
                <a:gd name="f39" fmla="val 108"/>
                <a:gd name="f40" fmla="val 21"/>
                <a:gd name="f41" fmla="val 111"/>
                <a:gd name="f42" fmla="val 23"/>
                <a:gd name="f43" fmla="val 112"/>
                <a:gd name="f44" fmla="val 25"/>
                <a:gd name="f45" fmla="val 114"/>
                <a:gd name="f46" fmla="val 28"/>
                <a:gd name="f47" fmla="val 31"/>
                <a:gd name="f48" fmla="val 36"/>
                <a:gd name="f49" fmla="val 40"/>
                <a:gd name="f50" fmla="val 45"/>
                <a:gd name="f51" fmla="val 50"/>
                <a:gd name="f52" fmla="val 55"/>
                <a:gd name="f53" fmla="val 110"/>
                <a:gd name="f54" fmla="val 59"/>
                <a:gd name="f55" fmla="val 107"/>
                <a:gd name="f56" fmla="val 104"/>
                <a:gd name="f57" fmla="val 66"/>
                <a:gd name="f58" fmla="val 49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7 f62 1"/>
                <a:gd name="f71" fmla="*/ 48 f63 1"/>
                <a:gd name="f72" fmla="*/ 127 f62 1"/>
                <a:gd name="f73" fmla="*/ 32 f63 1"/>
                <a:gd name="f74" fmla="*/ 131 f62 1"/>
                <a:gd name="f75" fmla="*/ 8 f63 1"/>
                <a:gd name="f76" fmla="*/ 121 f62 1"/>
                <a:gd name="f77" fmla="*/ 0 f63 1"/>
                <a:gd name="f78" fmla="*/ 94 f62 1"/>
                <a:gd name="f79" fmla="*/ 33 f62 1"/>
                <a:gd name="f80" fmla="*/ 16 f63 1"/>
                <a:gd name="f81" fmla="*/ 87 f62 1"/>
                <a:gd name="f82" fmla="*/ 17 f63 1"/>
                <a:gd name="f83" fmla="*/ 99 f62 1"/>
                <a:gd name="f84" fmla="*/ 19 f63 1"/>
                <a:gd name="f85" fmla="*/ 108 f62 1"/>
                <a:gd name="f86" fmla="*/ 25 f63 1"/>
                <a:gd name="f87" fmla="*/ 114 f62 1"/>
                <a:gd name="f88" fmla="*/ 36 f63 1"/>
                <a:gd name="f89" fmla="*/ 115 f62 1"/>
                <a:gd name="f90" fmla="*/ 50 f63 1"/>
                <a:gd name="f91" fmla="*/ 112 f62 1"/>
                <a:gd name="f92" fmla="*/ 104 f62 1"/>
                <a:gd name="f93" fmla="*/ 66 f63 1"/>
                <a:gd name="f94" fmla="*/ 17 f62 1"/>
                <a:gd name="f95" fmla="*/ 49 f63 1"/>
                <a:gd name="f96" fmla="*/ 0 f62 1"/>
                <a:gd name="f97" fmla="*/ 31 f63 1"/>
                <a:gd name="f98" fmla="*/ 14 f63 1"/>
                <a:gd name="f99" fmla="*/ f64 1 f2"/>
                <a:gd name="f100" fmla="*/ f67 1 80"/>
                <a:gd name="f101" fmla="*/ f68 1 131"/>
                <a:gd name="f102" fmla="*/ f69 1 80"/>
                <a:gd name="f103" fmla="*/ f70 1 131"/>
                <a:gd name="f104" fmla="*/ f71 1 80"/>
                <a:gd name="f105" fmla="*/ f72 1 131"/>
                <a:gd name="f106" fmla="*/ f73 1 80"/>
                <a:gd name="f107" fmla="*/ f74 1 131"/>
                <a:gd name="f108" fmla="*/ f75 1 80"/>
                <a:gd name="f109" fmla="*/ f76 1 131"/>
                <a:gd name="f110" fmla="*/ f77 1 80"/>
                <a:gd name="f111" fmla="*/ f78 1 131"/>
                <a:gd name="f112" fmla="*/ f79 1 131"/>
                <a:gd name="f113" fmla="*/ f80 1 80"/>
                <a:gd name="f114" fmla="*/ f81 1 131"/>
                <a:gd name="f115" fmla="*/ f82 1 80"/>
                <a:gd name="f116" fmla="*/ f83 1 131"/>
                <a:gd name="f117" fmla="*/ f84 1 80"/>
                <a:gd name="f118" fmla="*/ f85 1 131"/>
                <a:gd name="f119" fmla="*/ f86 1 80"/>
                <a:gd name="f120" fmla="*/ f87 1 131"/>
                <a:gd name="f121" fmla="*/ f88 1 80"/>
                <a:gd name="f122" fmla="*/ f89 1 131"/>
                <a:gd name="f123" fmla="*/ f90 1 80"/>
                <a:gd name="f124" fmla="*/ f91 1 131"/>
                <a:gd name="f125" fmla="*/ f92 1 131"/>
                <a:gd name="f126" fmla="*/ f93 1 80"/>
                <a:gd name="f127" fmla="*/ f94 1 131"/>
                <a:gd name="f128" fmla="*/ f95 1 80"/>
                <a:gd name="f129" fmla="*/ f96 1 131"/>
                <a:gd name="f130" fmla="*/ f97 1 80"/>
                <a:gd name="f131" fmla="*/ f98 1 80"/>
                <a:gd name="f132" fmla="*/ 0 1 f65"/>
                <a:gd name="f133" fmla="*/ f6 1 f65"/>
                <a:gd name="f134" fmla="*/ 0 1 f66"/>
                <a:gd name="f135" fmla="*/ f7 1 f66"/>
                <a:gd name="f136" fmla="+- f99 0 f1"/>
                <a:gd name="f137" fmla="*/ f100 1 f65"/>
                <a:gd name="f138" fmla="*/ f101 1 f66"/>
                <a:gd name="f139" fmla="*/ f102 1 f65"/>
                <a:gd name="f140" fmla="*/ f103 1 f66"/>
                <a:gd name="f141" fmla="*/ f104 1 f65"/>
                <a:gd name="f142" fmla="*/ f105 1 f66"/>
                <a:gd name="f143" fmla="*/ f106 1 f65"/>
                <a:gd name="f144" fmla="*/ f107 1 f66"/>
                <a:gd name="f145" fmla="*/ f108 1 f65"/>
                <a:gd name="f146" fmla="*/ f109 1 f66"/>
                <a:gd name="f147" fmla="*/ f110 1 f65"/>
                <a:gd name="f148" fmla="*/ f111 1 f66"/>
                <a:gd name="f149" fmla="*/ f112 1 f66"/>
                <a:gd name="f150" fmla="*/ f113 1 f65"/>
                <a:gd name="f151" fmla="*/ f114 1 f66"/>
                <a:gd name="f152" fmla="*/ f115 1 f65"/>
                <a:gd name="f153" fmla="*/ f116 1 f66"/>
                <a:gd name="f154" fmla="*/ f117 1 f65"/>
                <a:gd name="f155" fmla="*/ f118 1 f66"/>
                <a:gd name="f156" fmla="*/ f119 1 f65"/>
                <a:gd name="f157" fmla="*/ f120 1 f66"/>
                <a:gd name="f158" fmla="*/ f121 1 f65"/>
                <a:gd name="f159" fmla="*/ f122 1 f66"/>
                <a:gd name="f160" fmla="*/ f123 1 f65"/>
                <a:gd name="f161" fmla="*/ f124 1 f66"/>
                <a:gd name="f162" fmla="*/ f125 1 f66"/>
                <a:gd name="f163" fmla="*/ f126 1 f65"/>
                <a:gd name="f164" fmla="*/ f127 1 f66"/>
                <a:gd name="f165" fmla="*/ f128 1 f65"/>
                <a:gd name="f166" fmla="*/ f129 1 f66"/>
                <a:gd name="f167" fmla="*/ f130 1 f65"/>
                <a:gd name="f168" fmla="*/ f131 1 f65"/>
                <a:gd name="f169" fmla="*/ f132 f60 1"/>
                <a:gd name="f170" fmla="*/ f133 f60 1"/>
                <a:gd name="f171" fmla="*/ f135 f61 1"/>
                <a:gd name="f172" fmla="*/ f134 f61 1"/>
                <a:gd name="f173" fmla="*/ f137 f60 1"/>
                <a:gd name="f174" fmla="*/ f138 f61 1"/>
                <a:gd name="f175" fmla="*/ f139 f60 1"/>
                <a:gd name="f176" fmla="*/ f140 f61 1"/>
                <a:gd name="f177" fmla="*/ f141 f60 1"/>
                <a:gd name="f178" fmla="*/ f142 f61 1"/>
                <a:gd name="f179" fmla="*/ f143 f60 1"/>
                <a:gd name="f180" fmla="*/ f144 f61 1"/>
                <a:gd name="f181" fmla="*/ f145 f60 1"/>
                <a:gd name="f182" fmla="*/ f146 f61 1"/>
                <a:gd name="f183" fmla="*/ f147 f60 1"/>
                <a:gd name="f184" fmla="*/ f148 f61 1"/>
                <a:gd name="f185" fmla="*/ f149 f61 1"/>
                <a:gd name="f186" fmla="*/ f150 f60 1"/>
                <a:gd name="f187" fmla="*/ f151 f61 1"/>
                <a:gd name="f188" fmla="*/ f152 f60 1"/>
                <a:gd name="f189" fmla="*/ f153 f61 1"/>
                <a:gd name="f190" fmla="*/ f154 f60 1"/>
                <a:gd name="f191" fmla="*/ f155 f61 1"/>
                <a:gd name="f192" fmla="*/ f156 f60 1"/>
                <a:gd name="f193" fmla="*/ f157 f61 1"/>
                <a:gd name="f194" fmla="*/ f158 f60 1"/>
                <a:gd name="f195" fmla="*/ f159 f61 1"/>
                <a:gd name="f196" fmla="*/ f160 f60 1"/>
                <a:gd name="f197" fmla="*/ f161 f61 1"/>
                <a:gd name="f198" fmla="*/ f162 f61 1"/>
                <a:gd name="f199" fmla="*/ f163 f60 1"/>
                <a:gd name="f200" fmla="*/ f164 f61 1"/>
                <a:gd name="f201" fmla="*/ f165 f60 1"/>
                <a:gd name="f202" fmla="*/ f166 f61 1"/>
                <a:gd name="f203" fmla="*/ f167 f60 1"/>
                <a:gd name="f204" fmla="*/ f168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73" y="f174"/>
                </a:cxn>
                <a:cxn ang="f136">
                  <a:pos x="f175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3" y="f185"/>
                </a:cxn>
                <a:cxn ang="f136">
                  <a:pos x="f186" y="f185"/>
                </a:cxn>
                <a:cxn ang="f136">
                  <a:pos x="f186" y="f187"/>
                </a:cxn>
                <a:cxn ang="f136">
                  <a:pos x="f188" y="f189"/>
                </a:cxn>
                <a:cxn ang="f136">
                  <a:pos x="f190" y="f191"/>
                </a:cxn>
                <a:cxn ang="f136">
                  <a:pos x="f192" y="f193"/>
                </a:cxn>
                <a:cxn ang="f136">
                  <a:pos x="f194" y="f195"/>
                </a:cxn>
                <a:cxn ang="f136">
                  <a:pos x="f196" y="f197"/>
                </a:cxn>
                <a:cxn ang="f136">
                  <a:pos x="f175" y="f198"/>
                </a:cxn>
                <a:cxn ang="f136">
                  <a:pos x="f175" y="f185"/>
                </a:cxn>
                <a:cxn ang="f136">
                  <a:pos x="f173" y="f185"/>
                </a:cxn>
                <a:cxn ang="f136">
                  <a:pos x="f173" y="f174"/>
                </a:cxn>
                <a:cxn ang="f136">
                  <a:pos x="f199" y="f200"/>
                </a:cxn>
                <a:cxn ang="f136">
                  <a:pos x="f201" y="f200"/>
                </a:cxn>
                <a:cxn ang="f136">
                  <a:pos x="f201" y="f202"/>
                </a:cxn>
                <a:cxn ang="f136">
                  <a:pos x="f199" y="f202"/>
                </a:cxn>
                <a:cxn ang="f136">
                  <a:pos x="f199" y="f200"/>
                </a:cxn>
                <a:cxn ang="f136">
                  <a:pos x="f203" y="f200"/>
                </a:cxn>
                <a:cxn ang="f136">
                  <a:pos x="f204" y="f200"/>
                </a:cxn>
                <a:cxn ang="f136">
                  <a:pos x="f204" y="f202"/>
                </a:cxn>
                <a:cxn ang="f136">
                  <a:pos x="f203" y="f202"/>
                </a:cxn>
                <a:cxn ang="f136">
                  <a:pos x="f203" y="f200"/>
                </a:cxn>
              </a:cxnLst>
              <a:rect l="f169" t="f172" r="f170" b="f171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29"/>
                  </a:lnTo>
                  <a:lnTo>
                    <a:pt x="f30" y="f29"/>
                  </a:lnTo>
                  <a:lnTo>
                    <a:pt x="f30" y="f31"/>
                  </a:lnTo>
                  <a:cubicBezTo>
                    <a:pt x="f30" y="f32"/>
                    <a:pt x="f30" y="f33"/>
                    <a:pt x="f34" y="f35"/>
                  </a:cubicBezTo>
                  <a:cubicBezTo>
                    <a:pt x="f34" y="f36"/>
                    <a:pt x="f37" y="f2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26"/>
                    <a:pt x="f47" y="f26"/>
                    <a:pt x="f48" y="f26"/>
                  </a:cubicBezTo>
                  <a:cubicBezTo>
                    <a:pt x="f49" y="f26"/>
                    <a:pt x="f50" y="f45"/>
                    <a:pt x="f51" y="f43"/>
                  </a:cubicBezTo>
                  <a:cubicBezTo>
                    <a:pt x="f52" y="f53"/>
                    <a:pt x="f54" y="f55"/>
                    <a:pt x="f9" y="f56"/>
                  </a:cubicBezTo>
                  <a:lnTo>
                    <a:pt x="f9" y="f29"/>
                  </a:lnTo>
                  <a:lnTo>
                    <a:pt x="f6" y="f29"/>
                  </a:lnTo>
                  <a:lnTo>
                    <a:pt x="f6" y="f8"/>
                  </a:lnTo>
                  <a:close/>
                  <a:moveTo>
                    <a:pt x="f57" y="f34"/>
                  </a:moveTo>
                  <a:lnTo>
                    <a:pt x="f58" y="f34"/>
                  </a:lnTo>
                  <a:lnTo>
                    <a:pt x="f58" y="f5"/>
                  </a:lnTo>
                  <a:lnTo>
                    <a:pt x="f57" y="f5"/>
                  </a:lnTo>
                  <a:lnTo>
                    <a:pt x="f57" y="f34"/>
                  </a:lnTo>
                  <a:close/>
                  <a:moveTo>
                    <a:pt x="f47" y="f34"/>
                  </a:moveTo>
                  <a:lnTo>
                    <a:pt x="f22" y="f34"/>
                  </a:lnTo>
                  <a:lnTo>
                    <a:pt x="f22" y="f5"/>
                  </a:lnTo>
                  <a:lnTo>
                    <a:pt x="f47" y="f5"/>
                  </a:lnTo>
                  <a:lnTo>
                    <a:pt x="f47" y="f3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434"/>
            <p:cNvSpPr/>
            <p:nvPr/>
          </p:nvSpPr>
          <p:spPr>
            <a:xfrm>
              <a:off x="7561777" y="4106771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16"/>
                <a:gd name="f12" fmla="val 54"/>
                <a:gd name="f13" fmla="val 52"/>
                <a:gd name="f14" fmla="val 50"/>
                <a:gd name="f15" fmla="val 47"/>
                <a:gd name="f16" fmla="val 15"/>
                <a:gd name="f17" fmla="val 44"/>
                <a:gd name="f18" fmla="val 39"/>
                <a:gd name="f19" fmla="val 34"/>
                <a:gd name="f20" fmla="val 30"/>
                <a:gd name="f21" fmla="val 19"/>
                <a:gd name="f22" fmla="val 25"/>
                <a:gd name="f23" fmla="val 21"/>
                <a:gd name="f24" fmla="val 24"/>
                <a:gd name="f25" fmla="val 27"/>
                <a:gd name="f26" fmla="val 14"/>
                <a:gd name="f27" fmla="val 23"/>
                <a:gd name="f28" fmla="val 8"/>
                <a:gd name="f29" fmla="val 28"/>
                <a:gd name="f30" fmla="val 5"/>
                <a:gd name="f31" fmla="val 33"/>
                <a:gd name="f32" fmla="val 3"/>
                <a:gd name="f33" fmla="val 38"/>
                <a:gd name="f34" fmla="val 1"/>
                <a:gd name="f35" fmla="val 43"/>
                <a:gd name="f36" fmla="val 48"/>
                <a:gd name="f37" fmla="val 51"/>
                <a:gd name="f38" fmla="val 53"/>
                <a:gd name="f39" fmla="val 55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15 f43 1"/>
                <a:gd name="f55" fmla="*/ 30 f44 1"/>
                <a:gd name="f56" fmla="*/ 19 f43 1"/>
                <a:gd name="f57" fmla="*/ 16 f44 1"/>
                <a:gd name="f58" fmla="*/ 27 f43 1"/>
                <a:gd name="f59" fmla="*/ 95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5"/>
                <a:gd name="f71" fmla="*/ f50 1 60"/>
                <a:gd name="f72" fmla="*/ f51 1 60"/>
                <a:gd name="f73" fmla="*/ f52 1 95"/>
                <a:gd name="f74" fmla="*/ f53 1 60"/>
                <a:gd name="f75" fmla="*/ f54 1 95"/>
                <a:gd name="f76" fmla="*/ f55 1 60"/>
                <a:gd name="f77" fmla="*/ f56 1 95"/>
                <a:gd name="f78" fmla="*/ f57 1 60"/>
                <a:gd name="f79" fmla="*/ f58 1 95"/>
                <a:gd name="f80" fmla="*/ f59 1 95"/>
                <a:gd name="f81" fmla="*/ f60 1 60"/>
                <a:gd name="f82" fmla="*/ f61 1 95"/>
                <a:gd name="f83" fmla="*/ f62 1 95"/>
                <a:gd name="f84" fmla="*/ f63 1 60"/>
                <a:gd name="f85" fmla="*/ f64 1 95"/>
                <a:gd name="f86" fmla="*/ f65 1 60"/>
                <a:gd name="f87" fmla="*/ f66 1 60"/>
                <a:gd name="f88" fmla="*/ f67 1 95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1"/>
                    <a:pt x="f15" y="f16"/>
                    <a:pt x="f17" y="f16"/>
                  </a:cubicBezTo>
                  <a:cubicBezTo>
                    <a:pt x="f18" y="f16"/>
                    <a:pt x="f19" y="f8"/>
                    <a:pt x="f20" y="f21"/>
                  </a:cubicBezTo>
                  <a:cubicBezTo>
                    <a:pt x="f22" y="f23"/>
                    <a:pt x="f23" y="f24"/>
                    <a:pt x="f11" y="f25"/>
                  </a:cubicBez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2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5"/>
                    <a:pt x="f36" y="f5"/>
                  </a:cubicBezTo>
                  <a:cubicBezTo>
                    <a:pt x="f37" y="f5"/>
                    <a:pt x="f38" y="f5"/>
                    <a:pt x="f12" y="f5"/>
                  </a:cubicBezTo>
                  <a:cubicBezTo>
                    <a:pt x="f39" y="f5"/>
                    <a:pt x="f10" y="f5"/>
                    <a:pt x="f6" y="f34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435"/>
            <p:cNvSpPr/>
            <p:nvPr/>
          </p:nvSpPr>
          <p:spPr>
            <a:xfrm>
              <a:off x="7651598" y="4053690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34"/>
                <a:gd name="f8" fmla="val 17"/>
                <a:gd name="f9" fmla="val 59"/>
                <a:gd name="f10" fmla="val 16"/>
                <a:gd name="f11" fmla="val 56"/>
                <a:gd name="f12" fmla="val 54"/>
                <a:gd name="f13" fmla="val 15"/>
                <a:gd name="f14" fmla="val 51"/>
                <a:gd name="f15" fmla="val 14"/>
                <a:gd name="f16" fmla="val 48"/>
                <a:gd name="f17" fmla="val 46"/>
                <a:gd name="f18" fmla="val 39"/>
                <a:gd name="f19" fmla="val 34"/>
                <a:gd name="f20" fmla="val 31"/>
                <a:gd name="f21" fmla="val 19"/>
                <a:gd name="f22" fmla="val 28"/>
                <a:gd name="f23" fmla="val 22"/>
                <a:gd name="f24" fmla="val 26"/>
                <a:gd name="f25" fmla="val 27"/>
                <a:gd name="f26" fmla="val 35"/>
                <a:gd name="f27" fmla="val 55"/>
                <a:gd name="f28" fmla="val 52"/>
                <a:gd name="f29" fmla="val 11"/>
                <a:gd name="f30" fmla="val 24"/>
                <a:gd name="f31" fmla="val 9"/>
                <a:gd name="f32" fmla="val 25"/>
                <a:gd name="f33" fmla="val 3"/>
                <a:gd name="f34" fmla="val 33"/>
                <a:gd name="f35" fmla="val 44"/>
                <a:gd name="f36" fmla="val 47"/>
                <a:gd name="f37" fmla="val 53"/>
                <a:gd name="f38" fmla="val 1"/>
                <a:gd name="f39" fmla="val 2"/>
                <a:gd name="f40" fmla="+- 0 0 -90"/>
                <a:gd name="f41" fmla="*/ f3 1 61"/>
                <a:gd name="f42" fmla="*/ f4 1 134"/>
                <a:gd name="f43" fmla="+- f7 0 f5"/>
                <a:gd name="f44" fmla="+- f6 0 f5"/>
                <a:gd name="f45" fmla="*/ f40 f0 1"/>
                <a:gd name="f46" fmla="*/ f44 1 61"/>
                <a:gd name="f47" fmla="*/ f43 1 134"/>
                <a:gd name="f48" fmla="*/ 61 f44 1"/>
                <a:gd name="f49" fmla="*/ 17 f43 1"/>
                <a:gd name="f50" fmla="*/ 54 f44 1"/>
                <a:gd name="f51" fmla="*/ 15 f43 1"/>
                <a:gd name="f52" fmla="*/ 46 f44 1"/>
                <a:gd name="f53" fmla="*/ 14 f43 1"/>
                <a:gd name="f54" fmla="*/ 31 f44 1"/>
                <a:gd name="f55" fmla="*/ 19 f43 1"/>
                <a:gd name="f56" fmla="*/ 26 f44 1"/>
                <a:gd name="f57" fmla="*/ 35 f43 1"/>
                <a:gd name="f58" fmla="*/ 39 f43 1"/>
                <a:gd name="f59" fmla="*/ 55 f44 1"/>
                <a:gd name="f60" fmla="*/ 52 f43 1"/>
                <a:gd name="f61" fmla="*/ 27 f44 1"/>
                <a:gd name="f62" fmla="*/ 134 f43 1"/>
                <a:gd name="f63" fmla="*/ 11 f44 1"/>
                <a:gd name="f64" fmla="*/ 0 f44 1"/>
                <a:gd name="f65" fmla="*/ 19 f44 1"/>
                <a:gd name="f66" fmla="*/ 9 f43 1"/>
                <a:gd name="f67" fmla="*/ 44 f44 1"/>
                <a:gd name="f68" fmla="*/ 0 f43 1"/>
                <a:gd name="f69" fmla="*/ 53 f44 1"/>
                <a:gd name="f70" fmla="*/ 1 f43 1"/>
                <a:gd name="f71" fmla="*/ 2 f43 1"/>
                <a:gd name="f72" fmla="*/ f45 1 f2"/>
                <a:gd name="f73" fmla="*/ f48 1 61"/>
                <a:gd name="f74" fmla="*/ f49 1 134"/>
                <a:gd name="f75" fmla="*/ f50 1 61"/>
                <a:gd name="f76" fmla="*/ f51 1 134"/>
                <a:gd name="f77" fmla="*/ f52 1 61"/>
                <a:gd name="f78" fmla="*/ f53 1 134"/>
                <a:gd name="f79" fmla="*/ f54 1 61"/>
                <a:gd name="f80" fmla="*/ f55 1 134"/>
                <a:gd name="f81" fmla="*/ f56 1 61"/>
                <a:gd name="f82" fmla="*/ f57 1 134"/>
                <a:gd name="f83" fmla="*/ f58 1 134"/>
                <a:gd name="f84" fmla="*/ f59 1 61"/>
                <a:gd name="f85" fmla="*/ f60 1 134"/>
                <a:gd name="f86" fmla="*/ f61 1 61"/>
                <a:gd name="f87" fmla="*/ f62 1 134"/>
                <a:gd name="f88" fmla="*/ f63 1 61"/>
                <a:gd name="f89" fmla="*/ f64 1 61"/>
                <a:gd name="f90" fmla="*/ f65 1 61"/>
                <a:gd name="f91" fmla="*/ f66 1 134"/>
                <a:gd name="f92" fmla="*/ f67 1 61"/>
                <a:gd name="f93" fmla="*/ f68 1 134"/>
                <a:gd name="f94" fmla="*/ f69 1 61"/>
                <a:gd name="f95" fmla="*/ f70 1 134"/>
                <a:gd name="f96" fmla="*/ f71 1 134"/>
                <a:gd name="f97" fmla="*/ 0 1 f46"/>
                <a:gd name="f98" fmla="*/ f6 1 f46"/>
                <a:gd name="f99" fmla="*/ 0 1 f47"/>
                <a:gd name="f100" fmla="*/ f7 1 f47"/>
                <a:gd name="f101" fmla="+- f72 0 f1"/>
                <a:gd name="f102" fmla="*/ f73 1 f46"/>
                <a:gd name="f103" fmla="*/ f74 1 f47"/>
                <a:gd name="f104" fmla="*/ f75 1 f46"/>
                <a:gd name="f105" fmla="*/ f76 1 f47"/>
                <a:gd name="f106" fmla="*/ f77 1 f46"/>
                <a:gd name="f107" fmla="*/ f78 1 f47"/>
                <a:gd name="f108" fmla="*/ f79 1 f46"/>
                <a:gd name="f109" fmla="*/ f80 1 f47"/>
                <a:gd name="f110" fmla="*/ f81 1 f46"/>
                <a:gd name="f111" fmla="*/ f82 1 f47"/>
                <a:gd name="f112" fmla="*/ f83 1 f47"/>
                <a:gd name="f113" fmla="*/ f84 1 f46"/>
                <a:gd name="f114" fmla="*/ f85 1 f47"/>
                <a:gd name="f115" fmla="*/ f86 1 f46"/>
                <a:gd name="f116" fmla="*/ f87 1 f47"/>
                <a:gd name="f117" fmla="*/ f88 1 f46"/>
                <a:gd name="f118" fmla="*/ f89 1 f46"/>
                <a:gd name="f119" fmla="*/ f90 1 f46"/>
                <a:gd name="f120" fmla="*/ f91 1 f47"/>
                <a:gd name="f121" fmla="*/ f92 1 f46"/>
                <a:gd name="f122" fmla="*/ f93 1 f47"/>
                <a:gd name="f123" fmla="*/ f94 1 f46"/>
                <a:gd name="f124" fmla="*/ f95 1 f47"/>
                <a:gd name="f125" fmla="*/ f96 1 f47"/>
                <a:gd name="f126" fmla="*/ f97 f41 1"/>
                <a:gd name="f127" fmla="*/ f98 f41 1"/>
                <a:gd name="f128" fmla="*/ f100 f42 1"/>
                <a:gd name="f129" fmla="*/ f99 f42 1"/>
                <a:gd name="f130" fmla="*/ f102 f41 1"/>
                <a:gd name="f131" fmla="*/ f103 f42 1"/>
                <a:gd name="f132" fmla="*/ f104 f41 1"/>
                <a:gd name="f133" fmla="*/ f105 f42 1"/>
                <a:gd name="f134" fmla="*/ f106 f41 1"/>
                <a:gd name="f135" fmla="*/ f107 f42 1"/>
                <a:gd name="f136" fmla="*/ f108 f41 1"/>
                <a:gd name="f137" fmla="*/ f109 f42 1"/>
                <a:gd name="f138" fmla="*/ f110 f41 1"/>
                <a:gd name="f139" fmla="*/ f111 f42 1"/>
                <a:gd name="f140" fmla="*/ f112 f42 1"/>
                <a:gd name="f141" fmla="*/ f113 f41 1"/>
                <a:gd name="f142" fmla="*/ f114 f42 1"/>
                <a:gd name="f143" fmla="*/ f115 f41 1"/>
                <a:gd name="f144" fmla="*/ f116 f42 1"/>
                <a:gd name="f145" fmla="*/ f117 f41 1"/>
                <a:gd name="f146" fmla="*/ f118 f41 1"/>
                <a:gd name="f147" fmla="*/ f119 f41 1"/>
                <a:gd name="f148" fmla="*/ f120 f42 1"/>
                <a:gd name="f149" fmla="*/ f121 f41 1"/>
                <a:gd name="f150" fmla="*/ f122 f42 1"/>
                <a:gd name="f151" fmla="*/ f123 f41 1"/>
                <a:gd name="f152" fmla="*/ f124 f42 1"/>
                <a:gd name="f153" fmla="*/ f125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30" y="f131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8" y="f139"/>
                </a:cxn>
                <a:cxn ang="f101">
                  <a:pos x="f138" y="f140"/>
                </a:cxn>
                <a:cxn ang="f101">
                  <a:pos x="f141" y="f140"/>
                </a:cxn>
                <a:cxn ang="f101">
                  <a:pos x="f141" y="f142"/>
                </a:cxn>
                <a:cxn ang="f101">
                  <a:pos x="f143" y="f142"/>
                </a:cxn>
                <a:cxn ang="f101">
                  <a:pos x="f143" y="f144"/>
                </a:cxn>
                <a:cxn ang="f101">
                  <a:pos x="f145" y="f144"/>
                </a:cxn>
                <a:cxn ang="f101">
                  <a:pos x="f145" y="f142"/>
                </a:cxn>
                <a:cxn ang="f101">
                  <a:pos x="f146" y="f142"/>
                </a:cxn>
                <a:cxn ang="f101">
                  <a:pos x="f146" y="f140"/>
                </a:cxn>
                <a:cxn ang="f101">
                  <a:pos x="f145" y="f140"/>
                </a:cxn>
                <a:cxn ang="f101">
                  <a:pos x="f145" y="f139"/>
                </a:cxn>
                <a:cxn ang="f101">
                  <a:pos x="f147" y="f148"/>
                </a:cxn>
                <a:cxn ang="f101">
                  <a:pos x="f149" y="f150"/>
                </a:cxn>
                <a:cxn ang="f101">
                  <a:pos x="f151" y="f152"/>
                </a:cxn>
                <a:cxn ang="f101">
                  <a:pos x="f130" y="f153"/>
                </a:cxn>
                <a:cxn ang="f101">
                  <a:pos x="f130" y="f131"/>
                </a:cxn>
              </a:cxnLst>
              <a:rect l="f126" t="f129" r="f127" b="f128"/>
              <a:pathLst>
                <a:path w="61" h="134">
                  <a:moveTo>
                    <a:pt x="f6" y="f8"/>
                  </a:moveTo>
                  <a:lnTo>
                    <a:pt x="f6" y="f8"/>
                  </a:lnTo>
                  <a:cubicBezTo>
                    <a:pt x="f9" y="f10"/>
                    <a:pt x="f11" y="f10"/>
                    <a:pt x="f12" y="f13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0"/>
                    <a:pt x="f20" y="f21"/>
                  </a:cubicBezTo>
                  <a:cubicBezTo>
                    <a:pt x="f22" y="f23"/>
                    <a:pt x="f24" y="f25"/>
                    <a:pt x="f24" y="f26"/>
                  </a:cubicBezTo>
                  <a:lnTo>
                    <a:pt x="f24" y="f18"/>
                  </a:lnTo>
                  <a:lnTo>
                    <a:pt x="f27" y="f18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18"/>
                  </a:lnTo>
                  <a:lnTo>
                    <a:pt x="f29" y="f18"/>
                  </a:lnTo>
                  <a:lnTo>
                    <a:pt x="f29" y="f26"/>
                  </a:lnTo>
                  <a:cubicBezTo>
                    <a:pt x="f29" y="f30"/>
                    <a:pt x="f15" y="f13"/>
                    <a:pt x="f21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14" y="f5"/>
                    <a:pt x="f37" y="f38"/>
                  </a:cubicBezTo>
                  <a:cubicBezTo>
                    <a:pt x="f11" y="f38"/>
                    <a:pt x="f9" y="f38"/>
                    <a:pt x="f6" y="f39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36"/>
            <p:cNvSpPr/>
            <p:nvPr/>
          </p:nvSpPr>
          <p:spPr>
            <a:xfrm>
              <a:off x="7745507" y="4102684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7"/>
                <a:gd name="f15" fmla="val 61"/>
                <a:gd name="f16" fmla="val 24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25"/>
                <a:gd name="f33" fmla="val 21"/>
                <a:gd name="f34" fmla="val 23"/>
                <a:gd name="f35" fmla="val 3"/>
                <a:gd name="f36" fmla="val 13"/>
                <a:gd name="f37" fmla="val 9"/>
                <a:gd name="f38" fmla="val 26"/>
                <a:gd name="f39" fmla="val 6"/>
                <a:gd name="f40" fmla="val 37"/>
                <a:gd name="f41" fmla="val 1"/>
                <a:gd name="f42" fmla="val 42"/>
                <a:gd name="f43" fmla="val 48"/>
                <a:gd name="f44" fmla="val 66"/>
                <a:gd name="f45" fmla="val 71"/>
                <a:gd name="f46" fmla="val 77"/>
                <a:gd name="f47" fmla="val 36"/>
                <a:gd name="f48" fmla="+- 0 0 -90"/>
                <a:gd name="f49" fmla="*/ f3 1 79"/>
                <a:gd name="f50" fmla="*/ f4 1 98"/>
                <a:gd name="f51" fmla="+- f7 0 f5"/>
                <a:gd name="f52" fmla="+- f6 0 f5"/>
                <a:gd name="f53" fmla="*/ f48 f0 1"/>
                <a:gd name="f54" fmla="*/ f52 1 79"/>
                <a:gd name="f55" fmla="*/ f51 1 98"/>
                <a:gd name="f56" fmla="*/ 79 f52 1"/>
                <a:gd name="f57" fmla="*/ 98 f51 1"/>
                <a:gd name="f58" fmla="*/ 63 f52 1"/>
                <a:gd name="f59" fmla="*/ 44 f51 1"/>
                <a:gd name="f60" fmla="*/ 31 f51 1"/>
                <a:gd name="f61" fmla="*/ 60 f52 1"/>
                <a:gd name="f62" fmla="*/ 22 f51 1"/>
                <a:gd name="f63" fmla="*/ 54 f52 1"/>
                <a:gd name="f64" fmla="*/ 17 f51 1"/>
                <a:gd name="f65" fmla="*/ 43 f52 1"/>
                <a:gd name="f66" fmla="*/ 15 f51 1"/>
                <a:gd name="f67" fmla="*/ 29 f52 1"/>
                <a:gd name="f68" fmla="*/ 18 f51 1"/>
                <a:gd name="f69" fmla="*/ 16 f52 1"/>
                <a:gd name="f70" fmla="*/ 27 f51 1"/>
                <a:gd name="f71" fmla="*/ 0 f52 1"/>
                <a:gd name="f72" fmla="*/ 3 f51 1"/>
                <a:gd name="f73" fmla="*/ 13 f51 1"/>
                <a:gd name="f74" fmla="*/ 31 f52 1"/>
                <a:gd name="f75" fmla="*/ 48 f52 1"/>
                <a:gd name="f76" fmla="*/ 0 f51 1"/>
                <a:gd name="f77" fmla="*/ 71 f52 1"/>
                <a:gd name="f78" fmla="*/ 9 f51 1"/>
                <a:gd name="f79" fmla="*/ 36 f51 1"/>
                <a:gd name="f80" fmla="*/ f53 1 f2"/>
                <a:gd name="f81" fmla="*/ f56 1 79"/>
                <a:gd name="f82" fmla="*/ f57 1 98"/>
                <a:gd name="f83" fmla="*/ f58 1 79"/>
                <a:gd name="f84" fmla="*/ f59 1 98"/>
                <a:gd name="f85" fmla="*/ f60 1 98"/>
                <a:gd name="f86" fmla="*/ f61 1 79"/>
                <a:gd name="f87" fmla="*/ f62 1 98"/>
                <a:gd name="f88" fmla="*/ f63 1 79"/>
                <a:gd name="f89" fmla="*/ f64 1 98"/>
                <a:gd name="f90" fmla="*/ f65 1 79"/>
                <a:gd name="f91" fmla="*/ f66 1 98"/>
                <a:gd name="f92" fmla="*/ f67 1 79"/>
                <a:gd name="f93" fmla="*/ f68 1 98"/>
                <a:gd name="f94" fmla="*/ f69 1 79"/>
                <a:gd name="f95" fmla="*/ f70 1 98"/>
                <a:gd name="f96" fmla="*/ f71 1 79"/>
                <a:gd name="f97" fmla="*/ f72 1 98"/>
                <a:gd name="f98" fmla="*/ f73 1 98"/>
                <a:gd name="f99" fmla="*/ f74 1 79"/>
                <a:gd name="f100" fmla="*/ f75 1 79"/>
                <a:gd name="f101" fmla="*/ f76 1 98"/>
                <a:gd name="f102" fmla="*/ f77 1 79"/>
                <a:gd name="f103" fmla="*/ f78 1 98"/>
                <a:gd name="f104" fmla="*/ f79 1 98"/>
                <a:gd name="f105" fmla="*/ 0 1 f54"/>
                <a:gd name="f106" fmla="*/ f6 1 f54"/>
                <a:gd name="f107" fmla="*/ 0 1 f55"/>
                <a:gd name="f108" fmla="*/ f7 1 f55"/>
                <a:gd name="f109" fmla="+- f80 0 f1"/>
                <a:gd name="f110" fmla="*/ f81 1 f54"/>
                <a:gd name="f111" fmla="*/ f82 1 f55"/>
                <a:gd name="f112" fmla="*/ f83 1 f54"/>
                <a:gd name="f113" fmla="*/ f84 1 f55"/>
                <a:gd name="f114" fmla="*/ f85 1 f55"/>
                <a:gd name="f115" fmla="*/ f86 1 f54"/>
                <a:gd name="f116" fmla="*/ f87 1 f55"/>
                <a:gd name="f117" fmla="*/ f88 1 f54"/>
                <a:gd name="f118" fmla="*/ f89 1 f55"/>
                <a:gd name="f119" fmla="*/ f90 1 f54"/>
                <a:gd name="f120" fmla="*/ f91 1 f55"/>
                <a:gd name="f121" fmla="*/ f92 1 f54"/>
                <a:gd name="f122" fmla="*/ f93 1 f55"/>
                <a:gd name="f123" fmla="*/ f94 1 f54"/>
                <a:gd name="f124" fmla="*/ f95 1 f55"/>
                <a:gd name="f125" fmla="*/ f96 1 f54"/>
                <a:gd name="f126" fmla="*/ f97 1 f55"/>
                <a:gd name="f127" fmla="*/ f98 1 f55"/>
                <a:gd name="f128" fmla="*/ f99 1 f54"/>
                <a:gd name="f129" fmla="*/ f100 1 f54"/>
                <a:gd name="f130" fmla="*/ f101 1 f55"/>
                <a:gd name="f131" fmla="*/ f102 1 f54"/>
                <a:gd name="f132" fmla="*/ f103 1 f55"/>
                <a:gd name="f133" fmla="*/ f104 1 f55"/>
                <a:gd name="f134" fmla="*/ f105 f49 1"/>
                <a:gd name="f135" fmla="*/ f106 f49 1"/>
                <a:gd name="f136" fmla="*/ f108 f50 1"/>
                <a:gd name="f137" fmla="*/ f107 f50 1"/>
                <a:gd name="f138" fmla="*/ f110 f49 1"/>
                <a:gd name="f139" fmla="*/ f111 f50 1"/>
                <a:gd name="f140" fmla="*/ f112 f49 1"/>
                <a:gd name="f141" fmla="*/ f113 f50 1"/>
                <a:gd name="f142" fmla="*/ f114 f50 1"/>
                <a:gd name="f143" fmla="*/ f115 f49 1"/>
                <a:gd name="f144" fmla="*/ f116 f50 1"/>
                <a:gd name="f145" fmla="*/ f117 f49 1"/>
                <a:gd name="f146" fmla="*/ f118 f50 1"/>
                <a:gd name="f147" fmla="*/ f119 f49 1"/>
                <a:gd name="f148" fmla="*/ f120 f50 1"/>
                <a:gd name="f149" fmla="*/ f121 f49 1"/>
                <a:gd name="f150" fmla="*/ f122 f50 1"/>
                <a:gd name="f151" fmla="*/ f123 f49 1"/>
                <a:gd name="f152" fmla="*/ f124 f50 1"/>
                <a:gd name="f153" fmla="*/ f125 f49 1"/>
                <a:gd name="f154" fmla="*/ f126 f50 1"/>
                <a:gd name="f155" fmla="*/ f127 f50 1"/>
                <a:gd name="f156" fmla="*/ f128 f49 1"/>
                <a:gd name="f157" fmla="*/ f129 f49 1"/>
                <a:gd name="f158" fmla="*/ f130 f50 1"/>
                <a:gd name="f159" fmla="*/ f131 f49 1"/>
                <a:gd name="f160" fmla="*/ f132 f50 1"/>
                <a:gd name="f161" fmla="*/ f133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8" y="f139"/>
                </a:cxn>
                <a:cxn ang="f109">
                  <a:pos x="f140" y="f139"/>
                </a:cxn>
                <a:cxn ang="f109">
                  <a:pos x="f140" y="f141"/>
                </a:cxn>
                <a:cxn ang="f109">
                  <a:pos x="f140" y="f142"/>
                </a:cxn>
                <a:cxn ang="f109">
                  <a:pos x="f143" y="f144"/>
                </a:cxn>
                <a:cxn ang="f109">
                  <a:pos x="f145" y="f146"/>
                </a:cxn>
                <a:cxn ang="f109">
                  <a:pos x="f147" y="f148"/>
                </a:cxn>
                <a:cxn ang="f109">
                  <a:pos x="f149" y="f150"/>
                </a:cxn>
                <a:cxn ang="f109">
                  <a:pos x="f151" y="f152"/>
                </a:cxn>
                <a:cxn ang="f109">
                  <a:pos x="f151" y="f139"/>
                </a:cxn>
                <a:cxn ang="f109">
                  <a:pos x="f153" y="f139"/>
                </a:cxn>
                <a:cxn ang="f109">
                  <a:pos x="f153" y="f154"/>
                </a:cxn>
                <a:cxn ang="f109">
                  <a:pos x="f151" y="f154"/>
                </a:cxn>
                <a:cxn ang="f109">
                  <a:pos x="f151" y="f155"/>
                </a:cxn>
                <a:cxn ang="f109">
                  <a:pos x="f156" y="f154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38" y="f161"/>
                </a:cxn>
                <a:cxn ang="f109">
                  <a:pos x="f138" y="f139"/>
                </a:cxn>
              </a:cxnLst>
              <a:rect l="f134" t="f137" r="f135" b="f136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22"/>
                  </a:cubicBezTo>
                  <a:cubicBezTo>
                    <a:pt x="f32" y="f33"/>
                    <a:pt x="f20" y="f34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3" y="f37"/>
                    <a:pt x="f38" y="f39"/>
                    <a:pt x="f12" y="f35"/>
                  </a:cubicBezTo>
                  <a:cubicBezTo>
                    <a:pt x="f40" y="f41"/>
                    <a:pt x="f42" y="f5"/>
                    <a:pt x="f43" y="f5"/>
                  </a:cubicBezTo>
                  <a:cubicBezTo>
                    <a:pt x="f19" y="f5"/>
                    <a:pt x="f44" y="f35"/>
                    <a:pt x="f45" y="f37"/>
                  </a:cubicBezTo>
                  <a:cubicBezTo>
                    <a:pt x="f46" y="f28"/>
                    <a:pt x="f6" y="f16"/>
                    <a:pt x="f6" y="f47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37"/>
            <p:cNvSpPr/>
            <p:nvPr/>
          </p:nvSpPr>
          <p:spPr>
            <a:xfrm>
              <a:off x="7892497" y="4061856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"/>
                <a:gd name="f7" fmla="val 128"/>
                <a:gd name="f8" fmla="val 17"/>
                <a:gd name="f9" fmla="val 18"/>
                <a:gd name="f10" fmla="val 1"/>
                <a:gd name="f11" fmla="val 33"/>
                <a:gd name="f12" fmla="+- 0 0 -90"/>
                <a:gd name="f13" fmla="*/ f3 1 19"/>
                <a:gd name="f14" fmla="*/ f4 1 128"/>
                <a:gd name="f15" fmla="+- f7 0 f5"/>
                <a:gd name="f16" fmla="+- f6 0 f5"/>
                <a:gd name="f17" fmla="*/ f12 f0 1"/>
                <a:gd name="f18" fmla="*/ f16 1 19"/>
                <a:gd name="f19" fmla="*/ f15 1 128"/>
                <a:gd name="f20" fmla="*/ 19 f16 1"/>
                <a:gd name="f21" fmla="*/ 17 f15 1"/>
                <a:gd name="f22" fmla="*/ 0 f16 1"/>
                <a:gd name="f23" fmla="*/ 0 f15 1"/>
                <a:gd name="f24" fmla="*/ 18 f16 1"/>
                <a:gd name="f25" fmla="*/ 128 f15 1"/>
                <a:gd name="f26" fmla="*/ 1 f16 1"/>
                <a:gd name="f27" fmla="*/ 33 f15 1"/>
                <a:gd name="f28" fmla="*/ f17 1 f2"/>
                <a:gd name="f29" fmla="*/ f20 1 19"/>
                <a:gd name="f30" fmla="*/ f21 1 128"/>
                <a:gd name="f31" fmla="*/ f22 1 19"/>
                <a:gd name="f32" fmla="*/ f23 1 128"/>
                <a:gd name="f33" fmla="*/ f24 1 19"/>
                <a:gd name="f34" fmla="*/ f25 1 128"/>
                <a:gd name="f35" fmla="*/ f26 1 19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9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38"/>
            <p:cNvSpPr/>
            <p:nvPr/>
          </p:nvSpPr>
          <p:spPr>
            <a:xfrm>
              <a:off x="7949656" y="4102684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5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4"/>
                <a:gd name="f13" fmla="val 92"/>
                <a:gd name="f14" fmla="val 57"/>
                <a:gd name="f15" fmla="val 97"/>
                <a:gd name="f16" fmla="val 47"/>
                <a:gd name="f17" fmla="val 34"/>
                <a:gd name="f18" fmla="val 27"/>
                <a:gd name="f19" fmla="val 21"/>
                <a:gd name="f20" fmla="val 99"/>
                <a:gd name="f21" fmla="val 15"/>
                <a:gd name="f22" fmla="val 98"/>
                <a:gd name="f23" fmla="val 9"/>
                <a:gd name="f24" fmla="val 96"/>
                <a:gd name="f25" fmla="val 4"/>
                <a:gd name="f26" fmla="val 94"/>
                <a:gd name="f27" fmla="val 74"/>
                <a:gd name="f28" fmla="val 1"/>
                <a:gd name="f29" fmla="val 6"/>
                <a:gd name="f30" fmla="val 78"/>
                <a:gd name="f31" fmla="val 12"/>
                <a:gd name="f32" fmla="val 81"/>
                <a:gd name="f33" fmla="val 18"/>
                <a:gd name="f34" fmla="val 83"/>
                <a:gd name="f35" fmla="val 24"/>
                <a:gd name="f36" fmla="val 30"/>
                <a:gd name="f37" fmla="val 87"/>
                <a:gd name="f38" fmla="val 36"/>
                <a:gd name="f39" fmla="val 43"/>
                <a:gd name="f40" fmla="val 48"/>
                <a:gd name="f41" fmla="val 52"/>
                <a:gd name="f42" fmla="val 56"/>
                <a:gd name="f43" fmla="val 58"/>
                <a:gd name="f44" fmla="val 77"/>
                <a:gd name="f45" fmla="val 73"/>
                <a:gd name="f46" fmla="val 69"/>
                <a:gd name="f47" fmla="val 66"/>
                <a:gd name="f48" fmla="val 55"/>
                <a:gd name="f49" fmla="val 53"/>
                <a:gd name="f50" fmla="val 62"/>
                <a:gd name="f51" fmla="val 49"/>
                <a:gd name="f52" fmla="val 60"/>
                <a:gd name="f53" fmla="val 59"/>
                <a:gd name="f54" fmla="val 40"/>
                <a:gd name="f55" fmla="val 37"/>
                <a:gd name="f56" fmla="val 50"/>
                <a:gd name="f57" fmla="val 45"/>
                <a:gd name="f58" fmla="val 2"/>
                <a:gd name="f59" fmla="val 41"/>
                <a:gd name="f60" fmla="val 29"/>
                <a:gd name="f61" fmla="val 25"/>
                <a:gd name="f62" fmla="val 22"/>
                <a:gd name="f63" fmla="val 3"/>
                <a:gd name="f64" fmla="val 5"/>
                <a:gd name="f65" fmla="val 7"/>
                <a:gd name="f66" fmla="val 10"/>
                <a:gd name="f67" fmla="val 14"/>
                <a:gd name="f68" fmla="val 33"/>
                <a:gd name="f69" fmla="val 39"/>
                <a:gd name="f70" fmla="val 51"/>
                <a:gd name="f71" fmla="val 67"/>
                <a:gd name="f72" fmla="val 61"/>
                <a:gd name="f73" fmla="val 19"/>
                <a:gd name="f74" fmla="val 17"/>
                <a:gd name="f75" fmla="val 44"/>
                <a:gd name="f76" fmla="val 38"/>
                <a:gd name="f77" fmla="val 32"/>
                <a:gd name="f78" fmla="val 23"/>
                <a:gd name="f79" fmla="val 31"/>
                <a:gd name="f80" fmla="val 35"/>
                <a:gd name="f81" fmla="val 42"/>
                <a:gd name="f82" fmla="val 46"/>
                <a:gd name="f83" fmla="val 65"/>
                <a:gd name="f84" fmla="val 54"/>
                <a:gd name="f85" fmla="+- 0 0 -90"/>
                <a:gd name="f86" fmla="*/ f3 1 75"/>
                <a:gd name="f87" fmla="*/ f4 1 100"/>
                <a:gd name="f88" fmla="+- f7 0 f5"/>
                <a:gd name="f89" fmla="+- f6 0 f5"/>
                <a:gd name="f90" fmla="*/ f85 f0 1"/>
                <a:gd name="f91" fmla="*/ f89 1 75"/>
                <a:gd name="f92" fmla="*/ f88 1 100"/>
                <a:gd name="f93" fmla="*/ 75 f89 1"/>
                <a:gd name="f94" fmla="*/ 70 f88 1"/>
                <a:gd name="f95" fmla="*/ 64 f89 1"/>
                <a:gd name="f96" fmla="*/ 92 f88 1"/>
                <a:gd name="f97" fmla="*/ 34 f89 1"/>
                <a:gd name="f98" fmla="*/ 100 f88 1"/>
                <a:gd name="f99" fmla="*/ 15 f89 1"/>
                <a:gd name="f100" fmla="*/ 98 f88 1"/>
                <a:gd name="f101" fmla="*/ 0 f89 1"/>
                <a:gd name="f102" fmla="*/ 74 f88 1"/>
                <a:gd name="f103" fmla="*/ 1 f89 1"/>
                <a:gd name="f104" fmla="*/ 18 f89 1"/>
                <a:gd name="f105" fmla="*/ 83 f88 1"/>
                <a:gd name="f106" fmla="*/ 36 f89 1"/>
                <a:gd name="f107" fmla="*/ 87 f88 1"/>
                <a:gd name="f108" fmla="*/ 52 f89 1"/>
                <a:gd name="f109" fmla="*/ 58 f89 1"/>
                <a:gd name="f110" fmla="*/ 73 f88 1"/>
                <a:gd name="f111" fmla="*/ 55 f89 1"/>
                <a:gd name="f112" fmla="*/ 64 f88 1"/>
                <a:gd name="f113" fmla="*/ 43 f89 1"/>
                <a:gd name="f114" fmla="*/ 59 f88 1"/>
                <a:gd name="f115" fmla="*/ 57 f88 1"/>
                <a:gd name="f116" fmla="*/ 24 f89 1"/>
                <a:gd name="f117" fmla="*/ 55 f88 1"/>
                <a:gd name="f118" fmla="*/ 6 f89 1"/>
                <a:gd name="f119" fmla="*/ 45 f88 1"/>
                <a:gd name="f120" fmla="*/ 29 f88 1"/>
                <a:gd name="f121" fmla="*/ 3 f89 1"/>
                <a:gd name="f122" fmla="*/ 18 f88 1"/>
                <a:gd name="f123" fmla="*/ 10 f89 1"/>
                <a:gd name="f124" fmla="*/ 9 f88 1"/>
                <a:gd name="f125" fmla="*/ 22 f89 1"/>
                <a:gd name="f126" fmla="*/ 3 f88 1"/>
                <a:gd name="f127" fmla="*/ 39 f89 1"/>
                <a:gd name="f128" fmla="*/ 0 f88 1"/>
                <a:gd name="f129" fmla="*/ 56 f89 1"/>
                <a:gd name="f130" fmla="*/ 2 f88 1"/>
                <a:gd name="f131" fmla="*/ 71 f89 1"/>
                <a:gd name="f132" fmla="*/ 7 f88 1"/>
                <a:gd name="f133" fmla="*/ 25 f88 1"/>
                <a:gd name="f134" fmla="*/ 70 f89 1"/>
                <a:gd name="f135" fmla="*/ 17 f88 1"/>
                <a:gd name="f136" fmla="*/ 38 f89 1"/>
                <a:gd name="f137" fmla="*/ 14 f88 1"/>
                <a:gd name="f138" fmla="*/ 23 f89 1"/>
                <a:gd name="f139" fmla="*/ 17 f89 1"/>
                <a:gd name="f140" fmla="*/ 27 f88 1"/>
                <a:gd name="f141" fmla="*/ 21 f89 1"/>
                <a:gd name="f142" fmla="*/ 36 f88 1"/>
                <a:gd name="f143" fmla="*/ 32 f89 1"/>
                <a:gd name="f144" fmla="*/ 41 f88 1"/>
                <a:gd name="f145" fmla="*/ 42 f89 1"/>
                <a:gd name="f146" fmla="*/ 43 f88 1"/>
                <a:gd name="f147" fmla="*/ 51 f89 1"/>
                <a:gd name="f148" fmla="*/ 69 f89 1"/>
                <a:gd name="f149" fmla="*/ 54 f88 1"/>
                <a:gd name="f150" fmla="*/ f90 1 f2"/>
                <a:gd name="f151" fmla="*/ f93 1 75"/>
                <a:gd name="f152" fmla="*/ f94 1 100"/>
                <a:gd name="f153" fmla="*/ f95 1 75"/>
                <a:gd name="f154" fmla="*/ f96 1 100"/>
                <a:gd name="f155" fmla="*/ f97 1 75"/>
                <a:gd name="f156" fmla="*/ f98 1 100"/>
                <a:gd name="f157" fmla="*/ f99 1 75"/>
                <a:gd name="f158" fmla="*/ f100 1 100"/>
                <a:gd name="f159" fmla="*/ f101 1 75"/>
                <a:gd name="f160" fmla="*/ f102 1 100"/>
                <a:gd name="f161" fmla="*/ f103 1 75"/>
                <a:gd name="f162" fmla="*/ f104 1 75"/>
                <a:gd name="f163" fmla="*/ f105 1 100"/>
                <a:gd name="f164" fmla="*/ f106 1 75"/>
                <a:gd name="f165" fmla="*/ f107 1 100"/>
                <a:gd name="f166" fmla="*/ f108 1 75"/>
                <a:gd name="f167" fmla="*/ f109 1 75"/>
                <a:gd name="f168" fmla="*/ f110 1 100"/>
                <a:gd name="f169" fmla="*/ f111 1 75"/>
                <a:gd name="f170" fmla="*/ f112 1 100"/>
                <a:gd name="f171" fmla="*/ f113 1 75"/>
                <a:gd name="f172" fmla="*/ f114 1 100"/>
                <a:gd name="f173" fmla="*/ f115 1 100"/>
                <a:gd name="f174" fmla="*/ f116 1 75"/>
                <a:gd name="f175" fmla="*/ f117 1 100"/>
                <a:gd name="f176" fmla="*/ f118 1 75"/>
                <a:gd name="f177" fmla="*/ f119 1 100"/>
                <a:gd name="f178" fmla="*/ f120 1 100"/>
                <a:gd name="f179" fmla="*/ f121 1 75"/>
                <a:gd name="f180" fmla="*/ f122 1 100"/>
                <a:gd name="f181" fmla="*/ f123 1 75"/>
                <a:gd name="f182" fmla="*/ f124 1 100"/>
                <a:gd name="f183" fmla="*/ f125 1 75"/>
                <a:gd name="f184" fmla="*/ f126 1 100"/>
                <a:gd name="f185" fmla="*/ f127 1 75"/>
                <a:gd name="f186" fmla="*/ f128 1 100"/>
                <a:gd name="f187" fmla="*/ f129 1 75"/>
                <a:gd name="f188" fmla="*/ f130 1 100"/>
                <a:gd name="f189" fmla="*/ f131 1 75"/>
                <a:gd name="f190" fmla="*/ f132 1 100"/>
                <a:gd name="f191" fmla="*/ f133 1 100"/>
                <a:gd name="f192" fmla="*/ f134 1 75"/>
                <a:gd name="f193" fmla="*/ f135 1 100"/>
                <a:gd name="f194" fmla="*/ f136 1 75"/>
                <a:gd name="f195" fmla="*/ f137 1 100"/>
                <a:gd name="f196" fmla="*/ f138 1 75"/>
                <a:gd name="f197" fmla="*/ f139 1 75"/>
                <a:gd name="f198" fmla="*/ f140 1 100"/>
                <a:gd name="f199" fmla="*/ f141 1 75"/>
                <a:gd name="f200" fmla="*/ f142 1 100"/>
                <a:gd name="f201" fmla="*/ f143 1 75"/>
                <a:gd name="f202" fmla="*/ f144 1 100"/>
                <a:gd name="f203" fmla="*/ f145 1 75"/>
                <a:gd name="f204" fmla="*/ f146 1 100"/>
                <a:gd name="f205" fmla="*/ f147 1 75"/>
                <a:gd name="f206" fmla="*/ f148 1 75"/>
                <a:gd name="f207" fmla="*/ f149 1 100"/>
                <a:gd name="f208" fmla="*/ 0 1 f91"/>
                <a:gd name="f209" fmla="*/ f6 1 f91"/>
                <a:gd name="f210" fmla="*/ 0 1 f92"/>
                <a:gd name="f211" fmla="*/ f7 1 f92"/>
                <a:gd name="f212" fmla="+- f150 0 f1"/>
                <a:gd name="f213" fmla="*/ f151 1 f91"/>
                <a:gd name="f214" fmla="*/ f152 1 f92"/>
                <a:gd name="f215" fmla="*/ f153 1 f91"/>
                <a:gd name="f216" fmla="*/ f154 1 f92"/>
                <a:gd name="f217" fmla="*/ f155 1 f91"/>
                <a:gd name="f218" fmla="*/ f156 1 f92"/>
                <a:gd name="f219" fmla="*/ f157 1 f91"/>
                <a:gd name="f220" fmla="*/ f158 1 f92"/>
                <a:gd name="f221" fmla="*/ f159 1 f91"/>
                <a:gd name="f222" fmla="*/ f160 1 f92"/>
                <a:gd name="f223" fmla="*/ f161 1 f91"/>
                <a:gd name="f224" fmla="*/ f162 1 f91"/>
                <a:gd name="f225" fmla="*/ f163 1 f92"/>
                <a:gd name="f226" fmla="*/ f164 1 f91"/>
                <a:gd name="f227" fmla="*/ f165 1 f92"/>
                <a:gd name="f228" fmla="*/ f166 1 f91"/>
                <a:gd name="f229" fmla="*/ f167 1 f91"/>
                <a:gd name="f230" fmla="*/ f168 1 f92"/>
                <a:gd name="f231" fmla="*/ f169 1 f91"/>
                <a:gd name="f232" fmla="*/ f170 1 f92"/>
                <a:gd name="f233" fmla="*/ f171 1 f91"/>
                <a:gd name="f234" fmla="*/ f172 1 f92"/>
                <a:gd name="f235" fmla="*/ f173 1 f92"/>
                <a:gd name="f236" fmla="*/ f174 1 f91"/>
                <a:gd name="f237" fmla="*/ f175 1 f92"/>
                <a:gd name="f238" fmla="*/ f176 1 f91"/>
                <a:gd name="f239" fmla="*/ f177 1 f92"/>
                <a:gd name="f240" fmla="*/ f178 1 f92"/>
                <a:gd name="f241" fmla="*/ f179 1 f91"/>
                <a:gd name="f242" fmla="*/ f180 1 f92"/>
                <a:gd name="f243" fmla="*/ f181 1 f91"/>
                <a:gd name="f244" fmla="*/ f182 1 f92"/>
                <a:gd name="f245" fmla="*/ f183 1 f91"/>
                <a:gd name="f246" fmla="*/ f184 1 f92"/>
                <a:gd name="f247" fmla="*/ f185 1 f91"/>
                <a:gd name="f248" fmla="*/ f186 1 f92"/>
                <a:gd name="f249" fmla="*/ f187 1 f91"/>
                <a:gd name="f250" fmla="*/ f188 1 f92"/>
                <a:gd name="f251" fmla="*/ f189 1 f91"/>
                <a:gd name="f252" fmla="*/ f190 1 f92"/>
                <a:gd name="f253" fmla="*/ f191 1 f92"/>
                <a:gd name="f254" fmla="*/ f192 1 f91"/>
                <a:gd name="f255" fmla="*/ f193 1 f92"/>
                <a:gd name="f256" fmla="*/ f194 1 f91"/>
                <a:gd name="f257" fmla="*/ f195 1 f92"/>
                <a:gd name="f258" fmla="*/ f196 1 f91"/>
                <a:gd name="f259" fmla="*/ f197 1 f91"/>
                <a:gd name="f260" fmla="*/ f198 1 f92"/>
                <a:gd name="f261" fmla="*/ f199 1 f91"/>
                <a:gd name="f262" fmla="*/ f200 1 f92"/>
                <a:gd name="f263" fmla="*/ f201 1 f91"/>
                <a:gd name="f264" fmla="*/ f202 1 f92"/>
                <a:gd name="f265" fmla="*/ f203 1 f91"/>
                <a:gd name="f266" fmla="*/ f204 1 f92"/>
                <a:gd name="f267" fmla="*/ f205 1 f91"/>
                <a:gd name="f268" fmla="*/ f206 1 f91"/>
                <a:gd name="f269" fmla="*/ f207 1 f92"/>
                <a:gd name="f270" fmla="*/ f208 f86 1"/>
                <a:gd name="f271" fmla="*/ f209 f86 1"/>
                <a:gd name="f272" fmla="*/ f211 f87 1"/>
                <a:gd name="f273" fmla="*/ f210 f87 1"/>
                <a:gd name="f274" fmla="*/ f213 f86 1"/>
                <a:gd name="f275" fmla="*/ f214 f87 1"/>
                <a:gd name="f276" fmla="*/ f215 f86 1"/>
                <a:gd name="f277" fmla="*/ f216 f87 1"/>
                <a:gd name="f278" fmla="*/ f217 f86 1"/>
                <a:gd name="f279" fmla="*/ f218 f87 1"/>
                <a:gd name="f280" fmla="*/ f219 f86 1"/>
                <a:gd name="f281" fmla="*/ f220 f87 1"/>
                <a:gd name="f282" fmla="*/ f221 f86 1"/>
                <a:gd name="f283" fmla="*/ f222 f87 1"/>
                <a:gd name="f284" fmla="*/ f223 f86 1"/>
                <a:gd name="f285" fmla="*/ f224 f86 1"/>
                <a:gd name="f286" fmla="*/ f225 f87 1"/>
                <a:gd name="f287" fmla="*/ f226 f86 1"/>
                <a:gd name="f288" fmla="*/ f227 f87 1"/>
                <a:gd name="f289" fmla="*/ f228 f86 1"/>
                <a:gd name="f290" fmla="*/ f229 f86 1"/>
                <a:gd name="f291" fmla="*/ f230 f87 1"/>
                <a:gd name="f292" fmla="*/ f231 f86 1"/>
                <a:gd name="f293" fmla="*/ f232 f87 1"/>
                <a:gd name="f294" fmla="*/ f233 f86 1"/>
                <a:gd name="f295" fmla="*/ f234 f87 1"/>
                <a:gd name="f296" fmla="*/ f235 f87 1"/>
                <a:gd name="f297" fmla="*/ f236 f86 1"/>
                <a:gd name="f298" fmla="*/ f237 f87 1"/>
                <a:gd name="f299" fmla="*/ f238 f86 1"/>
                <a:gd name="f300" fmla="*/ f239 f87 1"/>
                <a:gd name="f301" fmla="*/ f240 f87 1"/>
                <a:gd name="f302" fmla="*/ f241 f86 1"/>
                <a:gd name="f303" fmla="*/ f242 f87 1"/>
                <a:gd name="f304" fmla="*/ f243 f86 1"/>
                <a:gd name="f305" fmla="*/ f244 f87 1"/>
                <a:gd name="f306" fmla="*/ f245 f86 1"/>
                <a:gd name="f307" fmla="*/ f246 f87 1"/>
                <a:gd name="f308" fmla="*/ f247 f86 1"/>
                <a:gd name="f309" fmla="*/ f248 f87 1"/>
                <a:gd name="f310" fmla="*/ f249 f86 1"/>
                <a:gd name="f311" fmla="*/ f250 f87 1"/>
                <a:gd name="f312" fmla="*/ f251 f86 1"/>
                <a:gd name="f313" fmla="*/ f252 f87 1"/>
                <a:gd name="f314" fmla="*/ f253 f87 1"/>
                <a:gd name="f315" fmla="*/ f254 f86 1"/>
                <a:gd name="f316" fmla="*/ f255 f87 1"/>
                <a:gd name="f317" fmla="*/ f256 f86 1"/>
                <a:gd name="f318" fmla="*/ f257 f87 1"/>
                <a:gd name="f319" fmla="*/ f258 f86 1"/>
                <a:gd name="f320" fmla="*/ f259 f86 1"/>
                <a:gd name="f321" fmla="*/ f260 f87 1"/>
                <a:gd name="f322" fmla="*/ f261 f86 1"/>
                <a:gd name="f323" fmla="*/ f262 f87 1"/>
                <a:gd name="f324" fmla="*/ f263 f86 1"/>
                <a:gd name="f325" fmla="*/ f264 f87 1"/>
                <a:gd name="f326" fmla="*/ f265 f86 1"/>
                <a:gd name="f327" fmla="*/ f266 f87 1"/>
                <a:gd name="f328" fmla="*/ f267 f86 1"/>
                <a:gd name="f329" fmla="*/ f268 f86 1"/>
                <a:gd name="f330" fmla="*/ f269 f8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74" y="f275"/>
                </a:cxn>
                <a:cxn ang="f212">
                  <a:pos x="f276" y="f277"/>
                </a:cxn>
                <a:cxn ang="f212">
                  <a:pos x="f278" y="f279"/>
                </a:cxn>
                <a:cxn ang="f212">
                  <a:pos x="f280" y="f281"/>
                </a:cxn>
                <a:cxn ang="f212">
                  <a:pos x="f282" y="f277"/>
                </a:cxn>
                <a:cxn ang="f212">
                  <a:pos x="f282" y="f283"/>
                </a:cxn>
                <a:cxn ang="f212">
                  <a:pos x="f284" y="f283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86"/>
                </a:cxn>
                <a:cxn ang="f212">
                  <a:pos x="f290" y="f291"/>
                </a:cxn>
                <a:cxn ang="f212">
                  <a:pos x="f292" y="f293"/>
                </a:cxn>
                <a:cxn ang="f212">
                  <a:pos x="f294" y="f295"/>
                </a:cxn>
                <a:cxn ang="f212">
                  <a:pos x="f278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284" y="f301"/>
                </a:cxn>
                <a:cxn ang="f212">
                  <a:pos x="f302" y="f303"/>
                </a:cxn>
                <a:cxn ang="f212">
                  <a:pos x="f304" y="f305"/>
                </a:cxn>
                <a:cxn ang="f212">
                  <a:pos x="f306" y="f307"/>
                </a:cxn>
                <a:cxn ang="f212">
                  <a:pos x="f308" y="f309"/>
                </a:cxn>
                <a:cxn ang="f212">
                  <a:pos x="f310" y="f311"/>
                </a:cxn>
                <a:cxn ang="f212">
                  <a:pos x="f312" y="f313"/>
                </a:cxn>
                <a:cxn ang="f212">
                  <a:pos x="f312" y="f314"/>
                </a:cxn>
                <a:cxn ang="f212">
                  <a:pos x="f315" y="f314"/>
                </a:cxn>
                <a:cxn ang="f212">
                  <a:pos x="f292" y="f316"/>
                </a:cxn>
                <a:cxn ang="f212">
                  <a:pos x="f317" y="f318"/>
                </a:cxn>
                <a:cxn ang="f212">
                  <a:pos x="f319" y="f316"/>
                </a:cxn>
                <a:cxn ang="f212">
                  <a:pos x="f320" y="f321"/>
                </a:cxn>
                <a:cxn ang="f212">
                  <a:pos x="f322" y="f323"/>
                </a:cxn>
                <a:cxn ang="f212">
                  <a:pos x="f324" y="f325"/>
                </a:cxn>
                <a:cxn ang="f212">
                  <a:pos x="f326" y="f327"/>
                </a:cxn>
                <a:cxn ang="f212">
                  <a:pos x="f328" y="f300"/>
                </a:cxn>
                <a:cxn ang="f212">
                  <a:pos x="f329" y="f330"/>
                </a:cxn>
                <a:cxn ang="f212">
                  <a:pos x="f274" y="f275"/>
                </a:cxn>
              </a:cxnLst>
              <a:rect l="f270" t="f273" r="f271" b="f272"/>
              <a:pathLst>
                <a:path w="75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2"/>
                  </a:cubicBezTo>
                  <a:cubicBezTo>
                    <a:pt x="f23" y="f24"/>
                    <a:pt x="f25" y="f26"/>
                    <a:pt x="f5" y="f13"/>
                  </a:cubicBezTo>
                  <a:lnTo>
                    <a:pt x="f5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11"/>
                    <a:pt x="f36" y="f37"/>
                    <a:pt x="f38" y="f37"/>
                  </a:cubicBezTo>
                  <a:cubicBezTo>
                    <a:pt x="f39" y="f37"/>
                    <a:pt x="f40" y="f11"/>
                    <a:pt x="f41" y="f34"/>
                  </a:cubicBezTo>
                  <a:cubicBezTo>
                    <a:pt x="f42" y="f32"/>
                    <a:pt x="f43" y="f44"/>
                    <a:pt x="f43" y="f45"/>
                  </a:cubicBezTo>
                  <a:cubicBezTo>
                    <a:pt x="f43" y="f46"/>
                    <a:pt x="f14" y="f47"/>
                    <a:pt x="f48" y="f12"/>
                  </a:cubicBezTo>
                  <a:cubicBezTo>
                    <a:pt x="f49" y="f50"/>
                    <a:pt x="f51" y="f52"/>
                    <a:pt x="f39" y="f53"/>
                  </a:cubicBezTo>
                  <a:cubicBezTo>
                    <a:pt x="f54" y="f43"/>
                    <a:pt x="f55" y="f43"/>
                    <a:pt x="f17" y="f14"/>
                  </a:cubicBezTo>
                  <a:cubicBezTo>
                    <a:pt x="f36" y="f14"/>
                    <a:pt x="f18" y="f42"/>
                    <a:pt x="f35" y="f48"/>
                  </a:cubicBezTo>
                  <a:cubicBezTo>
                    <a:pt x="f21" y="f49"/>
                    <a:pt x="f23" y="f56"/>
                    <a:pt x="f29" y="f57"/>
                  </a:cubicBezTo>
                  <a:cubicBezTo>
                    <a:pt x="f58" y="f59"/>
                    <a:pt x="f28" y="f38"/>
                    <a:pt x="f28" y="f60"/>
                  </a:cubicBezTo>
                  <a:cubicBezTo>
                    <a:pt x="f28" y="f61"/>
                    <a:pt x="f28" y="f62"/>
                    <a:pt x="f63" y="f33"/>
                  </a:cubicBezTo>
                  <a:cubicBezTo>
                    <a:pt x="f64" y="f21"/>
                    <a:pt x="f65" y="f31"/>
                    <a:pt x="f66" y="f23"/>
                  </a:cubicBezTo>
                  <a:cubicBezTo>
                    <a:pt x="f67" y="f29"/>
                    <a:pt x="f33" y="f25"/>
                    <a:pt x="f62" y="f63"/>
                  </a:cubicBezTo>
                  <a:cubicBezTo>
                    <a:pt x="f18" y="f28"/>
                    <a:pt x="f68" y="f5"/>
                    <a:pt x="f69" y="f5"/>
                  </a:cubicBezTo>
                  <a:cubicBezTo>
                    <a:pt x="f57" y="f5"/>
                    <a:pt x="f70" y="f28"/>
                    <a:pt x="f42" y="f58"/>
                  </a:cubicBezTo>
                  <a:cubicBezTo>
                    <a:pt x="f50" y="f25"/>
                    <a:pt x="f71" y="f64"/>
                    <a:pt x="f10" y="f65"/>
                  </a:cubicBezTo>
                  <a:lnTo>
                    <a:pt x="f10" y="f61"/>
                  </a:lnTo>
                  <a:lnTo>
                    <a:pt x="f8" y="f61"/>
                  </a:lnTo>
                  <a:cubicBezTo>
                    <a:pt x="f47" y="f62"/>
                    <a:pt x="f72" y="f73"/>
                    <a:pt x="f48" y="f74"/>
                  </a:cubicBezTo>
                  <a:cubicBezTo>
                    <a:pt x="f51" y="f21"/>
                    <a:pt x="f75" y="f67"/>
                    <a:pt x="f76" y="f67"/>
                  </a:cubicBezTo>
                  <a:cubicBezTo>
                    <a:pt x="f77" y="f67"/>
                    <a:pt x="f18" y="f21"/>
                    <a:pt x="f78" y="f74"/>
                  </a:cubicBezTo>
                  <a:cubicBezTo>
                    <a:pt x="f73" y="f73"/>
                    <a:pt x="f74" y="f78"/>
                    <a:pt x="f74" y="f18"/>
                  </a:cubicBezTo>
                  <a:cubicBezTo>
                    <a:pt x="f74" y="f79"/>
                    <a:pt x="f33" y="f17"/>
                    <a:pt x="f19" y="f38"/>
                  </a:cubicBezTo>
                  <a:cubicBezTo>
                    <a:pt x="f78" y="f76"/>
                    <a:pt x="f18" y="f54"/>
                    <a:pt x="f77" y="f59"/>
                  </a:cubicBezTo>
                  <a:cubicBezTo>
                    <a:pt x="f80" y="f81"/>
                    <a:pt x="f69" y="f81"/>
                    <a:pt x="f81" y="f39"/>
                  </a:cubicBezTo>
                  <a:cubicBezTo>
                    <a:pt x="f82" y="f75"/>
                    <a:pt x="f51" y="f75"/>
                    <a:pt x="f70" y="f57"/>
                  </a:cubicBezTo>
                  <a:cubicBezTo>
                    <a:pt x="f53" y="f16"/>
                    <a:pt x="f83" y="f56"/>
                    <a:pt x="f46" y="f84"/>
                  </a:cubicBezTo>
                  <a:cubicBezTo>
                    <a:pt x="f45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42" name="Gruppieren 779"/>
          <p:cNvGrpSpPr/>
          <p:nvPr/>
        </p:nvGrpSpPr>
        <p:grpSpPr>
          <a:xfrm>
            <a:off x="8941807" y="1538596"/>
            <a:ext cx="2800898" cy="3780797"/>
            <a:chOff x="8941807" y="1538596"/>
            <a:chExt cx="2800898" cy="3780797"/>
          </a:xfrm>
        </p:grpSpPr>
        <p:sp>
          <p:nvSpPr>
            <p:cNvPr id="43" name="Freeform 439"/>
            <p:cNvSpPr/>
            <p:nvPr/>
          </p:nvSpPr>
          <p:spPr>
            <a:xfrm>
              <a:off x="8941807" y="1538596"/>
              <a:ext cx="2800898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3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2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197"/>
                <a:gd name="f25" fmla="val 92"/>
                <a:gd name="f26" fmla="val 67"/>
                <a:gd name="f27" fmla="+- 0 0 -90"/>
                <a:gd name="f28" fmla="*/ f3 1 2093"/>
                <a:gd name="f29" fmla="*/ f4 1 2824"/>
                <a:gd name="f30" fmla="+- f7 0 f5"/>
                <a:gd name="f31" fmla="+- f6 0 f5"/>
                <a:gd name="f32" fmla="*/ f27 f0 1"/>
                <a:gd name="f33" fmla="*/ f31 1 2093"/>
                <a:gd name="f34" fmla="*/ f30 1 2824"/>
                <a:gd name="f35" fmla="*/ 145 f31 1"/>
                <a:gd name="f36" fmla="*/ 0 f30 1"/>
                <a:gd name="f37" fmla="*/ 1946 f31 1"/>
                <a:gd name="f38" fmla="*/ 1 f30 1"/>
                <a:gd name="f39" fmla="*/ 2092 f31 1"/>
                <a:gd name="f40" fmla="*/ 196 f30 1"/>
                <a:gd name="f41" fmla="*/ 2093 f31 1"/>
                <a:gd name="f42" fmla="*/ 2626 f30 1"/>
                <a:gd name="f43" fmla="*/ 2824 f30 1"/>
                <a:gd name="f44" fmla="*/ 146 f31 1"/>
                <a:gd name="f45" fmla="*/ 0 f31 1"/>
                <a:gd name="f46" fmla="*/ 2627 f30 1"/>
                <a:gd name="f47" fmla="*/ 3 f31 1"/>
                <a:gd name="f48" fmla="*/ 197 f30 1"/>
                <a:gd name="f49" fmla="*/ f32 1 f2"/>
                <a:gd name="f50" fmla="*/ f35 1 2093"/>
                <a:gd name="f51" fmla="*/ f36 1 2824"/>
                <a:gd name="f52" fmla="*/ f37 1 2093"/>
                <a:gd name="f53" fmla="*/ f38 1 2824"/>
                <a:gd name="f54" fmla="*/ f39 1 2093"/>
                <a:gd name="f55" fmla="*/ f40 1 2824"/>
                <a:gd name="f56" fmla="*/ f41 1 2093"/>
                <a:gd name="f57" fmla="*/ f42 1 2824"/>
                <a:gd name="f58" fmla="*/ f43 1 2824"/>
                <a:gd name="f59" fmla="*/ f44 1 2093"/>
                <a:gd name="f60" fmla="*/ f45 1 2093"/>
                <a:gd name="f61" fmla="*/ f46 1 2824"/>
                <a:gd name="f62" fmla="*/ f47 1 2093"/>
                <a:gd name="f63" fmla="*/ f48 1 2824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3"/>
                <a:gd name="f76" fmla="*/ f57 1 f34"/>
                <a:gd name="f77" fmla="*/ f58 1 f34"/>
                <a:gd name="f78" fmla="*/ f59 1 f33"/>
                <a:gd name="f79" fmla="*/ f60 1 f33"/>
                <a:gd name="f80" fmla="*/ f61 1 f34"/>
                <a:gd name="f81" fmla="*/ f62 1 f33"/>
                <a:gd name="f82" fmla="*/ f63 1 f34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8 1"/>
                <a:gd name="f94" fmla="*/ f76 f29 1"/>
                <a:gd name="f95" fmla="*/ f77 f29 1"/>
                <a:gd name="f96" fmla="*/ f78 f28 1"/>
                <a:gd name="f97" fmla="*/ f79 f28 1"/>
                <a:gd name="f98" fmla="*/ f80 f29 1"/>
                <a:gd name="f99" fmla="*/ f81 f28 1"/>
                <a:gd name="f100" fmla="*/ f82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3" y="f94"/>
                </a:cxn>
                <a:cxn ang="f68">
                  <a:pos x="f89" y="f95"/>
                </a:cxn>
                <a:cxn ang="f68">
                  <a:pos x="f96" y="f95"/>
                </a:cxn>
                <a:cxn ang="f68">
                  <a:pos x="f97" y="f98"/>
                </a:cxn>
                <a:cxn ang="f68">
                  <a:pos x="f99" y="f100"/>
                </a:cxn>
                <a:cxn ang="f68">
                  <a:pos x="f87" y="f88"/>
                </a:cxn>
              </a:cxnLst>
              <a:rect l="f83" t="f86" r="f84" b="f85"/>
              <a:pathLst>
                <a:path w="2093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1" y="f24"/>
                  </a:lnTo>
                  <a:cubicBezTo>
                    <a:pt x="f10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40"/>
            <p:cNvSpPr/>
            <p:nvPr/>
          </p:nvSpPr>
          <p:spPr>
            <a:xfrm>
              <a:off x="9427674" y="2673659"/>
              <a:ext cx="1829156" cy="10901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63"/>
                <a:gd name="f7" fmla="val 817"/>
                <a:gd name="f8" fmla="val 842"/>
                <a:gd name="f9" fmla="val 129"/>
                <a:gd name="f10" fmla="val 705"/>
                <a:gd name="f11" fmla="val 153"/>
                <a:gd name="f12" fmla="val 653"/>
                <a:gd name="f13" fmla="val 520"/>
                <a:gd name="f14" fmla="val 131"/>
                <a:gd name="f15" fmla="val 341"/>
                <a:gd name="f16" fmla="val 816"/>
                <a:gd name="f17" fmla="val 2"/>
                <a:gd name="f18" fmla="val 713"/>
                <a:gd name="f19" fmla="val 259"/>
                <a:gd name="f20" fmla="val 403"/>
                <a:gd name="f21" fmla="val 183"/>
                <a:gd name="f22" fmla="val 443"/>
                <a:gd name="f23" fmla="val 588"/>
                <a:gd name="f24" fmla="val 66"/>
                <a:gd name="f25" fmla="val 766"/>
                <a:gd name="f26" fmla="val 65"/>
                <a:gd name="f27" fmla="val 912"/>
                <a:gd name="f28" fmla="val 5"/>
                <a:gd name="f29" fmla="val 1102"/>
                <a:gd name="f30" fmla="val 716"/>
                <a:gd name="f31" fmla="val 1359"/>
                <a:gd name="f32" fmla="val 1023"/>
                <a:gd name="f33" fmla="+- 0 0 -90"/>
                <a:gd name="f34" fmla="*/ f3 1 1363"/>
                <a:gd name="f35" fmla="*/ f4 1 817"/>
                <a:gd name="f36" fmla="+- f7 0 f5"/>
                <a:gd name="f37" fmla="+- f6 0 f5"/>
                <a:gd name="f38" fmla="*/ f33 f0 1"/>
                <a:gd name="f39" fmla="*/ f37 1 1363"/>
                <a:gd name="f40" fmla="*/ f36 1 817"/>
                <a:gd name="f41" fmla="*/ 842 f37 1"/>
                <a:gd name="f42" fmla="*/ 129 f36 1"/>
                <a:gd name="f43" fmla="*/ 520 f37 1"/>
                <a:gd name="f44" fmla="*/ 131 f36 1"/>
                <a:gd name="f45" fmla="*/ 341 f37 1"/>
                <a:gd name="f46" fmla="*/ 816 f36 1"/>
                <a:gd name="f47" fmla="*/ 0 f37 1"/>
                <a:gd name="f48" fmla="*/ 2 f37 1"/>
                <a:gd name="f49" fmla="*/ 713 f36 1"/>
                <a:gd name="f50" fmla="*/ 259 f37 1"/>
                <a:gd name="f51" fmla="*/ 443 f37 1"/>
                <a:gd name="f52" fmla="*/ 0 f36 1"/>
                <a:gd name="f53" fmla="*/ 912 f37 1"/>
                <a:gd name="f54" fmla="*/ 5 f36 1"/>
                <a:gd name="f55" fmla="*/ 1102 f37 1"/>
                <a:gd name="f56" fmla="*/ 716 f36 1"/>
                <a:gd name="f57" fmla="*/ 1359 f37 1"/>
                <a:gd name="f58" fmla="*/ 1363 f37 1"/>
                <a:gd name="f59" fmla="*/ 817 f36 1"/>
                <a:gd name="f60" fmla="*/ 1023 f37 1"/>
                <a:gd name="f61" fmla="*/ f38 1 f2"/>
                <a:gd name="f62" fmla="*/ f41 1 1363"/>
                <a:gd name="f63" fmla="*/ f42 1 817"/>
                <a:gd name="f64" fmla="*/ f43 1 1363"/>
                <a:gd name="f65" fmla="*/ f44 1 817"/>
                <a:gd name="f66" fmla="*/ f45 1 1363"/>
                <a:gd name="f67" fmla="*/ f46 1 817"/>
                <a:gd name="f68" fmla="*/ f47 1 1363"/>
                <a:gd name="f69" fmla="*/ f48 1 1363"/>
                <a:gd name="f70" fmla="*/ f49 1 817"/>
                <a:gd name="f71" fmla="*/ f50 1 1363"/>
                <a:gd name="f72" fmla="*/ f51 1 1363"/>
                <a:gd name="f73" fmla="*/ f52 1 817"/>
                <a:gd name="f74" fmla="*/ f53 1 1363"/>
                <a:gd name="f75" fmla="*/ f54 1 817"/>
                <a:gd name="f76" fmla="*/ f55 1 1363"/>
                <a:gd name="f77" fmla="*/ f56 1 817"/>
                <a:gd name="f78" fmla="*/ f57 1 1363"/>
                <a:gd name="f79" fmla="*/ f58 1 1363"/>
                <a:gd name="f80" fmla="*/ f59 1 817"/>
                <a:gd name="f81" fmla="*/ f60 1 1363"/>
                <a:gd name="f82" fmla="*/ 0 1 f39"/>
                <a:gd name="f83" fmla="*/ f6 1 f39"/>
                <a:gd name="f84" fmla="*/ 0 1 f40"/>
                <a:gd name="f85" fmla="*/ f7 1 f40"/>
                <a:gd name="f86" fmla="+- f61 0 f1"/>
                <a:gd name="f87" fmla="*/ f62 1 f39"/>
                <a:gd name="f88" fmla="*/ f63 1 f40"/>
                <a:gd name="f89" fmla="*/ f64 1 f39"/>
                <a:gd name="f90" fmla="*/ f65 1 f40"/>
                <a:gd name="f91" fmla="*/ f66 1 f39"/>
                <a:gd name="f92" fmla="*/ f67 1 f40"/>
                <a:gd name="f93" fmla="*/ f68 1 f39"/>
                <a:gd name="f94" fmla="*/ f69 1 f39"/>
                <a:gd name="f95" fmla="*/ f70 1 f40"/>
                <a:gd name="f96" fmla="*/ f71 1 f39"/>
                <a:gd name="f97" fmla="*/ f72 1 f39"/>
                <a:gd name="f98" fmla="*/ f73 1 f40"/>
                <a:gd name="f99" fmla="*/ f74 1 f39"/>
                <a:gd name="f100" fmla="*/ f75 1 f40"/>
                <a:gd name="f101" fmla="*/ f76 1 f39"/>
                <a:gd name="f102" fmla="*/ f77 1 f40"/>
                <a:gd name="f103" fmla="*/ f78 1 f39"/>
                <a:gd name="f104" fmla="*/ f79 1 f39"/>
                <a:gd name="f105" fmla="*/ f80 1 f40"/>
                <a:gd name="f106" fmla="*/ f81 1 f39"/>
                <a:gd name="f107" fmla="*/ f82 f34 1"/>
                <a:gd name="f108" fmla="*/ f83 f34 1"/>
                <a:gd name="f109" fmla="*/ f85 f35 1"/>
                <a:gd name="f110" fmla="*/ f84 f35 1"/>
                <a:gd name="f111" fmla="*/ f87 f34 1"/>
                <a:gd name="f112" fmla="*/ f88 f35 1"/>
                <a:gd name="f113" fmla="*/ f89 f34 1"/>
                <a:gd name="f114" fmla="*/ f90 f35 1"/>
                <a:gd name="f115" fmla="*/ f91 f34 1"/>
                <a:gd name="f116" fmla="*/ f92 f35 1"/>
                <a:gd name="f117" fmla="*/ f93 f34 1"/>
                <a:gd name="f118" fmla="*/ f94 f34 1"/>
                <a:gd name="f119" fmla="*/ f95 f35 1"/>
                <a:gd name="f120" fmla="*/ f96 f34 1"/>
                <a:gd name="f121" fmla="*/ f97 f34 1"/>
                <a:gd name="f122" fmla="*/ f98 f35 1"/>
                <a:gd name="f123" fmla="*/ f99 f34 1"/>
                <a:gd name="f124" fmla="*/ f100 f35 1"/>
                <a:gd name="f125" fmla="*/ f101 f34 1"/>
                <a:gd name="f126" fmla="*/ f102 f35 1"/>
                <a:gd name="f127" fmla="*/ f103 f34 1"/>
                <a:gd name="f128" fmla="*/ f104 f34 1"/>
                <a:gd name="f129" fmla="*/ f105 f35 1"/>
                <a:gd name="f130" fmla="*/ f106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6"/>
                </a:cxn>
                <a:cxn ang="f86">
                  <a:pos x="f118" y="f119"/>
                </a:cxn>
                <a:cxn ang="f86">
                  <a:pos x="f120" y="f119"/>
                </a:cxn>
                <a:cxn ang="f86">
                  <a:pos x="f121" y="f122"/>
                </a:cxn>
                <a:cxn ang="f86">
                  <a:pos x="f123" y="f124"/>
                </a:cxn>
                <a:cxn ang="f86">
                  <a:pos x="f125" y="f126"/>
                </a:cxn>
                <a:cxn ang="f86">
                  <a:pos x="f127" y="f126"/>
                </a:cxn>
                <a:cxn ang="f86">
                  <a:pos x="f128" y="f129"/>
                </a:cxn>
                <a:cxn ang="f86">
                  <a:pos x="f130" y="f116"/>
                </a:cxn>
                <a:cxn ang="f86">
                  <a:pos x="f111" y="f112"/>
                </a:cxn>
              </a:cxnLst>
              <a:rect l="f107" t="f110" r="f108" b="f109"/>
              <a:pathLst>
                <a:path w="1363" h="817">
                  <a:moveTo>
                    <a:pt x="f8" y="f9"/>
                  </a:moveTo>
                  <a:cubicBezTo>
                    <a:pt x="f10" y="f11"/>
                    <a:pt x="f12" y="f11"/>
                    <a:pt x="f13" y="f14"/>
                  </a:cubicBezTo>
                  <a:lnTo>
                    <a:pt x="f15" y="f16"/>
                  </a:lnTo>
                  <a:lnTo>
                    <a:pt x="f5" y="f16"/>
                  </a:lnTo>
                  <a:lnTo>
                    <a:pt x="f17" y="f18"/>
                  </a:lnTo>
                  <a:lnTo>
                    <a:pt x="f19" y="f18"/>
                  </a:lnTo>
                  <a:cubicBezTo>
                    <a:pt x="f19" y="f18"/>
                    <a:pt x="f20" y="f21"/>
                    <a:pt x="f22" y="f5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lnTo>
                    <a:pt x="f31" y="f30"/>
                  </a:lnTo>
                  <a:lnTo>
                    <a:pt x="f6" y="f7"/>
                  </a:lnTo>
                  <a:lnTo>
                    <a:pt x="f32" y="f16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7F2A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41"/>
            <p:cNvSpPr/>
            <p:nvPr/>
          </p:nvSpPr>
          <p:spPr>
            <a:xfrm>
              <a:off x="10080949" y="4057768"/>
              <a:ext cx="130649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2"/>
                <a:gd name="f13" fmla="val 105"/>
                <a:gd name="f14" fmla="val 90"/>
                <a:gd name="f15" fmla="val 110"/>
                <a:gd name="f16" fmla="val 87"/>
                <a:gd name="f17" fmla="val 114"/>
                <a:gd name="f18" fmla="val 83"/>
                <a:gd name="f19" fmla="val 117"/>
                <a:gd name="f20" fmla="val 78"/>
                <a:gd name="f21" fmla="val 120"/>
                <a:gd name="f22" fmla="val 72"/>
                <a:gd name="f23" fmla="val 123"/>
                <a:gd name="f24" fmla="val 67"/>
                <a:gd name="f25" fmla="val 125"/>
                <a:gd name="f26" fmla="val 61"/>
                <a:gd name="f27" fmla="val 126"/>
                <a:gd name="f28" fmla="val 54"/>
                <a:gd name="f29" fmla="val 45"/>
                <a:gd name="f30" fmla="val 37"/>
                <a:gd name="f31" fmla="val 47"/>
                <a:gd name="f32" fmla="val 58"/>
                <a:gd name="f33" fmla="val 1"/>
                <a:gd name="f34" fmla="val 63"/>
                <a:gd name="f35" fmla="val 2"/>
                <a:gd name="f36" fmla="val 3"/>
                <a:gd name="f37" fmla="val 5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8"/>
                <a:gd name="f46" fmla="val 85"/>
                <a:gd name="f47" fmla="val 23"/>
                <a:gd name="f48" fmla="val 28"/>
                <a:gd name="f49" fmla="val 34"/>
                <a:gd name="f50" fmla="val 40"/>
                <a:gd name="f51" fmla="val 44"/>
                <a:gd name="f52" fmla="val 77"/>
                <a:gd name="f53" fmla="val 48"/>
                <a:gd name="f54" fmla="val 73"/>
                <a:gd name="f55" fmla="val 51"/>
                <a:gd name="f56" fmla="val 68"/>
                <a:gd name="f57" fmla="val 55"/>
                <a:gd name="f58" fmla="val 56"/>
                <a:gd name="f59" fmla="val 60"/>
                <a:gd name="f60" fmla="val 66"/>
                <a:gd name="f61" fmla="val 93"/>
                <a:gd name="f62" fmla="val 79"/>
                <a:gd name="f63" fmla="val 31"/>
                <a:gd name="f64" fmla="val 25"/>
                <a:gd name="f65" fmla="val 65"/>
                <a:gd name="f66" fmla="val 21"/>
                <a:gd name="f67" fmla="val 19"/>
                <a:gd name="f68" fmla="val 16"/>
                <a:gd name="f69" fmla="val 43"/>
                <a:gd name="f70" fmla="val 14"/>
                <a:gd name="f71" fmla="val 17"/>
                <a:gd name="f72" fmla="val 39"/>
                <a:gd name="f73" fmla="val 50"/>
                <a:gd name="f74" fmla="val 57"/>
                <a:gd name="f75" fmla="val 49"/>
                <a:gd name="f76" fmla="val 38"/>
                <a:gd name="f77" fmla="val 89"/>
                <a:gd name="f78" fmla="val 74"/>
                <a:gd name="f79" fmla="val 71"/>
                <a:gd name="f80" fmla="val 69"/>
                <a:gd name="f81" fmla="val 113"/>
                <a:gd name="f82" fmla="val 53"/>
                <a:gd name="f83" fmla="val 112"/>
                <a:gd name="f84" fmla="val 62"/>
                <a:gd name="f85" fmla="val 111"/>
                <a:gd name="f86" fmla="val 109"/>
                <a:gd name="f87" fmla="val 107"/>
                <a:gd name="f88" fmla="val 103"/>
                <a:gd name="f89" fmla="val 97"/>
                <a:gd name="f90" fmla="+- 0 0 -90"/>
                <a:gd name="f91" fmla="*/ f3 1 96"/>
                <a:gd name="f92" fmla="*/ f4 1 127"/>
                <a:gd name="f93" fmla="+- f7 0 f5"/>
                <a:gd name="f94" fmla="+- f6 0 f5"/>
                <a:gd name="f95" fmla="*/ f90 f0 1"/>
                <a:gd name="f96" fmla="*/ f94 1 96"/>
                <a:gd name="f97" fmla="*/ f93 1 127"/>
                <a:gd name="f98" fmla="*/ 96 f94 1"/>
                <a:gd name="f99" fmla="*/ 88 f93 1"/>
                <a:gd name="f100" fmla="*/ 92 f94 1"/>
                <a:gd name="f101" fmla="*/ 105 f93 1"/>
                <a:gd name="f102" fmla="*/ 83 f94 1"/>
                <a:gd name="f103" fmla="*/ 117 f93 1"/>
                <a:gd name="f104" fmla="*/ 67 f94 1"/>
                <a:gd name="f105" fmla="*/ 125 f93 1"/>
                <a:gd name="f106" fmla="*/ 45 f94 1"/>
                <a:gd name="f107" fmla="*/ 127 f93 1"/>
                <a:gd name="f108" fmla="*/ 0 f94 1"/>
                <a:gd name="f109" fmla="*/ 0 f93 1"/>
                <a:gd name="f110" fmla="*/ 37 f94 1"/>
                <a:gd name="f111" fmla="*/ 58 f94 1"/>
                <a:gd name="f112" fmla="*/ 1 f93 1"/>
                <a:gd name="f113" fmla="*/ 72 f94 1"/>
                <a:gd name="f114" fmla="*/ 5 f93 1"/>
                <a:gd name="f115" fmla="*/ 82 f94 1"/>
                <a:gd name="f116" fmla="*/ 15 f93 1"/>
                <a:gd name="f117" fmla="*/ 85 f94 1"/>
                <a:gd name="f118" fmla="*/ 28 f93 1"/>
                <a:gd name="f119" fmla="*/ 80 f94 1"/>
                <a:gd name="f120" fmla="*/ 44 f93 1"/>
                <a:gd name="f121" fmla="*/ 68 f94 1"/>
                <a:gd name="f122" fmla="*/ 54 f93 1"/>
                <a:gd name="f123" fmla="*/ 55 f93 1"/>
                <a:gd name="f124" fmla="*/ 88 f94 1"/>
                <a:gd name="f125" fmla="*/ 66 f93 1"/>
                <a:gd name="f126" fmla="*/ 31 f93 1"/>
                <a:gd name="f127" fmla="*/ 66 f94 1"/>
                <a:gd name="f128" fmla="*/ 23 f93 1"/>
                <a:gd name="f129" fmla="*/ 61 f94 1"/>
                <a:gd name="f130" fmla="*/ 18 f93 1"/>
                <a:gd name="f131" fmla="*/ 51 f94 1"/>
                <a:gd name="f132" fmla="*/ 14 f93 1"/>
                <a:gd name="f133" fmla="*/ 17 f94 1"/>
                <a:gd name="f134" fmla="*/ 51 f93 1"/>
                <a:gd name="f135" fmla="*/ 39 f94 1"/>
                <a:gd name="f136" fmla="*/ 50 f93 1"/>
                <a:gd name="f137" fmla="*/ 60 f94 1"/>
                <a:gd name="f138" fmla="*/ 47 f93 1"/>
                <a:gd name="f139" fmla="*/ 40 f93 1"/>
                <a:gd name="f140" fmla="*/ 78 f94 1"/>
                <a:gd name="f141" fmla="*/ 89 f93 1"/>
                <a:gd name="f142" fmla="*/ 76 f94 1"/>
                <a:gd name="f143" fmla="*/ 76 f93 1"/>
                <a:gd name="f144" fmla="*/ 69 f93 1"/>
                <a:gd name="f145" fmla="*/ 57 f94 1"/>
                <a:gd name="f146" fmla="*/ 43 f94 1"/>
                <a:gd name="f147" fmla="*/ 65 f93 1"/>
                <a:gd name="f148" fmla="*/ 113 f93 1"/>
                <a:gd name="f149" fmla="*/ 112 f93 1"/>
                <a:gd name="f150" fmla="*/ 69 f94 1"/>
                <a:gd name="f151" fmla="*/ 107 f93 1"/>
                <a:gd name="f152" fmla="*/ 100 f93 1"/>
                <a:gd name="f153" fmla="*/ f95 1 f2"/>
                <a:gd name="f154" fmla="*/ f98 1 96"/>
                <a:gd name="f155" fmla="*/ f99 1 127"/>
                <a:gd name="f156" fmla="*/ f100 1 96"/>
                <a:gd name="f157" fmla="*/ f101 1 127"/>
                <a:gd name="f158" fmla="*/ f102 1 96"/>
                <a:gd name="f159" fmla="*/ f103 1 127"/>
                <a:gd name="f160" fmla="*/ f104 1 96"/>
                <a:gd name="f161" fmla="*/ f105 1 127"/>
                <a:gd name="f162" fmla="*/ f106 1 96"/>
                <a:gd name="f163" fmla="*/ f107 1 127"/>
                <a:gd name="f164" fmla="*/ f108 1 96"/>
                <a:gd name="f165" fmla="*/ f109 1 127"/>
                <a:gd name="f166" fmla="*/ f110 1 96"/>
                <a:gd name="f167" fmla="*/ f111 1 96"/>
                <a:gd name="f168" fmla="*/ f112 1 127"/>
                <a:gd name="f169" fmla="*/ f113 1 96"/>
                <a:gd name="f170" fmla="*/ f114 1 127"/>
                <a:gd name="f171" fmla="*/ f115 1 96"/>
                <a:gd name="f172" fmla="*/ f116 1 127"/>
                <a:gd name="f173" fmla="*/ f117 1 96"/>
                <a:gd name="f174" fmla="*/ f118 1 127"/>
                <a:gd name="f175" fmla="*/ f119 1 96"/>
                <a:gd name="f176" fmla="*/ f120 1 127"/>
                <a:gd name="f177" fmla="*/ f121 1 96"/>
                <a:gd name="f178" fmla="*/ f122 1 127"/>
                <a:gd name="f179" fmla="*/ f123 1 127"/>
                <a:gd name="f180" fmla="*/ f124 1 96"/>
                <a:gd name="f181" fmla="*/ f125 1 127"/>
                <a:gd name="f182" fmla="*/ f126 1 127"/>
                <a:gd name="f183" fmla="*/ f127 1 96"/>
                <a:gd name="f184" fmla="*/ f128 1 127"/>
                <a:gd name="f185" fmla="*/ f129 1 96"/>
                <a:gd name="f186" fmla="*/ f130 1 127"/>
                <a:gd name="f187" fmla="*/ f131 1 96"/>
                <a:gd name="f188" fmla="*/ f132 1 127"/>
                <a:gd name="f189" fmla="*/ f133 1 96"/>
                <a:gd name="f190" fmla="*/ f134 1 127"/>
                <a:gd name="f191" fmla="*/ f135 1 96"/>
                <a:gd name="f192" fmla="*/ f136 1 127"/>
                <a:gd name="f193" fmla="*/ f137 1 96"/>
                <a:gd name="f194" fmla="*/ f138 1 127"/>
                <a:gd name="f195" fmla="*/ f139 1 127"/>
                <a:gd name="f196" fmla="*/ f140 1 96"/>
                <a:gd name="f197" fmla="*/ f141 1 127"/>
                <a:gd name="f198" fmla="*/ f142 1 96"/>
                <a:gd name="f199" fmla="*/ f143 1 127"/>
                <a:gd name="f200" fmla="*/ f144 1 127"/>
                <a:gd name="f201" fmla="*/ f145 1 96"/>
                <a:gd name="f202" fmla="*/ f146 1 96"/>
                <a:gd name="f203" fmla="*/ f147 1 127"/>
                <a:gd name="f204" fmla="*/ f148 1 127"/>
                <a:gd name="f205" fmla="*/ f149 1 127"/>
                <a:gd name="f206" fmla="*/ f150 1 96"/>
                <a:gd name="f207" fmla="*/ f151 1 127"/>
                <a:gd name="f208" fmla="*/ f152 1 127"/>
                <a:gd name="f209" fmla="*/ 0 1 f96"/>
                <a:gd name="f210" fmla="*/ f6 1 f96"/>
                <a:gd name="f211" fmla="*/ 0 1 f97"/>
                <a:gd name="f212" fmla="*/ f7 1 f97"/>
                <a:gd name="f213" fmla="+- f153 0 f1"/>
                <a:gd name="f214" fmla="*/ f154 1 f96"/>
                <a:gd name="f215" fmla="*/ f155 1 f97"/>
                <a:gd name="f216" fmla="*/ f156 1 f96"/>
                <a:gd name="f217" fmla="*/ f157 1 f97"/>
                <a:gd name="f218" fmla="*/ f158 1 f96"/>
                <a:gd name="f219" fmla="*/ f159 1 f97"/>
                <a:gd name="f220" fmla="*/ f160 1 f96"/>
                <a:gd name="f221" fmla="*/ f161 1 f97"/>
                <a:gd name="f222" fmla="*/ f162 1 f96"/>
                <a:gd name="f223" fmla="*/ f163 1 f97"/>
                <a:gd name="f224" fmla="*/ f164 1 f96"/>
                <a:gd name="f225" fmla="*/ f165 1 f97"/>
                <a:gd name="f226" fmla="*/ f166 1 f96"/>
                <a:gd name="f227" fmla="*/ f167 1 f96"/>
                <a:gd name="f228" fmla="*/ f168 1 f97"/>
                <a:gd name="f229" fmla="*/ f169 1 f96"/>
                <a:gd name="f230" fmla="*/ f170 1 f97"/>
                <a:gd name="f231" fmla="*/ f171 1 f96"/>
                <a:gd name="f232" fmla="*/ f172 1 f97"/>
                <a:gd name="f233" fmla="*/ f173 1 f96"/>
                <a:gd name="f234" fmla="*/ f174 1 f97"/>
                <a:gd name="f235" fmla="*/ f175 1 f96"/>
                <a:gd name="f236" fmla="*/ f176 1 f97"/>
                <a:gd name="f237" fmla="*/ f177 1 f96"/>
                <a:gd name="f238" fmla="*/ f178 1 f97"/>
                <a:gd name="f239" fmla="*/ f179 1 f97"/>
                <a:gd name="f240" fmla="*/ f180 1 f96"/>
                <a:gd name="f241" fmla="*/ f181 1 f97"/>
                <a:gd name="f242" fmla="*/ f182 1 f97"/>
                <a:gd name="f243" fmla="*/ f183 1 f96"/>
                <a:gd name="f244" fmla="*/ f184 1 f97"/>
                <a:gd name="f245" fmla="*/ f185 1 f96"/>
                <a:gd name="f246" fmla="*/ f186 1 f97"/>
                <a:gd name="f247" fmla="*/ f187 1 f96"/>
                <a:gd name="f248" fmla="*/ f188 1 f97"/>
                <a:gd name="f249" fmla="*/ f189 1 f96"/>
                <a:gd name="f250" fmla="*/ f190 1 f97"/>
                <a:gd name="f251" fmla="*/ f191 1 f96"/>
                <a:gd name="f252" fmla="*/ f192 1 f97"/>
                <a:gd name="f253" fmla="*/ f193 1 f96"/>
                <a:gd name="f254" fmla="*/ f194 1 f97"/>
                <a:gd name="f255" fmla="*/ f195 1 f97"/>
                <a:gd name="f256" fmla="*/ f196 1 f96"/>
                <a:gd name="f257" fmla="*/ f197 1 f97"/>
                <a:gd name="f258" fmla="*/ f198 1 f96"/>
                <a:gd name="f259" fmla="*/ f199 1 f97"/>
                <a:gd name="f260" fmla="*/ f200 1 f97"/>
                <a:gd name="f261" fmla="*/ f201 1 f96"/>
                <a:gd name="f262" fmla="*/ f202 1 f96"/>
                <a:gd name="f263" fmla="*/ f203 1 f97"/>
                <a:gd name="f264" fmla="*/ f204 1 f97"/>
                <a:gd name="f265" fmla="*/ f205 1 f97"/>
                <a:gd name="f266" fmla="*/ f206 1 f96"/>
                <a:gd name="f267" fmla="*/ f207 1 f97"/>
                <a:gd name="f268" fmla="*/ f208 1 f97"/>
                <a:gd name="f269" fmla="*/ f209 f91 1"/>
                <a:gd name="f270" fmla="*/ f210 f91 1"/>
                <a:gd name="f271" fmla="*/ f212 f92 1"/>
                <a:gd name="f272" fmla="*/ f211 f92 1"/>
                <a:gd name="f273" fmla="*/ f214 f91 1"/>
                <a:gd name="f274" fmla="*/ f215 f92 1"/>
                <a:gd name="f275" fmla="*/ f216 f91 1"/>
                <a:gd name="f276" fmla="*/ f217 f92 1"/>
                <a:gd name="f277" fmla="*/ f218 f91 1"/>
                <a:gd name="f278" fmla="*/ f219 f92 1"/>
                <a:gd name="f279" fmla="*/ f220 f91 1"/>
                <a:gd name="f280" fmla="*/ f221 f92 1"/>
                <a:gd name="f281" fmla="*/ f222 f91 1"/>
                <a:gd name="f282" fmla="*/ f223 f92 1"/>
                <a:gd name="f283" fmla="*/ f224 f91 1"/>
                <a:gd name="f284" fmla="*/ f225 f92 1"/>
                <a:gd name="f285" fmla="*/ f226 f91 1"/>
                <a:gd name="f286" fmla="*/ f227 f91 1"/>
                <a:gd name="f287" fmla="*/ f228 f92 1"/>
                <a:gd name="f288" fmla="*/ f229 f91 1"/>
                <a:gd name="f289" fmla="*/ f230 f92 1"/>
                <a:gd name="f290" fmla="*/ f231 f91 1"/>
                <a:gd name="f291" fmla="*/ f232 f92 1"/>
                <a:gd name="f292" fmla="*/ f233 f91 1"/>
                <a:gd name="f293" fmla="*/ f234 f92 1"/>
                <a:gd name="f294" fmla="*/ f235 f91 1"/>
                <a:gd name="f295" fmla="*/ f236 f92 1"/>
                <a:gd name="f296" fmla="*/ f237 f91 1"/>
                <a:gd name="f297" fmla="*/ f238 f92 1"/>
                <a:gd name="f298" fmla="*/ f239 f92 1"/>
                <a:gd name="f299" fmla="*/ f240 f91 1"/>
                <a:gd name="f300" fmla="*/ f241 f92 1"/>
                <a:gd name="f301" fmla="*/ f242 f92 1"/>
                <a:gd name="f302" fmla="*/ f243 f91 1"/>
                <a:gd name="f303" fmla="*/ f244 f92 1"/>
                <a:gd name="f304" fmla="*/ f245 f91 1"/>
                <a:gd name="f305" fmla="*/ f246 f92 1"/>
                <a:gd name="f306" fmla="*/ f247 f91 1"/>
                <a:gd name="f307" fmla="*/ f248 f92 1"/>
                <a:gd name="f308" fmla="*/ f249 f91 1"/>
                <a:gd name="f309" fmla="*/ f250 f92 1"/>
                <a:gd name="f310" fmla="*/ f251 f91 1"/>
                <a:gd name="f311" fmla="*/ f252 f92 1"/>
                <a:gd name="f312" fmla="*/ f253 f91 1"/>
                <a:gd name="f313" fmla="*/ f254 f92 1"/>
                <a:gd name="f314" fmla="*/ f255 f92 1"/>
                <a:gd name="f315" fmla="*/ f256 f91 1"/>
                <a:gd name="f316" fmla="*/ f257 f92 1"/>
                <a:gd name="f317" fmla="*/ f258 f91 1"/>
                <a:gd name="f318" fmla="*/ f259 f92 1"/>
                <a:gd name="f319" fmla="*/ f260 f92 1"/>
                <a:gd name="f320" fmla="*/ f261 f91 1"/>
                <a:gd name="f321" fmla="*/ f262 f91 1"/>
                <a:gd name="f322" fmla="*/ f263 f92 1"/>
                <a:gd name="f323" fmla="*/ f264 f92 1"/>
                <a:gd name="f324" fmla="*/ f265 f92 1"/>
                <a:gd name="f325" fmla="*/ f266 f91 1"/>
                <a:gd name="f326" fmla="*/ f267 f92 1"/>
                <a:gd name="f327" fmla="*/ f268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3" y="f284"/>
                </a:cxn>
                <a:cxn ang="f213">
                  <a:pos x="f285" y="f284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96" y="f298"/>
                </a:cxn>
                <a:cxn ang="f213">
                  <a:pos x="f299" y="f300"/>
                </a:cxn>
                <a:cxn ang="f213">
                  <a:pos x="f273" y="f274"/>
                </a:cxn>
                <a:cxn ang="f213">
                  <a:pos x="f279" y="f301"/>
                </a:cxn>
                <a:cxn ang="f213">
                  <a:pos x="f302" y="f303"/>
                </a:cxn>
                <a:cxn ang="f213">
                  <a:pos x="f304" y="f305"/>
                </a:cxn>
                <a:cxn ang="f213">
                  <a:pos x="f306" y="f291"/>
                </a:cxn>
                <a:cxn ang="f213">
                  <a:pos x="f285" y="f307"/>
                </a:cxn>
                <a:cxn ang="f213">
                  <a:pos x="f308" y="f307"/>
                </a:cxn>
                <a:cxn ang="f213">
                  <a:pos x="f308" y="f309"/>
                </a:cxn>
                <a:cxn ang="f213">
                  <a:pos x="f310" y="f309"/>
                </a:cxn>
                <a:cxn ang="f213">
                  <a:pos x="f306" y="f311"/>
                </a:cxn>
                <a:cxn ang="f213">
                  <a:pos x="f312" y="f313"/>
                </a:cxn>
                <a:cxn ang="f213">
                  <a:pos x="f302" y="f314"/>
                </a:cxn>
                <a:cxn ang="f213">
                  <a:pos x="f279" y="f301"/>
                </a:cxn>
                <a:cxn ang="f213">
                  <a:pos x="f315" y="f316"/>
                </a:cxn>
                <a:cxn ang="f213">
                  <a:pos x="f317" y="f318"/>
                </a:cxn>
                <a:cxn ang="f213">
                  <a:pos x="f279" y="f319"/>
                </a:cxn>
                <a:cxn ang="f213">
                  <a:pos x="f320" y="f300"/>
                </a:cxn>
                <a:cxn ang="f213">
                  <a:pos x="f321" y="f322"/>
                </a:cxn>
                <a:cxn ang="f213">
                  <a:pos x="f308" y="f322"/>
                </a:cxn>
                <a:cxn ang="f213">
                  <a:pos x="f308" y="f323"/>
                </a:cxn>
                <a:cxn ang="f213">
                  <a:pos x="f310" y="f323"/>
                </a:cxn>
                <a:cxn ang="f213">
                  <a:pos x="f320" y="f324"/>
                </a:cxn>
                <a:cxn ang="f213">
                  <a:pos x="f325" y="f326"/>
                </a:cxn>
                <a:cxn ang="f213">
                  <a:pos x="f317" y="f327"/>
                </a:cxn>
                <a:cxn ang="f213">
                  <a:pos x="f315" y="f316"/>
                </a:cxn>
              </a:cxnLst>
              <a:rect l="f269" t="f272" r="f270" b="f27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5"/>
                    <a:pt x="f24" y="f36"/>
                    <a:pt x="f22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8" y="f50"/>
                    <a:pt x="f40" y="f51"/>
                  </a:cubicBezTo>
                  <a:cubicBezTo>
                    <a:pt x="f52" y="f53"/>
                    <a:pt x="f54" y="f55"/>
                    <a:pt x="f56" y="f28"/>
                  </a:cubicBezTo>
                  <a:lnTo>
                    <a:pt x="f56" y="f57"/>
                  </a:lnTo>
                  <a:cubicBezTo>
                    <a:pt x="f52" y="f58"/>
                    <a:pt x="f18" y="f59"/>
                    <a:pt x="f8" y="f60"/>
                  </a:cubicBezTo>
                  <a:cubicBezTo>
                    <a:pt x="f61" y="f22"/>
                    <a:pt x="f6" y="f62"/>
                    <a:pt x="f6" y="f8"/>
                  </a:cubicBezTo>
                  <a:close/>
                  <a:moveTo>
                    <a:pt x="f24" y="f63"/>
                  </a:moveTo>
                  <a:cubicBezTo>
                    <a:pt x="f24" y="f48"/>
                    <a:pt x="f24" y="f64"/>
                    <a:pt x="f60" y="f47"/>
                  </a:cubicBezTo>
                  <a:cubicBezTo>
                    <a:pt x="f65" y="f66"/>
                    <a:pt x="f34" y="f67"/>
                    <a:pt x="f26" y="f45"/>
                  </a:cubicBezTo>
                  <a:cubicBezTo>
                    <a:pt x="f32" y="f68"/>
                    <a:pt x="f57" y="f43"/>
                    <a:pt x="f55" y="f43"/>
                  </a:cubicBezTo>
                  <a:cubicBezTo>
                    <a:pt x="f31" y="f43"/>
                    <a:pt x="f69" y="f70"/>
                    <a:pt x="f30" y="f70"/>
                  </a:cubicBezTo>
                  <a:lnTo>
                    <a:pt x="f71" y="f70"/>
                  </a:lnTo>
                  <a:lnTo>
                    <a:pt x="f71" y="f55"/>
                  </a:lnTo>
                  <a:lnTo>
                    <a:pt x="f72" y="f55"/>
                  </a:lnTo>
                  <a:cubicBezTo>
                    <a:pt x="f51" y="f55"/>
                    <a:pt x="f53" y="f55"/>
                    <a:pt x="f55" y="f73"/>
                  </a:cubicBezTo>
                  <a:cubicBezTo>
                    <a:pt x="f28" y="f73"/>
                    <a:pt x="f74" y="f75"/>
                    <a:pt x="f59" y="f31"/>
                  </a:cubicBezTo>
                  <a:cubicBezTo>
                    <a:pt x="f34" y="f29"/>
                    <a:pt x="f65" y="f69"/>
                    <a:pt x="f60" y="f50"/>
                  </a:cubicBezTo>
                  <a:cubicBezTo>
                    <a:pt x="f24" y="f76"/>
                    <a:pt x="f24" y="f49"/>
                    <a:pt x="f24" y="f63"/>
                  </a:cubicBezTo>
                  <a:close/>
                  <a:moveTo>
                    <a:pt x="f20" y="f77"/>
                  </a:moveTo>
                  <a:cubicBezTo>
                    <a:pt x="f20" y="f44"/>
                    <a:pt x="f52" y="f62"/>
                    <a:pt x="f38" y="f38"/>
                  </a:cubicBezTo>
                  <a:cubicBezTo>
                    <a:pt x="f78" y="f54"/>
                    <a:pt x="f22" y="f79"/>
                    <a:pt x="f24" y="f80"/>
                  </a:cubicBezTo>
                  <a:cubicBezTo>
                    <a:pt x="f65" y="f24"/>
                    <a:pt x="f26" y="f60"/>
                    <a:pt x="f74" y="f60"/>
                  </a:cubicBezTo>
                  <a:cubicBezTo>
                    <a:pt x="f28" y="f60"/>
                    <a:pt x="f75" y="f65"/>
                    <a:pt x="f69" y="f65"/>
                  </a:cubicBezTo>
                  <a:lnTo>
                    <a:pt x="f71" y="f65"/>
                  </a:lnTo>
                  <a:lnTo>
                    <a:pt x="f71" y="f81"/>
                  </a:lnTo>
                  <a:lnTo>
                    <a:pt x="f72" y="f81"/>
                  </a:lnTo>
                  <a:cubicBezTo>
                    <a:pt x="f31" y="f81"/>
                    <a:pt x="f82" y="f83"/>
                    <a:pt x="f74" y="f83"/>
                  </a:cubicBezTo>
                  <a:cubicBezTo>
                    <a:pt x="f84" y="f85"/>
                    <a:pt x="f60" y="f86"/>
                    <a:pt x="f80" y="f87"/>
                  </a:cubicBezTo>
                  <a:cubicBezTo>
                    <a:pt x="f22" y="f13"/>
                    <a:pt x="f78" y="f88"/>
                    <a:pt x="f38" y="f11"/>
                  </a:cubicBezTo>
                  <a:cubicBezTo>
                    <a:pt x="f52" y="f89"/>
                    <a:pt x="f20" y="f61"/>
                    <a:pt x="f20" y="f7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42"/>
            <p:cNvSpPr/>
            <p:nvPr/>
          </p:nvSpPr>
          <p:spPr>
            <a:xfrm>
              <a:off x="10240182" y="4053690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43"/>
            <p:cNvSpPr/>
            <p:nvPr/>
          </p:nvSpPr>
          <p:spPr>
            <a:xfrm>
              <a:off x="10293263" y="406185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44"/>
            <p:cNvSpPr/>
            <p:nvPr/>
          </p:nvSpPr>
          <p:spPr>
            <a:xfrm>
              <a:off x="10383085" y="406185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45"/>
            <p:cNvSpPr/>
            <p:nvPr/>
          </p:nvSpPr>
          <p:spPr>
            <a:xfrm>
              <a:off x="10481072" y="409451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5"/>
                <a:gd name="f30" fmla="val 50"/>
                <a:gd name="f31" fmla="val 57"/>
                <a:gd name="f32" fmla="val 85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5"/>
                <a:gd name="f41" fmla="val 74"/>
                <a:gd name="f42" fmla="val 96"/>
                <a:gd name="f43" fmla="val 68"/>
                <a:gd name="f44" fmla="val 98"/>
                <a:gd name="f45" fmla="val 35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14"/>
                <a:gd name="f52" fmla="val 5"/>
                <a:gd name="f53" fmla="val 46"/>
                <a:gd name="f54" fmla="val 59"/>
                <a:gd name="f55" fmla="val 69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0"/>
                <a:gd name="f65" fmla="val 54"/>
                <a:gd name="f66" fmla="val 30"/>
                <a:gd name="f67" fmla="val 32"/>
                <a:gd name="f68" fmla="+- 0 0 -90"/>
                <a:gd name="f69" fmla="*/ f3 1 87"/>
                <a:gd name="f70" fmla="*/ f4 1 100"/>
                <a:gd name="f71" fmla="+- f7 0 f5"/>
                <a:gd name="f72" fmla="+- f6 0 f5"/>
                <a:gd name="f73" fmla="*/ f68 f0 1"/>
                <a:gd name="f74" fmla="*/ f72 1 87"/>
                <a:gd name="f75" fmla="*/ f71 1 100"/>
                <a:gd name="f76" fmla="*/ 87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7 f72 1"/>
                <a:gd name="f84" fmla="*/ 84 f71 1"/>
                <a:gd name="f85" fmla="*/ 50 f72 1"/>
                <a:gd name="f86" fmla="*/ 86 f71 1"/>
                <a:gd name="f87" fmla="*/ 70 f72 1"/>
                <a:gd name="f88" fmla="*/ 82 f71 1"/>
                <a:gd name="f89" fmla="*/ 84 f72 1"/>
                <a:gd name="f90" fmla="*/ 75 f71 1"/>
                <a:gd name="f91" fmla="*/ 85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4 f71 1"/>
                <a:gd name="f101" fmla="*/ 46 f72 1"/>
                <a:gd name="f102" fmla="*/ 0 f71 1"/>
                <a:gd name="f103" fmla="*/ 76 f72 1"/>
                <a:gd name="f104" fmla="*/ 11 f71 1"/>
                <a:gd name="f105" fmla="*/ 43 f71 1"/>
                <a:gd name="f106" fmla="*/ 71 f72 1"/>
                <a:gd name="f107" fmla="*/ 40 f71 1"/>
                <a:gd name="f108" fmla="*/ 65 f72 1"/>
                <a:gd name="f109" fmla="*/ 20 f71 1"/>
                <a:gd name="f110" fmla="*/ 13 f71 1"/>
                <a:gd name="f111" fmla="*/ 25 f72 1"/>
                <a:gd name="f112" fmla="*/ 21 f71 1"/>
                <a:gd name="f113" fmla="*/ f73 1 f2"/>
                <a:gd name="f114" fmla="*/ f76 1 87"/>
                <a:gd name="f115" fmla="*/ f77 1 100"/>
                <a:gd name="f116" fmla="*/ f78 1 87"/>
                <a:gd name="f117" fmla="*/ f79 1 87"/>
                <a:gd name="f118" fmla="*/ f80 1 100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100"/>
                <a:gd name="f134" fmla="*/ f96 1 87"/>
                <a:gd name="f135" fmla="*/ f97 1 100"/>
                <a:gd name="f136" fmla="*/ f98 1 87"/>
                <a:gd name="f137" fmla="*/ f99 1 100"/>
                <a:gd name="f138" fmla="*/ f100 1 100"/>
                <a:gd name="f139" fmla="*/ f101 1 87"/>
                <a:gd name="f140" fmla="*/ f102 1 100"/>
                <a:gd name="f141" fmla="*/ f103 1 87"/>
                <a:gd name="f142" fmla="*/ f104 1 100"/>
                <a:gd name="f143" fmla="*/ f105 1 100"/>
                <a:gd name="f144" fmla="*/ f106 1 87"/>
                <a:gd name="f145" fmla="*/ f107 1 100"/>
                <a:gd name="f146" fmla="*/ f108 1 87"/>
                <a:gd name="f147" fmla="*/ f109 1 100"/>
                <a:gd name="f148" fmla="*/ f110 1 100"/>
                <a:gd name="f149" fmla="*/ f111 1 87"/>
                <a:gd name="f150" fmla="*/ f112 1 100"/>
                <a:gd name="f151" fmla="*/ 0 1 f74"/>
                <a:gd name="f152" fmla="*/ f6 1 f74"/>
                <a:gd name="f153" fmla="*/ 0 1 f75"/>
                <a:gd name="f154" fmla="*/ f7 1 f75"/>
                <a:gd name="f155" fmla="+- f113 0 f1"/>
                <a:gd name="f156" fmla="*/ f114 1 f74"/>
                <a:gd name="f157" fmla="*/ f115 1 f75"/>
                <a:gd name="f158" fmla="*/ f116 1 f74"/>
                <a:gd name="f159" fmla="*/ f117 1 f74"/>
                <a:gd name="f160" fmla="*/ f118 1 f75"/>
                <a:gd name="f161" fmla="*/ f119 1 f74"/>
                <a:gd name="f162" fmla="*/ f120 1 f75"/>
                <a:gd name="f163" fmla="*/ f121 1 f74"/>
                <a:gd name="f164" fmla="*/ f122 1 f75"/>
                <a:gd name="f165" fmla="*/ f123 1 f74"/>
                <a:gd name="f166" fmla="*/ f124 1 f75"/>
                <a:gd name="f167" fmla="*/ f125 1 f74"/>
                <a:gd name="f168" fmla="*/ f126 1 f75"/>
                <a:gd name="f169" fmla="*/ f127 1 f74"/>
                <a:gd name="f170" fmla="*/ f128 1 f75"/>
                <a:gd name="f171" fmla="*/ f129 1 f74"/>
                <a:gd name="f172" fmla="*/ f130 1 f75"/>
                <a:gd name="f173" fmla="*/ f131 1 f74"/>
                <a:gd name="f174" fmla="*/ f132 1 f75"/>
                <a:gd name="f175" fmla="*/ f133 1 f75"/>
                <a:gd name="f176" fmla="*/ f134 1 f74"/>
                <a:gd name="f177" fmla="*/ f135 1 f75"/>
                <a:gd name="f178" fmla="*/ f136 1 f74"/>
                <a:gd name="f179" fmla="*/ f137 1 f75"/>
                <a:gd name="f180" fmla="*/ f138 1 f75"/>
                <a:gd name="f181" fmla="*/ f139 1 f74"/>
                <a:gd name="f182" fmla="*/ f140 1 f75"/>
                <a:gd name="f183" fmla="*/ f141 1 f74"/>
                <a:gd name="f184" fmla="*/ f142 1 f75"/>
                <a:gd name="f185" fmla="*/ f143 1 f75"/>
                <a:gd name="f186" fmla="*/ f144 1 f74"/>
                <a:gd name="f187" fmla="*/ f145 1 f75"/>
                <a:gd name="f188" fmla="*/ f146 1 f74"/>
                <a:gd name="f189" fmla="*/ f147 1 f75"/>
                <a:gd name="f190" fmla="*/ f148 1 f75"/>
                <a:gd name="f191" fmla="*/ f149 1 f74"/>
                <a:gd name="f192" fmla="*/ f150 1 f75"/>
                <a:gd name="f193" fmla="*/ f151 f69 1"/>
                <a:gd name="f194" fmla="*/ f152 f69 1"/>
                <a:gd name="f195" fmla="*/ f154 f70 1"/>
                <a:gd name="f196" fmla="*/ f153 f70 1"/>
                <a:gd name="f197" fmla="*/ f156 f69 1"/>
                <a:gd name="f198" fmla="*/ f157 f70 1"/>
                <a:gd name="f199" fmla="*/ f158 f69 1"/>
                <a:gd name="f200" fmla="*/ f159 f69 1"/>
                <a:gd name="f201" fmla="*/ f160 f70 1"/>
                <a:gd name="f202" fmla="*/ f161 f69 1"/>
                <a:gd name="f203" fmla="*/ f162 f70 1"/>
                <a:gd name="f204" fmla="*/ f163 f69 1"/>
                <a:gd name="f205" fmla="*/ f164 f70 1"/>
                <a:gd name="f206" fmla="*/ f165 f69 1"/>
                <a:gd name="f207" fmla="*/ f166 f70 1"/>
                <a:gd name="f208" fmla="*/ f167 f69 1"/>
                <a:gd name="f209" fmla="*/ f168 f70 1"/>
                <a:gd name="f210" fmla="*/ f169 f69 1"/>
                <a:gd name="f211" fmla="*/ f170 f70 1"/>
                <a:gd name="f212" fmla="*/ f171 f69 1"/>
                <a:gd name="f213" fmla="*/ f172 f70 1"/>
                <a:gd name="f214" fmla="*/ f173 f69 1"/>
                <a:gd name="f215" fmla="*/ f174 f70 1"/>
                <a:gd name="f216" fmla="*/ f175 f70 1"/>
                <a:gd name="f217" fmla="*/ f176 f69 1"/>
                <a:gd name="f218" fmla="*/ f177 f70 1"/>
                <a:gd name="f219" fmla="*/ f178 f69 1"/>
                <a:gd name="f220" fmla="*/ f179 f70 1"/>
                <a:gd name="f221" fmla="*/ f180 f70 1"/>
                <a:gd name="f222" fmla="*/ f181 f69 1"/>
                <a:gd name="f223" fmla="*/ f182 f70 1"/>
                <a:gd name="f224" fmla="*/ f183 f69 1"/>
                <a:gd name="f225" fmla="*/ f184 f70 1"/>
                <a:gd name="f226" fmla="*/ f185 f70 1"/>
                <a:gd name="f227" fmla="*/ f186 f69 1"/>
                <a:gd name="f228" fmla="*/ f187 f70 1"/>
                <a:gd name="f229" fmla="*/ f188 f69 1"/>
                <a:gd name="f230" fmla="*/ f189 f70 1"/>
                <a:gd name="f231" fmla="*/ f190 f70 1"/>
                <a:gd name="f232" fmla="*/ f191 f69 1"/>
                <a:gd name="f233" fmla="*/ f192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5">
                  <a:pos x="f197" y="f198"/>
                </a:cxn>
                <a:cxn ang="f155">
                  <a:pos x="f199" y="f198"/>
                </a:cxn>
                <a:cxn ang="f155">
                  <a:pos x="f200" y="f201"/>
                </a:cxn>
                <a:cxn ang="f155">
                  <a:pos x="f202" y="f203"/>
                </a:cxn>
                <a:cxn ang="f155">
                  <a:pos x="f204" y="f205"/>
                </a:cxn>
                <a:cxn ang="f155">
                  <a:pos x="f206" y="f207"/>
                </a:cxn>
                <a:cxn ang="f155">
                  <a:pos x="f208" y="f209"/>
                </a:cxn>
                <a:cxn ang="f155">
                  <a:pos x="f210" y="f211"/>
                </a:cxn>
                <a:cxn ang="f155">
                  <a:pos x="f212" y="f211"/>
                </a:cxn>
                <a:cxn ang="f155">
                  <a:pos x="f212" y="f213"/>
                </a:cxn>
                <a:cxn ang="f155">
                  <a:pos x="f214" y="f215"/>
                </a:cxn>
                <a:cxn ang="f155">
                  <a:pos x="f206" y="f216"/>
                </a:cxn>
                <a:cxn ang="f155">
                  <a:pos x="f217" y="f218"/>
                </a:cxn>
                <a:cxn ang="f155">
                  <a:pos x="f219" y="f220"/>
                </a:cxn>
                <a:cxn ang="f155">
                  <a:pos x="f217" y="f221"/>
                </a:cxn>
                <a:cxn ang="f155">
                  <a:pos x="f222" y="f223"/>
                </a:cxn>
                <a:cxn ang="f155">
                  <a:pos x="f224" y="f225"/>
                </a:cxn>
                <a:cxn ang="f155">
                  <a:pos x="f197" y="f226"/>
                </a:cxn>
                <a:cxn ang="f155">
                  <a:pos x="f197" y="f198"/>
                </a:cxn>
                <a:cxn ang="f155">
                  <a:pos x="f227" y="f228"/>
                </a:cxn>
                <a:cxn ang="f155">
                  <a:pos x="f229" y="f230"/>
                </a:cxn>
                <a:cxn ang="f155">
                  <a:pos x="f222" y="f231"/>
                </a:cxn>
                <a:cxn ang="f155">
                  <a:pos x="f232" y="f233"/>
                </a:cxn>
                <a:cxn ang="f155">
                  <a:pos x="f199" y="f228"/>
                </a:cxn>
                <a:cxn ang="f155">
                  <a:pos x="f227" y="f228"/>
                </a:cxn>
              </a:cxnLst>
              <a:rect l="f193" t="f196" r="f194" b="f195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12" y="f32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32" y="f18"/>
                  </a:lnTo>
                  <a:lnTo>
                    <a:pt x="f32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5" y="f7"/>
                    <a:pt x="f46" y="f42"/>
                    <a:pt x="f47" y="f48"/>
                  </a:cubicBezTo>
                  <a:cubicBezTo>
                    <a:pt x="f49" y="f39"/>
                    <a:pt x="f5" y="f14"/>
                    <a:pt x="f5" y="f50"/>
                  </a:cubicBezTo>
                  <a:cubicBezTo>
                    <a:pt x="f5" y="f45"/>
                    <a:pt x="f49" y="f17"/>
                    <a:pt x="f47" y="f51"/>
                  </a:cubicBezTo>
                  <a:cubicBezTo>
                    <a:pt x="f15" y="f52"/>
                    <a:pt x="f23" y="f5"/>
                    <a:pt x="f53" y="f5"/>
                  </a:cubicBezTo>
                  <a:cubicBezTo>
                    <a:pt x="f54" y="f5"/>
                    <a:pt x="f55" y="f49"/>
                    <a:pt x="f35" y="f56"/>
                  </a:cubicBezTo>
                  <a:cubicBezTo>
                    <a:pt x="f24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55" y="f61"/>
                    <a:pt x="f62" y="f63"/>
                  </a:cubicBezTo>
                  <a:cubicBezTo>
                    <a:pt x="f64" y="f9"/>
                    <a:pt x="f65" y="f47"/>
                    <a:pt x="f53" y="f47"/>
                  </a:cubicBezTo>
                  <a:cubicBezTo>
                    <a:pt x="f25" y="f47"/>
                    <a:pt x="f66" y="f9"/>
                    <a:pt x="f61" y="f15"/>
                  </a:cubicBezTo>
                  <a:cubicBezTo>
                    <a:pt x="f63" y="f19"/>
                    <a:pt x="f11" y="f67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0" name="Textfeld 780"/>
          <p:cNvSpPr txBox="1"/>
          <p:nvPr/>
        </p:nvSpPr>
        <p:spPr>
          <a:xfrm>
            <a:off x="4261232" y="432310"/>
            <a:ext cx="366953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Giraffe</a:t>
            </a:r>
          </a:p>
        </p:txBody>
      </p:sp>
      <p:sp>
        <p:nvSpPr>
          <p:cNvPr id="51" name="Rechteck 781"/>
          <p:cNvSpPr/>
          <p:nvPr/>
        </p:nvSpPr>
        <p:spPr>
          <a:xfrm>
            <a:off x="8450875" y="6177457"/>
            <a:ext cx="2767230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www.matameko.de/Vier-Schritte-gehen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2" name="Gruppieren 45"/>
          <p:cNvGrpSpPr/>
          <p:nvPr/>
        </p:nvGrpSpPr>
        <p:grpSpPr>
          <a:xfrm>
            <a:off x="4503173" y="1717288"/>
            <a:ext cx="394801" cy="720528"/>
            <a:chOff x="4503173" y="1717288"/>
            <a:chExt cx="394801" cy="720528"/>
          </a:xfrm>
        </p:grpSpPr>
        <p:sp>
          <p:nvSpPr>
            <p:cNvPr id="53" name="Freeform 15"/>
            <p:cNvSpPr/>
            <p:nvPr/>
          </p:nvSpPr>
          <p:spPr>
            <a:xfrm>
              <a:off x="4548253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4503173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76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3" name="Freeform 402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5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1 f32 1"/>
                <a:gd name="f41" fmla="*/ 196 f31 1"/>
                <a:gd name="f42" fmla="*/ 2092 f32 1"/>
                <a:gd name="f43" fmla="*/ 2626 f31 1"/>
                <a:gd name="f44" fmla="*/ 1945 f32 1"/>
                <a:gd name="f45" fmla="*/ 2824 f31 1"/>
                <a:gd name="f46" fmla="*/ 145 f32 1"/>
                <a:gd name="f47" fmla="*/ 0 f32 1"/>
                <a:gd name="f48" fmla="*/ 2627 f31 1"/>
                <a:gd name="f49" fmla="*/ 2 f32 1"/>
                <a:gd name="f50" fmla="*/ 197 f31 1"/>
                <a:gd name="f51" fmla="*/ f33 1 f2"/>
                <a:gd name="f52" fmla="*/ f36 1 2092"/>
                <a:gd name="f53" fmla="*/ f37 1 2824"/>
                <a:gd name="f54" fmla="*/ f38 1 2092"/>
                <a:gd name="f55" fmla="*/ f39 1 2824"/>
                <a:gd name="f56" fmla="*/ f40 1 2092"/>
                <a:gd name="f57" fmla="*/ f41 1 2824"/>
                <a:gd name="f58" fmla="*/ f42 1 2092"/>
                <a:gd name="f59" fmla="*/ f43 1 2824"/>
                <a:gd name="f60" fmla="*/ f44 1 2092"/>
                <a:gd name="f61" fmla="*/ f45 1 2824"/>
                <a:gd name="f62" fmla="*/ f46 1 2092"/>
                <a:gd name="f63" fmla="*/ f47 1 2092"/>
                <a:gd name="f64" fmla="*/ f48 1 2824"/>
                <a:gd name="f65" fmla="*/ f49 1 2092"/>
                <a:gd name="f66" fmla="*/ f50 1 2824"/>
                <a:gd name="f67" fmla="*/ 0 1 f34"/>
                <a:gd name="f68" fmla="*/ f6 1 f34"/>
                <a:gd name="f69" fmla="*/ 0 1 f35"/>
                <a:gd name="f70" fmla="*/ f7 1 f35"/>
                <a:gd name="f71" fmla="+- f51 0 f1"/>
                <a:gd name="f72" fmla="*/ f52 1 f34"/>
                <a:gd name="f73" fmla="*/ f53 1 f35"/>
                <a:gd name="f74" fmla="*/ f54 1 f34"/>
                <a:gd name="f75" fmla="*/ f55 1 f35"/>
                <a:gd name="f76" fmla="*/ f56 1 f34"/>
                <a:gd name="f77" fmla="*/ f57 1 f35"/>
                <a:gd name="f78" fmla="*/ f58 1 f34"/>
                <a:gd name="f79" fmla="*/ f59 1 f35"/>
                <a:gd name="f80" fmla="*/ f60 1 f34"/>
                <a:gd name="f81" fmla="*/ f61 1 f35"/>
                <a:gd name="f82" fmla="*/ f62 1 f34"/>
                <a:gd name="f83" fmla="*/ f63 1 f34"/>
                <a:gd name="f84" fmla="*/ f64 1 f35"/>
                <a:gd name="f85" fmla="*/ f65 1 f34"/>
                <a:gd name="f86" fmla="*/ f66 1 f35"/>
                <a:gd name="f87" fmla="*/ f67 f29 1"/>
                <a:gd name="f88" fmla="*/ f68 f29 1"/>
                <a:gd name="f89" fmla="*/ f70 f30 1"/>
                <a:gd name="f90" fmla="*/ f69 f30 1"/>
                <a:gd name="f91" fmla="*/ f72 f29 1"/>
                <a:gd name="f92" fmla="*/ f73 f30 1"/>
                <a:gd name="f93" fmla="*/ f74 f29 1"/>
                <a:gd name="f94" fmla="*/ f75 f30 1"/>
                <a:gd name="f95" fmla="*/ f76 f29 1"/>
                <a:gd name="f96" fmla="*/ f77 f30 1"/>
                <a:gd name="f97" fmla="*/ f78 f29 1"/>
                <a:gd name="f98" fmla="*/ f79 f30 1"/>
                <a:gd name="f99" fmla="*/ f80 f29 1"/>
                <a:gd name="f100" fmla="*/ f81 f30 1"/>
                <a:gd name="f101" fmla="*/ f82 f29 1"/>
                <a:gd name="f102" fmla="*/ f83 f29 1"/>
                <a:gd name="f103" fmla="*/ f84 f30 1"/>
                <a:gd name="f104" fmla="*/ f85 f29 1"/>
                <a:gd name="f105" fmla="*/ f86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91" y="f92"/>
                </a:cxn>
                <a:cxn ang="f71">
                  <a:pos x="f93" y="f94"/>
                </a:cxn>
                <a:cxn ang="f71">
                  <a:pos x="f95" y="f96"/>
                </a:cxn>
                <a:cxn ang="f71">
                  <a:pos x="f97" y="f98"/>
                </a:cxn>
                <a:cxn ang="f71">
                  <a:pos x="f99" y="f100"/>
                </a:cxn>
                <a:cxn ang="f71">
                  <a:pos x="f101" y="f100"/>
                </a:cxn>
                <a:cxn ang="f71">
                  <a:pos x="f102" y="f103"/>
                </a:cxn>
                <a:cxn ang="f71">
                  <a:pos x="f104" y="f105"/>
                </a:cxn>
                <a:cxn ang="f71">
                  <a:pos x="f91" y="f92"/>
                </a:cxn>
              </a:cxnLst>
              <a:rect l="f87" t="f90" r="f88" b="f89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403"/>
            <p:cNvSpPr/>
            <p:nvPr/>
          </p:nvSpPr>
          <p:spPr>
            <a:xfrm>
              <a:off x="1314879" y="2649163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ADD9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404"/>
            <p:cNvSpPr/>
            <p:nvPr/>
          </p:nvSpPr>
          <p:spPr>
            <a:xfrm>
              <a:off x="1523116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405"/>
            <p:cNvSpPr/>
            <p:nvPr/>
          </p:nvSpPr>
          <p:spPr>
            <a:xfrm>
              <a:off x="2025313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406"/>
            <p:cNvSpPr/>
            <p:nvPr/>
          </p:nvSpPr>
          <p:spPr>
            <a:xfrm>
              <a:off x="1572109" y="3314681"/>
              <a:ext cx="555278" cy="183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4"/>
                <a:gd name="f7" fmla="val 138"/>
                <a:gd name="f8" fmla="val 202"/>
                <a:gd name="f9" fmla="val 137"/>
                <a:gd name="f10" fmla="val 128"/>
                <a:gd name="f11" fmla="val 62"/>
                <a:gd name="f12" fmla="val 29"/>
                <a:gd name="f13" fmla="val 1"/>
                <a:gd name="f14" fmla="val 14"/>
                <a:gd name="f15" fmla="val 61"/>
                <a:gd name="f16" fmla="val 131"/>
                <a:gd name="f17" fmla="val 55"/>
                <a:gd name="f18" fmla="val 204"/>
                <a:gd name="f19" fmla="val 56"/>
                <a:gd name="f20" fmla="val 278"/>
                <a:gd name="f21" fmla="val 344"/>
                <a:gd name="f22" fmla="val 372"/>
                <a:gd name="f23" fmla="val 403"/>
                <a:gd name="f24" fmla="val 17"/>
                <a:gd name="f25" fmla="val 413"/>
                <a:gd name="f26" fmla="val 32"/>
                <a:gd name="f27" fmla="val 411"/>
                <a:gd name="f28" fmla="val 69"/>
                <a:gd name="f29" fmla="val 276"/>
                <a:gd name="f30" fmla="+- 0 0 -90"/>
                <a:gd name="f31" fmla="*/ f3 1 414"/>
                <a:gd name="f32" fmla="*/ f4 1 138"/>
                <a:gd name="f33" fmla="+- f7 0 f5"/>
                <a:gd name="f34" fmla="+- f6 0 f5"/>
                <a:gd name="f35" fmla="*/ f30 f0 1"/>
                <a:gd name="f36" fmla="*/ f34 1 414"/>
                <a:gd name="f37" fmla="*/ f33 1 138"/>
                <a:gd name="f38" fmla="*/ 202 f34 1"/>
                <a:gd name="f39" fmla="*/ 137 f33 1"/>
                <a:gd name="f40" fmla="*/ 0 f34 1"/>
                <a:gd name="f41" fmla="*/ 29 f33 1"/>
                <a:gd name="f42" fmla="*/ 29 f34 1"/>
                <a:gd name="f43" fmla="*/ 0 f33 1"/>
                <a:gd name="f44" fmla="*/ 204 f34 1"/>
                <a:gd name="f45" fmla="*/ 56 f33 1"/>
                <a:gd name="f46" fmla="*/ 372 f34 1"/>
                <a:gd name="f47" fmla="*/ 413 f34 1"/>
                <a:gd name="f48" fmla="*/ 32 f33 1"/>
                <a:gd name="f49" fmla="*/ f35 1 f2"/>
                <a:gd name="f50" fmla="*/ f38 1 414"/>
                <a:gd name="f51" fmla="*/ f39 1 138"/>
                <a:gd name="f52" fmla="*/ f40 1 414"/>
                <a:gd name="f53" fmla="*/ f41 1 138"/>
                <a:gd name="f54" fmla="*/ f42 1 414"/>
                <a:gd name="f55" fmla="*/ f43 1 138"/>
                <a:gd name="f56" fmla="*/ f44 1 414"/>
                <a:gd name="f57" fmla="*/ f45 1 138"/>
                <a:gd name="f58" fmla="*/ f46 1 414"/>
                <a:gd name="f59" fmla="*/ f47 1 414"/>
                <a:gd name="f60" fmla="*/ f48 1 138"/>
                <a:gd name="f61" fmla="*/ 0 1 f36"/>
                <a:gd name="f62" fmla="*/ f6 1 f36"/>
                <a:gd name="f63" fmla="*/ 0 1 f37"/>
                <a:gd name="f64" fmla="*/ f7 1 f37"/>
                <a:gd name="f65" fmla="+- f49 0 f1"/>
                <a:gd name="f66" fmla="*/ f50 1 f36"/>
                <a:gd name="f67" fmla="*/ f51 1 f37"/>
                <a:gd name="f68" fmla="*/ f52 1 f36"/>
                <a:gd name="f69" fmla="*/ f53 1 f37"/>
                <a:gd name="f70" fmla="*/ f54 1 f36"/>
                <a:gd name="f71" fmla="*/ f55 1 f37"/>
                <a:gd name="f72" fmla="*/ f56 1 f36"/>
                <a:gd name="f73" fmla="*/ f57 1 f37"/>
                <a:gd name="f74" fmla="*/ f58 1 f36"/>
                <a:gd name="f75" fmla="*/ f59 1 f36"/>
                <a:gd name="f76" fmla="*/ f60 1 f37"/>
                <a:gd name="f77" fmla="*/ f61 f31 1"/>
                <a:gd name="f78" fmla="*/ f62 f31 1"/>
                <a:gd name="f79" fmla="*/ f64 f32 1"/>
                <a:gd name="f80" fmla="*/ f63 f32 1"/>
                <a:gd name="f81" fmla="*/ f66 f31 1"/>
                <a:gd name="f82" fmla="*/ f67 f32 1"/>
                <a:gd name="f83" fmla="*/ f68 f31 1"/>
                <a:gd name="f84" fmla="*/ f69 f32 1"/>
                <a:gd name="f85" fmla="*/ f70 f31 1"/>
                <a:gd name="f86" fmla="*/ f71 f32 1"/>
                <a:gd name="f87" fmla="*/ f72 f31 1"/>
                <a:gd name="f88" fmla="*/ f73 f32 1"/>
                <a:gd name="f89" fmla="*/ f74 f31 1"/>
                <a:gd name="f90" fmla="*/ f75 f31 1"/>
                <a:gd name="f91" fmla="*/ f7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1" y="f82"/>
                </a:cxn>
                <a:cxn ang="f65">
                  <a:pos x="f83" y="f84"/>
                </a:cxn>
                <a:cxn ang="f65">
                  <a:pos x="f85" y="f86"/>
                </a:cxn>
                <a:cxn ang="f65">
                  <a:pos x="f87" y="f88"/>
                </a:cxn>
                <a:cxn ang="f65">
                  <a:pos x="f89" y="f86"/>
                </a:cxn>
                <a:cxn ang="f65">
                  <a:pos x="f90" y="f91"/>
                </a:cxn>
                <a:cxn ang="f65">
                  <a:pos x="f81" y="f82"/>
                </a:cxn>
              </a:cxnLst>
              <a:rect l="f77" t="f80" r="f78" b="f79"/>
              <a:pathLst>
                <a:path w="414" h="138">
                  <a:moveTo>
                    <a:pt x="f8" y="f9"/>
                  </a:moveTo>
                  <a:cubicBezTo>
                    <a:pt x="f10" y="f9"/>
                    <a:pt x="f5" y="f11"/>
                    <a:pt x="f5" y="f12"/>
                  </a:cubicBezTo>
                  <a:cubicBezTo>
                    <a:pt x="f13" y="f14"/>
                    <a:pt x="f5" y="f13"/>
                    <a:pt x="f12" y="f5"/>
                  </a:cubicBezTo>
                  <a:cubicBezTo>
                    <a:pt x="f15" y="f5"/>
                    <a:pt x="f16" y="f17"/>
                    <a:pt x="f18" y="f19"/>
                  </a:cubicBezTo>
                  <a:cubicBezTo>
                    <a:pt x="f20" y="f19"/>
                    <a:pt x="f21" y="f5"/>
                    <a:pt x="f22" y="f5"/>
                  </a:cubicBezTo>
                  <a:cubicBezTo>
                    <a:pt x="f23" y="f13"/>
                    <a:pt x="f6" y="f24"/>
                    <a:pt x="f25" y="f26"/>
                  </a:cubicBezTo>
                  <a:cubicBezTo>
                    <a:pt x="f27" y="f28"/>
                    <a:pt x="f29" y="f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407"/>
            <p:cNvSpPr/>
            <p:nvPr/>
          </p:nvSpPr>
          <p:spPr>
            <a:xfrm>
              <a:off x="1094399" y="4033272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8"/>
                <a:gd name="f8" fmla="val 89"/>
                <a:gd name="f9" fmla="val 95"/>
                <a:gd name="f10" fmla="val 100"/>
                <a:gd name="f11" fmla="val 92"/>
                <a:gd name="f12" fmla="val 105"/>
                <a:gd name="f13" fmla="val 90"/>
                <a:gd name="f14" fmla="val 110"/>
                <a:gd name="f15" fmla="val 87"/>
                <a:gd name="f16" fmla="val 114"/>
                <a:gd name="f17" fmla="val 83"/>
                <a:gd name="f18" fmla="val 117"/>
                <a:gd name="f19" fmla="val 78"/>
                <a:gd name="f20" fmla="val 121"/>
                <a:gd name="f21" fmla="val 73"/>
                <a:gd name="f22" fmla="val 124"/>
                <a:gd name="f23" fmla="val 67"/>
                <a:gd name="f24" fmla="val 125"/>
                <a:gd name="f25" fmla="val 61"/>
                <a:gd name="f26" fmla="val 127"/>
                <a:gd name="f27" fmla="val 54"/>
                <a:gd name="f28" fmla="val 45"/>
                <a:gd name="f29" fmla="val 38"/>
                <a:gd name="f30" fmla="val 47"/>
                <a:gd name="f31" fmla="val 1"/>
                <a:gd name="f32" fmla="val 58"/>
                <a:gd name="f33" fmla="val 63"/>
                <a:gd name="f34" fmla="val 2"/>
                <a:gd name="f35" fmla="val 4"/>
                <a:gd name="f36" fmla="val 72"/>
                <a:gd name="f37" fmla="val 6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9"/>
                <a:gd name="f46" fmla="val 85"/>
                <a:gd name="f47" fmla="val 24"/>
                <a:gd name="f48" fmla="val 29"/>
                <a:gd name="f49" fmla="val 35"/>
                <a:gd name="f50" fmla="val 40"/>
                <a:gd name="f51" fmla="val 44"/>
                <a:gd name="f52" fmla="val 77"/>
                <a:gd name="f53" fmla="val 49"/>
                <a:gd name="f54" fmla="val 52"/>
                <a:gd name="f55" fmla="val 68"/>
                <a:gd name="f56" fmla="val 55"/>
                <a:gd name="f57" fmla="val 57"/>
                <a:gd name="f58" fmla="val 88"/>
                <a:gd name="f59" fmla="val 93"/>
                <a:gd name="f60" fmla="val 31"/>
                <a:gd name="f61" fmla="val 28"/>
                <a:gd name="f62" fmla="val 26"/>
                <a:gd name="f63" fmla="val 66"/>
                <a:gd name="f64" fmla="val 23"/>
                <a:gd name="f65" fmla="val 65"/>
                <a:gd name="f66" fmla="val 21"/>
                <a:gd name="f67" fmla="val 20"/>
                <a:gd name="f68" fmla="val 18"/>
                <a:gd name="f69" fmla="val 17"/>
                <a:gd name="f70" fmla="val 16"/>
                <a:gd name="f71" fmla="val 51"/>
                <a:gd name="f72" fmla="val 43"/>
                <a:gd name="f73" fmla="val 37"/>
                <a:gd name="f74" fmla="val 39"/>
                <a:gd name="f75" fmla="val 48"/>
                <a:gd name="f76" fmla="val 50"/>
                <a:gd name="f77" fmla="val 60"/>
                <a:gd name="f78" fmla="val 46"/>
                <a:gd name="f79" fmla="val 41"/>
                <a:gd name="f80" fmla="val 74"/>
                <a:gd name="f81" fmla="val 71"/>
                <a:gd name="f82" fmla="val 69"/>
                <a:gd name="f83" fmla="val 113"/>
                <a:gd name="f84" fmla="val 53"/>
                <a:gd name="f85" fmla="val 112"/>
                <a:gd name="f86" fmla="val 62"/>
                <a:gd name="f87" fmla="val 111"/>
                <a:gd name="f88" fmla="val 108"/>
                <a:gd name="f89" fmla="val 106"/>
                <a:gd name="f90" fmla="val 75"/>
                <a:gd name="f91" fmla="val 103"/>
                <a:gd name="f92" fmla="val 97"/>
                <a:gd name="f93" fmla="val 94"/>
                <a:gd name="f94" fmla="+- 0 0 -90"/>
                <a:gd name="f95" fmla="*/ f3 1 96"/>
                <a:gd name="f96" fmla="*/ f4 1 128"/>
                <a:gd name="f97" fmla="+- f7 0 f5"/>
                <a:gd name="f98" fmla="+- f6 0 f5"/>
                <a:gd name="f99" fmla="*/ f94 f0 1"/>
                <a:gd name="f100" fmla="*/ f98 1 96"/>
                <a:gd name="f101" fmla="*/ f97 1 128"/>
                <a:gd name="f102" fmla="*/ 96 f98 1"/>
                <a:gd name="f103" fmla="*/ 89 f97 1"/>
                <a:gd name="f104" fmla="*/ 92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5 f98 1"/>
                <a:gd name="f111" fmla="*/ 128 f97 1"/>
                <a:gd name="f112" fmla="*/ 0 f98 1"/>
                <a:gd name="f113" fmla="*/ 0 f97 1"/>
                <a:gd name="f114" fmla="*/ 38 f98 1"/>
                <a:gd name="f115" fmla="*/ 58 f98 1"/>
                <a:gd name="f116" fmla="*/ 1 f97 1"/>
                <a:gd name="f117" fmla="*/ 72 f98 1"/>
                <a:gd name="f118" fmla="*/ 6 f97 1"/>
                <a:gd name="f119" fmla="*/ 82 f98 1"/>
                <a:gd name="f120" fmla="*/ 15 f97 1"/>
                <a:gd name="f121" fmla="*/ 85 f98 1"/>
                <a:gd name="f122" fmla="*/ 29 f97 1"/>
                <a:gd name="f123" fmla="*/ 80 f98 1"/>
                <a:gd name="f124" fmla="*/ 44 f97 1"/>
                <a:gd name="f125" fmla="*/ 68 f98 1"/>
                <a:gd name="f126" fmla="*/ 55 f97 1"/>
                <a:gd name="f127" fmla="*/ 88 f98 1"/>
                <a:gd name="f128" fmla="*/ 67 f97 1"/>
                <a:gd name="f129" fmla="*/ 31 f97 1"/>
                <a:gd name="f130" fmla="*/ 66 f98 1"/>
                <a:gd name="f131" fmla="*/ 23 f97 1"/>
                <a:gd name="f132" fmla="*/ 61 f98 1"/>
                <a:gd name="f133" fmla="*/ 18 f97 1"/>
                <a:gd name="f134" fmla="*/ 51 f98 1"/>
                <a:gd name="f135" fmla="*/ 37 f98 1"/>
                <a:gd name="f136" fmla="*/ 17 f98 1"/>
                <a:gd name="f137" fmla="*/ 52 f97 1"/>
                <a:gd name="f138" fmla="*/ 39 f98 1"/>
                <a:gd name="f139" fmla="*/ 51 f97 1"/>
                <a:gd name="f140" fmla="*/ 60 f98 1"/>
                <a:gd name="f141" fmla="*/ 47 f97 1"/>
                <a:gd name="f142" fmla="*/ 41 f97 1"/>
                <a:gd name="f143" fmla="*/ 78 f98 1"/>
                <a:gd name="f144" fmla="*/ 76 f98 1"/>
                <a:gd name="f145" fmla="*/ 77 f97 1"/>
                <a:gd name="f146" fmla="*/ 69 f97 1"/>
                <a:gd name="f147" fmla="*/ 43 f98 1"/>
                <a:gd name="f148" fmla="*/ 66 f97 1"/>
                <a:gd name="f149" fmla="*/ 113 f97 1"/>
                <a:gd name="f150" fmla="*/ 57 f98 1"/>
                <a:gd name="f151" fmla="*/ 112 f97 1"/>
                <a:gd name="f152" fmla="*/ 69 f98 1"/>
                <a:gd name="f153" fmla="*/ 108 f97 1"/>
                <a:gd name="f154" fmla="*/ 100 f97 1"/>
                <a:gd name="f155" fmla="*/ f99 1 f2"/>
                <a:gd name="f156" fmla="*/ f102 1 96"/>
                <a:gd name="f157" fmla="*/ f103 1 128"/>
                <a:gd name="f158" fmla="*/ f104 1 96"/>
                <a:gd name="f159" fmla="*/ f105 1 128"/>
                <a:gd name="f160" fmla="*/ f106 1 96"/>
                <a:gd name="f161" fmla="*/ f107 1 128"/>
                <a:gd name="f162" fmla="*/ f108 1 96"/>
                <a:gd name="f163" fmla="*/ f109 1 128"/>
                <a:gd name="f164" fmla="*/ f110 1 96"/>
                <a:gd name="f165" fmla="*/ f111 1 128"/>
                <a:gd name="f166" fmla="*/ f112 1 96"/>
                <a:gd name="f167" fmla="*/ f113 1 128"/>
                <a:gd name="f168" fmla="*/ f114 1 96"/>
                <a:gd name="f169" fmla="*/ f115 1 96"/>
                <a:gd name="f170" fmla="*/ f116 1 128"/>
                <a:gd name="f171" fmla="*/ f117 1 96"/>
                <a:gd name="f172" fmla="*/ f118 1 128"/>
                <a:gd name="f173" fmla="*/ f119 1 96"/>
                <a:gd name="f174" fmla="*/ f120 1 128"/>
                <a:gd name="f175" fmla="*/ f121 1 96"/>
                <a:gd name="f176" fmla="*/ f122 1 128"/>
                <a:gd name="f177" fmla="*/ f123 1 96"/>
                <a:gd name="f178" fmla="*/ f124 1 128"/>
                <a:gd name="f179" fmla="*/ f125 1 96"/>
                <a:gd name="f180" fmla="*/ f126 1 128"/>
                <a:gd name="f181" fmla="*/ f127 1 96"/>
                <a:gd name="f182" fmla="*/ f128 1 128"/>
                <a:gd name="f183" fmla="*/ f129 1 128"/>
                <a:gd name="f184" fmla="*/ f130 1 96"/>
                <a:gd name="f185" fmla="*/ f131 1 128"/>
                <a:gd name="f186" fmla="*/ f132 1 96"/>
                <a:gd name="f187" fmla="*/ f133 1 128"/>
                <a:gd name="f188" fmla="*/ f134 1 96"/>
                <a:gd name="f189" fmla="*/ f135 1 96"/>
                <a:gd name="f190" fmla="*/ f136 1 96"/>
                <a:gd name="f191" fmla="*/ f137 1 128"/>
                <a:gd name="f192" fmla="*/ f138 1 96"/>
                <a:gd name="f193" fmla="*/ f139 1 128"/>
                <a:gd name="f194" fmla="*/ f140 1 96"/>
                <a:gd name="f195" fmla="*/ f141 1 128"/>
                <a:gd name="f196" fmla="*/ f142 1 128"/>
                <a:gd name="f197" fmla="*/ f143 1 96"/>
                <a:gd name="f198" fmla="*/ f144 1 96"/>
                <a:gd name="f199" fmla="*/ f145 1 128"/>
                <a:gd name="f200" fmla="*/ f146 1 128"/>
                <a:gd name="f201" fmla="*/ f147 1 96"/>
                <a:gd name="f202" fmla="*/ f148 1 128"/>
                <a:gd name="f203" fmla="*/ f149 1 128"/>
                <a:gd name="f204" fmla="*/ f150 1 96"/>
                <a:gd name="f205" fmla="*/ f151 1 128"/>
                <a:gd name="f206" fmla="*/ f152 1 96"/>
                <a:gd name="f207" fmla="*/ f153 1 128"/>
                <a:gd name="f208" fmla="*/ f154 1 128"/>
                <a:gd name="f209" fmla="*/ 0 1 f100"/>
                <a:gd name="f210" fmla="*/ f6 1 f100"/>
                <a:gd name="f211" fmla="*/ 0 1 f101"/>
                <a:gd name="f212" fmla="*/ f7 1 f101"/>
                <a:gd name="f213" fmla="+- f155 0 f1"/>
                <a:gd name="f214" fmla="*/ f156 1 f100"/>
                <a:gd name="f215" fmla="*/ f157 1 f101"/>
                <a:gd name="f216" fmla="*/ f158 1 f100"/>
                <a:gd name="f217" fmla="*/ f159 1 f101"/>
                <a:gd name="f218" fmla="*/ f160 1 f100"/>
                <a:gd name="f219" fmla="*/ f161 1 f101"/>
                <a:gd name="f220" fmla="*/ f162 1 f100"/>
                <a:gd name="f221" fmla="*/ f163 1 f101"/>
                <a:gd name="f222" fmla="*/ f164 1 f100"/>
                <a:gd name="f223" fmla="*/ f165 1 f101"/>
                <a:gd name="f224" fmla="*/ f166 1 f100"/>
                <a:gd name="f225" fmla="*/ f167 1 f101"/>
                <a:gd name="f226" fmla="*/ f168 1 f100"/>
                <a:gd name="f227" fmla="*/ f169 1 f100"/>
                <a:gd name="f228" fmla="*/ f170 1 f101"/>
                <a:gd name="f229" fmla="*/ f171 1 f100"/>
                <a:gd name="f230" fmla="*/ f172 1 f101"/>
                <a:gd name="f231" fmla="*/ f173 1 f100"/>
                <a:gd name="f232" fmla="*/ f174 1 f101"/>
                <a:gd name="f233" fmla="*/ f175 1 f100"/>
                <a:gd name="f234" fmla="*/ f176 1 f101"/>
                <a:gd name="f235" fmla="*/ f177 1 f100"/>
                <a:gd name="f236" fmla="*/ f178 1 f101"/>
                <a:gd name="f237" fmla="*/ f179 1 f100"/>
                <a:gd name="f238" fmla="*/ f180 1 f101"/>
                <a:gd name="f239" fmla="*/ f181 1 f100"/>
                <a:gd name="f240" fmla="*/ f182 1 f101"/>
                <a:gd name="f241" fmla="*/ f183 1 f101"/>
                <a:gd name="f242" fmla="*/ f184 1 f100"/>
                <a:gd name="f243" fmla="*/ f185 1 f101"/>
                <a:gd name="f244" fmla="*/ f186 1 f100"/>
                <a:gd name="f245" fmla="*/ f187 1 f101"/>
                <a:gd name="f246" fmla="*/ f188 1 f100"/>
                <a:gd name="f247" fmla="*/ f189 1 f100"/>
                <a:gd name="f248" fmla="*/ f190 1 f100"/>
                <a:gd name="f249" fmla="*/ f191 1 f101"/>
                <a:gd name="f250" fmla="*/ f192 1 f100"/>
                <a:gd name="f251" fmla="*/ f193 1 f101"/>
                <a:gd name="f252" fmla="*/ f194 1 f100"/>
                <a:gd name="f253" fmla="*/ f195 1 f101"/>
                <a:gd name="f254" fmla="*/ f196 1 f101"/>
                <a:gd name="f255" fmla="*/ f197 1 f100"/>
                <a:gd name="f256" fmla="*/ f198 1 f100"/>
                <a:gd name="f257" fmla="*/ f199 1 f101"/>
                <a:gd name="f258" fmla="*/ f200 1 f101"/>
                <a:gd name="f259" fmla="*/ f201 1 f100"/>
                <a:gd name="f260" fmla="*/ f202 1 f101"/>
                <a:gd name="f261" fmla="*/ f203 1 f101"/>
                <a:gd name="f262" fmla="*/ f204 1 f100"/>
                <a:gd name="f263" fmla="*/ f205 1 f101"/>
                <a:gd name="f264" fmla="*/ f206 1 f100"/>
                <a:gd name="f265" fmla="*/ f207 1 f101"/>
                <a:gd name="f266" fmla="*/ f208 1 f101"/>
                <a:gd name="f267" fmla="*/ f209 f95 1"/>
                <a:gd name="f268" fmla="*/ f210 f95 1"/>
                <a:gd name="f269" fmla="*/ f212 f96 1"/>
                <a:gd name="f270" fmla="*/ f211 f96 1"/>
                <a:gd name="f271" fmla="*/ f214 f95 1"/>
                <a:gd name="f272" fmla="*/ f215 f96 1"/>
                <a:gd name="f273" fmla="*/ f216 f95 1"/>
                <a:gd name="f274" fmla="*/ f217 f96 1"/>
                <a:gd name="f275" fmla="*/ f218 f95 1"/>
                <a:gd name="f276" fmla="*/ f219 f96 1"/>
                <a:gd name="f277" fmla="*/ f220 f95 1"/>
                <a:gd name="f278" fmla="*/ f221 f96 1"/>
                <a:gd name="f279" fmla="*/ f222 f95 1"/>
                <a:gd name="f280" fmla="*/ f223 f96 1"/>
                <a:gd name="f281" fmla="*/ f224 f95 1"/>
                <a:gd name="f282" fmla="*/ f225 f96 1"/>
                <a:gd name="f283" fmla="*/ f226 f95 1"/>
                <a:gd name="f284" fmla="*/ f227 f95 1"/>
                <a:gd name="f285" fmla="*/ f228 f96 1"/>
                <a:gd name="f286" fmla="*/ f229 f95 1"/>
                <a:gd name="f287" fmla="*/ f230 f96 1"/>
                <a:gd name="f288" fmla="*/ f231 f95 1"/>
                <a:gd name="f289" fmla="*/ f232 f96 1"/>
                <a:gd name="f290" fmla="*/ f233 f95 1"/>
                <a:gd name="f291" fmla="*/ f234 f96 1"/>
                <a:gd name="f292" fmla="*/ f235 f95 1"/>
                <a:gd name="f293" fmla="*/ f236 f96 1"/>
                <a:gd name="f294" fmla="*/ f237 f95 1"/>
                <a:gd name="f295" fmla="*/ f238 f96 1"/>
                <a:gd name="f296" fmla="*/ f239 f95 1"/>
                <a:gd name="f297" fmla="*/ f240 f96 1"/>
                <a:gd name="f298" fmla="*/ f241 f96 1"/>
                <a:gd name="f299" fmla="*/ f242 f95 1"/>
                <a:gd name="f300" fmla="*/ f243 f96 1"/>
                <a:gd name="f301" fmla="*/ f244 f95 1"/>
                <a:gd name="f302" fmla="*/ f245 f96 1"/>
                <a:gd name="f303" fmla="*/ f246 f95 1"/>
                <a:gd name="f304" fmla="*/ f247 f95 1"/>
                <a:gd name="f305" fmla="*/ f248 f95 1"/>
                <a:gd name="f306" fmla="*/ f249 f96 1"/>
                <a:gd name="f307" fmla="*/ f250 f95 1"/>
                <a:gd name="f308" fmla="*/ f251 f96 1"/>
                <a:gd name="f309" fmla="*/ f252 f95 1"/>
                <a:gd name="f310" fmla="*/ f253 f96 1"/>
                <a:gd name="f311" fmla="*/ f254 f96 1"/>
                <a:gd name="f312" fmla="*/ f255 f95 1"/>
                <a:gd name="f313" fmla="*/ f256 f95 1"/>
                <a:gd name="f314" fmla="*/ f257 f96 1"/>
                <a:gd name="f315" fmla="*/ f258 f96 1"/>
                <a:gd name="f316" fmla="*/ f259 f95 1"/>
                <a:gd name="f317" fmla="*/ f260 f96 1"/>
                <a:gd name="f318" fmla="*/ f261 f96 1"/>
                <a:gd name="f319" fmla="*/ f262 f95 1"/>
                <a:gd name="f320" fmla="*/ f263 f96 1"/>
                <a:gd name="f321" fmla="*/ f264 f95 1"/>
                <a:gd name="f322" fmla="*/ f265 f96 1"/>
                <a:gd name="f323" fmla="*/ f26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1" y="f272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4" y="f285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71" y="f272"/>
                </a:cxn>
                <a:cxn ang="f213">
                  <a:pos x="f277" y="f298"/>
                </a:cxn>
                <a:cxn ang="f213">
                  <a:pos x="f299" y="f300"/>
                </a:cxn>
                <a:cxn ang="f213">
                  <a:pos x="f301" y="f302"/>
                </a:cxn>
                <a:cxn ang="f213">
                  <a:pos x="f303" y="f289"/>
                </a:cxn>
                <a:cxn ang="f213">
                  <a:pos x="f304" y="f289"/>
                </a:cxn>
                <a:cxn ang="f213">
                  <a:pos x="f305" y="f289"/>
                </a:cxn>
                <a:cxn ang="f213">
                  <a:pos x="f305" y="f306"/>
                </a:cxn>
                <a:cxn ang="f213">
                  <a:pos x="f307" y="f306"/>
                </a:cxn>
                <a:cxn ang="f213">
                  <a:pos x="f303" y="f308"/>
                </a:cxn>
                <a:cxn ang="f213">
                  <a:pos x="f309" y="f310"/>
                </a:cxn>
                <a:cxn ang="f213">
                  <a:pos x="f299" y="f311"/>
                </a:cxn>
                <a:cxn ang="f213">
                  <a:pos x="f277" y="f298"/>
                </a:cxn>
                <a:cxn ang="f213">
                  <a:pos x="f312" y="f272"/>
                </a:cxn>
                <a:cxn ang="f213">
                  <a:pos x="f313" y="f314"/>
                </a:cxn>
                <a:cxn ang="f213">
                  <a:pos x="f294" y="f315"/>
                </a:cxn>
                <a:cxn ang="f213">
                  <a:pos x="f284" y="f297"/>
                </a:cxn>
                <a:cxn ang="f213">
                  <a:pos x="f316" y="f317"/>
                </a:cxn>
                <a:cxn ang="f213">
                  <a:pos x="f305" y="f317"/>
                </a:cxn>
                <a:cxn ang="f213">
                  <a:pos x="f305" y="f318"/>
                </a:cxn>
                <a:cxn ang="f213">
                  <a:pos x="f307" y="f318"/>
                </a:cxn>
                <a:cxn ang="f213">
                  <a:pos x="f319" y="f320"/>
                </a:cxn>
                <a:cxn ang="f213">
                  <a:pos x="f321" y="f322"/>
                </a:cxn>
                <a:cxn ang="f213">
                  <a:pos x="f313" y="f323"/>
                </a:cxn>
                <a:cxn ang="f213">
                  <a:pos x="f312" y="f272"/>
                </a:cxn>
              </a:cxnLst>
              <a:rect l="f267" t="f270" r="f268" b="f269"/>
              <a:pathLst>
                <a:path w="96" h="128">
                  <a:moveTo>
                    <a:pt x="f6" y="f8"/>
                  </a:moveTo>
                  <a:cubicBezTo>
                    <a:pt x="f6" y="f9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9" y="f5"/>
                  </a:lnTo>
                  <a:cubicBezTo>
                    <a:pt x="f30" y="f5"/>
                    <a:pt x="f27" y="f31"/>
                    <a:pt x="f32" y="f31"/>
                  </a:cubicBezTo>
                  <a:cubicBezTo>
                    <a:pt x="f33" y="f34"/>
                    <a:pt x="f23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7" y="f50"/>
                    <a:pt x="f40" y="f51"/>
                  </a:cubicBezTo>
                  <a:cubicBezTo>
                    <a:pt x="f52" y="f53"/>
                    <a:pt x="f21" y="f54"/>
                    <a:pt x="f55" y="f56"/>
                  </a:cubicBezTo>
                  <a:lnTo>
                    <a:pt x="f55" y="f56"/>
                  </a:lnTo>
                  <a:cubicBezTo>
                    <a:pt x="f52" y="f57"/>
                    <a:pt x="f17" y="f25"/>
                    <a:pt x="f58" y="f23"/>
                  </a:cubicBezTo>
                  <a:cubicBezTo>
                    <a:pt x="f59" y="f36"/>
                    <a:pt x="f6" y="f40"/>
                    <a:pt x="f6" y="f8"/>
                  </a:cubicBezTo>
                  <a:close/>
                  <a:moveTo>
                    <a:pt x="f23" y="f60"/>
                  </a:moveTo>
                  <a:cubicBezTo>
                    <a:pt x="f23" y="f61"/>
                    <a:pt x="f23" y="f62"/>
                    <a:pt x="f63" y="f64"/>
                  </a:cubicBezTo>
                  <a:cubicBezTo>
                    <a:pt x="f65" y="f66"/>
                    <a:pt x="f33" y="f67"/>
                    <a:pt x="f25" y="f68"/>
                  </a:cubicBezTo>
                  <a:cubicBezTo>
                    <a:pt x="f32" y="f69"/>
                    <a:pt x="f56" y="f70"/>
                    <a:pt x="f71" y="f43"/>
                  </a:cubicBezTo>
                  <a:cubicBezTo>
                    <a:pt x="f30" y="f43"/>
                    <a:pt x="f72" y="f43"/>
                    <a:pt x="f73" y="f43"/>
                  </a:cubicBezTo>
                  <a:lnTo>
                    <a:pt x="f69" y="f43"/>
                  </a:lnTo>
                  <a:lnTo>
                    <a:pt x="f69" y="f54"/>
                  </a:lnTo>
                  <a:lnTo>
                    <a:pt x="f74" y="f54"/>
                  </a:lnTo>
                  <a:cubicBezTo>
                    <a:pt x="f51" y="f54"/>
                    <a:pt x="f75" y="f71"/>
                    <a:pt x="f71" y="f71"/>
                  </a:cubicBezTo>
                  <a:cubicBezTo>
                    <a:pt x="f27" y="f76"/>
                    <a:pt x="f57" y="f53"/>
                    <a:pt x="f77" y="f30"/>
                  </a:cubicBezTo>
                  <a:cubicBezTo>
                    <a:pt x="f33" y="f78"/>
                    <a:pt x="f65" y="f51"/>
                    <a:pt x="f63" y="f79"/>
                  </a:cubicBezTo>
                  <a:cubicBezTo>
                    <a:pt x="f23" y="f29"/>
                    <a:pt x="f23" y="f49"/>
                    <a:pt x="f23" y="f60"/>
                  </a:cubicBezTo>
                  <a:close/>
                  <a:moveTo>
                    <a:pt x="f19" y="f8"/>
                  </a:moveTo>
                  <a:cubicBezTo>
                    <a:pt x="f19" y="f44"/>
                    <a:pt x="f52" y="f40"/>
                    <a:pt x="f38" y="f52"/>
                  </a:cubicBezTo>
                  <a:cubicBezTo>
                    <a:pt x="f80" y="f80"/>
                    <a:pt x="f36" y="f81"/>
                    <a:pt x="f55" y="f82"/>
                  </a:cubicBezTo>
                  <a:cubicBezTo>
                    <a:pt x="f65" y="f55"/>
                    <a:pt x="f25" y="f23"/>
                    <a:pt x="f32" y="f23"/>
                  </a:cubicBezTo>
                  <a:cubicBezTo>
                    <a:pt x="f27" y="f63"/>
                    <a:pt x="f53" y="f63"/>
                    <a:pt x="f72" y="f63"/>
                  </a:cubicBezTo>
                  <a:lnTo>
                    <a:pt x="f69" y="f63"/>
                  </a:lnTo>
                  <a:lnTo>
                    <a:pt x="f69" y="f83"/>
                  </a:lnTo>
                  <a:lnTo>
                    <a:pt x="f74" y="f83"/>
                  </a:lnTo>
                  <a:cubicBezTo>
                    <a:pt x="f30" y="f83"/>
                    <a:pt x="f84" y="f83"/>
                    <a:pt x="f57" y="f85"/>
                  </a:cubicBezTo>
                  <a:cubicBezTo>
                    <a:pt x="f86" y="f87"/>
                    <a:pt x="f63" y="f14"/>
                    <a:pt x="f82" y="f88"/>
                  </a:cubicBezTo>
                  <a:cubicBezTo>
                    <a:pt x="f36" y="f89"/>
                    <a:pt x="f90" y="f91"/>
                    <a:pt x="f38" y="f10"/>
                  </a:cubicBezTo>
                  <a:cubicBezTo>
                    <a:pt x="f19" y="f92"/>
                    <a:pt x="f19" y="f93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408"/>
            <p:cNvSpPr/>
            <p:nvPr/>
          </p:nvSpPr>
          <p:spPr>
            <a:xfrm>
              <a:off x="1245467" y="4074109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51"/>
                <a:gd name="f52" fmla="val 35"/>
                <a:gd name="f53" fmla="val 32"/>
                <a:gd name="f54" fmla="val 46"/>
                <a:gd name="f55" fmla="val 59"/>
                <a:gd name="f56" fmla="val 69"/>
                <a:gd name="f57" fmla="val 3"/>
                <a:gd name="f58" fmla="val 11"/>
                <a:gd name="f59" fmla="val 83"/>
                <a:gd name="f60" fmla="val 18"/>
                <a:gd name="f61" fmla="val 43"/>
                <a:gd name="f62" fmla="val 39"/>
                <a:gd name="f63" fmla="val 31"/>
                <a:gd name="f64" fmla="val 24"/>
                <a:gd name="f65" fmla="val 64"/>
                <a:gd name="f66" fmla="val 20"/>
                <a:gd name="f67" fmla="val 60"/>
                <a:gd name="f68" fmla="val 15"/>
                <a:gd name="f69" fmla="val 54"/>
                <a:gd name="f70" fmla="val 30"/>
                <a:gd name="f71" fmla="val 25"/>
                <a:gd name="f72" fmla="+- 0 0 -90"/>
                <a:gd name="f73" fmla="*/ f3 1 86"/>
                <a:gd name="f74" fmla="*/ f4 1 100"/>
                <a:gd name="f75" fmla="+- f7 0 f5"/>
                <a:gd name="f76" fmla="+- f6 0 f5"/>
                <a:gd name="f77" fmla="*/ f72 f0 1"/>
                <a:gd name="f78" fmla="*/ f76 1 86"/>
                <a:gd name="f79" fmla="*/ f75 1 100"/>
                <a:gd name="f80" fmla="*/ 86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4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3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25 f76 1"/>
                <a:gd name="f116" fmla="*/ f77 1 f2"/>
                <a:gd name="f117" fmla="*/ f80 1 86"/>
                <a:gd name="f118" fmla="*/ f81 1 100"/>
                <a:gd name="f119" fmla="*/ f82 1 86"/>
                <a:gd name="f120" fmla="*/ f83 1 86"/>
                <a:gd name="f121" fmla="*/ f84 1 100"/>
                <a:gd name="f122" fmla="*/ f85 1 86"/>
                <a:gd name="f123" fmla="*/ f86 1 100"/>
                <a:gd name="f124" fmla="*/ f87 1 86"/>
                <a:gd name="f125" fmla="*/ f88 1 100"/>
                <a:gd name="f126" fmla="*/ f89 1 86"/>
                <a:gd name="f127" fmla="*/ f90 1 100"/>
                <a:gd name="f128" fmla="*/ f91 1 86"/>
                <a:gd name="f129" fmla="*/ f92 1 100"/>
                <a:gd name="f130" fmla="*/ f93 1 86"/>
                <a:gd name="f131" fmla="*/ f94 1 100"/>
                <a:gd name="f132" fmla="*/ f95 1 86"/>
                <a:gd name="f133" fmla="*/ f96 1 100"/>
                <a:gd name="f134" fmla="*/ f97 1 86"/>
                <a:gd name="f135" fmla="*/ f98 1 100"/>
                <a:gd name="f136" fmla="*/ f99 1 100"/>
                <a:gd name="f137" fmla="*/ f100 1 86"/>
                <a:gd name="f138" fmla="*/ f101 1 100"/>
                <a:gd name="f139" fmla="*/ f102 1 86"/>
                <a:gd name="f140" fmla="*/ f103 1 100"/>
                <a:gd name="f141" fmla="*/ f104 1 100"/>
                <a:gd name="f142" fmla="*/ f105 1 86"/>
                <a:gd name="f143" fmla="*/ f106 1 100"/>
                <a:gd name="f144" fmla="*/ f107 1 86"/>
                <a:gd name="f145" fmla="*/ f108 1 100"/>
                <a:gd name="f146" fmla="*/ f109 1 100"/>
                <a:gd name="f147" fmla="*/ f110 1 86"/>
                <a:gd name="f148" fmla="*/ f111 1 100"/>
                <a:gd name="f149" fmla="*/ f112 1 86"/>
                <a:gd name="f150" fmla="*/ f113 1 100"/>
                <a:gd name="f151" fmla="*/ f114 1 86"/>
                <a:gd name="f152" fmla="*/ f115 1 86"/>
                <a:gd name="f153" fmla="*/ 0 1 f78"/>
                <a:gd name="f154" fmla="*/ f6 1 f78"/>
                <a:gd name="f155" fmla="*/ 0 1 f79"/>
                <a:gd name="f156" fmla="*/ f7 1 f79"/>
                <a:gd name="f157" fmla="+- f116 0 f1"/>
                <a:gd name="f158" fmla="*/ f117 1 f78"/>
                <a:gd name="f159" fmla="*/ f118 1 f79"/>
                <a:gd name="f160" fmla="*/ f119 1 f78"/>
                <a:gd name="f161" fmla="*/ f120 1 f78"/>
                <a:gd name="f162" fmla="*/ f121 1 f79"/>
                <a:gd name="f163" fmla="*/ f122 1 f78"/>
                <a:gd name="f164" fmla="*/ f123 1 f79"/>
                <a:gd name="f165" fmla="*/ f124 1 f78"/>
                <a:gd name="f166" fmla="*/ f125 1 f79"/>
                <a:gd name="f167" fmla="*/ f126 1 f78"/>
                <a:gd name="f168" fmla="*/ f127 1 f79"/>
                <a:gd name="f169" fmla="*/ f128 1 f78"/>
                <a:gd name="f170" fmla="*/ f129 1 f79"/>
                <a:gd name="f171" fmla="*/ f130 1 f78"/>
                <a:gd name="f172" fmla="*/ f131 1 f79"/>
                <a:gd name="f173" fmla="*/ f132 1 f78"/>
                <a:gd name="f174" fmla="*/ f133 1 f79"/>
                <a:gd name="f175" fmla="*/ f134 1 f78"/>
                <a:gd name="f176" fmla="*/ f135 1 f79"/>
                <a:gd name="f177" fmla="*/ f136 1 f79"/>
                <a:gd name="f178" fmla="*/ f137 1 f78"/>
                <a:gd name="f179" fmla="*/ f138 1 f79"/>
                <a:gd name="f180" fmla="*/ f139 1 f78"/>
                <a:gd name="f181" fmla="*/ f140 1 f79"/>
                <a:gd name="f182" fmla="*/ f141 1 f79"/>
                <a:gd name="f183" fmla="*/ f142 1 f78"/>
                <a:gd name="f184" fmla="*/ f143 1 f79"/>
                <a:gd name="f185" fmla="*/ f144 1 f78"/>
                <a:gd name="f186" fmla="*/ f145 1 f79"/>
                <a:gd name="f187" fmla="*/ f146 1 f79"/>
                <a:gd name="f188" fmla="*/ f147 1 f78"/>
                <a:gd name="f189" fmla="*/ f148 1 f79"/>
                <a:gd name="f190" fmla="*/ f149 1 f78"/>
                <a:gd name="f191" fmla="*/ f150 1 f79"/>
                <a:gd name="f192" fmla="*/ f151 1 f78"/>
                <a:gd name="f193" fmla="*/ f152 1 f78"/>
                <a:gd name="f194" fmla="*/ f153 f73 1"/>
                <a:gd name="f195" fmla="*/ f154 f73 1"/>
                <a:gd name="f196" fmla="*/ f156 f74 1"/>
                <a:gd name="f197" fmla="*/ f155 f74 1"/>
                <a:gd name="f198" fmla="*/ f158 f73 1"/>
                <a:gd name="f199" fmla="*/ f159 f74 1"/>
                <a:gd name="f200" fmla="*/ f160 f73 1"/>
                <a:gd name="f201" fmla="*/ f161 f73 1"/>
                <a:gd name="f202" fmla="*/ f162 f74 1"/>
                <a:gd name="f203" fmla="*/ f163 f73 1"/>
                <a:gd name="f204" fmla="*/ f164 f74 1"/>
                <a:gd name="f205" fmla="*/ f165 f73 1"/>
                <a:gd name="f206" fmla="*/ f166 f74 1"/>
                <a:gd name="f207" fmla="*/ f167 f73 1"/>
                <a:gd name="f208" fmla="*/ f168 f74 1"/>
                <a:gd name="f209" fmla="*/ f169 f73 1"/>
                <a:gd name="f210" fmla="*/ f170 f74 1"/>
                <a:gd name="f211" fmla="*/ f171 f73 1"/>
                <a:gd name="f212" fmla="*/ f172 f74 1"/>
                <a:gd name="f213" fmla="*/ f173 f73 1"/>
                <a:gd name="f214" fmla="*/ f174 f74 1"/>
                <a:gd name="f215" fmla="*/ f175 f73 1"/>
                <a:gd name="f216" fmla="*/ f176 f74 1"/>
                <a:gd name="f217" fmla="*/ f177 f74 1"/>
                <a:gd name="f218" fmla="*/ f178 f73 1"/>
                <a:gd name="f219" fmla="*/ f179 f74 1"/>
                <a:gd name="f220" fmla="*/ f180 f73 1"/>
                <a:gd name="f221" fmla="*/ f181 f74 1"/>
                <a:gd name="f222" fmla="*/ f182 f74 1"/>
                <a:gd name="f223" fmla="*/ f183 f73 1"/>
                <a:gd name="f224" fmla="*/ f184 f74 1"/>
                <a:gd name="f225" fmla="*/ f185 f73 1"/>
                <a:gd name="f226" fmla="*/ f186 f74 1"/>
                <a:gd name="f227" fmla="*/ f187 f74 1"/>
                <a:gd name="f228" fmla="*/ f188 f73 1"/>
                <a:gd name="f229" fmla="*/ f189 f74 1"/>
                <a:gd name="f230" fmla="*/ f190 f73 1"/>
                <a:gd name="f231" fmla="*/ f191 f74 1"/>
                <a:gd name="f232" fmla="*/ f192 f73 1"/>
                <a:gd name="f233" fmla="*/ f193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8" y="f199"/>
                </a:cxn>
                <a:cxn ang="f157">
                  <a:pos x="f200" y="f199"/>
                </a:cxn>
                <a:cxn ang="f157">
                  <a:pos x="f201" y="f202"/>
                </a:cxn>
                <a:cxn ang="f157">
                  <a:pos x="f203" y="f204"/>
                </a:cxn>
                <a:cxn ang="f157">
                  <a:pos x="f205" y="f206"/>
                </a:cxn>
                <a:cxn ang="f157">
                  <a:pos x="f207" y="f208"/>
                </a:cxn>
                <a:cxn ang="f157">
                  <a:pos x="f209" y="f210"/>
                </a:cxn>
                <a:cxn ang="f157">
                  <a:pos x="f211" y="f212"/>
                </a:cxn>
                <a:cxn ang="f157">
                  <a:pos x="f213" y="f212"/>
                </a:cxn>
                <a:cxn ang="f157">
                  <a:pos x="f213" y="f214"/>
                </a:cxn>
                <a:cxn ang="f157">
                  <a:pos x="f215" y="f216"/>
                </a:cxn>
                <a:cxn ang="f157">
                  <a:pos x="f207" y="f217"/>
                </a:cxn>
                <a:cxn ang="f157">
                  <a:pos x="f218" y="f219"/>
                </a:cxn>
                <a:cxn ang="f157">
                  <a:pos x="f220" y="f221"/>
                </a:cxn>
                <a:cxn ang="f157">
                  <a:pos x="f218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198" y="f227"/>
                </a:cxn>
                <a:cxn ang="f157">
                  <a:pos x="f198" y="f199"/>
                </a:cxn>
                <a:cxn ang="f157">
                  <a:pos x="f228" y="f229"/>
                </a:cxn>
                <a:cxn ang="f157">
                  <a:pos x="f230" y="f231"/>
                </a:cxn>
                <a:cxn ang="f157">
                  <a:pos x="f232" y="f222"/>
                </a:cxn>
                <a:cxn ang="f157">
                  <a:pos x="f233" y="f231"/>
                </a:cxn>
                <a:cxn ang="f157">
                  <a:pos x="f200" y="f229"/>
                </a:cxn>
                <a:cxn ang="f157">
                  <a:pos x="f228" y="f229"/>
                </a:cxn>
              </a:cxnLst>
              <a:rect l="f194" t="f197" r="f195" b="f196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51"/>
                  </a:cubicBezTo>
                  <a:cubicBezTo>
                    <a:pt x="f5" y="f52"/>
                    <a:pt x="f49" y="f17"/>
                    <a:pt x="f47" y="f47"/>
                  </a:cubicBezTo>
                  <a:cubicBezTo>
                    <a:pt x="f15" y="f49"/>
                    <a:pt x="f53" y="f5"/>
                    <a:pt x="f54" y="f5"/>
                  </a:cubicBezTo>
                  <a:cubicBezTo>
                    <a:pt x="f55" y="f5"/>
                    <a:pt x="f56" y="f57"/>
                    <a:pt x="f32" y="f58"/>
                  </a:cubicBezTo>
                  <a:cubicBezTo>
                    <a:pt x="f59" y="f60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16" y="f62"/>
                  </a:moveTo>
                  <a:cubicBezTo>
                    <a:pt x="f16" y="f63"/>
                    <a:pt x="f56" y="f64"/>
                    <a:pt x="f65" y="f66"/>
                  </a:cubicBezTo>
                  <a:cubicBezTo>
                    <a:pt x="f67" y="f68"/>
                    <a:pt x="f69" y="f47"/>
                    <a:pt x="f29" y="f47"/>
                  </a:cubicBezTo>
                  <a:cubicBezTo>
                    <a:pt x="f25" y="f47"/>
                    <a:pt x="f70" y="f68"/>
                    <a:pt x="f71" y="f66"/>
                  </a:cubicBezTo>
                  <a:cubicBezTo>
                    <a:pt x="f66" y="f19"/>
                    <a:pt x="f11" y="f53"/>
                    <a:pt x="f9" y="f62"/>
                  </a:cubicBezTo>
                  <a:lnTo>
                    <a:pt x="f16" y="f6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409"/>
            <p:cNvSpPr/>
            <p:nvPr/>
          </p:nvSpPr>
          <p:spPr>
            <a:xfrm>
              <a:off x="1384291" y="407410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4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8"/>
                <a:gd name="f29" fmla="val 64"/>
                <a:gd name="f30" fmla="val 59"/>
                <a:gd name="f31" fmla="val 16"/>
                <a:gd name="f32" fmla="val 53"/>
                <a:gd name="f33" fmla="val 35"/>
                <a:gd name="f34" fmla="val 29"/>
                <a:gd name="f35" fmla="val 24"/>
                <a:gd name="f36" fmla="val 19"/>
                <a:gd name="f37" fmla="val 17"/>
                <a:gd name="f38" fmla="val 62"/>
                <a:gd name="f39" fmla="val 71"/>
                <a:gd name="f40" fmla="val 77"/>
                <a:gd name="f41" fmla="val 83"/>
                <a:gd name="f42" fmla="val 36"/>
                <a:gd name="f43" fmla="val 86"/>
                <a:gd name="f44" fmla="+- 0 0 -90"/>
                <a:gd name="f45" fmla="*/ f3 1 88"/>
                <a:gd name="f46" fmla="*/ f4 1 100"/>
                <a:gd name="f47" fmla="+- f7 0 f5"/>
                <a:gd name="f48" fmla="+- f6 0 f5"/>
                <a:gd name="f49" fmla="*/ f44 f0 1"/>
                <a:gd name="f50" fmla="*/ f48 1 88"/>
                <a:gd name="f51" fmla="*/ f47 1 100"/>
                <a:gd name="f52" fmla="*/ 88 f48 1"/>
                <a:gd name="f53" fmla="*/ 50 f47 1"/>
                <a:gd name="f54" fmla="*/ 76 f48 1"/>
                <a:gd name="f55" fmla="*/ 87 f47 1"/>
                <a:gd name="f56" fmla="*/ 44 f48 1"/>
                <a:gd name="f57" fmla="*/ 100 f47 1"/>
                <a:gd name="f58" fmla="*/ 12 f48 1"/>
                <a:gd name="f59" fmla="*/ 0 f48 1"/>
                <a:gd name="f60" fmla="*/ 13 f47 1"/>
                <a:gd name="f61" fmla="*/ 0 f47 1"/>
                <a:gd name="f62" fmla="*/ 72 f48 1"/>
                <a:gd name="f63" fmla="*/ 64 f48 1"/>
                <a:gd name="f64" fmla="*/ 22 f47 1"/>
                <a:gd name="f65" fmla="*/ 24 f48 1"/>
                <a:gd name="f66" fmla="*/ 17 f48 1"/>
                <a:gd name="f67" fmla="*/ 77 f47 1"/>
                <a:gd name="f68" fmla="*/ 86 f47 1"/>
                <a:gd name="f69" fmla="*/ f49 1 f2"/>
                <a:gd name="f70" fmla="*/ f52 1 88"/>
                <a:gd name="f71" fmla="*/ f53 1 100"/>
                <a:gd name="f72" fmla="*/ f54 1 88"/>
                <a:gd name="f73" fmla="*/ f55 1 100"/>
                <a:gd name="f74" fmla="*/ f56 1 88"/>
                <a:gd name="f75" fmla="*/ f57 1 100"/>
                <a:gd name="f76" fmla="*/ f58 1 88"/>
                <a:gd name="f77" fmla="*/ f59 1 88"/>
                <a:gd name="f78" fmla="*/ f60 1 100"/>
                <a:gd name="f79" fmla="*/ f61 1 100"/>
                <a:gd name="f80" fmla="*/ f62 1 88"/>
                <a:gd name="f81" fmla="*/ f63 1 88"/>
                <a:gd name="f82" fmla="*/ f64 1 100"/>
                <a:gd name="f83" fmla="*/ f65 1 88"/>
                <a:gd name="f84" fmla="*/ f66 1 88"/>
                <a:gd name="f85" fmla="*/ f67 1 100"/>
                <a:gd name="f86" fmla="*/ f68 1 100"/>
                <a:gd name="f87" fmla="*/ 0 1 f50"/>
                <a:gd name="f88" fmla="*/ f6 1 f50"/>
                <a:gd name="f89" fmla="*/ 0 1 f51"/>
                <a:gd name="f90" fmla="*/ f7 1 f51"/>
                <a:gd name="f91" fmla="+- f69 0 f1"/>
                <a:gd name="f92" fmla="*/ f70 1 f50"/>
                <a:gd name="f93" fmla="*/ f71 1 f51"/>
                <a:gd name="f94" fmla="*/ f72 1 f50"/>
                <a:gd name="f95" fmla="*/ f73 1 f51"/>
                <a:gd name="f96" fmla="*/ f74 1 f50"/>
                <a:gd name="f97" fmla="*/ f75 1 f51"/>
                <a:gd name="f98" fmla="*/ f76 1 f50"/>
                <a:gd name="f99" fmla="*/ f77 1 f50"/>
                <a:gd name="f100" fmla="*/ f78 1 f51"/>
                <a:gd name="f101" fmla="*/ f79 1 f51"/>
                <a:gd name="f102" fmla="*/ f80 1 f50"/>
                <a:gd name="f103" fmla="*/ f81 1 f50"/>
                <a:gd name="f104" fmla="*/ f82 1 f51"/>
                <a:gd name="f105" fmla="*/ f83 1 f50"/>
                <a:gd name="f106" fmla="*/ f84 1 f50"/>
                <a:gd name="f107" fmla="*/ f85 1 f51"/>
                <a:gd name="f108" fmla="*/ f86 1 f51"/>
                <a:gd name="f109" fmla="*/ f87 f45 1"/>
                <a:gd name="f110" fmla="*/ f88 f45 1"/>
                <a:gd name="f111" fmla="*/ f90 f46 1"/>
                <a:gd name="f112" fmla="*/ f89 f46 1"/>
                <a:gd name="f113" fmla="*/ f92 f45 1"/>
                <a:gd name="f114" fmla="*/ f93 f46 1"/>
                <a:gd name="f115" fmla="*/ f94 f45 1"/>
                <a:gd name="f116" fmla="*/ f95 f46 1"/>
                <a:gd name="f117" fmla="*/ f96 f45 1"/>
                <a:gd name="f118" fmla="*/ f97 f46 1"/>
                <a:gd name="f119" fmla="*/ f98 f45 1"/>
                <a:gd name="f120" fmla="*/ f99 f45 1"/>
                <a:gd name="f121" fmla="*/ f100 f46 1"/>
                <a:gd name="f122" fmla="*/ f101 f46 1"/>
                <a:gd name="f123" fmla="*/ f102 f45 1"/>
                <a:gd name="f124" fmla="*/ f103 f45 1"/>
                <a:gd name="f125" fmla="*/ f104 f46 1"/>
                <a:gd name="f126" fmla="*/ f105 f45 1"/>
                <a:gd name="f127" fmla="*/ f106 f45 1"/>
                <a:gd name="f128" fmla="*/ f107 f46 1"/>
                <a:gd name="f129" fmla="*/ f108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3" y="f114"/>
                </a:cxn>
                <a:cxn ang="f91">
                  <a:pos x="f115" y="f116"/>
                </a:cxn>
                <a:cxn ang="f91">
                  <a:pos x="f117" y="f118"/>
                </a:cxn>
                <a:cxn ang="f91">
                  <a:pos x="f119" y="f116"/>
                </a:cxn>
                <a:cxn ang="f91">
                  <a:pos x="f120" y="f114"/>
                </a:cxn>
                <a:cxn ang="f91">
                  <a:pos x="f119" y="f121"/>
                </a:cxn>
                <a:cxn ang="f91">
                  <a:pos x="f117" y="f122"/>
                </a:cxn>
                <a:cxn ang="f91">
                  <a:pos x="f115" y="f121"/>
                </a:cxn>
                <a:cxn ang="f91">
                  <a:pos x="f113" y="f114"/>
                </a:cxn>
                <a:cxn ang="f91">
                  <a:pos x="f123" y="f114"/>
                </a:cxn>
                <a:cxn ang="f91">
                  <a:pos x="f124" y="f125"/>
                </a:cxn>
                <a:cxn ang="f91">
                  <a:pos x="f117" y="f121"/>
                </a:cxn>
                <a:cxn ang="f91">
                  <a:pos x="f126" y="f125"/>
                </a:cxn>
                <a:cxn ang="f91">
                  <a:pos x="f127" y="f114"/>
                </a:cxn>
                <a:cxn ang="f91">
                  <a:pos x="f126" y="f128"/>
                </a:cxn>
                <a:cxn ang="f91">
                  <a:pos x="f117" y="f129"/>
                </a:cxn>
                <a:cxn ang="f91">
                  <a:pos x="f124" y="f128"/>
                </a:cxn>
                <a:cxn ang="f91">
                  <a:pos x="f123" y="f114"/>
                </a:cxn>
              </a:cxnLst>
              <a:rect l="f109" t="f112" r="f110" b="f111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34" y="f31"/>
                    <a:pt x="f35" y="f23"/>
                  </a:cubicBezTo>
                  <a:cubicBezTo>
                    <a:pt x="f36" y="f28"/>
                    <a:pt x="f37" y="f26"/>
                    <a:pt x="f37" y="f8"/>
                  </a:cubicBezTo>
                  <a:cubicBezTo>
                    <a:pt x="f37" y="f38"/>
                    <a:pt x="f36" y="f39"/>
                    <a:pt x="f35" y="f40"/>
                  </a:cubicBezTo>
                  <a:cubicBezTo>
                    <a:pt x="f34" y="f41"/>
                    <a:pt x="f42" y="f43"/>
                    <a:pt x="f17" y="f43"/>
                  </a:cubicBezTo>
                  <a:cubicBezTo>
                    <a:pt x="f32" y="f43"/>
                    <a:pt x="f30" y="f41"/>
                    <a:pt x="f29" y="f40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410"/>
            <p:cNvSpPr/>
            <p:nvPr/>
          </p:nvSpPr>
          <p:spPr>
            <a:xfrm>
              <a:off x="1535359" y="4029193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5"/>
                <a:gd name="f8" fmla="val 92"/>
                <a:gd name="f9" fmla="val 83"/>
                <a:gd name="f10" fmla="val 99"/>
                <a:gd name="f11" fmla="val 81"/>
                <a:gd name="f12" fmla="val 106"/>
                <a:gd name="f13" fmla="val 78"/>
                <a:gd name="f14" fmla="val 112"/>
                <a:gd name="f15" fmla="val 75"/>
                <a:gd name="f16" fmla="val 118"/>
                <a:gd name="f17" fmla="val 72"/>
                <a:gd name="f18" fmla="val 122"/>
                <a:gd name="f19" fmla="val 68"/>
                <a:gd name="f20" fmla="val 126"/>
                <a:gd name="f21" fmla="val 63"/>
                <a:gd name="f22" fmla="val 130"/>
                <a:gd name="f23" fmla="val 58"/>
                <a:gd name="f24" fmla="val 132"/>
                <a:gd name="f25" fmla="val 53"/>
                <a:gd name="f26" fmla="val 134"/>
                <a:gd name="f27" fmla="val 48"/>
                <a:gd name="f28" fmla="val 42"/>
                <a:gd name="f29" fmla="val 37"/>
                <a:gd name="f30" fmla="val 32"/>
                <a:gd name="f31" fmla="val 28"/>
                <a:gd name="f32" fmla="val 133"/>
                <a:gd name="f33" fmla="val 24"/>
                <a:gd name="f34" fmla="val 20"/>
                <a:gd name="f35" fmla="val 16"/>
                <a:gd name="f36" fmla="val 128"/>
                <a:gd name="f37" fmla="val 15"/>
                <a:gd name="f38" fmla="val 47"/>
                <a:gd name="f39" fmla="val 21"/>
                <a:gd name="f40" fmla="val 44"/>
                <a:gd name="f41" fmla="val 25"/>
                <a:gd name="f42" fmla="val 41"/>
                <a:gd name="f43" fmla="val 31"/>
                <a:gd name="f44" fmla="val 38"/>
                <a:gd name="f45" fmla="val 36"/>
                <a:gd name="f46" fmla="val 35"/>
                <a:gd name="f47" fmla="val 59"/>
                <a:gd name="f48" fmla="val 39"/>
                <a:gd name="f49" fmla="val 74"/>
                <a:gd name="f50" fmla="val 56"/>
                <a:gd name="f51" fmla="val 85"/>
                <a:gd name="f52" fmla="val 73"/>
                <a:gd name="f53" fmla="val 66"/>
                <a:gd name="f54" fmla="val 65"/>
                <a:gd name="f55" fmla="val 62"/>
                <a:gd name="f56" fmla="val 52"/>
                <a:gd name="f57" fmla="val 50"/>
                <a:gd name="f58" fmla="val 34"/>
                <a:gd name="f59" fmla="val 51"/>
                <a:gd name="f60" fmla="val 30"/>
                <a:gd name="f61" fmla="val 55"/>
                <a:gd name="f62" fmla="val 61"/>
                <a:gd name="f63" fmla="val 115"/>
                <a:gd name="f64" fmla="val 117"/>
                <a:gd name="f65" fmla="val 119"/>
                <a:gd name="f66" fmla="val 120"/>
                <a:gd name="f67" fmla="val 121"/>
                <a:gd name="f68" fmla="val 60"/>
                <a:gd name="f69" fmla="val 97"/>
                <a:gd name="f70" fmla="+- 0 0 -90"/>
                <a:gd name="f71" fmla="*/ f3 1 84"/>
                <a:gd name="f72" fmla="*/ f4 1 135"/>
                <a:gd name="f73" fmla="+- f7 0 f5"/>
                <a:gd name="f74" fmla="+- f6 0 f5"/>
                <a:gd name="f75" fmla="*/ f70 f0 1"/>
                <a:gd name="f76" fmla="*/ f74 1 84"/>
                <a:gd name="f77" fmla="*/ f73 1 135"/>
                <a:gd name="f78" fmla="*/ 84 f74 1"/>
                <a:gd name="f79" fmla="*/ 84 f73 1"/>
                <a:gd name="f80" fmla="*/ 81 f74 1"/>
                <a:gd name="f81" fmla="*/ 106 f73 1"/>
                <a:gd name="f82" fmla="*/ 72 f74 1"/>
                <a:gd name="f83" fmla="*/ 122 f73 1"/>
                <a:gd name="f84" fmla="*/ 58 f74 1"/>
                <a:gd name="f85" fmla="*/ 132 f73 1"/>
                <a:gd name="f86" fmla="*/ 42 f74 1"/>
                <a:gd name="f87" fmla="*/ 135 f73 1"/>
                <a:gd name="f88" fmla="*/ 28 f74 1"/>
                <a:gd name="f89" fmla="*/ 133 f73 1"/>
                <a:gd name="f90" fmla="*/ 16 f74 1"/>
                <a:gd name="f91" fmla="*/ 128 f73 1"/>
                <a:gd name="f92" fmla="*/ 15 f74 1"/>
                <a:gd name="f93" fmla="*/ 0 f74 1"/>
                <a:gd name="f94" fmla="*/ 0 f73 1"/>
                <a:gd name="f95" fmla="*/ 47 f73 1"/>
                <a:gd name="f96" fmla="*/ 31 f74 1"/>
                <a:gd name="f97" fmla="*/ 38 f73 1"/>
                <a:gd name="f98" fmla="*/ 48 f74 1"/>
                <a:gd name="f99" fmla="*/ 35 f73 1"/>
                <a:gd name="f100" fmla="*/ 74 f74 1"/>
                <a:gd name="f101" fmla="*/ 48 f73 1"/>
                <a:gd name="f102" fmla="*/ 68 f74 1"/>
                <a:gd name="f103" fmla="*/ 85 f73 1"/>
                <a:gd name="f104" fmla="*/ 62 f74 1"/>
                <a:gd name="f105" fmla="*/ 59 f73 1"/>
                <a:gd name="f106" fmla="*/ 44 f74 1"/>
                <a:gd name="f107" fmla="*/ 50 f73 1"/>
                <a:gd name="f108" fmla="*/ 30 f74 1"/>
                <a:gd name="f109" fmla="*/ 53 f73 1"/>
                <a:gd name="f110" fmla="*/ 61 f73 1"/>
                <a:gd name="f111" fmla="*/ 115 f73 1"/>
                <a:gd name="f112" fmla="*/ 120 f73 1"/>
                <a:gd name="f113" fmla="*/ 39 f74 1"/>
                <a:gd name="f114" fmla="*/ 121 f73 1"/>
                <a:gd name="f115" fmla="*/ 60 f74 1"/>
                <a:gd name="f116" fmla="*/ 112 f73 1"/>
                <a:gd name="f117" fmla="*/ f75 1 f2"/>
                <a:gd name="f118" fmla="*/ f78 1 84"/>
                <a:gd name="f119" fmla="*/ f79 1 135"/>
                <a:gd name="f120" fmla="*/ f80 1 84"/>
                <a:gd name="f121" fmla="*/ f81 1 135"/>
                <a:gd name="f122" fmla="*/ f82 1 84"/>
                <a:gd name="f123" fmla="*/ f83 1 135"/>
                <a:gd name="f124" fmla="*/ f84 1 84"/>
                <a:gd name="f125" fmla="*/ f85 1 135"/>
                <a:gd name="f126" fmla="*/ f86 1 84"/>
                <a:gd name="f127" fmla="*/ f87 1 135"/>
                <a:gd name="f128" fmla="*/ f88 1 84"/>
                <a:gd name="f129" fmla="*/ f89 1 135"/>
                <a:gd name="f130" fmla="*/ f90 1 84"/>
                <a:gd name="f131" fmla="*/ f91 1 135"/>
                <a:gd name="f132" fmla="*/ f92 1 84"/>
                <a:gd name="f133" fmla="*/ f93 1 84"/>
                <a:gd name="f134" fmla="*/ f94 1 135"/>
                <a:gd name="f135" fmla="*/ f95 1 135"/>
                <a:gd name="f136" fmla="*/ f96 1 84"/>
                <a:gd name="f137" fmla="*/ f97 1 135"/>
                <a:gd name="f138" fmla="*/ f98 1 84"/>
                <a:gd name="f139" fmla="*/ f99 1 135"/>
                <a:gd name="f140" fmla="*/ f100 1 84"/>
                <a:gd name="f141" fmla="*/ f101 1 135"/>
                <a:gd name="f142" fmla="*/ f102 1 84"/>
                <a:gd name="f143" fmla="*/ f103 1 135"/>
                <a:gd name="f144" fmla="*/ f104 1 84"/>
                <a:gd name="f145" fmla="*/ f105 1 135"/>
                <a:gd name="f146" fmla="*/ f106 1 84"/>
                <a:gd name="f147" fmla="*/ f107 1 135"/>
                <a:gd name="f148" fmla="*/ f108 1 84"/>
                <a:gd name="f149" fmla="*/ f109 1 135"/>
                <a:gd name="f150" fmla="*/ f110 1 135"/>
                <a:gd name="f151" fmla="*/ f111 1 135"/>
                <a:gd name="f152" fmla="*/ f112 1 135"/>
                <a:gd name="f153" fmla="*/ f113 1 84"/>
                <a:gd name="f154" fmla="*/ f114 1 135"/>
                <a:gd name="f155" fmla="*/ f115 1 84"/>
                <a:gd name="f156" fmla="*/ f116 1 135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7"/>
                <a:gd name="f166" fmla="*/ f122 1 f76"/>
                <a:gd name="f167" fmla="*/ f123 1 f77"/>
                <a:gd name="f168" fmla="*/ f124 1 f76"/>
                <a:gd name="f169" fmla="*/ f125 1 f77"/>
                <a:gd name="f170" fmla="*/ f126 1 f76"/>
                <a:gd name="f171" fmla="*/ f127 1 f77"/>
                <a:gd name="f172" fmla="*/ f128 1 f76"/>
                <a:gd name="f173" fmla="*/ f129 1 f77"/>
                <a:gd name="f174" fmla="*/ f130 1 f76"/>
                <a:gd name="f175" fmla="*/ f131 1 f77"/>
                <a:gd name="f176" fmla="*/ f132 1 f76"/>
                <a:gd name="f177" fmla="*/ f133 1 f76"/>
                <a:gd name="f178" fmla="*/ f134 1 f77"/>
                <a:gd name="f179" fmla="*/ f135 1 f77"/>
                <a:gd name="f180" fmla="*/ f136 1 f76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6"/>
                <a:gd name="f193" fmla="*/ f149 1 f77"/>
                <a:gd name="f194" fmla="*/ f150 1 f77"/>
                <a:gd name="f195" fmla="*/ f151 1 f77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2 1"/>
                <a:gd name="f209" fmla="*/ f166 f71 1"/>
                <a:gd name="f210" fmla="*/ f167 f72 1"/>
                <a:gd name="f211" fmla="*/ f168 f71 1"/>
                <a:gd name="f212" fmla="*/ f169 f72 1"/>
                <a:gd name="f213" fmla="*/ f170 f71 1"/>
                <a:gd name="f214" fmla="*/ f171 f72 1"/>
                <a:gd name="f215" fmla="*/ f172 f71 1"/>
                <a:gd name="f216" fmla="*/ f173 f72 1"/>
                <a:gd name="f217" fmla="*/ f174 f71 1"/>
                <a:gd name="f218" fmla="*/ f175 f72 1"/>
                <a:gd name="f219" fmla="*/ f176 f71 1"/>
                <a:gd name="f220" fmla="*/ f177 f71 1"/>
                <a:gd name="f221" fmla="*/ f178 f72 1"/>
                <a:gd name="f222" fmla="*/ f179 f72 1"/>
                <a:gd name="f223" fmla="*/ f180 f71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1 1"/>
                <a:gd name="f236" fmla="*/ f193 f72 1"/>
                <a:gd name="f237" fmla="*/ f194 f72 1"/>
                <a:gd name="f238" fmla="*/ f195 f72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6"/>
                </a:cxn>
                <a:cxn ang="f161">
                  <a:pos x="f220" y="f216"/>
                </a:cxn>
                <a:cxn ang="f161">
                  <a:pos x="f220" y="f221"/>
                </a:cxn>
                <a:cxn ang="f161">
                  <a:pos x="f217" y="f221"/>
                </a:cxn>
                <a:cxn ang="f161">
                  <a:pos x="f217" y="f222"/>
                </a:cxn>
                <a:cxn ang="f161">
                  <a:pos x="f223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05" y="f206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17" y="f237"/>
                </a:cxn>
                <a:cxn ang="f161">
                  <a:pos x="f217" y="f238"/>
                </a:cxn>
                <a:cxn ang="f161">
                  <a:pos x="f215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29" y="f230"/>
                </a:cxn>
              </a:cxnLst>
              <a:rect l="f201" t="f204" r="f202" b="f203"/>
              <a:pathLst>
                <a:path w="84" h="135">
                  <a:moveTo>
                    <a:pt x="f6" y="f6"/>
                  </a:moveTo>
                  <a:cubicBezTo>
                    <a:pt x="f6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7"/>
                    <a:pt x="f31" y="f32"/>
                  </a:cubicBezTo>
                  <a:cubicBezTo>
                    <a:pt x="f33" y="f24"/>
                    <a:pt x="f34" y="f22"/>
                    <a:pt x="f35" y="f36"/>
                  </a:cubicBezTo>
                  <a:lnTo>
                    <a:pt x="f37" y="f32"/>
                  </a:lnTo>
                  <a:lnTo>
                    <a:pt x="f5" y="f32"/>
                  </a:lnTo>
                  <a:lnTo>
                    <a:pt x="f5" y="f5"/>
                  </a:lnTo>
                  <a:lnTo>
                    <a:pt x="f35" y="f5"/>
                  </a:lnTo>
                  <a:lnTo>
                    <a:pt x="f35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5"/>
                    <a:pt x="f42" y="f46"/>
                    <a:pt x="f27" y="f46"/>
                  </a:cubicBezTo>
                  <a:cubicBezTo>
                    <a:pt x="f47" y="f46"/>
                    <a:pt x="f19" y="f48"/>
                    <a:pt x="f49" y="f27"/>
                  </a:cubicBezTo>
                  <a:cubicBezTo>
                    <a:pt x="f11" y="f50"/>
                    <a:pt x="f6" y="f19"/>
                    <a:pt x="f6" y="f6"/>
                  </a:cubicBezTo>
                  <a:close/>
                  <a:moveTo>
                    <a:pt x="f19" y="f51"/>
                  </a:moveTo>
                  <a:cubicBezTo>
                    <a:pt x="f19" y="f52"/>
                    <a:pt x="f53" y="f54"/>
                    <a:pt x="f55" y="f47"/>
                  </a:cubicBezTo>
                  <a:cubicBezTo>
                    <a:pt x="f23" y="f25"/>
                    <a:pt x="f56" y="f57"/>
                    <a:pt x="f40" y="f57"/>
                  </a:cubicBezTo>
                  <a:cubicBezTo>
                    <a:pt x="f48" y="f57"/>
                    <a:pt x="f58" y="f59"/>
                    <a:pt x="f60" y="f25"/>
                  </a:cubicBezTo>
                  <a:cubicBezTo>
                    <a:pt x="f41" y="f61"/>
                    <a:pt x="f34" y="f23"/>
                    <a:pt x="f35" y="f62"/>
                  </a:cubicBezTo>
                  <a:lnTo>
                    <a:pt x="f35" y="f63"/>
                  </a:lnTo>
                  <a:cubicBezTo>
                    <a:pt x="f39" y="f64"/>
                    <a:pt x="f41" y="f65"/>
                    <a:pt x="f31" y="f66"/>
                  </a:cubicBezTo>
                  <a:cubicBezTo>
                    <a:pt x="f43" y="f66"/>
                    <a:pt x="f46" y="f67"/>
                    <a:pt x="f48" y="f67"/>
                  </a:cubicBezTo>
                  <a:cubicBezTo>
                    <a:pt x="f27" y="f67"/>
                    <a:pt x="f61" y="f16"/>
                    <a:pt x="f68" y="f14"/>
                  </a:cubicBezTo>
                  <a:cubicBezTo>
                    <a:pt x="f54" y="f12"/>
                    <a:pt x="f19" y="f69"/>
                    <a:pt x="f19" y="f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411"/>
            <p:cNvSpPr/>
            <p:nvPr/>
          </p:nvSpPr>
          <p:spPr>
            <a:xfrm>
              <a:off x="1670096" y="407410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8"/>
                <a:gd name="f11" fmla="val 64"/>
                <a:gd name="f12" fmla="val 62"/>
                <a:gd name="f13" fmla="val 90"/>
                <a:gd name="f14" fmla="val 60"/>
                <a:gd name="f15" fmla="val 92"/>
                <a:gd name="f16" fmla="val 57"/>
                <a:gd name="f17" fmla="val 93"/>
                <a:gd name="f18" fmla="val 55"/>
                <a:gd name="f19" fmla="val 95"/>
                <a:gd name="f20" fmla="val 53"/>
                <a:gd name="f21" fmla="val 96"/>
                <a:gd name="f22" fmla="val 50"/>
                <a:gd name="f23" fmla="val 97"/>
                <a:gd name="f24" fmla="val 47"/>
                <a:gd name="f25" fmla="val 43"/>
                <a:gd name="f26" fmla="val 99"/>
                <a:gd name="f27" fmla="val 40"/>
                <a:gd name="f28" fmla="val 36"/>
                <a:gd name="f29" fmla="val 31"/>
                <a:gd name="f30" fmla="val 22"/>
                <a:gd name="f31" fmla="val 15"/>
                <a:gd name="f32" fmla="val 9"/>
                <a:gd name="f33" fmla="val 3"/>
                <a:gd name="f34" fmla="val 86"/>
                <a:gd name="f35" fmla="val 79"/>
                <a:gd name="f36" fmla="val 70"/>
                <a:gd name="f37" fmla="val 63"/>
                <a:gd name="f38" fmla="val 2"/>
                <a:gd name="f39" fmla="val 5"/>
                <a:gd name="f40" fmla="val 52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19"/>
                <a:gd name="f59" fmla="val 58"/>
                <a:gd name="f60" fmla="val 17"/>
                <a:gd name="f61" fmla="val 16"/>
                <a:gd name="f62" fmla="val 14"/>
                <a:gd name="f63" fmla="val 26"/>
                <a:gd name="f64" fmla="val 20"/>
                <a:gd name="f65" fmla="val 10"/>
                <a:gd name="f66" fmla="val 4"/>
                <a:gd name="f67" fmla="val 1"/>
                <a:gd name="f68" fmla="val 34"/>
                <a:gd name="f69" fmla="val 67"/>
                <a:gd name="f70" fmla="val 7"/>
                <a:gd name="f71" fmla="val 74"/>
                <a:gd name="f72" fmla="val 77"/>
                <a:gd name="f73" fmla="val 13"/>
                <a:gd name="f74" fmla="val 80"/>
                <a:gd name="f75" fmla="val 27"/>
                <a:gd name="f76" fmla="val 33"/>
                <a:gd name="f77" fmla="val 49"/>
                <a:gd name="f78" fmla="val 41"/>
                <a:gd name="f79" fmla="val 51"/>
                <a:gd name="f80" fmla="val 69"/>
                <a:gd name="f81" fmla="val 78"/>
                <a:gd name="f82" fmla="val 84"/>
                <a:gd name="f83" fmla="val 30"/>
                <a:gd name="f84" fmla="val 85"/>
                <a:gd name="f85" fmla="val 82"/>
                <a:gd name="f86" fmla="val 61"/>
                <a:gd name="f87" fmla="+- 0 0 -90"/>
                <a:gd name="f88" fmla="*/ f3 1 81"/>
                <a:gd name="f89" fmla="*/ f4 1 100"/>
                <a:gd name="f90" fmla="+- f7 0 f5"/>
                <a:gd name="f91" fmla="+- f6 0 f5"/>
                <a:gd name="f92" fmla="*/ f87 f0 1"/>
                <a:gd name="f93" fmla="*/ f91 1 81"/>
                <a:gd name="f94" fmla="*/ f90 1 100"/>
                <a:gd name="f95" fmla="*/ 81 f91 1"/>
                <a:gd name="f96" fmla="*/ 98 f90 1"/>
                <a:gd name="f97" fmla="*/ 65 f91 1"/>
                <a:gd name="f98" fmla="*/ 88 f90 1"/>
                <a:gd name="f99" fmla="*/ 60 f91 1"/>
                <a:gd name="f100" fmla="*/ 92 f90 1"/>
                <a:gd name="f101" fmla="*/ 53 f91 1"/>
                <a:gd name="f102" fmla="*/ 96 f90 1"/>
                <a:gd name="f103" fmla="*/ 43 f91 1"/>
                <a:gd name="f104" fmla="*/ 99 f90 1"/>
                <a:gd name="f105" fmla="*/ 31 f91 1"/>
                <a:gd name="f106" fmla="*/ 100 f90 1"/>
                <a:gd name="f107" fmla="*/ 9 f91 1"/>
                <a:gd name="f108" fmla="*/ 0 f91 1"/>
                <a:gd name="f109" fmla="*/ 70 f90 1"/>
                <a:gd name="f110" fmla="*/ 5 f91 1"/>
                <a:gd name="f111" fmla="*/ 52 f90 1"/>
                <a:gd name="f112" fmla="*/ 18 f91 1"/>
                <a:gd name="f113" fmla="*/ 42 f90 1"/>
                <a:gd name="f114" fmla="*/ 39 f91 1"/>
                <a:gd name="f115" fmla="*/ 37 f90 1"/>
                <a:gd name="f116" fmla="*/ 35 f90 1"/>
                <a:gd name="f117" fmla="*/ 32 f90 1"/>
                <a:gd name="f118" fmla="*/ 63 f91 1"/>
                <a:gd name="f119" fmla="*/ 23 f90 1"/>
                <a:gd name="f120" fmla="*/ 58 f91 1"/>
                <a:gd name="f121" fmla="*/ 17 f90 1"/>
                <a:gd name="f122" fmla="*/ 50 f91 1"/>
                <a:gd name="f123" fmla="*/ 15 f90 1"/>
                <a:gd name="f124" fmla="*/ 40 f91 1"/>
                <a:gd name="f125" fmla="*/ 14 f90 1"/>
                <a:gd name="f126" fmla="*/ 26 f91 1"/>
                <a:gd name="f127" fmla="*/ 16 f90 1"/>
                <a:gd name="f128" fmla="*/ 10 f91 1"/>
                <a:gd name="f129" fmla="*/ 21 f90 1"/>
                <a:gd name="f130" fmla="*/ 4 f90 1"/>
                <a:gd name="f131" fmla="*/ 22 f91 1"/>
                <a:gd name="f132" fmla="*/ 1 f90 1"/>
                <a:gd name="f133" fmla="*/ 0 f90 1"/>
                <a:gd name="f134" fmla="*/ 57 f91 1"/>
                <a:gd name="f135" fmla="*/ 2 f90 1"/>
                <a:gd name="f136" fmla="*/ 70 f91 1"/>
                <a:gd name="f137" fmla="*/ 7 f90 1"/>
                <a:gd name="f138" fmla="*/ 79 f91 1"/>
                <a:gd name="f139" fmla="*/ 33 f90 1"/>
                <a:gd name="f140" fmla="*/ 74 f90 1"/>
                <a:gd name="f141" fmla="*/ 48 f90 1"/>
                <a:gd name="f142" fmla="*/ 48 f91 1"/>
                <a:gd name="f143" fmla="*/ 49 f90 1"/>
                <a:gd name="f144" fmla="*/ 32 f91 1"/>
                <a:gd name="f145" fmla="*/ 51 f90 1"/>
                <a:gd name="f146" fmla="*/ 21 f91 1"/>
                <a:gd name="f147" fmla="*/ 58 f90 1"/>
                <a:gd name="f148" fmla="*/ 17 f91 1"/>
                <a:gd name="f149" fmla="*/ 69 f90 1"/>
                <a:gd name="f150" fmla="*/ 81 f90 1"/>
                <a:gd name="f151" fmla="*/ 37 f91 1"/>
                <a:gd name="f152" fmla="*/ 85 f90 1"/>
                <a:gd name="f153" fmla="*/ 52 f91 1"/>
                <a:gd name="f154" fmla="*/ 82 f90 1"/>
                <a:gd name="f155" fmla="*/ f92 1 f2"/>
                <a:gd name="f156" fmla="*/ f95 1 81"/>
                <a:gd name="f157" fmla="*/ f96 1 100"/>
                <a:gd name="f158" fmla="*/ f97 1 81"/>
                <a:gd name="f159" fmla="*/ f98 1 100"/>
                <a:gd name="f160" fmla="*/ f99 1 81"/>
                <a:gd name="f161" fmla="*/ f100 1 100"/>
                <a:gd name="f162" fmla="*/ f101 1 81"/>
                <a:gd name="f163" fmla="*/ f102 1 100"/>
                <a:gd name="f164" fmla="*/ f103 1 81"/>
                <a:gd name="f165" fmla="*/ f104 1 100"/>
                <a:gd name="f166" fmla="*/ f105 1 81"/>
                <a:gd name="f167" fmla="*/ f106 1 100"/>
                <a:gd name="f168" fmla="*/ f107 1 81"/>
                <a:gd name="f169" fmla="*/ f108 1 81"/>
                <a:gd name="f170" fmla="*/ f109 1 100"/>
                <a:gd name="f171" fmla="*/ f110 1 81"/>
                <a:gd name="f172" fmla="*/ f111 1 100"/>
                <a:gd name="f173" fmla="*/ f112 1 81"/>
                <a:gd name="f174" fmla="*/ f113 1 100"/>
                <a:gd name="f175" fmla="*/ f114 1 81"/>
                <a:gd name="f176" fmla="*/ f115 1 100"/>
                <a:gd name="f177" fmla="*/ f116 1 100"/>
                <a:gd name="f178" fmla="*/ f117 1 100"/>
                <a:gd name="f179" fmla="*/ f118 1 81"/>
                <a:gd name="f180" fmla="*/ f119 1 100"/>
                <a:gd name="f181" fmla="*/ f120 1 81"/>
                <a:gd name="f182" fmla="*/ f121 1 100"/>
                <a:gd name="f183" fmla="*/ f122 1 81"/>
                <a:gd name="f184" fmla="*/ f123 1 100"/>
                <a:gd name="f185" fmla="*/ f124 1 81"/>
                <a:gd name="f186" fmla="*/ f125 1 100"/>
                <a:gd name="f187" fmla="*/ f126 1 81"/>
                <a:gd name="f188" fmla="*/ f127 1 100"/>
                <a:gd name="f189" fmla="*/ f128 1 81"/>
                <a:gd name="f190" fmla="*/ f129 1 100"/>
                <a:gd name="f191" fmla="*/ f130 1 100"/>
                <a:gd name="f192" fmla="*/ f131 1 81"/>
                <a:gd name="f193" fmla="*/ f132 1 100"/>
                <a:gd name="f194" fmla="*/ f133 1 100"/>
                <a:gd name="f195" fmla="*/ f134 1 81"/>
                <a:gd name="f196" fmla="*/ f135 1 100"/>
                <a:gd name="f197" fmla="*/ f136 1 81"/>
                <a:gd name="f198" fmla="*/ f137 1 100"/>
                <a:gd name="f199" fmla="*/ f138 1 81"/>
                <a:gd name="f200" fmla="*/ f139 1 100"/>
                <a:gd name="f201" fmla="*/ f140 1 100"/>
                <a:gd name="f202" fmla="*/ f141 1 100"/>
                <a:gd name="f203" fmla="*/ f142 1 81"/>
                <a:gd name="f204" fmla="*/ f143 1 100"/>
                <a:gd name="f205" fmla="*/ f144 1 81"/>
                <a:gd name="f206" fmla="*/ f145 1 100"/>
                <a:gd name="f207" fmla="*/ f146 1 81"/>
                <a:gd name="f208" fmla="*/ f147 1 100"/>
                <a:gd name="f209" fmla="*/ f148 1 81"/>
                <a:gd name="f210" fmla="*/ f149 1 100"/>
                <a:gd name="f211" fmla="*/ f150 1 100"/>
                <a:gd name="f212" fmla="*/ f151 1 81"/>
                <a:gd name="f213" fmla="*/ f152 1 100"/>
                <a:gd name="f214" fmla="*/ f153 1 81"/>
                <a:gd name="f215" fmla="*/ f154 1 100"/>
                <a:gd name="f216" fmla="*/ 0 1 f93"/>
                <a:gd name="f217" fmla="*/ f6 1 f93"/>
                <a:gd name="f218" fmla="*/ 0 1 f94"/>
                <a:gd name="f219" fmla="*/ f7 1 f94"/>
                <a:gd name="f220" fmla="+- f155 0 f1"/>
                <a:gd name="f221" fmla="*/ f156 1 f93"/>
                <a:gd name="f222" fmla="*/ f157 1 f94"/>
                <a:gd name="f223" fmla="*/ f158 1 f93"/>
                <a:gd name="f224" fmla="*/ f159 1 f94"/>
                <a:gd name="f225" fmla="*/ f160 1 f93"/>
                <a:gd name="f226" fmla="*/ f161 1 f94"/>
                <a:gd name="f227" fmla="*/ f162 1 f93"/>
                <a:gd name="f228" fmla="*/ f163 1 f94"/>
                <a:gd name="f229" fmla="*/ f164 1 f93"/>
                <a:gd name="f230" fmla="*/ f165 1 f94"/>
                <a:gd name="f231" fmla="*/ f166 1 f93"/>
                <a:gd name="f232" fmla="*/ f167 1 f94"/>
                <a:gd name="f233" fmla="*/ f168 1 f93"/>
                <a:gd name="f234" fmla="*/ f169 1 f93"/>
                <a:gd name="f235" fmla="*/ f170 1 f94"/>
                <a:gd name="f236" fmla="*/ f171 1 f93"/>
                <a:gd name="f237" fmla="*/ f172 1 f94"/>
                <a:gd name="f238" fmla="*/ f173 1 f93"/>
                <a:gd name="f239" fmla="*/ f174 1 f94"/>
                <a:gd name="f240" fmla="*/ f175 1 f93"/>
                <a:gd name="f241" fmla="*/ f176 1 f94"/>
                <a:gd name="f242" fmla="*/ f177 1 f94"/>
                <a:gd name="f243" fmla="*/ f178 1 f94"/>
                <a:gd name="f244" fmla="*/ f179 1 f93"/>
                <a:gd name="f245" fmla="*/ f180 1 f94"/>
                <a:gd name="f246" fmla="*/ f181 1 f93"/>
                <a:gd name="f247" fmla="*/ f182 1 f94"/>
                <a:gd name="f248" fmla="*/ f183 1 f93"/>
                <a:gd name="f249" fmla="*/ f184 1 f94"/>
                <a:gd name="f250" fmla="*/ f185 1 f93"/>
                <a:gd name="f251" fmla="*/ f186 1 f94"/>
                <a:gd name="f252" fmla="*/ f187 1 f93"/>
                <a:gd name="f253" fmla="*/ f188 1 f94"/>
                <a:gd name="f254" fmla="*/ f189 1 f93"/>
                <a:gd name="f255" fmla="*/ f190 1 f94"/>
                <a:gd name="f256" fmla="*/ f191 1 f94"/>
                <a:gd name="f257" fmla="*/ f192 1 f93"/>
                <a:gd name="f258" fmla="*/ f193 1 f94"/>
                <a:gd name="f259" fmla="*/ f194 1 f94"/>
                <a:gd name="f260" fmla="*/ f195 1 f93"/>
                <a:gd name="f261" fmla="*/ f196 1 f94"/>
                <a:gd name="f262" fmla="*/ f197 1 f93"/>
                <a:gd name="f263" fmla="*/ f198 1 f94"/>
                <a:gd name="f264" fmla="*/ f199 1 f93"/>
                <a:gd name="f265" fmla="*/ f200 1 f94"/>
                <a:gd name="f266" fmla="*/ f201 1 f94"/>
                <a:gd name="f267" fmla="*/ f202 1 f94"/>
                <a:gd name="f268" fmla="*/ f203 1 f93"/>
                <a:gd name="f269" fmla="*/ f204 1 f94"/>
                <a:gd name="f270" fmla="*/ f205 1 f93"/>
                <a:gd name="f271" fmla="*/ f206 1 f94"/>
                <a:gd name="f272" fmla="*/ f207 1 f93"/>
                <a:gd name="f273" fmla="*/ f208 1 f94"/>
                <a:gd name="f274" fmla="*/ f209 1 f93"/>
                <a:gd name="f275" fmla="*/ f210 1 f94"/>
                <a:gd name="f276" fmla="*/ f211 1 f94"/>
                <a:gd name="f277" fmla="*/ f212 1 f93"/>
                <a:gd name="f278" fmla="*/ f213 1 f94"/>
                <a:gd name="f279" fmla="*/ f214 1 f93"/>
                <a:gd name="f280" fmla="*/ f215 1 f94"/>
                <a:gd name="f281" fmla="*/ f216 f88 1"/>
                <a:gd name="f282" fmla="*/ f217 f88 1"/>
                <a:gd name="f283" fmla="*/ f219 f89 1"/>
                <a:gd name="f284" fmla="*/ f218 f89 1"/>
                <a:gd name="f285" fmla="*/ f221 f88 1"/>
                <a:gd name="f286" fmla="*/ f222 f89 1"/>
                <a:gd name="f287" fmla="*/ f223 f88 1"/>
                <a:gd name="f288" fmla="*/ f224 f89 1"/>
                <a:gd name="f289" fmla="*/ f225 f88 1"/>
                <a:gd name="f290" fmla="*/ f226 f89 1"/>
                <a:gd name="f291" fmla="*/ f227 f88 1"/>
                <a:gd name="f292" fmla="*/ f228 f89 1"/>
                <a:gd name="f293" fmla="*/ f229 f88 1"/>
                <a:gd name="f294" fmla="*/ f230 f89 1"/>
                <a:gd name="f295" fmla="*/ f231 f88 1"/>
                <a:gd name="f296" fmla="*/ f232 f89 1"/>
                <a:gd name="f297" fmla="*/ f233 f88 1"/>
                <a:gd name="f298" fmla="*/ f234 f88 1"/>
                <a:gd name="f299" fmla="*/ f235 f89 1"/>
                <a:gd name="f300" fmla="*/ f236 f88 1"/>
                <a:gd name="f301" fmla="*/ f237 f89 1"/>
                <a:gd name="f302" fmla="*/ f238 f88 1"/>
                <a:gd name="f303" fmla="*/ f239 f89 1"/>
                <a:gd name="f304" fmla="*/ f240 f88 1"/>
                <a:gd name="f305" fmla="*/ f241 f89 1"/>
                <a:gd name="f306" fmla="*/ f242 f89 1"/>
                <a:gd name="f307" fmla="*/ f243 f89 1"/>
                <a:gd name="f308" fmla="*/ f244 f88 1"/>
                <a:gd name="f309" fmla="*/ f245 f89 1"/>
                <a:gd name="f310" fmla="*/ f246 f88 1"/>
                <a:gd name="f311" fmla="*/ f247 f89 1"/>
                <a:gd name="f312" fmla="*/ f248 f88 1"/>
                <a:gd name="f313" fmla="*/ f249 f89 1"/>
                <a:gd name="f314" fmla="*/ f250 f88 1"/>
                <a:gd name="f315" fmla="*/ f251 f89 1"/>
                <a:gd name="f316" fmla="*/ f252 f88 1"/>
                <a:gd name="f317" fmla="*/ f253 f89 1"/>
                <a:gd name="f318" fmla="*/ f254 f88 1"/>
                <a:gd name="f319" fmla="*/ f255 f89 1"/>
                <a:gd name="f320" fmla="*/ f256 f89 1"/>
                <a:gd name="f321" fmla="*/ f257 f88 1"/>
                <a:gd name="f322" fmla="*/ f258 f89 1"/>
                <a:gd name="f323" fmla="*/ f259 f89 1"/>
                <a:gd name="f324" fmla="*/ f260 f88 1"/>
                <a:gd name="f325" fmla="*/ f261 f89 1"/>
                <a:gd name="f326" fmla="*/ f262 f88 1"/>
                <a:gd name="f327" fmla="*/ f263 f89 1"/>
                <a:gd name="f328" fmla="*/ f264 f88 1"/>
                <a:gd name="f329" fmla="*/ f265 f89 1"/>
                <a:gd name="f330" fmla="*/ f266 f89 1"/>
                <a:gd name="f331" fmla="*/ f267 f89 1"/>
                <a:gd name="f332" fmla="*/ f268 f88 1"/>
                <a:gd name="f333" fmla="*/ f269 f89 1"/>
                <a:gd name="f334" fmla="*/ f270 f88 1"/>
                <a:gd name="f335" fmla="*/ f271 f89 1"/>
                <a:gd name="f336" fmla="*/ f272 f88 1"/>
                <a:gd name="f337" fmla="*/ f273 f89 1"/>
                <a:gd name="f338" fmla="*/ f274 f88 1"/>
                <a:gd name="f339" fmla="*/ f275 f89 1"/>
                <a:gd name="f340" fmla="*/ f276 f89 1"/>
                <a:gd name="f341" fmla="*/ f277 f88 1"/>
                <a:gd name="f342" fmla="*/ f278 f89 1"/>
                <a:gd name="f343" fmla="*/ f279 f88 1"/>
                <a:gd name="f344" fmla="*/ f280 f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5" y="f286"/>
                </a:cxn>
                <a:cxn ang="f220">
                  <a:pos x="f287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96"/>
                </a:cxn>
                <a:cxn ang="f220">
                  <a:pos x="f297" y="f290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304" y="f305"/>
                </a:cxn>
                <a:cxn ang="f220">
                  <a:pos x="f287" y="f306"/>
                </a:cxn>
                <a:cxn ang="f220">
                  <a:pos x="f287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12" y="f313"/>
                </a:cxn>
                <a:cxn ang="f220">
                  <a:pos x="f314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297" y="f319"/>
                </a:cxn>
                <a:cxn ang="f220">
                  <a:pos x="f297" y="f320"/>
                </a:cxn>
                <a:cxn ang="f220">
                  <a:pos x="f321" y="f322"/>
                </a:cxn>
                <a:cxn ang="f220">
                  <a:pos x="f31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328" y="f311"/>
                </a:cxn>
                <a:cxn ang="f220">
                  <a:pos x="f285" y="f329"/>
                </a:cxn>
                <a:cxn ang="f220">
                  <a:pos x="f285" y="f286"/>
                </a:cxn>
                <a:cxn ang="f220">
                  <a:pos x="f287" y="f330"/>
                </a:cxn>
                <a:cxn ang="f220">
                  <a:pos x="f287" y="f331"/>
                </a:cxn>
                <a:cxn ang="f220">
                  <a:pos x="f332" y="f333"/>
                </a:cxn>
                <a:cxn ang="f220">
                  <a:pos x="f334" y="f335"/>
                </a:cxn>
                <a:cxn ang="f220">
                  <a:pos x="f336" y="f337"/>
                </a:cxn>
                <a:cxn ang="f220">
                  <a:pos x="f338" y="f339"/>
                </a:cxn>
                <a:cxn ang="f220">
                  <a:pos x="f321" y="f340"/>
                </a:cxn>
                <a:cxn ang="f220">
                  <a:pos x="f341" y="f342"/>
                </a:cxn>
                <a:cxn ang="f220">
                  <a:pos x="f343" y="f344"/>
                </a:cxn>
                <a:cxn ang="f220">
                  <a:pos x="f287" y="f330"/>
                </a:cxn>
              </a:cxnLst>
              <a:rect l="f281" t="f284" r="f282" b="f283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0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8"/>
                    <a:pt x="f25" y="f26"/>
                  </a:cubicBezTo>
                  <a:cubicBezTo>
                    <a:pt x="f27" y="f7"/>
                    <a:pt x="f28" y="f7"/>
                    <a:pt x="f29" y="f7"/>
                  </a:cubicBezTo>
                  <a:cubicBezTo>
                    <a:pt x="f30" y="f7"/>
                    <a:pt x="f31" y="f23"/>
                    <a:pt x="f32" y="f15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16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9" y="f49"/>
                    <a:pt x="f48" y="f50"/>
                  </a:cubicBezTo>
                  <a:cubicBezTo>
                    <a:pt x="f24" y="f28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9" y="f55"/>
                    <a:pt x="f37" y="f56"/>
                  </a:cubicBezTo>
                  <a:cubicBezTo>
                    <a:pt x="f12" y="f57"/>
                    <a:pt x="f14" y="f58"/>
                    <a:pt x="f59" y="f60"/>
                  </a:cubicBezTo>
                  <a:cubicBezTo>
                    <a:pt x="f51" y="f61"/>
                    <a:pt x="f20" y="f31"/>
                    <a:pt x="f22" y="f31"/>
                  </a:cubicBezTo>
                  <a:cubicBezTo>
                    <a:pt x="f24" y="f62"/>
                    <a:pt x="f25" y="f62"/>
                    <a:pt x="f27" y="f62"/>
                  </a:cubicBezTo>
                  <a:cubicBezTo>
                    <a:pt x="f52" y="f62"/>
                    <a:pt x="f29" y="f31"/>
                    <a:pt x="f63" y="f61"/>
                  </a:cubicBezTo>
                  <a:cubicBezTo>
                    <a:pt x="f64" y="f60"/>
                    <a:pt x="f31" y="f58"/>
                    <a:pt x="f65" y="f57"/>
                  </a:cubicBezTo>
                  <a:lnTo>
                    <a:pt x="f32" y="f57"/>
                  </a:lnTo>
                  <a:lnTo>
                    <a:pt x="f32" y="f66"/>
                  </a:lnTo>
                  <a:cubicBezTo>
                    <a:pt x="f43" y="f33"/>
                    <a:pt x="f61" y="f38"/>
                    <a:pt x="f30" y="f67"/>
                  </a:cubicBezTo>
                  <a:cubicBezTo>
                    <a:pt x="f54" y="f5"/>
                    <a:pt x="f68" y="f5"/>
                    <a:pt x="f27" y="f5"/>
                  </a:cubicBezTo>
                  <a:cubicBezTo>
                    <a:pt x="f24" y="f5"/>
                    <a:pt x="f40" y="f5"/>
                    <a:pt x="f16" y="f38"/>
                  </a:cubicBezTo>
                  <a:cubicBezTo>
                    <a:pt x="f12" y="f33"/>
                    <a:pt x="f69" y="f39"/>
                    <a:pt x="f36" y="f70"/>
                  </a:cubicBezTo>
                  <a:cubicBezTo>
                    <a:pt x="f71" y="f65"/>
                    <a:pt x="f72" y="f73"/>
                    <a:pt x="f35" y="f60"/>
                  </a:cubicBezTo>
                  <a:cubicBezTo>
                    <a:pt x="f74" y="f30"/>
                    <a:pt x="f6" y="f75"/>
                    <a:pt x="f6" y="f76"/>
                  </a:cubicBezTo>
                  <a:lnTo>
                    <a:pt x="f6" y="f8"/>
                  </a:lnTo>
                  <a:close/>
                  <a:moveTo>
                    <a:pt x="f9" y="f71"/>
                  </a:moveTo>
                  <a:lnTo>
                    <a:pt x="f9" y="f42"/>
                  </a:lnTo>
                  <a:cubicBezTo>
                    <a:pt x="f14" y="f42"/>
                    <a:pt x="f18" y="f42"/>
                    <a:pt x="f42" y="f77"/>
                  </a:cubicBezTo>
                  <a:cubicBezTo>
                    <a:pt x="f78" y="f77"/>
                    <a:pt x="f28" y="f22"/>
                    <a:pt x="f53" y="f79"/>
                  </a:cubicBezTo>
                  <a:cubicBezTo>
                    <a:pt x="f54" y="f20"/>
                    <a:pt x="f47" y="f18"/>
                    <a:pt x="f57" y="f59"/>
                  </a:cubicBezTo>
                  <a:cubicBezTo>
                    <a:pt x="f45" y="f14"/>
                    <a:pt x="f60" y="f11"/>
                    <a:pt x="f60" y="f80"/>
                  </a:cubicBezTo>
                  <a:cubicBezTo>
                    <a:pt x="f60" y="f71"/>
                    <a:pt x="f45" y="f81"/>
                    <a:pt x="f30" y="f6"/>
                  </a:cubicBezTo>
                  <a:cubicBezTo>
                    <a:pt x="f55" y="f82"/>
                    <a:pt x="f83" y="f84"/>
                    <a:pt x="f50" y="f84"/>
                  </a:cubicBezTo>
                  <a:cubicBezTo>
                    <a:pt x="f25" y="f84"/>
                    <a:pt x="f42" y="f82"/>
                    <a:pt x="f40" y="f85"/>
                  </a:cubicBezTo>
                  <a:cubicBezTo>
                    <a:pt x="f16" y="f74"/>
                    <a:pt x="f86" y="f72"/>
                    <a:pt x="f9" y="f7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412"/>
            <p:cNvSpPr/>
            <p:nvPr/>
          </p:nvSpPr>
          <p:spPr>
            <a:xfrm>
              <a:off x="1812999" y="4074109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7"/>
                <a:gd name="f7" fmla="val 100"/>
                <a:gd name="f8" fmla="val 92"/>
                <a:gd name="f9" fmla="val 72"/>
                <a:gd name="f10" fmla="val 94"/>
                <a:gd name="f11" fmla="val 67"/>
                <a:gd name="f12" fmla="val 96"/>
                <a:gd name="f13" fmla="val 62"/>
                <a:gd name="f14" fmla="val 98"/>
                <a:gd name="f15" fmla="val 57"/>
                <a:gd name="f16" fmla="val 99"/>
                <a:gd name="f17" fmla="val 52"/>
                <a:gd name="f18" fmla="val 46"/>
                <a:gd name="f19" fmla="val 40"/>
                <a:gd name="f20" fmla="val 33"/>
                <a:gd name="f21" fmla="val 27"/>
                <a:gd name="f22" fmla="val 97"/>
                <a:gd name="f23" fmla="val 22"/>
                <a:gd name="f24" fmla="val 95"/>
                <a:gd name="f25" fmla="val 17"/>
                <a:gd name="f26" fmla="val 13"/>
                <a:gd name="f27" fmla="val 88"/>
                <a:gd name="f28" fmla="val 9"/>
                <a:gd name="f29" fmla="val 83"/>
                <a:gd name="f30" fmla="val 5"/>
                <a:gd name="f31" fmla="val 78"/>
                <a:gd name="f32" fmla="val 3"/>
                <a:gd name="f33" fmla="val 1"/>
                <a:gd name="f34" fmla="val 66"/>
                <a:gd name="f35" fmla="val 58"/>
                <a:gd name="f36" fmla="val 50"/>
                <a:gd name="f37" fmla="val 34"/>
                <a:gd name="f38" fmla="val 4"/>
                <a:gd name="f39" fmla="val 12"/>
                <a:gd name="f40" fmla="val 21"/>
                <a:gd name="f41" fmla="val 32"/>
                <a:gd name="f42" fmla="val 2"/>
                <a:gd name="f43" fmla="val 68"/>
                <a:gd name="f44" fmla="val 73"/>
                <a:gd name="f45" fmla="val 6"/>
                <a:gd name="f46" fmla="val 8"/>
                <a:gd name="f47" fmla="val 26"/>
                <a:gd name="f48" fmla="val 76"/>
                <a:gd name="f49" fmla="val 71"/>
                <a:gd name="f50" fmla="val 19"/>
                <a:gd name="f51" fmla="val 61"/>
                <a:gd name="f52" fmla="val 56"/>
                <a:gd name="f53" fmla="val 15"/>
                <a:gd name="f54" fmla="val 51"/>
                <a:gd name="f55" fmla="val 14"/>
                <a:gd name="f56" fmla="val 37"/>
                <a:gd name="f57" fmla="val 29"/>
                <a:gd name="f58" fmla="val 24"/>
                <a:gd name="f59" fmla="val 23"/>
                <a:gd name="f60" fmla="val 16"/>
                <a:gd name="f61" fmla="val 38"/>
                <a:gd name="f62" fmla="val 70"/>
                <a:gd name="f63" fmla="val 36"/>
                <a:gd name="f64" fmla="val 86"/>
                <a:gd name="f65" fmla="val 49"/>
                <a:gd name="f66" fmla="val 85"/>
                <a:gd name="f67" fmla="val 59"/>
                <a:gd name="f68" fmla="val 84"/>
                <a:gd name="f69" fmla="val 65"/>
                <a:gd name="f70" fmla="val 81"/>
                <a:gd name="f71" fmla="val 80"/>
                <a:gd name="f72" fmla="val 69"/>
                <a:gd name="f73" fmla="val 79"/>
                <a:gd name="f74" fmla="val 75"/>
                <a:gd name="f75" fmla="val 74"/>
                <a:gd name="f76" fmla="+- 0 0 -90"/>
                <a:gd name="f77" fmla="*/ f3 1 77"/>
                <a:gd name="f78" fmla="*/ f4 1 100"/>
                <a:gd name="f79" fmla="+- f7 0 f5"/>
                <a:gd name="f80" fmla="+- f6 0 f5"/>
                <a:gd name="f81" fmla="*/ f76 f0 1"/>
                <a:gd name="f82" fmla="*/ f80 1 77"/>
                <a:gd name="f83" fmla="*/ f79 1 100"/>
                <a:gd name="f84" fmla="*/ 77 f80 1"/>
                <a:gd name="f85" fmla="*/ 92 f79 1"/>
                <a:gd name="f86" fmla="*/ 62 f80 1"/>
                <a:gd name="f87" fmla="*/ 98 f79 1"/>
                <a:gd name="f88" fmla="*/ 46 f80 1"/>
                <a:gd name="f89" fmla="*/ 100 f79 1"/>
                <a:gd name="f90" fmla="*/ 27 f80 1"/>
                <a:gd name="f91" fmla="*/ 97 f79 1"/>
                <a:gd name="f92" fmla="*/ 13 f80 1"/>
                <a:gd name="f93" fmla="*/ 88 f79 1"/>
                <a:gd name="f94" fmla="*/ 3 f80 1"/>
                <a:gd name="f95" fmla="*/ 72 f79 1"/>
                <a:gd name="f96" fmla="*/ 0 f80 1"/>
                <a:gd name="f97" fmla="*/ 50 f79 1"/>
                <a:gd name="f98" fmla="*/ 12 f80 1"/>
                <a:gd name="f99" fmla="*/ 13 f79 1"/>
                <a:gd name="f100" fmla="*/ 0 f79 1"/>
                <a:gd name="f101" fmla="*/ 2 f79 1"/>
                <a:gd name="f102" fmla="*/ 8 f79 1"/>
                <a:gd name="f103" fmla="*/ 26 f79 1"/>
                <a:gd name="f104" fmla="*/ 76 f80 1"/>
                <a:gd name="f105" fmla="*/ 61 f80 1"/>
                <a:gd name="f106" fmla="*/ 17 f79 1"/>
                <a:gd name="f107" fmla="*/ 14 f79 1"/>
                <a:gd name="f108" fmla="*/ 24 f80 1"/>
                <a:gd name="f109" fmla="*/ 23 f79 1"/>
                <a:gd name="f110" fmla="*/ 16 f80 1"/>
                <a:gd name="f111" fmla="*/ 77 f79 1"/>
                <a:gd name="f112" fmla="*/ 86 f79 1"/>
                <a:gd name="f113" fmla="*/ 56 f80 1"/>
                <a:gd name="f114" fmla="*/ 85 f79 1"/>
                <a:gd name="f115" fmla="*/ 65 f80 1"/>
                <a:gd name="f116" fmla="*/ 81 f79 1"/>
                <a:gd name="f117" fmla="*/ 71 f80 1"/>
                <a:gd name="f118" fmla="*/ 78 f79 1"/>
                <a:gd name="f119" fmla="*/ 74 f79 1"/>
                <a:gd name="f120" fmla="*/ f81 1 f2"/>
                <a:gd name="f121" fmla="*/ f84 1 77"/>
                <a:gd name="f122" fmla="*/ f85 1 100"/>
                <a:gd name="f123" fmla="*/ f86 1 77"/>
                <a:gd name="f124" fmla="*/ f87 1 100"/>
                <a:gd name="f125" fmla="*/ f88 1 77"/>
                <a:gd name="f126" fmla="*/ f89 1 100"/>
                <a:gd name="f127" fmla="*/ f90 1 77"/>
                <a:gd name="f128" fmla="*/ f91 1 100"/>
                <a:gd name="f129" fmla="*/ f92 1 77"/>
                <a:gd name="f130" fmla="*/ f93 1 100"/>
                <a:gd name="f131" fmla="*/ f94 1 77"/>
                <a:gd name="f132" fmla="*/ f95 1 100"/>
                <a:gd name="f133" fmla="*/ f96 1 77"/>
                <a:gd name="f134" fmla="*/ f97 1 100"/>
                <a:gd name="f135" fmla="*/ f98 1 77"/>
                <a:gd name="f136" fmla="*/ f99 1 100"/>
                <a:gd name="f137" fmla="*/ f100 1 100"/>
                <a:gd name="f138" fmla="*/ f101 1 100"/>
                <a:gd name="f139" fmla="*/ f102 1 100"/>
                <a:gd name="f140" fmla="*/ f103 1 100"/>
                <a:gd name="f141" fmla="*/ f104 1 77"/>
                <a:gd name="f142" fmla="*/ f105 1 77"/>
                <a:gd name="f143" fmla="*/ f106 1 100"/>
                <a:gd name="f144" fmla="*/ f107 1 100"/>
                <a:gd name="f145" fmla="*/ f108 1 77"/>
                <a:gd name="f146" fmla="*/ f109 1 100"/>
                <a:gd name="f147" fmla="*/ f110 1 77"/>
                <a:gd name="f148" fmla="*/ f111 1 100"/>
                <a:gd name="f149" fmla="*/ f112 1 100"/>
                <a:gd name="f150" fmla="*/ f113 1 77"/>
                <a:gd name="f151" fmla="*/ f114 1 100"/>
                <a:gd name="f152" fmla="*/ f115 1 77"/>
                <a:gd name="f153" fmla="*/ f116 1 100"/>
                <a:gd name="f154" fmla="*/ f117 1 77"/>
                <a:gd name="f155" fmla="*/ f118 1 100"/>
                <a:gd name="f156" fmla="*/ f119 1 100"/>
                <a:gd name="f157" fmla="*/ 0 1 f82"/>
                <a:gd name="f158" fmla="*/ f6 1 f82"/>
                <a:gd name="f159" fmla="*/ 0 1 f83"/>
                <a:gd name="f160" fmla="*/ f7 1 f83"/>
                <a:gd name="f161" fmla="+- f120 0 f1"/>
                <a:gd name="f162" fmla="*/ f121 1 f82"/>
                <a:gd name="f163" fmla="*/ f122 1 f83"/>
                <a:gd name="f164" fmla="*/ f123 1 f82"/>
                <a:gd name="f165" fmla="*/ f124 1 f83"/>
                <a:gd name="f166" fmla="*/ f125 1 f82"/>
                <a:gd name="f167" fmla="*/ f126 1 f83"/>
                <a:gd name="f168" fmla="*/ f127 1 f82"/>
                <a:gd name="f169" fmla="*/ f128 1 f83"/>
                <a:gd name="f170" fmla="*/ f129 1 f82"/>
                <a:gd name="f171" fmla="*/ f130 1 f83"/>
                <a:gd name="f172" fmla="*/ f131 1 f82"/>
                <a:gd name="f173" fmla="*/ f132 1 f83"/>
                <a:gd name="f174" fmla="*/ f133 1 f82"/>
                <a:gd name="f175" fmla="*/ f134 1 f83"/>
                <a:gd name="f176" fmla="*/ f135 1 f82"/>
                <a:gd name="f177" fmla="*/ f136 1 f83"/>
                <a:gd name="f178" fmla="*/ f137 1 f83"/>
                <a:gd name="f179" fmla="*/ f138 1 f83"/>
                <a:gd name="f180" fmla="*/ f139 1 f83"/>
                <a:gd name="f181" fmla="*/ f140 1 f83"/>
                <a:gd name="f182" fmla="*/ f141 1 f82"/>
                <a:gd name="f183" fmla="*/ f142 1 f82"/>
                <a:gd name="f184" fmla="*/ f143 1 f83"/>
                <a:gd name="f185" fmla="*/ f144 1 f83"/>
                <a:gd name="f186" fmla="*/ f145 1 f82"/>
                <a:gd name="f187" fmla="*/ f146 1 f83"/>
                <a:gd name="f188" fmla="*/ f147 1 f82"/>
                <a:gd name="f189" fmla="*/ f148 1 f83"/>
                <a:gd name="f190" fmla="*/ f149 1 f83"/>
                <a:gd name="f191" fmla="*/ f150 1 f82"/>
                <a:gd name="f192" fmla="*/ f151 1 f83"/>
                <a:gd name="f193" fmla="*/ f152 1 f82"/>
                <a:gd name="f194" fmla="*/ f153 1 f83"/>
                <a:gd name="f195" fmla="*/ f154 1 f82"/>
                <a:gd name="f196" fmla="*/ f155 1 f83"/>
                <a:gd name="f197" fmla="*/ f156 1 f83"/>
                <a:gd name="f198" fmla="*/ f157 f77 1"/>
                <a:gd name="f199" fmla="*/ f158 f77 1"/>
                <a:gd name="f200" fmla="*/ f160 f78 1"/>
                <a:gd name="f201" fmla="*/ f159 f78 1"/>
                <a:gd name="f202" fmla="*/ f162 f77 1"/>
                <a:gd name="f203" fmla="*/ f163 f78 1"/>
                <a:gd name="f204" fmla="*/ f164 f77 1"/>
                <a:gd name="f205" fmla="*/ f165 f78 1"/>
                <a:gd name="f206" fmla="*/ f166 f77 1"/>
                <a:gd name="f207" fmla="*/ f167 f78 1"/>
                <a:gd name="f208" fmla="*/ f168 f77 1"/>
                <a:gd name="f209" fmla="*/ f169 f78 1"/>
                <a:gd name="f210" fmla="*/ f170 f77 1"/>
                <a:gd name="f211" fmla="*/ f171 f78 1"/>
                <a:gd name="f212" fmla="*/ f172 f77 1"/>
                <a:gd name="f213" fmla="*/ f173 f78 1"/>
                <a:gd name="f214" fmla="*/ f174 f77 1"/>
                <a:gd name="f215" fmla="*/ f175 f78 1"/>
                <a:gd name="f216" fmla="*/ f176 f77 1"/>
                <a:gd name="f217" fmla="*/ f177 f78 1"/>
                <a:gd name="f218" fmla="*/ f178 f78 1"/>
                <a:gd name="f219" fmla="*/ f179 f78 1"/>
                <a:gd name="f220" fmla="*/ f180 f78 1"/>
                <a:gd name="f221" fmla="*/ f181 f78 1"/>
                <a:gd name="f222" fmla="*/ f182 f77 1"/>
                <a:gd name="f223" fmla="*/ f183 f77 1"/>
                <a:gd name="f224" fmla="*/ f184 f78 1"/>
                <a:gd name="f225" fmla="*/ f185 f78 1"/>
                <a:gd name="f226" fmla="*/ f186 f77 1"/>
                <a:gd name="f227" fmla="*/ f187 f78 1"/>
                <a:gd name="f228" fmla="*/ f188 f77 1"/>
                <a:gd name="f229" fmla="*/ f189 f78 1"/>
                <a:gd name="f230" fmla="*/ f190 f78 1"/>
                <a:gd name="f231" fmla="*/ f191 f77 1"/>
                <a:gd name="f232" fmla="*/ f192 f78 1"/>
                <a:gd name="f233" fmla="*/ f193 f77 1"/>
                <a:gd name="f234" fmla="*/ f194 f78 1"/>
                <a:gd name="f235" fmla="*/ f195 f77 1"/>
                <a:gd name="f236" fmla="*/ f196 f78 1"/>
                <a:gd name="f237" fmla="*/ f197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2" y="f203"/>
                </a:cxn>
                <a:cxn ang="f161">
                  <a:pos x="f204" y="f205"/>
                </a:cxn>
                <a:cxn ang="f161">
                  <a:pos x="f206" y="f207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06" y="f218"/>
                </a:cxn>
                <a:cxn ang="f161">
                  <a:pos x="f204" y="f219"/>
                </a:cxn>
                <a:cxn ang="f161">
                  <a:pos x="f202" y="f220"/>
                </a:cxn>
                <a:cxn ang="f161">
                  <a:pos x="f202" y="f221"/>
                </a:cxn>
                <a:cxn ang="f161">
                  <a:pos x="f222" y="f221"/>
                </a:cxn>
                <a:cxn ang="f161">
                  <a:pos x="f223" y="f224"/>
                </a:cxn>
                <a:cxn ang="f161">
                  <a:pos x="f206" y="f225"/>
                </a:cxn>
                <a:cxn ang="f161">
                  <a:pos x="f226" y="f227"/>
                </a:cxn>
                <a:cxn ang="f161">
                  <a:pos x="f228" y="f215"/>
                </a:cxn>
                <a:cxn ang="f161">
                  <a:pos x="f226" y="f229"/>
                </a:cxn>
                <a:cxn ang="f161">
                  <a:pos x="f206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22" y="f237"/>
                </a:cxn>
                <a:cxn ang="f161">
                  <a:pos x="f202" y="f237"/>
                </a:cxn>
                <a:cxn ang="f161">
                  <a:pos x="f202" y="f203"/>
                </a:cxn>
              </a:cxnLst>
              <a:rect l="f198" t="f201" r="f199" b="f200"/>
              <a:pathLst>
                <a:path w="77" h="100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29"/>
                    <a:pt x="f30" y="f31"/>
                    <a:pt x="f32" y="f9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23"/>
                    <a:pt x="f39" y="f26"/>
                  </a:cubicBezTo>
                  <a:cubicBezTo>
                    <a:pt x="f40" y="f38"/>
                    <a:pt x="f41" y="f5"/>
                    <a:pt x="f18" y="f5"/>
                  </a:cubicBezTo>
                  <a:cubicBezTo>
                    <a:pt x="f17" y="f5"/>
                    <a:pt x="f15" y="f33"/>
                    <a:pt x="f13" y="f42"/>
                  </a:cubicBezTo>
                  <a:cubicBezTo>
                    <a:pt x="f43" y="f38"/>
                    <a:pt x="f44" y="f45"/>
                    <a:pt x="f6" y="f46"/>
                  </a:cubicBezTo>
                  <a:lnTo>
                    <a:pt x="f6" y="f47"/>
                  </a:lnTo>
                  <a:lnTo>
                    <a:pt x="f48" y="f47"/>
                  </a:lnTo>
                  <a:cubicBezTo>
                    <a:pt x="f49" y="f23"/>
                    <a:pt x="f34" y="f50"/>
                    <a:pt x="f51" y="f25"/>
                  </a:cubicBezTo>
                  <a:cubicBezTo>
                    <a:pt x="f52" y="f53"/>
                    <a:pt x="f54" y="f55"/>
                    <a:pt x="f18" y="f55"/>
                  </a:cubicBezTo>
                  <a:cubicBezTo>
                    <a:pt x="f56" y="f55"/>
                    <a:pt x="f57" y="f25"/>
                    <a:pt x="f58" y="f59"/>
                  </a:cubicBezTo>
                  <a:cubicBezTo>
                    <a:pt x="f50" y="f57"/>
                    <a:pt x="f60" y="f61"/>
                    <a:pt x="f60" y="f36"/>
                  </a:cubicBezTo>
                  <a:cubicBezTo>
                    <a:pt x="f60" y="f13"/>
                    <a:pt x="f50" y="f62"/>
                    <a:pt x="f58" y="f6"/>
                  </a:cubicBezTo>
                  <a:cubicBezTo>
                    <a:pt x="f57" y="f29"/>
                    <a:pt x="f63" y="f64"/>
                    <a:pt x="f18" y="f64"/>
                  </a:cubicBezTo>
                  <a:cubicBezTo>
                    <a:pt x="f65" y="f64"/>
                    <a:pt x="f17" y="f66"/>
                    <a:pt x="f52" y="f66"/>
                  </a:cubicBezTo>
                  <a:cubicBezTo>
                    <a:pt x="f67" y="f68"/>
                    <a:pt x="f13" y="f29"/>
                    <a:pt x="f69" y="f70"/>
                  </a:cubicBezTo>
                  <a:cubicBezTo>
                    <a:pt x="f11" y="f71"/>
                    <a:pt x="f72" y="f73"/>
                    <a:pt x="f49" y="f31"/>
                  </a:cubicBezTo>
                  <a:cubicBezTo>
                    <a:pt x="f44" y="f48"/>
                    <a:pt x="f74" y="f74"/>
                    <a:pt x="f48" y="f75"/>
                  </a:cubicBezTo>
                  <a:lnTo>
                    <a:pt x="f6" y="f7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413"/>
            <p:cNvSpPr/>
            <p:nvPr/>
          </p:nvSpPr>
          <p:spPr>
            <a:xfrm>
              <a:off x="1943648" y="4029193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133"/>
                <a:gd name="f8" fmla="val 63"/>
                <a:gd name="f9" fmla="val 78"/>
                <a:gd name="f10" fmla="val 74"/>
                <a:gd name="f11" fmla="val 70"/>
                <a:gd name="f12" fmla="val 66"/>
                <a:gd name="f13" fmla="val 62"/>
                <a:gd name="f14" fmla="val 61"/>
                <a:gd name="f15" fmla="val 59"/>
                <a:gd name="f16" fmla="val 60"/>
                <a:gd name="f17" fmla="val 57"/>
                <a:gd name="f18" fmla="val 58"/>
                <a:gd name="f19" fmla="val 55"/>
                <a:gd name="f20" fmla="val 56"/>
                <a:gd name="f21" fmla="val 53"/>
                <a:gd name="f22" fmla="val 54"/>
                <a:gd name="f23" fmla="val 52"/>
                <a:gd name="f24" fmla="val 51"/>
                <a:gd name="f25" fmla="val 50"/>
                <a:gd name="f26" fmla="val 48"/>
                <a:gd name="f27" fmla="val 43"/>
                <a:gd name="f28" fmla="val 39"/>
                <a:gd name="f29" fmla="val 34"/>
                <a:gd name="f30" fmla="val 30"/>
                <a:gd name="f31" fmla="val 25"/>
                <a:gd name="f32" fmla="val 20"/>
                <a:gd name="f33" fmla="val 16"/>
                <a:gd name="f34" fmla="val 21"/>
                <a:gd name="f35" fmla="val 44"/>
                <a:gd name="f36" fmla="val 26"/>
                <a:gd name="f37" fmla="val 40"/>
                <a:gd name="f38" fmla="val 31"/>
                <a:gd name="f39" fmla="val 38"/>
                <a:gd name="f40" fmla="val 37"/>
                <a:gd name="f41" fmla="val 36"/>
                <a:gd name="f42" fmla="val 42"/>
                <a:gd name="f43" fmla="val 35"/>
                <a:gd name="f44" fmla="val 71"/>
                <a:gd name="f45" fmla="val 77"/>
                <a:gd name="f46" fmla="+- 0 0 -90"/>
                <a:gd name="f47" fmla="*/ f3 1 79"/>
                <a:gd name="f48" fmla="*/ f4 1 133"/>
                <a:gd name="f49" fmla="+- f7 0 f5"/>
                <a:gd name="f50" fmla="+- f6 0 f5"/>
                <a:gd name="f51" fmla="*/ f46 f0 1"/>
                <a:gd name="f52" fmla="*/ f50 1 79"/>
                <a:gd name="f53" fmla="*/ f49 1 133"/>
                <a:gd name="f54" fmla="*/ 79 f50 1"/>
                <a:gd name="f55" fmla="*/ 133 f49 1"/>
                <a:gd name="f56" fmla="*/ 63 f50 1"/>
                <a:gd name="f57" fmla="*/ 78 f49 1"/>
                <a:gd name="f58" fmla="*/ 66 f49 1"/>
                <a:gd name="f59" fmla="*/ 60 f50 1"/>
                <a:gd name="f60" fmla="*/ 57 f49 1"/>
                <a:gd name="f61" fmla="*/ 54 f50 1"/>
                <a:gd name="f62" fmla="*/ 52 f49 1"/>
                <a:gd name="f63" fmla="*/ 43 f50 1"/>
                <a:gd name="f64" fmla="*/ 50 f49 1"/>
                <a:gd name="f65" fmla="*/ 30 f50 1"/>
                <a:gd name="f66" fmla="*/ 53 f49 1"/>
                <a:gd name="f67" fmla="*/ 16 f50 1"/>
                <a:gd name="f68" fmla="*/ 61 f49 1"/>
                <a:gd name="f69" fmla="*/ 0 f50 1"/>
                <a:gd name="f70" fmla="*/ 0 f49 1"/>
                <a:gd name="f71" fmla="*/ 48 f49 1"/>
                <a:gd name="f72" fmla="*/ 31 f50 1"/>
                <a:gd name="f73" fmla="*/ 38 f49 1"/>
                <a:gd name="f74" fmla="*/ 48 f50 1"/>
                <a:gd name="f75" fmla="*/ 35 f49 1"/>
                <a:gd name="f76" fmla="*/ 71 f50 1"/>
                <a:gd name="f77" fmla="*/ 44 f49 1"/>
                <a:gd name="f78" fmla="*/ 71 f49 1"/>
                <a:gd name="f79" fmla="*/ f51 1 f2"/>
                <a:gd name="f80" fmla="*/ f54 1 79"/>
                <a:gd name="f81" fmla="*/ f55 1 133"/>
                <a:gd name="f82" fmla="*/ f56 1 79"/>
                <a:gd name="f83" fmla="*/ f57 1 133"/>
                <a:gd name="f84" fmla="*/ f58 1 133"/>
                <a:gd name="f85" fmla="*/ f59 1 79"/>
                <a:gd name="f86" fmla="*/ f60 1 133"/>
                <a:gd name="f87" fmla="*/ f61 1 79"/>
                <a:gd name="f88" fmla="*/ f62 1 133"/>
                <a:gd name="f89" fmla="*/ f63 1 79"/>
                <a:gd name="f90" fmla="*/ f64 1 133"/>
                <a:gd name="f91" fmla="*/ f65 1 79"/>
                <a:gd name="f92" fmla="*/ f66 1 133"/>
                <a:gd name="f93" fmla="*/ f67 1 79"/>
                <a:gd name="f94" fmla="*/ f68 1 133"/>
                <a:gd name="f95" fmla="*/ f69 1 79"/>
                <a:gd name="f96" fmla="*/ f70 1 133"/>
                <a:gd name="f97" fmla="*/ f71 1 133"/>
                <a:gd name="f98" fmla="*/ f72 1 79"/>
                <a:gd name="f99" fmla="*/ f73 1 133"/>
                <a:gd name="f100" fmla="*/ f74 1 79"/>
                <a:gd name="f101" fmla="*/ f75 1 133"/>
                <a:gd name="f102" fmla="*/ f76 1 79"/>
                <a:gd name="f103" fmla="*/ f77 1 133"/>
                <a:gd name="f104" fmla="*/ f78 1 133"/>
                <a:gd name="f105" fmla="*/ 0 1 f52"/>
                <a:gd name="f106" fmla="*/ f6 1 f52"/>
                <a:gd name="f107" fmla="*/ 0 1 f53"/>
                <a:gd name="f108" fmla="*/ f7 1 f53"/>
                <a:gd name="f109" fmla="+- f79 0 f1"/>
                <a:gd name="f110" fmla="*/ f80 1 f52"/>
                <a:gd name="f111" fmla="*/ f81 1 f53"/>
                <a:gd name="f112" fmla="*/ f82 1 f52"/>
                <a:gd name="f113" fmla="*/ f83 1 f53"/>
                <a:gd name="f114" fmla="*/ f84 1 f53"/>
                <a:gd name="f115" fmla="*/ f85 1 f52"/>
                <a:gd name="f116" fmla="*/ f86 1 f53"/>
                <a:gd name="f117" fmla="*/ f87 1 f52"/>
                <a:gd name="f118" fmla="*/ f88 1 f53"/>
                <a:gd name="f119" fmla="*/ f89 1 f52"/>
                <a:gd name="f120" fmla="*/ f90 1 f53"/>
                <a:gd name="f121" fmla="*/ f91 1 f52"/>
                <a:gd name="f122" fmla="*/ f92 1 f53"/>
                <a:gd name="f123" fmla="*/ f93 1 f52"/>
                <a:gd name="f124" fmla="*/ f94 1 f53"/>
                <a:gd name="f125" fmla="*/ f95 1 f52"/>
                <a:gd name="f126" fmla="*/ f96 1 f53"/>
                <a:gd name="f127" fmla="*/ f97 1 f53"/>
                <a:gd name="f128" fmla="*/ f98 1 f52"/>
                <a:gd name="f129" fmla="*/ f99 1 f53"/>
                <a:gd name="f130" fmla="*/ f100 1 f52"/>
                <a:gd name="f131" fmla="*/ f101 1 f53"/>
                <a:gd name="f132" fmla="*/ f102 1 f52"/>
                <a:gd name="f133" fmla="*/ f103 1 f53"/>
                <a:gd name="f134" fmla="*/ f104 1 f53"/>
                <a:gd name="f135" fmla="*/ f105 f47 1"/>
                <a:gd name="f136" fmla="*/ f106 f47 1"/>
                <a:gd name="f137" fmla="*/ f108 f48 1"/>
                <a:gd name="f138" fmla="*/ f107 f48 1"/>
                <a:gd name="f139" fmla="*/ f110 f47 1"/>
                <a:gd name="f140" fmla="*/ f111 f48 1"/>
                <a:gd name="f141" fmla="*/ f112 f47 1"/>
                <a:gd name="f142" fmla="*/ f113 f48 1"/>
                <a:gd name="f143" fmla="*/ f114 f48 1"/>
                <a:gd name="f144" fmla="*/ f115 f47 1"/>
                <a:gd name="f145" fmla="*/ f116 f48 1"/>
                <a:gd name="f146" fmla="*/ f117 f47 1"/>
                <a:gd name="f147" fmla="*/ f118 f48 1"/>
                <a:gd name="f148" fmla="*/ f119 f47 1"/>
                <a:gd name="f149" fmla="*/ f120 f48 1"/>
                <a:gd name="f150" fmla="*/ f121 f47 1"/>
                <a:gd name="f151" fmla="*/ f122 f48 1"/>
                <a:gd name="f152" fmla="*/ f123 f47 1"/>
                <a:gd name="f153" fmla="*/ f124 f48 1"/>
                <a:gd name="f154" fmla="*/ f125 f47 1"/>
                <a:gd name="f155" fmla="*/ f126 f48 1"/>
                <a:gd name="f156" fmla="*/ f127 f48 1"/>
                <a:gd name="f157" fmla="*/ f128 f47 1"/>
                <a:gd name="f158" fmla="*/ f129 f48 1"/>
                <a:gd name="f159" fmla="*/ f130 f47 1"/>
                <a:gd name="f160" fmla="*/ f131 f48 1"/>
                <a:gd name="f161" fmla="*/ f132 f47 1"/>
                <a:gd name="f162" fmla="*/ f133 f48 1"/>
                <a:gd name="f163" fmla="*/ f134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9" y="f140"/>
                </a:cxn>
                <a:cxn ang="f109">
                  <a:pos x="f141" y="f140"/>
                </a:cxn>
                <a:cxn ang="f109">
                  <a:pos x="f141" y="f142"/>
                </a:cxn>
                <a:cxn ang="f109">
                  <a:pos x="f141" y="f143"/>
                </a:cxn>
                <a:cxn ang="f109">
                  <a:pos x="f144" y="f145"/>
                </a:cxn>
                <a:cxn ang="f109">
                  <a:pos x="f146" y="f147"/>
                </a:cxn>
                <a:cxn ang="f109">
                  <a:pos x="f148" y="f149"/>
                </a:cxn>
                <a:cxn ang="f109">
                  <a:pos x="f150" y="f151"/>
                </a:cxn>
                <a:cxn ang="f109">
                  <a:pos x="f152" y="f153"/>
                </a:cxn>
                <a:cxn ang="f109">
                  <a:pos x="f152" y="f140"/>
                </a:cxn>
                <a:cxn ang="f109">
                  <a:pos x="f154" y="f140"/>
                </a:cxn>
                <a:cxn ang="f109">
                  <a:pos x="f154" y="f155"/>
                </a:cxn>
                <a:cxn ang="f109">
                  <a:pos x="f152" y="f155"/>
                </a:cxn>
                <a:cxn ang="f109">
                  <a:pos x="f152" y="f156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61" y="f162"/>
                </a:cxn>
                <a:cxn ang="f109">
                  <a:pos x="f139" y="f163"/>
                </a:cxn>
                <a:cxn ang="f109">
                  <a:pos x="f139" y="f140"/>
                </a:cxn>
              </a:cxnLst>
              <a:rect l="f135" t="f138" r="f136" b="f137"/>
              <a:pathLst>
                <a:path w="79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5"/>
                    <a:pt x="f27" y="f25"/>
                  </a:cubicBezTo>
                  <a:cubicBezTo>
                    <a:pt x="f28" y="f25"/>
                    <a:pt x="f29" y="f24"/>
                    <a:pt x="f30" y="f21"/>
                  </a:cubicBezTo>
                  <a:cubicBezTo>
                    <a:pt x="f31" y="f19"/>
                    <a:pt x="f32" y="f18"/>
                    <a:pt x="f33" y="f14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6"/>
                  </a:ln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26" y="f43"/>
                  </a:cubicBezTo>
                  <a:cubicBezTo>
                    <a:pt x="f18" y="f43"/>
                    <a:pt x="f12" y="f39"/>
                    <a:pt x="f44" y="f35"/>
                  </a:cubicBezTo>
                  <a:cubicBezTo>
                    <a:pt x="f45" y="f25"/>
                    <a:pt x="f6" y="f15"/>
                    <a:pt x="f6" y="f44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414"/>
            <p:cNvSpPr/>
            <p:nvPr/>
          </p:nvSpPr>
          <p:spPr>
            <a:xfrm>
              <a:off x="2078394" y="4041437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3"/>
                <a:gd name="f16" fmla="val 41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99"/>
                <a:gd name="f32" fmla="val 28"/>
                <a:gd name="f33" fmla="val 101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45"/>
                <a:gd name="f45" fmla="val 53"/>
                <a:gd name="f46" fmla="val 56"/>
                <a:gd name="f47" fmla="val 58"/>
                <a:gd name="f48" fmla="val 59"/>
                <a:gd name="f49" fmla="val 107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8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0 f53 1"/>
                <a:gd name="f81" fmla="*/ 53 f54 1"/>
                <a:gd name="f82" fmla="*/ 59 f54 1"/>
                <a:gd name="f83" fmla="*/ 107 f53 1"/>
                <a:gd name="f84" fmla="*/ f55 1 f2"/>
                <a:gd name="f85" fmla="*/ f58 1 60"/>
                <a:gd name="f86" fmla="*/ f59 1 125"/>
                <a:gd name="f87" fmla="*/ f60 1 60"/>
                <a:gd name="f88" fmla="*/ f61 1 125"/>
                <a:gd name="f89" fmla="*/ f62 1 60"/>
                <a:gd name="f90" fmla="*/ f63 1 125"/>
                <a:gd name="f91" fmla="*/ f64 1 60"/>
                <a:gd name="f92" fmla="*/ f65 1 125"/>
                <a:gd name="f93" fmla="*/ f66 1 60"/>
                <a:gd name="f94" fmla="*/ f67 1 125"/>
                <a:gd name="f95" fmla="*/ f68 1 125"/>
                <a:gd name="f96" fmla="*/ f69 1 60"/>
                <a:gd name="f97" fmla="*/ f70 1 125"/>
                <a:gd name="f98" fmla="*/ f71 1 125"/>
                <a:gd name="f99" fmla="*/ f72 1 60"/>
                <a:gd name="f100" fmla="*/ f73 1 125"/>
                <a:gd name="f101" fmla="*/ f74 1 125"/>
                <a:gd name="f102" fmla="*/ f75 1 60"/>
                <a:gd name="f103" fmla="*/ f76 1 125"/>
                <a:gd name="f104" fmla="*/ f77 1 60"/>
                <a:gd name="f105" fmla="*/ f78 1 125"/>
                <a:gd name="f106" fmla="*/ f79 1 60"/>
                <a:gd name="f107" fmla="*/ f80 1 125"/>
                <a:gd name="f108" fmla="*/ f81 1 60"/>
                <a:gd name="f109" fmla="*/ f82 1 60"/>
                <a:gd name="f110" fmla="*/ f83 1 125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7"/>
                <a:gd name="f127" fmla="*/ f96 1 f56"/>
                <a:gd name="f128" fmla="*/ f97 1 f57"/>
                <a:gd name="f129" fmla="*/ f98 1 f57"/>
                <a:gd name="f130" fmla="*/ f99 1 f56"/>
                <a:gd name="f131" fmla="*/ f100 1 f57"/>
                <a:gd name="f132" fmla="*/ f101 1 f57"/>
                <a:gd name="f133" fmla="*/ f102 1 f56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6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2 1"/>
                <a:gd name="f157" fmla="*/ f127 f51 1"/>
                <a:gd name="f158" fmla="*/ f128 f52 1"/>
                <a:gd name="f159" fmla="*/ f129 f52 1"/>
                <a:gd name="f160" fmla="*/ f130 f51 1"/>
                <a:gd name="f161" fmla="*/ f131 f52 1"/>
                <a:gd name="f162" fmla="*/ f132 f52 1"/>
                <a:gd name="f163" fmla="*/ f133 f51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1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4" y="f156"/>
                </a:cxn>
                <a:cxn ang="f115">
                  <a:pos x="f157" y="f156"/>
                </a:cxn>
                <a:cxn ang="f115">
                  <a:pos x="f157" y="f158"/>
                </a:cxn>
                <a:cxn ang="f115">
                  <a:pos x="f154" y="f158"/>
                </a:cxn>
                <a:cxn ang="f115">
                  <a:pos x="f154" y="f159"/>
                </a:cxn>
                <a:cxn ang="f115">
                  <a:pos x="f160" y="f159"/>
                </a:cxn>
                <a:cxn ang="f115">
                  <a:pos x="f160" y="f158"/>
                </a:cxn>
                <a:cxn ang="f115">
                  <a:pos x="f146" y="f158"/>
                </a:cxn>
                <a:cxn ang="f115">
                  <a:pos x="f146" y="f156"/>
                </a:cxn>
                <a:cxn ang="f115">
                  <a:pos x="f160" y="f156"/>
                </a:cxn>
                <a:cxn ang="f115">
                  <a:pos x="f160" y="f161"/>
                </a:cxn>
                <a:cxn ang="f115">
                  <a:pos x="f160" y="f162"/>
                </a:cxn>
                <a:cxn ang="f115">
                  <a:pos x="f163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66"/>
                </a:cxn>
                <a:cxn ang="f115">
                  <a:pos x="f170" y="f171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26" y="f31"/>
                    <a:pt x="f32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2"/>
                    <a:pt x="f44" y="f42"/>
                  </a:cubicBezTo>
                  <a:cubicBezTo>
                    <a:pt x="f14" y="f42"/>
                    <a:pt x="f12" y="f42"/>
                    <a:pt x="f45" y="f40"/>
                  </a:cubicBezTo>
                  <a:cubicBezTo>
                    <a:pt x="f46" y="f40"/>
                    <a:pt x="f47" y="f38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415"/>
            <p:cNvSpPr/>
            <p:nvPr/>
          </p:nvSpPr>
          <p:spPr>
            <a:xfrm>
              <a:off x="2184547" y="4078187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4"/>
                <a:gd name="f10" fmla="val 85"/>
                <a:gd name="f11" fmla="val 58"/>
                <a:gd name="f12" fmla="val 89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3"/>
                <a:gd name="f25" fmla="val 83"/>
                <a:gd name="f26" fmla="val 74"/>
                <a:gd name="f27" fmla="val 62"/>
                <a:gd name="f28" fmla="val 16"/>
                <a:gd name="f29" fmla="val 55"/>
                <a:gd name="f30" fmla="val 59"/>
                <a:gd name="f31" fmla="val 17"/>
                <a:gd name="f32" fmla="val 67"/>
                <a:gd name="f33" fmla="val 70"/>
                <a:gd name="f34" fmla="val 18"/>
                <a:gd name="f35" fmla="val 73"/>
                <a:gd name="f36" fmla="val 19"/>
                <a:gd name="f37" fmla="val 76"/>
                <a:gd name="f38" fmla="val 21"/>
                <a:gd name="f39" fmla="val 78"/>
                <a:gd name="f40" fmla="val 23"/>
                <a:gd name="f41" fmla="val 25"/>
                <a:gd name="f42" fmla="val 81"/>
                <a:gd name="f43" fmla="val 28"/>
                <a:gd name="f44" fmla="val 82"/>
                <a:gd name="f45" fmla="val 31"/>
                <a:gd name="f46" fmla="val 36"/>
                <a:gd name="f47" fmla="val 40"/>
                <a:gd name="f48" fmla="val 45"/>
                <a:gd name="f49" fmla="val 50"/>
                <a:gd name="f50" fmla="val 75"/>
                <a:gd name="f51" fmla="val 72"/>
                <a:gd name="f52" fmla="+- 0 0 -90"/>
                <a:gd name="f53" fmla="*/ f3 1 80"/>
                <a:gd name="f54" fmla="*/ f4 1 98"/>
                <a:gd name="f55" fmla="+- f7 0 f5"/>
                <a:gd name="f56" fmla="+- f6 0 f5"/>
                <a:gd name="f57" fmla="*/ f52 f0 1"/>
                <a:gd name="f58" fmla="*/ f56 1 80"/>
                <a:gd name="f59" fmla="*/ f55 1 98"/>
                <a:gd name="f60" fmla="*/ 80 f56 1"/>
                <a:gd name="f61" fmla="*/ 96 f55 1"/>
                <a:gd name="f62" fmla="*/ 64 f56 1"/>
                <a:gd name="f63" fmla="*/ 85 f55 1"/>
                <a:gd name="f64" fmla="*/ 48 f56 1"/>
                <a:gd name="f65" fmla="*/ 95 f55 1"/>
                <a:gd name="f66" fmla="*/ 32 f56 1"/>
                <a:gd name="f67" fmla="*/ 98 f55 1"/>
                <a:gd name="f68" fmla="*/ 8 f56 1"/>
                <a:gd name="f69" fmla="*/ 89 f55 1"/>
                <a:gd name="f70" fmla="*/ 0 f56 1"/>
                <a:gd name="f71" fmla="*/ 62 f55 1"/>
                <a:gd name="f72" fmla="*/ 0 f55 1"/>
                <a:gd name="f73" fmla="*/ 16 f56 1"/>
                <a:gd name="f74" fmla="*/ 55 f55 1"/>
                <a:gd name="f75" fmla="*/ 17 f56 1"/>
                <a:gd name="f76" fmla="*/ 67 f55 1"/>
                <a:gd name="f77" fmla="*/ 19 f56 1"/>
                <a:gd name="f78" fmla="*/ 76 f55 1"/>
                <a:gd name="f79" fmla="*/ 25 f56 1"/>
                <a:gd name="f80" fmla="*/ 81 f55 1"/>
                <a:gd name="f81" fmla="*/ 36 f56 1"/>
                <a:gd name="f82" fmla="*/ 83 f55 1"/>
                <a:gd name="f83" fmla="*/ 50 f56 1"/>
                <a:gd name="f84" fmla="*/ 80 f55 1"/>
                <a:gd name="f85" fmla="*/ 72 f55 1"/>
                <a:gd name="f86" fmla="*/ f57 1 f2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80"/>
                <a:gd name="f111" fmla="*/ f84 1 98"/>
                <a:gd name="f112" fmla="*/ f85 1 98"/>
                <a:gd name="f113" fmla="*/ 0 1 f58"/>
                <a:gd name="f114" fmla="*/ f6 1 f58"/>
                <a:gd name="f115" fmla="*/ 0 1 f59"/>
                <a:gd name="f116" fmla="*/ f7 1 f59"/>
                <a:gd name="f117" fmla="+- f86 0 f1"/>
                <a:gd name="f118" fmla="*/ f87 1 f58"/>
                <a:gd name="f119" fmla="*/ f88 1 f59"/>
                <a:gd name="f120" fmla="*/ f89 1 f58"/>
                <a:gd name="f121" fmla="*/ f90 1 f59"/>
                <a:gd name="f122" fmla="*/ f91 1 f58"/>
                <a:gd name="f123" fmla="*/ f92 1 f59"/>
                <a:gd name="f124" fmla="*/ f93 1 f58"/>
                <a:gd name="f125" fmla="*/ f94 1 f59"/>
                <a:gd name="f126" fmla="*/ f95 1 f58"/>
                <a:gd name="f127" fmla="*/ f96 1 f59"/>
                <a:gd name="f128" fmla="*/ f97 1 f58"/>
                <a:gd name="f129" fmla="*/ f98 1 f59"/>
                <a:gd name="f130" fmla="*/ f99 1 f59"/>
                <a:gd name="f131" fmla="*/ f100 1 f58"/>
                <a:gd name="f132" fmla="*/ f101 1 f59"/>
                <a:gd name="f133" fmla="*/ f102 1 f58"/>
                <a:gd name="f134" fmla="*/ f103 1 f59"/>
                <a:gd name="f135" fmla="*/ f104 1 f58"/>
                <a:gd name="f136" fmla="*/ f105 1 f59"/>
                <a:gd name="f137" fmla="*/ f106 1 f58"/>
                <a:gd name="f138" fmla="*/ f107 1 f59"/>
                <a:gd name="f139" fmla="*/ f108 1 f58"/>
                <a:gd name="f140" fmla="*/ f109 1 f59"/>
                <a:gd name="f141" fmla="*/ f110 1 f58"/>
                <a:gd name="f142" fmla="*/ f111 1 f59"/>
                <a:gd name="f143" fmla="*/ f112 1 f59"/>
                <a:gd name="f144" fmla="*/ f113 f53 1"/>
                <a:gd name="f145" fmla="*/ f114 f53 1"/>
                <a:gd name="f146" fmla="*/ f116 f54 1"/>
                <a:gd name="f147" fmla="*/ f115 f54 1"/>
                <a:gd name="f148" fmla="*/ f118 f53 1"/>
                <a:gd name="f149" fmla="*/ f119 f54 1"/>
                <a:gd name="f150" fmla="*/ f120 f53 1"/>
                <a:gd name="f151" fmla="*/ f121 f54 1"/>
                <a:gd name="f152" fmla="*/ f122 f53 1"/>
                <a:gd name="f153" fmla="*/ f123 f54 1"/>
                <a:gd name="f154" fmla="*/ f124 f53 1"/>
                <a:gd name="f155" fmla="*/ f125 f54 1"/>
                <a:gd name="f156" fmla="*/ f126 f53 1"/>
                <a:gd name="f157" fmla="*/ f127 f54 1"/>
                <a:gd name="f158" fmla="*/ f128 f53 1"/>
                <a:gd name="f159" fmla="*/ f129 f54 1"/>
                <a:gd name="f160" fmla="*/ f130 f54 1"/>
                <a:gd name="f161" fmla="*/ f131 f53 1"/>
                <a:gd name="f162" fmla="*/ f132 f54 1"/>
                <a:gd name="f163" fmla="*/ f133 f53 1"/>
                <a:gd name="f164" fmla="*/ f134 f54 1"/>
                <a:gd name="f165" fmla="*/ f135 f53 1"/>
                <a:gd name="f166" fmla="*/ f136 f54 1"/>
                <a:gd name="f167" fmla="*/ f137 f53 1"/>
                <a:gd name="f168" fmla="*/ f138 f54 1"/>
                <a:gd name="f169" fmla="*/ f139 f53 1"/>
                <a:gd name="f170" fmla="*/ f140 f54 1"/>
                <a:gd name="f171" fmla="*/ f141 f53 1"/>
                <a:gd name="f172" fmla="*/ f142 f54 1"/>
                <a:gd name="f173" fmla="*/ f143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8" y="f149"/>
                </a:cxn>
                <a:cxn ang="f117">
                  <a:pos x="f150" y="f149"/>
                </a:cxn>
                <a:cxn ang="f117">
                  <a:pos x="f150" y="f151"/>
                </a:cxn>
                <a:cxn ang="f117">
                  <a:pos x="f152" y="f153"/>
                </a:cxn>
                <a:cxn ang="f117">
                  <a:pos x="f154" y="f155"/>
                </a:cxn>
                <a:cxn ang="f117">
                  <a:pos x="f156" y="f157"/>
                </a:cxn>
                <a:cxn ang="f117">
                  <a:pos x="f158" y="f159"/>
                </a:cxn>
                <a:cxn ang="f117">
                  <a:pos x="f158" y="f160"/>
                </a:cxn>
                <a:cxn ang="f117">
                  <a:pos x="f161" y="f160"/>
                </a:cxn>
                <a:cxn ang="f117">
                  <a:pos x="f161" y="f162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50" y="f173"/>
                </a:cxn>
                <a:cxn ang="f117">
                  <a:pos x="f150" y="f160"/>
                </a:cxn>
                <a:cxn ang="f117">
                  <a:pos x="f148" y="f160"/>
                </a:cxn>
                <a:cxn ang="f117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5"/>
                  </a:lnTo>
                  <a:lnTo>
                    <a:pt x="f28" y="f5"/>
                  </a:lnTo>
                  <a:lnTo>
                    <a:pt x="f28" y="f29"/>
                  </a:lnTo>
                  <a:cubicBezTo>
                    <a:pt x="f28" y="f30"/>
                    <a:pt x="f28" y="f9"/>
                    <a:pt x="f31" y="f32"/>
                  </a:cubicBezTo>
                  <a:cubicBezTo>
                    <a:pt x="f31" y="f33"/>
                    <a:pt x="f34" y="f35"/>
                    <a:pt x="f36" y="f37"/>
                  </a:cubicBezTo>
                  <a:cubicBezTo>
                    <a:pt x="f38" y="f39"/>
                    <a:pt x="f40" y="f6"/>
                    <a:pt x="f41" y="f42"/>
                  </a:cubicBezTo>
                  <a:cubicBezTo>
                    <a:pt x="f43" y="f44"/>
                    <a:pt x="f45" y="f25"/>
                    <a:pt x="f46" y="f25"/>
                  </a:cubicBezTo>
                  <a:cubicBezTo>
                    <a:pt x="f47" y="f25"/>
                    <a:pt x="f48" y="f44"/>
                    <a:pt x="f49" y="f6"/>
                  </a:cubicBezTo>
                  <a:cubicBezTo>
                    <a:pt x="f29" y="f39"/>
                    <a:pt x="f30" y="f50"/>
                    <a:pt x="f9" y="f51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416"/>
            <p:cNvSpPr/>
            <p:nvPr/>
          </p:nvSpPr>
          <p:spPr>
            <a:xfrm>
              <a:off x="2331537" y="407410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3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5"/>
                <a:gd name="f27" fmla="val 48"/>
                <a:gd name="f28" fmla="val 44"/>
                <a:gd name="f29" fmla="val 16"/>
                <a:gd name="f30" fmla="val 30"/>
                <a:gd name="f31" fmla="val 25"/>
                <a:gd name="f32" fmla="val 21"/>
                <a:gd name="f33" fmla="val 23"/>
                <a:gd name="f34" fmla="val 26"/>
                <a:gd name="f35" fmla="val 2"/>
                <a:gd name="f36" fmla="val 13"/>
                <a:gd name="f37" fmla="val 9"/>
                <a:gd name="f38" fmla="val 5"/>
                <a:gd name="f39" fmla="val 32"/>
                <a:gd name="f40" fmla="val 3"/>
                <a:gd name="f41" fmla="val 37"/>
                <a:gd name="f42" fmla="val 1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3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6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6"/>
                    <a:pt x="f28" y="f26"/>
                  </a:cubicBezTo>
                  <a:cubicBezTo>
                    <a:pt x="f10" y="f26"/>
                    <a:pt x="f11" y="f29"/>
                    <a:pt x="f30" y="f22"/>
                  </a:cubicBezTo>
                  <a:cubicBezTo>
                    <a:pt x="f31" y="f20"/>
                    <a:pt x="f32" y="f33"/>
                    <a:pt x="f29" y="f34"/>
                  </a:cubicBezTo>
                  <a:lnTo>
                    <a:pt x="f29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9" y="f35"/>
                  </a:lnTo>
                  <a:lnTo>
                    <a:pt x="f29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9" y="f5"/>
                    <a:pt x="f27" y="f5"/>
                  </a:cubicBezTo>
                  <a:cubicBezTo>
                    <a:pt x="f19" y="f5"/>
                    <a:pt x="f43" y="f40"/>
                    <a:pt x="f44" y="f37"/>
                  </a:cubicBezTo>
                  <a:cubicBezTo>
                    <a:pt x="f45" y="f26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417"/>
            <p:cNvSpPr/>
            <p:nvPr/>
          </p:nvSpPr>
          <p:spPr>
            <a:xfrm>
              <a:off x="2474439" y="407410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1"/>
                <a:gd name="f11" fmla="val 115"/>
                <a:gd name="f12" fmla="val 73"/>
                <a:gd name="f13" fmla="val 122"/>
                <a:gd name="f14" fmla="val 66"/>
                <a:gd name="f15" fmla="val 130"/>
                <a:gd name="f16" fmla="val 55"/>
                <a:gd name="f17" fmla="val 39"/>
                <a:gd name="f18" fmla="val 34"/>
                <a:gd name="f19" fmla="val 29"/>
                <a:gd name="f20" fmla="val 133"/>
                <a:gd name="f21" fmla="val 25"/>
                <a:gd name="f22" fmla="val 20"/>
                <a:gd name="f23" fmla="val 132"/>
                <a:gd name="f24" fmla="val 15"/>
                <a:gd name="f25" fmla="val 131"/>
                <a:gd name="f26" fmla="val 10"/>
                <a:gd name="f27" fmla="val 113"/>
                <a:gd name="f28" fmla="val 11"/>
                <a:gd name="f29" fmla="val 14"/>
                <a:gd name="f30" fmla="val 114"/>
                <a:gd name="f31" fmla="val 18"/>
                <a:gd name="f32" fmla="val 116"/>
                <a:gd name="f33" fmla="val 24"/>
                <a:gd name="f34" fmla="val 117"/>
                <a:gd name="f35" fmla="val 119"/>
                <a:gd name="f36" fmla="val 35"/>
                <a:gd name="f37" fmla="val 41"/>
                <a:gd name="f38" fmla="val 46"/>
                <a:gd name="f39" fmla="val 51"/>
                <a:gd name="f40" fmla="val 54"/>
                <a:gd name="f41" fmla="val 58"/>
                <a:gd name="f42" fmla="val 61"/>
                <a:gd name="f43" fmla="val 63"/>
                <a:gd name="f44" fmla="val 112"/>
                <a:gd name="f45" fmla="val 65"/>
                <a:gd name="f46" fmla="val 110"/>
                <a:gd name="f47" fmla="val 107"/>
                <a:gd name="f48" fmla="val 67"/>
                <a:gd name="f49" fmla="val 104"/>
                <a:gd name="f50" fmla="val 68"/>
                <a:gd name="f51" fmla="val 101"/>
                <a:gd name="f52" fmla="val 97"/>
                <a:gd name="f53" fmla="val 93"/>
                <a:gd name="f54" fmla="val 85"/>
                <a:gd name="f55" fmla="val 89"/>
                <a:gd name="f56" fmla="val 59"/>
                <a:gd name="f57" fmla="val 91"/>
                <a:gd name="f58" fmla="val 50"/>
                <a:gd name="f59" fmla="val 95"/>
                <a:gd name="f60" fmla="val 44"/>
                <a:gd name="f61" fmla="val 96"/>
                <a:gd name="f62" fmla="val 38"/>
                <a:gd name="f63" fmla="val 26"/>
                <a:gd name="f64" fmla="val 17"/>
                <a:gd name="f65" fmla="val 92"/>
                <a:gd name="f66" fmla="val 4"/>
                <a:gd name="f67" fmla="val 76"/>
                <a:gd name="f68" fmla="val 64"/>
                <a:gd name="f69" fmla="val 49"/>
                <a:gd name="f70" fmla="val 2"/>
                <a:gd name="f71" fmla="val 28"/>
                <a:gd name="f72" fmla="val 6"/>
                <a:gd name="f73" fmla="val 22"/>
                <a:gd name="f74" fmla="val 9"/>
                <a:gd name="f75" fmla="val 13"/>
                <a:gd name="f76" fmla="val 12"/>
                <a:gd name="f77" fmla="val 8"/>
                <a:gd name="f78" fmla="val 21"/>
                <a:gd name="f79" fmla="val 5"/>
                <a:gd name="f80" fmla="val 27"/>
                <a:gd name="f81" fmla="val 3"/>
                <a:gd name="f82" fmla="val 32"/>
                <a:gd name="f83" fmla="val 1"/>
                <a:gd name="f84" fmla="val 37"/>
                <a:gd name="f85" fmla="val 43"/>
                <a:gd name="f86" fmla="val 48"/>
                <a:gd name="f87" fmla="val 53"/>
                <a:gd name="f88" fmla="val 56"/>
                <a:gd name="f89" fmla="val 60"/>
                <a:gd name="f90" fmla="val 69"/>
                <a:gd name="f91" fmla="val 71"/>
                <a:gd name="f92" fmla="val 19"/>
                <a:gd name="f93" fmla="val 16"/>
                <a:gd name="f94" fmla="val 45"/>
                <a:gd name="f95" fmla="val 30"/>
                <a:gd name="f96" fmla="val 23"/>
                <a:gd name="f97" fmla="val 79"/>
                <a:gd name="f98" fmla="val 33"/>
                <a:gd name="f99" fmla="val 80"/>
                <a:gd name="f100" fmla="val 77"/>
                <a:gd name="f101" fmla="val 74"/>
                <a:gd name="f102" fmla="+- 0 0 -90"/>
                <a:gd name="f103" fmla="*/ f3 1 84"/>
                <a:gd name="f104" fmla="*/ f4 1 134"/>
                <a:gd name="f105" fmla="+- f7 0 f5"/>
                <a:gd name="f106" fmla="+- f6 0 f5"/>
                <a:gd name="f107" fmla="*/ f102 f0 1"/>
                <a:gd name="f108" fmla="*/ f106 1 84"/>
                <a:gd name="f109" fmla="*/ f105 1 134"/>
                <a:gd name="f110" fmla="*/ 84 f106 1"/>
                <a:gd name="f111" fmla="*/ 87 f105 1"/>
                <a:gd name="f112" fmla="*/ 73 f106 1"/>
                <a:gd name="f113" fmla="*/ 122 f105 1"/>
                <a:gd name="f114" fmla="*/ 39 f106 1"/>
                <a:gd name="f115" fmla="*/ 134 f105 1"/>
                <a:gd name="f116" fmla="*/ 25 f106 1"/>
                <a:gd name="f117" fmla="*/ 133 f105 1"/>
                <a:gd name="f118" fmla="*/ 10 f106 1"/>
                <a:gd name="f119" fmla="*/ 130 f105 1"/>
                <a:gd name="f120" fmla="*/ 113 f105 1"/>
                <a:gd name="f121" fmla="*/ 11 f106 1"/>
                <a:gd name="f122" fmla="*/ 24 f106 1"/>
                <a:gd name="f123" fmla="*/ 117 f105 1"/>
                <a:gd name="f124" fmla="*/ 41 f106 1"/>
                <a:gd name="f125" fmla="*/ 119 f105 1"/>
                <a:gd name="f126" fmla="*/ 54 f106 1"/>
                <a:gd name="f127" fmla="*/ 63 f106 1"/>
                <a:gd name="f128" fmla="*/ 112 f105 1"/>
                <a:gd name="f129" fmla="*/ 67 f106 1"/>
                <a:gd name="f130" fmla="*/ 104 f105 1"/>
                <a:gd name="f131" fmla="*/ 68 f106 1"/>
                <a:gd name="f132" fmla="*/ 93 f105 1"/>
                <a:gd name="f133" fmla="*/ 85 f105 1"/>
                <a:gd name="f134" fmla="*/ 38 f106 1"/>
                <a:gd name="f135" fmla="*/ 96 f105 1"/>
                <a:gd name="f136" fmla="*/ 84 f105 1"/>
                <a:gd name="f137" fmla="*/ 0 f106 1"/>
                <a:gd name="f138" fmla="*/ 49 f105 1"/>
                <a:gd name="f139" fmla="*/ 4 f106 1"/>
                <a:gd name="f140" fmla="*/ 28 f105 1"/>
                <a:gd name="f141" fmla="*/ 13 f106 1"/>
                <a:gd name="f142" fmla="*/ 12 f105 1"/>
                <a:gd name="f143" fmla="*/ 27 f106 1"/>
                <a:gd name="f144" fmla="*/ 3 f105 1"/>
                <a:gd name="f145" fmla="*/ 43 f106 1"/>
                <a:gd name="f146" fmla="*/ 0 f105 1"/>
                <a:gd name="f147" fmla="*/ 56 f106 1"/>
                <a:gd name="f148" fmla="*/ 1 f105 1"/>
                <a:gd name="f149" fmla="*/ 6 f105 1"/>
                <a:gd name="f150" fmla="*/ 69 f106 1"/>
                <a:gd name="f151" fmla="*/ 2 f105 1"/>
                <a:gd name="f152" fmla="*/ 71 f105 1"/>
                <a:gd name="f153" fmla="*/ 19 f105 1"/>
                <a:gd name="f154" fmla="*/ 15 f105 1"/>
                <a:gd name="f155" fmla="*/ 45 f106 1"/>
                <a:gd name="f156" fmla="*/ 14 f105 1"/>
                <a:gd name="f157" fmla="*/ 23 f105 1"/>
                <a:gd name="f158" fmla="*/ 17 f106 1"/>
                <a:gd name="f159" fmla="*/ 23 f106 1"/>
                <a:gd name="f160" fmla="*/ 73 f105 1"/>
                <a:gd name="f161" fmla="*/ 81 f105 1"/>
                <a:gd name="f162" fmla="*/ 55 f106 1"/>
                <a:gd name="f163" fmla="*/ 79 f105 1"/>
                <a:gd name="f164" fmla="*/ f107 1 f2"/>
                <a:gd name="f165" fmla="*/ f110 1 84"/>
                <a:gd name="f166" fmla="*/ f111 1 134"/>
                <a:gd name="f167" fmla="*/ f112 1 84"/>
                <a:gd name="f168" fmla="*/ f113 1 134"/>
                <a:gd name="f169" fmla="*/ f114 1 84"/>
                <a:gd name="f170" fmla="*/ f115 1 134"/>
                <a:gd name="f171" fmla="*/ f116 1 84"/>
                <a:gd name="f172" fmla="*/ f117 1 134"/>
                <a:gd name="f173" fmla="*/ f118 1 84"/>
                <a:gd name="f174" fmla="*/ f119 1 134"/>
                <a:gd name="f175" fmla="*/ f120 1 134"/>
                <a:gd name="f176" fmla="*/ f121 1 84"/>
                <a:gd name="f177" fmla="*/ f122 1 84"/>
                <a:gd name="f178" fmla="*/ f123 1 134"/>
                <a:gd name="f179" fmla="*/ f124 1 84"/>
                <a:gd name="f180" fmla="*/ f125 1 134"/>
                <a:gd name="f181" fmla="*/ f126 1 84"/>
                <a:gd name="f182" fmla="*/ f127 1 84"/>
                <a:gd name="f183" fmla="*/ f128 1 134"/>
                <a:gd name="f184" fmla="*/ f129 1 84"/>
                <a:gd name="f185" fmla="*/ f130 1 134"/>
                <a:gd name="f186" fmla="*/ f131 1 84"/>
                <a:gd name="f187" fmla="*/ f132 1 134"/>
                <a:gd name="f188" fmla="*/ f133 1 134"/>
                <a:gd name="f189" fmla="*/ f134 1 84"/>
                <a:gd name="f190" fmla="*/ f135 1 134"/>
                <a:gd name="f191" fmla="*/ f136 1 134"/>
                <a:gd name="f192" fmla="*/ f137 1 84"/>
                <a:gd name="f193" fmla="*/ f138 1 134"/>
                <a:gd name="f194" fmla="*/ f139 1 84"/>
                <a:gd name="f195" fmla="*/ f140 1 134"/>
                <a:gd name="f196" fmla="*/ f141 1 84"/>
                <a:gd name="f197" fmla="*/ f142 1 134"/>
                <a:gd name="f198" fmla="*/ f143 1 84"/>
                <a:gd name="f199" fmla="*/ f144 1 134"/>
                <a:gd name="f200" fmla="*/ f145 1 84"/>
                <a:gd name="f201" fmla="*/ f146 1 134"/>
                <a:gd name="f202" fmla="*/ f147 1 84"/>
                <a:gd name="f203" fmla="*/ f148 1 134"/>
                <a:gd name="f204" fmla="*/ f149 1 134"/>
                <a:gd name="f205" fmla="*/ f150 1 84"/>
                <a:gd name="f206" fmla="*/ f151 1 134"/>
                <a:gd name="f207" fmla="*/ f152 1 134"/>
                <a:gd name="f208" fmla="*/ f153 1 134"/>
                <a:gd name="f209" fmla="*/ f154 1 134"/>
                <a:gd name="f210" fmla="*/ f155 1 84"/>
                <a:gd name="f211" fmla="*/ f156 1 134"/>
                <a:gd name="f212" fmla="*/ f157 1 134"/>
                <a:gd name="f213" fmla="*/ f158 1 84"/>
                <a:gd name="f214" fmla="*/ f159 1 84"/>
                <a:gd name="f215" fmla="*/ f160 1 134"/>
                <a:gd name="f216" fmla="*/ f161 1 134"/>
                <a:gd name="f217" fmla="*/ f162 1 84"/>
                <a:gd name="f218" fmla="*/ f163 1 134"/>
                <a:gd name="f219" fmla="*/ 0 1 f108"/>
                <a:gd name="f220" fmla="*/ f6 1 f108"/>
                <a:gd name="f221" fmla="*/ 0 1 f109"/>
                <a:gd name="f222" fmla="*/ f7 1 f109"/>
                <a:gd name="f223" fmla="+- f164 0 f1"/>
                <a:gd name="f224" fmla="*/ f165 1 f108"/>
                <a:gd name="f225" fmla="*/ f166 1 f109"/>
                <a:gd name="f226" fmla="*/ f167 1 f108"/>
                <a:gd name="f227" fmla="*/ f168 1 f109"/>
                <a:gd name="f228" fmla="*/ f169 1 f108"/>
                <a:gd name="f229" fmla="*/ f170 1 f109"/>
                <a:gd name="f230" fmla="*/ f171 1 f108"/>
                <a:gd name="f231" fmla="*/ f172 1 f109"/>
                <a:gd name="f232" fmla="*/ f173 1 f108"/>
                <a:gd name="f233" fmla="*/ f174 1 f109"/>
                <a:gd name="f234" fmla="*/ f175 1 f109"/>
                <a:gd name="f235" fmla="*/ f176 1 f108"/>
                <a:gd name="f236" fmla="*/ f177 1 f108"/>
                <a:gd name="f237" fmla="*/ f178 1 f109"/>
                <a:gd name="f238" fmla="*/ f179 1 f108"/>
                <a:gd name="f239" fmla="*/ f180 1 f109"/>
                <a:gd name="f240" fmla="*/ f181 1 f108"/>
                <a:gd name="f241" fmla="*/ f182 1 f108"/>
                <a:gd name="f242" fmla="*/ f183 1 f109"/>
                <a:gd name="f243" fmla="*/ f184 1 f108"/>
                <a:gd name="f244" fmla="*/ f185 1 f109"/>
                <a:gd name="f245" fmla="*/ f186 1 f108"/>
                <a:gd name="f246" fmla="*/ f187 1 f109"/>
                <a:gd name="f247" fmla="*/ f188 1 f109"/>
                <a:gd name="f248" fmla="*/ f189 1 f108"/>
                <a:gd name="f249" fmla="*/ f190 1 f109"/>
                <a:gd name="f250" fmla="*/ f191 1 f109"/>
                <a:gd name="f251" fmla="*/ f192 1 f108"/>
                <a:gd name="f252" fmla="*/ f193 1 f109"/>
                <a:gd name="f253" fmla="*/ f194 1 f108"/>
                <a:gd name="f254" fmla="*/ f195 1 f109"/>
                <a:gd name="f255" fmla="*/ f196 1 f108"/>
                <a:gd name="f256" fmla="*/ f197 1 f109"/>
                <a:gd name="f257" fmla="*/ f198 1 f108"/>
                <a:gd name="f258" fmla="*/ f199 1 f109"/>
                <a:gd name="f259" fmla="*/ f200 1 f108"/>
                <a:gd name="f260" fmla="*/ f201 1 f109"/>
                <a:gd name="f261" fmla="*/ f202 1 f108"/>
                <a:gd name="f262" fmla="*/ f203 1 f109"/>
                <a:gd name="f263" fmla="*/ f204 1 f109"/>
                <a:gd name="f264" fmla="*/ f205 1 f108"/>
                <a:gd name="f265" fmla="*/ f206 1 f109"/>
                <a:gd name="f266" fmla="*/ f207 1 f109"/>
                <a:gd name="f267" fmla="*/ f208 1 f109"/>
                <a:gd name="f268" fmla="*/ f209 1 f109"/>
                <a:gd name="f269" fmla="*/ f210 1 f108"/>
                <a:gd name="f270" fmla="*/ f211 1 f109"/>
                <a:gd name="f271" fmla="*/ f212 1 f109"/>
                <a:gd name="f272" fmla="*/ f213 1 f108"/>
                <a:gd name="f273" fmla="*/ f214 1 f108"/>
                <a:gd name="f274" fmla="*/ f215 1 f109"/>
                <a:gd name="f275" fmla="*/ f216 1 f109"/>
                <a:gd name="f276" fmla="*/ f217 1 f108"/>
                <a:gd name="f277" fmla="*/ f218 1 f109"/>
                <a:gd name="f278" fmla="*/ f219 f103 1"/>
                <a:gd name="f279" fmla="*/ f220 f103 1"/>
                <a:gd name="f280" fmla="*/ f222 f104 1"/>
                <a:gd name="f281" fmla="*/ f221 f104 1"/>
                <a:gd name="f282" fmla="*/ f224 f103 1"/>
                <a:gd name="f283" fmla="*/ f225 f104 1"/>
                <a:gd name="f284" fmla="*/ f226 f103 1"/>
                <a:gd name="f285" fmla="*/ f227 f104 1"/>
                <a:gd name="f286" fmla="*/ f228 f103 1"/>
                <a:gd name="f287" fmla="*/ f229 f104 1"/>
                <a:gd name="f288" fmla="*/ f230 f103 1"/>
                <a:gd name="f289" fmla="*/ f231 f104 1"/>
                <a:gd name="f290" fmla="*/ f232 f103 1"/>
                <a:gd name="f291" fmla="*/ f233 f104 1"/>
                <a:gd name="f292" fmla="*/ f234 f104 1"/>
                <a:gd name="f293" fmla="*/ f235 f103 1"/>
                <a:gd name="f294" fmla="*/ f236 f103 1"/>
                <a:gd name="f295" fmla="*/ f237 f104 1"/>
                <a:gd name="f296" fmla="*/ f238 f103 1"/>
                <a:gd name="f297" fmla="*/ f239 f104 1"/>
                <a:gd name="f298" fmla="*/ f240 f103 1"/>
                <a:gd name="f299" fmla="*/ f241 f103 1"/>
                <a:gd name="f300" fmla="*/ f242 f104 1"/>
                <a:gd name="f301" fmla="*/ f243 f103 1"/>
                <a:gd name="f302" fmla="*/ f244 f104 1"/>
                <a:gd name="f303" fmla="*/ f245 f103 1"/>
                <a:gd name="f304" fmla="*/ f246 f104 1"/>
                <a:gd name="f305" fmla="*/ f247 f104 1"/>
                <a:gd name="f306" fmla="*/ f248 f103 1"/>
                <a:gd name="f307" fmla="*/ f249 f104 1"/>
                <a:gd name="f308" fmla="*/ f250 f104 1"/>
                <a:gd name="f309" fmla="*/ f251 f103 1"/>
                <a:gd name="f310" fmla="*/ f252 f104 1"/>
                <a:gd name="f311" fmla="*/ f253 f103 1"/>
                <a:gd name="f312" fmla="*/ f254 f104 1"/>
                <a:gd name="f313" fmla="*/ f255 f103 1"/>
                <a:gd name="f314" fmla="*/ f256 f104 1"/>
                <a:gd name="f315" fmla="*/ f257 f103 1"/>
                <a:gd name="f316" fmla="*/ f258 f104 1"/>
                <a:gd name="f317" fmla="*/ f259 f103 1"/>
                <a:gd name="f318" fmla="*/ f260 f104 1"/>
                <a:gd name="f319" fmla="*/ f261 f103 1"/>
                <a:gd name="f320" fmla="*/ f262 f104 1"/>
                <a:gd name="f321" fmla="*/ f263 f104 1"/>
                <a:gd name="f322" fmla="*/ f264 f103 1"/>
                <a:gd name="f323" fmla="*/ f265 f104 1"/>
                <a:gd name="f324" fmla="*/ f266 f104 1"/>
                <a:gd name="f325" fmla="*/ f267 f104 1"/>
                <a:gd name="f326" fmla="*/ f268 f104 1"/>
                <a:gd name="f327" fmla="*/ f269 f103 1"/>
                <a:gd name="f328" fmla="*/ f270 f104 1"/>
                <a:gd name="f329" fmla="*/ f271 f104 1"/>
                <a:gd name="f330" fmla="*/ f272 f103 1"/>
                <a:gd name="f331" fmla="*/ f273 f103 1"/>
                <a:gd name="f332" fmla="*/ f274 f104 1"/>
                <a:gd name="f333" fmla="*/ f275 f104 1"/>
                <a:gd name="f334" fmla="*/ f276 f103 1"/>
                <a:gd name="f335" fmla="*/ f277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3">
                  <a:pos x="f282" y="f283"/>
                </a:cxn>
                <a:cxn ang="f223">
                  <a:pos x="f284" y="f285"/>
                </a:cxn>
                <a:cxn ang="f223">
                  <a:pos x="f286" y="f287"/>
                </a:cxn>
                <a:cxn ang="f223">
                  <a:pos x="f288" y="f289"/>
                </a:cxn>
                <a:cxn ang="f223">
                  <a:pos x="f290" y="f291"/>
                </a:cxn>
                <a:cxn ang="f223">
                  <a:pos x="f290" y="f292"/>
                </a:cxn>
                <a:cxn ang="f223">
                  <a:pos x="f293" y="f292"/>
                </a:cxn>
                <a:cxn ang="f223">
                  <a:pos x="f294" y="f295"/>
                </a:cxn>
                <a:cxn ang="f223">
                  <a:pos x="f296" y="f297"/>
                </a:cxn>
                <a:cxn ang="f223">
                  <a:pos x="f298" y="f295"/>
                </a:cxn>
                <a:cxn ang="f223">
                  <a:pos x="f299" y="f300"/>
                </a:cxn>
                <a:cxn ang="f223">
                  <a:pos x="f301" y="f302"/>
                </a:cxn>
                <a:cxn ang="f223">
                  <a:pos x="f303" y="f304"/>
                </a:cxn>
                <a:cxn ang="f223">
                  <a:pos x="f303" y="f305"/>
                </a:cxn>
                <a:cxn ang="f223">
                  <a:pos x="f298" y="f304"/>
                </a:cxn>
                <a:cxn ang="f223">
                  <a:pos x="f306" y="f307"/>
                </a:cxn>
                <a:cxn ang="f223">
                  <a:pos x="f290" y="f308"/>
                </a:cxn>
                <a:cxn ang="f223">
                  <a:pos x="f309" y="f310"/>
                </a:cxn>
                <a:cxn ang="f223">
                  <a:pos x="f311" y="f312"/>
                </a:cxn>
                <a:cxn ang="f223">
                  <a:pos x="f313" y="f314"/>
                </a:cxn>
                <a:cxn ang="f223">
                  <a:pos x="f315" y="f316"/>
                </a:cxn>
                <a:cxn ang="f223">
                  <a:pos x="f317" y="f318"/>
                </a:cxn>
                <a:cxn ang="f223">
                  <a:pos x="f319" y="f320"/>
                </a:cxn>
                <a:cxn ang="f223">
                  <a:pos x="f303" y="f321"/>
                </a:cxn>
                <a:cxn ang="f223">
                  <a:pos x="f322" y="f323"/>
                </a:cxn>
                <a:cxn ang="f223">
                  <a:pos x="f282" y="f323"/>
                </a:cxn>
                <a:cxn ang="f223">
                  <a:pos x="f282" y="f283"/>
                </a:cxn>
                <a:cxn ang="f223">
                  <a:pos x="f303" y="f324"/>
                </a:cxn>
                <a:cxn ang="f223">
                  <a:pos x="f303" y="f325"/>
                </a:cxn>
                <a:cxn ang="f223">
                  <a:pos x="f319" y="f326"/>
                </a:cxn>
                <a:cxn ang="f223">
                  <a:pos x="f327" y="f328"/>
                </a:cxn>
                <a:cxn ang="f223">
                  <a:pos x="f288" y="f329"/>
                </a:cxn>
                <a:cxn ang="f223">
                  <a:pos x="f330" y="f310"/>
                </a:cxn>
                <a:cxn ang="f223">
                  <a:pos x="f331" y="f332"/>
                </a:cxn>
                <a:cxn ang="f223">
                  <a:pos x="f296" y="f333"/>
                </a:cxn>
                <a:cxn ang="f223">
                  <a:pos x="f334" y="f335"/>
                </a:cxn>
                <a:cxn ang="f223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36" y="f35"/>
                    <a:pt x="f37" y="f35"/>
                  </a:cubicBezTo>
                  <a:cubicBezTo>
                    <a:pt x="f38" y="f35"/>
                    <a:pt x="f39" y="f35"/>
                    <a:pt x="f40" y="f34"/>
                  </a:cubicBezTo>
                  <a:cubicBezTo>
                    <a:pt x="f41" y="f32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40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68"/>
                    <a:pt x="f5" y="f69"/>
                  </a:cubicBezTo>
                  <a:cubicBezTo>
                    <a:pt x="f5" y="f37"/>
                    <a:pt x="f70" y="f18"/>
                    <a:pt x="f66" y="f71"/>
                  </a:cubicBezTo>
                  <a:cubicBezTo>
                    <a:pt x="f72" y="f73"/>
                    <a:pt x="f74" y="f64"/>
                    <a:pt x="f75" y="f76"/>
                  </a:cubicBezTo>
                  <a:cubicBezTo>
                    <a:pt x="f64" y="f77"/>
                    <a:pt x="f78" y="f79"/>
                    <a:pt x="f80" y="f81"/>
                  </a:cubicBezTo>
                  <a:cubicBezTo>
                    <a:pt x="f82" y="f83"/>
                    <a:pt x="f84" y="f5"/>
                    <a:pt x="f85" y="f5"/>
                  </a:cubicBezTo>
                  <a:cubicBezTo>
                    <a:pt x="f86" y="f5"/>
                    <a:pt x="f87" y="f5"/>
                    <a:pt x="f88" y="f83"/>
                  </a:cubicBezTo>
                  <a:cubicBezTo>
                    <a:pt x="f89" y="f70"/>
                    <a:pt x="f68" y="f66"/>
                    <a:pt x="f50" y="f72"/>
                  </a:cubicBezTo>
                  <a:lnTo>
                    <a:pt x="f90" y="f70"/>
                  </a:lnTo>
                  <a:lnTo>
                    <a:pt x="f6" y="f70"/>
                  </a:lnTo>
                  <a:lnTo>
                    <a:pt x="f6" y="f8"/>
                  </a:lnTo>
                  <a:close/>
                  <a:moveTo>
                    <a:pt x="f50" y="f91"/>
                  </a:moveTo>
                  <a:lnTo>
                    <a:pt x="f50" y="f92"/>
                  </a:lnTo>
                  <a:cubicBezTo>
                    <a:pt x="f68" y="f64"/>
                    <a:pt x="f89" y="f93"/>
                    <a:pt x="f88" y="f24"/>
                  </a:cubicBezTo>
                  <a:cubicBezTo>
                    <a:pt x="f87" y="f29"/>
                    <a:pt x="f69" y="f29"/>
                    <a:pt x="f94" y="f29"/>
                  </a:cubicBezTo>
                  <a:cubicBezTo>
                    <a:pt x="f84" y="f29"/>
                    <a:pt x="f95" y="f64"/>
                    <a:pt x="f21" y="f96"/>
                  </a:cubicBezTo>
                  <a:cubicBezTo>
                    <a:pt x="f92" y="f19"/>
                    <a:pt x="f64" y="f84"/>
                    <a:pt x="f64" y="f69"/>
                  </a:cubicBezTo>
                  <a:cubicBezTo>
                    <a:pt x="f64" y="f56"/>
                    <a:pt x="f92" y="f50"/>
                    <a:pt x="f96" y="f12"/>
                  </a:cubicBezTo>
                  <a:cubicBezTo>
                    <a:pt x="f63" y="f97"/>
                    <a:pt x="f98" y="f10"/>
                    <a:pt x="f37" y="f10"/>
                  </a:cubicBezTo>
                  <a:cubicBezTo>
                    <a:pt x="f38" y="f10"/>
                    <a:pt x="f39" y="f99"/>
                    <a:pt x="f16" y="f97"/>
                  </a:cubicBezTo>
                  <a:cubicBezTo>
                    <a:pt x="f89" y="f100"/>
                    <a:pt x="f68" y="f101"/>
                    <a:pt x="f50" y="f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9" name="Gruppieren 777"/>
          <p:cNvGrpSpPr/>
          <p:nvPr/>
        </p:nvGrpSpPr>
        <p:grpSpPr>
          <a:xfrm>
            <a:off x="3278773" y="1538596"/>
            <a:ext cx="2804976" cy="3780797"/>
            <a:chOff x="3278773" y="1538596"/>
            <a:chExt cx="2804976" cy="3780797"/>
          </a:xfrm>
        </p:grpSpPr>
        <p:sp>
          <p:nvSpPr>
            <p:cNvPr id="20" name="Freeform 418"/>
            <p:cNvSpPr/>
            <p:nvPr/>
          </p:nvSpPr>
          <p:spPr>
            <a:xfrm>
              <a:off x="3278773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2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5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2824 f31 1"/>
                <a:gd name="f44" fmla="*/ 146 f32 1"/>
                <a:gd name="f45" fmla="*/ 0 f32 1"/>
                <a:gd name="f46" fmla="*/ 2627 f31 1"/>
                <a:gd name="f47" fmla="*/ 2 f32 1"/>
                <a:gd name="f48" fmla="*/ 197 f31 1"/>
                <a:gd name="f49" fmla="*/ f33 1 f2"/>
                <a:gd name="f50" fmla="*/ f36 1 2092"/>
                <a:gd name="f51" fmla="*/ f37 1 2824"/>
                <a:gd name="f52" fmla="*/ f38 1 2092"/>
                <a:gd name="f53" fmla="*/ f39 1 2824"/>
                <a:gd name="f54" fmla="*/ f40 1 2092"/>
                <a:gd name="f55" fmla="*/ f41 1 2824"/>
                <a:gd name="f56" fmla="*/ f42 1 2824"/>
                <a:gd name="f57" fmla="*/ f43 1 2824"/>
                <a:gd name="f58" fmla="*/ f44 1 2092"/>
                <a:gd name="f59" fmla="*/ f45 1 2092"/>
                <a:gd name="f60" fmla="*/ f46 1 2824"/>
                <a:gd name="f61" fmla="*/ f47 1 2092"/>
                <a:gd name="f62" fmla="*/ f48 1 2824"/>
                <a:gd name="f63" fmla="*/ 0 1 f34"/>
                <a:gd name="f64" fmla="*/ f6 1 f34"/>
                <a:gd name="f65" fmla="*/ 0 1 f35"/>
                <a:gd name="f66" fmla="*/ f7 1 f35"/>
                <a:gd name="f67" fmla="+- f49 0 f1"/>
                <a:gd name="f68" fmla="*/ f50 1 f34"/>
                <a:gd name="f69" fmla="*/ f51 1 f35"/>
                <a:gd name="f70" fmla="*/ f52 1 f34"/>
                <a:gd name="f71" fmla="*/ f53 1 f35"/>
                <a:gd name="f72" fmla="*/ f54 1 f34"/>
                <a:gd name="f73" fmla="*/ f55 1 f35"/>
                <a:gd name="f74" fmla="*/ f56 1 f35"/>
                <a:gd name="f75" fmla="*/ f57 1 f35"/>
                <a:gd name="f76" fmla="*/ f58 1 f34"/>
                <a:gd name="f77" fmla="*/ f59 1 f34"/>
                <a:gd name="f78" fmla="*/ f60 1 f35"/>
                <a:gd name="f79" fmla="*/ f61 1 f34"/>
                <a:gd name="f80" fmla="*/ f62 1 f35"/>
                <a:gd name="f81" fmla="*/ f63 f29 1"/>
                <a:gd name="f82" fmla="*/ f64 f29 1"/>
                <a:gd name="f83" fmla="*/ f66 f30 1"/>
                <a:gd name="f84" fmla="*/ f65 f30 1"/>
                <a:gd name="f85" fmla="*/ f68 f29 1"/>
                <a:gd name="f86" fmla="*/ f69 f30 1"/>
                <a:gd name="f87" fmla="*/ f70 f29 1"/>
                <a:gd name="f88" fmla="*/ f71 f30 1"/>
                <a:gd name="f89" fmla="*/ f72 f29 1"/>
                <a:gd name="f90" fmla="*/ f73 f30 1"/>
                <a:gd name="f91" fmla="*/ f74 f30 1"/>
                <a:gd name="f92" fmla="*/ f75 f30 1"/>
                <a:gd name="f93" fmla="*/ f76 f29 1"/>
                <a:gd name="f94" fmla="*/ f77 f29 1"/>
                <a:gd name="f95" fmla="*/ f78 f30 1"/>
                <a:gd name="f96" fmla="*/ f79 f29 1"/>
                <a:gd name="f97" fmla="*/ f8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5" y="f86"/>
                </a:cxn>
                <a:cxn ang="f67">
                  <a:pos x="f87" y="f88"/>
                </a:cxn>
                <a:cxn ang="f67">
                  <a:pos x="f89" y="f90"/>
                </a:cxn>
                <a:cxn ang="f67">
                  <a:pos x="f89" y="f91"/>
                </a:cxn>
                <a:cxn ang="f67">
                  <a:pos x="f87" y="f92"/>
                </a:cxn>
                <a:cxn ang="f67">
                  <a:pos x="f93" y="f92"/>
                </a:cxn>
                <a:cxn ang="f67">
                  <a:pos x="f94" y="f95"/>
                </a:cxn>
                <a:cxn ang="f67">
                  <a:pos x="f96" y="f97"/>
                </a:cxn>
                <a:cxn ang="f67">
                  <a:pos x="f85" y="f86"/>
                </a:cxn>
              </a:cxnLst>
              <a:rect l="f81" t="f84" r="f82" b="f83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4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419"/>
            <p:cNvSpPr/>
            <p:nvPr/>
          </p:nvSpPr>
          <p:spPr>
            <a:xfrm>
              <a:off x="4054531" y="2604247"/>
              <a:ext cx="1253459" cy="11881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3"/>
                <a:gd name="f7" fmla="val 889"/>
                <a:gd name="f8" fmla="val 466"/>
                <a:gd name="f9" fmla="val 198"/>
                <a:gd name="f10" fmla="val 493"/>
                <a:gd name="f11" fmla="val 123"/>
                <a:gd name="f12" fmla="val 543"/>
                <a:gd name="f13" fmla="val 41"/>
                <a:gd name="f14" fmla="val 638"/>
                <a:gd name="f15" fmla="val 20"/>
                <a:gd name="f16" fmla="val 713"/>
                <a:gd name="f17" fmla="val 3"/>
                <a:gd name="f18" fmla="val 794"/>
                <a:gd name="f19" fmla="val 25"/>
                <a:gd name="f20" fmla="val 854"/>
                <a:gd name="f21" fmla="val 63"/>
                <a:gd name="f22" fmla="val 907"/>
                <a:gd name="f23" fmla="val 97"/>
                <a:gd name="f24" fmla="val 925"/>
                <a:gd name="f25" fmla="val 155"/>
                <a:gd name="f26" fmla="val 929"/>
                <a:gd name="f27" fmla="val 211"/>
                <a:gd name="f28" fmla="val 251"/>
                <a:gd name="f29" fmla="val 922"/>
                <a:gd name="f30" fmla="val 287"/>
                <a:gd name="f31" fmla="val 904"/>
                <a:gd name="f32" fmla="val 323"/>
                <a:gd name="f33" fmla="val 848"/>
                <a:gd name="f34" fmla="val 432"/>
                <a:gd name="f35" fmla="val 758"/>
                <a:gd name="f36" fmla="val 522"/>
                <a:gd name="f37" fmla="val 672"/>
                <a:gd name="f38" fmla="val 613"/>
                <a:gd name="f39" fmla="val 593"/>
                <a:gd name="f40" fmla="val 697"/>
                <a:gd name="f41" fmla="val 525"/>
                <a:gd name="f42" fmla="val 789"/>
                <a:gd name="f43" fmla="val 408"/>
                <a:gd name="f44" fmla="val 786"/>
                <a:gd name="f45" fmla="val 339"/>
                <a:gd name="f46" fmla="val 694"/>
                <a:gd name="f47" fmla="val 260"/>
                <a:gd name="f48" fmla="val 610"/>
                <a:gd name="f49" fmla="val 175"/>
                <a:gd name="f50" fmla="val 519"/>
                <a:gd name="f51" fmla="val 84"/>
                <a:gd name="f52" fmla="val 429"/>
                <a:gd name="f53" fmla="val 29"/>
                <a:gd name="f54" fmla="val 320"/>
                <a:gd name="f55" fmla="val 10"/>
                <a:gd name="f56" fmla="val 284"/>
                <a:gd name="f57" fmla="val 248"/>
                <a:gd name="f58" fmla="val 208"/>
                <a:gd name="f59" fmla="val 8"/>
                <a:gd name="f60" fmla="val 152"/>
                <a:gd name="f61" fmla="val 26"/>
                <a:gd name="f62" fmla="val 94"/>
                <a:gd name="f63" fmla="val 78"/>
                <a:gd name="f64" fmla="val 60"/>
                <a:gd name="f65" fmla="val 139"/>
                <a:gd name="f66" fmla="val 22"/>
                <a:gd name="f67" fmla="val 220"/>
                <a:gd name="f68" fmla="val 295"/>
                <a:gd name="f69" fmla="val 17"/>
                <a:gd name="f70" fmla="val 390"/>
                <a:gd name="f71" fmla="val 38"/>
                <a:gd name="f72" fmla="val 439"/>
                <a:gd name="f73" fmla="+- 0 0 -90"/>
                <a:gd name="f74" fmla="*/ f3 1 933"/>
                <a:gd name="f75" fmla="*/ f4 1 889"/>
                <a:gd name="f76" fmla="+- f7 0 f5"/>
                <a:gd name="f77" fmla="+- f6 0 f5"/>
                <a:gd name="f78" fmla="*/ f73 f0 1"/>
                <a:gd name="f79" fmla="*/ f77 1 933"/>
                <a:gd name="f80" fmla="*/ f76 1 889"/>
                <a:gd name="f81" fmla="*/ 466 f77 1"/>
                <a:gd name="f82" fmla="*/ 198 f76 1"/>
                <a:gd name="f83" fmla="*/ 638 f77 1"/>
                <a:gd name="f84" fmla="*/ 20 f76 1"/>
                <a:gd name="f85" fmla="*/ 854 f77 1"/>
                <a:gd name="f86" fmla="*/ 63 f76 1"/>
                <a:gd name="f87" fmla="*/ 929 f77 1"/>
                <a:gd name="f88" fmla="*/ 211 f76 1"/>
                <a:gd name="f89" fmla="*/ 904 f77 1"/>
                <a:gd name="f90" fmla="*/ 323 f76 1"/>
                <a:gd name="f91" fmla="*/ 672 f77 1"/>
                <a:gd name="f92" fmla="*/ 613 f76 1"/>
                <a:gd name="f93" fmla="*/ 889 f76 1"/>
                <a:gd name="f94" fmla="*/ 260 f77 1"/>
                <a:gd name="f95" fmla="*/ 610 f76 1"/>
                <a:gd name="f96" fmla="*/ 29 f77 1"/>
                <a:gd name="f97" fmla="*/ 320 f76 1"/>
                <a:gd name="f98" fmla="*/ 3 f77 1"/>
                <a:gd name="f99" fmla="*/ 208 f76 1"/>
                <a:gd name="f100" fmla="*/ 78 f77 1"/>
                <a:gd name="f101" fmla="*/ 60 f76 1"/>
                <a:gd name="f102" fmla="*/ 295 f77 1"/>
                <a:gd name="f103" fmla="*/ 17 f76 1"/>
                <a:gd name="f104" fmla="*/ f78 1 f2"/>
                <a:gd name="f105" fmla="*/ f81 1 933"/>
                <a:gd name="f106" fmla="*/ f82 1 889"/>
                <a:gd name="f107" fmla="*/ f83 1 933"/>
                <a:gd name="f108" fmla="*/ f84 1 889"/>
                <a:gd name="f109" fmla="*/ f85 1 933"/>
                <a:gd name="f110" fmla="*/ f86 1 889"/>
                <a:gd name="f111" fmla="*/ f87 1 933"/>
                <a:gd name="f112" fmla="*/ f88 1 889"/>
                <a:gd name="f113" fmla="*/ f89 1 933"/>
                <a:gd name="f114" fmla="*/ f90 1 889"/>
                <a:gd name="f115" fmla="*/ f91 1 933"/>
                <a:gd name="f116" fmla="*/ f92 1 889"/>
                <a:gd name="f117" fmla="*/ f93 1 889"/>
                <a:gd name="f118" fmla="*/ f94 1 933"/>
                <a:gd name="f119" fmla="*/ f95 1 889"/>
                <a:gd name="f120" fmla="*/ f96 1 933"/>
                <a:gd name="f121" fmla="*/ f97 1 889"/>
                <a:gd name="f122" fmla="*/ f98 1 933"/>
                <a:gd name="f123" fmla="*/ f99 1 889"/>
                <a:gd name="f124" fmla="*/ f100 1 933"/>
                <a:gd name="f125" fmla="*/ f101 1 889"/>
                <a:gd name="f126" fmla="*/ f102 1 933"/>
                <a:gd name="f127" fmla="*/ f103 1 889"/>
                <a:gd name="f128" fmla="*/ 0 1 f79"/>
                <a:gd name="f129" fmla="*/ f6 1 f79"/>
                <a:gd name="f130" fmla="*/ 0 1 f80"/>
                <a:gd name="f131" fmla="*/ f7 1 f80"/>
                <a:gd name="f132" fmla="+- f104 0 f1"/>
                <a:gd name="f133" fmla="*/ f105 1 f79"/>
                <a:gd name="f134" fmla="*/ f106 1 f80"/>
                <a:gd name="f135" fmla="*/ f107 1 f79"/>
                <a:gd name="f136" fmla="*/ f108 1 f80"/>
                <a:gd name="f137" fmla="*/ f109 1 f79"/>
                <a:gd name="f138" fmla="*/ f110 1 f80"/>
                <a:gd name="f139" fmla="*/ f111 1 f79"/>
                <a:gd name="f140" fmla="*/ f112 1 f80"/>
                <a:gd name="f141" fmla="*/ f113 1 f79"/>
                <a:gd name="f142" fmla="*/ f114 1 f80"/>
                <a:gd name="f143" fmla="*/ f115 1 f79"/>
                <a:gd name="f144" fmla="*/ f116 1 f80"/>
                <a:gd name="f145" fmla="*/ f117 1 f80"/>
                <a:gd name="f146" fmla="*/ f118 1 f79"/>
                <a:gd name="f147" fmla="*/ f119 1 f80"/>
                <a:gd name="f148" fmla="*/ f120 1 f79"/>
                <a:gd name="f149" fmla="*/ f121 1 f80"/>
                <a:gd name="f150" fmla="*/ f122 1 f79"/>
                <a:gd name="f151" fmla="*/ f123 1 f80"/>
                <a:gd name="f152" fmla="*/ f124 1 f79"/>
                <a:gd name="f153" fmla="*/ f125 1 f80"/>
                <a:gd name="f154" fmla="*/ f126 1 f79"/>
                <a:gd name="f155" fmla="*/ f127 1 f80"/>
                <a:gd name="f156" fmla="*/ f128 f74 1"/>
                <a:gd name="f157" fmla="*/ f129 f74 1"/>
                <a:gd name="f158" fmla="*/ f131 f75 1"/>
                <a:gd name="f159" fmla="*/ f130 f75 1"/>
                <a:gd name="f160" fmla="*/ f133 f74 1"/>
                <a:gd name="f161" fmla="*/ f134 f75 1"/>
                <a:gd name="f162" fmla="*/ f135 f74 1"/>
                <a:gd name="f163" fmla="*/ f136 f75 1"/>
                <a:gd name="f164" fmla="*/ f137 f74 1"/>
                <a:gd name="f165" fmla="*/ f138 f75 1"/>
                <a:gd name="f166" fmla="*/ f139 f74 1"/>
                <a:gd name="f167" fmla="*/ f140 f75 1"/>
                <a:gd name="f168" fmla="*/ f141 f74 1"/>
                <a:gd name="f169" fmla="*/ f142 f75 1"/>
                <a:gd name="f170" fmla="*/ f143 f74 1"/>
                <a:gd name="f171" fmla="*/ f144 f75 1"/>
                <a:gd name="f172" fmla="*/ f145 f75 1"/>
                <a:gd name="f173" fmla="*/ f146 f74 1"/>
                <a:gd name="f174" fmla="*/ f147 f75 1"/>
                <a:gd name="f175" fmla="*/ f148 f74 1"/>
                <a:gd name="f176" fmla="*/ f149 f75 1"/>
                <a:gd name="f177" fmla="*/ f150 f74 1"/>
                <a:gd name="f178" fmla="*/ f151 f75 1"/>
                <a:gd name="f179" fmla="*/ f152 f74 1"/>
                <a:gd name="f180" fmla="*/ f153 f75 1"/>
                <a:gd name="f181" fmla="*/ f154 f74 1"/>
                <a:gd name="f182" fmla="*/ f155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160" y="f161"/>
                </a:cxn>
                <a:cxn ang="f132">
                  <a:pos x="f162" y="f163"/>
                </a:cxn>
                <a:cxn ang="f132">
                  <a:pos x="f164" y="f165"/>
                </a:cxn>
                <a:cxn ang="f132">
                  <a:pos x="f166" y="f167"/>
                </a:cxn>
                <a:cxn ang="f132">
                  <a:pos x="f168" y="f169"/>
                </a:cxn>
                <a:cxn ang="f132">
                  <a:pos x="f170" y="f171"/>
                </a:cxn>
                <a:cxn ang="f132">
                  <a:pos x="f160" y="f172"/>
                </a:cxn>
                <a:cxn ang="f132">
                  <a:pos x="f173" y="f174"/>
                </a:cxn>
                <a:cxn ang="f132">
                  <a:pos x="f175" y="f176"/>
                </a:cxn>
                <a:cxn ang="f132">
                  <a:pos x="f177" y="f178"/>
                </a:cxn>
                <a:cxn ang="f132">
                  <a:pos x="f179" y="f180"/>
                </a:cxn>
                <a:cxn ang="f132">
                  <a:pos x="f181" y="f182"/>
                </a:cxn>
                <a:cxn ang="f132">
                  <a:pos x="f160" y="f161"/>
                </a:cxn>
              </a:cxnLst>
              <a:rect l="f156" t="f159" r="f157" b="f158"/>
              <a:pathLst>
                <a:path w="933" h="88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8" y="f7"/>
                  </a:cubicBezTo>
                  <a:cubicBezTo>
                    <a:pt x="f43" y="f44"/>
                    <a:pt x="f45" y="f46"/>
                    <a:pt x="f47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" y="f57"/>
                    <a:pt x="f1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5"/>
                    <a:pt x="f68" y="f69"/>
                  </a:cubicBezTo>
                  <a:cubicBezTo>
                    <a:pt x="f70" y="f71"/>
                    <a:pt x="f72" y="f11"/>
                    <a:pt x="f8" y="f9"/>
                  </a:cubicBezTo>
                  <a:close/>
                </a:path>
              </a:pathLst>
            </a:custGeom>
            <a:solidFill>
              <a:srgbClr val="C65FB2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420"/>
            <p:cNvSpPr/>
            <p:nvPr/>
          </p:nvSpPr>
          <p:spPr>
            <a:xfrm>
              <a:off x="4491404" y="3020711"/>
              <a:ext cx="379713" cy="3633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4"/>
                <a:gd name="f7" fmla="val 271"/>
                <a:gd name="f8" fmla="val 142"/>
                <a:gd name="f9" fmla="val 60"/>
                <a:gd name="f10" fmla="val 151"/>
                <a:gd name="f11" fmla="val 37"/>
                <a:gd name="f12" fmla="val 166"/>
                <a:gd name="f13" fmla="val 12"/>
                <a:gd name="f14" fmla="val 195"/>
                <a:gd name="f15" fmla="val 6"/>
                <a:gd name="f16" fmla="val 217"/>
                <a:gd name="f17" fmla="val 1"/>
                <a:gd name="f18" fmla="val 242"/>
                <a:gd name="f19" fmla="val 7"/>
                <a:gd name="f20" fmla="val 260"/>
                <a:gd name="f21" fmla="val 19"/>
                <a:gd name="f22" fmla="val 276"/>
                <a:gd name="f23" fmla="val 29"/>
                <a:gd name="f24" fmla="val 282"/>
                <a:gd name="f25" fmla="val 47"/>
                <a:gd name="f26" fmla="val 283"/>
                <a:gd name="f27" fmla="val 64"/>
                <a:gd name="f28" fmla="val 76"/>
                <a:gd name="f29" fmla="val 281"/>
                <a:gd name="f30" fmla="val 87"/>
                <a:gd name="f31" fmla="val 98"/>
                <a:gd name="f32" fmla="val 259"/>
                <a:gd name="f33" fmla="val 131"/>
                <a:gd name="f34" fmla="val 231"/>
                <a:gd name="f35" fmla="val 159"/>
                <a:gd name="f36" fmla="val 205"/>
                <a:gd name="f37" fmla="val 187"/>
                <a:gd name="f38" fmla="val 181"/>
                <a:gd name="f39" fmla="val 212"/>
                <a:gd name="f40" fmla="val 160"/>
                <a:gd name="f41" fmla="val 240"/>
                <a:gd name="f42" fmla="val 124"/>
                <a:gd name="f43" fmla="val 239"/>
                <a:gd name="f44" fmla="val 104"/>
                <a:gd name="f45" fmla="val 211"/>
                <a:gd name="f46" fmla="val 80"/>
                <a:gd name="f47" fmla="val 186"/>
                <a:gd name="f48" fmla="val 54"/>
                <a:gd name="f49" fmla="val 158"/>
                <a:gd name="f50" fmla="val 26"/>
                <a:gd name="f51" fmla="val 130"/>
                <a:gd name="f52" fmla="val 9"/>
                <a:gd name="f53" fmla="val 97"/>
                <a:gd name="f54" fmla="val 3"/>
                <a:gd name="f55" fmla="val 86"/>
                <a:gd name="f56" fmla="val 75"/>
                <a:gd name="f57" fmla="val 63"/>
                <a:gd name="f58" fmla="val 46"/>
                <a:gd name="f59" fmla="val 8"/>
                <a:gd name="f60" fmla="val 28"/>
                <a:gd name="f61" fmla="val 24"/>
                <a:gd name="f62" fmla="val 18"/>
                <a:gd name="f63" fmla="val 42"/>
                <a:gd name="f64" fmla="val 67"/>
                <a:gd name="f65" fmla="val 90"/>
                <a:gd name="f66" fmla="val 5"/>
                <a:gd name="f67" fmla="val 119"/>
                <a:gd name="f68" fmla="val 11"/>
                <a:gd name="f69" fmla="val 134"/>
                <a:gd name="f70" fmla="+- 0 0 -90"/>
                <a:gd name="f71" fmla="*/ f3 1 284"/>
                <a:gd name="f72" fmla="*/ f4 1 271"/>
                <a:gd name="f73" fmla="+- f7 0 f5"/>
                <a:gd name="f74" fmla="+- f6 0 f5"/>
                <a:gd name="f75" fmla="*/ f70 f0 1"/>
                <a:gd name="f76" fmla="*/ f74 1 284"/>
                <a:gd name="f77" fmla="*/ f73 1 271"/>
                <a:gd name="f78" fmla="*/ 142 f74 1"/>
                <a:gd name="f79" fmla="*/ 60 f73 1"/>
                <a:gd name="f80" fmla="*/ 195 f74 1"/>
                <a:gd name="f81" fmla="*/ 6 f73 1"/>
                <a:gd name="f82" fmla="*/ 260 f74 1"/>
                <a:gd name="f83" fmla="*/ 19 f73 1"/>
                <a:gd name="f84" fmla="*/ 283 f74 1"/>
                <a:gd name="f85" fmla="*/ 64 f73 1"/>
                <a:gd name="f86" fmla="*/ 276 f74 1"/>
                <a:gd name="f87" fmla="*/ 98 f73 1"/>
                <a:gd name="f88" fmla="*/ 205 f74 1"/>
                <a:gd name="f89" fmla="*/ 187 f73 1"/>
                <a:gd name="f90" fmla="*/ 271 f73 1"/>
                <a:gd name="f91" fmla="*/ 80 f74 1"/>
                <a:gd name="f92" fmla="*/ 186 f73 1"/>
                <a:gd name="f93" fmla="*/ 9 f74 1"/>
                <a:gd name="f94" fmla="*/ 97 f73 1"/>
                <a:gd name="f95" fmla="*/ 1 f74 1"/>
                <a:gd name="f96" fmla="*/ 63 f73 1"/>
                <a:gd name="f97" fmla="*/ 24 f74 1"/>
                <a:gd name="f98" fmla="*/ 18 f73 1"/>
                <a:gd name="f99" fmla="*/ 90 f74 1"/>
                <a:gd name="f100" fmla="*/ 5 f73 1"/>
                <a:gd name="f101" fmla="*/ f75 1 f2"/>
                <a:gd name="f102" fmla="*/ f78 1 284"/>
                <a:gd name="f103" fmla="*/ f79 1 271"/>
                <a:gd name="f104" fmla="*/ f80 1 284"/>
                <a:gd name="f105" fmla="*/ f81 1 271"/>
                <a:gd name="f106" fmla="*/ f82 1 284"/>
                <a:gd name="f107" fmla="*/ f83 1 271"/>
                <a:gd name="f108" fmla="*/ f84 1 284"/>
                <a:gd name="f109" fmla="*/ f85 1 271"/>
                <a:gd name="f110" fmla="*/ f86 1 284"/>
                <a:gd name="f111" fmla="*/ f87 1 271"/>
                <a:gd name="f112" fmla="*/ f88 1 284"/>
                <a:gd name="f113" fmla="*/ f89 1 271"/>
                <a:gd name="f114" fmla="*/ f90 1 271"/>
                <a:gd name="f115" fmla="*/ f91 1 284"/>
                <a:gd name="f116" fmla="*/ f92 1 271"/>
                <a:gd name="f117" fmla="*/ f93 1 284"/>
                <a:gd name="f118" fmla="*/ f94 1 271"/>
                <a:gd name="f119" fmla="*/ f95 1 284"/>
                <a:gd name="f120" fmla="*/ f96 1 271"/>
                <a:gd name="f121" fmla="*/ f97 1 284"/>
                <a:gd name="f122" fmla="*/ f98 1 271"/>
                <a:gd name="f123" fmla="*/ f99 1 284"/>
                <a:gd name="f124" fmla="*/ f100 1 271"/>
                <a:gd name="f125" fmla="*/ 0 1 f76"/>
                <a:gd name="f126" fmla="*/ f6 1 f76"/>
                <a:gd name="f127" fmla="*/ 0 1 f77"/>
                <a:gd name="f128" fmla="*/ f7 1 f77"/>
                <a:gd name="f129" fmla="+- f101 0 f1"/>
                <a:gd name="f130" fmla="*/ f102 1 f76"/>
                <a:gd name="f131" fmla="*/ f103 1 f77"/>
                <a:gd name="f132" fmla="*/ f104 1 f76"/>
                <a:gd name="f133" fmla="*/ f105 1 f77"/>
                <a:gd name="f134" fmla="*/ f106 1 f76"/>
                <a:gd name="f135" fmla="*/ f107 1 f77"/>
                <a:gd name="f136" fmla="*/ f108 1 f76"/>
                <a:gd name="f137" fmla="*/ f109 1 f77"/>
                <a:gd name="f138" fmla="*/ f110 1 f76"/>
                <a:gd name="f139" fmla="*/ f111 1 f77"/>
                <a:gd name="f140" fmla="*/ f112 1 f76"/>
                <a:gd name="f141" fmla="*/ f113 1 f77"/>
                <a:gd name="f142" fmla="*/ f114 1 f77"/>
                <a:gd name="f143" fmla="*/ f115 1 f76"/>
                <a:gd name="f144" fmla="*/ f116 1 f77"/>
                <a:gd name="f145" fmla="*/ f117 1 f76"/>
                <a:gd name="f146" fmla="*/ f118 1 f77"/>
                <a:gd name="f147" fmla="*/ f119 1 f76"/>
                <a:gd name="f148" fmla="*/ f120 1 f77"/>
                <a:gd name="f149" fmla="*/ f121 1 f76"/>
                <a:gd name="f150" fmla="*/ f122 1 f77"/>
                <a:gd name="f151" fmla="*/ f123 1 f76"/>
                <a:gd name="f152" fmla="*/ f124 1 f77"/>
                <a:gd name="f153" fmla="*/ f125 f71 1"/>
                <a:gd name="f154" fmla="*/ f126 f71 1"/>
                <a:gd name="f155" fmla="*/ f128 f72 1"/>
                <a:gd name="f156" fmla="*/ f127 f72 1"/>
                <a:gd name="f157" fmla="*/ f130 f71 1"/>
                <a:gd name="f158" fmla="*/ f131 f72 1"/>
                <a:gd name="f159" fmla="*/ f132 f71 1"/>
                <a:gd name="f160" fmla="*/ f133 f72 1"/>
                <a:gd name="f161" fmla="*/ f134 f71 1"/>
                <a:gd name="f162" fmla="*/ f135 f72 1"/>
                <a:gd name="f163" fmla="*/ f136 f71 1"/>
                <a:gd name="f164" fmla="*/ f137 f72 1"/>
                <a:gd name="f165" fmla="*/ f138 f71 1"/>
                <a:gd name="f166" fmla="*/ f139 f72 1"/>
                <a:gd name="f167" fmla="*/ f140 f71 1"/>
                <a:gd name="f168" fmla="*/ f141 f72 1"/>
                <a:gd name="f169" fmla="*/ f142 f72 1"/>
                <a:gd name="f170" fmla="*/ f143 f71 1"/>
                <a:gd name="f171" fmla="*/ f144 f72 1"/>
                <a:gd name="f172" fmla="*/ f145 f71 1"/>
                <a:gd name="f173" fmla="*/ f146 f72 1"/>
                <a:gd name="f174" fmla="*/ f147 f71 1"/>
                <a:gd name="f175" fmla="*/ f148 f72 1"/>
                <a:gd name="f176" fmla="*/ f149 f71 1"/>
                <a:gd name="f177" fmla="*/ f150 f72 1"/>
                <a:gd name="f178" fmla="*/ f151 f71 1"/>
                <a:gd name="f179" fmla="*/ f15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57" y="f158"/>
                </a:cxn>
                <a:cxn ang="f129">
                  <a:pos x="f159" y="f160"/>
                </a:cxn>
                <a:cxn ang="f129">
                  <a:pos x="f161" y="f162"/>
                </a:cxn>
                <a:cxn ang="f129">
                  <a:pos x="f163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57" y="f169"/>
                </a:cxn>
                <a:cxn ang="f129">
                  <a:pos x="f170" y="f171"/>
                </a:cxn>
                <a:cxn ang="f129">
                  <a:pos x="f172" y="f173"/>
                </a:cxn>
                <a:cxn ang="f129">
                  <a:pos x="f174" y="f175"/>
                </a:cxn>
                <a:cxn ang="f129">
                  <a:pos x="f176" y="f177"/>
                </a:cxn>
                <a:cxn ang="f129">
                  <a:pos x="f178" y="f179"/>
                </a:cxn>
                <a:cxn ang="f129">
                  <a:pos x="f157" y="f158"/>
                </a:cxn>
              </a:cxnLst>
              <a:rect l="f153" t="f156" r="f154" b="f155"/>
              <a:pathLst>
                <a:path w="284" h="271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22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7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" y="f56"/>
                    <a:pt x="f17" y="f57"/>
                  </a:cubicBezTo>
                  <a:cubicBezTo>
                    <a:pt x="f54" y="f58"/>
                    <a:pt x="f59" y="f60"/>
                    <a:pt x="f61" y="f62"/>
                  </a:cubicBezTo>
                  <a:cubicBezTo>
                    <a:pt x="f63" y="f15"/>
                    <a:pt x="f64" y="f5"/>
                    <a:pt x="f65" y="f66"/>
                  </a:cubicBezTo>
                  <a:cubicBezTo>
                    <a:pt x="f67" y="f68"/>
                    <a:pt x="f69" y="f1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421"/>
            <p:cNvSpPr/>
            <p:nvPr/>
          </p:nvSpPr>
          <p:spPr>
            <a:xfrm>
              <a:off x="4311752" y="4110849"/>
              <a:ext cx="155155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"/>
                <a:gd name="f7" fmla="val 132"/>
                <a:gd name="f8" fmla="val 120"/>
                <a:gd name="f9" fmla="val 106"/>
                <a:gd name="f10" fmla="val 123"/>
                <a:gd name="f11" fmla="val 98"/>
                <a:gd name="f12" fmla="val 126"/>
                <a:gd name="f13" fmla="val 90"/>
                <a:gd name="f14" fmla="val 128"/>
                <a:gd name="f15" fmla="val 82"/>
                <a:gd name="f16" fmla="val 130"/>
                <a:gd name="f17" fmla="val 74"/>
                <a:gd name="f18" fmla="val 66"/>
                <a:gd name="f19" fmla="val 56"/>
                <a:gd name="f20" fmla="val 47"/>
                <a:gd name="f21" fmla="val 39"/>
                <a:gd name="f22" fmla="val 31"/>
                <a:gd name="f23" fmla="val 125"/>
                <a:gd name="f24" fmla="val 24"/>
                <a:gd name="f25" fmla="val 121"/>
                <a:gd name="f26" fmla="val 18"/>
                <a:gd name="f27" fmla="val 115"/>
                <a:gd name="f28" fmla="val 12"/>
                <a:gd name="f29" fmla="val 110"/>
                <a:gd name="f30" fmla="val 8"/>
                <a:gd name="f31" fmla="val 103"/>
                <a:gd name="f32" fmla="val 4"/>
                <a:gd name="f33" fmla="val 95"/>
                <a:gd name="f34" fmla="val 1"/>
                <a:gd name="f35" fmla="val 86"/>
                <a:gd name="f36" fmla="val 77"/>
                <a:gd name="f37" fmla="val 65"/>
                <a:gd name="f38" fmla="val 45"/>
                <a:gd name="f39" fmla="val 5"/>
                <a:gd name="f40" fmla="val 29"/>
                <a:gd name="f41" fmla="val 17"/>
                <a:gd name="f42" fmla="val 6"/>
                <a:gd name="f43" fmla="val 46"/>
                <a:gd name="f44" fmla="val 73"/>
                <a:gd name="f45" fmla="val 81"/>
                <a:gd name="f46" fmla="val 88"/>
                <a:gd name="f47" fmla="val 2"/>
                <a:gd name="f48" fmla="val 96"/>
                <a:gd name="f49" fmla="val 104"/>
                <a:gd name="f50" fmla="val 7"/>
                <a:gd name="f51" fmla="val 11"/>
                <a:gd name="f52" fmla="val 111"/>
                <a:gd name="f53" fmla="val 30"/>
                <a:gd name="f54" fmla="val 107"/>
                <a:gd name="f55" fmla="val 28"/>
                <a:gd name="f56" fmla="val 26"/>
                <a:gd name="f57" fmla="val 100"/>
                <a:gd name="f58" fmla="val 97"/>
                <a:gd name="f59" fmla="val 22"/>
                <a:gd name="f60" fmla="val 94"/>
                <a:gd name="f61" fmla="val 20"/>
                <a:gd name="f62" fmla="val 85"/>
                <a:gd name="f63" fmla="val 80"/>
                <a:gd name="f64" fmla="val 16"/>
                <a:gd name="f65" fmla="val 75"/>
                <a:gd name="f66" fmla="val 15"/>
                <a:gd name="f67" fmla="val 70"/>
                <a:gd name="f68" fmla="val 14"/>
                <a:gd name="f69" fmla="val 63"/>
                <a:gd name="f70" fmla="val 49"/>
                <a:gd name="f71" fmla="val 38"/>
                <a:gd name="f72" fmla="val 19"/>
                <a:gd name="f73" fmla="val 21"/>
                <a:gd name="f74" fmla="val 37"/>
                <a:gd name="f75" fmla="val 112"/>
                <a:gd name="f76" fmla="val 51"/>
                <a:gd name="f77" fmla="val 117"/>
                <a:gd name="f78" fmla="val 71"/>
                <a:gd name="f79" fmla="val 76"/>
                <a:gd name="f80" fmla="val 116"/>
                <a:gd name="f81" fmla="val 87"/>
                <a:gd name="f82" fmla="val 114"/>
                <a:gd name="f83" fmla="val 92"/>
                <a:gd name="f84" fmla="val 62"/>
                <a:gd name="f85" fmla="+- 0 0 -90"/>
                <a:gd name="f86" fmla="*/ f3 1 113"/>
                <a:gd name="f87" fmla="*/ f4 1 132"/>
                <a:gd name="f88" fmla="+- f7 0 f5"/>
                <a:gd name="f89" fmla="+- f6 0 f5"/>
                <a:gd name="f90" fmla="*/ f85 f0 1"/>
                <a:gd name="f91" fmla="*/ f89 1 113"/>
                <a:gd name="f92" fmla="*/ f88 1 132"/>
                <a:gd name="f93" fmla="*/ 113 f89 1"/>
                <a:gd name="f94" fmla="*/ 120 f88 1"/>
                <a:gd name="f95" fmla="*/ 90 f89 1"/>
                <a:gd name="f96" fmla="*/ 128 f88 1"/>
                <a:gd name="f97" fmla="*/ 66 f89 1"/>
                <a:gd name="f98" fmla="*/ 132 f88 1"/>
                <a:gd name="f99" fmla="*/ 39 f89 1"/>
                <a:gd name="f100" fmla="*/ 18 f89 1"/>
                <a:gd name="f101" fmla="*/ 115 f88 1"/>
                <a:gd name="f102" fmla="*/ 4 f89 1"/>
                <a:gd name="f103" fmla="*/ 95 f88 1"/>
                <a:gd name="f104" fmla="*/ 0 f89 1"/>
                <a:gd name="f105" fmla="*/ 65 f88 1"/>
                <a:gd name="f106" fmla="*/ 17 f89 1"/>
                <a:gd name="f107" fmla="*/ 17 f88 1"/>
                <a:gd name="f108" fmla="*/ 0 f88 1"/>
                <a:gd name="f109" fmla="*/ 88 f89 1"/>
                <a:gd name="f110" fmla="*/ 2 f88 1"/>
                <a:gd name="f111" fmla="*/ 11 f88 1"/>
                <a:gd name="f112" fmla="*/ 31 f88 1"/>
                <a:gd name="f113" fmla="*/ 111 f89 1"/>
                <a:gd name="f114" fmla="*/ 104 f89 1"/>
                <a:gd name="f115" fmla="*/ 26 f88 1"/>
                <a:gd name="f116" fmla="*/ 94 f89 1"/>
                <a:gd name="f117" fmla="*/ 20 f88 1"/>
                <a:gd name="f118" fmla="*/ 80 f89 1"/>
                <a:gd name="f119" fmla="*/ 16 f88 1"/>
                <a:gd name="f120" fmla="*/ 63 f89 1"/>
                <a:gd name="f121" fmla="*/ 14 f88 1"/>
                <a:gd name="f122" fmla="*/ 30 f89 1"/>
                <a:gd name="f123" fmla="*/ 28 f88 1"/>
                <a:gd name="f124" fmla="*/ 103 f88 1"/>
                <a:gd name="f125" fmla="*/ 65 f89 1"/>
                <a:gd name="f126" fmla="*/ 117 f88 1"/>
                <a:gd name="f127" fmla="*/ 82 f89 1"/>
                <a:gd name="f128" fmla="*/ 96 f89 1"/>
                <a:gd name="f129" fmla="*/ 111 f88 1"/>
                <a:gd name="f130" fmla="*/ 80 f88 1"/>
                <a:gd name="f131" fmla="*/ 62 f89 1"/>
                <a:gd name="f132" fmla="*/ f90 1 f2"/>
                <a:gd name="f133" fmla="*/ f93 1 113"/>
                <a:gd name="f134" fmla="*/ f94 1 132"/>
                <a:gd name="f135" fmla="*/ f95 1 113"/>
                <a:gd name="f136" fmla="*/ f96 1 132"/>
                <a:gd name="f137" fmla="*/ f97 1 113"/>
                <a:gd name="f138" fmla="*/ f98 1 132"/>
                <a:gd name="f139" fmla="*/ f99 1 113"/>
                <a:gd name="f140" fmla="*/ f100 1 113"/>
                <a:gd name="f141" fmla="*/ f101 1 132"/>
                <a:gd name="f142" fmla="*/ f102 1 113"/>
                <a:gd name="f143" fmla="*/ f103 1 132"/>
                <a:gd name="f144" fmla="*/ f104 1 113"/>
                <a:gd name="f145" fmla="*/ f105 1 132"/>
                <a:gd name="f146" fmla="*/ f106 1 113"/>
                <a:gd name="f147" fmla="*/ f107 1 132"/>
                <a:gd name="f148" fmla="*/ f108 1 132"/>
                <a:gd name="f149" fmla="*/ f109 1 113"/>
                <a:gd name="f150" fmla="*/ f110 1 132"/>
                <a:gd name="f151" fmla="*/ f111 1 132"/>
                <a:gd name="f152" fmla="*/ f112 1 132"/>
                <a:gd name="f153" fmla="*/ f113 1 113"/>
                <a:gd name="f154" fmla="*/ f114 1 113"/>
                <a:gd name="f155" fmla="*/ f115 1 132"/>
                <a:gd name="f156" fmla="*/ f116 1 113"/>
                <a:gd name="f157" fmla="*/ f117 1 132"/>
                <a:gd name="f158" fmla="*/ f118 1 113"/>
                <a:gd name="f159" fmla="*/ f119 1 132"/>
                <a:gd name="f160" fmla="*/ f120 1 113"/>
                <a:gd name="f161" fmla="*/ f121 1 132"/>
                <a:gd name="f162" fmla="*/ f122 1 113"/>
                <a:gd name="f163" fmla="*/ f123 1 132"/>
                <a:gd name="f164" fmla="*/ f124 1 132"/>
                <a:gd name="f165" fmla="*/ f125 1 113"/>
                <a:gd name="f166" fmla="*/ f126 1 132"/>
                <a:gd name="f167" fmla="*/ f127 1 113"/>
                <a:gd name="f168" fmla="*/ f128 1 113"/>
                <a:gd name="f169" fmla="*/ f129 1 132"/>
                <a:gd name="f170" fmla="*/ f130 1 132"/>
                <a:gd name="f171" fmla="*/ f131 1 113"/>
                <a:gd name="f172" fmla="*/ 0 1 f91"/>
                <a:gd name="f173" fmla="*/ f6 1 f91"/>
                <a:gd name="f174" fmla="*/ 0 1 f92"/>
                <a:gd name="f175" fmla="*/ f7 1 f92"/>
                <a:gd name="f176" fmla="+- f132 0 f1"/>
                <a:gd name="f177" fmla="*/ f133 1 f91"/>
                <a:gd name="f178" fmla="*/ f134 1 f92"/>
                <a:gd name="f179" fmla="*/ f135 1 f91"/>
                <a:gd name="f180" fmla="*/ f136 1 f92"/>
                <a:gd name="f181" fmla="*/ f137 1 f91"/>
                <a:gd name="f182" fmla="*/ f138 1 f92"/>
                <a:gd name="f183" fmla="*/ f139 1 f91"/>
                <a:gd name="f184" fmla="*/ f140 1 f91"/>
                <a:gd name="f185" fmla="*/ f141 1 f92"/>
                <a:gd name="f186" fmla="*/ f142 1 f91"/>
                <a:gd name="f187" fmla="*/ f143 1 f92"/>
                <a:gd name="f188" fmla="*/ f144 1 f91"/>
                <a:gd name="f189" fmla="*/ f145 1 f92"/>
                <a:gd name="f190" fmla="*/ f146 1 f91"/>
                <a:gd name="f191" fmla="*/ f147 1 f92"/>
                <a:gd name="f192" fmla="*/ f148 1 f92"/>
                <a:gd name="f193" fmla="*/ f149 1 f91"/>
                <a:gd name="f194" fmla="*/ f150 1 f92"/>
                <a:gd name="f195" fmla="*/ f151 1 f92"/>
                <a:gd name="f196" fmla="*/ f152 1 f92"/>
                <a:gd name="f197" fmla="*/ f153 1 f91"/>
                <a:gd name="f198" fmla="*/ f154 1 f91"/>
                <a:gd name="f199" fmla="*/ f155 1 f92"/>
                <a:gd name="f200" fmla="*/ f156 1 f91"/>
                <a:gd name="f201" fmla="*/ f157 1 f92"/>
                <a:gd name="f202" fmla="*/ f158 1 f91"/>
                <a:gd name="f203" fmla="*/ f159 1 f92"/>
                <a:gd name="f204" fmla="*/ f160 1 f91"/>
                <a:gd name="f205" fmla="*/ f161 1 f92"/>
                <a:gd name="f206" fmla="*/ f162 1 f91"/>
                <a:gd name="f207" fmla="*/ f163 1 f92"/>
                <a:gd name="f208" fmla="*/ f164 1 f92"/>
                <a:gd name="f209" fmla="*/ f165 1 f91"/>
                <a:gd name="f210" fmla="*/ f166 1 f92"/>
                <a:gd name="f211" fmla="*/ f167 1 f91"/>
                <a:gd name="f212" fmla="*/ f168 1 f91"/>
                <a:gd name="f213" fmla="*/ f169 1 f92"/>
                <a:gd name="f214" fmla="*/ f170 1 f92"/>
                <a:gd name="f215" fmla="*/ f171 1 f91"/>
                <a:gd name="f216" fmla="*/ f172 f86 1"/>
                <a:gd name="f217" fmla="*/ f173 f86 1"/>
                <a:gd name="f218" fmla="*/ f175 f87 1"/>
                <a:gd name="f219" fmla="*/ f174 f87 1"/>
                <a:gd name="f220" fmla="*/ f177 f86 1"/>
                <a:gd name="f221" fmla="*/ f178 f87 1"/>
                <a:gd name="f222" fmla="*/ f179 f86 1"/>
                <a:gd name="f223" fmla="*/ f180 f87 1"/>
                <a:gd name="f224" fmla="*/ f181 f86 1"/>
                <a:gd name="f225" fmla="*/ f182 f87 1"/>
                <a:gd name="f226" fmla="*/ f183 f86 1"/>
                <a:gd name="f227" fmla="*/ f184 f86 1"/>
                <a:gd name="f228" fmla="*/ f185 f87 1"/>
                <a:gd name="f229" fmla="*/ f186 f86 1"/>
                <a:gd name="f230" fmla="*/ f187 f87 1"/>
                <a:gd name="f231" fmla="*/ f188 f86 1"/>
                <a:gd name="f232" fmla="*/ f189 f87 1"/>
                <a:gd name="f233" fmla="*/ f190 f86 1"/>
                <a:gd name="f234" fmla="*/ f191 f87 1"/>
                <a:gd name="f235" fmla="*/ f192 f87 1"/>
                <a:gd name="f236" fmla="*/ f193 f86 1"/>
                <a:gd name="f237" fmla="*/ f194 f87 1"/>
                <a:gd name="f238" fmla="*/ f195 f87 1"/>
                <a:gd name="f239" fmla="*/ f196 f87 1"/>
                <a:gd name="f240" fmla="*/ f197 f86 1"/>
                <a:gd name="f241" fmla="*/ f198 f86 1"/>
                <a:gd name="f242" fmla="*/ f199 f87 1"/>
                <a:gd name="f243" fmla="*/ f200 f86 1"/>
                <a:gd name="f244" fmla="*/ f201 f87 1"/>
                <a:gd name="f245" fmla="*/ f202 f86 1"/>
                <a:gd name="f246" fmla="*/ f203 f87 1"/>
                <a:gd name="f247" fmla="*/ f204 f86 1"/>
                <a:gd name="f248" fmla="*/ f205 f87 1"/>
                <a:gd name="f249" fmla="*/ f206 f86 1"/>
                <a:gd name="f250" fmla="*/ f207 f87 1"/>
                <a:gd name="f251" fmla="*/ f208 f87 1"/>
                <a:gd name="f252" fmla="*/ f209 f86 1"/>
                <a:gd name="f253" fmla="*/ f210 f87 1"/>
                <a:gd name="f254" fmla="*/ f211 f86 1"/>
                <a:gd name="f255" fmla="*/ f212 f86 1"/>
                <a:gd name="f256" fmla="*/ f213 f87 1"/>
                <a:gd name="f257" fmla="*/ f214 f87 1"/>
                <a:gd name="f258" fmla="*/ f215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6">
                  <a:pos x="f220" y="f221"/>
                </a:cxn>
                <a:cxn ang="f176">
                  <a:pos x="f222" y="f223"/>
                </a:cxn>
                <a:cxn ang="f176">
                  <a:pos x="f224" y="f225"/>
                </a:cxn>
                <a:cxn ang="f176">
                  <a:pos x="f226" y="f223"/>
                </a:cxn>
                <a:cxn ang="f176">
                  <a:pos x="f227" y="f228"/>
                </a:cxn>
                <a:cxn ang="f176">
                  <a:pos x="f229" y="f230"/>
                </a:cxn>
                <a:cxn ang="f176">
                  <a:pos x="f231" y="f232"/>
                </a:cxn>
                <a:cxn ang="f176">
                  <a:pos x="f233" y="f234"/>
                </a:cxn>
                <a:cxn ang="f176">
                  <a:pos x="f224" y="f235"/>
                </a:cxn>
                <a:cxn ang="f176">
                  <a:pos x="f236" y="f237"/>
                </a:cxn>
                <a:cxn ang="f176">
                  <a:pos x="f220" y="f238"/>
                </a:cxn>
                <a:cxn ang="f176">
                  <a:pos x="f220" y="f239"/>
                </a:cxn>
                <a:cxn ang="f176">
                  <a:pos x="f240" y="f239"/>
                </a:cxn>
                <a:cxn ang="f176">
                  <a:pos x="f241" y="f242"/>
                </a:cxn>
                <a:cxn ang="f176">
                  <a:pos x="f243" y="f244"/>
                </a:cxn>
                <a:cxn ang="f176">
                  <a:pos x="f245" y="f246"/>
                </a:cxn>
                <a:cxn ang="f176">
                  <a:pos x="f247" y="f248"/>
                </a:cxn>
                <a:cxn ang="f176">
                  <a:pos x="f249" y="f250"/>
                </a:cxn>
                <a:cxn ang="f176">
                  <a:pos x="f233" y="f232"/>
                </a:cxn>
                <a:cxn ang="f176">
                  <a:pos x="f249" y="f251"/>
                </a:cxn>
                <a:cxn ang="f176">
                  <a:pos x="f252" y="f253"/>
                </a:cxn>
                <a:cxn ang="f176">
                  <a:pos x="f254" y="f228"/>
                </a:cxn>
                <a:cxn ang="f176">
                  <a:pos x="f255" y="f256"/>
                </a:cxn>
                <a:cxn ang="f176">
                  <a:pos x="f255" y="f257"/>
                </a:cxn>
                <a:cxn ang="f176">
                  <a:pos x="f258" y="f257"/>
                </a:cxn>
                <a:cxn ang="f176">
                  <a:pos x="f258" y="f232"/>
                </a:cxn>
                <a:cxn ang="f176">
                  <a:pos x="f220" y="f232"/>
                </a:cxn>
                <a:cxn ang="f176">
                  <a:pos x="f220" y="f221"/>
                </a:cxn>
              </a:cxnLst>
              <a:rect l="f216" t="f219" r="f217" b="f218"/>
              <a:pathLst>
                <a:path w="113" h="132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14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40"/>
                    <a:pt x="f41" y="f41"/>
                  </a:cubicBezTo>
                  <a:cubicBezTo>
                    <a:pt x="f40" y="f42"/>
                    <a:pt x="f43" y="f5"/>
                    <a:pt x="f18" y="f5"/>
                  </a:cubicBezTo>
                  <a:cubicBezTo>
                    <a:pt x="f44" y="f5"/>
                    <a:pt x="f45" y="f5"/>
                    <a:pt x="f46" y="f47"/>
                  </a:cubicBezTo>
                  <a:cubicBezTo>
                    <a:pt x="f48" y="f32"/>
                    <a:pt x="f49" y="f50"/>
                    <a:pt x="f6" y="f51"/>
                  </a:cubicBezTo>
                  <a:lnTo>
                    <a:pt x="f6" y="f22"/>
                  </a:lnTo>
                  <a:lnTo>
                    <a:pt x="f52" y="f22"/>
                  </a:lnTo>
                  <a:cubicBezTo>
                    <a:pt x="f29" y="f53"/>
                    <a:pt x="f54" y="f55"/>
                    <a:pt x="f49" y="f56"/>
                  </a:cubicBezTo>
                  <a:cubicBezTo>
                    <a:pt x="f57" y="f24"/>
                    <a:pt x="f58" y="f59"/>
                    <a:pt x="f60" y="f61"/>
                  </a:cubicBezTo>
                  <a:cubicBezTo>
                    <a:pt x="f13" y="f26"/>
                    <a:pt x="f62" y="f41"/>
                    <a:pt x="f63" y="f64"/>
                  </a:cubicBezTo>
                  <a:cubicBezTo>
                    <a:pt x="f65" y="f66"/>
                    <a:pt x="f67" y="f68"/>
                    <a:pt x="f69" y="f68"/>
                  </a:cubicBezTo>
                  <a:cubicBezTo>
                    <a:pt x="f70" y="f68"/>
                    <a:pt x="f71" y="f72"/>
                    <a:pt x="f53" y="f55"/>
                  </a:cubicBezTo>
                  <a:cubicBezTo>
                    <a:pt x="f73" y="f74"/>
                    <a:pt x="f41" y="f70"/>
                    <a:pt x="f41" y="f37"/>
                  </a:cubicBezTo>
                  <a:cubicBezTo>
                    <a:pt x="f41" y="f45"/>
                    <a:pt x="f73" y="f60"/>
                    <a:pt x="f53" y="f31"/>
                  </a:cubicBezTo>
                  <a:cubicBezTo>
                    <a:pt x="f21" y="f75"/>
                    <a:pt x="f76" y="f77"/>
                    <a:pt x="f37" y="f77"/>
                  </a:cubicBezTo>
                  <a:cubicBezTo>
                    <a:pt x="f78" y="f77"/>
                    <a:pt x="f79" y="f80"/>
                    <a:pt x="f15" y="f27"/>
                  </a:cubicBezTo>
                  <a:cubicBezTo>
                    <a:pt x="f81" y="f82"/>
                    <a:pt x="f83" y="f6"/>
                    <a:pt x="f48" y="f52"/>
                  </a:cubicBezTo>
                  <a:lnTo>
                    <a:pt x="f48" y="f63"/>
                  </a:lnTo>
                  <a:lnTo>
                    <a:pt x="f84" y="f63"/>
                  </a:lnTo>
                  <a:lnTo>
                    <a:pt x="f84" y="f37"/>
                  </a:lnTo>
                  <a:lnTo>
                    <a:pt x="f6" y="f37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422"/>
            <p:cNvSpPr/>
            <p:nvPr/>
          </p:nvSpPr>
          <p:spPr>
            <a:xfrm>
              <a:off x="4491404" y="4151677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85"/>
                <a:gd name="f34" fmla="val 70"/>
                <a:gd name="f35" fmla="val 77"/>
                <a:gd name="f36" fmla="val 80"/>
                <a:gd name="f37" fmla="val 82"/>
                <a:gd name="f38" fmla="val 92"/>
                <a:gd name="f39" fmla="val 95"/>
                <a:gd name="f40" fmla="val 74"/>
                <a:gd name="f41" fmla="val 97"/>
                <a:gd name="f42" fmla="val 69"/>
                <a:gd name="f43" fmla="val 98"/>
                <a:gd name="f44" fmla="val 35"/>
                <a:gd name="f45" fmla="val 23"/>
                <a:gd name="f46" fmla="val 96"/>
                <a:gd name="f47" fmla="val 14"/>
                <a:gd name="f48" fmla="val 88"/>
                <a:gd name="f49" fmla="val 5"/>
                <a:gd name="f50" fmla="val 79"/>
                <a:gd name="f51" fmla="val 13"/>
                <a:gd name="f52" fmla="val 22"/>
                <a:gd name="f53" fmla="val 47"/>
                <a:gd name="f54" fmla="val 60"/>
                <a:gd name="f55" fmla="val 4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6"/>
                <a:gd name="f66" fmla="val 55"/>
                <a:gd name="f67" fmla="val 26"/>
                <a:gd name="f68" fmla="val 32"/>
                <a:gd name="f69" fmla="+- 0 0 -90"/>
                <a:gd name="f70" fmla="*/ f3 1 87"/>
                <a:gd name="f71" fmla="*/ f4 1 100"/>
                <a:gd name="f72" fmla="+- f7 0 f5"/>
                <a:gd name="f73" fmla="+- f6 0 f5"/>
                <a:gd name="f74" fmla="*/ f69 f0 1"/>
                <a:gd name="f75" fmla="*/ f73 1 87"/>
                <a:gd name="f76" fmla="*/ f72 1 100"/>
                <a:gd name="f77" fmla="*/ 87 f73 1"/>
                <a:gd name="f78" fmla="*/ 52 f72 1"/>
                <a:gd name="f79" fmla="*/ 17 f73 1"/>
                <a:gd name="f80" fmla="*/ 19 f73 1"/>
                <a:gd name="f81" fmla="*/ 67 f72 1"/>
                <a:gd name="f82" fmla="*/ 27 f73 1"/>
                <a:gd name="f83" fmla="*/ 78 f72 1"/>
                <a:gd name="f84" fmla="*/ 37 f73 1"/>
                <a:gd name="f85" fmla="*/ 84 f72 1"/>
                <a:gd name="f86" fmla="*/ 51 f73 1"/>
                <a:gd name="f87" fmla="*/ 86 f72 1"/>
                <a:gd name="f88" fmla="*/ 70 f73 1"/>
                <a:gd name="f89" fmla="*/ 83 f72 1"/>
                <a:gd name="f90" fmla="*/ 84 f73 1"/>
                <a:gd name="f91" fmla="*/ 75 f72 1"/>
                <a:gd name="f92" fmla="*/ 85 f73 1"/>
                <a:gd name="f93" fmla="*/ 92 f72 1"/>
                <a:gd name="f94" fmla="*/ 69 f73 1"/>
                <a:gd name="f95" fmla="*/ 98 f72 1"/>
                <a:gd name="f96" fmla="*/ 100 f72 1"/>
                <a:gd name="f97" fmla="*/ 14 f73 1"/>
                <a:gd name="f98" fmla="*/ 88 f72 1"/>
                <a:gd name="f99" fmla="*/ 0 f73 1"/>
                <a:gd name="f100" fmla="*/ 51 f72 1"/>
                <a:gd name="f101" fmla="*/ 13 f73 1"/>
                <a:gd name="f102" fmla="*/ 14 f72 1"/>
                <a:gd name="f103" fmla="*/ 47 f73 1"/>
                <a:gd name="f104" fmla="*/ 0 f72 1"/>
                <a:gd name="f105" fmla="*/ 77 f73 1"/>
                <a:gd name="f106" fmla="*/ 11 f72 1"/>
                <a:gd name="f107" fmla="*/ 43 f72 1"/>
                <a:gd name="f108" fmla="*/ 71 f73 1"/>
                <a:gd name="f109" fmla="*/ 40 f72 1"/>
                <a:gd name="f110" fmla="*/ 65 f73 1"/>
                <a:gd name="f111" fmla="*/ 20 f72 1"/>
                <a:gd name="f112" fmla="*/ 46 f73 1"/>
                <a:gd name="f113" fmla="*/ 13 f72 1"/>
                <a:gd name="f114" fmla="*/ 25 f73 1"/>
                <a:gd name="f115" fmla="*/ 21 f72 1"/>
                <a:gd name="f116" fmla="*/ f74 1 f2"/>
                <a:gd name="f117" fmla="*/ f77 1 87"/>
                <a:gd name="f118" fmla="*/ f78 1 100"/>
                <a:gd name="f119" fmla="*/ f79 1 87"/>
                <a:gd name="f120" fmla="*/ f80 1 87"/>
                <a:gd name="f121" fmla="*/ f81 1 100"/>
                <a:gd name="f122" fmla="*/ f82 1 87"/>
                <a:gd name="f123" fmla="*/ f83 1 100"/>
                <a:gd name="f124" fmla="*/ f84 1 87"/>
                <a:gd name="f125" fmla="*/ f85 1 100"/>
                <a:gd name="f126" fmla="*/ f86 1 87"/>
                <a:gd name="f127" fmla="*/ f87 1 100"/>
                <a:gd name="f128" fmla="*/ f88 1 87"/>
                <a:gd name="f129" fmla="*/ f89 1 100"/>
                <a:gd name="f130" fmla="*/ f90 1 87"/>
                <a:gd name="f131" fmla="*/ f91 1 100"/>
                <a:gd name="f132" fmla="*/ f92 1 87"/>
                <a:gd name="f133" fmla="*/ f93 1 100"/>
                <a:gd name="f134" fmla="*/ f94 1 87"/>
                <a:gd name="f135" fmla="*/ f95 1 100"/>
                <a:gd name="f136" fmla="*/ f96 1 100"/>
                <a:gd name="f137" fmla="*/ f97 1 87"/>
                <a:gd name="f138" fmla="*/ f98 1 100"/>
                <a:gd name="f139" fmla="*/ f99 1 87"/>
                <a:gd name="f140" fmla="*/ f100 1 100"/>
                <a:gd name="f141" fmla="*/ f101 1 87"/>
                <a:gd name="f142" fmla="*/ f102 1 100"/>
                <a:gd name="f143" fmla="*/ f103 1 87"/>
                <a:gd name="f144" fmla="*/ f104 1 100"/>
                <a:gd name="f145" fmla="*/ f105 1 87"/>
                <a:gd name="f146" fmla="*/ f106 1 100"/>
                <a:gd name="f147" fmla="*/ f107 1 100"/>
                <a:gd name="f148" fmla="*/ f108 1 87"/>
                <a:gd name="f149" fmla="*/ f109 1 100"/>
                <a:gd name="f150" fmla="*/ f110 1 87"/>
                <a:gd name="f151" fmla="*/ f111 1 100"/>
                <a:gd name="f152" fmla="*/ f112 1 87"/>
                <a:gd name="f153" fmla="*/ f113 1 100"/>
                <a:gd name="f154" fmla="*/ f114 1 87"/>
                <a:gd name="f155" fmla="*/ f115 1 100"/>
                <a:gd name="f156" fmla="*/ 0 1 f75"/>
                <a:gd name="f157" fmla="*/ f6 1 f75"/>
                <a:gd name="f158" fmla="*/ 0 1 f76"/>
                <a:gd name="f159" fmla="*/ f7 1 f76"/>
                <a:gd name="f160" fmla="+- f116 0 f1"/>
                <a:gd name="f161" fmla="*/ f117 1 f75"/>
                <a:gd name="f162" fmla="*/ f118 1 f76"/>
                <a:gd name="f163" fmla="*/ f119 1 f75"/>
                <a:gd name="f164" fmla="*/ f120 1 f75"/>
                <a:gd name="f165" fmla="*/ f121 1 f76"/>
                <a:gd name="f166" fmla="*/ f122 1 f75"/>
                <a:gd name="f167" fmla="*/ f123 1 f76"/>
                <a:gd name="f168" fmla="*/ f124 1 f75"/>
                <a:gd name="f169" fmla="*/ f125 1 f76"/>
                <a:gd name="f170" fmla="*/ f126 1 f75"/>
                <a:gd name="f171" fmla="*/ f127 1 f76"/>
                <a:gd name="f172" fmla="*/ f128 1 f75"/>
                <a:gd name="f173" fmla="*/ f129 1 f76"/>
                <a:gd name="f174" fmla="*/ f130 1 f75"/>
                <a:gd name="f175" fmla="*/ f131 1 f76"/>
                <a:gd name="f176" fmla="*/ f132 1 f75"/>
                <a:gd name="f177" fmla="*/ f133 1 f76"/>
                <a:gd name="f178" fmla="*/ f134 1 f75"/>
                <a:gd name="f179" fmla="*/ f135 1 f76"/>
                <a:gd name="f180" fmla="*/ f136 1 f76"/>
                <a:gd name="f181" fmla="*/ f137 1 f75"/>
                <a:gd name="f182" fmla="*/ f138 1 f76"/>
                <a:gd name="f183" fmla="*/ f139 1 f75"/>
                <a:gd name="f184" fmla="*/ f140 1 f76"/>
                <a:gd name="f185" fmla="*/ f141 1 f75"/>
                <a:gd name="f186" fmla="*/ f142 1 f76"/>
                <a:gd name="f187" fmla="*/ f143 1 f75"/>
                <a:gd name="f188" fmla="*/ f144 1 f76"/>
                <a:gd name="f189" fmla="*/ f145 1 f75"/>
                <a:gd name="f190" fmla="*/ f146 1 f76"/>
                <a:gd name="f191" fmla="*/ f147 1 f76"/>
                <a:gd name="f192" fmla="*/ f148 1 f75"/>
                <a:gd name="f193" fmla="*/ f149 1 f76"/>
                <a:gd name="f194" fmla="*/ f150 1 f75"/>
                <a:gd name="f195" fmla="*/ f151 1 f76"/>
                <a:gd name="f196" fmla="*/ f152 1 f75"/>
                <a:gd name="f197" fmla="*/ f153 1 f76"/>
                <a:gd name="f198" fmla="*/ f154 1 f75"/>
                <a:gd name="f199" fmla="*/ f155 1 f76"/>
                <a:gd name="f200" fmla="*/ f156 f70 1"/>
                <a:gd name="f201" fmla="*/ f157 f70 1"/>
                <a:gd name="f202" fmla="*/ f159 f71 1"/>
                <a:gd name="f203" fmla="*/ f158 f71 1"/>
                <a:gd name="f204" fmla="*/ f161 f70 1"/>
                <a:gd name="f205" fmla="*/ f162 f71 1"/>
                <a:gd name="f206" fmla="*/ f163 f70 1"/>
                <a:gd name="f207" fmla="*/ f164 f70 1"/>
                <a:gd name="f208" fmla="*/ f165 f71 1"/>
                <a:gd name="f209" fmla="*/ f166 f70 1"/>
                <a:gd name="f210" fmla="*/ f167 f71 1"/>
                <a:gd name="f211" fmla="*/ f168 f70 1"/>
                <a:gd name="f212" fmla="*/ f169 f71 1"/>
                <a:gd name="f213" fmla="*/ f170 f70 1"/>
                <a:gd name="f214" fmla="*/ f171 f71 1"/>
                <a:gd name="f215" fmla="*/ f172 f70 1"/>
                <a:gd name="f216" fmla="*/ f173 f71 1"/>
                <a:gd name="f217" fmla="*/ f174 f70 1"/>
                <a:gd name="f218" fmla="*/ f175 f71 1"/>
                <a:gd name="f219" fmla="*/ f176 f70 1"/>
                <a:gd name="f220" fmla="*/ f177 f71 1"/>
                <a:gd name="f221" fmla="*/ f178 f70 1"/>
                <a:gd name="f222" fmla="*/ f179 f71 1"/>
                <a:gd name="f223" fmla="*/ f180 f71 1"/>
                <a:gd name="f224" fmla="*/ f181 f70 1"/>
                <a:gd name="f225" fmla="*/ f182 f71 1"/>
                <a:gd name="f226" fmla="*/ f183 f70 1"/>
                <a:gd name="f227" fmla="*/ f184 f71 1"/>
                <a:gd name="f228" fmla="*/ f185 f70 1"/>
                <a:gd name="f229" fmla="*/ f186 f71 1"/>
                <a:gd name="f230" fmla="*/ f187 f70 1"/>
                <a:gd name="f231" fmla="*/ f188 f71 1"/>
                <a:gd name="f232" fmla="*/ f189 f70 1"/>
                <a:gd name="f233" fmla="*/ f190 f71 1"/>
                <a:gd name="f234" fmla="*/ f191 f71 1"/>
                <a:gd name="f235" fmla="*/ f192 f70 1"/>
                <a:gd name="f236" fmla="*/ f193 f71 1"/>
                <a:gd name="f237" fmla="*/ f194 f70 1"/>
                <a:gd name="f238" fmla="*/ f195 f71 1"/>
                <a:gd name="f239" fmla="*/ f196 f70 1"/>
                <a:gd name="f240" fmla="*/ f197 f71 1"/>
                <a:gd name="f241" fmla="*/ f198 f70 1"/>
                <a:gd name="f242" fmla="*/ f19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0">
                  <a:pos x="f204" y="f205"/>
                </a:cxn>
                <a:cxn ang="f160">
                  <a:pos x="f206" y="f205"/>
                </a:cxn>
                <a:cxn ang="f160">
                  <a:pos x="f207" y="f208"/>
                </a:cxn>
                <a:cxn ang="f160">
                  <a:pos x="f209" y="f210"/>
                </a:cxn>
                <a:cxn ang="f160">
                  <a:pos x="f211" y="f212"/>
                </a:cxn>
                <a:cxn ang="f160">
                  <a:pos x="f213" y="f214"/>
                </a:cxn>
                <a:cxn ang="f160">
                  <a:pos x="f215" y="f216"/>
                </a:cxn>
                <a:cxn ang="f160">
                  <a:pos x="f217" y="f218"/>
                </a:cxn>
                <a:cxn ang="f160">
                  <a:pos x="f219" y="f218"/>
                </a:cxn>
                <a:cxn ang="f160">
                  <a:pos x="f219" y="f220"/>
                </a:cxn>
                <a:cxn ang="f160">
                  <a:pos x="f221" y="f222"/>
                </a:cxn>
                <a:cxn ang="f160">
                  <a:pos x="f213" y="f223"/>
                </a:cxn>
                <a:cxn ang="f160">
                  <a:pos x="f224" y="f225"/>
                </a:cxn>
                <a:cxn ang="f160">
                  <a:pos x="f226" y="f227"/>
                </a:cxn>
                <a:cxn ang="f160">
                  <a:pos x="f228" y="f229"/>
                </a:cxn>
                <a:cxn ang="f160">
                  <a:pos x="f230" y="f231"/>
                </a:cxn>
                <a:cxn ang="f160">
                  <a:pos x="f232" y="f233"/>
                </a:cxn>
                <a:cxn ang="f160">
                  <a:pos x="f204" y="f234"/>
                </a:cxn>
                <a:cxn ang="f160">
                  <a:pos x="f204" y="f205"/>
                </a:cxn>
                <a:cxn ang="f160">
                  <a:pos x="f235" y="f236"/>
                </a:cxn>
                <a:cxn ang="f160">
                  <a:pos x="f237" y="f238"/>
                </a:cxn>
                <a:cxn ang="f160">
                  <a:pos x="f239" y="f240"/>
                </a:cxn>
                <a:cxn ang="f160">
                  <a:pos x="f241" y="f242"/>
                </a:cxn>
                <a:cxn ang="f160">
                  <a:pos x="f206" y="f236"/>
                </a:cxn>
                <a:cxn ang="f160">
                  <a:pos x="f235" y="f236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32" y="f33"/>
                    <a:pt x="f34" y="f24"/>
                  </a:cubicBezTo>
                  <a:cubicBezTo>
                    <a:pt x="f35" y="f36"/>
                    <a:pt x="f37" y="f35"/>
                    <a:pt x="f26" y="f18"/>
                  </a:cubicBezTo>
                  <a:lnTo>
                    <a:pt x="f33" y="f18"/>
                  </a:lnTo>
                  <a:lnTo>
                    <a:pt x="f33" y="f38"/>
                  </a:lnTo>
                  <a:cubicBezTo>
                    <a:pt x="f36" y="f39"/>
                    <a:pt x="f40" y="f41"/>
                    <a:pt x="f42" y="f43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4" y="f7"/>
                    <a:pt x="f45" y="f46"/>
                    <a:pt x="f47" y="f48"/>
                  </a:cubicBezTo>
                  <a:cubicBezTo>
                    <a:pt x="f49" y="f50"/>
                    <a:pt x="f5" y="f14"/>
                    <a:pt x="f5" y="f30"/>
                  </a:cubicBezTo>
                  <a:cubicBezTo>
                    <a:pt x="f5" y="f44"/>
                    <a:pt x="f49" y="f45"/>
                    <a:pt x="f51" y="f47"/>
                  </a:cubicBezTo>
                  <a:cubicBezTo>
                    <a:pt x="f52" y="f49"/>
                    <a:pt x="f23" y="f5"/>
                    <a:pt x="f53" y="f5"/>
                  </a:cubicBezTo>
                  <a:cubicBezTo>
                    <a:pt x="f54" y="f5"/>
                    <a:pt x="f34" y="f55"/>
                    <a:pt x="f35" y="f56"/>
                  </a:cubicBezTo>
                  <a:cubicBezTo>
                    <a:pt x="f26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1"/>
                    <a:pt x="f29" y="f51"/>
                  </a:cubicBezTo>
                  <a:cubicBezTo>
                    <a:pt x="f25" y="f51"/>
                    <a:pt x="f60" y="f65"/>
                    <a:pt x="f61" y="f15"/>
                  </a:cubicBezTo>
                  <a:cubicBezTo>
                    <a:pt x="f63" y="f67"/>
                    <a:pt x="f9" y="f68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423"/>
            <p:cNvSpPr/>
            <p:nvPr/>
          </p:nvSpPr>
          <p:spPr>
            <a:xfrm>
              <a:off x="4630228" y="4102684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134"/>
                <a:gd name="f8" fmla="val 17"/>
                <a:gd name="f9" fmla="val 61"/>
                <a:gd name="f10" fmla="val 59"/>
                <a:gd name="f11" fmla="val 16"/>
                <a:gd name="f12" fmla="val 57"/>
                <a:gd name="f13" fmla="val 54"/>
                <a:gd name="f14" fmla="val 15"/>
                <a:gd name="f15" fmla="val 51"/>
                <a:gd name="f16" fmla="val 49"/>
                <a:gd name="f17" fmla="val 14"/>
                <a:gd name="f18" fmla="val 47"/>
                <a:gd name="f19" fmla="val 40"/>
                <a:gd name="f20" fmla="val 35"/>
                <a:gd name="f21" fmla="val 31"/>
                <a:gd name="f22" fmla="val 19"/>
                <a:gd name="f23" fmla="val 28"/>
                <a:gd name="f24" fmla="val 22"/>
                <a:gd name="f25" fmla="val 27"/>
                <a:gd name="f26" fmla="val 39"/>
                <a:gd name="f27" fmla="val 56"/>
                <a:gd name="f28" fmla="val 52"/>
                <a:gd name="f29" fmla="val 11"/>
                <a:gd name="f30" fmla="val 36"/>
                <a:gd name="f31" fmla="val 24"/>
                <a:gd name="f32" fmla="val 20"/>
                <a:gd name="f33" fmla="val 9"/>
                <a:gd name="f34" fmla="val 25"/>
                <a:gd name="f35" fmla="val 3"/>
                <a:gd name="f36" fmla="val 34"/>
                <a:gd name="f37" fmla="val 44"/>
                <a:gd name="f38" fmla="val 48"/>
                <a:gd name="f39" fmla="val 1"/>
                <a:gd name="f40" fmla="val 2"/>
                <a:gd name="f41" fmla="+- 0 0 -90"/>
                <a:gd name="f42" fmla="*/ f3 1 62"/>
                <a:gd name="f43" fmla="*/ f4 1 134"/>
                <a:gd name="f44" fmla="+- f7 0 f5"/>
                <a:gd name="f45" fmla="+- f6 0 f5"/>
                <a:gd name="f46" fmla="*/ f41 f0 1"/>
                <a:gd name="f47" fmla="*/ f45 1 62"/>
                <a:gd name="f48" fmla="*/ f44 1 134"/>
                <a:gd name="f49" fmla="*/ 62 f45 1"/>
                <a:gd name="f50" fmla="*/ 17 f44 1"/>
                <a:gd name="f51" fmla="*/ 61 f45 1"/>
                <a:gd name="f52" fmla="*/ 54 f45 1"/>
                <a:gd name="f53" fmla="*/ 15 f44 1"/>
                <a:gd name="f54" fmla="*/ 47 f45 1"/>
                <a:gd name="f55" fmla="*/ 14 f44 1"/>
                <a:gd name="f56" fmla="*/ 31 f45 1"/>
                <a:gd name="f57" fmla="*/ 19 f44 1"/>
                <a:gd name="f58" fmla="*/ 27 f45 1"/>
                <a:gd name="f59" fmla="*/ 35 f44 1"/>
                <a:gd name="f60" fmla="*/ 39 f44 1"/>
                <a:gd name="f61" fmla="*/ 56 f45 1"/>
                <a:gd name="f62" fmla="*/ 52 f44 1"/>
                <a:gd name="f63" fmla="*/ 134 f44 1"/>
                <a:gd name="f64" fmla="*/ 11 f45 1"/>
                <a:gd name="f65" fmla="*/ 0 f45 1"/>
                <a:gd name="f66" fmla="*/ 36 f44 1"/>
                <a:gd name="f67" fmla="*/ 20 f45 1"/>
                <a:gd name="f68" fmla="*/ 9 f44 1"/>
                <a:gd name="f69" fmla="*/ 44 f45 1"/>
                <a:gd name="f70" fmla="*/ 0 f44 1"/>
                <a:gd name="f71" fmla="*/ 1 f44 1"/>
                <a:gd name="f72" fmla="*/ 2 f44 1"/>
                <a:gd name="f73" fmla="*/ f46 1 f2"/>
                <a:gd name="f74" fmla="*/ f49 1 62"/>
                <a:gd name="f75" fmla="*/ f50 1 134"/>
                <a:gd name="f76" fmla="*/ f51 1 62"/>
                <a:gd name="f77" fmla="*/ f52 1 62"/>
                <a:gd name="f78" fmla="*/ f53 1 134"/>
                <a:gd name="f79" fmla="*/ f54 1 62"/>
                <a:gd name="f80" fmla="*/ f55 1 134"/>
                <a:gd name="f81" fmla="*/ f56 1 62"/>
                <a:gd name="f82" fmla="*/ f57 1 134"/>
                <a:gd name="f83" fmla="*/ f58 1 62"/>
                <a:gd name="f84" fmla="*/ f59 1 134"/>
                <a:gd name="f85" fmla="*/ f60 1 134"/>
                <a:gd name="f86" fmla="*/ f61 1 62"/>
                <a:gd name="f87" fmla="*/ f62 1 134"/>
                <a:gd name="f88" fmla="*/ f63 1 134"/>
                <a:gd name="f89" fmla="*/ f64 1 62"/>
                <a:gd name="f90" fmla="*/ f65 1 62"/>
                <a:gd name="f91" fmla="*/ f66 1 134"/>
                <a:gd name="f92" fmla="*/ f67 1 62"/>
                <a:gd name="f93" fmla="*/ f68 1 134"/>
                <a:gd name="f94" fmla="*/ f69 1 62"/>
                <a:gd name="f95" fmla="*/ f70 1 134"/>
                <a:gd name="f96" fmla="*/ f71 1 134"/>
                <a:gd name="f97" fmla="*/ f72 1 134"/>
                <a:gd name="f98" fmla="*/ 0 1 f47"/>
                <a:gd name="f99" fmla="*/ f6 1 f47"/>
                <a:gd name="f100" fmla="*/ 0 1 f48"/>
                <a:gd name="f101" fmla="*/ f7 1 f48"/>
                <a:gd name="f102" fmla="+- f73 0 f1"/>
                <a:gd name="f103" fmla="*/ f74 1 f47"/>
                <a:gd name="f104" fmla="*/ f75 1 f48"/>
                <a:gd name="f105" fmla="*/ f76 1 f47"/>
                <a:gd name="f106" fmla="*/ f77 1 f47"/>
                <a:gd name="f107" fmla="*/ f78 1 f48"/>
                <a:gd name="f108" fmla="*/ f79 1 f47"/>
                <a:gd name="f109" fmla="*/ f80 1 f48"/>
                <a:gd name="f110" fmla="*/ f81 1 f47"/>
                <a:gd name="f111" fmla="*/ f82 1 f48"/>
                <a:gd name="f112" fmla="*/ f83 1 f47"/>
                <a:gd name="f113" fmla="*/ f84 1 f48"/>
                <a:gd name="f114" fmla="*/ f85 1 f48"/>
                <a:gd name="f115" fmla="*/ f86 1 f47"/>
                <a:gd name="f116" fmla="*/ f87 1 f48"/>
                <a:gd name="f117" fmla="*/ f88 1 f48"/>
                <a:gd name="f118" fmla="*/ f89 1 f47"/>
                <a:gd name="f119" fmla="*/ f90 1 f47"/>
                <a:gd name="f120" fmla="*/ f91 1 f48"/>
                <a:gd name="f121" fmla="*/ f92 1 f47"/>
                <a:gd name="f122" fmla="*/ f93 1 f48"/>
                <a:gd name="f123" fmla="*/ f94 1 f47"/>
                <a:gd name="f124" fmla="*/ f95 1 f48"/>
                <a:gd name="f125" fmla="*/ f96 1 f48"/>
                <a:gd name="f126" fmla="*/ f97 1 f48"/>
                <a:gd name="f127" fmla="*/ f98 f42 1"/>
                <a:gd name="f128" fmla="*/ f99 f42 1"/>
                <a:gd name="f129" fmla="*/ f101 f43 1"/>
                <a:gd name="f130" fmla="*/ f100 f43 1"/>
                <a:gd name="f131" fmla="*/ f103 f42 1"/>
                <a:gd name="f132" fmla="*/ f104 f43 1"/>
                <a:gd name="f133" fmla="*/ f105 f42 1"/>
                <a:gd name="f134" fmla="*/ f106 f42 1"/>
                <a:gd name="f135" fmla="*/ f107 f43 1"/>
                <a:gd name="f136" fmla="*/ f108 f42 1"/>
                <a:gd name="f137" fmla="*/ f109 f43 1"/>
                <a:gd name="f138" fmla="*/ f110 f42 1"/>
                <a:gd name="f139" fmla="*/ f111 f43 1"/>
                <a:gd name="f140" fmla="*/ f112 f42 1"/>
                <a:gd name="f141" fmla="*/ f113 f43 1"/>
                <a:gd name="f142" fmla="*/ f114 f43 1"/>
                <a:gd name="f143" fmla="*/ f115 f42 1"/>
                <a:gd name="f144" fmla="*/ f116 f43 1"/>
                <a:gd name="f145" fmla="*/ f117 f43 1"/>
                <a:gd name="f146" fmla="*/ f118 f42 1"/>
                <a:gd name="f147" fmla="*/ f119 f42 1"/>
                <a:gd name="f148" fmla="*/ f120 f43 1"/>
                <a:gd name="f149" fmla="*/ f121 f42 1"/>
                <a:gd name="f150" fmla="*/ f122 f43 1"/>
                <a:gd name="f151" fmla="*/ f123 f42 1"/>
                <a:gd name="f152" fmla="*/ f124 f43 1"/>
                <a:gd name="f153" fmla="*/ f125 f43 1"/>
                <a:gd name="f154" fmla="*/ f126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2">
                  <a:pos x="f131" y="f132"/>
                </a:cxn>
                <a:cxn ang="f102">
                  <a:pos x="f133" y="f132"/>
                </a:cxn>
                <a:cxn ang="f102">
                  <a:pos x="f134" y="f135"/>
                </a:cxn>
                <a:cxn ang="f102">
                  <a:pos x="f136" y="f137"/>
                </a:cxn>
                <a:cxn ang="f102">
                  <a:pos x="f138" y="f139"/>
                </a:cxn>
                <a:cxn ang="f102">
                  <a:pos x="f140" y="f141"/>
                </a:cxn>
                <a:cxn ang="f102">
                  <a:pos x="f140" y="f142"/>
                </a:cxn>
                <a:cxn ang="f102">
                  <a:pos x="f143" y="f142"/>
                </a:cxn>
                <a:cxn ang="f102">
                  <a:pos x="f143" y="f144"/>
                </a:cxn>
                <a:cxn ang="f102">
                  <a:pos x="f140" y="f144"/>
                </a:cxn>
                <a:cxn ang="f102">
                  <a:pos x="f140" y="f145"/>
                </a:cxn>
                <a:cxn ang="f102">
                  <a:pos x="f146" y="f145"/>
                </a:cxn>
                <a:cxn ang="f102">
                  <a:pos x="f146" y="f144"/>
                </a:cxn>
                <a:cxn ang="f102">
                  <a:pos x="f147" y="f144"/>
                </a:cxn>
                <a:cxn ang="f102">
                  <a:pos x="f147" y="f142"/>
                </a:cxn>
                <a:cxn ang="f102">
                  <a:pos x="f146" y="f142"/>
                </a:cxn>
                <a:cxn ang="f102">
                  <a:pos x="f146" y="f148"/>
                </a:cxn>
                <a:cxn ang="f102">
                  <a:pos x="f149" y="f150"/>
                </a:cxn>
                <a:cxn ang="f102">
                  <a:pos x="f151" y="f152"/>
                </a:cxn>
                <a:cxn ang="f102">
                  <a:pos x="f134" y="f153"/>
                </a:cxn>
                <a:cxn ang="f102">
                  <a:pos x="f131" y="f154"/>
                </a:cxn>
                <a:cxn ang="f102">
                  <a:pos x="f131" y="f132"/>
                </a:cxn>
              </a:cxnLst>
              <a:rect l="f127" t="f130" r="f128" b="f129"/>
              <a:pathLst>
                <a:path w="62" h="134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4"/>
                  </a:cubicBezTo>
                  <a:cubicBezTo>
                    <a:pt x="f15" y="f14"/>
                    <a:pt x="f16" y="f17"/>
                    <a:pt x="f18" y="f17"/>
                  </a:cubicBezTo>
                  <a:cubicBezTo>
                    <a:pt x="f19" y="f17"/>
                    <a:pt x="f20" y="f11"/>
                    <a:pt x="f21" y="f22"/>
                  </a:cubicBezTo>
                  <a:cubicBezTo>
                    <a:pt x="f23" y="f24"/>
                    <a:pt x="f25" y="f25"/>
                    <a:pt x="f25" y="f20"/>
                  </a:cubicBezTo>
                  <a:lnTo>
                    <a:pt x="f25" y="f26"/>
                  </a:lnTo>
                  <a:lnTo>
                    <a:pt x="f27" y="f26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26"/>
                  </a:lnTo>
                  <a:lnTo>
                    <a:pt x="f29" y="f26"/>
                  </a:lnTo>
                  <a:lnTo>
                    <a:pt x="f29" y="f30"/>
                  </a:lnTo>
                  <a:cubicBezTo>
                    <a:pt x="f29" y="f31"/>
                    <a:pt x="f17" y="f11"/>
                    <a:pt x="f32" y="f33"/>
                  </a:cubicBezTo>
                  <a:cubicBezTo>
                    <a:pt x="f34" y="f35"/>
                    <a:pt x="f36" y="f5"/>
                    <a:pt x="f37" y="f5"/>
                  </a:cubicBezTo>
                  <a:cubicBezTo>
                    <a:pt x="f38" y="f5"/>
                    <a:pt x="f15" y="f39"/>
                    <a:pt x="f13" y="f39"/>
                  </a:cubicBezTo>
                  <a:cubicBezTo>
                    <a:pt x="f12" y="f39"/>
                    <a:pt x="f10" y="f40"/>
                    <a:pt x="f6" y="f40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424"/>
            <p:cNvSpPr/>
            <p:nvPr/>
          </p:nvSpPr>
          <p:spPr>
            <a:xfrm>
              <a:off x="4724137" y="4110849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8"/>
                <a:gd name="f11" fmla="val 59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4"/>
                <a:gd name="f18" fmla="val 130"/>
                <a:gd name="f19" fmla="val 38"/>
                <a:gd name="f20" fmla="val 32"/>
                <a:gd name="f21" fmla="val 22"/>
                <a:gd name="f22" fmla="val 14"/>
                <a:gd name="f23" fmla="val 9"/>
                <a:gd name="f24" fmla="val 3"/>
                <a:gd name="f25" fmla="val 116"/>
                <a:gd name="f26" fmla="val 107"/>
                <a:gd name="f27" fmla="val 95"/>
                <a:gd name="f28" fmla="val 33"/>
                <a:gd name="f29" fmla="val 16"/>
                <a:gd name="f30" fmla="val 87"/>
                <a:gd name="f31" fmla="val 92"/>
                <a:gd name="f32" fmla="val 17"/>
                <a:gd name="f33" fmla="val 96"/>
                <a:gd name="f34" fmla="val 100"/>
                <a:gd name="f35" fmla="val 103"/>
                <a:gd name="f36" fmla="val 18"/>
                <a:gd name="f37" fmla="val 106"/>
                <a:gd name="f38" fmla="val 20"/>
                <a:gd name="f39" fmla="val 108"/>
                <a:gd name="f40" fmla="val 21"/>
                <a:gd name="f41" fmla="val 111"/>
                <a:gd name="f42" fmla="val 23"/>
                <a:gd name="f43" fmla="val 113"/>
                <a:gd name="f44" fmla="val 26"/>
                <a:gd name="f45" fmla="val 114"/>
                <a:gd name="f46" fmla="val 28"/>
                <a:gd name="f47" fmla="val 115"/>
                <a:gd name="f48" fmla="val 37"/>
                <a:gd name="f49" fmla="val 41"/>
                <a:gd name="f50" fmla="val 45"/>
                <a:gd name="f51" fmla="val 50"/>
                <a:gd name="f52" fmla="val 112"/>
                <a:gd name="f53" fmla="val 55"/>
                <a:gd name="f54" fmla="val 110"/>
                <a:gd name="f55" fmla="val 60"/>
                <a:gd name="f56" fmla="val 104"/>
                <a:gd name="f57" fmla="val 67"/>
                <a:gd name="f58" fmla="val 31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8 f62 1"/>
                <a:gd name="f71" fmla="*/ 48 f63 1"/>
                <a:gd name="f72" fmla="*/ 127 f62 1"/>
                <a:gd name="f73" fmla="*/ 32 f63 1"/>
                <a:gd name="f74" fmla="*/ 131 f62 1"/>
                <a:gd name="f75" fmla="*/ 9 f63 1"/>
                <a:gd name="f76" fmla="*/ 122 f62 1"/>
                <a:gd name="f77" fmla="*/ 0 f63 1"/>
                <a:gd name="f78" fmla="*/ 95 f62 1"/>
                <a:gd name="f79" fmla="*/ 33 f62 1"/>
                <a:gd name="f80" fmla="*/ 16 f63 1"/>
                <a:gd name="f81" fmla="*/ 87 f62 1"/>
                <a:gd name="f82" fmla="*/ 17 f63 1"/>
                <a:gd name="f83" fmla="*/ 100 f62 1"/>
                <a:gd name="f84" fmla="*/ 20 f63 1"/>
                <a:gd name="f85" fmla="*/ 108 f62 1"/>
                <a:gd name="f86" fmla="*/ 26 f63 1"/>
                <a:gd name="f87" fmla="*/ 114 f62 1"/>
                <a:gd name="f88" fmla="*/ 37 f63 1"/>
                <a:gd name="f89" fmla="*/ 116 f62 1"/>
                <a:gd name="f90" fmla="*/ 50 f63 1"/>
                <a:gd name="f91" fmla="*/ 112 f62 1"/>
                <a:gd name="f92" fmla="*/ 104 f62 1"/>
                <a:gd name="f93" fmla="*/ 67 f63 1"/>
                <a:gd name="f94" fmla="*/ 17 f62 1"/>
                <a:gd name="f95" fmla="*/ 0 f62 1"/>
                <a:gd name="f96" fmla="*/ 31 f63 1"/>
                <a:gd name="f97" fmla="*/ 14 f63 1"/>
                <a:gd name="f98" fmla="*/ f64 1 f2"/>
                <a:gd name="f99" fmla="*/ f67 1 80"/>
                <a:gd name="f100" fmla="*/ f68 1 131"/>
                <a:gd name="f101" fmla="*/ f69 1 80"/>
                <a:gd name="f102" fmla="*/ f70 1 131"/>
                <a:gd name="f103" fmla="*/ f71 1 80"/>
                <a:gd name="f104" fmla="*/ f72 1 131"/>
                <a:gd name="f105" fmla="*/ f73 1 80"/>
                <a:gd name="f106" fmla="*/ f74 1 131"/>
                <a:gd name="f107" fmla="*/ f75 1 80"/>
                <a:gd name="f108" fmla="*/ f76 1 131"/>
                <a:gd name="f109" fmla="*/ f77 1 80"/>
                <a:gd name="f110" fmla="*/ f78 1 131"/>
                <a:gd name="f111" fmla="*/ f79 1 131"/>
                <a:gd name="f112" fmla="*/ f80 1 80"/>
                <a:gd name="f113" fmla="*/ f81 1 131"/>
                <a:gd name="f114" fmla="*/ f82 1 80"/>
                <a:gd name="f115" fmla="*/ f83 1 131"/>
                <a:gd name="f116" fmla="*/ f84 1 80"/>
                <a:gd name="f117" fmla="*/ f85 1 131"/>
                <a:gd name="f118" fmla="*/ f86 1 80"/>
                <a:gd name="f119" fmla="*/ f87 1 131"/>
                <a:gd name="f120" fmla="*/ f88 1 80"/>
                <a:gd name="f121" fmla="*/ f89 1 131"/>
                <a:gd name="f122" fmla="*/ f90 1 80"/>
                <a:gd name="f123" fmla="*/ f91 1 131"/>
                <a:gd name="f124" fmla="*/ f92 1 131"/>
                <a:gd name="f125" fmla="*/ f93 1 80"/>
                <a:gd name="f126" fmla="*/ f94 1 131"/>
                <a:gd name="f127" fmla="*/ f95 1 131"/>
                <a:gd name="f128" fmla="*/ f96 1 80"/>
                <a:gd name="f129" fmla="*/ f97 1 80"/>
                <a:gd name="f130" fmla="*/ 0 1 f65"/>
                <a:gd name="f131" fmla="*/ f6 1 f65"/>
                <a:gd name="f132" fmla="*/ 0 1 f66"/>
                <a:gd name="f133" fmla="*/ f7 1 f66"/>
                <a:gd name="f134" fmla="+- f98 0 f1"/>
                <a:gd name="f135" fmla="*/ f99 1 f65"/>
                <a:gd name="f136" fmla="*/ f100 1 f66"/>
                <a:gd name="f137" fmla="*/ f101 1 f65"/>
                <a:gd name="f138" fmla="*/ f102 1 f66"/>
                <a:gd name="f139" fmla="*/ f103 1 f65"/>
                <a:gd name="f140" fmla="*/ f104 1 f66"/>
                <a:gd name="f141" fmla="*/ f105 1 f65"/>
                <a:gd name="f142" fmla="*/ f106 1 f66"/>
                <a:gd name="f143" fmla="*/ f107 1 f65"/>
                <a:gd name="f144" fmla="*/ f108 1 f66"/>
                <a:gd name="f145" fmla="*/ f109 1 f65"/>
                <a:gd name="f146" fmla="*/ f110 1 f66"/>
                <a:gd name="f147" fmla="*/ f111 1 f66"/>
                <a:gd name="f148" fmla="*/ f112 1 f65"/>
                <a:gd name="f149" fmla="*/ f113 1 f66"/>
                <a:gd name="f150" fmla="*/ f114 1 f65"/>
                <a:gd name="f151" fmla="*/ f115 1 f66"/>
                <a:gd name="f152" fmla="*/ f116 1 f65"/>
                <a:gd name="f153" fmla="*/ f117 1 f66"/>
                <a:gd name="f154" fmla="*/ f118 1 f65"/>
                <a:gd name="f155" fmla="*/ f119 1 f66"/>
                <a:gd name="f156" fmla="*/ f120 1 f65"/>
                <a:gd name="f157" fmla="*/ f121 1 f66"/>
                <a:gd name="f158" fmla="*/ f122 1 f65"/>
                <a:gd name="f159" fmla="*/ f123 1 f66"/>
                <a:gd name="f160" fmla="*/ f124 1 f66"/>
                <a:gd name="f161" fmla="*/ f125 1 f65"/>
                <a:gd name="f162" fmla="*/ f126 1 f66"/>
                <a:gd name="f163" fmla="*/ f127 1 f66"/>
                <a:gd name="f164" fmla="*/ f128 1 f65"/>
                <a:gd name="f165" fmla="*/ f129 1 f65"/>
                <a:gd name="f166" fmla="*/ f130 f60 1"/>
                <a:gd name="f167" fmla="*/ f131 f60 1"/>
                <a:gd name="f168" fmla="*/ f133 f61 1"/>
                <a:gd name="f169" fmla="*/ f132 f61 1"/>
                <a:gd name="f170" fmla="*/ f135 f60 1"/>
                <a:gd name="f171" fmla="*/ f136 f61 1"/>
                <a:gd name="f172" fmla="*/ f137 f60 1"/>
                <a:gd name="f173" fmla="*/ f138 f61 1"/>
                <a:gd name="f174" fmla="*/ f139 f60 1"/>
                <a:gd name="f175" fmla="*/ f140 f61 1"/>
                <a:gd name="f176" fmla="*/ f141 f60 1"/>
                <a:gd name="f177" fmla="*/ f142 f61 1"/>
                <a:gd name="f178" fmla="*/ f143 f60 1"/>
                <a:gd name="f179" fmla="*/ f144 f61 1"/>
                <a:gd name="f180" fmla="*/ f145 f60 1"/>
                <a:gd name="f181" fmla="*/ f146 f61 1"/>
                <a:gd name="f182" fmla="*/ f147 f61 1"/>
                <a:gd name="f183" fmla="*/ f148 f60 1"/>
                <a:gd name="f184" fmla="*/ f149 f61 1"/>
                <a:gd name="f185" fmla="*/ f150 f60 1"/>
                <a:gd name="f186" fmla="*/ f151 f61 1"/>
                <a:gd name="f187" fmla="*/ f152 f60 1"/>
                <a:gd name="f188" fmla="*/ f153 f61 1"/>
                <a:gd name="f189" fmla="*/ f154 f60 1"/>
                <a:gd name="f190" fmla="*/ f155 f61 1"/>
                <a:gd name="f191" fmla="*/ f156 f60 1"/>
                <a:gd name="f192" fmla="*/ f157 f61 1"/>
                <a:gd name="f193" fmla="*/ f158 f60 1"/>
                <a:gd name="f194" fmla="*/ f159 f61 1"/>
                <a:gd name="f195" fmla="*/ f160 f61 1"/>
                <a:gd name="f196" fmla="*/ f161 f60 1"/>
                <a:gd name="f197" fmla="*/ f162 f61 1"/>
                <a:gd name="f198" fmla="*/ f163 f61 1"/>
                <a:gd name="f199" fmla="*/ f164 f60 1"/>
                <a:gd name="f200" fmla="*/ f165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170" y="f171"/>
                </a:cxn>
                <a:cxn ang="f134">
                  <a:pos x="f172" y="f171"/>
                </a:cxn>
                <a:cxn ang="f134">
                  <a:pos x="f172" y="f173"/>
                </a:cxn>
                <a:cxn ang="f134">
                  <a:pos x="f174" y="f175"/>
                </a:cxn>
                <a:cxn ang="f134">
                  <a:pos x="f176" y="f177"/>
                </a:cxn>
                <a:cxn ang="f134">
                  <a:pos x="f178" y="f179"/>
                </a:cxn>
                <a:cxn ang="f134">
                  <a:pos x="f180" y="f181"/>
                </a:cxn>
                <a:cxn ang="f134">
                  <a:pos x="f180" y="f182"/>
                </a:cxn>
                <a:cxn ang="f134">
                  <a:pos x="f183" y="f182"/>
                </a:cxn>
                <a:cxn ang="f134">
                  <a:pos x="f183" y="f184"/>
                </a:cxn>
                <a:cxn ang="f134">
                  <a:pos x="f185" y="f186"/>
                </a:cxn>
                <a:cxn ang="f134">
                  <a:pos x="f187" y="f188"/>
                </a:cxn>
                <a:cxn ang="f134">
                  <a:pos x="f189" y="f190"/>
                </a:cxn>
                <a:cxn ang="f134">
                  <a:pos x="f191" y="f192"/>
                </a:cxn>
                <a:cxn ang="f134">
                  <a:pos x="f193" y="f194"/>
                </a:cxn>
                <a:cxn ang="f134">
                  <a:pos x="f172" y="f195"/>
                </a:cxn>
                <a:cxn ang="f134">
                  <a:pos x="f172" y="f182"/>
                </a:cxn>
                <a:cxn ang="f134">
                  <a:pos x="f170" y="f182"/>
                </a:cxn>
                <a:cxn ang="f134">
                  <a:pos x="f170" y="f171"/>
                </a:cxn>
                <a:cxn ang="f134">
                  <a:pos x="f196" y="f197"/>
                </a:cxn>
                <a:cxn ang="f134">
                  <a:pos x="f193" y="f197"/>
                </a:cxn>
                <a:cxn ang="f134">
                  <a:pos x="f193" y="f198"/>
                </a:cxn>
                <a:cxn ang="f134">
                  <a:pos x="f196" y="f198"/>
                </a:cxn>
                <a:cxn ang="f134">
                  <a:pos x="f196" y="f197"/>
                </a:cxn>
                <a:cxn ang="f134">
                  <a:pos x="f199" y="f197"/>
                </a:cxn>
                <a:cxn ang="f134">
                  <a:pos x="f200" y="f197"/>
                </a:cxn>
                <a:cxn ang="f134">
                  <a:pos x="f200" y="f198"/>
                </a:cxn>
                <a:cxn ang="f134">
                  <a:pos x="f199" y="f198"/>
                </a:cxn>
                <a:cxn ang="f134">
                  <a:pos x="f199" y="f197"/>
                </a:cxn>
              </a:cxnLst>
              <a:rect l="f166" t="f169" r="f167" b="f168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28"/>
                  </a:lnTo>
                  <a:lnTo>
                    <a:pt x="f29" y="f28"/>
                  </a:lnTo>
                  <a:lnTo>
                    <a:pt x="f29" y="f30"/>
                  </a:lnTo>
                  <a:cubicBezTo>
                    <a:pt x="f29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20" y="f25"/>
                    <a:pt x="f48" y="f25"/>
                  </a:cubicBezTo>
                  <a:cubicBezTo>
                    <a:pt x="f49" y="f25"/>
                    <a:pt x="f50" y="f45"/>
                    <a:pt x="f51" y="f52"/>
                  </a:cubicBezTo>
                  <a:cubicBezTo>
                    <a:pt x="f53" y="f54"/>
                    <a:pt x="f55" y="f26"/>
                    <a:pt x="f9" y="f56"/>
                  </a:cubicBezTo>
                  <a:lnTo>
                    <a:pt x="f9" y="f28"/>
                  </a:lnTo>
                  <a:lnTo>
                    <a:pt x="f6" y="f28"/>
                  </a:lnTo>
                  <a:lnTo>
                    <a:pt x="f6" y="f8"/>
                  </a:lnTo>
                  <a:close/>
                  <a:moveTo>
                    <a:pt x="f57" y="f32"/>
                  </a:moveTo>
                  <a:lnTo>
                    <a:pt x="f51" y="f32"/>
                  </a:lnTo>
                  <a:lnTo>
                    <a:pt x="f51" y="f5"/>
                  </a:lnTo>
                  <a:lnTo>
                    <a:pt x="f57" y="f5"/>
                  </a:lnTo>
                  <a:lnTo>
                    <a:pt x="f57" y="f32"/>
                  </a:lnTo>
                  <a:close/>
                  <a:moveTo>
                    <a:pt x="f58" y="f32"/>
                  </a:moveTo>
                  <a:lnTo>
                    <a:pt x="f22" y="f32"/>
                  </a:lnTo>
                  <a:lnTo>
                    <a:pt x="f22" y="f5"/>
                  </a:lnTo>
                  <a:lnTo>
                    <a:pt x="f58" y="f5"/>
                  </a:lnTo>
                  <a:lnTo>
                    <a:pt x="f58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425"/>
            <p:cNvSpPr/>
            <p:nvPr/>
          </p:nvSpPr>
          <p:spPr>
            <a:xfrm>
              <a:off x="4875205" y="4102684"/>
              <a:ext cx="106152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3"/>
                <a:gd name="f8" fmla="val 63"/>
                <a:gd name="f9" fmla="val 79"/>
                <a:gd name="f10" fmla="val 74"/>
                <a:gd name="f11" fmla="val 70"/>
                <a:gd name="f12" fmla="val 67"/>
                <a:gd name="f13" fmla="val 62"/>
                <a:gd name="f14" fmla="val 61"/>
                <a:gd name="f15" fmla="val 60"/>
                <a:gd name="f16" fmla="val 57"/>
                <a:gd name="f17" fmla="val 58"/>
                <a:gd name="f18" fmla="val 55"/>
                <a:gd name="f19" fmla="val 56"/>
                <a:gd name="f20" fmla="val 53"/>
                <a:gd name="f21" fmla="val 54"/>
                <a:gd name="f22" fmla="val 52"/>
                <a:gd name="f23" fmla="val 51"/>
                <a:gd name="f24" fmla="val 48"/>
                <a:gd name="f25" fmla="val 50"/>
                <a:gd name="f26" fmla="val 43"/>
                <a:gd name="f27" fmla="val 39"/>
                <a:gd name="f28" fmla="val 34"/>
                <a:gd name="f29" fmla="val 30"/>
                <a:gd name="f30" fmla="val 25"/>
                <a:gd name="f31" fmla="val 20"/>
                <a:gd name="f32" fmla="val 59"/>
                <a:gd name="f33" fmla="val 16"/>
                <a:gd name="f34" fmla="val 21"/>
                <a:gd name="f35" fmla="val 44"/>
                <a:gd name="f36" fmla="val 26"/>
                <a:gd name="f37" fmla="val 41"/>
                <a:gd name="f38" fmla="val 31"/>
                <a:gd name="f39" fmla="val 37"/>
                <a:gd name="f40" fmla="val 36"/>
                <a:gd name="f41" fmla="val 42"/>
                <a:gd name="f42" fmla="val 35"/>
                <a:gd name="f43" fmla="val 66"/>
                <a:gd name="f44" fmla="val 38"/>
                <a:gd name="f45" fmla="val 71"/>
                <a:gd name="f46" fmla="val 77"/>
                <a:gd name="f47" fmla="+- 0 0 -90"/>
                <a:gd name="f48" fmla="*/ f3 1 80"/>
                <a:gd name="f49" fmla="*/ f4 1 133"/>
                <a:gd name="f50" fmla="+- f7 0 f5"/>
                <a:gd name="f51" fmla="+- f6 0 f5"/>
                <a:gd name="f52" fmla="*/ f47 f0 1"/>
                <a:gd name="f53" fmla="*/ f51 1 80"/>
                <a:gd name="f54" fmla="*/ f50 1 133"/>
                <a:gd name="f55" fmla="*/ 80 f51 1"/>
                <a:gd name="f56" fmla="*/ 133 f50 1"/>
                <a:gd name="f57" fmla="*/ 63 f51 1"/>
                <a:gd name="f58" fmla="*/ 79 f50 1"/>
                <a:gd name="f59" fmla="*/ 67 f50 1"/>
                <a:gd name="f60" fmla="*/ 60 f51 1"/>
                <a:gd name="f61" fmla="*/ 57 f50 1"/>
                <a:gd name="f62" fmla="*/ 54 f51 1"/>
                <a:gd name="f63" fmla="*/ 52 f50 1"/>
                <a:gd name="f64" fmla="*/ 43 f51 1"/>
                <a:gd name="f65" fmla="*/ 50 f50 1"/>
                <a:gd name="f66" fmla="*/ 30 f51 1"/>
                <a:gd name="f67" fmla="*/ 54 f50 1"/>
                <a:gd name="f68" fmla="*/ 16 f51 1"/>
                <a:gd name="f69" fmla="*/ 62 f50 1"/>
                <a:gd name="f70" fmla="*/ 0 f51 1"/>
                <a:gd name="f71" fmla="*/ 0 f50 1"/>
                <a:gd name="f72" fmla="*/ 48 f50 1"/>
                <a:gd name="f73" fmla="*/ 31 f51 1"/>
                <a:gd name="f74" fmla="*/ 39 f50 1"/>
                <a:gd name="f75" fmla="*/ 48 f51 1"/>
                <a:gd name="f76" fmla="*/ 35 f50 1"/>
                <a:gd name="f77" fmla="*/ 71 f51 1"/>
                <a:gd name="f78" fmla="*/ 44 f50 1"/>
                <a:gd name="f79" fmla="*/ 71 f50 1"/>
                <a:gd name="f80" fmla="*/ f52 1 f2"/>
                <a:gd name="f81" fmla="*/ f55 1 80"/>
                <a:gd name="f82" fmla="*/ f56 1 133"/>
                <a:gd name="f83" fmla="*/ f57 1 80"/>
                <a:gd name="f84" fmla="*/ f58 1 133"/>
                <a:gd name="f85" fmla="*/ f59 1 133"/>
                <a:gd name="f86" fmla="*/ f60 1 80"/>
                <a:gd name="f87" fmla="*/ f61 1 133"/>
                <a:gd name="f88" fmla="*/ f62 1 80"/>
                <a:gd name="f89" fmla="*/ f63 1 133"/>
                <a:gd name="f90" fmla="*/ f64 1 80"/>
                <a:gd name="f91" fmla="*/ f65 1 133"/>
                <a:gd name="f92" fmla="*/ f66 1 80"/>
                <a:gd name="f93" fmla="*/ f67 1 133"/>
                <a:gd name="f94" fmla="*/ f68 1 80"/>
                <a:gd name="f95" fmla="*/ f69 1 133"/>
                <a:gd name="f96" fmla="*/ f70 1 80"/>
                <a:gd name="f97" fmla="*/ f71 1 133"/>
                <a:gd name="f98" fmla="*/ f72 1 133"/>
                <a:gd name="f99" fmla="*/ f73 1 80"/>
                <a:gd name="f100" fmla="*/ f74 1 133"/>
                <a:gd name="f101" fmla="*/ f75 1 80"/>
                <a:gd name="f102" fmla="*/ f76 1 133"/>
                <a:gd name="f103" fmla="*/ f77 1 80"/>
                <a:gd name="f104" fmla="*/ f78 1 133"/>
                <a:gd name="f105" fmla="*/ f79 1 133"/>
                <a:gd name="f106" fmla="*/ 0 1 f53"/>
                <a:gd name="f107" fmla="*/ f6 1 f53"/>
                <a:gd name="f108" fmla="*/ 0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4"/>
                <a:gd name="f116" fmla="*/ f86 1 f53"/>
                <a:gd name="f117" fmla="*/ f87 1 f54"/>
                <a:gd name="f118" fmla="*/ f88 1 f53"/>
                <a:gd name="f119" fmla="*/ f89 1 f54"/>
                <a:gd name="f120" fmla="*/ f90 1 f53"/>
                <a:gd name="f121" fmla="*/ f91 1 f54"/>
                <a:gd name="f122" fmla="*/ f92 1 f53"/>
                <a:gd name="f123" fmla="*/ f93 1 f54"/>
                <a:gd name="f124" fmla="*/ f94 1 f53"/>
                <a:gd name="f125" fmla="*/ f95 1 f54"/>
                <a:gd name="f126" fmla="*/ f96 1 f53"/>
                <a:gd name="f127" fmla="*/ f97 1 f54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3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9 1"/>
                <a:gd name="f145" fmla="*/ f116 f48 1"/>
                <a:gd name="f146" fmla="*/ f117 f49 1"/>
                <a:gd name="f147" fmla="*/ f118 f48 1"/>
                <a:gd name="f148" fmla="*/ f119 f49 1"/>
                <a:gd name="f149" fmla="*/ f120 f48 1"/>
                <a:gd name="f150" fmla="*/ f121 f49 1"/>
                <a:gd name="f151" fmla="*/ f122 f48 1"/>
                <a:gd name="f152" fmla="*/ f123 f49 1"/>
                <a:gd name="f153" fmla="*/ f124 f48 1"/>
                <a:gd name="f154" fmla="*/ f125 f49 1"/>
                <a:gd name="f155" fmla="*/ f126 f48 1"/>
                <a:gd name="f156" fmla="*/ f127 f49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8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1"/>
                </a:cxn>
                <a:cxn ang="f110">
                  <a:pos x="f142" y="f143"/>
                </a:cxn>
                <a:cxn ang="f110">
                  <a:pos x="f142" y="f144"/>
                </a:cxn>
                <a:cxn ang="f110">
                  <a:pos x="f145" y="f146"/>
                </a:cxn>
                <a:cxn ang="f110">
                  <a:pos x="f147" y="f148"/>
                </a:cxn>
                <a:cxn ang="f110">
                  <a:pos x="f149" y="f150"/>
                </a:cxn>
                <a:cxn ang="f110">
                  <a:pos x="f151" y="f152"/>
                </a:cxn>
                <a:cxn ang="f110">
                  <a:pos x="f153" y="f154"/>
                </a:cxn>
                <a:cxn ang="f110">
                  <a:pos x="f153" y="f141"/>
                </a:cxn>
                <a:cxn ang="f110">
                  <a:pos x="f155" y="f141"/>
                </a:cxn>
                <a:cxn ang="f110">
                  <a:pos x="f155" y="f156"/>
                </a:cxn>
                <a:cxn ang="f110">
                  <a:pos x="f153" y="f156"/>
                </a:cxn>
                <a:cxn ang="f110">
                  <a:pos x="f153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2" y="f163"/>
                </a:cxn>
                <a:cxn ang="f110">
                  <a:pos x="f140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80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8"/>
                    <a:pt x="f14" y="f15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3"/>
                    <a:pt x="f24" y="f25"/>
                    <a:pt x="f26" y="f25"/>
                  </a:cubicBezTo>
                  <a:cubicBezTo>
                    <a:pt x="f27" y="f25"/>
                    <a:pt x="f28" y="f23"/>
                    <a:pt x="f29" y="f21"/>
                  </a:cubicBezTo>
                  <a:cubicBezTo>
                    <a:pt x="f30" y="f19"/>
                    <a:pt x="f31" y="f32"/>
                    <a:pt x="f33" y="f13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4"/>
                  </a:lnTo>
                  <a:cubicBezTo>
                    <a:pt x="f34" y="f35"/>
                    <a:pt x="f36" y="f37"/>
                    <a:pt x="f38" y="f27"/>
                  </a:cubicBezTo>
                  <a:cubicBezTo>
                    <a:pt x="f39" y="f40"/>
                    <a:pt x="f41" y="f42"/>
                    <a:pt x="f24" y="f42"/>
                  </a:cubicBezTo>
                  <a:cubicBezTo>
                    <a:pt x="f17" y="f42"/>
                    <a:pt x="f43" y="f44"/>
                    <a:pt x="f45" y="f35"/>
                  </a:cubicBezTo>
                  <a:cubicBezTo>
                    <a:pt x="f46" y="f23"/>
                    <a:pt x="f6" y="f15"/>
                    <a:pt x="f6" y="f45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Rectangle 426"/>
            <p:cNvSpPr/>
            <p:nvPr/>
          </p:nvSpPr>
          <p:spPr>
            <a:xfrm>
              <a:off x="5022186" y="4102684"/>
              <a:ext cx="20418" cy="179652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9" name="Gruppieren 778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30" name="Freeform 427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6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1945 f32 1"/>
                <a:gd name="f44" fmla="*/ 2824 f31 1"/>
                <a:gd name="f45" fmla="*/ 146 f32 1"/>
                <a:gd name="f46" fmla="*/ 0 f32 1"/>
                <a:gd name="f47" fmla="*/ 2627 f31 1"/>
                <a:gd name="f48" fmla="*/ 2 f32 1"/>
                <a:gd name="f49" fmla="*/ 197 f31 1"/>
                <a:gd name="f50" fmla="*/ f33 1 f2"/>
                <a:gd name="f51" fmla="*/ f36 1 2092"/>
                <a:gd name="f52" fmla="*/ f37 1 2824"/>
                <a:gd name="f53" fmla="*/ f38 1 2092"/>
                <a:gd name="f54" fmla="*/ f39 1 2824"/>
                <a:gd name="f55" fmla="*/ f40 1 2092"/>
                <a:gd name="f56" fmla="*/ f41 1 2824"/>
                <a:gd name="f57" fmla="*/ f42 1 2824"/>
                <a:gd name="f58" fmla="*/ f43 1 2092"/>
                <a:gd name="f59" fmla="*/ f44 1 2824"/>
                <a:gd name="f60" fmla="*/ f45 1 2092"/>
                <a:gd name="f61" fmla="*/ f46 1 2092"/>
                <a:gd name="f62" fmla="*/ f47 1 2824"/>
                <a:gd name="f63" fmla="*/ f48 1 2092"/>
                <a:gd name="f64" fmla="*/ f49 1 2824"/>
                <a:gd name="f65" fmla="*/ 0 1 f34"/>
                <a:gd name="f66" fmla="*/ f6 1 f34"/>
                <a:gd name="f67" fmla="*/ 0 1 f35"/>
                <a:gd name="f68" fmla="*/ f7 1 f35"/>
                <a:gd name="f69" fmla="+- f50 0 f1"/>
                <a:gd name="f70" fmla="*/ f51 1 f34"/>
                <a:gd name="f71" fmla="*/ f52 1 f35"/>
                <a:gd name="f72" fmla="*/ f53 1 f34"/>
                <a:gd name="f73" fmla="*/ f54 1 f35"/>
                <a:gd name="f74" fmla="*/ f55 1 f34"/>
                <a:gd name="f75" fmla="*/ f56 1 f35"/>
                <a:gd name="f76" fmla="*/ f57 1 f35"/>
                <a:gd name="f77" fmla="*/ f58 1 f34"/>
                <a:gd name="f78" fmla="*/ f59 1 f35"/>
                <a:gd name="f79" fmla="*/ f60 1 f34"/>
                <a:gd name="f80" fmla="*/ f61 1 f34"/>
                <a:gd name="f81" fmla="*/ f62 1 f35"/>
                <a:gd name="f82" fmla="*/ f63 1 f34"/>
                <a:gd name="f83" fmla="*/ f64 1 f35"/>
                <a:gd name="f84" fmla="*/ f65 f29 1"/>
                <a:gd name="f85" fmla="*/ f66 f29 1"/>
                <a:gd name="f86" fmla="*/ f68 f30 1"/>
                <a:gd name="f87" fmla="*/ f67 f30 1"/>
                <a:gd name="f88" fmla="*/ f70 f29 1"/>
                <a:gd name="f89" fmla="*/ f71 f30 1"/>
                <a:gd name="f90" fmla="*/ f72 f29 1"/>
                <a:gd name="f91" fmla="*/ f73 f30 1"/>
                <a:gd name="f92" fmla="*/ f74 f29 1"/>
                <a:gd name="f93" fmla="*/ f75 f30 1"/>
                <a:gd name="f94" fmla="*/ f76 f30 1"/>
                <a:gd name="f95" fmla="*/ f77 f29 1"/>
                <a:gd name="f96" fmla="*/ f78 f30 1"/>
                <a:gd name="f97" fmla="*/ f79 f29 1"/>
                <a:gd name="f98" fmla="*/ f80 f29 1"/>
                <a:gd name="f99" fmla="*/ f81 f30 1"/>
                <a:gd name="f100" fmla="*/ f82 f29 1"/>
                <a:gd name="f101" fmla="*/ f8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2" y="f94"/>
                </a:cxn>
                <a:cxn ang="f69">
                  <a:pos x="f95" y="f96"/>
                </a:cxn>
                <a:cxn ang="f69">
                  <a:pos x="f97" y="f96"/>
                </a:cxn>
                <a:cxn ang="f69">
                  <a:pos x="f98" y="f99"/>
                </a:cxn>
                <a:cxn ang="f69">
                  <a:pos x="f100" y="f101"/>
                </a:cxn>
                <a:cxn ang="f69">
                  <a:pos x="f88" y="f89"/>
                </a:cxn>
              </a:cxnLst>
              <a:rect l="f84" t="f87" r="f85" b="f86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Oval 428"/>
            <p:cNvSpPr/>
            <p:nvPr/>
          </p:nvSpPr>
          <p:spPr>
            <a:xfrm>
              <a:off x="6973827" y="2665494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Oval 429"/>
            <p:cNvSpPr/>
            <p:nvPr/>
          </p:nvSpPr>
          <p:spPr>
            <a:xfrm>
              <a:off x="7394377" y="3086035"/>
              <a:ext cx="232733" cy="23273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430"/>
            <p:cNvSpPr/>
            <p:nvPr/>
          </p:nvSpPr>
          <p:spPr>
            <a:xfrm>
              <a:off x="6969748" y="4061856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3"/>
                <a:gd name="f13" fmla="val 105"/>
                <a:gd name="f14" fmla="val 90"/>
                <a:gd name="f15" fmla="val 109"/>
                <a:gd name="f16" fmla="val 87"/>
                <a:gd name="f17" fmla="val 113"/>
                <a:gd name="f18" fmla="val 83"/>
                <a:gd name="f19" fmla="val 117"/>
                <a:gd name="f20" fmla="val 78"/>
                <a:gd name="f21" fmla="val 120"/>
                <a:gd name="f22" fmla="val 73"/>
                <a:gd name="f23" fmla="val 123"/>
                <a:gd name="f24" fmla="val 67"/>
                <a:gd name="f25" fmla="val 125"/>
                <a:gd name="f26" fmla="val 62"/>
                <a:gd name="f27" fmla="val 126"/>
                <a:gd name="f28" fmla="val 54"/>
                <a:gd name="f29" fmla="val 46"/>
                <a:gd name="f30" fmla="val 38"/>
                <a:gd name="f31" fmla="val 47"/>
                <a:gd name="f32" fmla="val 59"/>
                <a:gd name="f33" fmla="val 1"/>
                <a:gd name="f34" fmla="val 64"/>
                <a:gd name="f35" fmla="val 68"/>
                <a:gd name="f36" fmla="val 3"/>
                <a:gd name="f37" fmla="val 72"/>
                <a:gd name="f38" fmla="val 5"/>
                <a:gd name="f39" fmla="val 77"/>
                <a:gd name="f40" fmla="val 7"/>
                <a:gd name="f41" fmla="val 80"/>
                <a:gd name="f42" fmla="val 11"/>
                <a:gd name="f43" fmla="val 82"/>
                <a:gd name="f44" fmla="val 15"/>
                <a:gd name="f45" fmla="val 85"/>
                <a:gd name="f46" fmla="val 18"/>
                <a:gd name="f47" fmla="val 86"/>
                <a:gd name="f48" fmla="val 23"/>
                <a:gd name="f49" fmla="val 28"/>
                <a:gd name="f50" fmla="val 34"/>
                <a:gd name="f51" fmla="val 84"/>
                <a:gd name="f52" fmla="val 39"/>
                <a:gd name="f53" fmla="val 81"/>
                <a:gd name="f54" fmla="val 44"/>
                <a:gd name="f55" fmla="val 48"/>
                <a:gd name="f56" fmla="val 74"/>
                <a:gd name="f57" fmla="val 51"/>
                <a:gd name="f58" fmla="val 69"/>
                <a:gd name="f59" fmla="val 55"/>
                <a:gd name="f60" fmla="val 56"/>
                <a:gd name="f61" fmla="val 60"/>
                <a:gd name="f62" fmla="val 89"/>
                <a:gd name="f63" fmla="val 66"/>
                <a:gd name="f64" fmla="val 79"/>
                <a:gd name="f65" fmla="val 30"/>
                <a:gd name="f66" fmla="val 27"/>
                <a:gd name="f67" fmla="val 25"/>
                <a:gd name="f68" fmla="val 65"/>
                <a:gd name="f69" fmla="val 21"/>
                <a:gd name="f70" fmla="val 19"/>
                <a:gd name="f71" fmla="val 16"/>
                <a:gd name="f72" fmla="val 52"/>
                <a:gd name="f73" fmla="val 14"/>
                <a:gd name="f74" fmla="val 43"/>
                <a:gd name="f75" fmla="val 17"/>
                <a:gd name="f76" fmla="val 45"/>
                <a:gd name="f77" fmla="val 49"/>
                <a:gd name="f78" fmla="val 50"/>
                <a:gd name="f79" fmla="val 58"/>
                <a:gd name="f80" fmla="val 61"/>
                <a:gd name="f81" fmla="val 63"/>
                <a:gd name="f82" fmla="val 40"/>
                <a:gd name="f83" fmla="val 37"/>
                <a:gd name="f84" fmla="val 76"/>
                <a:gd name="f85" fmla="val 75"/>
                <a:gd name="f86" fmla="val 71"/>
                <a:gd name="f87" fmla="val 53"/>
                <a:gd name="f88" fmla="val 112"/>
                <a:gd name="f89" fmla="val 111"/>
                <a:gd name="f90" fmla="val 70"/>
                <a:gd name="f91" fmla="val 107"/>
                <a:gd name="f92" fmla="val 102"/>
                <a:gd name="f93" fmla="val 97"/>
                <a:gd name="f94" fmla="+- 0 0 -90"/>
                <a:gd name="f95" fmla="*/ f3 1 96"/>
                <a:gd name="f96" fmla="*/ f4 1 127"/>
                <a:gd name="f97" fmla="+- f7 0 f5"/>
                <a:gd name="f98" fmla="+- f6 0 f5"/>
                <a:gd name="f99" fmla="*/ f94 f0 1"/>
                <a:gd name="f100" fmla="*/ f98 1 96"/>
                <a:gd name="f101" fmla="*/ f97 1 127"/>
                <a:gd name="f102" fmla="*/ 96 f98 1"/>
                <a:gd name="f103" fmla="*/ 88 f97 1"/>
                <a:gd name="f104" fmla="*/ 93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6 f98 1"/>
                <a:gd name="f111" fmla="*/ 127 f97 1"/>
                <a:gd name="f112" fmla="*/ 0 f98 1"/>
                <a:gd name="f113" fmla="*/ 0 f97 1"/>
                <a:gd name="f114" fmla="*/ 38 f98 1"/>
                <a:gd name="f115" fmla="*/ 59 f98 1"/>
                <a:gd name="f116" fmla="*/ 1 f97 1"/>
                <a:gd name="f117" fmla="*/ 72 f98 1"/>
                <a:gd name="f118" fmla="*/ 5 f97 1"/>
                <a:gd name="f119" fmla="*/ 82 f98 1"/>
                <a:gd name="f120" fmla="*/ 15 f97 1"/>
                <a:gd name="f121" fmla="*/ 86 f98 1"/>
                <a:gd name="f122" fmla="*/ 28 f97 1"/>
                <a:gd name="f123" fmla="*/ 81 f98 1"/>
                <a:gd name="f124" fmla="*/ 44 f97 1"/>
                <a:gd name="f125" fmla="*/ 69 f98 1"/>
                <a:gd name="f126" fmla="*/ 54 f97 1"/>
                <a:gd name="f127" fmla="*/ 55 f97 1"/>
                <a:gd name="f128" fmla="*/ 89 f98 1"/>
                <a:gd name="f129" fmla="*/ 66 f97 1"/>
                <a:gd name="f130" fmla="*/ 68 f98 1"/>
                <a:gd name="f131" fmla="*/ 30 f97 1"/>
                <a:gd name="f132" fmla="*/ 66 f98 1"/>
                <a:gd name="f133" fmla="*/ 23 f97 1"/>
                <a:gd name="f134" fmla="*/ 62 f98 1"/>
                <a:gd name="f135" fmla="*/ 18 f97 1"/>
                <a:gd name="f136" fmla="*/ 52 f98 1"/>
                <a:gd name="f137" fmla="*/ 14 f97 1"/>
                <a:gd name="f138" fmla="*/ 17 f98 1"/>
                <a:gd name="f139" fmla="*/ 51 f97 1"/>
                <a:gd name="f140" fmla="*/ 39 f98 1"/>
                <a:gd name="f141" fmla="*/ 50 f97 1"/>
                <a:gd name="f142" fmla="*/ 61 f98 1"/>
                <a:gd name="f143" fmla="*/ 47 f97 1"/>
                <a:gd name="f144" fmla="*/ 40 f97 1"/>
                <a:gd name="f145" fmla="*/ 79 f98 1"/>
                <a:gd name="f146" fmla="*/ 89 f97 1"/>
                <a:gd name="f147" fmla="*/ 77 f98 1"/>
                <a:gd name="f148" fmla="*/ 76 f97 1"/>
                <a:gd name="f149" fmla="*/ 69 f97 1"/>
                <a:gd name="f150" fmla="*/ 58 f98 1"/>
                <a:gd name="f151" fmla="*/ 44 f98 1"/>
                <a:gd name="f152" fmla="*/ 65 f97 1"/>
                <a:gd name="f153" fmla="*/ 113 f97 1"/>
                <a:gd name="f154" fmla="*/ 40 f98 1"/>
                <a:gd name="f155" fmla="*/ 111 f97 1"/>
                <a:gd name="f156" fmla="*/ 70 f98 1"/>
                <a:gd name="f157" fmla="*/ 107 f97 1"/>
                <a:gd name="f158" fmla="*/ 100 f97 1"/>
                <a:gd name="f159" fmla="*/ f99 1 f2"/>
                <a:gd name="f160" fmla="*/ f102 1 96"/>
                <a:gd name="f161" fmla="*/ f103 1 127"/>
                <a:gd name="f162" fmla="*/ f104 1 96"/>
                <a:gd name="f163" fmla="*/ f105 1 127"/>
                <a:gd name="f164" fmla="*/ f106 1 96"/>
                <a:gd name="f165" fmla="*/ f107 1 127"/>
                <a:gd name="f166" fmla="*/ f108 1 96"/>
                <a:gd name="f167" fmla="*/ f109 1 127"/>
                <a:gd name="f168" fmla="*/ f110 1 96"/>
                <a:gd name="f169" fmla="*/ f111 1 127"/>
                <a:gd name="f170" fmla="*/ f112 1 96"/>
                <a:gd name="f171" fmla="*/ f113 1 127"/>
                <a:gd name="f172" fmla="*/ f114 1 96"/>
                <a:gd name="f173" fmla="*/ f115 1 96"/>
                <a:gd name="f174" fmla="*/ f116 1 127"/>
                <a:gd name="f175" fmla="*/ f117 1 96"/>
                <a:gd name="f176" fmla="*/ f118 1 127"/>
                <a:gd name="f177" fmla="*/ f119 1 96"/>
                <a:gd name="f178" fmla="*/ f120 1 127"/>
                <a:gd name="f179" fmla="*/ f121 1 96"/>
                <a:gd name="f180" fmla="*/ f122 1 127"/>
                <a:gd name="f181" fmla="*/ f123 1 96"/>
                <a:gd name="f182" fmla="*/ f124 1 127"/>
                <a:gd name="f183" fmla="*/ f125 1 96"/>
                <a:gd name="f184" fmla="*/ f126 1 127"/>
                <a:gd name="f185" fmla="*/ f127 1 127"/>
                <a:gd name="f186" fmla="*/ f128 1 96"/>
                <a:gd name="f187" fmla="*/ f129 1 127"/>
                <a:gd name="f188" fmla="*/ f130 1 96"/>
                <a:gd name="f189" fmla="*/ f131 1 127"/>
                <a:gd name="f190" fmla="*/ f132 1 96"/>
                <a:gd name="f191" fmla="*/ f133 1 127"/>
                <a:gd name="f192" fmla="*/ f134 1 96"/>
                <a:gd name="f193" fmla="*/ f135 1 127"/>
                <a:gd name="f194" fmla="*/ f136 1 96"/>
                <a:gd name="f195" fmla="*/ f137 1 127"/>
                <a:gd name="f196" fmla="*/ f138 1 96"/>
                <a:gd name="f197" fmla="*/ f139 1 127"/>
                <a:gd name="f198" fmla="*/ f140 1 96"/>
                <a:gd name="f199" fmla="*/ f141 1 127"/>
                <a:gd name="f200" fmla="*/ f142 1 96"/>
                <a:gd name="f201" fmla="*/ f143 1 127"/>
                <a:gd name="f202" fmla="*/ f144 1 127"/>
                <a:gd name="f203" fmla="*/ f145 1 96"/>
                <a:gd name="f204" fmla="*/ f146 1 127"/>
                <a:gd name="f205" fmla="*/ f147 1 96"/>
                <a:gd name="f206" fmla="*/ f148 1 127"/>
                <a:gd name="f207" fmla="*/ f149 1 127"/>
                <a:gd name="f208" fmla="*/ f150 1 96"/>
                <a:gd name="f209" fmla="*/ f151 1 96"/>
                <a:gd name="f210" fmla="*/ f152 1 127"/>
                <a:gd name="f211" fmla="*/ f153 1 127"/>
                <a:gd name="f212" fmla="*/ f154 1 96"/>
                <a:gd name="f213" fmla="*/ f155 1 127"/>
                <a:gd name="f214" fmla="*/ f156 1 96"/>
                <a:gd name="f215" fmla="*/ f157 1 127"/>
                <a:gd name="f216" fmla="*/ f158 1 127"/>
                <a:gd name="f217" fmla="*/ 0 1 f100"/>
                <a:gd name="f218" fmla="*/ f6 1 f100"/>
                <a:gd name="f219" fmla="*/ 0 1 f101"/>
                <a:gd name="f220" fmla="*/ f7 1 f101"/>
                <a:gd name="f221" fmla="+- f159 0 f1"/>
                <a:gd name="f222" fmla="*/ f160 1 f100"/>
                <a:gd name="f223" fmla="*/ f161 1 f101"/>
                <a:gd name="f224" fmla="*/ f162 1 f100"/>
                <a:gd name="f225" fmla="*/ f163 1 f101"/>
                <a:gd name="f226" fmla="*/ f164 1 f100"/>
                <a:gd name="f227" fmla="*/ f165 1 f101"/>
                <a:gd name="f228" fmla="*/ f166 1 f100"/>
                <a:gd name="f229" fmla="*/ f167 1 f101"/>
                <a:gd name="f230" fmla="*/ f168 1 f100"/>
                <a:gd name="f231" fmla="*/ f169 1 f101"/>
                <a:gd name="f232" fmla="*/ f170 1 f100"/>
                <a:gd name="f233" fmla="*/ f171 1 f101"/>
                <a:gd name="f234" fmla="*/ f172 1 f100"/>
                <a:gd name="f235" fmla="*/ f173 1 f100"/>
                <a:gd name="f236" fmla="*/ f174 1 f101"/>
                <a:gd name="f237" fmla="*/ f175 1 f100"/>
                <a:gd name="f238" fmla="*/ f176 1 f101"/>
                <a:gd name="f239" fmla="*/ f177 1 f100"/>
                <a:gd name="f240" fmla="*/ f178 1 f101"/>
                <a:gd name="f241" fmla="*/ f179 1 f100"/>
                <a:gd name="f242" fmla="*/ f180 1 f101"/>
                <a:gd name="f243" fmla="*/ f181 1 f100"/>
                <a:gd name="f244" fmla="*/ f182 1 f101"/>
                <a:gd name="f245" fmla="*/ f183 1 f100"/>
                <a:gd name="f246" fmla="*/ f184 1 f101"/>
                <a:gd name="f247" fmla="*/ f185 1 f101"/>
                <a:gd name="f248" fmla="*/ f186 1 f100"/>
                <a:gd name="f249" fmla="*/ f187 1 f101"/>
                <a:gd name="f250" fmla="*/ f188 1 f100"/>
                <a:gd name="f251" fmla="*/ f189 1 f101"/>
                <a:gd name="f252" fmla="*/ f190 1 f100"/>
                <a:gd name="f253" fmla="*/ f191 1 f101"/>
                <a:gd name="f254" fmla="*/ f192 1 f100"/>
                <a:gd name="f255" fmla="*/ f193 1 f101"/>
                <a:gd name="f256" fmla="*/ f194 1 f100"/>
                <a:gd name="f257" fmla="*/ f195 1 f101"/>
                <a:gd name="f258" fmla="*/ f196 1 f100"/>
                <a:gd name="f259" fmla="*/ f197 1 f101"/>
                <a:gd name="f260" fmla="*/ f198 1 f100"/>
                <a:gd name="f261" fmla="*/ f199 1 f101"/>
                <a:gd name="f262" fmla="*/ f200 1 f100"/>
                <a:gd name="f263" fmla="*/ f201 1 f101"/>
                <a:gd name="f264" fmla="*/ f202 1 f101"/>
                <a:gd name="f265" fmla="*/ f203 1 f100"/>
                <a:gd name="f266" fmla="*/ f204 1 f101"/>
                <a:gd name="f267" fmla="*/ f205 1 f100"/>
                <a:gd name="f268" fmla="*/ f206 1 f101"/>
                <a:gd name="f269" fmla="*/ f207 1 f101"/>
                <a:gd name="f270" fmla="*/ f208 1 f100"/>
                <a:gd name="f271" fmla="*/ f209 1 f100"/>
                <a:gd name="f272" fmla="*/ f210 1 f101"/>
                <a:gd name="f273" fmla="*/ f211 1 f101"/>
                <a:gd name="f274" fmla="*/ f212 1 f100"/>
                <a:gd name="f275" fmla="*/ f213 1 f101"/>
                <a:gd name="f276" fmla="*/ f214 1 f100"/>
                <a:gd name="f277" fmla="*/ f215 1 f101"/>
                <a:gd name="f278" fmla="*/ f216 1 f101"/>
                <a:gd name="f279" fmla="*/ f217 f95 1"/>
                <a:gd name="f280" fmla="*/ f218 f95 1"/>
                <a:gd name="f281" fmla="*/ f220 f96 1"/>
                <a:gd name="f282" fmla="*/ f219 f96 1"/>
                <a:gd name="f283" fmla="*/ f222 f95 1"/>
                <a:gd name="f284" fmla="*/ f223 f96 1"/>
                <a:gd name="f285" fmla="*/ f224 f95 1"/>
                <a:gd name="f286" fmla="*/ f225 f96 1"/>
                <a:gd name="f287" fmla="*/ f226 f95 1"/>
                <a:gd name="f288" fmla="*/ f227 f96 1"/>
                <a:gd name="f289" fmla="*/ f228 f95 1"/>
                <a:gd name="f290" fmla="*/ f229 f96 1"/>
                <a:gd name="f291" fmla="*/ f230 f95 1"/>
                <a:gd name="f292" fmla="*/ f231 f96 1"/>
                <a:gd name="f293" fmla="*/ f232 f95 1"/>
                <a:gd name="f294" fmla="*/ f233 f96 1"/>
                <a:gd name="f295" fmla="*/ f234 f95 1"/>
                <a:gd name="f296" fmla="*/ f235 f95 1"/>
                <a:gd name="f297" fmla="*/ f236 f96 1"/>
                <a:gd name="f298" fmla="*/ f237 f95 1"/>
                <a:gd name="f299" fmla="*/ f238 f96 1"/>
                <a:gd name="f300" fmla="*/ f239 f95 1"/>
                <a:gd name="f301" fmla="*/ f240 f96 1"/>
                <a:gd name="f302" fmla="*/ f241 f95 1"/>
                <a:gd name="f303" fmla="*/ f242 f96 1"/>
                <a:gd name="f304" fmla="*/ f243 f95 1"/>
                <a:gd name="f305" fmla="*/ f244 f96 1"/>
                <a:gd name="f306" fmla="*/ f245 f95 1"/>
                <a:gd name="f307" fmla="*/ f246 f96 1"/>
                <a:gd name="f308" fmla="*/ f247 f96 1"/>
                <a:gd name="f309" fmla="*/ f248 f95 1"/>
                <a:gd name="f310" fmla="*/ f249 f96 1"/>
                <a:gd name="f311" fmla="*/ f250 f95 1"/>
                <a:gd name="f312" fmla="*/ f251 f96 1"/>
                <a:gd name="f313" fmla="*/ f252 f95 1"/>
                <a:gd name="f314" fmla="*/ f253 f96 1"/>
                <a:gd name="f315" fmla="*/ f254 f95 1"/>
                <a:gd name="f316" fmla="*/ f255 f96 1"/>
                <a:gd name="f317" fmla="*/ f256 f95 1"/>
                <a:gd name="f318" fmla="*/ f257 f96 1"/>
                <a:gd name="f319" fmla="*/ f258 f95 1"/>
                <a:gd name="f320" fmla="*/ f259 f96 1"/>
                <a:gd name="f321" fmla="*/ f260 f95 1"/>
                <a:gd name="f322" fmla="*/ f261 f96 1"/>
                <a:gd name="f323" fmla="*/ f262 f95 1"/>
                <a:gd name="f324" fmla="*/ f263 f96 1"/>
                <a:gd name="f325" fmla="*/ f264 f96 1"/>
                <a:gd name="f326" fmla="*/ f265 f95 1"/>
                <a:gd name="f327" fmla="*/ f266 f96 1"/>
                <a:gd name="f328" fmla="*/ f267 f95 1"/>
                <a:gd name="f329" fmla="*/ f268 f96 1"/>
                <a:gd name="f330" fmla="*/ f269 f96 1"/>
                <a:gd name="f331" fmla="*/ f270 f95 1"/>
                <a:gd name="f332" fmla="*/ f271 f95 1"/>
                <a:gd name="f333" fmla="*/ f272 f96 1"/>
                <a:gd name="f334" fmla="*/ f273 f96 1"/>
                <a:gd name="f335" fmla="*/ f274 f95 1"/>
                <a:gd name="f336" fmla="*/ f275 f96 1"/>
                <a:gd name="f337" fmla="*/ f276 f95 1"/>
                <a:gd name="f338" fmla="*/ f277 f96 1"/>
                <a:gd name="f339" fmla="*/ f278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1">
                  <a:pos x="f283" y="f284"/>
                </a:cxn>
                <a:cxn ang="f221">
                  <a:pos x="f285" y="f286"/>
                </a:cxn>
                <a:cxn ang="f221">
                  <a:pos x="f287" y="f288"/>
                </a:cxn>
                <a:cxn ang="f221">
                  <a:pos x="f289" y="f290"/>
                </a:cxn>
                <a:cxn ang="f221">
                  <a:pos x="f291" y="f292"/>
                </a:cxn>
                <a:cxn ang="f221">
                  <a:pos x="f293" y="f292"/>
                </a:cxn>
                <a:cxn ang="f221">
                  <a:pos x="f293" y="f294"/>
                </a:cxn>
                <a:cxn ang="f221">
                  <a:pos x="f295" y="f294"/>
                </a:cxn>
                <a:cxn ang="f221">
                  <a:pos x="f296" y="f297"/>
                </a:cxn>
                <a:cxn ang="f221">
                  <a:pos x="f298" y="f299"/>
                </a:cxn>
                <a:cxn ang="f221">
                  <a:pos x="f300" y="f301"/>
                </a:cxn>
                <a:cxn ang="f221">
                  <a:pos x="f302" y="f303"/>
                </a:cxn>
                <a:cxn ang="f221">
                  <a:pos x="f304" y="f305"/>
                </a:cxn>
                <a:cxn ang="f221">
                  <a:pos x="f306" y="f307"/>
                </a:cxn>
                <a:cxn ang="f221">
                  <a:pos x="f306" y="f308"/>
                </a:cxn>
                <a:cxn ang="f221">
                  <a:pos x="f309" y="f310"/>
                </a:cxn>
                <a:cxn ang="f221">
                  <a:pos x="f283" y="f284"/>
                </a:cxn>
                <a:cxn ang="f221">
                  <a:pos x="f311" y="f312"/>
                </a:cxn>
                <a:cxn ang="f221">
                  <a:pos x="f313" y="f314"/>
                </a:cxn>
                <a:cxn ang="f221">
                  <a:pos x="f315" y="f316"/>
                </a:cxn>
                <a:cxn ang="f221">
                  <a:pos x="f317" y="f301"/>
                </a:cxn>
                <a:cxn ang="f221">
                  <a:pos x="f295" y="f318"/>
                </a:cxn>
                <a:cxn ang="f221">
                  <a:pos x="f319" y="f318"/>
                </a:cxn>
                <a:cxn ang="f221">
                  <a:pos x="f319" y="f320"/>
                </a:cxn>
                <a:cxn ang="f221">
                  <a:pos x="f321" y="f320"/>
                </a:cxn>
                <a:cxn ang="f221">
                  <a:pos x="f317" y="f322"/>
                </a:cxn>
                <a:cxn ang="f221">
                  <a:pos x="f323" y="f324"/>
                </a:cxn>
                <a:cxn ang="f221">
                  <a:pos x="f313" y="f325"/>
                </a:cxn>
                <a:cxn ang="f221">
                  <a:pos x="f311" y="f312"/>
                </a:cxn>
                <a:cxn ang="f221">
                  <a:pos x="f326" y="f327"/>
                </a:cxn>
                <a:cxn ang="f221">
                  <a:pos x="f328" y="f329"/>
                </a:cxn>
                <a:cxn ang="f221">
                  <a:pos x="f311" y="f330"/>
                </a:cxn>
                <a:cxn ang="f221">
                  <a:pos x="f331" y="f310"/>
                </a:cxn>
                <a:cxn ang="f221">
                  <a:pos x="f332" y="f333"/>
                </a:cxn>
                <a:cxn ang="f221">
                  <a:pos x="f319" y="f333"/>
                </a:cxn>
                <a:cxn ang="f221">
                  <a:pos x="f319" y="f334"/>
                </a:cxn>
                <a:cxn ang="f221">
                  <a:pos x="f335" y="f334"/>
                </a:cxn>
                <a:cxn ang="f221">
                  <a:pos x="f331" y="f336"/>
                </a:cxn>
                <a:cxn ang="f221">
                  <a:pos x="f337" y="f338"/>
                </a:cxn>
                <a:cxn ang="f221">
                  <a:pos x="f328" y="f339"/>
                </a:cxn>
                <a:cxn ang="f221">
                  <a:pos x="f326" y="f327"/>
                </a:cxn>
              </a:cxnLst>
              <a:rect l="f279" t="f282" r="f280" b="f28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7" y="f49"/>
                  </a:cubicBezTo>
                  <a:cubicBezTo>
                    <a:pt x="f47" y="f50"/>
                    <a:pt x="f51" y="f52"/>
                    <a:pt x="f53" y="f54"/>
                  </a:cubicBezTo>
                  <a:cubicBezTo>
                    <a:pt x="f20" y="f55"/>
                    <a:pt x="f56" y="f57"/>
                    <a:pt x="f58" y="f28"/>
                  </a:cubicBezTo>
                  <a:lnTo>
                    <a:pt x="f58" y="f59"/>
                  </a:lnTo>
                  <a:cubicBezTo>
                    <a:pt x="f39" y="f60"/>
                    <a:pt x="f51" y="f61"/>
                    <a:pt x="f62" y="f63"/>
                  </a:cubicBezTo>
                  <a:cubicBezTo>
                    <a:pt x="f9" y="f37"/>
                    <a:pt x="f6" y="f64"/>
                    <a:pt x="f6" y="f8"/>
                  </a:cubicBezTo>
                  <a:close/>
                  <a:moveTo>
                    <a:pt x="f35" y="f65"/>
                  </a:moveTo>
                  <a:cubicBezTo>
                    <a:pt x="f35" y="f66"/>
                    <a:pt x="f24" y="f67"/>
                    <a:pt x="f63" y="f48"/>
                  </a:cubicBezTo>
                  <a:cubicBezTo>
                    <a:pt x="f68" y="f69"/>
                    <a:pt x="f34" y="f70"/>
                    <a:pt x="f26" y="f46"/>
                  </a:cubicBezTo>
                  <a:cubicBezTo>
                    <a:pt x="f32" y="f71"/>
                    <a:pt x="f60" y="f44"/>
                    <a:pt x="f72" y="f44"/>
                  </a:cubicBezTo>
                  <a:cubicBezTo>
                    <a:pt x="f55" y="f73"/>
                    <a:pt x="f74" y="f73"/>
                    <a:pt x="f30" y="f73"/>
                  </a:cubicBezTo>
                  <a:lnTo>
                    <a:pt x="f75" y="f73"/>
                  </a:lnTo>
                  <a:lnTo>
                    <a:pt x="f75" y="f57"/>
                  </a:lnTo>
                  <a:lnTo>
                    <a:pt x="f52" y="f57"/>
                  </a:lnTo>
                  <a:cubicBezTo>
                    <a:pt x="f76" y="f57"/>
                    <a:pt x="f77" y="f57"/>
                    <a:pt x="f72" y="f78"/>
                  </a:cubicBezTo>
                  <a:cubicBezTo>
                    <a:pt x="f59" y="f78"/>
                    <a:pt x="f79" y="f55"/>
                    <a:pt x="f80" y="f31"/>
                  </a:cubicBezTo>
                  <a:cubicBezTo>
                    <a:pt x="f81" y="f76"/>
                    <a:pt x="f68" y="f74"/>
                    <a:pt x="f63" y="f82"/>
                  </a:cubicBezTo>
                  <a:cubicBezTo>
                    <a:pt x="f24" y="f83"/>
                    <a:pt x="f35" y="f50"/>
                    <a:pt x="f35" y="f65"/>
                  </a:cubicBezTo>
                  <a:close/>
                  <a:moveTo>
                    <a:pt x="f64" y="f62"/>
                  </a:moveTo>
                  <a:cubicBezTo>
                    <a:pt x="f64" y="f18"/>
                    <a:pt x="f20" y="f64"/>
                    <a:pt x="f39" y="f84"/>
                  </a:cubicBezTo>
                  <a:cubicBezTo>
                    <a:pt x="f85" y="f22"/>
                    <a:pt x="f37" y="f86"/>
                    <a:pt x="f35" y="f58"/>
                  </a:cubicBezTo>
                  <a:cubicBezTo>
                    <a:pt x="f68" y="f24"/>
                    <a:pt x="f26" y="f63"/>
                    <a:pt x="f79" y="f63"/>
                  </a:cubicBezTo>
                  <a:cubicBezTo>
                    <a:pt x="f28" y="f68"/>
                    <a:pt x="f78" y="f68"/>
                    <a:pt x="f54" y="f68"/>
                  </a:cubicBezTo>
                  <a:lnTo>
                    <a:pt x="f75" y="f68"/>
                  </a:lnTo>
                  <a:lnTo>
                    <a:pt x="f75" y="f17"/>
                  </a:lnTo>
                  <a:lnTo>
                    <a:pt x="f82" y="f17"/>
                  </a:lnTo>
                  <a:cubicBezTo>
                    <a:pt x="f31" y="f17"/>
                    <a:pt x="f87" y="f88"/>
                    <a:pt x="f79" y="f89"/>
                  </a:cubicBezTo>
                  <a:cubicBezTo>
                    <a:pt x="f81" y="f89"/>
                    <a:pt x="f24" y="f15"/>
                    <a:pt x="f90" y="f91"/>
                  </a:cubicBezTo>
                  <a:cubicBezTo>
                    <a:pt x="f22" y="f13"/>
                    <a:pt x="f85" y="f92"/>
                    <a:pt x="f39" y="f11"/>
                  </a:cubicBezTo>
                  <a:cubicBezTo>
                    <a:pt x="f20" y="f93"/>
                    <a:pt x="f64" y="f12"/>
                    <a:pt x="f64" y="f6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431"/>
            <p:cNvSpPr/>
            <p:nvPr/>
          </p:nvSpPr>
          <p:spPr>
            <a:xfrm>
              <a:off x="7120816" y="4102684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57"/>
                <a:gd name="f33" fmla="val 64"/>
                <a:gd name="f34" fmla="val 70"/>
                <a:gd name="f35" fmla="val 82"/>
                <a:gd name="f36" fmla="val 77"/>
                <a:gd name="f37" fmla="val 80"/>
                <a:gd name="f38" fmla="val 92"/>
                <a:gd name="f39" fmla="val 94"/>
                <a:gd name="f40" fmla="val 74"/>
                <a:gd name="f41" fmla="val 96"/>
                <a:gd name="f42" fmla="val 69"/>
                <a:gd name="f43" fmla="val 98"/>
                <a:gd name="f44" fmla="val 99"/>
                <a:gd name="f45" fmla="val 35"/>
                <a:gd name="f46" fmla="val 23"/>
                <a:gd name="f47" fmla="val 14"/>
                <a:gd name="f48" fmla="val 5"/>
                <a:gd name="f49" fmla="val 79"/>
                <a:gd name="f50" fmla="val 13"/>
                <a:gd name="f51" fmla="val 22"/>
                <a:gd name="f52" fmla="val 4"/>
                <a:gd name="f53" fmla="val 47"/>
                <a:gd name="f54" fmla="val 60"/>
                <a:gd name="f55" fmla="val 11"/>
                <a:gd name="f56" fmla="val 29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5"/>
                <a:gd name="f66" fmla="val 55"/>
                <a:gd name="f67" fmla="val 16"/>
                <a:gd name="f68" fmla="val 26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5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1 f73 1"/>
                <a:gd name="f102" fmla="*/ 13 f74 1"/>
                <a:gd name="f103" fmla="*/ 14 f73 1"/>
                <a:gd name="f104" fmla="*/ 47 f74 1"/>
                <a:gd name="f105" fmla="*/ 0 f73 1"/>
                <a:gd name="f106" fmla="*/ 77 f74 1"/>
                <a:gd name="f107" fmla="*/ 11 f73 1"/>
                <a:gd name="f108" fmla="*/ 43 f73 1"/>
                <a:gd name="f109" fmla="*/ 71 f74 1"/>
                <a:gd name="f110" fmla="*/ 40 f73 1"/>
                <a:gd name="f111" fmla="*/ 65 f74 1"/>
                <a:gd name="f112" fmla="*/ 20 f73 1"/>
                <a:gd name="f113" fmla="*/ 46 f74 1"/>
                <a:gd name="f114" fmla="*/ 13 f73 1"/>
                <a:gd name="f115" fmla="*/ 25 f74 1"/>
                <a:gd name="f116" fmla="*/ 21 f73 1"/>
                <a:gd name="f117" fmla="*/ f75 1 f2"/>
                <a:gd name="f118" fmla="*/ f78 1 87"/>
                <a:gd name="f119" fmla="*/ f79 1 100"/>
                <a:gd name="f120" fmla="*/ f80 1 87"/>
                <a:gd name="f121" fmla="*/ f81 1 87"/>
                <a:gd name="f122" fmla="*/ f82 1 100"/>
                <a:gd name="f123" fmla="*/ f83 1 87"/>
                <a:gd name="f124" fmla="*/ f84 1 100"/>
                <a:gd name="f125" fmla="*/ f85 1 87"/>
                <a:gd name="f126" fmla="*/ f86 1 100"/>
                <a:gd name="f127" fmla="*/ f87 1 87"/>
                <a:gd name="f128" fmla="*/ f88 1 100"/>
                <a:gd name="f129" fmla="*/ f89 1 87"/>
                <a:gd name="f130" fmla="*/ f90 1 100"/>
                <a:gd name="f131" fmla="*/ f91 1 87"/>
                <a:gd name="f132" fmla="*/ f92 1 100"/>
                <a:gd name="f133" fmla="*/ f93 1 87"/>
                <a:gd name="f134" fmla="*/ f94 1 100"/>
                <a:gd name="f135" fmla="*/ f95 1 87"/>
                <a:gd name="f136" fmla="*/ f96 1 100"/>
                <a:gd name="f137" fmla="*/ f97 1 100"/>
                <a:gd name="f138" fmla="*/ f98 1 87"/>
                <a:gd name="f139" fmla="*/ f99 1 100"/>
                <a:gd name="f140" fmla="*/ f100 1 87"/>
                <a:gd name="f141" fmla="*/ f101 1 100"/>
                <a:gd name="f142" fmla="*/ f102 1 87"/>
                <a:gd name="f143" fmla="*/ f103 1 100"/>
                <a:gd name="f144" fmla="*/ f104 1 87"/>
                <a:gd name="f145" fmla="*/ f105 1 100"/>
                <a:gd name="f146" fmla="*/ f106 1 87"/>
                <a:gd name="f147" fmla="*/ f107 1 100"/>
                <a:gd name="f148" fmla="*/ f108 1 100"/>
                <a:gd name="f149" fmla="*/ f109 1 87"/>
                <a:gd name="f150" fmla="*/ f110 1 100"/>
                <a:gd name="f151" fmla="*/ f111 1 87"/>
                <a:gd name="f152" fmla="*/ f112 1 100"/>
                <a:gd name="f153" fmla="*/ f113 1 87"/>
                <a:gd name="f154" fmla="*/ f114 1 100"/>
                <a:gd name="f155" fmla="*/ f115 1 87"/>
                <a:gd name="f156" fmla="*/ f116 1 100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6"/>
                <a:gd name="f166" fmla="*/ f122 1 f77"/>
                <a:gd name="f167" fmla="*/ f123 1 f76"/>
                <a:gd name="f168" fmla="*/ f124 1 f77"/>
                <a:gd name="f169" fmla="*/ f125 1 f76"/>
                <a:gd name="f170" fmla="*/ f126 1 f77"/>
                <a:gd name="f171" fmla="*/ f127 1 f76"/>
                <a:gd name="f172" fmla="*/ f128 1 f77"/>
                <a:gd name="f173" fmla="*/ f129 1 f76"/>
                <a:gd name="f174" fmla="*/ f130 1 f77"/>
                <a:gd name="f175" fmla="*/ f131 1 f76"/>
                <a:gd name="f176" fmla="*/ f132 1 f77"/>
                <a:gd name="f177" fmla="*/ f133 1 f76"/>
                <a:gd name="f178" fmla="*/ f134 1 f77"/>
                <a:gd name="f179" fmla="*/ f135 1 f76"/>
                <a:gd name="f180" fmla="*/ f136 1 f77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7"/>
                <a:gd name="f193" fmla="*/ f149 1 f76"/>
                <a:gd name="f194" fmla="*/ f150 1 f77"/>
                <a:gd name="f195" fmla="*/ f151 1 f76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1 1"/>
                <a:gd name="f209" fmla="*/ f166 f72 1"/>
                <a:gd name="f210" fmla="*/ f167 f71 1"/>
                <a:gd name="f211" fmla="*/ f168 f72 1"/>
                <a:gd name="f212" fmla="*/ f169 f71 1"/>
                <a:gd name="f213" fmla="*/ f170 f72 1"/>
                <a:gd name="f214" fmla="*/ f171 f71 1"/>
                <a:gd name="f215" fmla="*/ f172 f72 1"/>
                <a:gd name="f216" fmla="*/ f173 f71 1"/>
                <a:gd name="f217" fmla="*/ f174 f72 1"/>
                <a:gd name="f218" fmla="*/ f175 f71 1"/>
                <a:gd name="f219" fmla="*/ f176 f72 1"/>
                <a:gd name="f220" fmla="*/ f177 f71 1"/>
                <a:gd name="f221" fmla="*/ f178 f72 1"/>
                <a:gd name="f222" fmla="*/ f179 f71 1"/>
                <a:gd name="f223" fmla="*/ f180 f72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2 1"/>
                <a:gd name="f236" fmla="*/ f193 f71 1"/>
                <a:gd name="f237" fmla="*/ f194 f72 1"/>
                <a:gd name="f238" fmla="*/ f195 f71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6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18" y="f219"/>
                </a:cxn>
                <a:cxn ang="f161">
                  <a:pos x="f220" y="f219"/>
                </a:cxn>
                <a:cxn ang="f161">
                  <a:pos x="f220" y="f221"/>
                </a:cxn>
                <a:cxn ang="f161">
                  <a:pos x="f222" y="f223"/>
                </a:cxn>
                <a:cxn ang="f161">
                  <a:pos x="f214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05" y="f235"/>
                </a:cxn>
                <a:cxn ang="f161">
                  <a:pos x="f205" y="f206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07" y="f237"/>
                </a:cxn>
                <a:cxn ang="f161">
                  <a:pos x="f236" y="f237"/>
                </a:cxn>
              </a:cxnLst>
              <a:rect l="f201" t="f204" r="f202" b="f203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33" y="f28"/>
                    <a:pt x="f34" y="f35"/>
                  </a:cubicBezTo>
                  <a:cubicBezTo>
                    <a:pt x="f36" y="f37"/>
                    <a:pt x="f35" y="f36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7" y="f39"/>
                    <a:pt x="f40" y="f41"/>
                    <a:pt x="f42" y="f43"/>
                  </a:cubicBezTo>
                  <a:cubicBezTo>
                    <a:pt x="f12" y="f44"/>
                    <a:pt x="f32" y="f7"/>
                    <a:pt x="f31" y="f7"/>
                  </a:cubicBezTo>
                  <a:cubicBezTo>
                    <a:pt x="f45" y="f7"/>
                    <a:pt x="f46" y="f41"/>
                    <a:pt x="f47" y="f6"/>
                  </a:cubicBezTo>
                  <a:cubicBezTo>
                    <a:pt x="f48" y="f49"/>
                    <a:pt x="f5" y="f14"/>
                    <a:pt x="f5" y="f31"/>
                  </a:cubicBezTo>
                  <a:cubicBezTo>
                    <a:pt x="f5" y="f45"/>
                    <a:pt x="f48" y="f46"/>
                    <a:pt x="f50" y="f47"/>
                  </a:cubicBezTo>
                  <a:cubicBezTo>
                    <a:pt x="f51" y="f52"/>
                    <a:pt x="f23" y="f5"/>
                    <a:pt x="f53" y="f5"/>
                  </a:cubicBezTo>
                  <a:cubicBezTo>
                    <a:pt x="f54" y="f5"/>
                    <a:pt x="f34" y="f52"/>
                    <a:pt x="f36" y="f55"/>
                  </a:cubicBezTo>
                  <a:cubicBezTo>
                    <a:pt x="f26" y="f13"/>
                    <a:pt x="f6" y="f56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0"/>
                    <a:pt x="f29" y="f50"/>
                  </a:cubicBezTo>
                  <a:cubicBezTo>
                    <a:pt x="f25" y="f50"/>
                    <a:pt x="f60" y="f67"/>
                    <a:pt x="f61" y="f15"/>
                  </a:cubicBezTo>
                  <a:cubicBezTo>
                    <a:pt x="f63" y="f68"/>
                    <a:pt x="f9" y="f69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432"/>
            <p:cNvSpPr/>
            <p:nvPr/>
          </p:nvSpPr>
          <p:spPr>
            <a:xfrm>
              <a:off x="7259641" y="405776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6"/>
                <a:gd name="f8" fmla="val 133"/>
                <a:gd name="f9" fmla="val 68"/>
                <a:gd name="f10" fmla="val 123"/>
                <a:gd name="f11" fmla="val 63"/>
                <a:gd name="f12" fmla="val 127"/>
                <a:gd name="f13" fmla="val 58"/>
                <a:gd name="f14" fmla="val 130"/>
                <a:gd name="f15" fmla="val 53"/>
                <a:gd name="f16" fmla="val 132"/>
                <a:gd name="f17" fmla="val 48"/>
                <a:gd name="f18" fmla="val 135"/>
                <a:gd name="f19" fmla="val 43"/>
                <a:gd name="f20" fmla="val 37"/>
                <a:gd name="f21" fmla="val 26"/>
                <a:gd name="f22" fmla="val 17"/>
                <a:gd name="f23" fmla="val 131"/>
                <a:gd name="f24" fmla="val 10"/>
                <a:gd name="f25" fmla="val 122"/>
                <a:gd name="f26" fmla="val 3"/>
                <a:gd name="f27" fmla="val 114"/>
                <a:gd name="f28" fmla="val 102"/>
                <a:gd name="f29" fmla="val 86"/>
                <a:gd name="f30" fmla="val 78"/>
                <a:gd name="f31" fmla="val 1"/>
                <a:gd name="f32" fmla="val 71"/>
                <a:gd name="f33" fmla="val 64"/>
                <a:gd name="f34" fmla="val 6"/>
                <a:gd name="f35" fmla="val 9"/>
                <a:gd name="f36" fmla="val 13"/>
                <a:gd name="f37" fmla="val 44"/>
                <a:gd name="f38" fmla="val 21"/>
                <a:gd name="f39" fmla="val 41"/>
                <a:gd name="f40" fmla="val 38"/>
                <a:gd name="f41" fmla="val 31"/>
                <a:gd name="f42" fmla="val 36"/>
                <a:gd name="f43" fmla="val 35"/>
                <a:gd name="f44" fmla="val 42"/>
                <a:gd name="f45" fmla="val 47"/>
                <a:gd name="f46" fmla="val 52"/>
                <a:gd name="f47" fmla="val 56"/>
                <a:gd name="f48" fmla="val 59"/>
                <a:gd name="f49" fmla="val 39"/>
                <a:gd name="f50" fmla="val 109"/>
                <a:gd name="f51" fmla="val 55"/>
                <a:gd name="f52" fmla="val 60"/>
                <a:gd name="f53" fmla="val 51"/>
                <a:gd name="f54" fmla="val 50"/>
                <a:gd name="f55" fmla="val 49"/>
                <a:gd name="f56" fmla="val 45"/>
                <a:gd name="f57" fmla="val 29"/>
                <a:gd name="f58" fmla="val 24"/>
                <a:gd name="f59" fmla="val 19"/>
                <a:gd name="f60" fmla="val 65"/>
                <a:gd name="f61" fmla="val 16"/>
                <a:gd name="f62" fmla="val 74"/>
                <a:gd name="f63" fmla="val 97"/>
                <a:gd name="f64" fmla="val 18"/>
                <a:gd name="f65" fmla="val 106"/>
                <a:gd name="f66" fmla="val 22"/>
                <a:gd name="f67" fmla="val 112"/>
                <a:gd name="f68" fmla="val 117"/>
                <a:gd name="f69" fmla="val 32"/>
                <a:gd name="f70" fmla="val 120"/>
                <a:gd name="f71" fmla="val 119"/>
                <a:gd name="f72" fmla="val 115"/>
                <a:gd name="f73" fmla="val 113"/>
                <a:gd name="f74" fmla="+- 0 0 -90"/>
                <a:gd name="f75" fmla="*/ f3 1 84"/>
                <a:gd name="f76" fmla="*/ f4 1 136"/>
                <a:gd name="f77" fmla="+- f7 0 f5"/>
                <a:gd name="f78" fmla="+- f6 0 f5"/>
                <a:gd name="f79" fmla="*/ f74 f0 1"/>
                <a:gd name="f80" fmla="*/ f78 1 84"/>
                <a:gd name="f81" fmla="*/ f77 1 136"/>
                <a:gd name="f82" fmla="*/ 84 f78 1"/>
                <a:gd name="f83" fmla="*/ 133 f77 1"/>
                <a:gd name="f84" fmla="*/ 68 f78 1"/>
                <a:gd name="f85" fmla="*/ 123 f77 1"/>
                <a:gd name="f86" fmla="*/ 53 f78 1"/>
                <a:gd name="f87" fmla="*/ 132 f77 1"/>
                <a:gd name="f88" fmla="*/ 37 f78 1"/>
                <a:gd name="f89" fmla="*/ 136 f77 1"/>
                <a:gd name="f90" fmla="*/ 10 f78 1"/>
                <a:gd name="f91" fmla="*/ 122 f77 1"/>
                <a:gd name="f92" fmla="*/ 0 f78 1"/>
                <a:gd name="f93" fmla="*/ 86 f77 1"/>
                <a:gd name="f94" fmla="*/ 3 f78 1"/>
                <a:gd name="f95" fmla="*/ 64 f77 1"/>
                <a:gd name="f96" fmla="*/ 13 f78 1"/>
                <a:gd name="f97" fmla="*/ 48 f77 1"/>
                <a:gd name="f98" fmla="*/ 26 f78 1"/>
                <a:gd name="f99" fmla="*/ 38 f77 1"/>
                <a:gd name="f100" fmla="*/ 42 f78 1"/>
                <a:gd name="f101" fmla="*/ 35 f77 1"/>
                <a:gd name="f102" fmla="*/ 56 f78 1"/>
                <a:gd name="f103" fmla="*/ 36 f77 1"/>
                <a:gd name="f104" fmla="*/ 41 f77 1"/>
                <a:gd name="f105" fmla="*/ 0 f77 1"/>
                <a:gd name="f106" fmla="*/ 109 f77 1"/>
                <a:gd name="f107" fmla="*/ 55 f77 1"/>
                <a:gd name="f108" fmla="*/ 51 f77 1"/>
                <a:gd name="f109" fmla="*/ 45 f78 1"/>
                <a:gd name="f110" fmla="*/ 50 f77 1"/>
                <a:gd name="f111" fmla="*/ 24 f78 1"/>
                <a:gd name="f112" fmla="*/ 59 f77 1"/>
                <a:gd name="f113" fmla="*/ 16 f78 1"/>
                <a:gd name="f114" fmla="*/ 22 f78 1"/>
                <a:gd name="f115" fmla="*/ 112 f77 1"/>
                <a:gd name="f116" fmla="*/ 41 f78 1"/>
                <a:gd name="f117" fmla="*/ 120 f77 1"/>
                <a:gd name="f118" fmla="*/ 55 f78 1"/>
                <a:gd name="f119" fmla="*/ 117 f77 1"/>
                <a:gd name="f120" fmla="*/ f79 1 f2"/>
                <a:gd name="f121" fmla="*/ f82 1 84"/>
                <a:gd name="f122" fmla="*/ f83 1 136"/>
                <a:gd name="f123" fmla="*/ f84 1 84"/>
                <a:gd name="f124" fmla="*/ f85 1 136"/>
                <a:gd name="f125" fmla="*/ f86 1 84"/>
                <a:gd name="f126" fmla="*/ f87 1 136"/>
                <a:gd name="f127" fmla="*/ f88 1 84"/>
                <a:gd name="f128" fmla="*/ f89 1 136"/>
                <a:gd name="f129" fmla="*/ f90 1 84"/>
                <a:gd name="f130" fmla="*/ f91 1 136"/>
                <a:gd name="f131" fmla="*/ f92 1 84"/>
                <a:gd name="f132" fmla="*/ f93 1 136"/>
                <a:gd name="f133" fmla="*/ f94 1 84"/>
                <a:gd name="f134" fmla="*/ f95 1 136"/>
                <a:gd name="f135" fmla="*/ f96 1 84"/>
                <a:gd name="f136" fmla="*/ f97 1 136"/>
                <a:gd name="f137" fmla="*/ f98 1 84"/>
                <a:gd name="f138" fmla="*/ f99 1 136"/>
                <a:gd name="f139" fmla="*/ f100 1 84"/>
                <a:gd name="f140" fmla="*/ f101 1 136"/>
                <a:gd name="f141" fmla="*/ f102 1 84"/>
                <a:gd name="f142" fmla="*/ f103 1 136"/>
                <a:gd name="f143" fmla="*/ f104 1 136"/>
                <a:gd name="f144" fmla="*/ f105 1 136"/>
                <a:gd name="f145" fmla="*/ f106 1 136"/>
                <a:gd name="f146" fmla="*/ f107 1 136"/>
                <a:gd name="f147" fmla="*/ f108 1 136"/>
                <a:gd name="f148" fmla="*/ f109 1 84"/>
                <a:gd name="f149" fmla="*/ f110 1 136"/>
                <a:gd name="f150" fmla="*/ f111 1 84"/>
                <a:gd name="f151" fmla="*/ f112 1 136"/>
                <a:gd name="f152" fmla="*/ f113 1 84"/>
                <a:gd name="f153" fmla="*/ f114 1 84"/>
                <a:gd name="f154" fmla="*/ f115 1 136"/>
                <a:gd name="f155" fmla="*/ f116 1 84"/>
                <a:gd name="f156" fmla="*/ f117 1 136"/>
                <a:gd name="f157" fmla="*/ f118 1 84"/>
                <a:gd name="f158" fmla="*/ f119 1 136"/>
                <a:gd name="f159" fmla="*/ 0 1 f80"/>
                <a:gd name="f160" fmla="*/ f6 1 f80"/>
                <a:gd name="f161" fmla="*/ 0 1 f81"/>
                <a:gd name="f162" fmla="*/ f7 1 f81"/>
                <a:gd name="f163" fmla="+- f120 0 f1"/>
                <a:gd name="f164" fmla="*/ f121 1 f80"/>
                <a:gd name="f165" fmla="*/ f122 1 f81"/>
                <a:gd name="f166" fmla="*/ f123 1 f80"/>
                <a:gd name="f167" fmla="*/ f124 1 f81"/>
                <a:gd name="f168" fmla="*/ f125 1 f80"/>
                <a:gd name="f169" fmla="*/ f126 1 f81"/>
                <a:gd name="f170" fmla="*/ f127 1 f80"/>
                <a:gd name="f171" fmla="*/ f128 1 f81"/>
                <a:gd name="f172" fmla="*/ f129 1 f80"/>
                <a:gd name="f173" fmla="*/ f130 1 f81"/>
                <a:gd name="f174" fmla="*/ f131 1 f80"/>
                <a:gd name="f175" fmla="*/ f132 1 f81"/>
                <a:gd name="f176" fmla="*/ f133 1 f80"/>
                <a:gd name="f177" fmla="*/ f134 1 f81"/>
                <a:gd name="f178" fmla="*/ f135 1 f80"/>
                <a:gd name="f179" fmla="*/ f136 1 f81"/>
                <a:gd name="f180" fmla="*/ f137 1 f80"/>
                <a:gd name="f181" fmla="*/ f138 1 f81"/>
                <a:gd name="f182" fmla="*/ f139 1 f80"/>
                <a:gd name="f183" fmla="*/ f140 1 f81"/>
                <a:gd name="f184" fmla="*/ f141 1 f80"/>
                <a:gd name="f185" fmla="*/ f142 1 f81"/>
                <a:gd name="f186" fmla="*/ f143 1 f81"/>
                <a:gd name="f187" fmla="*/ f144 1 f81"/>
                <a:gd name="f188" fmla="*/ f145 1 f81"/>
                <a:gd name="f189" fmla="*/ f146 1 f81"/>
                <a:gd name="f190" fmla="*/ f147 1 f81"/>
                <a:gd name="f191" fmla="*/ f148 1 f80"/>
                <a:gd name="f192" fmla="*/ f149 1 f81"/>
                <a:gd name="f193" fmla="*/ f150 1 f80"/>
                <a:gd name="f194" fmla="*/ f151 1 f81"/>
                <a:gd name="f195" fmla="*/ f152 1 f80"/>
                <a:gd name="f196" fmla="*/ f153 1 f80"/>
                <a:gd name="f197" fmla="*/ f154 1 f81"/>
                <a:gd name="f198" fmla="*/ f155 1 f80"/>
                <a:gd name="f199" fmla="*/ f156 1 f81"/>
                <a:gd name="f200" fmla="*/ f157 1 f80"/>
                <a:gd name="f201" fmla="*/ f158 1 f81"/>
                <a:gd name="f202" fmla="*/ f159 f75 1"/>
                <a:gd name="f203" fmla="*/ f160 f75 1"/>
                <a:gd name="f204" fmla="*/ f162 f76 1"/>
                <a:gd name="f205" fmla="*/ f161 f76 1"/>
                <a:gd name="f206" fmla="*/ f164 f75 1"/>
                <a:gd name="f207" fmla="*/ f165 f76 1"/>
                <a:gd name="f208" fmla="*/ f166 f75 1"/>
                <a:gd name="f209" fmla="*/ f167 f76 1"/>
                <a:gd name="f210" fmla="*/ f168 f75 1"/>
                <a:gd name="f211" fmla="*/ f169 f76 1"/>
                <a:gd name="f212" fmla="*/ f170 f75 1"/>
                <a:gd name="f213" fmla="*/ f171 f76 1"/>
                <a:gd name="f214" fmla="*/ f172 f75 1"/>
                <a:gd name="f215" fmla="*/ f173 f76 1"/>
                <a:gd name="f216" fmla="*/ f174 f75 1"/>
                <a:gd name="f217" fmla="*/ f175 f76 1"/>
                <a:gd name="f218" fmla="*/ f176 f75 1"/>
                <a:gd name="f219" fmla="*/ f177 f76 1"/>
                <a:gd name="f220" fmla="*/ f178 f75 1"/>
                <a:gd name="f221" fmla="*/ f179 f76 1"/>
                <a:gd name="f222" fmla="*/ f180 f75 1"/>
                <a:gd name="f223" fmla="*/ f181 f76 1"/>
                <a:gd name="f224" fmla="*/ f182 f75 1"/>
                <a:gd name="f225" fmla="*/ f183 f76 1"/>
                <a:gd name="f226" fmla="*/ f184 f75 1"/>
                <a:gd name="f227" fmla="*/ f185 f76 1"/>
                <a:gd name="f228" fmla="*/ f186 f76 1"/>
                <a:gd name="f229" fmla="*/ f187 f76 1"/>
                <a:gd name="f230" fmla="*/ f188 f76 1"/>
                <a:gd name="f231" fmla="*/ f189 f76 1"/>
                <a:gd name="f232" fmla="*/ f190 f76 1"/>
                <a:gd name="f233" fmla="*/ f191 f75 1"/>
                <a:gd name="f234" fmla="*/ f192 f76 1"/>
                <a:gd name="f235" fmla="*/ f193 f75 1"/>
                <a:gd name="f236" fmla="*/ f194 f76 1"/>
                <a:gd name="f237" fmla="*/ f195 f75 1"/>
                <a:gd name="f238" fmla="*/ f196 f75 1"/>
                <a:gd name="f239" fmla="*/ f197 f76 1"/>
                <a:gd name="f240" fmla="*/ f198 f75 1"/>
                <a:gd name="f241" fmla="*/ f199 f76 1"/>
                <a:gd name="f242" fmla="*/ f200 f75 1"/>
                <a:gd name="f243" fmla="*/ f201 f7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3">
                  <a:pos x="f206" y="f207"/>
                </a:cxn>
                <a:cxn ang="f163">
                  <a:pos x="f208" y="f207"/>
                </a:cxn>
                <a:cxn ang="f163">
                  <a:pos x="f208" y="f209"/>
                </a:cxn>
                <a:cxn ang="f163">
                  <a:pos x="f210" y="f211"/>
                </a:cxn>
                <a:cxn ang="f163">
                  <a:pos x="f212" y="f213"/>
                </a:cxn>
                <a:cxn ang="f163">
                  <a:pos x="f214" y="f215"/>
                </a:cxn>
                <a:cxn ang="f163">
                  <a:pos x="f216" y="f217"/>
                </a:cxn>
                <a:cxn ang="f163">
                  <a:pos x="f218" y="f219"/>
                </a:cxn>
                <a:cxn ang="f163">
                  <a:pos x="f220" y="f221"/>
                </a:cxn>
                <a:cxn ang="f163">
                  <a:pos x="f222" y="f223"/>
                </a:cxn>
                <a:cxn ang="f163">
                  <a:pos x="f224" y="f225"/>
                </a:cxn>
                <a:cxn ang="f163">
                  <a:pos x="f226" y="f227"/>
                </a:cxn>
                <a:cxn ang="f163">
                  <a:pos x="f208" y="f228"/>
                </a:cxn>
                <a:cxn ang="f163">
                  <a:pos x="f208" y="f229"/>
                </a:cxn>
                <a:cxn ang="f163">
                  <a:pos x="f206" y="f229"/>
                </a:cxn>
                <a:cxn ang="f163">
                  <a:pos x="f206" y="f207"/>
                </a:cxn>
                <a:cxn ang="f163">
                  <a:pos x="f208" y="f230"/>
                </a:cxn>
                <a:cxn ang="f163">
                  <a:pos x="f208" y="f231"/>
                </a:cxn>
                <a:cxn ang="f163">
                  <a:pos x="f226" y="f232"/>
                </a:cxn>
                <a:cxn ang="f163">
                  <a:pos x="f233" y="f234"/>
                </a:cxn>
                <a:cxn ang="f163">
                  <a:pos x="f235" y="f236"/>
                </a:cxn>
                <a:cxn ang="f163">
                  <a:pos x="f237" y="f217"/>
                </a:cxn>
                <a:cxn ang="f163">
                  <a:pos x="f238" y="f239"/>
                </a:cxn>
                <a:cxn ang="f163">
                  <a:pos x="f240" y="f241"/>
                </a:cxn>
                <a:cxn ang="f163">
                  <a:pos x="f242" y="f243"/>
                </a:cxn>
                <a:cxn ang="f163">
                  <a:pos x="f208" y="f230"/>
                </a:cxn>
              </a:cxnLst>
              <a:rect l="f202" t="f205" r="f203" b="f204"/>
              <a:pathLst>
                <a:path w="84" h="136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23"/>
                    <a:pt x="f24" y="f25"/>
                  </a:cubicBezTo>
                  <a:cubicBezTo>
                    <a:pt x="f26" y="f27"/>
                    <a:pt x="f5" y="f28"/>
                    <a:pt x="f5" y="f29"/>
                  </a:cubicBezTo>
                  <a:cubicBezTo>
                    <a:pt x="f5" y="f30"/>
                    <a:pt x="f31" y="f32"/>
                    <a:pt x="f26" y="f33"/>
                  </a:cubicBezTo>
                  <a:cubicBezTo>
                    <a:pt x="f34" y="f13"/>
                    <a:pt x="f35" y="f15"/>
                    <a:pt x="f36" y="f17"/>
                  </a:cubicBezTo>
                  <a:cubicBezTo>
                    <a:pt x="f22" y="f37"/>
                    <a:pt x="f38" y="f39"/>
                    <a:pt x="f21" y="f40"/>
                  </a:cubicBezTo>
                  <a:cubicBezTo>
                    <a:pt x="f41" y="f42"/>
                    <a:pt x="f20" y="f43"/>
                    <a:pt x="f44" y="f43"/>
                  </a:cubicBezTo>
                  <a:cubicBezTo>
                    <a:pt x="f45" y="f43"/>
                    <a:pt x="f46" y="f43"/>
                    <a:pt x="f47" y="f42"/>
                  </a:cubicBezTo>
                  <a:cubicBezTo>
                    <a:pt x="f48" y="f40"/>
                    <a:pt x="f33" y="f49"/>
                    <a:pt x="f9" y="f39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50"/>
                  </a:moveTo>
                  <a:lnTo>
                    <a:pt x="f9" y="f51"/>
                  </a:lnTo>
                  <a:cubicBezTo>
                    <a:pt x="f11" y="f15"/>
                    <a:pt x="f52" y="f53"/>
                    <a:pt x="f47" y="f53"/>
                  </a:cubicBezTo>
                  <a:cubicBezTo>
                    <a:pt x="f15" y="f54"/>
                    <a:pt x="f55" y="f54"/>
                    <a:pt x="f56" y="f54"/>
                  </a:cubicBezTo>
                  <a:cubicBezTo>
                    <a:pt x="f42" y="f54"/>
                    <a:pt x="f57" y="f15"/>
                    <a:pt x="f58" y="f48"/>
                  </a:cubicBezTo>
                  <a:cubicBezTo>
                    <a:pt x="f59" y="f60"/>
                    <a:pt x="f61" y="f62"/>
                    <a:pt x="f61" y="f29"/>
                  </a:cubicBezTo>
                  <a:cubicBezTo>
                    <a:pt x="f61" y="f63"/>
                    <a:pt x="f64" y="f65"/>
                    <a:pt x="f66" y="f67"/>
                  </a:cubicBezTo>
                  <a:cubicBezTo>
                    <a:pt x="f21" y="f68"/>
                    <a:pt x="f69" y="f70"/>
                    <a:pt x="f39" y="f70"/>
                  </a:cubicBezTo>
                  <a:cubicBezTo>
                    <a:pt x="f56" y="f70"/>
                    <a:pt x="f54" y="f71"/>
                    <a:pt x="f51" y="f68"/>
                  </a:cubicBezTo>
                  <a:cubicBezTo>
                    <a:pt x="f48" y="f72"/>
                    <a:pt x="f33" y="f73"/>
                    <a:pt x="f9" y="f5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433"/>
            <p:cNvSpPr/>
            <p:nvPr/>
          </p:nvSpPr>
          <p:spPr>
            <a:xfrm>
              <a:off x="7414787" y="4061856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7"/>
                <a:gd name="f11" fmla="val 58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3"/>
                <a:gd name="f18" fmla="val 129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121"/>
                <a:gd name="f25" fmla="val 3"/>
                <a:gd name="f26" fmla="val 115"/>
                <a:gd name="f27" fmla="val 106"/>
                <a:gd name="f28" fmla="val 94"/>
                <a:gd name="f29" fmla="val 33"/>
                <a:gd name="f30" fmla="val 16"/>
                <a:gd name="f31" fmla="val 87"/>
                <a:gd name="f32" fmla="val 92"/>
                <a:gd name="f33" fmla="val 96"/>
                <a:gd name="f34" fmla="val 17"/>
                <a:gd name="f35" fmla="val 99"/>
                <a:gd name="f36" fmla="val 103"/>
                <a:gd name="f37" fmla="val 18"/>
                <a:gd name="f38" fmla="val 19"/>
                <a:gd name="f39" fmla="val 108"/>
                <a:gd name="f40" fmla="val 21"/>
                <a:gd name="f41" fmla="val 111"/>
                <a:gd name="f42" fmla="val 23"/>
                <a:gd name="f43" fmla="val 112"/>
                <a:gd name="f44" fmla="val 25"/>
                <a:gd name="f45" fmla="val 114"/>
                <a:gd name="f46" fmla="val 28"/>
                <a:gd name="f47" fmla="val 31"/>
                <a:gd name="f48" fmla="val 36"/>
                <a:gd name="f49" fmla="val 40"/>
                <a:gd name="f50" fmla="val 45"/>
                <a:gd name="f51" fmla="val 50"/>
                <a:gd name="f52" fmla="val 55"/>
                <a:gd name="f53" fmla="val 110"/>
                <a:gd name="f54" fmla="val 59"/>
                <a:gd name="f55" fmla="val 107"/>
                <a:gd name="f56" fmla="val 104"/>
                <a:gd name="f57" fmla="val 66"/>
                <a:gd name="f58" fmla="val 49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7 f62 1"/>
                <a:gd name="f71" fmla="*/ 48 f63 1"/>
                <a:gd name="f72" fmla="*/ 127 f62 1"/>
                <a:gd name="f73" fmla="*/ 32 f63 1"/>
                <a:gd name="f74" fmla="*/ 131 f62 1"/>
                <a:gd name="f75" fmla="*/ 8 f63 1"/>
                <a:gd name="f76" fmla="*/ 121 f62 1"/>
                <a:gd name="f77" fmla="*/ 0 f63 1"/>
                <a:gd name="f78" fmla="*/ 94 f62 1"/>
                <a:gd name="f79" fmla="*/ 33 f62 1"/>
                <a:gd name="f80" fmla="*/ 16 f63 1"/>
                <a:gd name="f81" fmla="*/ 87 f62 1"/>
                <a:gd name="f82" fmla="*/ 17 f63 1"/>
                <a:gd name="f83" fmla="*/ 99 f62 1"/>
                <a:gd name="f84" fmla="*/ 19 f63 1"/>
                <a:gd name="f85" fmla="*/ 108 f62 1"/>
                <a:gd name="f86" fmla="*/ 25 f63 1"/>
                <a:gd name="f87" fmla="*/ 114 f62 1"/>
                <a:gd name="f88" fmla="*/ 36 f63 1"/>
                <a:gd name="f89" fmla="*/ 115 f62 1"/>
                <a:gd name="f90" fmla="*/ 50 f63 1"/>
                <a:gd name="f91" fmla="*/ 112 f62 1"/>
                <a:gd name="f92" fmla="*/ 104 f62 1"/>
                <a:gd name="f93" fmla="*/ 66 f63 1"/>
                <a:gd name="f94" fmla="*/ 17 f62 1"/>
                <a:gd name="f95" fmla="*/ 49 f63 1"/>
                <a:gd name="f96" fmla="*/ 0 f62 1"/>
                <a:gd name="f97" fmla="*/ 31 f63 1"/>
                <a:gd name="f98" fmla="*/ 14 f63 1"/>
                <a:gd name="f99" fmla="*/ f64 1 f2"/>
                <a:gd name="f100" fmla="*/ f67 1 80"/>
                <a:gd name="f101" fmla="*/ f68 1 131"/>
                <a:gd name="f102" fmla="*/ f69 1 80"/>
                <a:gd name="f103" fmla="*/ f70 1 131"/>
                <a:gd name="f104" fmla="*/ f71 1 80"/>
                <a:gd name="f105" fmla="*/ f72 1 131"/>
                <a:gd name="f106" fmla="*/ f73 1 80"/>
                <a:gd name="f107" fmla="*/ f74 1 131"/>
                <a:gd name="f108" fmla="*/ f75 1 80"/>
                <a:gd name="f109" fmla="*/ f76 1 131"/>
                <a:gd name="f110" fmla="*/ f77 1 80"/>
                <a:gd name="f111" fmla="*/ f78 1 131"/>
                <a:gd name="f112" fmla="*/ f79 1 131"/>
                <a:gd name="f113" fmla="*/ f80 1 80"/>
                <a:gd name="f114" fmla="*/ f81 1 131"/>
                <a:gd name="f115" fmla="*/ f82 1 80"/>
                <a:gd name="f116" fmla="*/ f83 1 131"/>
                <a:gd name="f117" fmla="*/ f84 1 80"/>
                <a:gd name="f118" fmla="*/ f85 1 131"/>
                <a:gd name="f119" fmla="*/ f86 1 80"/>
                <a:gd name="f120" fmla="*/ f87 1 131"/>
                <a:gd name="f121" fmla="*/ f88 1 80"/>
                <a:gd name="f122" fmla="*/ f89 1 131"/>
                <a:gd name="f123" fmla="*/ f90 1 80"/>
                <a:gd name="f124" fmla="*/ f91 1 131"/>
                <a:gd name="f125" fmla="*/ f92 1 131"/>
                <a:gd name="f126" fmla="*/ f93 1 80"/>
                <a:gd name="f127" fmla="*/ f94 1 131"/>
                <a:gd name="f128" fmla="*/ f95 1 80"/>
                <a:gd name="f129" fmla="*/ f96 1 131"/>
                <a:gd name="f130" fmla="*/ f97 1 80"/>
                <a:gd name="f131" fmla="*/ f98 1 80"/>
                <a:gd name="f132" fmla="*/ 0 1 f65"/>
                <a:gd name="f133" fmla="*/ f6 1 f65"/>
                <a:gd name="f134" fmla="*/ 0 1 f66"/>
                <a:gd name="f135" fmla="*/ f7 1 f66"/>
                <a:gd name="f136" fmla="+- f99 0 f1"/>
                <a:gd name="f137" fmla="*/ f100 1 f65"/>
                <a:gd name="f138" fmla="*/ f101 1 f66"/>
                <a:gd name="f139" fmla="*/ f102 1 f65"/>
                <a:gd name="f140" fmla="*/ f103 1 f66"/>
                <a:gd name="f141" fmla="*/ f104 1 f65"/>
                <a:gd name="f142" fmla="*/ f105 1 f66"/>
                <a:gd name="f143" fmla="*/ f106 1 f65"/>
                <a:gd name="f144" fmla="*/ f107 1 f66"/>
                <a:gd name="f145" fmla="*/ f108 1 f65"/>
                <a:gd name="f146" fmla="*/ f109 1 f66"/>
                <a:gd name="f147" fmla="*/ f110 1 f65"/>
                <a:gd name="f148" fmla="*/ f111 1 f66"/>
                <a:gd name="f149" fmla="*/ f112 1 f66"/>
                <a:gd name="f150" fmla="*/ f113 1 f65"/>
                <a:gd name="f151" fmla="*/ f114 1 f66"/>
                <a:gd name="f152" fmla="*/ f115 1 f65"/>
                <a:gd name="f153" fmla="*/ f116 1 f66"/>
                <a:gd name="f154" fmla="*/ f117 1 f65"/>
                <a:gd name="f155" fmla="*/ f118 1 f66"/>
                <a:gd name="f156" fmla="*/ f119 1 f65"/>
                <a:gd name="f157" fmla="*/ f120 1 f66"/>
                <a:gd name="f158" fmla="*/ f121 1 f65"/>
                <a:gd name="f159" fmla="*/ f122 1 f66"/>
                <a:gd name="f160" fmla="*/ f123 1 f65"/>
                <a:gd name="f161" fmla="*/ f124 1 f66"/>
                <a:gd name="f162" fmla="*/ f125 1 f66"/>
                <a:gd name="f163" fmla="*/ f126 1 f65"/>
                <a:gd name="f164" fmla="*/ f127 1 f66"/>
                <a:gd name="f165" fmla="*/ f128 1 f65"/>
                <a:gd name="f166" fmla="*/ f129 1 f66"/>
                <a:gd name="f167" fmla="*/ f130 1 f65"/>
                <a:gd name="f168" fmla="*/ f131 1 f65"/>
                <a:gd name="f169" fmla="*/ f132 f60 1"/>
                <a:gd name="f170" fmla="*/ f133 f60 1"/>
                <a:gd name="f171" fmla="*/ f135 f61 1"/>
                <a:gd name="f172" fmla="*/ f134 f61 1"/>
                <a:gd name="f173" fmla="*/ f137 f60 1"/>
                <a:gd name="f174" fmla="*/ f138 f61 1"/>
                <a:gd name="f175" fmla="*/ f139 f60 1"/>
                <a:gd name="f176" fmla="*/ f140 f61 1"/>
                <a:gd name="f177" fmla="*/ f141 f60 1"/>
                <a:gd name="f178" fmla="*/ f142 f61 1"/>
                <a:gd name="f179" fmla="*/ f143 f60 1"/>
                <a:gd name="f180" fmla="*/ f144 f61 1"/>
                <a:gd name="f181" fmla="*/ f145 f60 1"/>
                <a:gd name="f182" fmla="*/ f146 f61 1"/>
                <a:gd name="f183" fmla="*/ f147 f60 1"/>
                <a:gd name="f184" fmla="*/ f148 f61 1"/>
                <a:gd name="f185" fmla="*/ f149 f61 1"/>
                <a:gd name="f186" fmla="*/ f150 f60 1"/>
                <a:gd name="f187" fmla="*/ f151 f61 1"/>
                <a:gd name="f188" fmla="*/ f152 f60 1"/>
                <a:gd name="f189" fmla="*/ f153 f61 1"/>
                <a:gd name="f190" fmla="*/ f154 f60 1"/>
                <a:gd name="f191" fmla="*/ f155 f61 1"/>
                <a:gd name="f192" fmla="*/ f156 f60 1"/>
                <a:gd name="f193" fmla="*/ f157 f61 1"/>
                <a:gd name="f194" fmla="*/ f158 f60 1"/>
                <a:gd name="f195" fmla="*/ f159 f61 1"/>
                <a:gd name="f196" fmla="*/ f160 f60 1"/>
                <a:gd name="f197" fmla="*/ f161 f61 1"/>
                <a:gd name="f198" fmla="*/ f162 f61 1"/>
                <a:gd name="f199" fmla="*/ f163 f60 1"/>
                <a:gd name="f200" fmla="*/ f164 f61 1"/>
                <a:gd name="f201" fmla="*/ f165 f60 1"/>
                <a:gd name="f202" fmla="*/ f166 f61 1"/>
                <a:gd name="f203" fmla="*/ f167 f60 1"/>
                <a:gd name="f204" fmla="*/ f168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73" y="f174"/>
                </a:cxn>
                <a:cxn ang="f136">
                  <a:pos x="f175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3" y="f185"/>
                </a:cxn>
                <a:cxn ang="f136">
                  <a:pos x="f186" y="f185"/>
                </a:cxn>
                <a:cxn ang="f136">
                  <a:pos x="f186" y="f187"/>
                </a:cxn>
                <a:cxn ang="f136">
                  <a:pos x="f188" y="f189"/>
                </a:cxn>
                <a:cxn ang="f136">
                  <a:pos x="f190" y="f191"/>
                </a:cxn>
                <a:cxn ang="f136">
                  <a:pos x="f192" y="f193"/>
                </a:cxn>
                <a:cxn ang="f136">
                  <a:pos x="f194" y="f195"/>
                </a:cxn>
                <a:cxn ang="f136">
                  <a:pos x="f196" y="f197"/>
                </a:cxn>
                <a:cxn ang="f136">
                  <a:pos x="f175" y="f198"/>
                </a:cxn>
                <a:cxn ang="f136">
                  <a:pos x="f175" y="f185"/>
                </a:cxn>
                <a:cxn ang="f136">
                  <a:pos x="f173" y="f185"/>
                </a:cxn>
                <a:cxn ang="f136">
                  <a:pos x="f173" y="f174"/>
                </a:cxn>
                <a:cxn ang="f136">
                  <a:pos x="f199" y="f200"/>
                </a:cxn>
                <a:cxn ang="f136">
                  <a:pos x="f201" y="f200"/>
                </a:cxn>
                <a:cxn ang="f136">
                  <a:pos x="f201" y="f202"/>
                </a:cxn>
                <a:cxn ang="f136">
                  <a:pos x="f199" y="f202"/>
                </a:cxn>
                <a:cxn ang="f136">
                  <a:pos x="f199" y="f200"/>
                </a:cxn>
                <a:cxn ang="f136">
                  <a:pos x="f203" y="f200"/>
                </a:cxn>
                <a:cxn ang="f136">
                  <a:pos x="f204" y="f200"/>
                </a:cxn>
                <a:cxn ang="f136">
                  <a:pos x="f204" y="f202"/>
                </a:cxn>
                <a:cxn ang="f136">
                  <a:pos x="f203" y="f202"/>
                </a:cxn>
                <a:cxn ang="f136">
                  <a:pos x="f203" y="f200"/>
                </a:cxn>
              </a:cxnLst>
              <a:rect l="f169" t="f172" r="f170" b="f171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29"/>
                  </a:lnTo>
                  <a:lnTo>
                    <a:pt x="f30" y="f29"/>
                  </a:lnTo>
                  <a:lnTo>
                    <a:pt x="f30" y="f31"/>
                  </a:lnTo>
                  <a:cubicBezTo>
                    <a:pt x="f30" y="f32"/>
                    <a:pt x="f30" y="f33"/>
                    <a:pt x="f34" y="f35"/>
                  </a:cubicBezTo>
                  <a:cubicBezTo>
                    <a:pt x="f34" y="f36"/>
                    <a:pt x="f37" y="f2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26"/>
                    <a:pt x="f47" y="f26"/>
                    <a:pt x="f48" y="f26"/>
                  </a:cubicBezTo>
                  <a:cubicBezTo>
                    <a:pt x="f49" y="f26"/>
                    <a:pt x="f50" y="f45"/>
                    <a:pt x="f51" y="f43"/>
                  </a:cubicBezTo>
                  <a:cubicBezTo>
                    <a:pt x="f52" y="f53"/>
                    <a:pt x="f54" y="f55"/>
                    <a:pt x="f9" y="f56"/>
                  </a:cubicBezTo>
                  <a:lnTo>
                    <a:pt x="f9" y="f29"/>
                  </a:lnTo>
                  <a:lnTo>
                    <a:pt x="f6" y="f29"/>
                  </a:lnTo>
                  <a:lnTo>
                    <a:pt x="f6" y="f8"/>
                  </a:lnTo>
                  <a:close/>
                  <a:moveTo>
                    <a:pt x="f57" y="f34"/>
                  </a:moveTo>
                  <a:lnTo>
                    <a:pt x="f58" y="f34"/>
                  </a:lnTo>
                  <a:lnTo>
                    <a:pt x="f58" y="f5"/>
                  </a:lnTo>
                  <a:lnTo>
                    <a:pt x="f57" y="f5"/>
                  </a:lnTo>
                  <a:lnTo>
                    <a:pt x="f57" y="f34"/>
                  </a:lnTo>
                  <a:close/>
                  <a:moveTo>
                    <a:pt x="f47" y="f34"/>
                  </a:moveTo>
                  <a:lnTo>
                    <a:pt x="f22" y="f34"/>
                  </a:lnTo>
                  <a:lnTo>
                    <a:pt x="f22" y="f5"/>
                  </a:lnTo>
                  <a:lnTo>
                    <a:pt x="f47" y="f5"/>
                  </a:lnTo>
                  <a:lnTo>
                    <a:pt x="f47" y="f3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434"/>
            <p:cNvSpPr/>
            <p:nvPr/>
          </p:nvSpPr>
          <p:spPr>
            <a:xfrm>
              <a:off x="7561777" y="4106771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16"/>
                <a:gd name="f12" fmla="val 54"/>
                <a:gd name="f13" fmla="val 52"/>
                <a:gd name="f14" fmla="val 50"/>
                <a:gd name="f15" fmla="val 47"/>
                <a:gd name="f16" fmla="val 15"/>
                <a:gd name="f17" fmla="val 44"/>
                <a:gd name="f18" fmla="val 39"/>
                <a:gd name="f19" fmla="val 34"/>
                <a:gd name="f20" fmla="val 30"/>
                <a:gd name="f21" fmla="val 19"/>
                <a:gd name="f22" fmla="val 25"/>
                <a:gd name="f23" fmla="val 21"/>
                <a:gd name="f24" fmla="val 24"/>
                <a:gd name="f25" fmla="val 27"/>
                <a:gd name="f26" fmla="val 14"/>
                <a:gd name="f27" fmla="val 23"/>
                <a:gd name="f28" fmla="val 8"/>
                <a:gd name="f29" fmla="val 28"/>
                <a:gd name="f30" fmla="val 5"/>
                <a:gd name="f31" fmla="val 33"/>
                <a:gd name="f32" fmla="val 3"/>
                <a:gd name="f33" fmla="val 38"/>
                <a:gd name="f34" fmla="val 1"/>
                <a:gd name="f35" fmla="val 43"/>
                <a:gd name="f36" fmla="val 48"/>
                <a:gd name="f37" fmla="val 51"/>
                <a:gd name="f38" fmla="val 53"/>
                <a:gd name="f39" fmla="val 55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15 f43 1"/>
                <a:gd name="f55" fmla="*/ 30 f44 1"/>
                <a:gd name="f56" fmla="*/ 19 f43 1"/>
                <a:gd name="f57" fmla="*/ 16 f44 1"/>
                <a:gd name="f58" fmla="*/ 27 f43 1"/>
                <a:gd name="f59" fmla="*/ 95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5"/>
                <a:gd name="f71" fmla="*/ f50 1 60"/>
                <a:gd name="f72" fmla="*/ f51 1 60"/>
                <a:gd name="f73" fmla="*/ f52 1 95"/>
                <a:gd name="f74" fmla="*/ f53 1 60"/>
                <a:gd name="f75" fmla="*/ f54 1 95"/>
                <a:gd name="f76" fmla="*/ f55 1 60"/>
                <a:gd name="f77" fmla="*/ f56 1 95"/>
                <a:gd name="f78" fmla="*/ f57 1 60"/>
                <a:gd name="f79" fmla="*/ f58 1 95"/>
                <a:gd name="f80" fmla="*/ f59 1 95"/>
                <a:gd name="f81" fmla="*/ f60 1 60"/>
                <a:gd name="f82" fmla="*/ f61 1 95"/>
                <a:gd name="f83" fmla="*/ f62 1 95"/>
                <a:gd name="f84" fmla="*/ f63 1 60"/>
                <a:gd name="f85" fmla="*/ f64 1 95"/>
                <a:gd name="f86" fmla="*/ f65 1 60"/>
                <a:gd name="f87" fmla="*/ f66 1 60"/>
                <a:gd name="f88" fmla="*/ f67 1 95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1"/>
                    <a:pt x="f15" y="f16"/>
                    <a:pt x="f17" y="f16"/>
                  </a:cubicBezTo>
                  <a:cubicBezTo>
                    <a:pt x="f18" y="f16"/>
                    <a:pt x="f19" y="f8"/>
                    <a:pt x="f20" y="f21"/>
                  </a:cubicBezTo>
                  <a:cubicBezTo>
                    <a:pt x="f22" y="f23"/>
                    <a:pt x="f23" y="f24"/>
                    <a:pt x="f11" y="f25"/>
                  </a:cubicBez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2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5"/>
                    <a:pt x="f36" y="f5"/>
                  </a:cubicBezTo>
                  <a:cubicBezTo>
                    <a:pt x="f37" y="f5"/>
                    <a:pt x="f38" y="f5"/>
                    <a:pt x="f12" y="f5"/>
                  </a:cubicBezTo>
                  <a:cubicBezTo>
                    <a:pt x="f39" y="f5"/>
                    <a:pt x="f10" y="f5"/>
                    <a:pt x="f6" y="f34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435"/>
            <p:cNvSpPr/>
            <p:nvPr/>
          </p:nvSpPr>
          <p:spPr>
            <a:xfrm>
              <a:off x="7651598" y="4053690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34"/>
                <a:gd name="f8" fmla="val 17"/>
                <a:gd name="f9" fmla="val 59"/>
                <a:gd name="f10" fmla="val 16"/>
                <a:gd name="f11" fmla="val 56"/>
                <a:gd name="f12" fmla="val 54"/>
                <a:gd name="f13" fmla="val 15"/>
                <a:gd name="f14" fmla="val 51"/>
                <a:gd name="f15" fmla="val 14"/>
                <a:gd name="f16" fmla="val 48"/>
                <a:gd name="f17" fmla="val 46"/>
                <a:gd name="f18" fmla="val 39"/>
                <a:gd name="f19" fmla="val 34"/>
                <a:gd name="f20" fmla="val 31"/>
                <a:gd name="f21" fmla="val 19"/>
                <a:gd name="f22" fmla="val 28"/>
                <a:gd name="f23" fmla="val 22"/>
                <a:gd name="f24" fmla="val 26"/>
                <a:gd name="f25" fmla="val 27"/>
                <a:gd name="f26" fmla="val 35"/>
                <a:gd name="f27" fmla="val 55"/>
                <a:gd name="f28" fmla="val 52"/>
                <a:gd name="f29" fmla="val 11"/>
                <a:gd name="f30" fmla="val 24"/>
                <a:gd name="f31" fmla="val 9"/>
                <a:gd name="f32" fmla="val 25"/>
                <a:gd name="f33" fmla="val 3"/>
                <a:gd name="f34" fmla="val 33"/>
                <a:gd name="f35" fmla="val 44"/>
                <a:gd name="f36" fmla="val 47"/>
                <a:gd name="f37" fmla="val 53"/>
                <a:gd name="f38" fmla="val 1"/>
                <a:gd name="f39" fmla="val 2"/>
                <a:gd name="f40" fmla="+- 0 0 -90"/>
                <a:gd name="f41" fmla="*/ f3 1 61"/>
                <a:gd name="f42" fmla="*/ f4 1 134"/>
                <a:gd name="f43" fmla="+- f7 0 f5"/>
                <a:gd name="f44" fmla="+- f6 0 f5"/>
                <a:gd name="f45" fmla="*/ f40 f0 1"/>
                <a:gd name="f46" fmla="*/ f44 1 61"/>
                <a:gd name="f47" fmla="*/ f43 1 134"/>
                <a:gd name="f48" fmla="*/ 61 f44 1"/>
                <a:gd name="f49" fmla="*/ 17 f43 1"/>
                <a:gd name="f50" fmla="*/ 54 f44 1"/>
                <a:gd name="f51" fmla="*/ 15 f43 1"/>
                <a:gd name="f52" fmla="*/ 46 f44 1"/>
                <a:gd name="f53" fmla="*/ 14 f43 1"/>
                <a:gd name="f54" fmla="*/ 31 f44 1"/>
                <a:gd name="f55" fmla="*/ 19 f43 1"/>
                <a:gd name="f56" fmla="*/ 26 f44 1"/>
                <a:gd name="f57" fmla="*/ 35 f43 1"/>
                <a:gd name="f58" fmla="*/ 39 f43 1"/>
                <a:gd name="f59" fmla="*/ 55 f44 1"/>
                <a:gd name="f60" fmla="*/ 52 f43 1"/>
                <a:gd name="f61" fmla="*/ 27 f44 1"/>
                <a:gd name="f62" fmla="*/ 134 f43 1"/>
                <a:gd name="f63" fmla="*/ 11 f44 1"/>
                <a:gd name="f64" fmla="*/ 0 f44 1"/>
                <a:gd name="f65" fmla="*/ 19 f44 1"/>
                <a:gd name="f66" fmla="*/ 9 f43 1"/>
                <a:gd name="f67" fmla="*/ 44 f44 1"/>
                <a:gd name="f68" fmla="*/ 0 f43 1"/>
                <a:gd name="f69" fmla="*/ 53 f44 1"/>
                <a:gd name="f70" fmla="*/ 1 f43 1"/>
                <a:gd name="f71" fmla="*/ 2 f43 1"/>
                <a:gd name="f72" fmla="*/ f45 1 f2"/>
                <a:gd name="f73" fmla="*/ f48 1 61"/>
                <a:gd name="f74" fmla="*/ f49 1 134"/>
                <a:gd name="f75" fmla="*/ f50 1 61"/>
                <a:gd name="f76" fmla="*/ f51 1 134"/>
                <a:gd name="f77" fmla="*/ f52 1 61"/>
                <a:gd name="f78" fmla="*/ f53 1 134"/>
                <a:gd name="f79" fmla="*/ f54 1 61"/>
                <a:gd name="f80" fmla="*/ f55 1 134"/>
                <a:gd name="f81" fmla="*/ f56 1 61"/>
                <a:gd name="f82" fmla="*/ f57 1 134"/>
                <a:gd name="f83" fmla="*/ f58 1 134"/>
                <a:gd name="f84" fmla="*/ f59 1 61"/>
                <a:gd name="f85" fmla="*/ f60 1 134"/>
                <a:gd name="f86" fmla="*/ f61 1 61"/>
                <a:gd name="f87" fmla="*/ f62 1 134"/>
                <a:gd name="f88" fmla="*/ f63 1 61"/>
                <a:gd name="f89" fmla="*/ f64 1 61"/>
                <a:gd name="f90" fmla="*/ f65 1 61"/>
                <a:gd name="f91" fmla="*/ f66 1 134"/>
                <a:gd name="f92" fmla="*/ f67 1 61"/>
                <a:gd name="f93" fmla="*/ f68 1 134"/>
                <a:gd name="f94" fmla="*/ f69 1 61"/>
                <a:gd name="f95" fmla="*/ f70 1 134"/>
                <a:gd name="f96" fmla="*/ f71 1 134"/>
                <a:gd name="f97" fmla="*/ 0 1 f46"/>
                <a:gd name="f98" fmla="*/ f6 1 f46"/>
                <a:gd name="f99" fmla="*/ 0 1 f47"/>
                <a:gd name="f100" fmla="*/ f7 1 f47"/>
                <a:gd name="f101" fmla="+- f72 0 f1"/>
                <a:gd name="f102" fmla="*/ f73 1 f46"/>
                <a:gd name="f103" fmla="*/ f74 1 f47"/>
                <a:gd name="f104" fmla="*/ f75 1 f46"/>
                <a:gd name="f105" fmla="*/ f76 1 f47"/>
                <a:gd name="f106" fmla="*/ f77 1 f46"/>
                <a:gd name="f107" fmla="*/ f78 1 f47"/>
                <a:gd name="f108" fmla="*/ f79 1 f46"/>
                <a:gd name="f109" fmla="*/ f80 1 f47"/>
                <a:gd name="f110" fmla="*/ f81 1 f46"/>
                <a:gd name="f111" fmla="*/ f82 1 f47"/>
                <a:gd name="f112" fmla="*/ f83 1 f47"/>
                <a:gd name="f113" fmla="*/ f84 1 f46"/>
                <a:gd name="f114" fmla="*/ f85 1 f47"/>
                <a:gd name="f115" fmla="*/ f86 1 f46"/>
                <a:gd name="f116" fmla="*/ f87 1 f47"/>
                <a:gd name="f117" fmla="*/ f88 1 f46"/>
                <a:gd name="f118" fmla="*/ f89 1 f46"/>
                <a:gd name="f119" fmla="*/ f90 1 f46"/>
                <a:gd name="f120" fmla="*/ f91 1 f47"/>
                <a:gd name="f121" fmla="*/ f92 1 f46"/>
                <a:gd name="f122" fmla="*/ f93 1 f47"/>
                <a:gd name="f123" fmla="*/ f94 1 f46"/>
                <a:gd name="f124" fmla="*/ f95 1 f47"/>
                <a:gd name="f125" fmla="*/ f96 1 f47"/>
                <a:gd name="f126" fmla="*/ f97 f41 1"/>
                <a:gd name="f127" fmla="*/ f98 f41 1"/>
                <a:gd name="f128" fmla="*/ f100 f42 1"/>
                <a:gd name="f129" fmla="*/ f99 f42 1"/>
                <a:gd name="f130" fmla="*/ f102 f41 1"/>
                <a:gd name="f131" fmla="*/ f103 f42 1"/>
                <a:gd name="f132" fmla="*/ f104 f41 1"/>
                <a:gd name="f133" fmla="*/ f105 f42 1"/>
                <a:gd name="f134" fmla="*/ f106 f41 1"/>
                <a:gd name="f135" fmla="*/ f107 f42 1"/>
                <a:gd name="f136" fmla="*/ f108 f41 1"/>
                <a:gd name="f137" fmla="*/ f109 f42 1"/>
                <a:gd name="f138" fmla="*/ f110 f41 1"/>
                <a:gd name="f139" fmla="*/ f111 f42 1"/>
                <a:gd name="f140" fmla="*/ f112 f42 1"/>
                <a:gd name="f141" fmla="*/ f113 f41 1"/>
                <a:gd name="f142" fmla="*/ f114 f42 1"/>
                <a:gd name="f143" fmla="*/ f115 f41 1"/>
                <a:gd name="f144" fmla="*/ f116 f42 1"/>
                <a:gd name="f145" fmla="*/ f117 f41 1"/>
                <a:gd name="f146" fmla="*/ f118 f41 1"/>
                <a:gd name="f147" fmla="*/ f119 f41 1"/>
                <a:gd name="f148" fmla="*/ f120 f42 1"/>
                <a:gd name="f149" fmla="*/ f121 f41 1"/>
                <a:gd name="f150" fmla="*/ f122 f42 1"/>
                <a:gd name="f151" fmla="*/ f123 f41 1"/>
                <a:gd name="f152" fmla="*/ f124 f42 1"/>
                <a:gd name="f153" fmla="*/ f125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30" y="f131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8" y="f139"/>
                </a:cxn>
                <a:cxn ang="f101">
                  <a:pos x="f138" y="f140"/>
                </a:cxn>
                <a:cxn ang="f101">
                  <a:pos x="f141" y="f140"/>
                </a:cxn>
                <a:cxn ang="f101">
                  <a:pos x="f141" y="f142"/>
                </a:cxn>
                <a:cxn ang="f101">
                  <a:pos x="f143" y="f142"/>
                </a:cxn>
                <a:cxn ang="f101">
                  <a:pos x="f143" y="f144"/>
                </a:cxn>
                <a:cxn ang="f101">
                  <a:pos x="f145" y="f144"/>
                </a:cxn>
                <a:cxn ang="f101">
                  <a:pos x="f145" y="f142"/>
                </a:cxn>
                <a:cxn ang="f101">
                  <a:pos x="f146" y="f142"/>
                </a:cxn>
                <a:cxn ang="f101">
                  <a:pos x="f146" y="f140"/>
                </a:cxn>
                <a:cxn ang="f101">
                  <a:pos x="f145" y="f140"/>
                </a:cxn>
                <a:cxn ang="f101">
                  <a:pos x="f145" y="f139"/>
                </a:cxn>
                <a:cxn ang="f101">
                  <a:pos x="f147" y="f148"/>
                </a:cxn>
                <a:cxn ang="f101">
                  <a:pos x="f149" y="f150"/>
                </a:cxn>
                <a:cxn ang="f101">
                  <a:pos x="f151" y="f152"/>
                </a:cxn>
                <a:cxn ang="f101">
                  <a:pos x="f130" y="f153"/>
                </a:cxn>
                <a:cxn ang="f101">
                  <a:pos x="f130" y="f131"/>
                </a:cxn>
              </a:cxnLst>
              <a:rect l="f126" t="f129" r="f127" b="f128"/>
              <a:pathLst>
                <a:path w="61" h="134">
                  <a:moveTo>
                    <a:pt x="f6" y="f8"/>
                  </a:moveTo>
                  <a:lnTo>
                    <a:pt x="f6" y="f8"/>
                  </a:lnTo>
                  <a:cubicBezTo>
                    <a:pt x="f9" y="f10"/>
                    <a:pt x="f11" y="f10"/>
                    <a:pt x="f12" y="f13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0"/>
                    <a:pt x="f20" y="f21"/>
                  </a:cubicBezTo>
                  <a:cubicBezTo>
                    <a:pt x="f22" y="f23"/>
                    <a:pt x="f24" y="f25"/>
                    <a:pt x="f24" y="f26"/>
                  </a:cubicBezTo>
                  <a:lnTo>
                    <a:pt x="f24" y="f18"/>
                  </a:lnTo>
                  <a:lnTo>
                    <a:pt x="f27" y="f18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18"/>
                  </a:lnTo>
                  <a:lnTo>
                    <a:pt x="f29" y="f18"/>
                  </a:lnTo>
                  <a:lnTo>
                    <a:pt x="f29" y="f26"/>
                  </a:lnTo>
                  <a:cubicBezTo>
                    <a:pt x="f29" y="f30"/>
                    <a:pt x="f15" y="f13"/>
                    <a:pt x="f21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14" y="f5"/>
                    <a:pt x="f37" y="f38"/>
                  </a:cubicBezTo>
                  <a:cubicBezTo>
                    <a:pt x="f11" y="f38"/>
                    <a:pt x="f9" y="f38"/>
                    <a:pt x="f6" y="f39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36"/>
            <p:cNvSpPr/>
            <p:nvPr/>
          </p:nvSpPr>
          <p:spPr>
            <a:xfrm>
              <a:off x="7745507" y="4102684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7"/>
                <a:gd name="f15" fmla="val 61"/>
                <a:gd name="f16" fmla="val 24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25"/>
                <a:gd name="f33" fmla="val 21"/>
                <a:gd name="f34" fmla="val 23"/>
                <a:gd name="f35" fmla="val 3"/>
                <a:gd name="f36" fmla="val 13"/>
                <a:gd name="f37" fmla="val 9"/>
                <a:gd name="f38" fmla="val 26"/>
                <a:gd name="f39" fmla="val 6"/>
                <a:gd name="f40" fmla="val 37"/>
                <a:gd name="f41" fmla="val 1"/>
                <a:gd name="f42" fmla="val 42"/>
                <a:gd name="f43" fmla="val 48"/>
                <a:gd name="f44" fmla="val 66"/>
                <a:gd name="f45" fmla="val 71"/>
                <a:gd name="f46" fmla="val 77"/>
                <a:gd name="f47" fmla="val 36"/>
                <a:gd name="f48" fmla="+- 0 0 -90"/>
                <a:gd name="f49" fmla="*/ f3 1 79"/>
                <a:gd name="f50" fmla="*/ f4 1 98"/>
                <a:gd name="f51" fmla="+- f7 0 f5"/>
                <a:gd name="f52" fmla="+- f6 0 f5"/>
                <a:gd name="f53" fmla="*/ f48 f0 1"/>
                <a:gd name="f54" fmla="*/ f52 1 79"/>
                <a:gd name="f55" fmla="*/ f51 1 98"/>
                <a:gd name="f56" fmla="*/ 79 f52 1"/>
                <a:gd name="f57" fmla="*/ 98 f51 1"/>
                <a:gd name="f58" fmla="*/ 63 f52 1"/>
                <a:gd name="f59" fmla="*/ 44 f51 1"/>
                <a:gd name="f60" fmla="*/ 31 f51 1"/>
                <a:gd name="f61" fmla="*/ 60 f52 1"/>
                <a:gd name="f62" fmla="*/ 22 f51 1"/>
                <a:gd name="f63" fmla="*/ 54 f52 1"/>
                <a:gd name="f64" fmla="*/ 17 f51 1"/>
                <a:gd name="f65" fmla="*/ 43 f52 1"/>
                <a:gd name="f66" fmla="*/ 15 f51 1"/>
                <a:gd name="f67" fmla="*/ 29 f52 1"/>
                <a:gd name="f68" fmla="*/ 18 f51 1"/>
                <a:gd name="f69" fmla="*/ 16 f52 1"/>
                <a:gd name="f70" fmla="*/ 27 f51 1"/>
                <a:gd name="f71" fmla="*/ 0 f52 1"/>
                <a:gd name="f72" fmla="*/ 3 f51 1"/>
                <a:gd name="f73" fmla="*/ 13 f51 1"/>
                <a:gd name="f74" fmla="*/ 31 f52 1"/>
                <a:gd name="f75" fmla="*/ 48 f52 1"/>
                <a:gd name="f76" fmla="*/ 0 f51 1"/>
                <a:gd name="f77" fmla="*/ 71 f52 1"/>
                <a:gd name="f78" fmla="*/ 9 f51 1"/>
                <a:gd name="f79" fmla="*/ 36 f51 1"/>
                <a:gd name="f80" fmla="*/ f53 1 f2"/>
                <a:gd name="f81" fmla="*/ f56 1 79"/>
                <a:gd name="f82" fmla="*/ f57 1 98"/>
                <a:gd name="f83" fmla="*/ f58 1 79"/>
                <a:gd name="f84" fmla="*/ f59 1 98"/>
                <a:gd name="f85" fmla="*/ f60 1 98"/>
                <a:gd name="f86" fmla="*/ f61 1 79"/>
                <a:gd name="f87" fmla="*/ f62 1 98"/>
                <a:gd name="f88" fmla="*/ f63 1 79"/>
                <a:gd name="f89" fmla="*/ f64 1 98"/>
                <a:gd name="f90" fmla="*/ f65 1 79"/>
                <a:gd name="f91" fmla="*/ f66 1 98"/>
                <a:gd name="f92" fmla="*/ f67 1 79"/>
                <a:gd name="f93" fmla="*/ f68 1 98"/>
                <a:gd name="f94" fmla="*/ f69 1 79"/>
                <a:gd name="f95" fmla="*/ f70 1 98"/>
                <a:gd name="f96" fmla="*/ f71 1 79"/>
                <a:gd name="f97" fmla="*/ f72 1 98"/>
                <a:gd name="f98" fmla="*/ f73 1 98"/>
                <a:gd name="f99" fmla="*/ f74 1 79"/>
                <a:gd name="f100" fmla="*/ f75 1 79"/>
                <a:gd name="f101" fmla="*/ f76 1 98"/>
                <a:gd name="f102" fmla="*/ f77 1 79"/>
                <a:gd name="f103" fmla="*/ f78 1 98"/>
                <a:gd name="f104" fmla="*/ f79 1 98"/>
                <a:gd name="f105" fmla="*/ 0 1 f54"/>
                <a:gd name="f106" fmla="*/ f6 1 f54"/>
                <a:gd name="f107" fmla="*/ 0 1 f55"/>
                <a:gd name="f108" fmla="*/ f7 1 f55"/>
                <a:gd name="f109" fmla="+- f80 0 f1"/>
                <a:gd name="f110" fmla="*/ f81 1 f54"/>
                <a:gd name="f111" fmla="*/ f82 1 f55"/>
                <a:gd name="f112" fmla="*/ f83 1 f54"/>
                <a:gd name="f113" fmla="*/ f84 1 f55"/>
                <a:gd name="f114" fmla="*/ f85 1 f55"/>
                <a:gd name="f115" fmla="*/ f86 1 f54"/>
                <a:gd name="f116" fmla="*/ f87 1 f55"/>
                <a:gd name="f117" fmla="*/ f88 1 f54"/>
                <a:gd name="f118" fmla="*/ f89 1 f55"/>
                <a:gd name="f119" fmla="*/ f90 1 f54"/>
                <a:gd name="f120" fmla="*/ f91 1 f55"/>
                <a:gd name="f121" fmla="*/ f92 1 f54"/>
                <a:gd name="f122" fmla="*/ f93 1 f55"/>
                <a:gd name="f123" fmla="*/ f94 1 f54"/>
                <a:gd name="f124" fmla="*/ f95 1 f55"/>
                <a:gd name="f125" fmla="*/ f96 1 f54"/>
                <a:gd name="f126" fmla="*/ f97 1 f55"/>
                <a:gd name="f127" fmla="*/ f98 1 f55"/>
                <a:gd name="f128" fmla="*/ f99 1 f54"/>
                <a:gd name="f129" fmla="*/ f100 1 f54"/>
                <a:gd name="f130" fmla="*/ f101 1 f55"/>
                <a:gd name="f131" fmla="*/ f102 1 f54"/>
                <a:gd name="f132" fmla="*/ f103 1 f55"/>
                <a:gd name="f133" fmla="*/ f104 1 f55"/>
                <a:gd name="f134" fmla="*/ f105 f49 1"/>
                <a:gd name="f135" fmla="*/ f106 f49 1"/>
                <a:gd name="f136" fmla="*/ f108 f50 1"/>
                <a:gd name="f137" fmla="*/ f107 f50 1"/>
                <a:gd name="f138" fmla="*/ f110 f49 1"/>
                <a:gd name="f139" fmla="*/ f111 f50 1"/>
                <a:gd name="f140" fmla="*/ f112 f49 1"/>
                <a:gd name="f141" fmla="*/ f113 f50 1"/>
                <a:gd name="f142" fmla="*/ f114 f50 1"/>
                <a:gd name="f143" fmla="*/ f115 f49 1"/>
                <a:gd name="f144" fmla="*/ f116 f50 1"/>
                <a:gd name="f145" fmla="*/ f117 f49 1"/>
                <a:gd name="f146" fmla="*/ f118 f50 1"/>
                <a:gd name="f147" fmla="*/ f119 f49 1"/>
                <a:gd name="f148" fmla="*/ f120 f50 1"/>
                <a:gd name="f149" fmla="*/ f121 f49 1"/>
                <a:gd name="f150" fmla="*/ f122 f50 1"/>
                <a:gd name="f151" fmla="*/ f123 f49 1"/>
                <a:gd name="f152" fmla="*/ f124 f50 1"/>
                <a:gd name="f153" fmla="*/ f125 f49 1"/>
                <a:gd name="f154" fmla="*/ f126 f50 1"/>
                <a:gd name="f155" fmla="*/ f127 f50 1"/>
                <a:gd name="f156" fmla="*/ f128 f49 1"/>
                <a:gd name="f157" fmla="*/ f129 f49 1"/>
                <a:gd name="f158" fmla="*/ f130 f50 1"/>
                <a:gd name="f159" fmla="*/ f131 f49 1"/>
                <a:gd name="f160" fmla="*/ f132 f50 1"/>
                <a:gd name="f161" fmla="*/ f133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8" y="f139"/>
                </a:cxn>
                <a:cxn ang="f109">
                  <a:pos x="f140" y="f139"/>
                </a:cxn>
                <a:cxn ang="f109">
                  <a:pos x="f140" y="f141"/>
                </a:cxn>
                <a:cxn ang="f109">
                  <a:pos x="f140" y="f142"/>
                </a:cxn>
                <a:cxn ang="f109">
                  <a:pos x="f143" y="f144"/>
                </a:cxn>
                <a:cxn ang="f109">
                  <a:pos x="f145" y="f146"/>
                </a:cxn>
                <a:cxn ang="f109">
                  <a:pos x="f147" y="f148"/>
                </a:cxn>
                <a:cxn ang="f109">
                  <a:pos x="f149" y="f150"/>
                </a:cxn>
                <a:cxn ang="f109">
                  <a:pos x="f151" y="f152"/>
                </a:cxn>
                <a:cxn ang="f109">
                  <a:pos x="f151" y="f139"/>
                </a:cxn>
                <a:cxn ang="f109">
                  <a:pos x="f153" y="f139"/>
                </a:cxn>
                <a:cxn ang="f109">
                  <a:pos x="f153" y="f154"/>
                </a:cxn>
                <a:cxn ang="f109">
                  <a:pos x="f151" y="f154"/>
                </a:cxn>
                <a:cxn ang="f109">
                  <a:pos x="f151" y="f155"/>
                </a:cxn>
                <a:cxn ang="f109">
                  <a:pos x="f156" y="f154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38" y="f161"/>
                </a:cxn>
                <a:cxn ang="f109">
                  <a:pos x="f138" y="f139"/>
                </a:cxn>
              </a:cxnLst>
              <a:rect l="f134" t="f137" r="f135" b="f136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22"/>
                  </a:cubicBezTo>
                  <a:cubicBezTo>
                    <a:pt x="f32" y="f33"/>
                    <a:pt x="f20" y="f34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3" y="f37"/>
                    <a:pt x="f38" y="f39"/>
                    <a:pt x="f12" y="f35"/>
                  </a:cubicBezTo>
                  <a:cubicBezTo>
                    <a:pt x="f40" y="f41"/>
                    <a:pt x="f42" y="f5"/>
                    <a:pt x="f43" y="f5"/>
                  </a:cubicBezTo>
                  <a:cubicBezTo>
                    <a:pt x="f19" y="f5"/>
                    <a:pt x="f44" y="f35"/>
                    <a:pt x="f45" y="f37"/>
                  </a:cubicBezTo>
                  <a:cubicBezTo>
                    <a:pt x="f46" y="f28"/>
                    <a:pt x="f6" y="f16"/>
                    <a:pt x="f6" y="f47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37"/>
            <p:cNvSpPr/>
            <p:nvPr/>
          </p:nvSpPr>
          <p:spPr>
            <a:xfrm>
              <a:off x="7892497" y="4061856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"/>
                <a:gd name="f7" fmla="val 128"/>
                <a:gd name="f8" fmla="val 17"/>
                <a:gd name="f9" fmla="val 18"/>
                <a:gd name="f10" fmla="val 1"/>
                <a:gd name="f11" fmla="val 33"/>
                <a:gd name="f12" fmla="+- 0 0 -90"/>
                <a:gd name="f13" fmla="*/ f3 1 19"/>
                <a:gd name="f14" fmla="*/ f4 1 128"/>
                <a:gd name="f15" fmla="+- f7 0 f5"/>
                <a:gd name="f16" fmla="+- f6 0 f5"/>
                <a:gd name="f17" fmla="*/ f12 f0 1"/>
                <a:gd name="f18" fmla="*/ f16 1 19"/>
                <a:gd name="f19" fmla="*/ f15 1 128"/>
                <a:gd name="f20" fmla="*/ 19 f16 1"/>
                <a:gd name="f21" fmla="*/ 17 f15 1"/>
                <a:gd name="f22" fmla="*/ 0 f16 1"/>
                <a:gd name="f23" fmla="*/ 0 f15 1"/>
                <a:gd name="f24" fmla="*/ 18 f16 1"/>
                <a:gd name="f25" fmla="*/ 128 f15 1"/>
                <a:gd name="f26" fmla="*/ 1 f16 1"/>
                <a:gd name="f27" fmla="*/ 33 f15 1"/>
                <a:gd name="f28" fmla="*/ f17 1 f2"/>
                <a:gd name="f29" fmla="*/ f20 1 19"/>
                <a:gd name="f30" fmla="*/ f21 1 128"/>
                <a:gd name="f31" fmla="*/ f22 1 19"/>
                <a:gd name="f32" fmla="*/ f23 1 128"/>
                <a:gd name="f33" fmla="*/ f24 1 19"/>
                <a:gd name="f34" fmla="*/ f25 1 128"/>
                <a:gd name="f35" fmla="*/ f26 1 19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9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38"/>
            <p:cNvSpPr/>
            <p:nvPr/>
          </p:nvSpPr>
          <p:spPr>
            <a:xfrm>
              <a:off x="7949656" y="4102684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5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4"/>
                <a:gd name="f13" fmla="val 92"/>
                <a:gd name="f14" fmla="val 57"/>
                <a:gd name="f15" fmla="val 97"/>
                <a:gd name="f16" fmla="val 47"/>
                <a:gd name="f17" fmla="val 34"/>
                <a:gd name="f18" fmla="val 27"/>
                <a:gd name="f19" fmla="val 21"/>
                <a:gd name="f20" fmla="val 99"/>
                <a:gd name="f21" fmla="val 15"/>
                <a:gd name="f22" fmla="val 98"/>
                <a:gd name="f23" fmla="val 9"/>
                <a:gd name="f24" fmla="val 96"/>
                <a:gd name="f25" fmla="val 4"/>
                <a:gd name="f26" fmla="val 94"/>
                <a:gd name="f27" fmla="val 74"/>
                <a:gd name="f28" fmla="val 1"/>
                <a:gd name="f29" fmla="val 6"/>
                <a:gd name="f30" fmla="val 78"/>
                <a:gd name="f31" fmla="val 12"/>
                <a:gd name="f32" fmla="val 81"/>
                <a:gd name="f33" fmla="val 18"/>
                <a:gd name="f34" fmla="val 83"/>
                <a:gd name="f35" fmla="val 24"/>
                <a:gd name="f36" fmla="val 30"/>
                <a:gd name="f37" fmla="val 87"/>
                <a:gd name="f38" fmla="val 36"/>
                <a:gd name="f39" fmla="val 43"/>
                <a:gd name="f40" fmla="val 48"/>
                <a:gd name="f41" fmla="val 52"/>
                <a:gd name="f42" fmla="val 56"/>
                <a:gd name="f43" fmla="val 58"/>
                <a:gd name="f44" fmla="val 77"/>
                <a:gd name="f45" fmla="val 73"/>
                <a:gd name="f46" fmla="val 69"/>
                <a:gd name="f47" fmla="val 66"/>
                <a:gd name="f48" fmla="val 55"/>
                <a:gd name="f49" fmla="val 53"/>
                <a:gd name="f50" fmla="val 62"/>
                <a:gd name="f51" fmla="val 49"/>
                <a:gd name="f52" fmla="val 60"/>
                <a:gd name="f53" fmla="val 59"/>
                <a:gd name="f54" fmla="val 40"/>
                <a:gd name="f55" fmla="val 37"/>
                <a:gd name="f56" fmla="val 50"/>
                <a:gd name="f57" fmla="val 45"/>
                <a:gd name="f58" fmla="val 2"/>
                <a:gd name="f59" fmla="val 41"/>
                <a:gd name="f60" fmla="val 29"/>
                <a:gd name="f61" fmla="val 25"/>
                <a:gd name="f62" fmla="val 22"/>
                <a:gd name="f63" fmla="val 3"/>
                <a:gd name="f64" fmla="val 5"/>
                <a:gd name="f65" fmla="val 7"/>
                <a:gd name="f66" fmla="val 10"/>
                <a:gd name="f67" fmla="val 14"/>
                <a:gd name="f68" fmla="val 33"/>
                <a:gd name="f69" fmla="val 39"/>
                <a:gd name="f70" fmla="val 51"/>
                <a:gd name="f71" fmla="val 67"/>
                <a:gd name="f72" fmla="val 61"/>
                <a:gd name="f73" fmla="val 19"/>
                <a:gd name="f74" fmla="val 17"/>
                <a:gd name="f75" fmla="val 44"/>
                <a:gd name="f76" fmla="val 38"/>
                <a:gd name="f77" fmla="val 32"/>
                <a:gd name="f78" fmla="val 23"/>
                <a:gd name="f79" fmla="val 31"/>
                <a:gd name="f80" fmla="val 35"/>
                <a:gd name="f81" fmla="val 42"/>
                <a:gd name="f82" fmla="val 46"/>
                <a:gd name="f83" fmla="val 65"/>
                <a:gd name="f84" fmla="val 54"/>
                <a:gd name="f85" fmla="+- 0 0 -90"/>
                <a:gd name="f86" fmla="*/ f3 1 75"/>
                <a:gd name="f87" fmla="*/ f4 1 100"/>
                <a:gd name="f88" fmla="+- f7 0 f5"/>
                <a:gd name="f89" fmla="+- f6 0 f5"/>
                <a:gd name="f90" fmla="*/ f85 f0 1"/>
                <a:gd name="f91" fmla="*/ f89 1 75"/>
                <a:gd name="f92" fmla="*/ f88 1 100"/>
                <a:gd name="f93" fmla="*/ 75 f89 1"/>
                <a:gd name="f94" fmla="*/ 70 f88 1"/>
                <a:gd name="f95" fmla="*/ 64 f89 1"/>
                <a:gd name="f96" fmla="*/ 92 f88 1"/>
                <a:gd name="f97" fmla="*/ 34 f89 1"/>
                <a:gd name="f98" fmla="*/ 100 f88 1"/>
                <a:gd name="f99" fmla="*/ 15 f89 1"/>
                <a:gd name="f100" fmla="*/ 98 f88 1"/>
                <a:gd name="f101" fmla="*/ 0 f89 1"/>
                <a:gd name="f102" fmla="*/ 74 f88 1"/>
                <a:gd name="f103" fmla="*/ 1 f89 1"/>
                <a:gd name="f104" fmla="*/ 18 f89 1"/>
                <a:gd name="f105" fmla="*/ 83 f88 1"/>
                <a:gd name="f106" fmla="*/ 36 f89 1"/>
                <a:gd name="f107" fmla="*/ 87 f88 1"/>
                <a:gd name="f108" fmla="*/ 52 f89 1"/>
                <a:gd name="f109" fmla="*/ 58 f89 1"/>
                <a:gd name="f110" fmla="*/ 73 f88 1"/>
                <a:gd name="f111" fmla="*/ 55 f89 1"/>
                <a:gd name="f112" fmla="*/ 64 f88 1"/>
                <a:gd name="f113" fmla="*/ 43 f89 1"/>
                <a:gd name="f114" fmla="*/ 59 f88 1"/>
                <a:gd name="f115" fmla="*/ 57 f88 1"/>
                <a:gd name="f116" fmla="*/ 24 f89 1"/>
                <a:gd name="f117" fmla="*/ 55 f88 1"/>
                <a:gd name="f118" fmla="*/ 6 f89 1"/>
                <a:gd name="f119" fmla="*/ 45 f88 1"/>
                <a:gd name="f120" fmla="*/ 29 f88 1"/>
                <a:gd name="f121" fmla="*/ 3 f89 1"/>
                <a:gd name="f122" fmla="*/ 18 f88 1"/>
                <a:gd name="f123" fmla="*/ 10 f89 1"/>
                <a:gd name="f124" fmla="*/ 9 f88 1"/>
                <a:gd name="f125" fmla="*/ 22 f89 1"/>
                <a:gd name="f126" fmla="*/ 3 f88 1"/>
                <a:gd name="f127" fmla="*/ 39 f89 1"/>
                <a:gd name="f128" fmla="*/ 0 f88 1"/>
                <a:gd name="f129" fmla="*/ 56 f89 1"/>
                <a:gd name="f130" fmla="*/ 2 f88 1"/>
                <a:gd name="f131" fmla="*/ 71 f89 1"/>
                <a:gd name="f132" fmla="*/ 7 f88 1"/>
                <a:gd name="f133" fmla="*/ 25 f88 1"/>
                <a:gd name="f134" fmla="*/ 70 f89 1"/>
                <a:gd name="f135" fmla="*/ 17 f88 1"/>
                <a:gd name="f136" fmla="*/ 38 f89 1"/>
                <a:gd name="f137" fmla="*/ 14 f88 1"/>
                <a:gd name="f138" fmla="*/ 23 f89 1"/>
                <a:gd name="f139" fmla="*/ 17 f89 1"/>
                <a:gd name="f140" fmla="*/ 27 f88 1"/>
                <a:gd name="f141" fmla="*/ 21 f89 1"/>
                <a:gd name="f142" fmla="*/ 36 f88 1"/>
                <a:gd name="f143" fmla="*/ 32 f89 1"/>
                <a:gd name="f144" fmla="*/ 41 f88 1"/>
                <a:gd name="f145" fmla="*/ 42 f89 1"/>
                <a:gd name="f146" fmla="*/ 43 f88 1"/>
                <a:gd name="f147" fmla="*/ 51 f89 1"/>
                <a:gd name="f148" fmla="*/ 69 f89 1"/>
                <a:gd name="f149" fmla="*/ 54 f88 1"/>
                <a:gd name="f150" fmla="*/ f90 1 f2"/>
                <a:gd name="f151" fmla="*/ f93 1 75"/>
                <a:gd name="f152" fmla="*/ f94 1 100"/>
                <a:gd name="f153" fmla="*/ f95 1 75"/>
                <a:gd name="f154" fmla="*/ f96 1 100"/>
                <a:gd name="f155" fmla="*/ f97 1 75"/>
                <a:gd name="f156" fmla="*/ f98 1 100"/>
                <a:gd name="f157" fmla="*/ f99 1 75"/>
                <a:gd name="f158" fmla="*/ f100 1 100"/>
                <a:gd name="f159" fmla="*/ f101 1 75"/>
                <a:gd name="f160" fmla="*/ f102 1 100"/>
                <a:gd name="f161" fmla="*/ f103 1 75"/>
                <a:gd name="f162" fmla="*/ f104 1 75"/>
                <a:gd name="f163" fmla="*/ f105 1 100"/>
                <a:gd name="f164" fmla="*/ f106 1 75"/>
                <a:gd name="f165" fmla="*/ f107 1 100"/>
                <a:gd name="f166" fmla="*/ f108 1 75"/>
                <a:gd name="f167" fmla="*/ f109 1 75"/>
                <a:gd name="f168" fmla="*/ f110 1 100"/>
                <a:gd name="f169" fmla="*/ f111 1 75"/>
                <a:gd name="f170" fmla="*/ f112 1 100"/>
                <a:gd name="f171" fmla="*/ f113 1 75"/>
                <a:gd name="f172" fmla="*/ f114 1 100"/>
                <a:gd name="f173" fmla="*/ f115 1 100"/>
                <a:gd name="f174" fmla="*/ f116 1 75"/>
                <a:gd name="f175" fmla="*/ f117 1 100"/>
                <a:gd name="f176" fmla="*/ f118 1 75"/>
                <a:gd name="f177" fmla="*/ f119 1 100"/>
                <a:gd name="f178" fmla="*/ f120 1 100"/>
                <a:gd name="f179" fmla="*/ f121 1 75"/>
                <a:gd name="f180" fmla="*/ f122 1 100"/>
                <a:gd name="f181" fmla="*/ f123 1 75"/>
                <a:gd name="f182" fmla="*/ f124 1 100"/>
                <a:gd name="f183" fmla="*/ f125 1 75"/>
                <a:gd name="f184" fmla="*/ f126 1 100"/>
                <a:gd name="f185" fmla="*/ f127 1 75"/>
                <a:gd name="f186" fmla="*/ f128 1 100"/>
                <a:gd name="f187" fmla="*/ f129 1 75"/>
                <a:gd name="f188" fmla="*/ f130 1 100"/>
                <a:gd name="f189" fmla="*/ f131 1 75"/>
                <a:gd name="f190" fmla="*/ f132 1 100"/>
                <a:gd name="f191" fmla="*/ f133 1 100"/>
                <a:gd name="f192" fmla="*/ f134 1 75"/>
                <a:gd name="f193" fmla="*/ f135 1 100"/>
                <a:gd name="f194" fmla="*/ f136 1 75"/>
                <a:gd name="f195" fmla="*/ f137 1 100"/>
                <a:gd name="f196" fmla="*/ f138 1 75"/>
                <a:gd name="f197" fmla="*/ f139 1 75"/>
                <a:gd name="f198" fmla="*/ f140 1 100"/>
                <a:gd name="f199" fmla="*/ f141 1 75"/>
                <a:gd name="f200" fmla="*/ f142 1 100"/>
                <a:gd name="f201" fmla="*/ f143 1 75"/>
                <a:gd name="f202" fmla="*/ f144 1 100"/>
                <a:gd name="f203" fmla="*/ f145 1 75"/>
                <a:gd name="f204" fmla="*/ f146 1 100"/>
                <a:gd name="f205" fmla="*/ f147 1 75"/>
                <a:gd name="f206" fmla="*/ f148 1 75"/>
                <a:gd name="f207" fmla="*/ f149 1 100"/>
                <a:gd name="f208" fmla="*/ 0 1 f91"/>
                <a:gd name="f209" fmla="*/ f6 1 f91"/>
                <a:gd name="f210" fmla="*/ 0 1 f92"/>
                <a:gd name="f211" fmla="*/ f7 1 f92"/>
                <a:gd name="f212" fmla="+- f150 0 f1"/>
                <a:gd name="f213" fmla="*/ f151 1 f91"/>
                <a:gd name="f214" fmla="*/ f152 1 f92"/>
                <a:gd name="f215" fmla="*/ f153 1 f91"/>
                <a:gd name="f216" fmla="*/ f154 1 f92"/>
                <a:gd name="f217" fmla="*/ f155 1 f91"/>
                <a:gd name="f218" fmla="*/ f156 1 f92"/>
                <a:gd name="f219" fmla="*/ f157 1 f91"/>
                <a:gd name="f220" fmla="*/ f158 1 f92"/>
                <a:gd name="f221" fmla="*/ f159 1 f91"/>
                <a:gd name="f222" fmla="*/ f160 1 f92"/>
                <a:gd name="f223" fmla="*/ f161 1 f91"/>
                <a:gd name="f224" fmla="*/ f162 1 f91"/>
                <a:gd name="f225" fmla="*/ f163 1 f92"/>
                <a:gd name="f226" fmla="*/ f164 1 f91"/>
                <a:gd name="f227" fmla="*/ f165 1 f92"/>
                <a:gd name="f228" fmla="*/ f166 1 f91"/>
                <a:gd name="f229" fmla="*/ f167 1 f91"/>
                <a:gd name="f230" fmla="*/ f168 1 f92"/>
                <a:gd name="f231" fmla="*/ f169 1 f91"/>
                <a:gd name="f232" fmla="*/ f170 1 f92"/>
                <a:gd name="f233" fmla="*/ f171 1 f91"/>
                <a:gd name="f234" fmla="*/ f172 1 f92"/>
                <a:gd name="f235" fmla="*/ f173 1 f92"/>
                <a:gd name="f236" fmla="*/ f174 1 f91"/>
                <a:gd name="f237" fmla="*/ f175 1 f92"/>
                <a:gd name="f238" fmla="*/ f176 1 f91"/>
                <a:gd name="f239" fmla="*/ f177 1 f92"/>
                <a:gd name="f240" fmla="*/ f178 1 f92"/>
                <a:gd name="f241" fmla="*/ f179 1 f91"/>
                <a:gd name="f242" fmla="*/ f180 1 f92"/>
                <a:gd name="f243" fmla="*/ f181 1 f91"/>
                <a:gd name="f244" fmla="*/ f182 1 f92"/>
                <a:gd name="f245" fmla="*/ f183 1 f91"/>
                <a:gd name="f246" fmla="*/ f184 1 f92"/>
                <a:gd name="f247" fmla="*/ f185 1 f91"/>
                <a:gd name="f248" fmla="*/ f186 1 f92"/>
                <a:gd name="f249" fmla="*/ f187 1 f91"/>
                <a:gd name="f250" fmla="*/ f188 1 f92"/>
                <a:gd name="f251" fmla="*/ f189 1 f91"/>
                <a:gd name="f252" fmla="*/ f190 1 f92"/>
                <a:gd name="f253" fmla="*/ f191 1 f92"/>
                <a:gd name="f254" fmla="*/ f192 1 f91"/>
                <a:gd name="f255" fmla="*/ f193 1 f92"/>
                <a:gd name="f256" fmla="*/ f194 1 f91"/>
                <a:gd name="f257" fmla="*/ f195 1 f92"/>
                <a:gd name="f258" fmla="*/ f196 1 f91"/>
                <a:gd name="f259" fmla="*/ f197 1 f91"/>
                <a:gd name="f260" fmla="*/ f198 1 f92"/>
                <a:gd name="f261" fmla="*/ f199 1 f91"/>
                <a:gd name="f262" fmla="*/ f200 1 f92"/>
                <a:gd name="f263" fmla="*/ f201 1 f91"/>
                <a:gd name="f264" fmla="*/ f202 1 f92"/>
                <a:gd name="f265" fmla="*/ f203 1 f91"/>
                <a:gd name="f266" fmla="*/ f204 1 f92"/>
                <a:gd name="f267" fmla="*/ f205 1 f91"/>
                <a:gd name="f268" fmla="*/ f206 1 f91"/>
                <a:gd name="f269" fmla="*/ f207 1 f92"/>
                <a:gd name="f270" fmla="*/ f208 f86 1"/>
                <a:gd name="f271" fmla="*/ f209 f86 1"/>
                <a:gd name="f272" fmla="*/ f211 f87 1"/>
                <a:gd name="f273" fmla="*/ f210 f87 1"/>
                <a:gd name="f274" fmla="*/ f213 f86 1"/>
                <a:gd name="f275" fmla="*/ f214 f87 1"/>
                <a:gd name="f276" fmla="*/ f215 f86 1"/>
                <a:gd name="f277" fmla="*/ f216 f87 1"/>
                <a:gd name="f278" fmla="*/ f217 f86 1"/>
                <a:gd name="f279" fmla="*/ f218 f87 1"/>
                <a:gd name="f280" fmla="*/ f219 f86 1"/>
                <a:gd name="f281" fmla="*/ f220 f87 1"/>
                <a:gd name="f282" fmla="*/ f221 f86 1"/>
                <a:gd name="f283" fmla="*/ f222 f87 1"/>
                <a:gd name="f284" fmla="*/ f223 f86 1"/>
                <a:gd name="f285" fmla="*/ f224 f86 1"/>
                <a:gd name="f286" fmla="*/ f225 f87 1"/>
                <a:gd name="f287" fmla="*/ f226 f86 1"/>
                <a:gd name="f288" fmla="*/ f227 f87 1"/>
                <a:gd name="f289" fmla="*/ f228 f86 1"/>
                <a:gd name="f290" fmla="*/ f229 f86 1"/>
                <a:gd name="f291" fmla="*/ f230 f87 1"/>
                <a:gd name="f292" fmla="*/ f231 f86 1"/>
                <a:gd name="f293" fmla="*/ f232 f87 1"/>
                <a:gd name="f294" fmla="*/ f233 f86 1"/>
                <a:gd name="f295" fmla="*/ f234 f87 1"/>
                <a:gd name="f296" fmla="*/ f235 f87 1"/>
                <a:gd name="f297" fmla="*/ f236 f86 1"/>
                <a:gd name="f298" fmla="*/ f237 f87 1"/>
                <a:gd name="f299" fmla="*/ f238 f86 1"/>
                <a:gd name="f300" fmla="*/ f239 f87 1"/>
                <a:gd name="f301" fmla="*/ f240 f87 1"/>
                <a:gd name="f302" fmla="*/ f241 f86 1"/>
                <a:gd name="f303" fmla="*/ f242 f87 1"/>
                <a:gd name="f304" fmla="*/ f243 f86 1"/>
                <a:gd name="f305" fmla="*/ f244 f87 1"/>
                <a:gd name="f306" fmla="*/ f245 f86 1"/>
                <a:gd name="f307" fmla="*/ f246 f87 1"/>
                <a:gd name="f308" fmla="*/ f247 f86 1"/>
                <a:gd name="f309" fmla="*/ f248 f87 1"/>
                <a:gd name="f310" fmla="*/ f249 f86 1"/>
                <a:gd name="f311" fmla="*/ f250 f87 1"/>
                <a:gd name="f312" fmla="*/ f251 f86 1"/>
                <a:gd name="f313" fmla="*/ f252 f87 1"/>
                <a:gd name="f314" fmla="*/ f253 f87 1"/>
                <a:gd name="f315" fmla="*/ f254 f86 1"/>
                <a:gd name="f316" fmla="*/ f255 f87 1"/>
                <a:gd name="f317" fmla="*/ f256 f86 1"/>
                <a:gd name="f318" fmla="*/ f257 f87 1"/>
                <a:gd name="f319" fmla="*/ f258 f86 1"/>
                <a:gd name="f320" fmla="*/ f259 f86 1"/>
                <a:gd name="f321" fmla="*/ f260 f87 1"/>
                <a:gd name="f322" fmla="*/ f261 f86 1"/>
                <a:gd name="f323" fmla="*/ f262 f87 1"/>
                <a:gd name="f324" fmla="*/ f263 f86 1"/>
                <a:gd name="f325" fmla="*/ f264 f87 1"/>
                <a:gd name="f326" fmla="*/ f265 f86 1"/>
                <a:gd name="f327" fmla="*/ f266 f87 1"/>
                <a:gd name="f328" fmla="*/ f267 f86 1"/>
                <a:gd name="f329" fmla="*/ f268 f86 1"/>
                <a:gd name="f330" fmla="*/ f269 f8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74" y="f275"/>
                </a:cxn>
                <a:cxn ang="f212">
                  <a:pos x="f276" y="f277"/>
                </a:cxn>
                <a:cxn ang="f212">
                  <a:pos x="f278" y="f279"/>
                </a:cxn>
                <a:cxn ang="f212">
                  <a:pos x="f280" y="f281"/>
                </a:cxn>
                <a:cxn ang="f212">
                  <a:pos x="f282" y="f277"/>
                </a:cxn>
                <a:cxn ang="f212">
                  <a:pos x="f282" y="f283"/>
                </a:cxn>
                <a:cxn ang="f212">
                  <a:pos x="f284" y="f283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86"/>
                </a:cxn>
                <a:cxn ang="f212">
                  <a:pos x="f290" y="f291"/>
                </a:cxn>
                <a:cxn ang="f212">
                  <a:pos x="f292" y="f293"/>
                </a:cxn>
                <a:cxn ang="f212">
                  <a:pos x="f294" y="f295"/>
                </a:cxn>
                <a:cxn ang="f212">
                  <a:pos x="f278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284" y="f301"/>
                </a:cxn>
                <a:cxn ang="f212">
                  <a:pos x="f302" y="f303"/>
                </a:cxn>
                <a:cxn ang="f212">
                  <a:pos x="f304" y="f305"/>
                </a:cxn>
                <a:cxn ang="f212">
                  <a:pos x="f306" y="f307"/>
                </a:cxn>
                <a:cxn ang="f212">
                  <a:pos x="f308" y="f309"/>
                </a:cxn>
                <a:cxn ang="f212">
                  <a:pos x="f310" y="f311"/>
                </a:cxn>
                <a:cxn ang="f212">
                  <a:pos x="f312" y="f313"/>
                </a:cxn>
                <a:cxn ang="f212">
                  <a:pos x="f312" y="f314"/>
                </a:cxn>
                <a:cxn ang="f212">
                  <a:pos x="f315" y="f314"/>
                </a:cxn>
                <a:cxn ang="f212">
                  <a:pos x="f292" y="f316"/>
                </a:cxn>
                <a:cxn ang="f212">
                  <a:pos x="f317" y="f318"/>
                </a:cxn>
                <a:cxn ang="f212">
                  <a:pos x="f319" y="f316"/>
                </a:cxn>
                <a:cxn ang="f212">
                  <a:pos x="f320" y="f321"/>
                </a:cxn>
                <a:cxn ang="f212">
                  <a:pos x="f322" y="f323"/>
                </a:cxn>
                <a:cxn ang="f212">
                  <a:pos x="f324" y="f325"/>
                </a:cxn>
                <a:cxn ang="f212">
                  <a:pos x="f326" y="f327"/>
                </a:cxn>
                <a:cxn ang="f212">
                  <a:pos x="f328" y="f300"/>
                </a:cxn>
                <a:cxn ang="f212">
                  <a:pos x="f329" y="f330"/>
                </a:cxn>
                <a:cxn ang="f212">
                  <a:pos x="f274" y="f275"/>
                </a:cxn>
              </a:cxnLst>
              <a:rect l="f270" t="f273" r="f271" b="f272"/>
              <a:pathLst>
                <a:path w="75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2"/>
                  </a:cubicBezTo>
                  <a:cubicBezTo>
                    <a:pt x="f23" y="f24"/>
                    <a:pt x="f25" y="f26"/>
                    <a:pt x="f5" y="f13"/>
                  </a:cubicBezTo>
                  <a:lnTo>
                    <a:pt x="f5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11"/>
                    <a:pt x="f36" y="f37"/>
                    <a:pt x="f38" y="f37"/>
                  </a:cubicBezTo>
                  <a:cubicBezTo>
                    <a:pt x="f39" y="f37"/>
                    <a:pt x="f40" y="f11"/>
                    <a:pt x="f41" y="f34"/>
                  </a:cubicBezTo>
                  <a:cubicBezTo>
                    <a:pt x="f42" y="f32"/>
                    <a:pt x="f43" y="f44"/>
                    <a:pt x="f43" y="f45"/>
                  </a:cubicBezTo>
                  <a:cubicBezTo>
                    <a:pt x="f43" y="f46"/>
                    <a:pt x="f14" y="f47"/>
                    <a:pt x="f48" y="f12"/>
                  </a:cubicBezTo>
                  <a:cubicBezTo>
                    <a:pt x="f49" y="f50"/>
                    <a:pt x="f51" y="f52"/>
                    <a:pt x="f39" y="f53"/>
                  </a:cubicBezTo>
                  <a:cubicBezTo>
                    <a:pt x="f54" y="f43"/>
                    <a:pt x="f55" y="f43"/>
                    <a:pt x="f17" y="f14"/>
                  </a:cubicBezTo>
                  <a:cubicBezTo>
                    <a:pt x="f36" y="f14"/>
                    <a:pt x="f18" y="f42"/>
                    <a:pt x="f35" y="f48"/>
                  </a:cubicBezTo>
                  <a:cubicBezTo>
                    <a:pt x="f21" y="f49"/>
                    <a:pt x="f23" y="f56"/>
                    <a:pt x="f29" y="f57"/>
                  </a:cubicBezTo>
                  <a:cubicBezTo>
                    <a:pt x="f58" y="f59"/>
                    <a:pt x="f28" y="f38"/>
                    <a:pt x="f28" y="f60"/>
                  </a:cubicBezTo>
                  <a:cubicBezTo>
                    <a:pt x="f28" y="f61"/>
                    <a:pt x="f28" y="f62"/>
                    <a:pt x="f63" y="f33"/>
                  </a:cubicBezTo>
                  <a:cubicBezTo>
                    <a:pt x="f64" y="f21"/>
                    <a:pt x="f65" y="f31"/>
                    <a:pt x="f66" y="f23"/>
                  </a:cubicBezTo>
                  <a:cubicBezTo>
                    <a:pt x="f67" y="f29"/>
                    <a:pt x="f33" y="f25"/>
                    <a:pt x="f62" y="f63"/>
                  </a:cubicBezTo>
                  <a:cubicBezTo>
                    <a:pt x="f18" y="f28"/>
                    <a:pt x="f68" y="f5"/>
                    <a:pt x="f69" y="f5"/>
                  </a:cubicBezTo>
                  <a:cubicBezTo>
                    <a:pt x="f57" y="f5"/>
                    <a:pt x="f70" y="f28"/>
                    <a:pt x="f42" y="f58"/>
                  </a:cubicBezTo>
                  <a:cubicBezTo>
                    <a:pt x="f50" y="f25"/>
                    <a:pt x="f71" y="f64"/>
                    <a:pt x="f10" y="f65"/>
                  </a:cubicBezTo>
                  <a:lnTo>
                    <a:pt x="f10" y="f61"/>
                  </a:lnTo>
                  <a:lnTo>
                    <a:pt x="f8" y="f61"/>
                  </a:lnTo>
                  <a:cubicBezTo>
                    <a:pt x="f47" y="f62"/>
                    <a:pt x="f72" y="f73"/>
                    <a:pt x="f48" y="f74"/>
                  </a:cubicBezTo>
                  <a:cubicBezTo>
                    <a:pt x="f51" y="f21"/>
                    <a:pt x="f75" y="f67"/>
                    <a:pt x="f76" y="f67"/>
                  </a:cubicBezTo>
                  <a:cubicBezTo>
                    <a:pt x="f77" y="f67"/>
                    <a:pt x="f18" y="f21"/>
                    <a:pt x="f78" y="f74"/>
                  </a:cubicBezTo>
                  <a:cubicBezTo>
                    <a:pt x="f73" y="f73"/>
                    <a:pt x="f74" y="f78"/>
                    <a:pt x="f74" y="f18"/>
                  </a:cubicBezTo>
                  <a:cubicBezTo>
                    <a:pt x="f74" y="f79"/>
                    <a:pt x="f33" y="f17"/>
                    <a:pt x="f19" y="f38"/>
                  </a:cubicBezTo>
                  <a:cubicBezTo>
                    <a:pt x="f78" y="f76"/>
                    <a:pt x="f18" y="f54"/>
                    <a:pt x="f77" y="f59"/>
                  </a:cubicBezTo>
                  <a:cubicBezTo>
                    <a:pt x="f80" y="f81"/>
                    <a:pt x="f69" y="f81"/>
                    <a:pt x="f81" y="f39"/>
                  </a:cubicBezTo>
                  <a:cubicBezTo>
                    <a:pt x="f82" y="f75"/>
                    <a:pt x="f51" y="f75"/>
                    <a:pt x="f70" y="f57"/>
                  </a:cubicBezTo>
                  <a:cubicBezTo>
                    <a:pt x="f53" y="f16"/>
                    <a:pt x="f83" y="f56"/>
                    <a:pt x="f46" y="f84"/>
                  </a:cubicBezTo>
                  <a:cubicBezTo>
                    <a:pt x="f45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42" name="Gruppieren 779"/>
          <p:cNvGrpSpPr/>
          <p:nvPr/>
        </p:nvGrpSpPr>
        <p:grpSpPr>
          <a:xfrm>
            <a:off x="8941807" y="1538596"/>
            <a:ext cx="2800898" cy="3780797"/>
            <a:chOff x="8941807" y="1538596"/>
            <a:chExt cx="2800898" cy="3780797"/>
          </a:xfrm>
        </p:grpSpPr>
        <p:sp>
          <p:nvSpPr>
            <p:cNvPr id="43" name="Freeform 439"/>
            <p:cNvSpPr/>
            <p:nvPr/>
          </p:nvSpPr>
          <p:spPr>
            <a:xfrm>
              <a:off x="8941807" y="1538596"/>
              <a:ext cx="2800898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3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2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197"/>
                <a:gd name="f25" fmla="val 92"/>
                <a:gd name="f26" fmla="val 67"/>
                <a:gd name="f27" fmla="+- 0 0 -90"/>
                <a:gd name="f28" fmla="*/ f3 1 2093"/>
                <a:gd name="f29" fmla="*/ f4 1 2824"/>
                <a:gd name="f30" fmla="+- f7 0 f5"/>
                <a:gd name="f31" fmla="+- f6 0 f5"/>
                <a:gd name="f32" fmla="*/ f27 f0 1"/>
                <a:gd name="f33" fmla="*/ f31 1 2093"/>
                <a:gd name="f34" fmla="*/ f30 1 2824"/>
                <a:gd name="f35" fmla="*/ 145 f31 1"/>
                <a:gd name="f36" fmla="*/ 0 f30 1"/>
                <a:gd name="f37" fmla="*/ 1946 f31 1"/>
                <a:gd name="f38" fmla="*/ 1 f30 1"/>
                <a:gd name="f39" fmla="*/ 2092 f31 1"/>
                <a:gd name="f40" fmla="*/ 196 f30 1"/>
                <a:gd name="f41" fmla="*/ 2093 f31 1"/>
                <a:gd name="f42" fmla="*/ 2626 f30 1"/>
                <a:gd name="f43" fmla="*/ 2824 f30 1"/>
                <a:gd name="f44" fmla="*/ 146 f31 1"/>
                <a:gd name="f45" fmla="*/ 0 f31 1"/>
                <a:gd name="f46" fmla="*/ 2627 f30 1"/>
                <a:gd name="f47" fmla="*/ 3 f31 1"/>
                <a:gd name="f48" fmla="*/ 197 f30 1"/>
                <a:gd name="f49" fmla="*/ f32 1 f2"/>
                <a:gd name="f50" fmla="*/ f35 1 2093"/>
                <a:gd name="f51" fmla="*/ f36 1 2824"/>
                <a:gd name="f52" fmla="*/ f37 1 2093"/>
                <a:gd name="f53" fmla="*/ f38 1 2824"/>
                <a:gd name="f54" fmla="*/ f39 1 2093"/>
                <a:gd name="f55" fmla="*/ f40 1 2824"/>
                <a:gd name="f56" fmla="*/ f41 1 2093"/>
                <a:gd name="f57" fmla="*/ f42 1 2824"/>
                <a:gd name="f58" fmla="*/ f43 1 2824"/>
                <a:gd name="f59" fmla="*/ f44 1 2093"/>
                <a:gd name="f60" fmla="*/ f45 1 2093"/>
                <a:gd name="f61" fmla="*/ f46 1 2824"/>
                <a:gd name="f62" fmla="*/ f47 1 2093"/>
                <a:gd name="f63" fmla="*/ f48 1 2824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3"/>
                <a:gd name="f76" fmla="*/ f57 1 f34"/>
                <a:gd name="f77" fmla="*/ f58 1 f34"/>
                <a:gd name="f78" fmla="*/ f59 1 f33"/>
                <a:gd name="f79" fmla="*/ f60 1 f33"/>
                <a:gd name="f80" fmla="*/ f61 1 f34"/>
                <a:gd name="f81" fmla="*/ f62 1 f33"/>
                <a:gd name="f82" fmla="*/ f63 1 f34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8 1"/>
                <a:gd name="f94" fmla="*/ f76 f29 1"/>
                <a:gd name="f95" fmla="*/ f77 f29 1"/>
                <a:gd name="f96" fmla="*/ f78 f28 1"/>
                <a:gd name="f97" fmla="*/ f79 f28 1"/>
                <a:gd name="f98" fmla="*/ f80 f29 1"/>
                <a:gd name="f99" fmla="*/ f81 f28 1"/>
                <a:gd name="f100" fmla="*/ f82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3" y="f94"/>
                </a:cxn>
                <a:cxn ang="f68">
                  <a:pos x="f89" y="f95"/>
                </a:cxn>
                <a:cxn ang="f68">
                  <a:pos x="f96" y="f95"/>
                </a:cxn>
                <a:cxn ang="f68">
                  <a:pos x="f97" y="f98"/>
                </a:cxn>
                <a:cxn ang="f68">
                  <a:pos x="f99" y="f100"/>
                </a:cxn>
                <a:cxn ang="f68">
                  <a:pos x="f87" y="f88"/>
                </a:cxn>
              </a:cxnLst>
              <a:rect l="f83" t="f86" r="f84" b="f85"/>
              <a:pathLst>
                <a:path w="2093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1" y="f24"/>
                  </a:lnTo>
                  <a:cubicBezTo>
                    <a:pt x="f10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40"/>
            <p:cNvSpPr/>
            <p:nvPr/>
          </p:nvSpPr>
          <p:spPr>
            <a:xfrm>
              <a:off x="9427674" y="2673659"/>
              <a:ext cx="1829156" cy="10901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63"/>
                <a:gd name="f7" fmla="val 817"/>
                <a:gd name="f8" fmla="val 842"/>
                <a:gd name="f9" fmla="val 129"/>
                <a:gd name="f10" fmla="val 705"/>
                <a:gd name="f11" fmla="val 153"/>
                <a:gd name="f12" fmla="val 653"/>
                <a:gd name="f13" fmla="val 520"/>
                <a:gd name="f14" fmla="val 131"/>
                <a:gd name="f15" fmla="val 341"/>
                <a:gd name="f16" fmla="val 816"/>
                <a:gd name="f17" fmla="val 2"/>
                <a:gd name="f18" fmla="val 713"/>
                <a:gd name="f19" fmla="val 259"/>
                <a:gd name="f20" fmla="val 403"/>
                <a:gd name="f21" fmla="val 183"/>
                <a:gd name="f22" fmla="val 443"/>
                <a:gd name="f23" fmla="val 588"/>
                <a:gd name="f24" fmla="val 66"/>
                <a:gd name="f25" fmla="val 766"/>
                <a:gd name="f26" fmla="val 65"/>
                <a:gd name="f27" fmla="val 912"/>
                <a:gd name="f28" fmla="val 5"/>
                <a:gd name="f29" fmla="val 1102"/>
                <a:gd name="f30" fmla="val 716"/>
                <a:gd name="f31" fmla="val 1359"/>
                <a:gd name="f32" fmla="val 1023"/>
                <a:gd name="f33" fmla="+- 0 0 -90"/>
                <a:gd name="f34" fmla="*/ f3 1 1363"/>
                <a:gd name="f35" fmla="*/ f4 1 817"/>
                <a:gd name="f36" fmla="+- f7 0 f5"/>
                <a:gd name="f37" fmla="+- f6 0 f5"/>
                <a:gd name="f38" fmla="*/ f33 f0 1"/>
                <a:gd name="f39" fmla="*/ f37 1 1363"/>
                <a:gd name="f40" fmla="*/ f36 1 817"/>
                <a:gd name="f41" fmla="*/ 842 f37 1"/>
                <a:gd name="f42" fmla="*/ 129 f36 1"/>
                <a:gd name="f43" fmla="*/ 520 f37 1"/>
                <a:gd name="f44" fmla="*/ 131 f36 1"/>
                <a:gd name="f45" fmla="*/ 341 f37 1"/>
                <a:gd name="f46" fmla="*/ 816 f36 1"/>
                <a:gd name="f47" fmla="*/ 0 f37 1"/>
                <a:gd name="f48" fmla="*/ 2 f37 1"/>
                <a:gd name="f49" fmla="*/ 713 f36 1"/>
                <a:gd name="f50" fmla="*/ 259 f37 1"/>
                <a:gd name="f51" fmla="*/ 443 f37 1"/>
                <a:gd name="f52" fmla="*/ 0 f36 1"/>
                <a:gd name="f53" fmla="*/ 912 f37 1"/>
                <a:gd name="f54" fmla="*/ 5 f36 1"/>
                <a:gd name="f55" fmla="*/ 1102 f37 1"/>
                <a:gd name="f56" fmla="*/ 716 f36 1"/>
                <a:gd name="f57" fmla="*/ 1359 f37 1"/>
                <a:gd name="f58" fmla="*/ 1363 f37 1"/>
                <a:gd name="f59" fmla="*/ 817 f36 1"/>
                <a:gd name="f60" fmla="*/ 1023 f37 1"/>
                <a:gd name="f61" fmla="*/ f38 1 f2"/>
                <a:gd name="f62" fmla="*/ f41 1 1363"/>
                <a:gd name="f63" fmla="*/ f42 1 817"/>
                <a:gd name="f64" fmla="*/ f43 1 1363"/>
                <a:gd name="f65" fmla="*/ f44 1 817"/>
                <a:gd name="f66" fmla="*/ f45 1 1363"/>
                <a:gd name="f67" fmla="*/ f46 1 817"/>
                <a:gd name="f68" fmla="*/ f47 1 1363"/>
                <a:gd name="f69" fmla="*/ f48 1 1363"/>
                <a:gd name="f70" fmla="*/ f49 1 817"/>
                <a:gd name="f71" fmla="*/ f50 1 1363"/>
                <a:gd name="f72" fmla="*/ f51 1 1363"/>
                <a:gd name="f73" fmla="*/ f52 1 817"/>
                <a:gd name="f74" fmla="*/ f53 1 1363"/>
                <a:gd name="f75" fmla="*/ f54 1 817"/>
                <a:gd name="f76" fmla="*/ f55 1 1363"/>
                <a:gd name="f77" fmla="*/ f56 1 817"/>
                <a:gd name="f78" fmla="*/ f57 1 1363"/>
                <a:gd name="f79" fmla="*/ f58 1 1363"/>
                <a:gd name="f80" fmla="*/ f59 1 817"/>
                <a:gd name="f81" fmla="*/ f60 1 1363"/>
                <a:gd name="f82" fmla="*/ 0 1 f39"/>
                <a:gd name="f83" fmla="*/ f6 1 f39"/>
                <a:gd name="f84" fmla="*/ 0 1 f40"/>
                <a:gd name="f85" fmla="*/ f7 1 f40"/>
                <a:gd name="f86" fmla="+- f61 0 f1"/>
                <a:gd name="f87" fmla="*/ f62 1 f39"/>
                <a:gd name="f88" fmla="*/ f63 1 f40"/>
                <a:gd name="f89" fmla="*/ f64 1 f39"/>
                <a:gd name="f90" fmla="*/ f65 1 f40"/>
                <a:gd name="f91" fmla="*/ f66 1 f39"/>
                <a:gd name="f92" fmla="*/ f67 1 f40"/>
                <a:gd name="f93" fmla="*/ f68 1 f39"/>
                <a:gd name="f94" fmla="*/ f69 1 f39"/>
                <a:gd name="f95" fmla="*/ f70 1 f40"/>
                <a:gd name="f96" fmla="*/ f71 1 f39"/>
                <a:gd name="f97" fmla="*/ f72 1 f39"/>
                <a:gd name="f98" fmla="*/ f73 1 f40"/>
                <a:gd name="f99" fmla="*/ f74 1 f39"/>
                <a:gd name="f100" fmla="*/ f75 1 f40"/>
                <a:gd name="f101" fmla="*/ f76 1 f39"/>
                <a:gd name="f102" fmla="*/ f77 1 f40"/>
                <a:gd name="f103" fmla="*/ f78 1 f39"/>
                <a:gd name="f104" fmla="*/ f79 1 f39"/>
                <a:gd name="f105" fmla="*/ f80 1 f40"/>
                <a:gd name="f106" fmla="*/ f81 1 f39"/>
                <a:gd name="f107" fmla="*/ f82 f34 1"/>
                <a:gd name="f108" fmla="*/ f83 f34 1"/>
                <a:gd name="f109" fmla="*/ f85 f35 1"/>
                <a:gd name="f110" fmla="*/ f84 f35 1"/>
                <a:gd name="f111" fmla="*/ f87 f34 1"/>
                <a:gd name="f112" fmla="*/ f88 f35 1"/>
                <a:gd name="f113" fmla="*/ f89 f34 1"/>
                <a:gd name="f114" fmla="*/ f90 f35 1"/>
                <a:gd name="f115" fmla="*/ f91 f34 1"/>
                <a:gd name="f116" fmla="*/ f92 f35 1"/>
                <a:gd name="f117" fmla="*/ f93 f34 1"/>
                <a:gd name="f118" fmla="*/ f94 f34 1"/>
                <a:gd name="f119" fmla="*/ f95 f35 1"/>
                <a:gd name="f120" fmla="*/ f96 f34 1"/>
                <a:gd name="f121" fmla="*/ f97 f34 1"/>
                <a:gd name="f122" fmla="*/ f98 f35 1"/>
                <a:gd name="f123" fmla="*/ f99 f34 1"/>
                <a:gd name="f124" fmla="*/ f100 f35 1"/>
                <a:gd name="f125" fmla="*/ f101 f34 1"/>
                <a:gd name="f126" fmla="*/ f102 f35 1"/>
                <a:gd name="f127" fmla="*/ f103 f34 1"/>
                <a:gd name="f128" fmla="*/ f104 f34 1"/>
                <a:gd name="f129" fmla="*/ f105 f35 1"/>
                <a:gd name="f130" fmla="*/ f106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6"/>
                </a:cxn>
                <a:cxn ang="f86">
                  <a:pos x="f118" y="f119"/>
                </a:cxn>
                <a:cxn ang="f86">
                  <a:pos x="f120" y="f119"/>
                </a:cxn>
                <a:cxn ang="f86">
                  <a:pos x="f121" y="f122"/>
                </a:cxn>
                <a:cxn ang="f86">
                  <a:pos x="f123" y="f124"/>
                </a:cxn>
                <a:cxn ang="f86">
                  <a:pos x="f125" y="f126"/>
                </a:cxn>
                <a:cxn ang="f86">
                  <a:pos x="f127" y="f126"/>
                </a:cxn>
                <a:cxn ang="f86">
                  <a:pos x="f128" y="f129"/>
                </a:cxn>
                <a:cxn ang="f86">
                  <a:pos x="f130" y="f116"/>
                </a:cxn>
                <a:cxn ang="f86">
                  <a:pos x="f111" y="f112"/>
                </a:cxn>
              </a:cxnLst>
              <a:rect l="f107" t="f110" r="f108" b="f109"/>
              <a:pathLst>
                <a:path w="1363" h="817">
                  <a:moveTo>
                    <a:pt x="f8" y="f9"/>
                  </a:moveTo>
                  <a:cubicBezTo>
                    <a:pt x="f10" y="f11"/>
                    <a:pt x="f12" y="f11"/>
                    <a:pt x="f13" y="f14"/>
                  </a:cubicBezTo>
                  <a:lnTo>
                    <a:pt x="f15" y="f16"/>
                  </a:lnTo>
                  <a:lnTo>
                    <a:pt x="f5" y="f16"/>
                  </a:lnTo>
                  <a:lnTo>
                    <a:pt x="f17" y="f18"/>
                  </a:lnTo>
                  <a:lnTo>
                    <a:pt x="f19" y="f18"/>
                  </a:lnTo>
                  <a:cubicBezTo>
                    <a:pt x="f19" y="f18"/>
                    <a:pt x="f20" y="f21"/>
                    <a:pt x="f22" y="f5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lnTo>
                    <a:pt x="f31" y="f30"/>
                  </a:lnTo>
                  <a:lnTo>
                    <a:pt x="f6" y="f7"/>
                  </a:lnTo>
                  <a:lnTo>
                    <a:pt x="f32" y="f16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7F2A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41"/>
            <p:cNvSpPr/>
            <p:nvPr/>
          </p:nvSpPr>
          <p:spPr>
            <a:xfrm>
              <a:off x="10080949" y="4057768"/>
              <a:ext cx="130649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2"/>
                <a:gd name="f13" fmla="val 105"/>
                <a:gd name="f14" fmla="val 90"/>
                <a:gd name="f15" fmla="val 110"/>
                <a:gd name="f16" fmla="val 87"/>
                <a:gd name="f17" fmla="val 114"/>
                <a:gd name="f18" fmla="val 83"/>
                <a:gd name="f19" fmla="val 117"/>
                <a:gd name="f20" fmla="val 78"/>
                <a:gd name="f21" fmla="val 120"/>
                <a:gd name="f22" fmla="val 72"/>
                <a:gd name="f23" fmla="val 123"/>
                <a:gd name="f24" fmla="val 67"/>
                <a:gd name="f25" fmla="val 125"/>
                <a:gd name="f26" fmla="val 61"/>
                <a:gd name="f27" fmla="val 126"/>
                <a:gd name="f28" fmla="val 54"/>
                <a:gd name="f29" fmla="val 45"/>
                <a:gd name="f30" fmla="val 37"/>
                <a:gd name="f31" fmla="val 47"/>
                <a:gd name="f32" fmla="val 58"/>
                <a:gd name="f33" fmla="val 1"/>
                <a:gd name="f34" fmla="val 63"/>
                <a:gd name="f35" fmla="val 2"/>
                <a:gd name="f36" fmla="val 3"/>
                <a:gd name="f37" fmla="val 5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8"/>
                <a:gd name="f46" fmla="val 85"/>
                <a:gd name="f47" fmla="val 23"/>
                <a:gd name="f48" fmla="val 28"/>
                <a:gd name="f49" fmla="val 34"/>
                <a:gd name="f50" fmla="val 40"/>
                <a:gd name="f51" fmla="val 44"/>
                <a:gd name="f52" fmla="val 77"/>
                <a:gd name="f53" fmla="val 48"/>
                <a:gd name="f54" fmla="val 73"/>
                <a:gd name="f55" fmla="val 51"/>
                <a:gd name="f56" fmla="val 68"/>
                <a:gd name="f57" fmla="val 55"/>
                <a:gd name="f58" fmla="val 56"/>
                <a:gd name="f59" fmla="val 60"/>
                <a:gd name="f60" fmla="val 66"/>
                <a:gd name="f61" fmla="val 93"/>
                <a:gd name="f62" fmla="val 79"/>
                <a:gd name="f63" fmla="val 31"/>
                <a:gd name="f64" fmla="val 25"/>
                <a:gd name="f65" fmla="val 65"/>
                <a:gd name="f66" fmla="val 21"/>
                <a:gd name="f67" fmla="val 19"/>
                <a:gd name="f68" fmla="val 16"/>
                <a:gd name="f69" fmla="val 43"/>
                <a:gd name="f70" fmla="val 14"/>
                <a:gd name="f71" fmla="val 17"/>
                <a:gd name="f72" fmla="val 39"/>
                <a:gd name="f73" fmla="val 50"/>
                <a:gd name="f74" fmla="val 57"/>
                <a:gd name="f75" fmla="val 49"/>
                <a:gd name="f76" fmla="val 38"/>
                <a:gd name="f77" fmla="val 89"/>
                <a:gd name="f78" fmla="val 74"/>
                <a:gd name="f79" fmla="val 71"/>
                <a:gd name="f80" fmla="val 69"/>
                <a:gd name="f81" fmla="val 113"/>
                <a:gd name="f82" fmla="val 53"/>
                <a:gd name="f83" fmla="val 112"/>
                <a:gd name="f84" fmla="val 62"/>
                <a:gd name="f85" fmla="val 111"/>
                <a:gd name="f86" fmla="val 109"/>
                <a:gd name="f87" fmla="val 107"/>
                <a:gd name="f88" fmla="val 103"/>
                <a:gd name="f89" fmla="val 97"/>
                <a:gd name="f90" fmla="+- 0 0 -90"/>
                <a:gd name="f91" fmla="*/ f3 1 96"/>
                <a:gd name="f92" fmla="*/ f4 1 127"/>
                <a:gd name="f93" fmla="+- f7 0 f5"/>
                <a:gd name="f94" fmla="+- f6 0 f5"/>
                <a:gd name="f95" fmla="*/ f90 f0 1"/>
                <a:gd name="f96" fmla="*/ f94 1 96"/>
                <a:gd name="f97" fmla="*/ f93 1 127"/>
                <a:gd name="f98" fmla="*/ 96 f94 1"/>
                <a:gd name="f99" fmla="*/ 88 f93 1"/>
                <a:gd name="f100" fmla="*/ 92 f94 1"/>
                <a:gd name="f101" fmla="*/ 105 f93 1"/>
                <a:gd name="f102" fmla="*/ 83 f94 1"/>
                <a:gd name="f103" fmla="*/ 117 f93 1"/>
                <a:gd name="f104" fmla="*/ 67 f94 1"/>
                <a:gd name="f105" fmla="*/ 125 f93 1"/>
                <a:gd name="f106" fmla="*/ 45 f94 1"/>
                <a:gd name="f107" fmla="*/ 127 f93 1"/>
                <a:gd name="f108" fmla="*/ 0 f94 1"/>
                <a:gd name="f109" fmla="*/ 0 f93 1"/>
                <a:gd name="f110" fmla="*/ 37 f94 1"/>
                <a:gd name="f111" fmla="*/ 58 f94 1"/>
                <a:gd name="f112" fmla="*/ 1 f93 1"/>
                <a:gd name="f113" fmla="*/ 72 f94 1"/>
                <a:gd name="f114" fmla="*/ 5 f93 1"/>
                <a:gd name="f115" fmla="*/ 82 f94 1"/>
                <a:gd name="f116" fmla="*/ 15 f93 1"/>
                <a:gd name="f117" fmla="*/ 85 f94 1"/>
                <a:gd name="f118" fmla="*/ 28 f93 1"/>
                <a:gd name="f119" fmla="*/ 80 f94 1"/>
                <a:gd name="f120" fmla="*/ 44 f93 1"/>
                <a:gd name="f121" fmla="*/ 68 f94 1"/>
                <a:gd name="f122" fmla="*/ 54 f93 1"/>
                <a:gd name="f123" fmla="*/ 55 f93 1"/>
                <a:gd name="f124" fmla="*/ 88 f94 1"/>
                <a:gd name="f125" fmla="*/ 66 f93 1"/>
                <a:gd name="f126" fmla="*/ 31 f93 1"/>
                <a:gd name="f127" fmla="*/ 66 f94 1"/>
                <a:gd name="f128" fmla="*/ 23 f93 1"/>
                <a:gd name="f129" fmla="*/ 61 f94 1"/>
                <a:gd name="f130" fmla="*/ 18 f93 1"/>
                <a:gd name="f131" fmla="*/ 51 f94 1"/>
                <a:gd name="f132" fmla="*/ 14 f93 1"/>
                <a:gd name="f133" fmla="*/ 17 f94 1"/>
                <a:gd name="f134" fmla="*/ 51 f93 1"/>
                <a:gd name="f135" fmla="*/ 39 f94 1"/>
                <a:gd name="f136" fmla="*/ 50 f93 1"/>
                <a:gd name="f137" fmla="*/ 60 f94 1"/>
                <a:gd name="f138" fmla="*/ 47 f93 1"/>
                <a:gd name="f139" fmla="*/ 40 f93 1"/>
                <a:gd name="f140" fmla="*/ 78 f94 1"/>
                <a:gd name="f141" fmla="*/ 89 f93 1"/>
                <a:gd name="f142" fmla="*/ 76 f94 1"/>
                <a:gd name="f143" fmla="*/ 76 f93 1"/>
                <a:gd name="f144" fmla="*/ 69 f93 1"/>
                <a:gd name="f145" fmla="*/ 57 f94 1"/>
                <a:gd name="f146" fmla="*/ 43 f94 1"/>
                <a:gd name="f147" fmla="*/ 65 f93 1"/>
                <a:gd name="f148" fmla="*/ 113 f93 1"/>
                <a:gd name="f149" fmla="*/ 112 f93 1"/>
                <a:gd name="f150" fmla="*/ 69 f94 1"/>
                <a:gd name="f151" fmla="*/ 107 f93 1"/>
                <a:gd name="f152" fmla="*/ 100 f93 1"/>
                <a:gd name="f153" fmla="*/ f95 1 f2"/>
                <a:gd name="f154" fmla="*/ f98 1 96"/>
                <a:gd name="f155" fmla="*/ f99 1 127"/>
                <a:gd name="f156" fmla="*/ f100 1 96"/>
                <a:gd name="f157" fmla="*/ f101 1 127"/>
                <a:gd name="f158" fmla="*/ f102 1 96"/>
                <a:gd name="f159" fmla="*/ f103 1 127"/>
                <a:gd name="f160" fmla="*/ f104 1 96"/>
                <a:gd name="f161" fmla="*/ f105 1 127"/>
                <a:gd name="f162" fmla="*/ f106 1 96"/>
                <a:gd name="f163" fmla="*/ f107 1 127"/>
                <a:gd name="f164" fmla="*/ f108 1 96"/>
                <a:gd name="f165" fmla="*/ f109 1 127"/>
                <a:gd name="f166" fmla="*/ f110 1 96"/>
                <a:gd name="f167" fmla="*/ f111 1 96"/>
                <a:gd name="f168" fmla="*/ f112 1 127"/>
                <a:gd name="f169" fmla="*/ f113 1 96"/>
                <a:gd name="f170" fmla="*/ f114 1 127"/>
                <a:gd name="f171" fmla="*/ f115 1 96"/>
                <a:gd name="f172" fmla="*/ f116 1 127"/>
                <a:gd name="f173" fmla="*/ f117 1 96"/>
                <a:gd name="f174" fmla="*/ f118 1 127"/>
                <a:gd name="f175" fmla="*/ f119 1 96"/>
                <a:gd name="f176" fmla="*/ f120 1 127"/>
                <a:gd name="f177" fmla="*/ f121 1 96"/>
                <a:gd name="f178" fmla="*/ f122 1 127"/>
                <a:gd name="f179" fmla="*/ f123 1 127"/>
                <a:gd name="f180" fmla="*/ f124 1 96"/>
                <a:gd name="f181" fmla="*/ f125 1 127"/>
                <a:gd name="f182" fmla="*/ f126 1 127"/>
                <a:gd name="f183" fmla="*/ f127 1 96"/>
                <a:gd name="f184" fmla="*/ f128 1 127"/>
                <a:gd name="f185" fmla="*/ f129 1 96"/>
                <a:gd name="f186" fmla="*/ f130 1 127"/>
                <a:gd name="f187" fmla="*/ f131 1 96"/>
                <a:gd name="f188" fmla="*/ f132 1 127"/>
                <a:gd name="f189" fmla="*/ f133 1 96"/>
                <a:gd name="f190" fmla="*/ f134 1 127"/>
                <a:gd name="f191" fmla="*/ f135 1 96"/>
                <a:gd name="f192" fmla="*/ f136 1 127"/>
                <a:gd name="f193" fmla="*/ f137 1 96"/>
                <a:gd name="f194" fmla="*/ f138 1 127"/>
                <a:gd name="f195" fmla="*/ f139 1 127"/>
                <a:gd name="f196" fmla="*/ f140 1 96"/>
                <a:gd name="f197" fmla="*/ f141 1 127"/>
                <a:gd name="f198" fmla="*/ f142 1 96"/>
                <a:gd name="f199" fmla="*/ f143 1 127"/>
                <a:gd name="f200" fmla="*/ f144 1 127"/>
                <a:gd name="f201" fmla="*/ f145 1 96"/>
                <a:gd name="f202" fmla="*/ f146 1 96"/>
                <a:gd name="f203" fmla="*/ f147 1 127"/>
                <a:gd name="f204" fmla="*/ f148 1 127"/>
                <a:gd name="f205" fmla="*/ f149 1 127"/>
                <a:gd name="f206" fmla="*/ f150 1 96"/>
                <a:gd name="f207" fmla="*/ f151 1 127"/>
                <a:gd name="f208" fmla="*/ f152 1 127"/>
                <a:gd name="f209" fmla="*/ 0 1 f96"/>
                <a:gd name="f210" fmla="*/ f6 1 f96"/>
                <a:gd name="f211" fmla="*/ 0 1 f97"/>
                <a:gd name="f212" fmla="*/ f7 1 f97"/>
                <a:gd name="f213" fmla="+- f153 0 f1"/>
                <a:gd name="f214" fmla="*/ f154 1 f96"/>
                <a:gd name="f215" fmla="*/ f155 1 f97"/>
                <a:gd name="f216" fmla="*/ f156 1 f96"/>
                <a:gd name="f217" fmla="*/ f157 1 f97"/>
                <a:gd name="f218" fmla="*/ f158 1 f96"/>
                <a:gd name="f219" fmla="*/ f159 1 f97"/>
                <a:gd name="f220" fmla="*/ f160 1 f96"/>
                <a:gd name="f221" fmla="*/ f161 1 f97"/>
                <a:gd name="f222" fmla="*/ f162 1 f96"/>
                <a:gd name="f223" fmla="*/ f163 1 f97"/>
                <a:gd name="f224" fmla="*/ f164 1 f96"/>
                <a:gd name="f225" fmla="*/ f165 1 f97"/>
                <a:gd name="f226" fmla="*/ f166 1 f96"/>
                <a:gd name="f227" fmla="*/ f167 1 f96"/>
                <a:gd name="f228" fmla="*/ f168 1 f97"/>
                <a:gd name="f229" fmla="*/ f169 1 f96"/>
                <a:gd name="f230" fmla="*/ f170 1 f97"/>
                <a:gd name="f231" fmla="*/ f171 1 f96"/>
                <a:gd name="f232" fmla="*/ f172 1 f97"/>
                <a:gd name="f233" fmla="*/ f173 1 f96"/>
                <a:gd name="f234" fmla="*/ f174 1 f97"/>
                <a:gd name="f235" fmla="*/ f175 1 f96"/>
                <a:gd name="f236" fmla="*/ f176 1 f97"/>
                <a:gd name="f237" fmla="*/ f177 1 f96"/>
                <a:gd name="f238" fmla="*/ f178 1 f97"/>
                <a:gd name="f239" fmla="*/ f179 1 f97"/>
                <a:gd name="f240" fmla="*/ f180 1 f96"/>
                <a:gd name="f241" fmla="*/ f181 1 f97"/>
                <a:gd name="f242" fmla="*/ f182 1 f97"/>
                <a:gd name="f243" fmla="*/ f183 1 f96"/>
                <a:gd name="f244" fmla="*/ f184 1 f97"/>
                <a:gd name="f245" fmla="*/ f185 1 f96"/>
                <a:gd name="f246" fmla="*/ f186 1 f97"/>
                <a:gd name="f247" fmla="*/ f187 1 f96"/>
                <a:gd name="f248" fmla="*/ f188 1 f97"/>
                <a:gd name="f249" fmla="*/ f189 1 f96"/>
                <a:gd name="f250" fmla="*/ f190 1 f97"/>
                <a:gd name="f251" fmla="*/ f191 1 f96"/>
                <a:gd name="f252" fmla="*/ f192 1 f97"/>
                <a:gd name="f253" fmla="*/ f193 1 f96"/>
                <a:gd name="f254" fmla="*/ f194 1 f97"/>
                <a:gd name="f255" fmla="*/ f195 1 f97"/>
                <a:gd name="f256" fmla="*/ f196 1 f96"/>
                <a:gd name="f257" fmla="*/ f197 1 f97"/>
                <a:gd name="f258" fmla="*/ f198 1 f96"/>
                <a:gd name="f259" fmla="*/ f199 1 f97"/>
                <a:gd name="f260" fmla="*/ f200 1 f97"/>
                <a:gd name="f261" fmla="*/ f201 1 f96"/>
                <a:gd name="f262" fmla="*/ f202 1 f96"/>
                <a:gd name="f263" fmla="*/ f203 1 f97"/>
                <a:gd name="f264" fmla="*/ f204 1 f97"/>
                <a:gd name="f265" fmla="*/ f205 1 f97"/>
                <a:gd name="f266" fmla="*/ f206 1 f96"/>
                <a:gd name="f267" fmla="*/ f207 1 f97"/>
                <a:gd name="f268" fmla="*/ f208 1 f97"/>
                <a:gd name="f269" fmla="*/ f209 f91 1"/>
                <a:gd name="f270" fmla="*/ f210 f91 1"/>
                <a:gd name="f271" fmla="*/ f212 f92 1"/>
                <a:gd name="f272" fmla="*/ f211 f92 1"/>
                <a:gd name="f273" fmla="*/ f214 f91 1"/>
                <a:gd name="f274" fmla="*/ f215 f92 1"/>
                <a:gd name="f275" fmla="*/ f216 f91 1"/>
                <a:gd name="f276" fmla="*/ f217 f92 1"/>
                <a:gd name="f277" fmla="*/ f218 f91 1"/>
                <a:gd name="f278" fmla="*/ f219 f92 1"/>
                <a:gd name="f279" fmla="*/ f220 f91 1"/>
                <a:gd name="f280" fmla="*/ f221 f92 1"/>
                <a:gd name="f281" fmla="*/ f222 f91 1"/>
                <a:gd name="f282" fmla="*/ f223 f92 1"/>
                <a:gd name="f283" fmla="*/ f224 f91 1"/>
                <a:gd name="f284" fmla="*/ f225 f92 1"/>
                <a:gd name="f285" fmla="*/ f226 f91 1"/>
                <a:gd name="f286" fmla="*/ f227 f91 1"/>
                <a:gd name="f287" fmla="*/ f228 f92 1"/>
                <a:gd name="f288" fmla="*/ f229 f91 1"/>
                <a:gd name="f289" fmla="*/ f230 f92 1"/>
                <a:gd name="f290" fmla="*/ f231 f91 1"/>
                <a:gd name="f291" fmla="*/ f232 f92 1"/>
                <a:gd name="f292" fmla="*/ f233 f91 1"/>
                <a:gd name="f293" fmla="*/ f234 f92 1"/>
                <a:gd name="f294" fmla="*/ f235 f91 1"/>
                <a:gd name="f295" fmla="*/ f236 f92 1"/>
                <a:gd name="f296" fmla="*/ f237 f91 1"/>
                <a:gd name="f297" fmla="*/ f238 f92 1"/>
                <a:gd name="f298" fmla="*/ f239 f92 1"/>
                <a:gd name="f299" fmla="*/ f240 f91 1"/>
                <a:gd name="f300" fmla="*/ f241 f92 1"/>
                <a:gd name="f301" fmla="*/ f242 f92 1"/>
                <a:gd name="f302" fmla="*/ f243 f91 1"/>
                <a:gd name="f303" fmla="*/ f244 f92 1"/>
                <a:gd name="f304" fmla="*/ f245 f91 1"/>
                <a:gd name="f305" fmla="*/ f246 f92 1"/>
                <a:gd name="f306" fmla="*/ f247 f91 1"/>
                <a:gd name="f307" fmla="*/ f248 f92 1"/>
                <a:gd name="f308" fmla="*/ f249 f91 1"/>
                <a:gd name="f309" fmla="*/ f250 f92 1"/>
                <a:gd name="f310" fmla="*/ f251 f91 1"/>
                <a:gd name="f311" fmla="*/ f252 f92 1"/>
                <a:gd name="f312" fmla="*/ f253 f91 1"/>
                <a:gd name="f313" fmla="*/ f254 f92 1"/>
                <a:gd name="f314" fmla="*/ f255 f92 1"/>
                <a:gd name="f315" fmla="*/ f256 f91 1"/>
                <a:gd name="f316" fmla="*/ f257 f92 1"/>
                <a:gd name="f317" fmla="*/ f258 f91 1"/>
                <a:gd name="f318" fmla="*/ f259 f92 1"/>
                <a:gd name="f319" fmla="*/ f260 f92 1"/>
                <a:gd name="f320" fmla="*/ f261 f91 1"/>
                <a:gd name="f321" fmla="*/ f262 f91 1"/>
                <a:gd name="f322" fmla="*/ f263 f92 1"/>
                <a:gd name="f323" fmla="*/ f264 f92 1"/>
                <a:gd name="f324" fmla="*/ f265 f92 1"/>
                <a:gd name="f325" fmla="*/ f266 f91 1"/>
                <a:gd name="f326" fmla="*/ f267 f92 1"/>
                <a:gd name="f327" fmla="*/ f268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3" y="f284"/>
                </a:cxn>
                <a:cxn ang="f213">
                  <a:pos x="f285" y="f284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96" y="f298"/>
                </a:cxn>
                <a:cxn ang="f213">
                  <a:pos x="f299" y="f300"/>
                </a:cxn>
                <a:cxn ang="f213">
                  <a:pos x="f273" y="f274"/>
                </a:cxn>
                <a:cxn ang="f213">
                  <a:pos x="f279" y="f301"/>
                </a:cxn>
                <a:cxn ang="f213">
                  <a:pos x="f302" y="f303"/>
                </a:cxn>
                <a:cxn ang="f213">
                  <a:pos x="f304" y="f305"/>
                </a:cxn>
                <a:cxn ang="f213">
                  <a:pos x="f306" y="f291"/>
                </a:cxn>
                <a:cxn ang="f213">
                  <a:pos x="f285" y="f307"/>
                </a:cxn>
                <a:cxn ang="f213">
                  <a:pos x="f308" y="f307"/>
                </a:cxn>
                <a:cxn ang="f213">
                  <a:pos x="f308" y="f309"/>
                </a:cxn>
                <a:cxn ang="f213">
                  <a:pos x="f310" y="f309"/>
                </a:cxn>
                <a:cxn ang="f213">
                  <a:pos x="f306" y="f311"/>
                </a:cxn>
                <a:cxn ang="f213">
                  <a:pos x="f312" y="f313"/>
                </a:cxn>
                <a:cxn ang="f213">
                  <a:pos x="f302" y="f314"/>
                </a:cxn>
                <a:cxn ang="f213">
                  <a:pos x="f279" y="f301"/>
                </a:cxn>
                <a:cxn ang="f213">
                  <a:pos x="f315" y="f316"/>
                </a:cxn>
                <a:cxn ang="f213">
                  <a:pos x="f317" y="f318"/>
                </a:cxn>
                <a:cxn ang="f213">
                  <a:pos x="f279" y="f319"/>
                </a:cxn>
                <a:cxn ang="f213">
                  <a:pos x="f320" y="f300"/>
                </a:cxn>
                <a:cxn ang="f213">
                  <a:pos x="f321" y="f322"/>
                </a:cxn>
                <a:cxn ang="f213">
                  <a:pos x="f308" y="f322"/>
                </a:cxn>
                <a:cxn ang="f213">
                  <a:pos x="f308" y="f323"/>
                </a:cxn>
                <a:cxn ang="f213">
                  <a:pos x="f310" y="f323"/>
                </a:cxn>
                <a:cxn ang="f213">
                  <a:pos x="f320" y="f324"/>
                </a:cxn>
                <a:cxn ang="f213">
                  <a:pos x="f325" y="f326"/>
                </a:cxn>
                <a:cxn ang="f213">
                  <a:pos x="f317" y="f327"/>
                </a:cxn>
                <a:cxn ang="f213">
                  <a:pos x="f315" y="f316"/>
                </a:cxn>
              </a:cxnLst>
              <a:rect l="f269" t="f272" r="f270" b="f27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5"/>
                    <a:pt x="f24" y="f36"/>
                    <a:pt x="f22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8" y="f50"/>
                    <a:pt x="f40" y="f51"/>
                  </a:cubicBezTo>
                  <a:cubicBezTo>
                    <a:pt x="f52" y="f53"/>
                    <a:pt x="f54" y="f55"/>
                    <a:pt x="f56" y="f28"/>
                  </a:cubicBezTo>
                  <a:lnTo>
                    <a:pt x="f56" y="f57"/>
                  </a:lnTo>
                  <a:cubicBezTo>
                    <a:pt x="f52" y="f58"/>
                    <a:pt x="f18" y="f59"/>
                    <a:pt x="f8" y="f60"/>
                  </a:cubicBezTo>
                  <a:cubicBezTo>
                    <a:pt x="f61" y="f22"/>
                    <a:pt x="f6" y="f62"/>
                    <a:pt x="f6" y="f8"/>
                  </a:cubicBezTo>
                  <a:close/>
                  <a:moveTo>
                    <a:pt x="f24" y="f63"/>
                  </a:moveTo>
                  <a:cubicBezTo>
                    <a:pt x="f24" y="f48"/>
                    <a:pt x="f24" y="f64"/>
                    <a:pt x="f60" y="f47"/>
                  </a:cubicBezTo>
                  <a:cubicBezTo>
                    <a:pt x="f65" y="f66"/>
                    <a:pt x="f34" y="f67"/>
                    <a:pt x="f26" y="f45"/>
                  </a:cubicBezTo>
                  <a:cubicBezTo>
                    <a:pt x="f32" y="f68"/>
                    <a:pt x="f57" y="f43"/>
                    <a:pt x="f55" y="f43"/>
                  </a:cubicBezTo>
                  <a:cubicBezTo>
                    <a:pt x="f31" y="f43"/>
                    <a:pt x="f69" y="f70"/>
                    <a:pt x="f30" y="f70"/>
                  </a:cubicBezTo>
                  <a:lnTo>
                    <a:pt x="f71" y="f70"/>
                  </a:lnTo>
                  <a:lnTo>
                    <a:pt x="f71" y="f55"/>
                  </a:lnTo>
                  <a:lnTo>
                    <a:pt x="f72" y="f55"/>
                  </a:lnTo>
                  <a:cubicBezTo>
                    <a:pt x="f51" y="f55"/>
                    <a:pt x="f53" y="f55"/>
                    <a:pt x="f55" y="f73"/>
                  </a:cubicBezTo>
                  <a:cubicBezTo>
                    <a:pt x="f28" y="f73"/>
                    <a:pt x="f74" y="f75"/>
                    <a:pt x="f59" y="f31"/>
                  </a:cubicBezTo>
                  <a:cubicBezTo>
                    <a:pt x="f34" y="f29"/>
                    <a:pt x="f65" y="f69"/>
                    <a:pt x="f60" y="f50"/>
                  </a:cubicBezTo>
                  <a:cubicBezTo>
                    <a:pt x="f24" y="f76"/>
                    <a:pt x="f24" y="f49"/>
                    <a:pt x="f24" y="f63"/>
                  </a:cubicBezTo>
                  <a:close/>
                  <a:moveTo>
                    <a:pt x="f20" y="f77"/>
                  </a:moveTo>
                  <a:cubicBezTo>
                    <a:pt x="f20" y="f44"/>
                    <a:pt x="f52" y="f62"/>
                    <a:pt x="f38" y="f38"/>
                  </a:cubicBezTo>
                  <a:cubicBezTo>
                    <a:pt x="f78" y="f54"/>
                    <a:pt x="f22" y="f79"/>
                    <a:pt x="f24" y="f80"/>
                  </a:cubicBezTo>
                  <a:cubicBezTo>
                    <a:pt x="f65" y="f24"/>
                    <a:pt x="f26" y="f60"/>
                    <a:pt x="f74" y="f60"/>
                  </a:cubicBezTo>
                  <a:cubicBezTo>
                    <a:pt x="f28" y="f60"/>
                    <a:pt x="f75" y="f65"/>
                    <a:pt x="f69" y="f65"/>
                  </a:cubicBezTo>
                  <a:lnTo>
                    <a:pt x="f71" y="f65"/>
                  </a:lnTo>
                  <a:lnTo>
                    <a:pt x="f71" y="f81"/>
                  </a:lnTo>
                  <a:lnTo>
                    <a:pt x="f72" y="f81"/>
                  </a:lnTo>
                  <a:cubicBezTo>
                    <a:pt x="f31" y="f81"/>
                    <a:pt x="f82" y="f83"/>
                    <a:pt x="f74" y="f83"/>
                  </a:cubicBezTo>
                  <a:cubicBezTo>
                    <a:pt x="f84" y="f85"/>
                    <a:pt x="f60" y="f86"/>
                    <a:pt x="f80" y="f87"/>
                  </a:cubicBezTo>
                  <a:cubicBezTo>
                    <a:pt x="f22" y="f13"/>
                    <a:pt x="f78" y="f88"/>
                    <a:pt x="f38" y="f11"/>
                  </a:cubicBezTo>
                  <a:cubicBezTo>
                    <a:pt x="f52" y="f89"/>
                    <a:pt x="f20" y="f61"/>
                    <a:pt x="f20" y="f7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42"/>
            <p:cNvSpPr/>
            <p:nvPr/>
          </p:nvSpPr>
          <p:spPr>
            <a:xfrm>
              <a:off x="10240182" y="4053690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43"/>
            <p:cNvSpPr/>
            <p:nvPr/>
          </p:nvSpPr>
          <p:spPr>
            <a:xfrm>
              <a:off x="10293263" y="406185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44"/>
            <p:cNvSpPr/>
            <p:nvPr/>
          </p:nvSpPr>
          <p:spPr>
            <a:xfrm>
              <a:off x="10383085" y="406185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45"/>
            <p:cNvSpPr/>
            <p:nvPr/>
          </p:nvSpPr>
          <p:spPr>
            <a:xfrm>
              <a:off x="10481072" y="409451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5"/>
                <a:gd name="f30" fmla="val 50"/>
                <a:gd name="f31" fmla="val 57"/>
                <a:gd name="f32" fmla="val 85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5"/>
                <a:gd name="f41" fmla="val 74"/>
                <a:gd name="f42" fmla="val 96"/>
                <a:gd name="f43" fmla="val 68"/>
                <a:gd name="f44" fmla="val 98"/>
                <a:gd name="f45" fmla="val 35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14"/>
                <a:gd name="f52" fmla="val 5"/>
                <a:gd name="f53" fmla="val 46"/>
                <a:gd name="f54" fmla="val 59"/>
                <a:gd name="f55" fmla="val 69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0"/>
                <a:gd name="f65" fmla="val 54"/>
                <a:gd name="f66" fmla="val 30"/>
                <a:gd name="f67" fmla="val 32"/>
                <a:gd name="f68" fmla="+- 0 0 -90"/>
                <a:gd name="f69" fmla="*/ f3 1 87"/>
                <a:gd name="f70" fmla="*/ f4 1 100"/>
                <a:gd name="f71" fmla="+- f7 0 f5"/>
                <a:gd name="f72" fmla="+- f6 0 f5"/>
                <a:gd name="f73" fmla="*/ f68 f0 1"/>
                <a:gd name="f74" fmla="*/ f72 1 87"/>
                <a:gd name="f75" fmla="*/ f71 1 100"/>
                <a:gd name="f76" fmla="*/ 87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7 f72 1"/>
                <a:gd name="f84" fmla="*/ 84 f71 1"/>
                <a:gd name="f85" fmla="*/ 50 f72 1"/>
                <a:gd name="f86" fmla="*/ 86 f71 1"/>
                <a:gd name="f87" fmla="*/ 70 f72 1"/>
                <a:gd name="f88" fmla="*/ 82 f71 1"/>
                <a:gd name="f89" fmla="*/ 84 f72 1"/>
                <a:gd name="f90" fmla="*/ 75 f71 1"/>
                <a:gd name="f91" fmla="*/ 85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4 f71 1"/>
                <a:gd name="f101" fmla="*/ 46 f72 1"/>
                <a:gd name="f102" fmla="*/ 0 f71 1"/>
                <a:gd name="f103" fmla="*/ 76 f72 1"/>
                <a:gd name="f104" fmla="*/ 11 f71 1"/>
                <a:gd name="f105" fmla="*/ 43 f71 1"/>
                <a:gd name="f106" fmla="*/ 71 f72 1"/>
                <a:gd name="f107" fmla="*/ 40 f71 1"/>
                <a:gd name="f108" fmla="*/ 65 f72 1"/>
                <a:gd name="f109" fmla="*/ 20 f71 1"/>
                <a:gd name="f110" fmla="*/ 13 f71 1"/>
                <a:gd name="f111" fmla="*/ 25 f72 1"/>
                <a:gd name="f112" fmla="*/ 21 f71 1"/>
                <a:gd name="f113" fmla="*/ f73 1 f2"/>
                <a:gd name="f114" fmla="*/ f76 1 87"/>
                <a:gd name="f115" fmla="*/ f77 1 100"/>
                <a:gd name="f116" fmla="*/ f78 1 87"/>
                <a:gd name="f117" fmla="*/ f79 1 87"/>
                <a:gd name="f118" fmla="*/ f80 1 100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100"/>
                <a:gd name="f134" fmla="*/ f96 1 87"/>
                <a:gd name="f135" fmla="*/ f97 1 100"/>
                <a:gd name="f136" fmla="*/ f98 1 87"/>
                <a:gd name="f137" fmla="*/ f99 1 100"/>
                <a:gd name="f138" fmla="*/ f100 1 100"/>
                <a:gd name="f139" fmla="*/ f101 1 87"/>
                <a:gd name="f140" fmla="*/ f102 1 100"/>
                <a:gd name="f141" fmla="*/ f103 1 87"/>
                <a:gd name="f142" fmla="*/ f104 1 100"/>
                <a:gd name="f143" fmla="*/ f105 1 100"/>
                <a:gd name="f144" fmla="*/ f106 1 87"/>
                <a:gd name="f145" fmla="*/ f107 1 100"/>
                <a:gd name="f146" fmla="*/ f108 1 87"/>
                <a:gd name="f147" fmla="*/ f109 1 100"/>
                <a:gd name="f148" fmla="*/ f110 1 100"/>
                <a:gd name="f149" fmla="*/ f111 1 87"/>
                <a:gd name="f150" fmla="*/ f112 1 100"/>
                <a:gd name="f151" fmla="*/ 0 1 f74"/>
                <a:gd name="f152" fmla="*/ f6 1 f74"/>
                <a:gd name="f153" fmla="*/ 0 1 f75"/>
                <a:gd name="f154" fmla="*/ f7 1 f75"/>
                <a:gd name="f155" fmla="+- f113 0 f1"/>
                <a:gd name="f156" fmla="*/ f114 1 f74"/>
                <a:gd name="f157" fmla="*/ f115 1 f75"/>
                <a:gd name="f158" fmla="*/ f116 1 f74"/>
                <a:gd name="f159" fmla="*/ f117 1 f74"/>
                <a:gd name="f160" fmla="*/ f118 1 f75"/>
                <a:gd name="f161" fmla="*/ f119 1 f74"/>
                <a:gd name="f162" fmla="*/ f120 1 f75"/>
                <a:gd name="f163" fmla="*/ f121 1 f74"/>
                <a:gd name="f164" fmla="*/ f122 1 f75"/>
                <a:gd name="f165" fmla="*/ f123 1 f74"/>
                <a:gd name="f166" fmla="*/ f124 1 f75"/>
                <a:gd name="f167" fmla="*/ f125 1 f74"/>
                <a:gd name="f168" fmla="*/ f126 1 f75"/>
                <a:gd name="f169" fmla="*/ f127 1 f74"/>
                <a:gd name="f170" fmla="*/ f128 1 f75"/>
                <a:gd name="f171" fmla="*/ f129 1 f74"/>
                <a:gd name="f172" fmla="*/ f130 1 f75"/>
                <a:gd name="f173" fmla="*/ f131 1 f74"/>
                <a:gd name="f174" fmla="*/ f132 1 f75"/>
                <a:gd name="f175" fmla="*/ f133 1 f75"/>
                <a:gd name="f176" fmla="*/ f134 1 f74"/>
                <a:gd name="f177" fmla="*/ f135 1 f75"/>
                <a:gd name="f178" fmla="*/ f136 1 f74"/>
                <a:gd name="f179" fmla="*/ f137 1 f75"/>
                <a:gd name="f180" fmla="*/ f138 1 f75"/>
                <a:gd name="f181" fmla="*/ f139 1 f74"/>
                <a:gd name="f182" fmla="*/ f140 1 f75"/>
                <a:gd name="f183" fmla="*/ f141 1 f74"/>
                <a:gd name="f184" fmla="*/ f142 1 f75"/>
                <a:gd name="f185" fmla="*/ f143 1 f75"/>
                <a:gd name="f186" fmla="*/ f144 1 f74"/>
                <a:gd name="f187" fmla="*/ f145 1 f75"/>
                <a:gd name="f188" fmla="*/ f146 1 f74"/>
                <a:gd name="f189" fmla="*/ f147 1 f75"/>
                <a:gd name="f190" fmla="*/ f148 1 f75"/>
                <a:gd name="f191" fmla="*/ f149 1 f74"/>
                <a:gd name="f192" fmla="*/ f150 1 f75"/>
                <a:gd name="f193" fmla="*/ f151 f69 1"/>
                <a:gd name="f194" fmla="*/ f152 f69 1"/>
                <a:gd name="f195" fmla="*/ f154 f70 1"/>
                <a:gd name="f196" fmla="*/ f153 f70 1"/>
                <a:gd name="f197" fmla="*/ f156 f69 1"/>
                <a:gd name="f198" fmla="*/ f157 f70 1"/>
                <a:gd name="f199" fmla="*/ f158 f69 1"/>
                <a:gd name="f200" fmla="*/ f159 f69 1"/>
                <a:gd name="f201" fmla="*/ f160 f70 1"/>
                <a:gd name="f202" fmla="*/ f161 f69 1"/>
                <a:gd name="f203" fmla="*/ f162 f70 1"/>
                <a:gd name="f204" fmla="*/ f163 f69 1"/>
                <a:gd name="f205" fmla="*/ f164 f70 1"/>
                <a:gd name="f206" fmla="*/ f165 f69 1"/>
                <a:gd name="f207" fmla="*/ f166 f70 1"/>
                <a:gd name="f208" fmla="*/ f167 f69 1"/>
                <a:gd name="f209" fmla="*/ f168 f70 1"/>
                <a:gd name="f210" fmla="*/ f169 f69 1"/>
                <a:gd name="f211" fmla="*/ f170 f70 1"/>
                <a:gd name="f212" fmla="*/ f171 f69 1"/>
                <a:gd name="f213" fmla="*/ f172 f70 1"/>
                <a:gd name="f214" fmla="*/ f173 f69 1"/>
                <a:gd name="f215" fmla="*/ f174 f70 1"/>
                <a:gd name="f216" fmla="*/ f175 f70 1"/>
                <a:gd name="f217" fmla="*/ f176 f69 1"/>
                <a:gd name="f218" fmla="*/ f177 f70 1"/>
                <a:gd name="f219" fmla="*/ f178 f69 1"/>
                <a:gd name="f220" fmla="*/ f179 f70 1"/>
                <a:gd name="f221" fmla="*/ f180 f70 1"/>
                <a:gd name="f222" fmla="*/ f181 f69 1"/>
                <a:gd name="f223" fmla="*/ f182 f70 1"/>
                <a:gd name="f224" fmla="*/ f183 f69 1"/>
                <a:gd name="f225" fmla="*/ f184 f70 1"/>
                <a:gd name="f226" fmla="*/ f185 f70 1"/>
                <a:gd name="f227" fmla="*/ f186 f69 1"/>
                <a:gd name="f228" fmla="*/ f187 f70 1"/>
                <a:gd name="f229" fmla="*/ f188 f69 1"/>
                <a:gd name="f230" fmla="*/ f189 f70 1"/>
                <a:gd name="f231" fmla="*/ f190 f70 1"/>
                <a:gd name="f232" fmla="*/ f191 f69 1"/>
                <a:gd name="f233" fmla="*/ f192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5">
                  <a:pos x="f197" y="f198"/>
                </a:cxn>
                <a:cxn ang="f155">
                  <a:pos x="f199" y="f198"/>
                </a:cxn>
                <a:cxn ang="f155">
                  <a:pos x="f200" y="f201"/>
                </a:cxn>
                <a:cxn ang="f155">
                  <a:pos x="f202" y="f203"/>
                </a:cxn>
                <a:cxn ang="f155">
                  <a:pos x="f204" y="f205"/>
                </a:cxn>
                <a:cxn ang="f155">
                  <a:pos x="f206" y="f207"/>
                </a:cxn>
                <a:cxn ang="f155">
                  <a:pos x="f208" y="f209"/>
                </a:cxn>
                <a:cxn ang="f155">
                  <a:pos x="f210" y="f211"/>
                </a:cxn>
                <a:cxn ang="f155">
                  <a:pos x="f212" y="f211"/>
                </a:cxn>
                <a:cxn ang="f155">
                  <a:pos x="f212" y="f213"/>
                </a:cxn>
                <a:cxn ang="f155">
                  <a:pos x="f214" y="f215"/>
                </a:cxn>
                <a:cxn ang="f155">
                  <a:pos x="f206" y="f216"/>
                </a:cxn>
                <a:cxn ang="f155">
                  <a:pos x="f217" y="f218"/>
                </a:cxn>
                <a:cxn ang="f155">
                  <a:pos x="f219" y="f220"/>
                </a:cxn>
                <a:cxn ang="f155">
                  <a:pos x="f217" y="f221"/>
                </a:cxn>
                <a:cxn ang="f155">
                  <a:pos x="f222" y="f223"/>
                </a:cxn>
                <a:cxn ang="f155">
                  <a:pos x="f224" y="f225"/>
                </a:cxn>
                <a:cxn ang="f155">
                  <a:pos x="f197" y="f226"/>
                </a:cxn>
                <a:cxn ang="f155">
                  <a:pos x="f197" y="f198"/>
                </a:cxn>
                <a:cxn ang="f155">
                  <a:pos x="f227" y="f228"/>
                </a:cxn>
                <a:cxn ang="f155">
                  <a:pos x="f229" y="f230"/>
                </a:cxn>
                <a:cxn ang="f155">
                  <a:pos x="f222" y="f231"/>
                </a:cxn>
                <a:cxn ang="f155">
                  <a:pos x="f232" y="f233"/>
                </a:cxn>
                <a:cxn ang="f155">
                  <a:pos x="f199" y="f228"/>
                </a:cxn>
                <a:cxn ang="f155">
                  <a:pos x="f227" y="f228"/>
                </a:cxn>
              </a:cxnLst>
              <a:rect l="f193" t="f196" r="f194" b="f195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12" y="f32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32" y="f18"/>
                  </a:lnTo>
                  <a:lnTo>
                    <a:pt x="f32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5" y="f7"/>
                    <a:pt x="f46" y="f42"/>
                    <a:pt x="f47" y="f48"/>
                  </a:cubicBezTo>
                  <a:cubicBezTo>
                    <a:pt x="f49" y="f39"/>
                    <a:pt x="f5" y="f14"/>
                    <a:pt x="f5" y="f50"/>
                  </a:cubicBezTo>
                  <a:cubicBezTo>
                    <a:pt x="f5" y="f45"/>
                    <a:pt x="f49" y="f17"/>
                    <a:pt x="f47" y="f51"/>
                  </a:cubicBezTo>
                  <a:cubicBezTo>
                    <a:pt x="f15" y="f52"/>
                    <a:pt x="f23" y="f5"/>
                    <a:pt x="f53" y="f5"/>
                  </a:cubicBezTo>
                  <a:cubicBezTo>
                    <a:pt x="f54" y="f5"/>
                    <a:pt x="f55" y="f49"/>
                    <a:pt x="f35" y="f56"/>
                  </a:cubicBezTo>
                  <a:cubicBezTo>
                    <a:pt x="f24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55" y="f61"/>
                    <a:pt x="f62" y="f63"/>
                  </a:cubicBezTo>
                  <a:cubicBezTo>
                    <a:pt x="f64" y="f9"/>
                    <a:pt x="f65" y="f47"/>
                    <a:pt x="f53" y="f47"/>
                  </a:cubicBezTo>
                  <a:cubicBezTo>
                    <a:pt x="f25" y="f47"/>
                    <a:pt x="f66" y="f9"/>
                    <a:pt x="f61" y="f15"/>
                  </a:cubicBezTo>
                  <a:cubicBezTo>
                    <a:pt x="f63" y="f19"/>
                    <a:pt x="f11" y="f67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0" name="Textfeld 780"/>
          <p:cNvSpPr txBox="1"/>
          <p:nvPr/>
        </p:nvSpPr>
        <p:spPr>
          <a:xfrm>
            <a:off x="4261232" y="432310"/>
            <a:ext cx="366953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Giraffe</a:t>
            </a:r>
          </a:p>
        </p:txBody>
      </p:sp>
      <p:sp>
        <p:nvSpPr>
          <p:cNvPr id="51" name="Rechteck 781"/>
          <p:cNvSpPr/>
          <p:nvPr/>
        </p:nvSpPr>
        <p:spPr>
          <a:xfrm>
            <a:off x="8450875" y="6177457"/>
            <a:ext cx="2767230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www.matameko.de/Vier-Schritte-gehen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2" name="Gruppieren 45"/>
          <p:cNvGrpSpPr/>
          <p:nvPr/>
        </p:nvGrpSpPr>
        <p:grpSpPr>
          <a:xfrm>
            <a:off x="7311094" y="1717288"/>
            <a:ext cx="394801" cy="720528"/>
            <a:chOff x="7311094" y="1717288"/>
            <a:chExt cx="394801" cy="720528"/>
          </a:xfrm>
        </p:grpSpPr>
        <p:sp>
          <p:nvSpPr>
            <p:cNvPr id="53" name="Freeform 15"/>
            <p:cNvSpPr/>
            <p:nvPr/>
          </p:nvSpPr>
          <p:spPr>
            <a:xfrm>
              <a:off x="7356174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7311094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76"/>
          <p:cNvGrpSpPr/>
          <p:nvPr/>
        </p:nvGrpSpPr>
        <p:grpSpPr>
          <a:xfrm>
            <a:off x="449299" y="1538596"/>
            <a:ext cx="2804976" cy="3780797"/>
            <a:chOff x="449299" y="1538596"/>
            <a:chExt cx="2804976" cy="3780797"/>
          </a:xfrm>
        </p:grpSpPr>
        <p:sp>
          <p:nvSpPr>
            <p:cNvPr id="3" name="Freeform 402"/>
            <p:cNvSpPr/>
            <p:nvPr/>
          </p:nvSpPr>
          <p:spPr>
            <a:xfrm>
              <a:off x="449299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5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1 f32 1"/>
                <a:gd name="f41" fmla="*/ 196 f31 1"/>
                <a:gd name="f42" fmla="*/ 2092 f32 1"/>
                <a:gd name="f43" fmla="*/ 2626 f31 1"/>
                <a:gd name="f44" fmla="*/ 1945 f32 1"/>
                <a:gd name="f45" fmla="*/ 2824 f31 1"/>
                <a:gd name="f46" fmla="*/ 145 f32 1"/>
                <a:gd name="f47" fmla="*/ 0 f32 1"/>
                <a:gd name="f48" fmla="*/ 2627 f31 1"/>
                <a:gd name="f49" fmla="*/ 2 f32 1"/>
                <a:gd name="f50" fmla="*/ 197 f31 1"/>
                <a:gd name="f51" fmla="*/ f33 1 f2"/>
                <a:gd name="f52" fmla="*/ f36 1 2092"/>
                <a:gd name="f53" fmla="*/ f37 1 2824"/>
                <a:gd name="f54" fmla="*/ f38 1 2092"/>
                <a:gd name="f55" fmla="*/ f39 1 2824"/>
                <a:gd name="f56" fmla="*/ f40 1 2092"/>
                <a:gd name="f57" fmla="*/ f41 1 2824"/>
                <a:gd name="f58" fmla="*/ f42 1 2092"/>
                <a:gd name="f59" fmla="*/ f43 1 2824"/>
                <a:gd name="f60" fmla="*/ f44 1 2092"/>
                <a:gd name="f61" fmla="*/ f45 1 2824"/>
                <a:gd name="f62" fmla="*/ f46 1 2092"/>
                <a:gd name="f63" fmla="*/ f47 1 2092"/>
                <a:gd name="f64" fmla="*/ f48 1 2824"/>
                <a:gd name="f65" fmla="*/ f49 1 2092"/>
                <a:gd name="f66" fmla="*/ f50 1 2824"/>
                <a:gd name="f67" fmla="*/ 0 1 f34"/>
                <a:gd name="f68" fmla="*/ f6 1 f34"/>
                <a:gd name="f69" fmla="*/ 0 1 f35"/>
                <a:gd name="f70" fmla="*/ f7 1 f35"/>
                <a:gd name="f71" fmla="+- f51 0 f1"/>
                <a:gd name="f72" fmla="*/ f52 1 f34"/>
                <a:gd name="f73" fmla="*/ f53 1 f35"/>
                <a:gd name="f74" fmla="*/ f54 1 f34"/>
                <a:gd name="f75" fmla="*/ f55 1 f35"/>
                <a:gd name="f76" fmla="*/ f56 1 f34"/>
                <a:gd name="f77" fmla="*/ f57 1 f35"/>
                <a:gd name="f78" fmla="*/ f58 1 f34"/>
                <a:gd name="f79" fmla="*/ f59 1 f35"/>
                <a:gd name="f80" fmla="*/ f60 1 f34"/>
                <a:gd name="f81" fmla="*/ f61 1 f35"/>
                <a:gd name="f82" fmla="*/ f62 1 f34"/>
                <a:gd name="f83" fmla="*/ f63 1 f34"/>
                <a:gd name="f84" fmla="*/ f64 1 f35"/>
                <a:gd name="f85" fmla="*/ f65 1 f34"/>
                <a:gd name="f86" fmla="*/ f66 1 f35"/>
                <a:gd name="f87" fmla="*/ f67 f29 1"/>
                <a:gd name="f88" fmla="*/ f68 f29 1"/>
                <a:gd name="f89" fmla="*/ f70 f30 1"/>
                <a:gd name="f90" fmla="*/ f69 f30 1"/>
                <a:gd name="f91" fmla="*/ f72 f29 1"/>
                <a:gd name="f92" fmla="*/ f73 f30 1"/>
                <a:gd name="f93" fmla="*/ f74 f29 1"/>
                <a:gd name="f94" fmla="*/ f75 f30 1"/>
                <a:gd name="f95" fmla="*/ f76 f29 1"/>
                <a:gd name="f96" fmla="*/ f77 f30 1"/>
                <a:gd name="f97" fmla="*/ f78 f29 1"/>
                <a:gd name="f98" fmla="*/ f79 f30 1"/>
                <a:gd name="f99" fmla="*/ f80 f29 1"/>
                <a:gd name="f100" fmla="*/ f81 f30 1"/>
                <a:gd name="f101" fmla="*/ f82 f29 1"/>
                <a:gd name="f102" fmla="*/ f83 f29 1"/>
                <a:gd name="f103" fmla="*/ f84 f30 1"/>
                <a:gd name="f104" fmla="*/ f85 f29 1"/>
                <a:gd name="f105" fmla="*/ f86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91" y="f92"/>
                </a:cxn>
                <a:cxn ang="f71">
                  <a:pos x="f93" y="f94"/>
                </a:cxn>
                <a:cxn ang="f71">
                  <a:pos x="f95" y="f96"/>
                </a:cxn>
                <a:cxn ang="f71">
                  <a:pos x="f97" y="f98"/>
                </a:cxn>
                <a:cxn ang="f71">
                  <a:pos x="f99" y="f100"/>
                </a:cxn>
                <a:cxn ang="f71">
                  <a:pos x="f101" y="f100"/>
                </a:cxn>
                <a:cxn ang="f71">
                  <a:pos x="f102" y="f103"/>
                </a:cxn>
                <a:cxn ang="f71">
                  <a:pos x="f104" y="f105"/>
                </a:cxn>
                <a:cxn ang="f71">
                  <a:pos x="f91" y="f92"/>
                </a:cxn>
              </a:cxnLst>
              <a:rect l="f87" t="f90" r="f88" b="f89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403"/>
            <p:cNvSpPr/>
            <p:nvPr/>
          </p:nvSpPr>
          <p:spPr>
            <a:xfrm>
              <a:off x="1314879" y="2649163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ADD9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404"/>
            <p:cNvSpPr/>
            <p:nvPr/>
          </p:nvSpPr>
          <p:spPr>
            <a:xfrm>
              <a:off x="1523116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405"/>
            <p:cNvSpPr/>
            <p:nvPr/>
          </p:nvSpPr>
          <p:spPr>
            <a:xfrm>
              <a:off x="2025313" y="3004380"/>
              <a:ext cx="151068" cy="14698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406"/>
            <p:cNvSpPr/>
            <p:nvPr/>
          </p:nvSpPr>
          <p:spPr>
            <a:xfrm>
              <a:off x="1572109" y="3314681"/>
              <a:ext cx="555278" cy="183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4"/>
                <a:gd name="f7" fmla="val 138"/>
                <a:gd name="f8" fmla="val 202"/>
                <a:gd name="f9" fmla="val 137"/>
                <a:gd name="f10" fmla="val 128"/>
                <a:gd name="f11" fmla="val 62"/>
                <a:gd name="f12" fmla="val 29"/>
                <a:gd name="f13" fmla="val 1"/>
                <a:gd name="f14" fmla="val 14"/>
                <a:gd name="f15" fmla="val 61"/>
                <a:gd name="f16" fmla="val 131"/>
                <a:gd name="f17" fmla="val 55"/>
                <a:gd name="f18" fmla="val 204"/>
                <a:gd name="f19" fmla="val 56"/>
                <a:gd name="f20" fmla="val 278"/>
                <a:gd name="f21" fmla="val 344"/>
                <a:gd name="f22" fmla="val 372"/>
                <a:gd name="f23" fmla="val 403"/>
                <a:gd name="f24" fmla="val 17"/>
                <a:gd name="f25" fmla="val 413"/>
                <a:gd name="f26" fmla="val 32"/>
                <a:gd name="f27" fmla="val 411"/>
                <a:gd name="f28" fmla="val 69"/>
                <a:gd name="f29" fmla="val 276"/>
                <a:gd name="f30" fmla="+- 0 0 -90"/>
                <a:gd name="f31" fmla="*/ f3 1 414"/>
                <a:gd name="f32" fmla="*/ f4 1 138"/>
                <a:gd name="f33" fmla="+- f7 0 f5"/>
                <a:gd name="f34" fmla="+- f6 0 f5"/>
                <a:gd name="f35" fmla="*/ f30 f0 1"/>
                <a:gd name="f36" fmla="*/ f34 1 414"/>
                <a:gd name="f37" fmla="*/ f33 1 138"/>
                <a:gd name="f38" fmla="*/ 202 f34 1"/>
                <a:gd name="f39" fmla="*/ 137 f33 1"/>
                <a:gd name="f40" fmla="*/ 0 f34 1"/>
                <a:gd name="f41" fmla="*/ 29 f33 1"/>
                <a:gd name="f42" fmla="*/ 29 f34 1"/>
                <a:gd name="f43" fmla="*/ 0 f33 1"/>
                <a:gd name="f44" fmla="*/ 204 f34 1"/>
                <a:gd name="f45" fmla="*/ 56 f33 1"/>
                <a:gd name="f46" fmla="*/ 372 f34 1"/>
                <a:gd name="f47" fmla="*/ 413 f34 1"/>
                <a:gd name="f48" fmla="*/ 32 f33 1"/>
                <a:gd name="f49" fmla="*/ f35 1 f2"/>
                <a:gd name="f50" fmla="*/ f38 1 414"/>
                <a:gd name="f51" fmla="*/ f39 1 138"/>
                <a:gd name="f52" fmla="*/ f40 1 414"/>
                <a:gd name="f53" fmla="*/ f41 1 138"/>
                <a:gd name="f54" fmla="*/ f42 1 414"/>
                <a:gd name="f55" fmla="*/ f43 1 138"/>
                <a:gd name="f56" fmla="*/ f44 1 414"/>
                <a:gd name="f57" fmla="*/ f45 1 138"/>
                <a:gd name="f58" fmla="*/ f46 1 414"/>
                <a:gd name="f59" fmla="*/ f47 1 414"/>
                <a:gd name="f60" fmla="*/ f48 1 138"/>
                <a:gd name="f61" fmla="*/ 0 1 f36"/>
                <a:gd name="f62" fmla="*/ f6 1 f36"/>
                <a:gd name="f63" fmla="*/ 0 1 f37"/>
                <a:gd name="f64" fmla="*/ f7 1 f37"/>
                <a:gd name="f65" fmla="+- f49 0 f1"/>
                <a:gd name="f66" fmla="*/ f50 1 f36"/>
                <a:gd name="f67" fmla="*/ f51 1 f37"/>
                <a:gd name="f68" fmla="*/ f52 1 f36"/>
                <a:gd name="f69" fmla="*/ f53 1 f37"/>
                <a:gd name="f70" fmla="*/ f54 1 f36"/>
                <a:gd name="f71" fmla="*/ f55 1 f37"/>
                <a:gd name="f72" fmla="*/ f56 1 f36"/>
                <a:gd name="f73" fmla="*/ f57 1 f37"/>
                <a:gd name="f74" fmla="*/ f58 1 f36"/>
                <a:gd name="f75" fmla="*/ f59 1 f36"/>
                <a:gd name="f76" fmla="*/ f60 1 f37"/>
                <a:gd name="f77" fmla="*/ f61 f31 1"/>
                <a:gd name="f78" fmla="*/ f62 f31 1"/>
                <a:gd name="f79" fmla="*/ f64 f32 1"/>
                <a:gd name="f80" fmla="*/ f63 f32 1"/>
                <a:gd name="f81" fmla="*/ f66 f31 1"/>
                <a:gd name="f82" fmla="*/ f67 f32 1"/>
                <a:gd name="f83" fmla="*/ f68 f31 1"/>
                <a:gd name="f84" fmla="*/ f69 f32 1"/>
                <a:gd name="f85" fmla="*/ f70 f31 1"/>
                <a:gd name="f86" fmla="*/ f71 f32 1"/>
                <a:gd name="f87" fmla="*/ f72 f31 1"/>
                <a:gd name="f88" fmla="*/ f73 f32 1"/>
                <a:gd name="f89" fmla="*/ f74 f31 1"/>
                <a:gd name="f90" fmla="*/ f75 f31 1"/>
                <a:gd name="f91" fmla="*/ f76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81" y="f82"/>
                </a:cxn>
                <a:cxn ang="f65">
                  <a:pos x="f83" y="f84"/>
                </a:cxn>
                <a:cxn ang="f65">
                  <a:pos x="f85" y="f86"/>
                </a:cxn>
                <a:cxn ang="f65">
                  <a:pos x="f87" y="f88"/>
                </a:cxn>
                <a:cxn ang="f65">
                  <a:pos x="f89" y="f86"/>
                </a:cxn>
                <a:cxn ang="f65">
                  <a:pos x="f90" y="f91"/>
                </a:cxn>
                <a:cxn ang="f65">
                  <a:pos x="f81" y="f82"/>
                </a:cxn>
              </a:cxnLst>
              <a:rect l="f77" t="f80" r="f78" b="f79"/>
              <a:pathLst>
                <a:path w="414" h="138">
                  <a:moveTo>
                    <a:pt x="f8" y="f9"/>
                  </a:moveTo>
                  <a:cubicBezTo>
                    <a:pt x="f10" y="f9"/>
                    <a:pt x="f5" y="f11"/>
                    <a:pt x="f5" y="f12"/>
                  </a:cubicBezTo>
                  <a:cubicBezTo>
                    <a:pt x="f13" y="f14"/>
                    <a:pt x="f5" y="f13"/>
                    <a:pt x="f12" y="f5"/>
                  </a:cubicBezTo>
                  <a:cubicBezTo>
                    <a:pt x="f15" y="f5"/>
                    <a:pt x="f16" y="f17"/>
                    <a:pt x="f18" y="f19"/>
                  </a:cubicBezTo>
                  <a:cubicBezTo>
                    <a:pt x="f20" y="f19"/>
                    <a:pt x="f21" y="f5"/>
                    <a:pt x="f22" y="f5"/>
                  </a:cubicBezTo>
                  <a:cubicBezTo>
                    <a:pt x="f23" y="f13"/>
                    <a:pt x="f6" y="f24"/>
                    <a:pt x="f25" y="f26"/>
                  </a:cubicBezTo>
                  <a:cubicBezTo>
                    <a:pt x="f27" y="f28"/>
                    <a:pt x="f29" y="f7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407"/>
            <p:cNvSpPr/>
            <p:nvPr/>
          </p:nvSpPr>
          <p:spPr>
            <a:xfrm>
              <a:off x="1094399" y="4033272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8"/>
                <a:gd name="f8" fmla="val 89"/>
                <a:gd name="f9" fmla="val 95"/>
                <a:gd name="f10" fmla="val 100"/>
                <a:gd name="f11" fmla="val 92"/>
                <a:gd name="f12" fmla="val 105"/>
                <a:gd name="f13" fmla="val 90"/>
                <a:gd name="f14" fmla="val 110"/>
                <a:gd name="f15" fmla="val 87"/>
                <a:gd name="f16" fmla="val 114"/>
                <a:gd name="f17" fmla="val 83"/>
                <a:gd name="f18" fmla="val 117"/>
                <a:gd name="f19" fmla="val 78"/>
                <a:gd name="f20" fmla="val 121"/>
                <a:gd name="f21" fmla="val 73"/>
                <a:gd name="f22" fmla="val 124"/>
                <a:gd name="f23" fmla="val 67"/>
                <a:gd name="f24" fmla="val 125"/>
                <a:gd name="f25" fmla="val 61"/>
                <a:gd name="f26" fmla="val 127"/>
                <a:gd name="f27" fmla="val 54"/>
                <a:gd name="f28" fmla="val 45"/>
                <a:gd name="f29" fmla="val 38"/>
                <a:gd name="f30" fmla="val 47"/>
                <a:gd name="f31" fmla="val 1"/>
                <a:gd name="f32" fmla="val 58"/>
                <a:gd name="f33" fmla="val 63"/>
                <a:gd name="f34" fmla="val 2"/>
                <a:gd name="f35" fmla="val 4"/>
                <a:gd name="f36" fmla="val 72"/>
                <a:gd name="f37" fmla="val 6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9"/>
                <a:gd name="f46" fmla="val 85"/>
                <a:gd name="f47" fmla="val 24"/>
                <a:gd name="f48" fmla="val 29"/>
                <a:gd name="f49" fmla="val 35"/>
                <a:gd name="f50" fmla="val 40"/>
                <a:gd name="f51" fmla="val 44"/>
                <a:gd name="f52" fmla="val 77"/>
                <a:gd name="f53" fmla="val 49"/>
                <a:gd name="f54" fmla="val 52"/>
                <a:gd name="f55" fmla="val 68"/>
                <a:gd name="f56" fmla="val 55"/>
                <a:gd name="f57" fmla="val 57"/>
                <a:gd name="f58" fmla="val 88"/>
                <a:gd name="f59" fmla="val 93"/>
                <a:gd name="f60" fmla="val 31"/>
                <a:gd name="f61" fmla="val 28"/>
                <a:gd name="f62" fmla="val 26"/>
                <a:gd name="f63" fmla="val 66"/>
                <a:gd name="f64" fmla="val 23"/>
                <a:gd name="f65" fmla="val 65"/>
                <a:gd name="f66" fmla="val 21"/>
                <a:gd name="f67" fmla="val 20"/>
                <a:gd name="f68" fmla="val 18"/>
                <a:gd name="f69" fmla="val 17"/>
                <a:gd name="f70" fmla="val 16"/>
                <a:gd name="f71" fmla="val 51"/>
                <a:gd name="f72" fmla="val 43"/>
                <a:gd name="f73" fmla="val 37"/>
                <a:gd name="f74" fmla="val 39"/>
                <a:gd name="f75" fmla="val 48"/>
                <a:gd name="f76" fmla="val 50"/>
                <a:gd name="f77" fmla="val 60"/>
                <a:gd name="f78" fmla="val 46"/>
                <a:gd name="f79" fmla="val 41"/>
                <a:gd name="f80" fmla="val 74"/>
                <a:gd name="f81" fmla="val 71"/>
                <a:gd name="f82" fmla="val 69"/>
                <a:gd name="f83" fmla="val 113"/>
                <a:gd name="f84" fmla="val 53"/>
                <a:gd name="f85" fmla="val 112"/>
                <a:gd name="f86" fmla="val 62"/>
                <a:gd name="f87" fmla="val 111"/>
                <a:gd name="f88" fmla="val 108"/>
                <a:gd name="f89" fmla="val 106"/>
                <a:gd name="f90" fmla="val 75"/>
                <a:gd name="f91" fmla="val 103"/>
                <a:gd name="f92" fmla="val 97"/>
                <a:gd name="f93" fmla="val 94"/>
                <a:gd name="f94" fmla="+- 0 0 -90"/>
                <a:gd name="f95" fmla="*/ f3 1 96"/>
                <a:gd name="f96" fmla="*/ f4 1 128"/>
                <a:gd name="f97" fmla="+- f7 0 f5"/>
                <a:gd name="f98" fmla="+- f6 0 f5"/>
                <a:gd name="f99" fmla="*/ f94 f0 1"/>
                <a:gd name="f100" fmla="*/ f98 1 96"/>
                <a:gd name="f101" fmla="*/ f97 1 128"/>
                <a:gd name="f102" fmla="*/ 96 f98 1"/>
                <a:gd name="f103" fmla="*/ 89 f97 1"/>
                <a:gd name="f104" fmla="*/ 92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5 f98 1"/>
                <a:gd name="f111" fmla="*/ 128 f97 1"/>
                <a:gd name="f112" fmla="*/ 0 f98 1"/>
                <a:gd name="f113" fmla="*/ 0 f97 1"/>
                <a:gd name="f114" fmla="*/ 38 f98 1"/>
                <a:gd name="f115" fmla="*/ 58 f98 1"/>
                <a:gd name="f116" fmla="*/ 1 f97 1"/>
                <a:gd name="f117" fmla="*/ 72 f98 1"/>
                <a:gd name="f118" fmla="*/ 6 f97 1"/>
                <a:gd name="f119" fmla="*/ 82 f98 1"/>
                <a:gd name="f120" fmla="*/ 15 f97 1"/>
                <a:gd name="f121" fmla="*/ 85 f98 1"/>
                <a:gd name="f122" fmla="*/ 29 f97 1"/>
                <a:gd name="f123" fmla="*/ 80 f98 1"/>
                <a:gd name="f124" fmla="*/ 44 f97 1"/>
                <a:gd name="f125" fmla="*/ 68 f98 1"/>
                <a:gd name="f126" fmla="*/ 55 f97 1"/>
                <a:gd name="f127" fmla="*/ 88 f98 1"/>
                <a:gd name="f128" fmla="*/ 67 f97 1"/>
                <a:gd name="f129" fmla="*/ 31 f97 1"/>
                <a:gd name="f130" fmla="*/ 66 f98 1"/>
                <a:gd name="f131" fmla="*/ 23 f97 1"/>
                <a:gd name="f132" fmla="*/ 61 f98 1"/>
                <a:gd name="f133" fmla="*/ 18 f97 1"/>
                <a:gd name="f134" fmla="*/ 51 f98 1"/>
                <a:gd name="f135" fmla="*/ 37 f98 1"/>
                <a:gd name="f136" fmla="*/ 17 f98 1"/>
                <a:gd name="f137" fmla="*/ 52 f97 1"/>
                <a:gd name="f138" fmla="*/ 39 f98 1"/>
                <a:gd name="f139" fmla="*/ 51 f97 1"/>
                <a:gd name="f140" fmla="*/ 60 f98 1"/>
                <a:gd name="f141" fmla="*/ 47 f97 1"/>
                <a:gd name="f142" fmla="*/ 41 f97 1"/>
                <a:gd name="f143" fmla="*/ 78 f98 1"/>
                <a:gd name="f144" fmla="*/ 76 f98 1"/>
                <a:gd name="f145" fmla="*/ 77 f97 1"/>
                <a:gd name="f146" fmla="*/ 69 f97 1"/>
                <a:gd name="f147" fmla="*/ 43 f98 1"/>
                <a:gd name="f148" fmla="*/ 66 f97 1"/>
                <a:gd name="f149" fmla="*/ 113 f97 1"/>
                <a:gd name="f150" fmla="*/ 57 f98 1"/>
                <a:gd name="f151" fmla="*/ 112 f97 1"/>
                <a:gd name="f152" fmla="*/ 69 f98 1"/>
                <a:gd name="f153" fmla="*/ 108 f97 1"/>
                <a:gd name="f154" fmla="*/ 100 f97 1"/>
                <a:gd name="f155" fmla="*/ f99 1 f2"/>
                <a:gd name="f156" fmla="*/ f102 1 96"/>
                <a:gd name="f157" fmla="*/ f103 1 128"/>
                <a:gd name="f158" fmla="*/ f104 1 96"/>
                <a:gd name="f159" fmla="*/ f105 1 128"/>
                <a:gd name="f160" fmla="*/ f106 1 96"/>
                <a:gd name="f161" fmla="*/ f107 1 128"/>
                <a:gd name="f162" fmla="*/ f108 1 96"/>
                <a:gd name="f163" fmla="*/ f109 1 128"/>
                <a:gd name="f164" fmla="*/ f110 1 96"/>
                <a:gd name="f165" fmla="*/ f111 1 128"/>
                <a:gd name="f166" fmla="*/ f112 1 96"/>
                <a:gd name="f167" fmla="*/ f113 1 128"/>
                <a:gd name="f168" fmla="*/ f114 1 96"/>
                <a:gd name="f169" fmla="*/ f115 1 96"/>
                <a:gd name="f170" fmla="*/ f116 1 128"/>
                <a:gd name="f171" fmla="*/ f117 1 96"/>
                <a:gd name="f172" fmla="*/ f118 1 128"/>
                <a:gd name="f173" fmla="*/ f119 1 96"/>
                <a:gd name="f174" fmla="*/ f120 1 128"/>
                <a:gd name="f175" fmla="*/ f121 1 96"/>
                <a:gd name="f176" fmla="*/ f122 1 128"/>
                <a:gd name="f177" fmla="*/ f123 1 96"/>
                <a:gd name="f178" fmla="*/ f124 1 128"/>
                <a:gd name="f179" fmla="*/ f125 1 96"/>
                <a:gd name="f180" fmla="*/ f126 1 128"/>
                <a:gd name="f181" fmla="*/ f127 1 96"/>
                <a:gd name="f182" fmla="*/ f128 1 128"/>
                <a:gd name="f183" fmla="*/ f129 1 128"/>
                <a:gd name="f184" fmla="*/ f130 1 96"/>
                <a:gd name="f185" fmla="*/ f131 1 128"/>
                <a:gd name="f186" fmla="*/ f132 1 96"/>
                <a:gd name="f187" fmla="*/ f133 1 128"/>
                <a:gd name="f188" fmla="*/ f134 1 96"/>
                <a:gd name="f189" fmla="*/ f135 1 96"/>
                <a:gd name="f190" fmla="*/ f136 1 96"/>
                <a:gd name="f191" fmla="*/ f137 1 128"/>
                <a:gd name="f192" fmla="*/ f138 1 96"/>
                <a:gd name="f193" fmla="*/ f139 1 128"/>
                <a:gd name="f194" fmla="*/ f140 1 96"/>
                <a:gd name="f195" fmla="*/ f141 1 128"/>
                <a:gd name="f196" fmla="*/ f142 1 128"/>
                <a:gd name="f197" fmla="*/ f143 1 96"/>
                <a:gd name="f198" fmla="*/ f144 1 96"/>
                <a:gd name="f199" fmla="*/ f145 1 128"/>
                <a:gd name="f200" fmla="*/ f146 1 128"/>
                <a:gd name="f201" fmla="*/ f147 1 96"/>
                <a:gd name="f202" fmla="*/ f148 1 128"/>
                <a:gd name="f203" fmla="*/ f149 1 128"/>
                <a:gd name="f204" fmla="*/ f150 1 96"/>
                <a:gd name="f205" fmla="*/ f151 1 128"/>
                <a:gd name="f206" fmla="*/ f152 1 96"/>
                <a:gd name="f207" fmla="*/ f153 1 128"/>
                <a:gd name="f208" fmla="*/ f154 1 128"/>
                <a:gd name="f209" fmla="*/ 0 1 f100"/>
                <a:gd name="f210" fmla="*/ f6 1 f100"/>
                <a:gd name="f211" fmla="*/ 0 1 f101"/>
                <a:gd name="f212" fmla="*/ f7 1 f101"/>
                <a:gd name="f213" fmla="+- f155 0 f1"/>
                <a:gd name="f214" fmla="*/ f156 1 f100"/>
                <a:gd name="f215" fmla="*/ f157 1 f101"/>
                <a:gd name="f216" fmla="*/ f158 1 f100"/>
                <a:gd name="f217" fmla="*/ f159 1 f101"/>
                <a:gd name="f218" fmla="*/ f160 1 f100"/>
                <a:gd name="f219" fmla="*/ f161 1 f101"/>
                <a:gd name="f220" fmla="*/ f162 1 f100"/>
                <a:gd name="f221" fmla="*/ f163 1 f101"/>
                <a:gd name="f222" fmla="*/ f164 1 f100"/>
                <a:gd name="f223" fmla="*/ f165 1 f101"/>
                <a:gd name="f224" fmla="*/ f166 1 f100"/>
                <a:gd name="f225" fmla="*/ f167 1 f101"/>
                <a:gd name="f226" fmla="*/ f168 1 f100"/>
                <a:gd name="f227" fmla="*/ f169 1 f100"/>
                <a:gd name="f228" fmla="*/ f170 1 f101"/>
                <a:gd name="f229" fmla="*/ f171 1 f100"/>
                <a:gd name="f230" fmla="*/ f172 1 f101"/>
                <a:gd name="f231" fmla="*/ f173 1 f100"/>
                <a:gd name="f232" fmla="*/ f174 1 f101"/>
                <a:gd name="f233" fmla="*/ f175 1 f100"/>
                <a:gd name="f234" fmla="*/ f176 1 f101"/>
                <a:gd name="f235" fmla="*/ f177 1 f100"/>
                <a:gd name="f236" fmla="*/ f178 1 f101"/>
                <a:gd name="f237" fmla="*/ f179 1 f100"/>
                <a:gd name="f238" fmla="*/ f180 1 f101"/>
                <a:gd name="f239" fmla="*/ f181 1 f100"/>
                <a:gd name="f240" fmla="*/ f182 1 f101"/>
                <a:gd name="f241" fmla="*/ f183 1 f101"/>
                <a:gd name="f242" fmla="*/ f184 1 f100"/>
                <a:gd name="f243" fmla="*/ f185 1 f101"/>
                <a:gd name="f244" fmla="*/ f186 1 f100"/>
                <a:gd name="f245" fmla="*/ f187 1 f101"/>
                <a:gd name="f246" fmla="*/ f188 1 f100"/>
                <a:gd name="f247" fmla="*/ f189 1 f100"/>
                <a:gd name="f248" fmla="*/ f190 1 f100"/>
                <a:gd name="f249" fmla="*/ f191 1 f101"/>
                <a:gd name="f250" fmla="*/ f192 1 f100"/>
                <a:gd name="f251" fmla="*/ f193 1 f101"/>
                <a:gd name="f252" fmla="*/ f194 1 f100"/>
                <a:gd name="f253" fmla="*/ f195 1 f101"/>
                <a:gd name="f254" fmla="*/ f196 1 f101"/>
                <a:gd name="f255" fmla="*/ f197 1 f100"/>
                <a:gd name="f256" fmla="*/ f198 1 f100"/>
                <a:gd name="f257" fmla="*/ f199 1 f101"/>
                <a:gd name="f258" fmla="*/ f200 1 f101"/>
                <a:gd name="f259" fmla="*/ f201 1 f100"/>
                <a:gd name="f260" fmla="*/ f202 1 f101"/>
                <a:gd name="f261" fmla="*/ f203 1 f101"/>
                <a:gd name="f262" fmla="*/ f204 1 f100"/>
                <a:gd name="f263" fmla="*/ f205 1 f101"/>
                <a:gd name="f264" fmla="*/ f206 1 f100"/>
                <a:gd name="f265" fmla="*/ f207 1 f101"/>
                <a:gd name="f266" fmla="*/ f208 1 f101"/>
                <a:gd name="f267" fmla="*/ f209 f95 1"/>
                <a:gd name="f268" fmla="*/ f210 f95 1"/>
                <a:gd name="f269" fmla="*/ f212 f96 1"/>
                <a:gd name="f270" fmla="*/ f211 f96 1"/>
                <a:gd name="f271" fmla="*/ f214 f95 1"/>
                <a:gd name="f272" fmla="*/ f215 f96 1"/>
                <a:gd name="f273" fmla="*/ f216 f95 1"/>
                <a:gd name="f274" fmla="*/ f217 f96 1"/>
                <a:gd name="f275" fmla="*/ f218 f95 1"/>
                <a:gd name="f276" fmla="*/ f219 f96 1"/>
                <a:gd name="f277" fmla="*/ f220 f95 1"/>
                <a:gd name="f278" fmla="*/ f221 f96 1"/>
                <a:gd name="f279" fmla="*/ f222 f95 1"/>
                <a:gd name="f280" fmla="*/ f223 f96 1"/>
                <a:gd name="f281" fmla="*/ f224 f95 1"/>
                <a:gd name="f282" fmla="*/ f225 f96 1"/>
                <a:gd name="f283" fmla="*/ f226 f95 1"/>
                <a:gd name="f284" fmla="*/ f227 f95 1"/>
                <a:gd name="f285" fmla="*/ f228 f96 1"/>
                <a:gd name="f286" fmla="*/ f229 f95 1"/>
                <a:gd name="f287" fmla="*/ f230 f96 1"/>
                <a:gd name="f288" fmla="*/ f231 f95 1"/>
                <a:gd name="f289" fmla="*/ f232 f96 1"/>
                <a:gd name="f290" fmla="*/ f233 f95 1"/>
                <a:gd name="f291" fmla="*/ f234 f96 1"/>
                <a:gd name="f292" fmla="*/ f235 f95 1"/>
                <a:gd name="f293" fmla="*/ f236 f96 1"/>
                <a:gd name="f294" fmla="*/ f237 f95 1"/>
                <a:gd name="f295" fmla="*/ f238 f96 1"/>
                <a:gd name="f296" fmla="*/ f239 f95 1"/>
                <a:gd name="f297" fmla="*/ f240 f96 1"/>
                <a:gd name="f298" fmla="*/ f241 f96 1"/>
                <a:gd name="f299" fmla="*/ f242 f95 1"/>
                <a:gd name="f300" fmla="*/ f243 f96 1"/>
                <a:gd name="f301" fmla="*/ f244 f95 1"/>
                <a:gd name="f302" fmla="*/ f245 f96 1"/>
                <a:gd name="f303" fmla="*/ f246 f95 1"/>
                <a:gd name="f304" fmla="*/ f247 f95 1"/>
                <a:gd name="f305" fmla="*/ f248 f95 1"/>
                <a:gd name="f306" fmla="*/ f249 f96 1"/>
                <a:gd name="f307" fmla="*/ f250 f95 1"/>
                <a:gd name="f308" fmla="*/ f251 f96 1"/>
                <a:gd name="f309" fmla="*/ f252 f95 1"/>
                <a:gd name="f310" fmla="*/ f253 f96 1"/>
                <a:gd name="f311" fmla="*/ f254 f96 1"/>
                <a:gd name="f312" fmla="*/ f255 f95 1"/>
                <a:gd name="f313" fmla="*/ f256 f95 1"/>
                <a:gd name="f314" fmla="*/ f257 f96 1"/>
                <a:gd name="f315" fmla="*/ f258 f96 1"/>
                <a:gd name="f316" fmla="*/ f259 f95 1"/>
                <a:gd name="f317" fmla="*/ f260 f96 1"/>
                <a:gd name="f318" fmla="*/ f261 f96 1"/>
                <a:gd name="f319" fmla="*/ f262 f95 1"/>
                <a:gd name="f320" fmla="*/ f263 f96 1"/>
                <a:gd name="f321" fmla="*/ f264 f95 1"/>
                <a:gd name="f322" fmla="*/ f265 f96 1"/>
                <a:gd name="f323" fmla="*/ f266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1" y="f272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4" y="f285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71" y="f272"/>
                </a:cxn>
                <a:cxn ang="f213">
                  <a:pos x="f277" y="f298"/>
                </a:cxn>
                <a:cxn ang="f213">
                  <a:pos x="f299" y="f300"/>
                </a:cxn>
                <a:cxn ang="f213">
                  <a:pos x="f301" y="f302"/>
                </a:cxn>
                <a:cxn ang="f213">
                  <a:pos x="f303" y="f289"/>
                </a:cxn>
                <a:cxn ang="f213">
                  <a:pos x="f304" y="f289"/>
                </a:cxn>
                <a:cxn ang="f213">
                  <a:pos x="f305" y="f289"/>
                </a:cxn>
                <a:cxn ang="f213">
                  <a:pos x="f305" y="f306"/>
                </a:cxn>
                <a:cxn ang="f213">
                  <a:pos x="f307" y="f306"/>
                </a:cxn>
                <a:cxn ang="f213">
                  <a:pos x="f303" y="f308"/>
                </a:cxn>
                <a:cxn ang="f213">
                  <a:pos x="f309" y="f310"/>
                </a:cxn>
                <a:cxn ang="f213">
                  <a:pos x="f299" y="f311"/>
                </a:cxn>
                <a:cxn ang="f213">
                  <a:pos x="f277" y="f298"/>
                </a:cxn>
                <a:cxn ang="f213">
                  <a:pos x="f312" y="f272"/>
                </a:cxn>
                <a:cxn ang="f213">
                  <a:pos x="f313" y="f314"/>
                </a:cxn>
                <a:cxn ang="f213">
                  <a:pos x="f294" y="f315"/>
                </a:cxn>
                <a:cxn ang="f213">
                  <a:pos x="f284" y="f297"/>
                </a:cxn>
                <a:cxn ang="f213">
                  <a:pos x="f316" y="f317"/>
                </a:cxn>
                <a:cxn ang="f213">
                  <a:pos x="f305" y="f317"/>
                </a:cxn>
                <a:cxn ang="f213">
                  <a:pos x="f305" y="f318"/>
                </a:cxn>
                <a:cxn ang="f213">
                  <a:pos x="f307" y="f318"/>
                </a:cxn>
                <a:cxn ang="f213">
                  <a:pos x="f319" y="f320"/>
                </a:cxn>
                <a:cxn ang="f213">
                  <a:pos x="f321" y="f322"/>
                </a:cxn>
                <a:cxn ang="f213">
                  <a:pos x="f313" y="f323"/>
                </a:cxn>
                <a:cxn ang="f213">
                  <a:pos x="f312" y="f272"/>
                </a:cxn>
              </a:cxnLst>
              <a:rect l="f267" t="f270" r="f268" b="f269"/>
              <a:pathLst>
                <a:path w="96" h="128">
                  <a:moveTo>
                    <a:pt x="f6" y="f8"/>
                  </a:moveTo>
                  <a:cubicBezTo>
                    <a:pt x="f6" y="f9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29" y="f5"/>
                  </a:lnTo>
                  <a:cubicBezTo>
                    <a:pt x="f30" y="f5"/>
                    <a:pt x="f27" y="f31"/>
                    <a:pt x="f32" y="f31"/>
                  </a:cubicBezTo>
                  <a:cubicBezTo>
                    <a:pt x="f33" y="f34"/>
                    <a:pt x="f23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7" y="f50"/>
                    <a:pt x="f40" y="f51"/>
                  </a:cubicBezTo>
                  <a:cubicBezTo>
                    <a:pt x="f52" y="f53"/>
                    <a:pt x="f21" y="f54"/>
                    <a:pt x="f55" y="f56"/>
                  </a:cubicBezTo>
                  <a:lnTo>
                    <a:pt x="f55" y="f56"/>
                  </a:lnTo>
                  <a:cubicBezTo>
                    <a:pt x="f52" y="f57"/>
                    <a:pt x="f17" y="f25"/>
                    <a:pt x="f58" y="f23"/>
                  </a:cubicBezTo>
                  <a:cubicBezTo>
                    <a:pt x="f59" y="f36"/>
                    <a:pt x="f6" y="f40"/>
                    <a:pt x="f6" y="f8"/>
                  </a:cubicBezTo>
                  <a:close/>
                  <a:moveTo>
                    <a:pt x="f23" y="f60"/>
                  </a:moveTo>
                  <a:cubicBezTo>
                    <a:pt x="f23" y="f61"/>
                    <a:pt x="f23" y="f62"/>
                    <a:pt x="f63" y="f64"/>
                  </a:cubicBezTo>
                  <a:cubicBezTo>
                    <a:pt x="f65" y="f66"/>
                    <a:pt x="f33" y="f67"/>
                    <a:pt x="f25" y="f68"/>
                  </a:cubicBezTo>
                  <a:cubicBezTo>
                    <a:pt x="f32" y="f69"/>
                    <a:pt x="f56" y="f70"/>
                    <a:pt x="f71" y="f43"/>
                  </a:cubicBezTo>
                  <a:cubicBezTo>
                    <a:pt x="f30" y="f43"/>
                    <a:pt x="f72" y="f43"/>
                    <a:pt x="f73" y="f43"/>
                  </a:cubicBezTo>
                  <a:lnTo>
                    <a:pt x="f69" y="f43"/>
                  </a:lnTo>
                  <a:lnTo>
                    <a:pt x="f69" y="f54"/>
                  </a:lnTo>
                  <a:lnTo>
                    <a:pt x="f74" y="f54"/>
                  </a:lnTo>
                  <a:cubicBezTo>
                    <a:pt x="f51" y="f54"/>
                    <a:pt x="f75" y="f71"/>
                    <a:pt x="f71" y="f71"/>
                  </a:cubicBezTo>
                  <a:cubicBezTo>
                    <a:pt x="f27" y="f76"/>
                    <a:pt x="f57" y="f53"/>
                    <a:pt x="f77" y="f30"/>
                  </a:cubicBezTo>
                  <a:cubicBezTo>
                    <a:pt x="f33" y="f78"/>
                    <a:pt x="f65" y="f51"/>
                    <a:pt x="f63" y="f79"/>
                  </a:cubicBezTo>
                  <a:cubicBezTo>
                    <a:pt x="f23" y="f29"/>
                    <a:pt x="f23" y="f49"/>
                    <a:pt x="f23" y="f60"/>
                  </a:cubicBezTo>
                  <a:close/>
                  <a:moveTo>
                    <a:pt x="f19" y="f8"/>
                  </a:moveTo>
                  <a:cubicBezTo>
                    <a:pt x="f19" y="f44"/>
                    <a:pt x="f52" y="f40"/>
                    <a:pt x="f38" y="f52"/>
                  </a:cubicBezTo>
                  <a:cubicBezTo>
                    <a:pt x="f80" y="f80"/>
                    <a:pt x="f36" y="f81"/>
                    <a:pt x="f55" y="f82"/>
                  </a:cubicBezTo>
                  <a:cubicBezTo>
                    <a:pt x="f65" y="f55"/>
                    <a:pt x="f25" y="f23"/>
                    <a:pt x="f32" y="f23"/>
                  </a:cubicBezTo>
                  <a:cubicBezTo>
                    <a:pt x="f27" y="f63"/>
                    <a:pt x="f53" y="f63"/>
                    <a:pt x="f72" y="f63"/>
                  </a:cubicBezTo>
                  <a:lnTo>
                    <a:pt x="f69" y="f63"/>
                  </a:lnTo>
                  <a:lnTo>
                    <a:pt x="f69" y="f83"/>
                  </a:lnTo>
                  <a:lnTo>
                    <a:pt x="f74" y="f83"/>
                  </a:lnTo>
                  <a:cubicBezTo>
                    <a:pt x="f30" y="f83"/>
                    <a:pt x="f84" y="f83"/>
                    <a:pt x="f57" y="f85"/>
                  </a:cubicBezTo>
                  <a:cubicBezTo>
                    <a:pt x="f86" y="f87"/>
                    <a:pt x="f63" y="f14"/>
                    <a:pt x="f82" y="f88"/>
                  </a:cubicBezTo>
                  <a:cubicBezTo>
                    <a:pt x="f36" y="f89"/>
                    <a:pt x="f90" y="f91"/>
                    <a:pt x="f38" y="f10"/>
                  </a:cubicBezTo>
                  <a:cubicBezTo>
                    <a:pt x="f19" y="f92"/>
                    <a:pt x="f19" y="f93"/>
                    <a:pt x="f19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408"/>
            <p:cNvSpPr/>
            <p:nvPr/>
          </p:nvSpPr>
          <p:spPr>
            <a:xfrm>
              <a:off x="1245467" y="4074109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"/>
                <a:gd name="f7" fmla="val 100"/>
                <a:gd name="f8" fmla="val 52"/>
                <a:gd name="f9" fmla="val 16"/>
                <a:gd name="f10" fmla="val 57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1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0"/>
                <a:gd name="f23" fmla="val 33"/>
                <a:gd name="f24" fmla="val 82"/>
                <a:gd name="f25" fmla="val 37"/>
                <a:gd name="f26" fmla="val 84"/>
                <a:gd name="f27" fmla="val 41"/>
                <a:gd name="f28" fmla="val 85"/>
                <a:gd name="f29" fmla="val 45"/>
                <a:gd name="f30" fmla="val 50"/>
                <a:gd name="f31" fmla="val 70"/>
                <a:gd name="f32" fmla="val 76"/>
                <a:gd name="f33" fmla="val 79"/>
                <a:gd name="f34" fmla="val 81"/>
                <a:gd name="f35" fmla="val 77"/>
                <a:gd name="f36" fmla="val 74"/>
                <a:gd name="f37" fmla="val 92"/>
                <a:gd name="f38" fmla="val 94"/>
                <a:gd name="f39" fmla="val 96"/>
                <a:gd name="f40" fmla="val 68"/>
                <a:gd name="f41" fmla="val 98"/>
                <a:gd name="f42" fmla="val 62"/>
                <a:gd name="f43" fmla="val 99"/>
                <a:gd name="f44" fmla="val 56"/>
                <a:gd name="f45" fmla="val 34"/>
                <a:gd name="f46" fmla="val 22"/>
                <a:gd name="f47" fmla="val 13"/>
                <a:gd name="f48" fmla="val 87"/>
                <a:gd name="f49" fmla="val 4"/>
                <a:gd name="f50" fmla="val 66"/>
                <a:gd name="f51" fmla="val 51"/>
                <a:gd name="f52" fmla="val 35"/>
                <a:gd name="f53" fmla="val 32"/>
                <a:gd name="f54" fmla="val 46"/>
                <a:gd name="f55" fmla="val 59"/>
                <a:gd name="f56" fmla="val 69"/>
                <a:gd name="f57" fmla="val 3"/>
                <a:gd name="f58" fmla="val 11"/>
                <a:gd name="f59" fmla="val 83"/>
                <a:gd name="f60" fmla="val 18"/>
                <a:gd name="f61" fmla="val 43"/>
                <a:gd name="f62" fmla="val 39"/>
                <a:gd name="f63" fmla="val 31"/>
                <a:gd name="f64" fmla="val 24"/>
                <a:gd name="f65" fmla="val 64"/>
                <a:gd name="f66" fmla="val 20"/>
                <a:gd name="f67" fmla="val 60"/>
                <a:gd name="f68" fmla="val 15"/>
                <a:gd name="f69" fmla="val 54"/>
                <a:gd name="f70" fmla="val 30"/>
                <a:gd name="f71" fmla="val 25"/>
                <a:gd name="f72" fmla="+- 0 0 -90"/>
                <a:gd name="f73" fmla="*/ f3 1 86"/>
                <a:gd name="f74" fmla="*/ f4 1 100"/>
                <a:gd name="f75" fmla="+- f7 0 f5"/>
                <a:gd name="f76" fmla="+- f6 0 f5"/>
                <a:gd name="f77" fmla="*/ f72 f0 1"/>
                <a:gd name="f78" fmla="*/ f76 1 86"/>
                <a:gd name="f79" fmla="*/ f75 1 100"/>
                <a:gd name="f80" fmla="*/ 86 f76 1"/>
                <a:gd name="f81" fmla="*/ 52 f75 1"/>
                <a:gd name="f82" fmla="*/ 16 f76 1"/>
                <a:gd name="f83" fmla="*/ 19 f76 1"/>
                <a:gd name="f84" fmla="*/ 67 f75 1"/>
                <a:gd name="f85" fmla="*/ 26 f76 1"/>
                <a:gd name="f86" fmla="*/ 78 f75 1"/>
                <a:gd name="f87" fmla="*/ 37 f76 1"/>
                <a:gd name="f88" fmla="*/ 84 f75 1"/>
                <a:gd name="f89" fmla="*/ 50 f76 1"/>
                <a:gd name="f90" fmla="*/ 86 f75 1"/>
                <a:gd name="f91" fmla="*/ 70 f76 1"/>
                <a:gd name="f92" fmla="*/ 82 f75 1"/>
                <a:gd name="f93" fmla="*/ 84 f76 1"/>
                <a:gd name="f94" fmla="*/ 74 f75 1"/>
                <a:gd name="f95" fmla="*/ 85 f76 1"/>
                <a:gd name="f96" fmla="*/ 92 f75 1"/>
                <a:gd name="f97" fmla="*/ 68 f76 1"/>
                <a:gd name="f98" fmla="*/ 98 f75 1"/>
                <a:gd name="f99" fmla="*/ 100 f75 1"/>
                <a:gd name="f100" fmla="*/ 13 f76 1"/>
                <a:gd name="f101" fmla="*/ 87 f75 1"/>
                <a:gd name="f102" fmla="*/ 0 f76 1"/>
                <a:gd name="f103" fmla="*/ 51 f75 1"/>
                <a:gd name="f104" fmla="*/ 13 f75 1"/>
                <a:gd name="f105" fmla="*/ 46 f76 1"/>
                <a:gd name="f106" fmla="*/ 0 f75 1"/>
                <a:gd name="f107" fmla="*/ 76 f76 1"/>
                <a:gd name="f108" fmla="*/ 11 f75 1"/>
                <a:gd name="f109" fmla="*/ 43 f75 1"/>
                <a:gd name="f110" fmla="*/ 71 f76 1"/>
                <a:gd name="f111" fmla="*/ 39 f75 1"/>
                <a:gd name="f112" fmla="*/ 64 f76 1"/>
                <a:gd name="f113" fmla="*/ 20 f75 1"/>
                <a:gd name="f114" fmla="*/ 45 f76 1"/>
                <a:gd name="f115" fmla="*/ 25 f76 1"/>
                <a:gd name="f116" fmla="*/ f77 1 f2"/>
                <a:gd name="f117" fmla="*/ f80 1 86"/>
                <a:gd name="f118" fmla="*/ f81 1 100"/>
                <a:gd name="f119" fmla="*/ f82 1 86"/>
                <a:gd name="f120" fmla="*/ f83 1 86"/>
                <a:gd name="f121" fmla="*/ f84 1 100"/>
                <a:gd name="f122" fmla="*/ f85 1 86"/>
                <a:gd name="f123" fmla="*/ f86 1 100"/>
                <a:gd name="f124" fmla="*/ f87 1 86"/>
                <a:gd name="f125" fmla="*/ f88 1 100"/>
                <a:gd name="f126" fmla="*/ f89 1 86"/>
                <a:gd name="f127" fmla="*/ f90 1 100"/>
                <a:gd name="f128" fmla="*/ f91 1 86"/>
                <a:gd name="f129" fmla="*/ f92 1 100"/>
                <a:gd name="f130" fmla="*/ f93 1 86"/>
                <a:gd name="f131" fmla="*/ f94 1 100"/>
                <a:gd name="f132" fmla="*/ f95 1 86"/>
                <a:gd name="f133" fmla="*/ f96 1 100"/>
                <a:gd name="f134" fmla="*/ f97 1 86"/>
                <a:gd name="f135" fmla="*/ f98 1 100"/>
                <a:gd name="f136" fmla="*/ f99 1 100"/>
                <a:gd name="f137" fmla="*/ f100 1 86"/>
                <a:gd name="f138" fmla="*/ f101 1 100"/>
                <a:gd name="f139" fmla="*/ f102 1 86"/>
                <a:gd name="f140" fmla="*/ f103 1 100"/>
                <a:gd name="f141" fmla="*/ f104 1 100"/>
                <a:gd name="f142" fmla="*/ f105 1 86"/>
                <a:gd name="f143" fmla="*/ f106 1 100"/>
                <a:gd name="f144" fmla="*/ f107 1 86"/>
                <a:gd name="f145" fmla="*/ f108 1 100"/>
                <a:gd name="f146" fmla="*/ f109 1 100"/>
                <a:gd name="f147" fmla="*/ f110 1 86"/>
                <a:gd name="f148" fmla="*/ f111 1 100"/>
                <a:gd name="f149" fmla="*/ f112 1 86"/>
                <a:gd name="f150" fmla="*/ f113 1 100"/>
                <a:gd name="f151" fmla="*/ f114 1 86"/>
                <a:gd name="f152" fmla="*/ f115 1 86"/>
                <a:gd name="f153" fmla="*/ 0 1 f78"/>
                <a:gd name="f154" fmla="*/ f6 1 f78"/>
                <a:gd name="f155" fmla="*/ 0 1 f79"/>
                <a:gd name="f156" fmla="*/ f7 1 f79"/>
                <a:gd name="f157" fmla="+- f116 0 f1"/>
                <a:gd name="f158" fmla="*/ f117 1 f78"/>
                <a:gd name="f159" fmla="*/ f118 1 f79"/>
                <a:gd name="f160" fmla="*/ f119 1 f78"/>
                <a:gd name="f161" fmla="*/ f120 1 f78"/>
                <a:gd name="f162" fmla="*/ f121 1 f79"/>
                <a:gd name="f163" fmla="*/ f122 1 f78"/>
                <a:gd name="f164" fmla="*/ f123 1 f79"/>
                <a:gd name="f165" fmla="*/ f124 1 f78"/>
                <a:gd name="f166" fmla="*/ f125 1 f79"/>
                <a:gd name="f167" fmla="*/ f126 1 f78"/>
                <a:gd name="f168" fmla="*/ f127 1 f79"/>
                <a:gd name="f169" fmla="*/ f128 1 f78"/>
                <a:gd name="f170" fmla="*/ f129 1 f79"/>
                <a:gd name="f171" fmla="*/ f130 1 f78"/>
                <a:gd name="f172" fmla="*/ f131 1 f79"/>
                <a:gd name="f173" fmla="*/ f132 1 f78"/>
                <a:gd name="f174" fmla="*/ f133 1 f79"/>
                <a:gd name="f175" fmla="*/ f134 1 f78"/>
                <a:gd name="f176" fmla="*/ f135 1 f79"/>
                <a:gd name="f177" fmla="*/ f136 1 f79"/>
                <a:gd name="f178" fmla="*/ f137 1 f78"/>
                <a:gd name="f179" fmla="*/ f138 1 f79"/>
                <a:gd name="f180" fmla="*/ f139 1 f78"/>
                <a:gd name="f181" fmla="*/ f140 1 f79"/>
                <a:gd name="f182" fmla="*/ f141 1 f79"/>
                <a:gd name="f183" fmla="*/ f142 1 f78"/>
                <a:gd name="f184" fmla="*/ f143 1 f79"/>
                <a:gd name="f185" fmla="*/ f144 1 f78"/>
                <a:gd name="f186" fmla="*/ f145 1 f79"/>
                <a:gd name="f187" fmla="*/ f146 1 f79"/>
                <a:gd name="f188" fmla="*/ f147 1 f78"/>
                <a:gd name="f189" fmla="*/ f148 1 f79"/>
                <a:gd name="f190" fmla="*/ f149 1 f78"/>
                <a:gd name="f191" fmla="*/ f150 1 f79"/>
                <a:gd name="f192" fmla="*/ f151 1 f78"/>
                <a:gd name="f193" fmla="*/ f152 1 f78"/>
                <a:gd name="f194" fmla="*/ f153 f73 1"/>
                <a:gd name="f195" fmla="*/ f154 f73 1"/>
                <a:gd name="f196" fmla="*/ f156 f74 1"/>
                <a:gd name="f197" fmla="*/ f155 f74 1"/>
                <a:gd name="f198" fmla="*/ f158 f73 1"/>
                <a:gd name="f199" fmla="*/ f159 f74 1"/>
                <a:gd name="f200" fmla="*/ f160 f73 1"/>
                <a:gd name="f201" fmla="*/ f161 f73 1"/>
                <a:gd name="f202" fmla="*/ f162 f74 1"/>
                <a:gd name="f203" fmla="*/ f163 f73 1"/>
                <a:gd name="f204" fmla="*/ f164 f74 1"/>
                <a:gd name="f205" fmla="*/ f165 f73 1"/>
                <a:gd name="f206" fmla="*/ f166 f74 1"/>
                <a:gd name="f207" fmla="*/ f167 f73 1"/>
                <a:gd name="f208" fmla="*/ f168 f74 1"/>
                <a:gd name="f209" fmla="*/ f169 f73 1"/>
                <a:gd name="f210" fmla="*/ f170 f74 1"/>
                <a:gd name="f211" fmla="*/ f171 f73 1"/>
                <a:gd name="f212" fmla="*/ f172 f74 1"/>
                <a:gd name="f213" fmla="*/ f173 f73 1"/>
                <a:gd name="f214" fmla="*/ f174 f74 1"/>
                <a:gd name="f215" fmla="*/ f175 f73 1"/>
                <a:gd name="f216" fmla="*/ f176 f74 1"/>
                <a:gd name="f217" fmla="*/ f177 f74 1"/>
                <a:gd name="f218" fmla="*/ f178 f73 1"/>
                <a:gd name="f219" fmla="*/ f179 f74 1"/>
                <a:gd name="f220" fmla="*/ f180 f73 1"/>
                <a:gd name="f221" fmla="*/ f181 f74 1"/>
                <a:gd name="f222" fmla="*/ f182 f74 1"/>
                <a:gd name="f223" fmla="*/ f183 f73 1"/>
                <a:gd name="f224" fmla="*/ f184 f74 1"/>
                <a:gd name="f225" fmla="*/ f185 f73 1"/>
                <a:gd name="f226" fmla="*/ f186 f74 1"/>
                <a:gd name="f227" fmla="*/ f187 f74 1"/>
                <a:gd name="f228" fmla="*/ f188 f73 1"/>
                <a:gd name="f229" fmla="*/ f189 f74 1"/>
                <a:gd name="f230" fmla="*/ f190 f73 1"/>
                <a:gd name="f231" fmla="*/ f191 f74 1"/>
                <a:gd name="f232" fmla="*/ f192 f73 1"/>
                <a:gd name="f233" fmla="*/ f193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8" y="f199"/>
                </a:cxn>
                <a:cxn ang="f157">
                  <a:pos x="f200" y="f199"/>
                </a:cxn>
                <a:cxn ang="f157">
                  <a:pos x="f201" y="f202"/>
                </a:cxn>
                <a:cxn ang="f157">
                  <a:pos x="f203" y="f204"/>
                </a:cxn>
                <a:cxn ang="f157">
                  <a:pos x="f205" y="f206"/>
                </a:cxn>
                <a:cxn ang="f157">
                  <a:pos x="f207" y="f208"/>
                </a:cxn>
                <a:cxn ang="f157">
                  <a:pos x="f209" y="f210"/>
                </a:cxn>
                <a:cxn ang="f157">
                  <a:pos x="f211" y="f212"/>
                </a:cxn>
                <a:cxn ang="f157">
                  <a:pos x="f213" y="f212"/>
                </a:cxn>
                <a:cxn ang="f157">
                  <a:pos x="f213" y="f214"/>
                </a:cxn>
                <a:cxn ang="f157">
                  <a:pos x="f215" y="f216"/>
                </a:cxn>
                <a:cxn ang="f157">
                  <a:pos x="f207" y="f217"/>
                </a:cxn>
                <a:cxn ang="f157">
                  <a:pos x="f218" y="f219"/>
                </a:cxn>
                <a:cxn ang="f157">
                  <a:pos x="f220" y="f221"/>
                </a:cxn>
                <a:cxn ang="f157">
                  <a:pos x="f218" y="f222"/>
                </a:cxn>
                <a:cxn ang="f157">
                  <a:pos x="f223" y="f224"/>
                </a:cxn>
                <a:cxn ang="f157">
                  <a:pos x="f225" y="f226"/>
                </a:cxn>
                <a:cxn ang="f157">
                  <a:pos x="f198" y="f227"/>
                </a:cxn>
                <a:cxn ang="f157">
                  <a:pos x="f198" y="f199"/>
                </a:cxn>
                <a:cxn ang="f157">
                  <a:pos x="f228" y="f229"/>
                </a:cxn>
                <a:cxn ang="f157">
                  <a:pos x="f230" y="f231"/>
                </a:cxn>
                <a:cxn ang="f157">
                  <a:pos x="f232" y="f222"/>
                </a:cxn>
                <a:cxn ang="f157">
                  <a:pos x="f233" y="f231"/>
                </a:cxn>
                <a:cxn ang="f157">
                  <a:pos x="f200" y="f229"/>
                </a:cxn>
                <a:cxn ang="f157">
                  <a:pos x="f228" y="f229"/>
                </a:cxn>
              </a:cxnLst>
              <a:rect l="f194" t="f197" r="f195" b="f196"/>
              <a:pathLst>
                <a:path w="86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6"/>
                    <a:pt x="f30" y="f6"/>
                  </a:cubicBezTo>
                  <a:cubicBezTo>
                    <a:pt x="f10" y="f6"/>
                    <a:pt x="f12" y="f28"/>
                    <a:pt x="f31" y="f24"/>
                  </a:cubicBezTo>
                  <a:cubicBezTo>
                    <a:pt x="f32" y="f33"/>
                    <a:pt x="f34" y="f35"/>
                    <a:pt x="f26" y="f36"/>
                  </a:cubicBezTo>
                  <a:lnTo>
                    <a:pt x="f28" y="f36"/>
                  </a:lnTo>
                  <a:lnTo>
                    <a:pt x="f28" y="f37"/>
                  </a:lnTo>
                  <a:cubicBezTo>
                    <a:pt x="f33" y="f38"/>
                    <a:pt x="f36" y="f39"/>
                    <a:pt x="f40" y="f41"/>
                  </a:cubicBezTo>
                  <a:cubicBezTo>
                    <a:pt x="f42" y="f43"/>
                    <a:pt x="f44" y="f7"/>
                    <a:pt x="f30" y="f7"/>
                  </a:cubicBezTo>
                  <a:cubicBezTo>
                    <a:pt x="f45" y="f7"/>
                    <a:pt x="f46" y="f39"/>
                    <a:pt x="f47" y="f48"/>
                  </a:cubicBezTo>
                  <a:cubicBezTo>
                    <a:pt x="f49" y="f20"/>
                    <a:pt x="f5" y="f50"/>
                    <a:pt x="f5" y="f51"/>
                  </a:cubicBezTo>
                  <a:cubicBezTo>
                    <a:pt x="f5" y="f52"/>
                    <a:pt x="f49" y="f17"/>
                    <a:pt x="f47" y="f47"/>
                  </a:cubicBezTo>
                  <a:cubicBezTo>
                    <a:pt x="f15" y="f49"/>
                    <a:pt x="f53" y="f5"/>
                    <a:pt x="f54" y="f5"/>
                  </a:cubicBezTo>
                  <a:cubicBezTo>
                    <a:pt x="f55" y="f5"/>
                    <a:pt x="f56" y="f57"/>
                    <a:pt x="f32" y="f58"/>
                  </a:cubicBezTo>
                  <a:cubicBezTo>
                    <a:pt x="f59" y="f60"/>
                    <a:pt x="f6" y="f21"/>
                    <a:pt x="f6" y="f61"/>
                  </a:cubicBezTo>
                  <a:lnTo>
                    <a:pt x="f6" y="f8"/>
                  </a:lnTo>
                  <a:close/>
                  <a:moveTo>
                    <a:pt x="f16" y="f62"/>
                  </a:moveTo>
                  <a:cubicBezTo>
                    <a:pt x="f16" y="f63"/>
                    <a:pt x="f56" y="f64"/>
                    <a:pt x="f65" y="f66"/>
                  </a:cubicBezTo>
                  <a:cubicBezTo>
                    <a:pt x="f67" y="f68"/>
                    <a:pt x="f69" y="f47"/>
                    <a:pt x="f29" y="f47"/>
                  </a:cubicBezTo>
                  <a:cubicBezTo>
                    <a:pt x="f25" y="f47"/>
                    <a:pt x="f70" y="f68"/>
                    <a:pt x="f71" y="f66"/>
                  </a:cubicBezTo>
                  <a:cubicBezTo>
                    <a:pt x="f66" y="f19"/>
                    <a:pt x="f11" y="f53"/>
                    <a:pt x="f9" y="f62"/>
                  </a:cubicBezTo>
                  <a:lnTo>
                    <a:pt x="f16" y="f6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409"/>
            <p:cNvSpPr/>
            <p:nvPr/>
          </p:nvSpPr>
          <p:spPr>
            <a:xfrm>
              <a:off x="1384291" y="4074109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"/>
                <a:gd name="f7" fmla="val 100"/>
                <a:gd name="f8" fmla="val 50"/>
                <a:gd name="f9" fmla="val 66"/>
                <a:gd name="f10" fmla="val 84"/>
                <a:gd name="f11" fmla="val 78"/>
                <a:gd name="f12" fmla="val 76"/>
                <a:gd name="f13" fmla="val 87"/>
                <a:gd name="f14" fmla="val 68"/>
                <a:gd name="f15" fmla="val 96"/>
                <a:gd name="f16" fmla="val 58"/>
                <a:gd name="f17" fmla="val 44"/>
                <a:gd name="f18" fmla="val 31"/>
                <a:gd name="f19" fmla="val 20"/>
                <a:gd name="f20" fmla="val 12"/>
                <a:gd name="f21" fmla="val 4"/>
                <a:gd name="f22" fmla="val 34"/>
                <a:gd name="f23" fmla="val 22"/>
                <a:gd name="f24" fmla="val 13"/>
                <a:gd name="f25" fmla="val 72"/>
                <a:gd name="f26" fmla="val 38"/>
                <a:gd name="f27" fmla="val 69"/>
                <a:gd name="f28" fmla="val 28"/>
                <a:gd name="f29" fmla="val 64"/>
                <a:gd name="f30" fmla="val 59"/>
                <a:gd name="f31" fmla="val 16"/>
                <a:gd name="f32" fmla="val 53"/>
                <a:gd name="f33" fmla="val 35"/>
                <a:gd name="f34" fmla="val 29"/>
                <a:gd name="f35" fmla="val 24"/>
                <a:gd name="f36" fmla="val 19"/>
                <a:gd name="f37" fmla="val 17"/>
                <a:gd name="f38" fmla="val 62"/>
                <a:gd name="f39" fmla="val 71"/>
                <a:gd name="f40" fmla="val 77"/>
                <a:gd name="f41" fmla="val 83"/>
                <a:gd name="f42" fmla="val 36"/>
                <a:gd name="f43" fmla="val 86"/>
                <a:gd name="f44" fmla="+- 0 0 -90"/>
                <a:gd name="f45" fmla="*/ f3 1 88"/>
                <a:gd name="f46" fmla="*/ f4 1 100"/>
                <a:gd name="f47" fmla="+- f7 0 f5"/>
                <a:gd name="f48" fmla="+- f6 0 f5"/>
                <a:gd name="f49" fmla="*/ f44 f0 1"/>
                <a:gd name="f50" fmla="*/ f48 1 88"/>
                <a:gd name="f51" fmla="*/ f47 1 100"/>
                <a:gd name="f52" fmla="*/ 88 f48 1"/>
                <a:gd name="f53" fmla="*/ 50 f47 1"/>
                <a:gd name="f54" fmla="*/ 76 f48 1"/>
                <a:gd name="f55" fmla="*/ 87 f47 1"/>
                <a:gd name="f56" fmla="*/ 44 f48 1"/>
                <a:gd name="f57" fmla="*/ 100 f47 1"/>
                <a:gd name="f58" fmla="*/ 12 f48 1"/>
                <a:gd name="f59" fmla="*/ 0 f48 1"/>
                <a:gd name="f60" fmla="*/ 13 f47 1"/>
                <a:gd name="f61" fmla="*/ 0 f47 1"/>
                <a:gd name="f62" fmla="*/ 72 f48 1"/>
                <a:gd name="f63" fmla="*/ 64 f48 1"/>
                <a:gd name="f64" fmla="*/ 22 f47 1"/>
                <a:gd name="f65" fmla="*/ 24 f48 1"/>
                <a:gd name="f66" fmla="*/ 17 f48 1"/>
                <a:gd name="f67" fmla="*/ 77 f47 1"/>
                <a:gd name="f68" fmla="*/ 86 f47 1"/>
                <a:gd name="f69" fmla="*/ f49 1 f2"/>
                <a:gd name="f70" fmla="*/ f52 1 88"/>
                <a:gd name="f71" fmla="*/ f53 1 100"/>
                <a:gd name="f72" fmla="*/ f54 1 88"/>
                <a:gd name="f73" fmla="*/ f55 1 100"/>
                <a:gd name="f74" fmla="*/ f56 1 88"/>
                <a:gd name="f75" fmla="*/ f57 1 100"/>
                <a:gd name="f76" fmla="*/ f58 1 88"/>
                <a:gd name="f77" fmla="*/ f59 1 88"/>
                <a:gd name="f78" fmla="*/ f60 1 100"/>
                <a:gd name="f79" fmla="*/ f61 1 100"/>
                <a:gd name="f80" fmla="*/ f62 1 88"/>
                <a:gd name="f81" fmla="*/ f63 1 88"/>
                <a:gd name="f82" fmla="*/ f64 1 100"/>
                <a:gd name="f83" fmla="*/ f65 1 88"/>
                <a:gd name="f84" fmla="*/ f66 1 88"/>
                <a:gd name="f85" fmla="*/ f67 1 100"/>
                <a:gd name="f86" fmla="*/ f68 1 100"/>
                <a:gd name="f87" fmla="*/ 0 1 f50"/>
                <a:gd name="f88" fmla="*/ f6 1 f50"/>
                <a:gd name="f89" fmla="*/ 0 1 f51"/>
                <a:gd name="f90" fmla="*/ f7 1 f51"/>
                <a:gd name="f91" fmla="+- f69 0 f1"/>
                <a:gd name="f92" fmla="*/ f70 1 f50"/>
                <a:gd name="f93" fmla="*/ f71 1 f51"/>
                <a:gd name="f94" fmla="*/ f72 1 f50"/>
                <a:gd name="f95" fmla="*/ f73 1 f51"/>
                <a:gd name="f96" fmla="*/ f74 1 f50"/>
                <a:gd name="f97" fmla="*/ f75 1 f51"/>
                <a:gd name="f98" fmla="*/ f76 1 f50"/>
                <a:gd name="f99" fmla="*/ f77 1 f50"/>
                <a:gd name="f100" fmla="*/ f78 1 f51"/>
                <a:gd name="f101" fmla="*/ f79 1 f51"/>
                <a:gd name="f102" fmla="*/ f80 1 f50"/>
                <a:gd name="f103" fmla="*/ f81 1 f50"/>
                <a:gd name="f104" fmla="*/ f82 1 f51"/>
                <a:gd name="f105" fmla="*/ f83 1 f50"/>
                <a:gd name="f106" fmla="*/ f84 1 f50"/>
                <a:gd name="f107" fmla="*/ f85 1 f51"/>
                <a:gd name="f108" fmla="*/ f86 1 f51"/>
                <a:gd name="f109" fmla="*/ f87 f45 1"/>
                <a:gd name="f110" fmla="*/ f88 f45 1"/>
                <a:gd name="f111" fmla="*/ f90 f46 1"/>
                <a:gd name="f112" fmla="*/ f89 f46 1"/>
                <a:gd name="f113" fmla="*/ f92 f45 1"/>
                <a:gd name="f114" fmla="*/ f93 f46 1"/>
                <a:gd name="f115" fmla="*/ f94 f45 1"/>
                <a:gd name="f116" fmla="*/ f95 f46 1"/>
                <a:gd name="f117" fmla="*/ f96 f45 1"/>
                <a:gd name="f118" fmla="*/ f97 f46 1"/>
                <a:gd name="f119" fmla="*/ f98 f45 1"/>
                <a:gd name="f120" fmla="*/ f99 f45 1"/>
                <a:gd name="f121" fmla="*/ f100 f46 1"/>
                <a:gd name="f122" fmla="*/ f101 f46 1"/>
                <a:gd name="f123" fmla="*/ f102 f45 1"/>
                <a:gd name="f124" fmla="*/ f103 f45 1"/>
                <a:gd name="f125" fmla="*/ f104 f46 1"/>
                <a:gd name="f126" fmla="*/ f105 f45 1"/>
                <a:gd name="f127" fmla="*/ f106 f45 1"/>
                <a:gd name="f128" fmla="*/ f107 f46 1"/>
                <a:gd name="f129" fmla="*/ f108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13" y="f114"/>
                </a:cxn>
                <a:cxn ang="f91">
                  <a:pos x="f115" y="f116"/>
                </a:cxn>
                <a:cxn ang="f91">
                  <a:pos x="f117" y="f118"/>
                </a:cxn>
                <a:cxn ang="f91">
                  <a:pos x="f119" y="f116"/>
                </a:cxn>
                <a:cxn ang="f91">
                  <a:pos x="f120" y="f114"/>
                </a:cxn>
                <a:cxn ang="f91">
                  <a:pos x="f119" y="f121"/>
                </a:cxn>
                <a:cxn ang="f91">
                  <a:pos x="f117" y="f122"/>
                </a:cxn>
                <a:cxn ang="f91">
                  <a:pos x="f115" y="f121"/>
                </a:cxn>
                <a:cxn ang="f91">
                  <a:pos x="f113" y="f114"/>
                </a:cxn>
                <a:cxn ang="f91">
                  <a:pos x="f123" y="f114"/>
                </a:cxn>
                <a:cxn ang="f91">
                  <a:pos x="f124" y="f125"/>
                </a:cxn>
                <a:cxn ang="f91">
                  <a:pos x="f117" y="f121"/>
                </a:cxn>
                <a:cxn ang="f91">
                  <a:pos x="f126" y="f125"/>
                </a:cxn>
                <a:cxn ang="f91">
                  <a:pos x="f127" y="f114"/>
                </a:cxn>
                <a:cxn ang="f91">
                  <a:pos x="f126" y="f128"/>
                </a:cxn>
                <a:cxn ang="f91">
                  <a:pos x="f117" y="f129"/>
                </a:cxn>
                <a:cxn ang="f91">
                  <a:pos x="f124" y="f128"/>
                </a:cxn>
                <a:cxn ang="f91">
                  <a:pos x="f123" y="f114"/>
                </a:cxn>
              </a:cxnLst>
              <a:rect l="f109" t="f112" r="f110" b="f111"/>
              <a:pathLst>
                <a:path w="88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15"/>
                    <a:pt x="f20" y="f13"/>
                  </a:cubicBezTo>
                  <a:cubicBezTo>
                    <a:pt x="f21" y="f11"/>
                    <a:pt x="f5" y="f9"/>
                    <a:pt x="f5" y="f8"/>
                  </a:cubicBezTo>
                  <a:cubicBezTo>
                    <a:pt x="f5" y="f22"/>
                    <a:pt x="f21" y="f23"/>
                    <a:pt x="f20" y="f24"/>
                  </a:cubicBezTo>
                  <a:cubicBezTo>
                    <a:pt x="f19" y="f21"/>
                    <a:pt x="f18" y="f5"/>
                    <a:pt x="f17" y="f5"/>
                  </a:cubicBezTo>
                  <a:cubicBezTo>
                    <a:pt x="f16" y="f5"/>
                    <a:pt x="f14" y="f21"/>
                    <a:pt x="f12" y="f24"/>
                  </a:cubicBezTo>
                  <a:cubicBezTo>
                    <a:pt x="f10" y="f23"/>
                    <a:pt x="f6" y="f22"/>
                    <a:pt x="f6" y="f8"/>
                  </a:cubicBezTo>
                  <a:close/>
                  <a:moveTo>
                    <a:pt x="f25" y="f8"/>
                  </a:moveTo>
                  <a:cubicBezTo>
                    <a:pt x="f25" y="f26"/>
                    <a:pt x="f27" y="f28"/>
                    <a:pt x="f29" y="f23"/>
                  </a:cubicBezTo>
                  <a:cubicBezTo>
                    <a:pt x="f30" y="f31"/>
                    <a:pt x="f32" y="f24"/>
                    <a:pt x="f17" y="f24"/>
                  </a:cubicBezTo>
                  <a:cubicBezTo>
                    <a:pt x="f33" y="f24"/>
                    <a:pt x="f34" y="f31"/>
                    <a:pt x="f35" y="f23"/>
                  </a:cubicBezTo>
                  <a:cubicBezTo>
                    <a:pt x="f36" y="f28"/>
                    <a:pt x="f37" y="f26"/>
                    <a:pt x="f37" y="f8"/>
                  </a:cubicBezTo>
                  <a:cubicBezTo>
                    <a:pt x="f37" y="f38"/>
                    <a:pt x="f36" y="f39"/>
                    <a:pt x="f35" y="f40"/>
                  </a:cubicBezTo>
                  <a:cubicBezTo>
                    <a:pt x="f34" y="f41"/>
                    <a:pt x="f42" y="f43"/>
                    <a:pt x="f17" y="f43"/>
                  </a:cubicBezTo>
                  <a:cubicBezTo>
                    <a:pt x="f32" y="f43"/>
                    <a:pt x="f30" y="f41"/>
                    <a:pt x="f29" y="f40"/>
                  </a:cubicBezTo>
                  <a:cubicBezTo>
                    <a:pt x="f27" y="f39"/>
                    <a:pt x="f25" y="f38"/>
                    <a:pt x="f2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410"/>
            <p:cNvSpPr/>
            <p:nvPr/>
          </p:nvSpPr>
          <p:spPr>
            <a:xfrm>
              <a:off x="1535359" y="4029193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5"/>
                <a:gd name="f8" fmla="val 92"/>
                <a:gd name="f9" fmla="val 83"/>
                <a:gd name="f10" fmla="val 99"/>
                <a:gd name="f11" fmla="val 81"/>
                <a:gd name="f12" fmla="val 106"/>
                <a:gd name="f13" fmla="val 78"/>
                <a:gd name="f14" fmla="val 112"/>
                <a:gd name="f15" fmla="val 75"/>
                <a:gd name="f16" fmla="val 118"/>
                <a:gd name="f17" fmla="val 72"/>
                <a:gd name="f18" fmla="val 122"/>
                <a:gd name="f19" fmla="val 68"/>
                <a:gd name="f20" fmla="val 126"/>
                <a:gd name="f21" fmla="val 63"/>
                <a:gd name="f22" fmla="val 130"/>
                <a:gd name="f23" fmla="val 58"/>
                <a:gd name="f24" fmla="val 132"/>
                <a:gd name="f25" fmla="val 53"/>
                <a:gd name="f26" fmla="val 134"/>
                <a:gd name="f27" fmla="val 48"/>
                <a:gd name="f28" fmla="val 42"/>
                <a:gd name="f29" fmla="val 37"/>
                <a:gd name="f30" fmla="val 32"/>
                <a:gd name="f31" fmla="val 28"/>
                <a:gd name="f32" fmla="val 133"/>
                <a:gd name="f33" fmla="val 24"/>
                <a:gd name="f34" fmla="val 20"/>
                <a:gd name="f35" fmla="val 16"/>
                <a:gd name="f36" fmla="val 128"/>
                <a:gd name="f37" fmla="val 15"/>
                <a:gd name="f38" fmla="val 47"/>
                <a:gd name="f39" fmla="val 21"/>
                <a:gd name="f40" fmla="val 44"/>
                <a:gd name="f41" fmla="val 25"/>
                <a:gd name="f42" fmla="val 41"/>
                <a:gd name="f43" fmla="val 31"/>
                <a:gd name="f44" fmla="val 38"/>
                <a:gd name="f45" fmla="val 36"/>
                <a:gd name="f46" fmla="val 35"/>
                <a:gd name="f47" fmla="val 59"/>
                <a:gd name="f48" fmla="val 39"/>
                <a:gd name="f49" fmla="val 74"/>
                <a:gd name="f50" fmla="val 56"/>
                <a:gd name="f51" fmla="val 85"/>
                <a:gd name="f52" fmla="val 73"/>
                <a:gd name="f53" fmla="val 66"/>
                <a:gd name="f54" fmla="val 65"/>
                <a:gd name="f55" fmla="val 62"/>
                <a:gd name="f56" fmla="val 52"/>
                <a:gd name="f57" fmla="val 50"/>
                <a:gd name="f58" fmla="val 34"/>
                <a:gd name="f59" fmla="val 51"/>
                <a:gd name="f60" fmla="val 30"/>
                <a:gd name="f61" fmla="val 55"/>
                <a:gd name="f62" fmla="val 61"/>
                <a:gd name="f63" fmla="val 115"/>
                <a:gd name="f64" fmla="val 117"/>
                <a:gd name="f65" fmla="val 119"/>
                <a:gd name="f66" fmla="val 120"/>
                <a:gd name="f67" fmla="val 121"/>
                <a:gd name="f68" fmla="val 60"/>
                <a:gd name="f69" fmla="val 97"/>
                <a:gd name="f70" fmla="+- 0 0 -90"/>
                <a:gd name="f71" fmla="*/ f3 1 84"/>
                <a:gd name="f72" fmla="*/ f4 1 135"/>
                <a:gd name="f73" fmla="+- f7 0 f5"/>
                <a:gd name="f74" fmla="+- f6 0 f5"/>
                <a:gd name="f75" fmla="*/ f70 f0 1"/>
                <a:gd name="f76" fmla="*/ f74 1 84"/>
                <a:gd name="f77" fmla="*/ f73 1 135"/>
                <a:gd name="f78" fmla="*/ 84 f74 1"/>
                <a:gd name="f79" fmla="*/ 84 f73 1"/>
                <a:gd name="f80" fmla="*/ 81 f74 1"/>
                <a:gd name="f81" fmla="*/ 106 f73 1"/>
                <a:gd name="f82" fmla="*/ 72 f74 1"/>
                <a:gd name="f83" fmla="*/ 122 f73 1"/>
                <a:gd name="f84" fmla="*/ 58 f74 1"/>
                <a:gd name="f85" fmla="*/ 132 f73 1"/>
                <a:gd name="f86" fmla="*/ 42 f74 1"/>
                <a:gd name="f87" fmla="*/ 135 f73 1"/>
                <a:gd name="f88" fmla="*/ 28 f74 1"/>
                <a:gd name="f89" fmla="*/ 133 f73 1"/>
                <a:gd name="f90" fmla="*/ 16 f74 1"/>
                <a:gd name="f91" fmla="*/ 128 f73 1"/>
                <a:gd name="f92" fmla="*/ 15 f74 1"/>
                <a:gd name="f93" fmla="*/ 0 f74 1"/>
                <a:gd name="f94" fmla="*/ 0 f73 1"/>
                <a:gd name="f95" fmla="*/ 47 f73 1"/>
                <a:gd name="f96" fmla="*/ 31 f74 1"/>
                <a:gd name="f97" fmla="*/ 38 f73 1"/>
                <a:gd name="f98" fmla="*/ 48 f74 1"/>
                <a:gd name="f99" fmla="*/ 35 f73 1"/>
                <a:gd name="f100" fmla="*/ 74 f74 1"/>
                <a:gd name="f101" fmla="*/ 48 f73 1"/>
                <a:gd name="f102" fmla="*/ 68 f74 1"/>
                <a:gd name="f103" fmla="*/ 85 f73 1"/>
                <a:gd name="f104" fmla="*/ 62 f74 1"/>
                <a:gd name="f105" fmla="*/ 59 f73 1"/>
                <a:gd name="f106" fmla="*/ 44 f74 1"/>
                <a:gd name="f107" fmla="*/ 50 f73 1"/>
                <a:gd name="f108" fmla="*/ 30 f74 1"/>
                <a:gd name="f109" fmla="*/ 53 f73 1"/>
                <a:gd name="f110" fmla="*/ 61 f73 1"/>
                <a:gd name="f111" fmla="*/ 115 f73 1"/>
                <a:gd name="f112" fmla="*/ 120 f73 1"/>
                <a:gd name="f113" fmla="*/ 39 f74 1"/>
                <a:gd name="f114" fmla="*/ 121 f73 1"/>
                <a:gd name="f115" fmla="*/ 60 f74 1"/>
                <a:gd name="f116" fmla="*/ 112 f73 1"/>
                <a:gd name="f117" fmla="*/ f75 1 f2"/>
                <a:gd name="f118" fmla="*/ f78 1 84"/>
                <a:gd name="f119" fmla="*/ f79 1 135"/>
                <a:gd name="f120" fmla="*/ f80 1 84"/>
                <a:gd name="f121" fmla="*/ f81 1 135"/>
                <a:gd name="f122" fmla="*/ f82 1 84"/>
                <a:gd name="f123" fmla="*/ f83 1 135"/>
                <a:gd name="f124" fmla="*/ f84 1 84"/>
                <a:gd name="f125" fmla="*/ f85 1 135"/>
                <a:gd name="f126" fmla="*/ f86 1 84"/>
                <a:gd name="f127" fmla="*/ f87 1 135"/>
                <a:gd name="f128" fmla="*/ f88 1 84"/>
                <a:gd name="f129" fmla="*/ f89 1 135"/>
                <a:gd name="f130" fmla="*/ f90 1 84"/>
                <a:gd name="f131" fmla="*/ f91 1 135"/>
                <a:gd name="f132" fmla="*/ f92 1 84"/>
                <a:gd name="f133" fmla="*/ f93 1 84"/>
                <a:gd name="f134" fmla="*/ f94 1 135"/>
                <a:gd name="f135" fmla="*/ f95 1 135"/>
                <a:gd name="f136" fmla="*/ f96 1 84"/>
                <a:gd name="f137" fmla="*/ f97 1 135"/>
                <a:gd name="f138" fmla="*/ f98 1 84"/>
                <a:gd name="f139" fmla="*/ f99 1 135"/>
                <a:gd name="f140" fmla="*/ f100 1 84"/>
                <a:gd name="f141" fmla="*/ f101 1 135"/>
                <a:gd name="f142" fmla="*/ f102 1 84"/>
                <a:gd name="f143" fmla="*/ f103 1 135"/>
                <a:gd name="f144" fmla="*/ f104 1 84"/>
                <a:gd name="f145" fmla="*/ f105 1 135"/>
                <a:gd name="f146" fmla="*/ f106 1 84"/>
                <a:gd name="f147" fmla="*/ f107 1 135"/>
                <a:gd name="f148" fmla="*/ f108 1 84"/>
                <a:gd name="f149" fmla="*/ f109 1 135"/>
                <a:gd name="f150" fmla="*/ f110 1 135"/>
                <a:gd name="f151" fmla="*/ f111 1 135"/>
                <a:gd name="f152" fmla="*/ f112 1 135"/>
                <a:gd name="f153" fmla="*/ f113 1 84"/>
                <a:gd name="f154" fmla="*/ f114 1 135"/>
                <a:gd name="f155" fmla="*/ f115 1 84"/>
                <a:gd name="f156" fmla="*/ f116 1 135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7"/>
                <a:gd name="f166" fmla="*/ f122 1 f76"/>
                <a:gd name="f167" fmla="*/ f123 1 f77"/>
                <a:gd name="f168" fmla="*/ f124 1 f76"/>
                <a:gd name="f169" fmla="*/ f125 1 f77"/>
                <a:gd name="f170" fmla="*/ f126 1 f76"/>
                <a:gd name="f171" fmla="*/ f127 1 f77"/>
                <a:gd name="f172" fmla="*/ f128 1 f76"/>
                <a:gd name="f173" fmla="*/ f129 1 f77"/>
                <a:gd name="f174" fmla="*/ f130 1 f76"/>
                <a:gd name="f175" fmla="*/ f131 1 f77"/>
                <a:gd name="f176" fmla="*/ f132 1 f76"/>
                <a:gd name="f177" fmla="*/ f133 1 f76"/>
                <a:gd name="f178" fmla="*/ f134 1 f77"/>
                <a:gd name="f179" fmla="*/ f135 1 f77"/>
                <a:gd name="f180" fmla="*/ f136 1 f76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6"/>
                <a:gd name="f193" fmla="*/ f149 1 f77"/>
                <a:gd name="f194" fmla="*/ f150 1 f77"/>
                <a:gd name="f195" fmla="*/ f151 1 f77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2 1"/>
                <a:gd name="f209" fmla="*/ f166 f71 1"/>
                <a:gd name="f210" fmla="*/ f167 f72 1"/>
                <a:gd name="f211" fmla="*/ f168 f71 1"/>
                <a:gd name="f212" fmla="*/ f169 f72 1"/>
                <a:gd name="f213" fmla="*/ f170 f71 1"/>
                <a:gd name="f214" fmla="*/ f171 f72 1"/>
                <a:gd name="f215" fmla="*/ f172 f71 1"/>
                <a:gd name="f216" fmla="*/ f173 f72 1"/>
                <a:gd name="f217" fmla="*/ f174 f71 1"/>
                <a:gd name="f218" fmla="*/ f175 f72 1"/>
                <a:gd name="f219" fmla="*/ f176 f71 1"/>
                <a:gd name="f220" fmla="*/ f177 f71 1"/>
                <a:gd name="f221" fmla="*/ f178 f72 1"/>
                <a:gd name="f222" fmla="*/ f179 f72 1"/>
                <a:gd name="f223" fmla="*/ f180 f71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1 1"/>
                <a:gd name="f236" fmla="*/ f193 f72 1"/>
                <a:gd name="f237" fmla="*/ f194 f72 1"/>
                <a:gd name="f238" fmla="*/ f195 f72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8"/>
                </a:cxn>
                <a:cxn ang="f161">
                  <a:pos x="f209" y="f210"/>
                </a:cxn>
                <a:cxn ang="f161">
                  <a:pos x="f211" y="f212"/>
                </a:cxn>
                <a:cxn ang="f161">
                  <a:pos x="f213" y="f214"/>
                </a:cxn>
                <a:cxn ang="f161">
                  <a:pos x="f215" y="f216"/>
                </a:cxn>
                <a:cxn ang="f161">
                  <a:pos x="f217" y="f218"/>
                </a:cxn>
                <a:cxn ang="f161">
                  <a:pos x="f219" y="f216"/>
                </a:cxn>
                <a:cxn ang="f161">
                  <a:pos x="f220" y="f216"/>
                </a:cxn>
                <a:cxn ang="f161">
                  <a:pos x="f220" y="f221"/>
                </a:cxn>
                <a:cxn ang="f161">
                  <a:pos x="f217" y="f221"/>
                </a:cxn>
                <a:cxn ang="f161">
                  <a:pos x="f217" y="f222"/>
                </a:cxn>
                <a:cxn ang="f161">
                  <a:pos x="f223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05" y="f206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17" y="f237"/>
                </a:cxn>
                <a:cxn ang="f161">
                  <a:pos x="f217" y="f238"/>
                </a:cxn>
                <a:cxn ang="f161">
                  <a:pos x="f215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29" y="f230"/>
                </a:cxn>
              </a:cxnLst>
              <a:rect l="f201" t="f204" r="f202" b="f203"/>
              <a:pathLst>
                <a:path w="84" h="135">
                  <a:moveTo>
                    <a:pt x="f6" y="f6"/>
                  </a:moveTo>
                  <a:cubicBezTo>
                    <a:pt x="f6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7"/>
                    <a:pt x="f28" y="f7"/>
                  </a:cubicBezTo>
                  <a:cubicBezTo>
                    <a:pt x="f29" y="f7"/>
                    <a:pt x="f30" y="f7"/>
                    <a:pt x="f31" y="f32"/>
                  </a:cubicBezTo>
                  <a:cubicBezTo>
                    <a:pt x="f33" y="f24"/>
                    <a:pt x="f34" y="f22"/>
                    <a:pt x="f35" y="f36"/>
                  </a:cubicBezTo>
                  <a:lnTo>
                    <a:pt x="f37" y="f32"/>
                  </a:lnTo>
                  <a:lnTo>
                    <a:pt x="f5" y="f32"/>
                  </a:lnTo>
                  <a:lnTo>
                    <a:pt x="f5" y="f5"/>
                  </a:lnTo>
                  <a:lnTo>
                    <a:pt x="f35" y="f5"/>
                  </a:lnTo>
                  <a:lnTo>
                    <a:pt x="f35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5"/>
                    <a:pt x="f42" y="f46"/>
                    <a:pt x="f27" y="f46"/>
                  </a:cubicBezTo>
                  <a:cubicBezTo>
                    <a:pt x="f47" y="f46"/>
                    <a:pt x="f19" y="f48"/>
                    <a:pt x="f49" y="f27"/>
                  </a:cubicBezTo>
                  <a:cubicBezTo>
                    <a:pt x="f11" y="f50"/>
                    <a:pt x="f6" y="f19"/>
                    <a:pt x="f6" y="f6"/>
                  </a:cubicBezTo>
                  <a:close/>
                  <a:moveTo>
                    <a:pt x="f19" y="f51"/>
                  </a:moveTo>
                  <a:cubicBezTo>
                    <a:pt x="f19" y="f52"/>
                    <a:pt x="f53" y="f54"/>
                    <a:pt x="f55" y="f47"/>
                  </a:cubicBezTo>
                  <a:cubicBezTo>
                    <a:pt x="f23" y="f25"/>
                    <a:pt x="f56" y="f57"/>
                    <a:pt x="f40" y="f57"/>
                  </a:cubicBezTo>
                  <a:cubicBezTo>
                    <a:pt x="f48" y="f57"/>
                    <a:pt x="f58" y="f59"/>
                    <a:pt x="f60" y="f25"/>
                  </a:cubicBezTo>
                  <a:cubicBezTo>
                    <a:pt x="f41" y="f61"/>
                    <a:pt x="f34" y="f23"/>
                    <a:pt x="f35" y="f62"/>
                  </a:cubicBezTo>
                  <a:lnTo>
                    <a:pt x="f35" y="f63"/>
                  </a:lnTo>
                  <a:cubicBezTo>
                    <a:pt x="f39" y="f64"/>
                    <a:pt x="f41" y="f65"/>
                    <a:pt x="f31" y="f66"/>
                  </a:cubicBezTo>
                  <a:cubicBezTo>
                    <a:pt x="f43" y="f66"/>
                    <a:pt x="f46" y="f67"/>
                    <a:pt x="f48" y="f67"/>
                  </a:cubicBezTo>
                  <a:cubicBezTo>
                    <a:pt x="f27" y="f67"/>
                    <a:pt x="f61" y="f16"/>
                    <a:pt x="f68" y="f14"/>
                  </a:cubicBezTo>
                  <a:cubicBezTo>
                    <a:pt x="f54" y="f12"/>
                    <a:pt x="f19" y="f69"/>
                    <a:pt x="f19" y="f5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411"/>
            <p:cNvSpPr/>
            <p:nvPr/>
          </p:nvSpPr>
          <p:spPr>
            <a:xfrm>
              <a:off x="1670096" y="4074109"/>
              <a:ext cx="110240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"/>
                <a:gd name="f7" fmla="val 100"/>
                <a:gd name="f8" fmla="val 98"/>
                <a:gd name="f9" fmla="val 65"/>
                <a:gd name="f10" fmla="val 88"/>
                <a:gd name="f11" fmla="val 64"/>
                <a:gd name="f12" fmla="val 62"/>
                <a:gd name="f13" fmla="val 90"/>
                <a:gd name="f14" fmla="val 60"/>
                <a:gd name="f15" fmla="val 92"/>
                <a:gd name="f16" fmla="val 57"/>
                <a:gd name="f17" fmla="val 93"/>
                <a:gd name="f18" fmla="val 55"/>
                <a:gd name="f19" fmla="val 95"/>
                <a:gd name="f20" fmla="val 53"/>
                <a:gd name="f21" fmla="val 96"/>
                <a:gd name="f22" fmla="val 50"/>
                <a:gd name="f23" fmla="val 97"/>
                <a:gd name="f24" fmla="val 47"/>
                <a:gd name="f25" fmla="val 43"/>
                <a:gd name="f26" fmla="val 99"/>
                <a:gd name="f27" fmla="val 40"/>
                <a:gd name="f28" fmla="val 36"/>
                <a:gd name="f29" fmla="val 31"/>
                <a:gd name="f30" fmla="val 22"/>
                <a:gd name="f31" fmla="val 15"/>
                <a:gd name="f32" fmla="val 9"/>
                <a:gd name="f33" fmla="val 3"/>
                <a:gd name="f34" fmla="val 86"/>
                <a:gd name="f35" fmla="val 79"/>
                <a:gd name="f36" fmla="val 70"/>
                <a:gd name="f37" fmla="val 63"/>
                <a:gd name="f38" fmla="val 2"/>
                <a:gd name="f39" fmla="val 5"/>
                <a:gd name="f40" fmla="val 52"/>
                <a:gd name="f41" fmla="val 8"/>
                <a:gd name="f42" fmla="val 48"/>
                <a:gd name="f43" fmla="val 12"/>
                <a:gd name="f44" fmla="val 44"/>
                <a:gd name="f45" fmla="val 18"/>
                <a:gd name="f46" fmla="val 42"/>
                <a:gd name="f47" fmla="val 24"/>
                <a:gd name="f48" fmla="val 39"/>
                <a:gd name="f49" fmla="val 38"/>
                <a:gd name="f50" fmla="val 37"/>
                <a:gd name="f51" fmla="val 56"/>
                <a:gd name="f52" fmla="val 35"/>
                <a:gd name="f53" fmla="val 32"/>
                <a:gd name="f54" fmla="val 28"/>
                <a:gd name="f55" fmla="val 25"/>
                <a:gd name="f56" fmla="val 23"/>
                <a:gd name="f57" fmla="val 21"/>
                <a:gd name="f58" fmla="val 19"/>
                <a:gd name="f59" fmla="val 58"/>
                <a:gd name="f60" fmla="val 17"/>
                <a:gd name="f61" fmla="val 16"/>
                <a:gd name="f62" fmla="val 14"/>
                <a:gd name="f63" fmla="val 26"/>
                <a:gd name="f64" fmla="val 20"/>
                <a:gd name="f65" fmla="val 10"/>
                <a:gd name="f66" fmla="val 4"/>
                <a:gd name="f67" fmla="val 1"/>
                <a:gd name="f68" fmla="val 34"/>
                <a:gd name="f69" fmla="val 67"/>
                <a:gd name="f70" fmla="val 7"/>
                <a:gd name="f71" fmla="val 74"/>
                <a:gd name="f72" fmla="val 77"/>
                <a:gd name="f73" fmla="val 13"/>
                <a:gd name="f74" fmla="val 80"/>
                <a:gd name="f75" fmla="val 27"/>
                <a:gd name="f76" fmla="val 33"/>
                <a:gd name="f77" fmla="val 49"/>
                <a:gd name="f78" fmla="val 41"/>
                <a:gd name="f79" fmla="val 51"/>
                <a:gd name="f80" fmla="val 69"/>
                <a:gd name="f81" fmla="val 78"/>
                <a:gd name="f82" fmla="val 84"/>
                <a:gd name="f83" fmla="val 30"/>
                <a:gd name="f84" fmla="val 85"/>
                <a:gd name="f85" fmla="val 82"/>
                <a:gd name="f86" fmla="val 61"/>
                <a:gd name="f87" fmla="+- 0 0 -90"/>
                <a:gd name="f88" fmla="*/ f3 1 81"/>
                <a:gd name="f89" fmla="*/ f4 1 100"/>
                <a:gd name="f90" fmla="+- f7 0 f5"/>
                <a:gd name="f91" fmla="+- f6 0 f5"/>
                <a:gd name="f92" fmla="*/ f87 f0 1"/>
                <a:gd name="f93" fmla="*/ f91 1 81"/>
                <a:gd name="f94" fmla="*/ f90 1 100"/>
                <a:gd name="f95" fmla="*/ 81 f91 1"/>
                <a:gd name="f96" fmla="*/ 98 f90 1"/>
                <a:gd name="f97" fmla="*/ 65 f91 1"/>
                <a:gd name="f98" fmla="*/ 88 f90 1"/>
                <a:gd name="f99" fmla="*/ 60 f91 1"/>
                <a:gd name="f100" fmla="*/ 92 f90 1"/>
                <a:gd name="f101" fmla="*/ 53 f91 1"/>
                <a:gd name="f102" fmla="*/ 96 f90 1"/>
                <a:gd name="f103" fmla="*/ 43 f91 1"/>
                <a:gd name="f104" fmla="*/ 99 f90 1"/>
                <a:gd name="f105" fmla="*/ 31 f91 1"/>
                <a:gd name="f106" fmla="*/ 100 f90 1"/>
                <a:gd name="f107" fmla="*/ 9 f91 1"/>
                <a:gd name="f108" fmla="*/ 0 f91 1"/>
                <a:gd name="f109" fmla="*/ 70 f90 1"/>
                <a:gd name="f110" fmla="*/ 5 f91 1"/>
                <a:gd name="f111" fmla="*/ 52 f90 1"/>
                <a:gd name="f112" fmla="*/ 18 f91 1"/>
                <a:gd name="f113" fmla="*/ 42 f90 1"/>
                <a:gd name="f114" fmla="*/ 39 f91 1"/>
                <a:gd name="f115" fmla="*/ 37 f90 1"/>
                <a:gd name="f116" fmla="*/ 35 f90 1"/>
                <a:gd name="f117" fmla="*/ 32 f90 1"/>
                <a:gd name="f118" fmla="*/ 63 f91 1"/>
                <a:gd name="f119" fmla="*/ 23 f90 1"/>
                <a:gd name="f120" fmla="*/ 58 f91 1"/>
                <a:gd name="f121" fmla="*/ 17 f90 1"/>
                <a:gd name="f122" fmla="*/ 50 f91 1"/>
                <a:gd name="f123" fmla="*/ 15 f90 1"/>
                <a:gd name="f124" fmla="*/ 40 f91 1"/>
                <a:gd name="f125" fmla="*/ 14 f90 1"/>
                <a:gd name="f126" fmla="*/ 26 f91 1"/>
                <a:gd name="f127" fmla="*/ 16 f90 1"/>
                <a:gd name="f128" fmla="*/ 10 f91 1"/>
                <a:gd name="f129" fmla="*/ 21 f90 1"/>
                <a:gd name="f130" fmla="*/ 4 f90 1"/>
                <a:gd name="f131" fmla="*/ 22 f91 1"/>
                <a:gd name="f132" fmla="*/ 1 f90 1"/>
                <a:gd name="f133" fmla="*/ 0 f90 1"/>
                <a:gd name="f134" fmla="*/ 57 f91 1"/>
                <a:gd name="f135" fmla="*/ 2 f90 1"/>
                <a:gd name="f136" fmla="*/ 70 f91 1"/>
                <a:gd name="f137" fmla="*/ 7 f90 1"/>
                <a:gd name="f138" fmla="*/ 79 f91 1"/>
                <a:gd name="f139" fmla="*/ 33 f90 1"/>
                <a:gd name="f140" fmla="*/ 74 f90 1"/>
                <a:gd name="f141" fmla="*/ 48 f90 1"/>
                <a:gd name="f142" fmla="*/ 48 f91 1"/>
                <a:gd name="f143" fmla="*/ 49 f90 1"/>
                <a:gd name="f144" fmla="*/ 32 f91 1"/>
                <a:gd name="f145" fmla="*/ 51 f90 1"/>
                <a:gd name="f146" fmla="*/ 21 f91 1"/>
                <a:gd name="f147" fmla="*/ 58 f90 1"/>
                <a:gd name="f148" fmla="*/ 17 f91 1"/>
                <a:gd name="f149" fmla="*/ 69 f90 1"/>
                <a:gd name="f150" fmla="*/ 81 f90 1"/>
                <a:gd name="f151" fmla="*/ 37 f91 1"/>
                <a:gd name="f152" fmla="*/ 85 f90 1"/>
                <a:gd name="f153" fmla="*/ 52 f91 1"/>
                <a:gd name="f154" fmla="*/ 82 f90 1"/>
                <a:gd name="f155" fmla="*/ f92 1 f2"/>
                <a:gd name="f156" fmla="*/ f95 1 81"/>
                <a:gd name="f157" fmla="*/ f96 1 100"/>
                <a:gd name="f158" fmla="*/ f97 1 81"/>
                <a:gd name="f159" fmla="*/ f98 1 100"/>
                <a:gd name="f160" fmla="*/ f99 1 81"/>
                <a:gd name="f161" fmla="*/ f100 1 100"/>
                <a:gd name="f162" fmla="*/ f101 1 81"/>
                <a:gd name="f163" fmla="*/ f102 1 100"/>
                <a:gd name="f164" fmla="*/ f103 1 81"/>
                <a:gd name="f165" fmla="*/ f104 1 100"/>
                <a:gd name="f166" fmla="*/ f105 1 81"/>
                <a:gd name="f167" fmla="*/ f106 1 100"/>
                <a:gd name="f168" fmla="*/ f107 1 81"/>
                <a:gd name="f169" fmla="*/ f108 1 81"/>
                <a:gd name="f170" fmla="*/ f109 1 100"/>
                <a:gd name="f171" fmla="*/ f110 1 81"/>
                <a:gd name="f172" fmla="*/ f111 1 100"/>
                <a:gd name="f173" fmla="*/ f112 1 81"/>
                <a:gd name="f174" fmla="*/ f113 1 100"/>
                <a:gd name="f175" fmla="*/ f114 1 81"/>
                <a:gd name="f176" fmla="*/ f115 1 100"/>
                <a:gd name="f177" fmla="*/ f116 1 100"/>
                <a:gd name="f178" fmla="*/ f117 1 100"/>
                <a:gd name="f179" fmla="*/ f118 1 81"/>
                <a:gd name="f180" fmla="*/ f119 1 100"/>
                <a:gd name="f181" fmla="*/ f120 1 81"/>
                <a:gd name="f182" fmla="*/ f121 1 100"/>
                <a:gd name="f183" fmla="*/ f122 1 81"/>
                <a:gd name="f184" fmla="*/ f123 1 100"/>
                <a:gd name="f185" fmla="*/ f124 1 81"/>
                <a:gd name="f186" fmla="*/ f125 1 100"/>
                <a:gd name="f187" fmla="*/ f126 1 81"/>
                <a:gd name="f188" fmla="*/ f127 1 100"/>
                <a:gd name="f189" fmla="*/ f128 1 81"/>
                <a:gd name="f190" fmla="*/ f129 1 100"/>
                <a:gd name="f191" fmla="*/ f130 1 100"/>
                <a:gd name="f192" fmla="*/ f131 1 81"/>
                <a:gd name="f193" fmla="*/ f132 1 100"/>
                <a:gd name="f194" fmla="*/ f133 1 100"/>
                <a:gd name="f195" fmla="*/ f134 1 81"/>
                <a:gd name="f196" fmla="*/ f135 1 100"/>
                <a:gd name="f197" fmla="*/ f136 1 81"/>
                <a:gd name="f198" fmla="*/ f137 1 100"/>
                <a:gd name="f199" fmla="*/ f138 1 81"/>
                <a:gd name="f200" fmla="*/ f139 1 100"/>
                <a:gd name="f201" fmla="*/ f140 1 100"/>
                <a:gd name="f202" fmla="*/ f141 1 100"/>
                <a:gd name="f203" fmla="*/ f142 1 81"/>
                <a:gd name="f204" fmla="*/ f143 1 100"/>
                <a:gd name="f205" fmla="*/ f144 1 81"/>
                <a:gd name="f206" fmla="*/ f145 1 100"/>
                <a:gd name="f207" fmla="*/ f146 1 81"/>
                <a:gd name="f208" fmla="*/ f147 1 100"/>
                <a:gd name="f209" fmla="*/ f148 1 81"/>
                <a:gd name="f210" fmla="*/ f149 1 100"/>
                <a:gd name="f211" fmla="*/ f150 1 100"/>
                <a:gd name="f212" fmla="*/ f151 1 81"/>
                <a:gd name="f213" fmla="*/ f152 1 100"/>
                <a:gd name="f214" fmla="*/ f153 1 81"/>
                <a:gd name="f215" fmla="*/ f154 1 100"/>
                <a:gd name="f216" fmla="*/ 0 1 f93"/>
                <a:gd name="f217" fmla="*/ f6 1 f93"/>
                <a:gd name="f218" fmla="*/ 0 1 f94"/>
                <a:gd name="f219" fmla="*/ f7 1 f94"/>
                <a:gd name="f220" fmla="+- f155 0 f1"/>
                <a:gd name="f221" fmla="*/ f156 1 f93"/>
                <a:gd name="f222" fmla="*/ f157 1 f94"/>
                <a:gd name="f223" fmla="*/ f158 1 f93"/>
                <a:gd name="f224" fmla="*/ f159 1 f94"/>
                <a:gd name="f225" fmla="*/ f160 1 f93"/>
                <a:gd name="f226" fmla="*/ f161 1 f94"/>
                <a:gd name="f227" fmla="*/ f162 1 f93"/>
                <a:gd name="f228" fmla="*/ f163 1 f94"/>
                <a:gd name="f229" fmla="*/ f164 1 f93"/>
                <a:gd name="f230" fmla="*/ f165 1 f94"/>
                <a:gd name="f231" fmla="*/ f166 1 f93"/>
                <a:gd name="f232" fmla="*/ f167 1 f94"/>
                <a:gd name="f233" fmla="*/ f168 1 f93"/>
                <a:gd name="f234" fmla="*/ f169 1 f93"/>
                <a:gd name="f235" fmla="*/ f170 1 f94"/>
                <a:gd name="f236" fmla="*/ f171 1 f93"/>
                <a:gd name="f237" fmla="*/ f172 1 f94"/>
                <a:gd name="f238" fmla="*/ f173 1 f93"/>
                <a:gd name="f239" fmla="*/ f174 1 f94"/>
                <a:gd name="f240" fmla="*/ f175 1 f93"/>
                <a:gd name="f241" fmla="*/ f176 1 f94"/>
                <a:gd name="f242" fmla="*/ f177 1 f94"/>
                <a:gd name="f243" fmla="*/ f178 1 f94"/>
                <a:gd name="f244" fmla="*/ f179 1 f93"/>
                <a:gd name="f245" fmla="*/ f180 1 f94"/>
                <a:gd name="f246" fmla="*/ f181 1 f93"/>
                <a:gd name="f247" fmla="*/ f182 1 f94"/>
                <a:gd name="f248" fmla="*/ f183 1 f93"/>
                <a:gd name="f249" fmla="*/ f184 1 f94"/>
                <a:gd name="f250" fmla="*/ f185 1 f93"/>
                <a:gd name="f251" fmla="*/ f186 1 f94"/>
                <a:gd name="f252" fmla="*/ f187 1 f93"/>
                <a:gd name="f253" fmla="*/ f188 1 f94"/>
                <a:gd name="f254" fmla="*/ f189 1 f93"/>
                <a:gd name="f255" fmla="*/ f190 1 f94"/>
                <a:gd name="f256" fmla="*/ f191 1 f94"/>
                <a:gd name="f257" fmla="*/ f192 1 f93"/>
                <a:gd name="f258" fmla="*/ f193 1 f94"/>
                <a:gd name="f259" fmla="*/ f194 1 f94"/>
                <a:gd name="f260" fmla="*/ f195 1 f93"/>
                <a:gd name="f261" fmla="*/ f196 1 f94"/>
                <a:gd name="f262" fmla="*/ f197 1 f93"/>
                <a:gd name="f263" fmla="*/ f198 1 f94"/>
                <a:gd name="f264" fmla="*/ f199 1 f93"/>
                <a:gd name="f265" fmla="*/ f200 1 f94"/>
                <a:gd name="f266" fmla="*/ f201 1 f94"/>
                <a:gd name="f267" fmla="*/ f202 1 f94"/>
                <a:gd name="f268" fmla="*/ f203 1 f93"/>
                <a:gd name="f269" fmla="*/ f204 1 f94"/>
                <a:gd name="f270" fmla="*/ f205 1 f93"/>
                <a:gd name="f271" fmla="*/ f206 1 f94"/>
                <a:gd name="f272" fmla="*/ f207 1 f93"/>
                <a:gd name="f273" fmla="*/ f208 1 f94"/>
                <a:gd name="f274" fmla="*/ f209 1 f93"/>
                <a:gd name="f275" fmla="*/ f210 1 f94"/>
                <a:gd name="f276" fmla="*/ f211 1 f94"/>
                <a:gd name="f277" fmla="*/ f212 1 f93"/>
                <a:gd name="f278" fmla="*/ f213 1 f94"/>
                <a:gd name="f279" fmla="*/ f214 1 f93"/>
                <a:gd name="f280" fmla="*/ f215 1 f94"/>
                <a:gd name="f281" fmla="*/ f216 f88 1"/>
                <a:gd name="f282" fmla="*/ f217 f88 1"/>
                <a:gd name="f283" fmla="*/ f219 f89 1"/>
                <a:gd name="f284" fmla="*/ f218 f89 1"/>
                <a:gd name="f285" fmla="*/ f221 f88 1"/>
                <a:gd name="f286" fmla="*/ f222 f89 1"/>
                <a:gd name="f287" fmla="*/ f223 f88 1"/>
                <a:gd name="f288" fmla="*/ f224 f89 1"/>
                <a:gd name="f289" fmla="*/ f225 f88 1"/>
                <a:gd name="f290" fmla="*/ f226 f89 1"/>
                <a:gd name="f291" fmla="*/ f227 f88 1"/>
                <a:gd name="f292" fmla="*/ f228 f89 1"/>
                <a:gd name="f293" fmla="*/ f229 f88 1"/>
                <a:gd name="f294" fmla="*/ f230 f89 1"/>
                <a:gd name="f295" fmla="*/ f231 f88 1"/>
                <a:gd name="f296" fmla="*/ f232 f89 1"/>
                <a:gd name="f297" fmla="*/ f233 f88 1"/>
                <a:gd name="f298" fmla="*/ f234 f88 1"/>
                <a:gd name="f299" fmla="*/ f235 f89 1"/>
                <a:gd name="f300" fmla="*/ f236 f88 1"/>
                <a:gd name="f301" fmla="*/ f237 f89 1"/>
                <a:gd name="f302" fmla="*/ f238 f88 1"/>
                <a:gd name="f303" fmla="*/ f239 f89 1"/>
                <a:gd name="f304" fmla="*/ f240 f88 1"/>
                <a:gd name="f305" fmla="*/ f241 f89 1"/>
                <a:gd name="f306" fmla="*/ f242 f89 1"/>
                <a:gd name="f307" fmla="*/ f243 f89 1"/>
                <a:gd name="f308" fmla="*/ f244 f88 1"/>
                <a:gd name="f309" fmla="*/ f245 f89 1"/>
                <a:gd name="f310" fmla="*/ f246 f88 1"/>
                <a:gd name="f311" fmla="*/ f247 f89 1"/>
                <a:gd name="f312" fmla="*/ f248 f88 1"/>
                <a:gd name="f313" fmla="*/ f249 f89 1"/>
                <a:gd name="f314" fmla="*/ f250 f88 1"/>
                <a:gd name="f315" fmla="*/ f251 f89 1"/>
                <a:gd name="f316" fmla="*/ f252 f88 1"/>
                <a:gd name="f317" fmla="*/ f253 f89 1"/>
                <a:gd name="f318" fmla="*/ f254 f88 1"/>
                <a:gd name="f319" fmla="*/ f255 f89 1"/>
                <a:gd name="f320" fmla="*/ f256 f89 1"/>
                <a:gd name="f321" fmla="*/ f257 f88 1"/>
                <a:gd name="f322" fmla="*/ f258 f89 1"/>
                <a:gd name="f323" fmla="*/ f259 f89 1"/>
                <a:gd name="f324" fmla="*/ f260 f88 1"/>
                <a:gd name="f325" fmla="*/ f261 f89 1"/>
                <a:gd name="f326" fmla="*/ f262 f88 1"/>
                <a:gd name="f327" fmla="*/ f263 f89 1"/>
                <a:gd name="f328" fmla="*/ f264 f88 1"/>
                <a:gd name="f329" fmla="*/ f265 f89 1"/>
                <a:gd name="f330" fmla="*/ f266 f89 1"/>
                <a:gd name="f331" fmla="*/ f267 f89 1"/>
                <a:gd name="f332" fmla="*/ f268 f88 1"/>
                <a:gd name="f333" fmla="*/ f269 f89 1"/>
                <a:gd name="f334" fmla="*/ f270 f88 1"/>
                <a:gd name="f335" fmla="*/ f271 f89 1"/>
                <a:gd name="f336" fmla="*/ f272 f88 1"/>
                <a:gd name="f337" fmla="*/ f273 f89 1"/>
                <a:gd name="f338" fmla="*/ f274 f88 1"/>
                <a:gd name="f339" fmla="*/ f275 f89 1"/>
                <a:gd name="f340" fmla="*/ f276 f89 1"/>
                <a:gd name="f341" fmla="*/ f277 f88 1"/>
                <a:gd name="f342" fmla="*/ f278 f89 1"/>
                <a:gd name="f343" fmla="*/ f279 f88 1"/>
                <a:gd name="f344" fmla="*/ f280 f8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0">
                  <a:pos x="f285" y="f286"/>
                </a:cxn>
                <a:cxn ang="f220">
                  <a:pos x="f287" y="f286"/>
                </a:cxn>
                <a:cxn ang="f220">
                  <a:pos x="f287" y="f288"/>
                </a:cxn>
                <a:cxn ang="f220">
                  <a:pos x="f289" y="f290"/>
                </a:cxn>
                <a:cxn ang="f220">
                  <a:pos x="f291" y="f292"/>
                </a:cxn>
                <a:cxn ang="f220">
                  <a:pos x="f293" y="f294"/>
                </a:cxn>
                <a:cxn ang="f220">
                  <a:pos x="f295" y="f296"/>
                </a:cxn>
                <a:cxn ang="f220">
                  <a:pos x="f297" y="f290"/>
                </a:cxn>
                <a:cxn ang="f220">
                  <a:pos x="f298" y="f299"/>
                </a:cxn>
                <a:cxn ang="f220">
                  <a:pos x="f300" y="f301"/>
                </a:cxn>
                <a:cxn ang="f220">
                  <a:pos x="f302" y="f303"/>
                </a:cxn>
                <a:cxn ang="f220">
                  <a:pos x="f304" y="f305"/>
                </a:cxn>
                <a:cxn ang="f220">
                  <a:pos x="f287" y="f306"/>
                </a:cxn>
                <a:cxn ang="f220">
                  <a:pos x="f287" y="f307"/>
                </a:cxn>
                <a:cxn ang="f220">
                  <a:pos x="f308" y="f309"/>
                </a:cxn>
                <a:cxn ang="f220">
                  <a:pos x="f310" y="f311"/>
                </a:cxn>
                <a:cxn ang="f220">
                  <a:pos x="f312" y="f313"/>
                </a:cxn>
                <a:cxn ang="f220">
                  <a:pos x="f314" y="f315"/>
                </a:cxn>
                <a:cxn ang="f220">
                  <a:pos x="f316" y="f317"/>
                </a:cxn>
                <a:cxn ang="f220">
                  <a:pos x="f318" y="f319"/>
                </a:cxn>
                <a:cxn ang="f220">
                  <a:pos x="f297" y="f319"/>
                </a:cxn>
                <a:cxn ang="f220">
                  <a:pos x="f297" y="f320"/>
                </a:cxn>
                <a:cxn ang="f220">
                  <a:pos x="f321" y="f322"/>
                </a:cxn>
                <a:cxn ang="f220">
                  <a:pos x="f314" y="f323"/>
                </a:cxn>
                <a:cxn ang="f220">
                  <a:pos x="f324" y="f325"/>
                </a:cxn>
                <a:cxn ang="f220">
                  <a:pos x="f326" y="f327"/>
                </a:cxn>
                <a:cxn ang="f220">
                  <a:pos x="f328" y="f311"/>
                </a:cxn>
                <a:cxn ang="f220">
                  <a:pos x="f285" y="f329"/>
                </a:cxn>
                <a:cxn ang="f220">
                  <a:pos x="f285" y="f286"/>
                </a:cxn>
                <a:cxn ang="f220">
                  <a:pos x="f287" y="f330"/>
                </a:cxn>
                <a:cxn ang="f220">
                  <a:pos x="f287" y="f331"/>
                </a:cxn>
                <a:cxn ang="f220">
                  <a:pos x="f332" y="f333"/>
                </a:cxn>
                <a:cxn ang="f220">
                  <a:pos x="f334" y="f335"/>
                </a:cxn>
                <a:cxn ang="f220">
                  <a:pos x="f336" y="f337"/>
                </a:cxn>
                <a:cxn ang="f220">
                  <a:pos x="f338" y="f339"/>
                </a:cxn>
                <a:cxn ang="f220">
                  <a:pos x="f321" y="f340"/>
                </a:cxn>
                <a:cxn ang="f220">
                  <a:pos x="f341" y="f342"/>
                </a:cxn>
                <a:cxn ang="f220">
                  <a:pos x="f343" y="f344"/>
                </a:cxn>
                <a:cxn ang="f220">
                  <a:pos x="f287" y="f330"/>
                </a:cxn>
              </a:cxnLst>
              <a:rect l="f281" t="f284" r="f282" b="f283"/>
              <a:pathLst>
                <a:path w="81" h="100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0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8"/>
                    <a:pt x="f25" y="f26"/>
                  </a:cubicBezTo>
                  <a:cubicBezTo>
                    <a:pt x="f27" y="f7"/>
                    <a:pt x="f28" y="f7"/>
                    <a:pt x="f29" y="f7"/>
                  </a:cubicBezTo>
                  <a:cubicBezTo>
                    <a:pt x="f30" y="f7"/>
                    <a:pt x="f31" y="f23"/>
                    <a:pt x="f32" y="f15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16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29" y="f49"/>
                    <a:pt x="f48" y="f50"/>
                  </a:cubicBezTo>
                  <a:cubicBezTo>
                    <a:pt x="f24" y="f28"/>
                    <a:pt x="f51" y="f52"/>
                    <a:pt x="f9" y="f52"/>
                  </a:cubicBezTo>
                  <a:lnTo>
                    <a:pt x="f9" y="f53"/>
                  </a:lnTo>
                  <a:cubicBezTo>
                    <a:pt x="f9" y="f54"/>
                    <a:pt x="f9" y="f55"/>
                    <a:pt x="f37" y="f56"/>
                  </a:cubicBezTo>
                  <a:cubicBezTo>
                    <a:pt x="f12" y="f57"/>
                    <a:pt x="f14" y="f58"/>
                    <a:pt x="f59" y="f60"/>
                  </a:cubicBezTo>
                  <a:cubicBezTo>
                    <a:pt x="f51" y="f61"/>
                    <a:pt x="f20" y="f31"/>
                    <a:pt x="f22" y="f31"/>
                  </a:cubicBezTo>
                  <a:cubicBezTo>
                    <a:pt x="f24" y="f62"/>
                    <a:pt x="f25" y="f62"/>
                    <a:pt x="f27" y="f62"/>
                  </a:cubicBezTo>
                  <a:cubicBezTo>
                    <a:pt x="f52" y="f62"/>
                    <a:pt x="f29" y="f31"/>
                    <a:pt x="f63" y="f61"/>
                  </a:cubicBezTo>
                  <a:cubicBezTo>
                    <a:pt x="f64" y="f60"/>
                    <a:pt x="f31" y="f58"/>
                    <a:pt x="f65" y="f57"/>
                  </a:cubicBezTo>
                  <a:lnTo>
                    <a:pt x="f32" y="f57"/>
                  </a:lnTo>
                  <a:lnTo>
                    <a:pt x="f32" y="f66"/>
                  </a:lnTo>
                  <a:cubicBezTo>
                    <a:pt x="f43" y="f33"/>
                    <a:pt x="f61" y="f38"/>
                    <a:pt x="f30" y="f67"/>
                  </a:cubicBezTo>
                  <a:cubicBezTo>
                    <a:pt x="f54" y="f5"/>
                    <a:pt x="f68" y="f5"/>
                    <a:pt x="f27" y="f5"/>
                  </a:cubicBezTo>
                  <a:cubicBezTo>
                    <a:pt x="f24" y="f5"/>
                    <a:pt x="f40" y="f5"/>
                    <a:pt x="f16" y="f38"/>
                  </a:cubicBezTo>
                  <a:cubicBezTo>
                    <a:pt x="f12" y="f33"/>
                    <a:pt x="f69" y="f39"/>
                    <a:pt x="f36" y="f70"/>
                  </a:cubicBezTo>
                  <a:cubicBezTo>
                    <a:pt x="f71" y="f65"/>
                    <a:pt x="f72" y="f73"/>
                    <a:pt x="f35" y="f60"/>
                  </a:cubicBezTo>
                  <a:cubicBezTo>
                    <a:pt x="f74" y="f30"/>
                    <a:pt x="f6" y="f75"/>
                    <a:pt x="f6" y="f76"/>
                  </a:cubicBezTo>
                  <a:lnTo>
                    <a:pt x="f6" y="f8"/>
                  </a:lnTo>
                  <a:close/>
                  <a:moveTo>
                    <a:pt x="f9" y="f71"/>
                  </a:moveTo>
                  <a:lnTo>
                    <a:pt x="f9" y="f42"/>
                  </a:lnTo>
                  <a:cubicBezTo>
                    <a:pt x="f14" y="f42"/>
                    <a:pt x="f18" y="f42"/>
                    <a:pt x="f42" y="f77"/>
                  </a:cubicBezTo>
                  <a:cubicBezTo>
                    <a:pt x="f78" y="f77"/>
                    <a:pt x="f28" y="f22"/>
                    <a:pt x="f53" y="f79"/>
                  </a:cubicBezTo>
                  <a:cubicBezTo>
                    <a:pt x="f54" y="f20"/>
                    <a:pt x="f47" y="f18"/>
                    <a:pt x="f57" y="f59"/>
                  </a:cubicBezTo>
                  <a:cubicBezTo>
                    <a:pt x="f45" y="f14"/>
                    <a:pt x="f60" y="f11"/>
                    <a:pt x="f60" y="f80"/>
                  </a:cubicBezTo>
                  <a:cubicBezTo>
                    <a:pt x="f60" y="f71"/>
                    <a:pt x="f45" y="f81"/>
                    <a:pt x="f30" y="f6"/>
                  </a:cubicBezTo>
                  <a:cubicBezTo>
                    <a:pt x="f55" y="f82"/>
                    <a:pt x="f83" y="f84"/>
                    <a:pt x="f50" y="f84"/>
                  </a:cubicBezTo>
                  <a:cubicBezTo>
                    <a:pt x="f25" y="f84"/>
                    <a:pt x="f42" y="f82"/>
                    <a:pt x="f40" y="f85"/>
                  </a:cubicBezTo>
                  <a:cubicBezTo>
                    <a:pt x="f16" y="f74"/>
                    <a:pt x="f86" y="f72"/>
                    <a:pt x="f9" y="f7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412"/>
            <p:cNvSpPr/>
            <p:nvPr/>
          </p:nvSpPr>
          <p:spPr>
            <a:xfrm>
              <a:off x="1812999" y="4074109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7"/>
                <a:gd name="f7" fmla="val 100"/>
                <a:gd name="f8" fmla="val 92"/>
                <a:gd name="f9" fmla="val 72"/>
                <a:gd name="f10" fmla="val 94"/>
                <a:gd name="f11" fmla="val 67"/>
                <a:gd name="f12" fmla="val 96"/>
                <a:gd name="f13" fmla="val 62"/>
                <a:gd name="f14" fmla="val 98"/>
                <a:gd name="f15" fmla="val 57"/>
                <a:gd name="f16" fmla="val 99"/>
                <a:gd name="f17" fmla="val 52"/>
                <a:gd name="f18" fmla="val 46"/>
                <a:gd name="f19" fmla="val 40"/>
                <a:gd name="f20" fmla="val 33"/>
                <a:gd name="f21" fmla="val 27"/>
                <a:gd name="f22" fmla="val 97"/>
                <a:gd name="f23" fmla="val 22"/>
                <a:gd name="f24" fmla="val 95"/>
                <a:gd name="f25" fmla="val 17"/>
                <a:gd name="f26" fmla="val 13"/>
                <a:gd name="f27" fmla="val 88"/>
                <a:gd name="f28" fmla="val 9"/>
                <a:gd name="f29" fmla="val 83"/>
                <a:gd name="f30" fmla="val 5"/>
                <a:gd name="f31" fmla="val 78"/>
                <a:gd name="f32" fmla="val 3"/>
                <a:gd name="f33" fmla="val 1"/>
                <a:gd name="f34" fmla="val 66"/>
                <a:gd name="f35" fmla="val 58"/>
                <a:gd name="f36" fmla="val 50"/>
                <a:gd name="f37" fmla="val 34"/>
                <a:gd name="f38" fmla="val 4"/>
                <a:gd name="f39" fmla="val 12"/>
                <a:gd name="f40" fmla="val 21"/>
                <a:gd name="f41" fmla="val 32"/>
                <a:gd name="f42" fmla="val 2"/>
                <a:gd name="f43" fmla="val 68"/>
                <a:gd name="f44" fmla="val 73"/>
                <a:gd name="f45" fmla="val 6"/>
                <a:gd name="f46" fmla="val 8"/>
                <a:gd name="f47" fmla="val 26"/>
                <a:gd name="f48" fmla="val 76"/>
                <a:gd name="f49" fmla="val 71"/>
                <a:gd name="f50" fmla="val 19"/>
                <a:gd name="f51" fmla="val 61"/>
                <a:gd name="f52" fmla="val 56"/>
                <a:gd name="f53" fmla="val 15"/>
                <a:gd name="f54" fmla="val 51"/>
                <a:gd name="f55" fmla="val 14"/>
                <a:gd name="f56" fmla="val 37"/>
                <a:gd name="f57" fmla="val 29"/>
                <a:gd name="f58" fmla="val 24"/>
                <a:gd name="f59" fmla="val 23"/>
                <a:gd name="f60" fmla="val 16"/>
                <a:gd name="f61" fmla="val 38"/>
                <a:gd name="f62" fmla="val 70"/>
                <a:gd name="f63" fmla="val 36"/>
                <a:gd name="f64" fmla="val 86"/>
                <a:gd name="f65" fmla="val 49"/>
                <a:gd name="f66" fmla="val 85"/>
                <a:gd name="f67" fmla="val 59"/>
                <a:gd name="f68" fmla="val 84"/>
                <a:gd name="f69" fmla="val 65"/>
                <a:gd name="f70" fmla="val 81"/>
                <a:gd name="f71" fmla="val 80"/>
                <a:gd name="f72" fmla="val 69"/>
                <a:gd name="f73" fmla="val 79"/>
                <a:gd name="f74" fmla="val 75"/>
                <a:gd name="f75" fmla="val 74"/>
                <a:gd name="f76" fmla="+- 0 0 -90"/>
                <a:gd name="f77" fmla="*/ f3 1 77"/>
                <a:gd name="f78" fmla="*/ f4 1 100"/>
                <a:gd name="f79" fmla="+- f7 0 f5"/>
                <a:gd name="f80" fmla="+- f6 0 f5"/>
                <a:gd name="f81" fmla="*/ f76 f0 1"/>
                <a:gd name="f82" fmla="*/ f80 1 77"/>
                <a:gd name="f83" fmla="*/ f79 1 100"/>
                <a:gd name="f84" fmla="*/ 77 f80 1"/>
                <a:gd name="f85" fmla="*/ 92 f79 1"/>
                <a:gd name="f86" fmla="*/ 62 f80 1"/>
                <a:gd name="f87" fmla="*/ 98 f79 1"/>
                <a:gd name="f88" fmla="*/ 46 f80 1"/>
                <a:gd name="f89" fmla="*/ 100 f79 1"/>
                <a:gd name="f90" fmla="*/ 27 f80 1"/>
                <a:gd name="f91" fmla="*/ 97 f79 1"/>
                <a:gd name="f92" fmla="*/ 13 f80 1"/>
                <a:gd name="f93" fmla="*/ 88 f79 1"/>
                <a:gd name="f94" fmla="*/ 3 f80 1"/>
                <a:gd name="f95" fmla="*/ 72 f79 1"/>
                <a:gd name="f96" fmla="*/ 0 f80 1"/>
                <a:gd name="f97" fmla="*/ 50 f79 1"/>
                <a:gd name="f98" fmla="*/ 12 f80 1"/>
                <a:gd name="f99" fmla="*/ 13 f79 1"/>
                <a:gd name="f100" fmla="*/ 0 f79 1"/>
                <a:gd name="f101" fmla="*/ 2 f79 1"/>
                <a:gd name="f102" fmla="*/ 8 f79 1"/>
                <a:gd name="f103" fmla="*/ 26 f79 1"/>
                <a:gd name="f104" fmla="*/ 76 f80 1"/>
                <a:gd name="f105" fmla="*/ 61 f80 1"/>
                <a:gd name="f106" fmla="*/ 17 f79 1"/>
                <a:gd name="f107" fmla="*/ 14 f79 1"/>
                <a:gd name="f108" fmla="*/ 24 f80 1"/>
                <a:gd name="f109" fmla="*/ 23 f79 1"/>
                <a:gd name="f110" fmla="*/ 16 f80 1"/>
                <a:gd name="f111" fmla="*/ 77 f79 1"/>
                <a:gd name="f112" fmla="*/ 86 f79 1"/>
                <a:gd name="f113" fmla="*/ 56 f80 1"/>
                <a:gd name="f114" fmla="*/ 85 f79 1"/>
                <a:gd name="f115" fmla="*/ 65 f80 1"/>
                <a:gd name="f116" fmla="*/ 81 f79 1"/>
                <a:gd name="f117" fmla="*/ 71 f80 1"/>
                <a:gd name="f118" fmla="*/ 78 f79 1"/>
                <a:gd name="f119" fmla="*/ 74 f79 1"/>
                <a:gd name="f120" fmla="*/ f81 1 f2"/>
                <a:gd name="f121" fmla="*/ f84 1 77"/>
                <a:gd name="f122" fmla="*/ f85 1 100"/>
                <a:gd name="f123" fmla="*/ f86 1 77"/>
                <a:gd name="f124" fmla="*/ f87 1 100"/>
                <a:gd name="f125" fmla="*/ f88 1 77"/>
                <a:gd name="f126" fmla="*/ f89 1 100"/>
                <a:gd name="f127" fmla="*/ f90 1 77"/>
                <a:gd name="f128" fmla="*/ f91 1 100"/>
                <a:gd name="f129" fmla="*/ f92 1 77"/>
                <a:gd name="f130" fmla="*/ f93 1 100"/>
                <a:gd name="f131" fmla="*/ f94 1 77"/>
                <a:gd name="f132" fmla="*/ f95 1 100"/>
                <a:gd name="f133" fmla="*/ f96 1 77"/>
                <a:gd name="f134" fmla="*/ f97 1 100"/>
                <a:gd name="f135" fmla="*/ f98 1 77"/>
                <a:gd name="f136" fmla="*/ f99 1 100"/>
                <a:gd name="f137" fmla="*/ f100 1 100"/>
                <a:gd name="f138" fmla="*/ f101 1 100"/>
                <a:gd name="f139" fmla="*/ f102 1 100"/>
                <a:gd name="f140" fmla="*/ f103 1 100"/>
                <a:gd name="f141" fmla="*/ f104 1 77"/>
                <a:gd name="f142" fmla="*/ f105 1 77"/>
                <a:gd name="f143" fmla="*/ f106 1 100"/>
                <a:gd name="f144" fmla="*/ f107 1 100"/>
                <a:gd name="f145" fmla="*/ f108 1 77"/>
                <a:gd name="f146" fmla="*/ f109 1 100"/>
                <a:gd name="f147" fmla="*/ f110 1 77"/>
                <a:gd name="f148" fmla="*/ f111 1 100"/>
                <a:gd name="f149" fmla="*/ f112 1 100"/>
                <a:gd name="f150" fmla="*/ f113 1 77"/>
                <a:gd name="f151" fmla="*/ f114 1 100"/>
                <a:gd name="f152" fmla="*/ f115 1 77"/>
                <a:gd name="f153" fmla="*/ f116 1 100"/>
                <a:gd name="f154" fmla="*/ f117 1 77"/>
                <a:gd name="f155" fmla="*/ f118 1 100"/>
                <a:gd name="f156" fmla="*/ f119 1 100"/>
                <a:gd name="f157" fmla="*/ 0 1 f82"/>
                <a:gd name="f158" fmla="*/ f6 1 f82"/>
                <a:gd name="f159" fmla="*/ 0 1 f83"/>
                <a:gd name="f160" fmla="*/ f7 1 f83"/>
                <a:gd name="f161" fmla="+- f120 0 f1"/>
                <a:gd name="f162" fmla="*/ f121 1 f82"/>
                <a:gd name="f163" fmla="*/ f122 1 f83"/>
                <a:gd name="f164" fmla="*/ f123 1 f82"/>
                <a:gd name="f165" fmla="*/ f124 1 f83"/>
                <a:gd name="f166" fmla="*/ f125 1 f82"/>
                <a:gd name="f167" fmla="*/ f126 1 f83"/>
                <a:gd name="f168" fmla="*/ f127 1 f82"/>
                <a:gd name="f169" fmla="*/ f128 1 f83"/>
                <a:gd name="f170" fmla="*/ f129 1 f82"/>
                <a:gd name="f171" fmla="*/ f130 1 f83"/>
                <a:gd name="f172" fmla="*/ f131 1 f82"/>
                <a:gd name="f173" fmla="*/ f132 1 f83"/>
                <a:gd name="f174" fmla="*/ f133 1 f82"/>
                <a:gd name="f175" fmla="*/ f134 1 f83"/>
                <a:gd name="f176" fmla="*/ f135 1 f82"/>
                <a:gd name="f177" fmla="*/ f136 1 f83"/>
                <a:gd name="f178" fmla="*/ f137 1 f83"/>
                <a:gd name="f179" fmla="*/ f138 1 f83"/>
                <a:gd name="f180" fmla="*/ f139 1 f83"/>
                <a:gd name="f181" fmla="*/ f140 1 f83"/>
                <a:gd name="f182" fmla="*/ f141 1 f82"/>
                <a:gd name="f183" fmla="*/ f142 1 f82"/>
                <a:gd name="f184" fmla="*/ f143 1 f83"/>
                <a:gd name="f185" fmla="*/ f144 1 f83"/>
                <a:gd name="f186" fmla="*/ f145 1 f82"/>
                <a:gd name="f187" fmla="*/ f146 1 f83"/>
                <a:gd name="f188" fmla="*/ f147 1 f82"/>
                <a:gd name="f189" fmla="*/ f148 1 f83"/>
                <a:gd name="f190" fmla="*/ f149 1 f83"/>
                <a:gd name="f191" fmla="*/ f150 1 f82"/>
                <a:gd name="f192" fmla="*/ f151 1 f83"/>
                <a:gd name="f193" fmla="*/ f152 1 f82"/>
                <a:gd name="f194" fmla="*/ f153 1 f83"/>
                <a:gd name="f195" fmla="*/ f154 1 f82"/>
                <a:gd name="f196" fmla="*/ f155 1 f83"/>
                <a:gd name="f197" fmla="*/ f156 1 f83"/>
                <a:gd name="f198" fmla="*/ f157 f77 1"/>
                <a:gd name="f199" fmla="*/ f158 f77 1"/>
                <a:gd name="f200" fmla="*/ f160 f78 1"/>
                <a:gd name="f201" fmla="*/ f159 f78 1"/>
                <a:gd name="f202" fmla="*/ f162 f77 1"/>
                <a:gd name="f203" fmla="*/ f163 f78 1"/>
                <a:gd name="f204" fmla="*/ f164 f77 1"/>
                <a:gd name="f205" fmla="*/ f165 f78 1"/>
                <a:gd name="f206" fmla="*/ f166 f77 1"/>
                <a:gd name="f207" fmla="*/ f167 f78 1"/>
                <a:gd name="f208" fmla="*/ f168 f77 1"/>
                <a:gd name="f209" fmla="*/ f169 f78 1"/>
                <a:gd name="f210" fmla="*/ f170 f77 1"/>
                <a:gd name="f211" fmla="*/ f171 f78 1"/>
                <a:gd name="f212" fmla="*/ f172 f77 1"/>
                <a:gd name="f213" fmla="*/ f173 f78 1"/>
                <a:gd name="f214" fmla="*/ f174 f77 1"/>
                <a:gd name="f215" fmla="*/ f175 f78 1"/>
                <a:gd name="f216" fmla="*/ f176 f77 1"/>
                <a:gd name="f217" fmla="*/ f177 f78 1"/>
                <a:gd name="f218" fmla="*/ f178 f78 1"/>
                <a:gd name="f219" fmla="*/ f179 f78 1"/>
                <a:gd name="f220" fmla="*/ f180 f78 1"/>
                <a:gd name="f221" fmla="*/ f181 f78 1"/>
                <a:gd name="f222" fmla="*/ f182 f77 1"/>
                <a:gd name="f223" fmla="*/ f183 f77 1"/>
                <a:gd name="f224" fmla="*/ f184 f78 1"/>
                <a:gd name="f225" fmla="*/ f185 f78 1"/>
                <a:gd name="f226" fmla="*/ f186 f77 1"/>
                <a:gd name="f227" fmla="*/ f187 f78 1"/>
                <a:gd name="f228" fmla="*/ f188 f77 1"/>
                <a:gd name="f229" fmla="*/ f189 f78 1"/>
                <a:gd name="f230" fmla="*/ f190 f78 1"/>
                <a:gd name="f231" fmla="*/ f191 f77 1"/>
                <a:gd name="f232" fmla="*/ f192 f78 1"/>
                <a:gd name="f233" fmla="*/ f193 f77 1"/>
                <a:gd name="f234" fmla="*/ f194 f78 1"/>
                <a:gd name="f235" fmla="*/ f195 f77 1"/>
                <a:gd name="f236" fmla="*/ f196 f78 1"/>
                <a:gd name="f237" fmla="*/ f197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2" y="f203"/>
                </a:cxn>
                <a:cxn ang="f161">
                  <a:pos x="f204" y="f205"/>
                </a:cxn>
                <a:cxn ang="f161">
                  <a:pos x="f206" y="f207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06" y="f218"/>
                </a:cxn>
                <a:cxn ang="f161">
                  <a:pos x="f204" y="f219"/>
                </a:cxn>
                <a:cxn ang="f161">
                  <a:pos x="f202" y="f220"/>
                </a:cxn>
                <a:cxn ang="f161">
                  <a:pos x="f202" y="f221"/>
                </a:cxn>
                <a:cxn ang="f161">
                  <a:pos x="f222" y="f221"/>
                </a:cxn>
                <a:cxn ang="f161">
                  <a:pos x="f223" y="f224"/>
                </a:cxn>
                <a:cxn ang="f161">
                  <a:pos x="f206" y="f225"/>
                </a:cxn>
                <a:cxn ang="f161">
                  <a:pos x="f226" y="f227"/>
                </a:cxn>
                <a:cxn ang="f161">
                  <a:pos x="f228" y="f215"/>
                </a:cxn>
                <a:cxn ang="f161">
                  <a:pos x="f226" y="f229"/>
                </a:cxn>
                <a:cxn ang="f161">
                  <a:pos x="f206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35" y="f236"/>
                </a:cxn>
                <a:cxn ang="f161">
                  <a:pos x="f222" y="f237"/>
                </a:cxn>
                <a:cxn ang="f161">
                  <a:pos x="f202" y="f237"/>
                </a:cxn>
                <a:cxn ang="f161">
                  <a:pos x="f202" y="f203"/>
                </a:cxn>
              </a:cxnLst>
              <a:rect l="f198" t="f201" r="f199" b="f200"/>
              <a:pathLst>
                <a:path w="77" h="100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22"/>
                  </a:cubicBezTo>
                  <a:cubicBezTo>
                    <a:pt x="f23" y="f24"/>
                    <a:pt x="f25" y="f8"/>
                    <a:pt x="f26" y="f27"/>
                  </a:cubicBezTo>
                  <a:cubicBezTo>
                    <a:pt x="f28" y="f29"/>
                    <a:pt x="f30" y="f31"/>
                    <a:pt x="f32" y="f9"/>
                  </a:cubicBezTo>
                  <a:cubicBezTo>
                    <a:pt x="f33" y="f34"/>
                    <a:pt x="f5" y="f35"/>
                    <a:pt x="f5" y="f36"/>
                  </a:cubicBezTo>
                  <a:cubicBezTo>
                    <a:pt x="f5" y="f37"/>
                    <a:pt x="f38" y="f23"/>
                    <a:pt x="f39" y="f26"/>
                  </a:cubicBezTo>
                  <a:cubicBezTo>
                    <a:pt x="f40" y="f38"/>
                    <a:pt x="f41" y="f5"/>
                    <a:pt x="f18" y="f5"/>
                  </a:cubicBezTo>
                  <a:cubicBezTo>
                    <a:pt x="f17" y="f5"/>
                    <a:pt x="f15" y="f33"/>
                    <a:pt x="f13" y="f42"/>
                  </a:cubicBezTo>
                  <a:cubicBezTo>
                    <a:pt x="f43" y="f38"/>
                    <a:pt x="f44" y="f45"/>
                    <a:pt x="f6" y="f46"/>
                  </a:cubicBezTo>
                  <a:lnTo>
                    <a:pt x="f6" y="f47"/>
                  </a:lnTo>
                  <a:lnTo>
                    <a:pt x="f48" y="f47"/>
                  </a:lnTo>
                  <a:cubicBezTo>
                    <a:pt x="f49" y="f23"/>
                    <a:pt x="f34" y="f50"/>
                    <a:pt x="f51" y="f25"/>
                  </a:cubicBezTo>
                  <a:cubicBezTo>
                    <a:pt x="f52" y="f53"/>
                    <a:pt x="f54" y="f55"/>
                    <a:pt x="f18" y="f55"/>
                  </a:cubicBezTo>
                  <a:cubicBezTo>
                    <a:pt x="f56" y="f55"/>
                    <a:pt x="f57" y="f25"/>
                    <a:pt x="f58" y="f59"/>
                  </a:cubicBezTo>
                  <a:cubicBezTo>
                    <a:pt x="f50" y="f57"/>
                    <a:pt x="f60" y="f61"/>
                    <a:pt x="f60" y="f36"/>
                  </a:cubicBezTo>
                  <a:cubicBezTo>
                    <a:pt x="f60" y="f13"/>
                    <a:pt x="f50" y="f62"/>
                    <a:pt x="f58" y="f6"/>
                  </a:cubicBezTo>
                  <a:cubicBezTo>
                    <a:pt x="f57" y="f29"/>
                    <a:pt x="f63" y="f64"/>
                    <a:pt x="f18" y="f64"/>
                  </a:cubicBezTo>
                  <a:cubicBezTo>
                    <a:pt x="f65" y="f64"/>
                    <a:pt x="f17" y="f66"/>
                    <a:pt x="f52" y="f66"/>
                  </a:cubicBezTo>
                  <a:cubicBezTo>
                    <a:pt x="f67" y="f68"/>
                    <a:pt x="f13" y="f29"/>
                    <a:pt x="f69" y="f70"/>
                  </a:cubicBezTo>
                  <a:cubicBezTo>
                    <a:pt x="f11" y="f71"/>
                    <a:pt x="f72" y="f73"/>
                    <a:pt x="f49" y="f31"/>
                  </a:cubicBezTo>
                  <a:cubicBezTo>
                    <a:pt x="f44" y="f48"/>
                    <a:pt x="f74" y="f74"/>
                    <a:pt x="f48" y="f75"/>
                  </a:cubicBezTo>
                  <a:lnTo>
                    <a:pt x="f6" y="f7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413"/>
            <p:cNvSpPr/>
            <p:nvPr/>
          </p:nvSpPr>
          <p:spPr>
            <a:xfrm>
              <a:off x="1943648" y="4029193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133"/>
                <a:gd name="f8" fmla="val 63"/>
                <a:gd name="f9" fmla="val 78"/>
                <a:gd name="f10" fmla="val 74"/>
                <a:gd name="f11" fmla="val 70"/>
                <a:gd name="f12" fmla="val 66"/>
                <a:gd name="f13" fmla="val 62"/>
                <a:gd name="f14" fmla="val 61"/>
                <a:gd name="f15" fmla="val 59"/>
                <a:gd name="f16" fmla="val 60"/>
                <a:gd name="f17" fmla="val 57"/>
                <a:gd name="f18" fmla="val 58"/>
                <a:gd name="f19" fmla="val 55"/>
                <a:gd name="f20" fmla="val 56"/>
                <a:gd name="f21" fmla="val 53"/>
                <a:gd name="f22" fmla="val 54"/>
                <a:gd name="f23" fmla="val 52"/>
                <a:gd name="f24" fmla="val 51"/>
                <a:gd name="f25" fmla="val 50"/>
                <a:gd name="f26" fmla="val 48"/>
                <a:gd name="f27" fmla="val 43"/>
                <a:gd name="f28" fmla="val 39"/>
                <a:gd name="f29" fmla="val 34"/>
                <a:gd name="f30" fmla="val 30"/>
                <a:gd name="f31" fmla="val 25"/>
                <a:gd name="f32" fmla="val 20"/>
                <a:gd name="f33" fmla="val 16"/>
                <a:gd name="f34" fmla="val 21"/>
                <a:gd name="f35" fmla="val 44"/>
                <a:gd name="f36" fmla="val 26"/>
                <a:gd name="f37" fmla="val 40"/>
                <a:gd name="f38" fmla="val 31"/>
                <a:gd name="f39" fmla="val 38"/>
                <a:gd name="f40" fmla="val 37"/>
                <a:gd name="f41" fmla="val 36"/>
                <a:gd name="f42" fmla="val 42"/>
                <a:gd name="f43" fmla="val 35"/>
                <a:gd name="f44" fmla="val 71"/>
                <a:gd name="f45" fmla="val 77"/>
                <a:gd name="f46" fmla="+- 0 0 -90"/>
                <a:gd name="f47" fmla="*/ f3 1 79"/>
                <a:gd name="f48" fmla="*/ f4 1 133"/>
                <a:gd name="f49" fmla="+- f7 0 f5"/>
                <a:gd name="f50" fmla="+- f6 0 f5"/>
                <a:gd name="f51" fmla="*/ f46 f0 1"/>
                <a:gd name="f52" fmla="*/ f50 1 79"/>
                <a:gd name="f53" fmla="*/ f49 1 133"/>
                <a:gd name="f54" fmla="*/ 79 f50 1"/>
                <a:gd name="f55" fmla="*/ 133 f49 1"/>
                <a:gd name="f56" fmla="*/ 63 f50 1"/>
                <a:gd name="f57" fmla="*/ 78 f49 1"/>
                <a:gd name="f58" fmla="*/ 66 f49 1"/>
                <a:gd name="f59" fmla="*/ 60 f50 1"/>
                <a:gd name="f60" fmla="*/ 57 f49 1"/>
                <a:gd name="f61" fmla="*/ 54 f50 1"/>
                <a:gd name="f62" fmla="*/ 52 f49 1"/>
                <a:gd name="f63" fmla="*/ 43 f50 1"/>
                <a:gd name="f64" fmla="*/ 50 f49 1"/>
                <a:gd name="f65" fmla="*/ 30 f50 1"/>
                <a:gd name="f66" fmla="*/ 53 f49 1"/>
                <a:gd name="f67" fmla="*/ 16 f50 1"/>
                <a:gd name="f68" fmla="*/ 61 f49 1"/>
                <a:gd name="f69" fmla="*/ 0 f50 1"/>
                <a:gd name="f70" fmla="*/ 0 f49 1"/>
                <a:gd name="f71" fmla="*/ 48 f49 1"/>
                <a:gd name="f72" fmla="*/ 31 f50 1"/>
                <a:gd name="f73" fmla="*/ 38 f49 1"/>
                <a:gd name="f74" fmla="*/ 48 f50 1"/>
                <a:gd name="f75" fmla="*/ 35 f49 1"/>
                <a:gd name="f76" fmla="*/ 71 f50 1"/>
                <a:gd name="f77" fmla="*/ 44 f49 1"/>
                <a:gd name="f78" fmla="*/ 71 f49 1"/>
                <a:gd name="f79" fmla="*/ f51 1 f2"/>
                <a:gd name="f80" fmla="*/ f54 1 79"/>
                <a:gd name="f81" fmla="*/ f55 1 133"/>
                <a:gd name="f82" fmla="*/ f56 1 79"/>
                <a:gd name="f83" fmla="*/ f57 1 133"/>
                <a:gd name="f84" fmla="*/ f58 1 133"/>
                <a:gd name="f85" fmla="*/ f59 1 79"/>
                <a:gd name="f86" fmla="*/ f60 1 133"/>
                <a:gd name="f87" fmla="*/ f61 1 79"/>
                <a:gd name="f88" fmla="*/ f62 1 133"/>
                <a:gd name="f89" fmla="*/ f63 1 79"/>
                <a:gd name="f90" fmla="*/ f64 1 133"/>
                <a:gd name="f91" fmla="*/ f65 1 79"/>
                <a:gd name="f92" fmla="*/ f66 1 133"/>
                <a:gd name="f93" fmla="*/ f67 1 79"/>
                <a:gd name="f94" fmla="*/ f68 1 133"/>
                <a:gd name="f95" fmla="*/ f69 1 79"/>
                <a:gd name="f96" fmla="*/ f70 1 133"/>
                <a:gd name="f97" fmla="*/ f71 1 133"/>
                <a:gd name="f98" fmla="*/ f72 1 79"/>
                <a:gd name="f99" fmla="*/ f73 1 133"/>
                <a:gd name="f100" fmla="*/ f74 1 79"/>
                <a:gd name="f101" fmla="*/ f75 1 133"/>
                <a:gd name="f102" fmla="*/ f76 1 79"/>
                <a:gd name="f103" fmla="*/ f77 1 133"/>
                <a:gd name="f104" fmla="*/ f78 1 133"/>
                <a:gd name="f105" fmla="*/ 0 1 f52"/>
                <a:gd name="f106" fmla="*/ f6 1 f52"/>
                <a:gd name="f107" fmla="*/ 0 1 f53"/>
                <a:gd name="f108" fmla="*/ f7 1 f53"/>
                <a:gd name="f109" fmla="+- f79 0 f1"/>
                <a:gd name="f110" fmla="*/ f80 1 f52"/>
                <a:gd name="f111" fmla="*/ f81 1 f53"/>
                <a:gd name="f112" fmla="*/ f82 1 f52"/>
                <a:gd name="f113" fmla="*/ f83 1 f53"/>
                <a:gd name="f114" fmla="*/ f84 1 f53"/>
                <a:gd name="f115" fmla="*/ f85 1 f52"/>
                <a:gd name="f116" fmla="*/ f86 1 f53"/>
                <a:gd name="f117" fmla="*/ f87 1 f52"/>
                <a:gd name="f118" fmla="*/ f88 1 f53"/>
                <a:gd name="f119" fmla="*/ f89 1 f52"/>
                <a:gd name="f120" fmla="*/ f90 1 f53"/>
                <a:gd name="f121" fmla="*/ f91 1 f52"/>
                <a:gd name="f122" fmla="*/ f92 1 f53"/>
                <a:gd name="f123" fmla="*/ f93 1 f52"/>
                <a:gd name="f124" fmla="*/ f94 1 f53"/>
                <a:gd name="f125" fmla="*/ f95 1 f52"/>
                <a:gd name="f126" fmla="*/ f96 1 f53"/>
                <a:gd name="f127" fmla="*/ f97 1 f53"/>
                <a:gd name="f128" fmla="*/ f98 1 f52"/>
                <a:gd name="f129" fmla="*/ f99 1 f53"/>
                <a:gd name="f130" fmla="*/ f100 1 f52"/>
                <a:gd name="f131" fmla="*/ f101 1 f53"/>
                <a:gd name="f132" fmla="*/ f102 1 f52"/>
                <a:gd name="f133" fmla="*/ f103 1 f53"/>
                <a:gd name="f134" fmla="*/ f104 1 f53"/>
                <a:gd name="f135" fmla="*/ f105 f47 1"/>
                <a:gd name="f136" fmla="*/ f106 f47 1"/>
                <a:gd name="f137" fmla="*/ f108 f48 1"/>
                <a:gd name="f138" fmla="*/ f107 f48 1"/>
                <a:gd name="f139" fmla="*/ f110 f47 1"/>
                <a:gd name="f140" fmla="*/ f111 f48 1"/>
                <a:gd name="f141" fmla="*/ f112 f47 1"/>
                <a:gd name="f142" fmla="*/ f113 f48 1"/>
                <a:gd name="f143" fmla="*/ f114 f48 1"/>
                <a:gd name="f144" fmla="*/ f115 f47 1"/>
                <a:gd name="f145" fmla="*/ f116 f48 1"/>
                <a:gd name="f146" fmla="*/ f117 f47 1"/>
                <a:gd name="f147" fmla="*/ f118 f48 1"/>
                <a:gd name="f148" fmla="*/ f119 f47 1"/>
                <a:gd name="f149" fmla="*/ f120 f48 1"/>
                <a:gd name="f150" fmla="*/ f121 f47 1"/>
                <a:gd name="f151" fmla="*/ f122 f48 1"/>
                <a:gd name="f152" fmla="*/ f123 f47 1"/>
                <a:gd name="f153" fmla="*/ f124 f48 1"/>
                <a:gd name="f154" fmla="*/ f125 f47 1"/>
                <a:gd name="f155" fmla="*/ f126 f48 1"/>
                <a:gd name="f156" fmla="*/ f127 f48 1"/>
                <a:gd name="f157" fmla="*/ f128 f47 1"/>
                <a:gd name="f158" fmla="*/ f129 f48 1"/>
                <a:gd name="f159" fmla="*/ f130 f47 1"/>
                <a:gd name="f160" fmla="*/ f131 f48 1"/>
                <a:gd name="f161" fmla="*/ f132 f47 1"/>
                <a:gd name="f162" fmla="*/ f133 f48 1"/>
                <a:gd name="f163" fmla="*/ f134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9" y="f140"/>
                </a:cxn>
                <a:cxn ang="f109">
                  <a:pos x="f141" y="f140"/>
                </a:cxn>
                <a:cxn ang="f109">
                  <a:pos x="f141" y="f142"/>
                </a:cxn>
                <a:cxn ang="f109">
                  <a:pos x="f141" y="f143"/>
                </a:cxn>
                <a:cxn ang="f109">
                  <a:pos x="f144" y="f145"/>
                </a:cxn>
                <a:cxn ang="f109">
                  <a:pos x="f146" y="f147"/>
                </a:cxn>
                <a:cxn ang="f109">
                  <a:pos x="f148" y="f149"/>
                </a:cxn>
                <a:cxn ang="f109">
                  <a:pos x="f150" y="f151"/>
                </a:cxn>
                <a:cxn ang="f109">
                  <a:pos x="f152" y="f153"/>
                </a:cxn>
                <a:cxn ang="f109">
                  <a:pos x="f152" y="f140"/>
                </a:cxn>
                <a:cxn ang="f109">
                  <a:pos x="f154" y="f140"/>
                </a:cxn>
                <a:cxn ang="f109">
                  <a:pos x="f154" y="f155"/>
                </a:cxn>
                <a:cxn ang="f109">
                  <a:pos x="f152" y="f155"/>
                </a:cxn>
                <a:cxn ang="f109">
                  <a:pos x="f152" y="f156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61" y="f162"/>
                </a:cxn>
                <a:cxn ang="f109">
                  <a:pos x="f139" y="f163"/>
                </a:cxn>
                <a:cxn ang="f109">
                  <a:pos x="f139" y="f140"/>
                </a:cxn>
              </a:cxnLst>
              <a:rect l="f135" t="f138" r="f136" b="f137"/>
              <a:pathLst>
                <a:path w="79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5"/>
                    <a:pt x="f27" y="f25"/>
                  </a:cubicBezTo>
                  <a:cubicBezTo>
                    <a:pt x="f28" y="f25"/>
                    <a:pt x="f29" y="f24"/>
                    <a:pt x="f30" y="f21"/>
                  </a:cubicBezTo>
                  <a:cubicBezTo>
                    <a:pt x="f31" y="f19"/>
                    <a:pt x="f32" y="f18"/>
                    <a:pt x="f33" y="f14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6"/>
                  </a:ln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26" y="f43"/>
                  </a:cubicBezTo>
                  <a:cubicBezTo>
                    <a:pt x="f18" y="f43"/>
                    <a:pt x="f12" y="f39"/>
                    <a:pt x="f44" y="f35"/>
                  </a:cubicBezTo>
                  <a:cubicBezTo>
                    <a:pt x="f45" y="f25"/>
                    <a:pt x="f6" y="f15"/>
                    <a:pt x="f6" y="f44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414"/>
            <p:cNvSpPr/>
            <p:nvPr/>
          </p:nvSpPr>
          <p:spPr>
            <a:xfrm>
              <a:off x="2078394" y="4041437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50"/>
                <a:gd name="f13" fmla="val 124"/>
                <a:gd name="f14" fmla="val 47"/>
                <a:gd name="f15" fmla="val 43"/>
                <a:gd name="f16" fmla="val 41"/>
                <a:gd name="f17" fmla="val 31"/>
                <a:gd name="f18" fmla="val 23"/>
                <a:gd name="f19" fmla="val 18"/>
                <a:gd name="f20" fmla="val 117"/>
                <a:gd name="f21" fmla="val 13"/>
                <a:gd name="f22" fmla="val 111"/>
                <a:gd name="f23" fmla="val 11"/>
                <a:gd name="f24" fmla="val 103"/>
                <a:gd name="f25" fmla="val 91"/>
                <a:gd name="f26" fmla="val 27"/>
                <a:gd name="f27" fmla="val 84"/>
                <a:gd name="f28" fmla="val 89"/>
                <a:gd name="f29" fmla="val 93"/>
                <a:gd name="f30" fmla="val 96"/>
                <a:gd name="f31" fmla="val 99"/>
                <a:gd name="f32" fmla="val 28"/>
                <a:gd name="f33" fmla="val 101"/>
                <a:gd name="f34" fmla="val 30"/>
                <a:gd name="f35" fmla="val 104"/>
                <a:gd name="f36" fmla="val 106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40"/>
                <a:gd name="f44" fmla="val 45"/>
                <a:gd name="f45" fmla="val 53"/>
                <a:gd name="f46" fmla="val 56"/>
                <a:gd name="f47" fmla="val 58"/>
                <a:gd name="f48" fmla="val 59"/>
                <a:gd name="f49" fmla="val 107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8 f54 1"/>
                <a:gd name="f65" fmla="*/ 117 f53 1"/>
                <a:gd name="f66" fmla="*/ 11 f54 1"/>
                <a:gd name="f67" fmla="*/ 91 f53 1"/>
                <a:gd name="f68" fmla="*/ 41 f53 1"/>
                <a:gd name="f69" fmla="*/ 0 f54 1"/>
                <a:gd name="f70" fmla="*/ 27 f53 1"/>
                <a:gd name="f71" fmla="*/ 0 f53 1"/>
                <a:gd name="f72" fmla="*/ 27 f54 1"/>
                <a:gd name="f73" fmla="*/ 84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0 f53 1"/>
                <a:gd name="f81" fmla="*/ 53 f54 1"/>
                <a:gd name="f82" fmla="*/ 59 f54 1"/>
                <a:gd name="f83" fmla="*/ 107 f53 1"/>
                <a:gd name="f84" fmla="*/ f55 1 f2"/>
                <a:gd name="f85" fmla="*/ f58 1 60"/>
                <a:gd name="f86" fmla="*/ f59 1 125"/>
                <a:gd name="f87" fmla="*/ f60 1 60"/>
                <a:gd name="f88" fmla="*/ f61 1 125"/>
                <a:gd name="f89" fmla="*/ f62 1 60"/>
                <a:gd name="f90" fmla="*/ f63 1 125"/>
                <a:gd name="f91" fmla="*/ f64 1 60"/>
                <a:gd name="f92" fmla="*/ f65 1 125"/>
                <a:gd name="f93" fmla="*/ f66 1 60"/>
                <a:gd name="f94" fmla="*/ f67 1 125"/>
                <a:gd name="f95" fmla="*/ f68 1 125"/>
                <a:gd name="f96" fmla="*/ f69 1 60"/>
                <a:gd name="f97" fmla="*/ f70 1 125"/>
                <a:gd name="f98" fmla="*/ f71 1 125"/>
                <a:gd name="f99" fmla="*/ f72 1 60"/>
                <a:gd name="f100" fmla="*/ f73 1 125"/>
                <a:gd name="f101" fmla="*/ f74 1 125"/>
                <a:gd name="f102" fmla="*/ f75 1 60"/>
                <a:gd name="f103" fmla="*/ f76 1 125"/>
                <a:gd name="f104" fmla="*/ f77 1 60"/>
                <a:gd name="f105" fmla="*/ f78 1 125"/>
                <a:gd name="f106" fmla="*/ f79 1 60"/>
                <a:gd name="f107" fmla="*/ f80 1 125"/>
                <a:gd name="f108" fmla="*/ f81 1 60"/>
                <a:gd name="f109" fmla="*/ f82 1 60"/>
                <a:gd name="f110" fmla="*/ f83 1 125"/>
                <a:gd name="f111" fmla="*/ 0 1 f56"/>
                <a:gd name="f112" fmla="*/ f6 1 f56"/>
                <a:gd name="f113" fmla="*/ 0 1 f57"/>
                <a:gd name="f114" fmla="*/ f7 1 f57"/>
                <a:gd name="f115" fmla="+- f84 0 f1"/>
                <a:gd name="f116" fmla="*/ f85 1 f56"/>
                <a:gd name="f117" fmla="*/ f86 1 f57"/>
                <a:gd name="f118" fmla="*/ f87 1 f56"/>
                <a:gd name="f119" fmla="*/ f88 1 f57"/>
                <a:gd name="f120" fmla="*/ f89 1 f56"/>
                <a:gd name="f121" fmla="*/ f90 1 f57"/>
                <a:gd name="f122" fmla="*/ f91 1 f56"/>
                <a:gd name="f123" fmla="*/ f92 1 f57"/>
                <a:gd name="f124" fmla="*/ f93 1 f56"/>
                <a:gd name="f125" fmla="*/ f94 1 f57"/>
                <a:gd name="f126" fmla="*/ f95 1 f57"/>
                <a:gd name="f127" fmla="*/ f96 1 f56"/>
                <a:gd name="f128" fmla="*/ f97 1 f57"/>
                <a:gd name="f129" fmla="*/ f98 1 f57"/>
                <a:gd name="f130" fmla="*/ f99 1 f56"/>
                <a:gd name="f131" fmla="*/ f100 1 f57"/>
                <a:gd name="f132" fmla="*/ f101 1 f57"/>
                <a:gd name="f133" fmla="*/ f102 1 f56"/>
                <a:gd name="f134" fmla="*/ f103 1 f57"/>
                <a:gd name="f135" fmla="*/ f104 1 f56"/>
                <a:gd name="f136" fmla="*/ f105 1 f57"/>
                <a:gd name="f137" fmla="*/ f106 1 f56"/>
                <a:gd name="f138" fmla="*/ f107 1 f57"/>
                <a:gd name="f139" fmla="*/ f108 1 f56"/>
                <a:gd name="f140" fmla="*/ f109 1 f56"/>
                <a:gd name="f141" fmla="*/ f110 1 f57"/>
                <a:gd name="f142" fmla="*/ f111 f51 1"/>
                <a:gd name="f143" fmla="*/ f112 f51 1"/>
                <a:gd name="f144" fmla="*/ f114 f52 1"/>
                <a:gd name="f145" fmla="*/ f113 f52 1"/>
                <a:gd name="f146" fmla="*/ f116 f51 1"/>
                <a:gd name="f147" fmla="*/ f117 f52 1"/>
                <a:gd name="f148" fmla="*/ f118 f51 1"/>
                <a:gd name="f149" fmla="*/ f119 f52 1"/>
                <a:gd name="f150" fmla="*/ f120 f51 1"/>
                <a:gd name="f151" fmla="*/ f121 f52 1"/>
                <a:gd name="f152" fmla="*/ f122 f51 1"/>
                <a:gd name="f153" fmla="*/ f123 f52 1"/>
                <a:gd name="f154" fmla="*/ f124 f51 1"/>
                <a:gd name="f155" fmla="*/ f125 f52 1"/>
                <a:gd name="f156" fmla="*/ f126 f52 1"/>
                <a:gd name="f157" fmla="*/ f127 f51 1"/>
                <a:gd name="f158" fmla="*/ f128 f52 1"/>
                <a:gd name="f159" fmla="*/ f129 f52 1"/>
                <a:gd name="f160" fmla="*/ f130 f51 1"/>
                <a:gd name="f161" fmla="*/ f131 f52 1"/>
                <a:gd name="f162" fmla="*/ f132 f52 1"/>
                <a:gd name="f163" fmla="*/ f133 f51 1"/>
                <a:gd name="f164" fmla="*/ f134 f52 1"/>
                <a:gd name="f165" fmla="*/ f135 f51 1"/>
                <a:gd name="f166" fmla="*/ f136 f52 1"/>
                <a:gd name="f167" fmla="*/ f137 f51 1"/>
                <a:gd name="f168" fmla="*/ f138 f52 1"/>
                <a:gd name="f169" fmla="*/ f139 f51 1"/>
                <a:gd name="f170" fmla="*/ f140 f51 1"/>
                <a:gd name="f171" fmla="*/ f141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46" y="f147"/>
                </a:cxn>
                <a:cxn ang="f115">
                  <a:pos x="f148" y="f149"/>
                </a:cxn>
                <a:cxn ang="f115">
                  <a:pos x="f150" y="f151"/>
                </a:cxn>
                <a:cxn ang="f115">
                  <a:pos x="f152" y="f153"/>
                </a:cxn>
                <a:cxn ang="f115">
                  <a:pos x="f154" y="f155"/>
                </a:cxn>
                <a:cxn ang="f115">
                  <a:pos x="f154" y="f156"/>
                </a:cxn>
                <a:cxn ang="f115">
                  <a:pos x="f157" y="f156"/>
                </a:cxn>
                <a:cxn ang="f115">
                  <a:pos x="f157" y="f158"/>
                </a:cxn>
                <a:cxn ang="f115">
                  <a:pos x="f154" y="f158"/>
                </a:cxn>
                <a:cxn ang="f115">
                  <a:pos x="f154" y="f159"/>
                </a:cxn>
                <a:cxn ang="f115">
                  <a:pos x="f160" y="f159"/>
                </a:cxn>
                <a:cxn ang="f115">
                  <a:pos x="f160" y="f158"/>
                </a:cxn>
                <a:cxn ang="f115">
                  <a:pos x="f146" y="f158"/>
                </a:cxn>
                <a:cxn ang="f115">
                  <a:pos x="f146" y="f156"/>
                </a:cxn>
                <a:cxn ang="f115">
                  <a:pos x="f160" y="f156"/>
                </a:cxn>
                <a:cxn ang="f115">
                  <a:pos x="f160" y="f161"/>
                </a:cxn>
                <a:cxn ang="f115">
                  <a:pos x="f160" y="f162"/>
                </a:cxn>
                <a:cxn ang="f115">
                  <a:pos x="f163" y="f164"/>
                </a:cxn>
                <a:cxn ang="f115">
                  <a:pos x="f165" y="f166"/>
                </a:cxn>
                <a:cxn ang="f115">
                  <a:pos x="f167" y="f168"/>
                </a:cxn>
                <a:cxn ang="f115">
                  <a:pos x="f169" y="f166"/>
                </a:cxn>
                <a:cxn ang="f115">
                  <a:pos x="f170" y="f171"/>
                </a:cxn>
                <a:cxn ang="f115">
                  <a:pos x="f146" y="f171"/>
                </a:cxn>
                <a:cxn ang="f115">
                  <a:pos x="f146" y="f147"/>
                </a:cxn>
              </a:cxnLst>
              <a:rect l="f142" t="f145" r="f143" b="f144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0"/>
                    <a:pt x="f12" y="f13"/>
                  </a:cubicBezTo>
                  <a:cubicBezTo>
                    <a:pt x="f14" y="f13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6" y="f5"/>
                  </a:lnTo>
                  <a:lnTo>
                    <a:pt x="f26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6" y="f16"/>
                  </a:lnTo>
                  <a:lnTo>
                    <a:pt x="f26" y="f27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26" y="f31"/>
                    <a:pt x="f32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43" y="f42"/>
                    <a:pt x="f44" y="f42"/>
                  </a:cubicBezTo>
                  <a:cubicBezTo>
                    <a:pt x="f14" y="f42"/>
                    <a:pt x="f12" y="f42"/>
                    <a:pt x="f45" y="f40"/>
                  </a:cubicBezTo>
                  <a:cubicBezTo>
                    <a:pt x="f46" y="f40"/>
                    <a:pt x="f47" y="f38"/>
                    <a:pt x="f48" y="f49"/>
                  </a:cubicBezTo>
                  <a:lnTo>
                    <a:pt x="f6" y="f4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415"/>
            <p:cNvSpPr/>
            <p:nvPr/>
          </p:nvSpPr>
          <p:spPr>
            <a:xfrm>
              <a:off x="2184547" y="4078187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96"/>
                <a:gd name="f9" fmla="val 64"/>
                <a:gd name="f10" fmla="val 85"/>
                <a:gd name="f11" fmla="val 58"/>
                <a:gd name="f12" fmla="val 89"/>
                <a:gd name="f13" fmla="val 53"/>
                <a:gd name="f14" fmla="val 93"/>
                <a:gd name="f15" fmla="val 48"/>
                <a:gd name="f16" fmla="val 95"/>
                <a:gd name="f17" fmla="val 43"/>
                <a:gd name="f18" fmla="val 97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3"/>
                <a:gd name="f25" fmla="val 83"/>
                <a:gd name="f26" fmla="val 74"/>
                <a:gd name="f27" fmla="val 62"/>
                <a:gd name="f28" fmla="val 16"/>
                <a:gd name="f29" fmla="val 55"/>
                <a:gd name="f30" fmla="val 59"/>
                <a:gd name="f31" fmla="val 17"/>
                <a:gd name="f32" fmla="val 67"/>
                <a:gd name="f33" fmla="val 70"/>
                <a:gd name="f34" fmla="val 18"/>
                <a:gd name="f35" fmla="val 73"/>
                <a:gd name="f36" fmla="val 19"/>
                <a:gd name="f37" fmla="val 76"/>
                <a:gd name="f38" fmla="val 21"/>
                <a:gd name="f39" fmla="val 78"/>
                <a:gd name="f40" fmla="val 23"/>
                <a:gd name="f41" fmla="val 25"/>
                <a:gd name="f42" fmla="val 81"/>
                <a:gd name="f43" fmla="val 28"/>
                <a:gd name="f44" fmla="val 82"/>
                <a:gd name="f45" fmla="val 31"/>
                <a:gd name="f46" fmla="val 36"/>
                <a:gd name="f47" fmla="val 40"/>
                <a:gd name="f48" fmla="val 45"/>
                <a:gd name="f49" fmla="val 50"/>
                <a:gd name="f50" fmla="val 75"/>
                <a:gd name="f51" fmla="val 72"/>
                <a:gd name="f52" fmla="+- 0 0 -90"/>
                <a:gd name="f53" fmla="*/ f3 1 80"/>
                <a:gd name="f54" fmla="*/ f4 1 98"/>
                <a:gd name="f55" fmla="+- f7 0 f5"/>
                <a:gd name="f56" fmla="+- f6 0 f5"/>
                <a:gd name="f57" fmla="*/ f52 f0 1"/>
                <a:gd name="f58" fmla="*/ f56 1 80"/>
                <a:gd name="f59" fmla="*/ f55 1 98"/>
                <a:gd name="f60" fmla="*/ 80 f56 1"/>
                <a:gd name="f61" fmla="*/ 96 f55 1"/>
                <a:gd name="f62" fmla="*/ 64 f56 1"/>
                <a:gd name="f63" fmla="*/ 85 f55 1"/>
                <a:gd name="f64" fmla="*/ 48 f56 1"/>
                <a:gd name="f65" fmla="*/ 95 f55 1"/>
                <a:gd name="f66" fmla="*/ 32 f56 1"/>
                <a:gd name="f67" fmla="*/ 98 f55 1"/>
                <a:gd name="f68" fmla="*/ 8 f56 1"/>
                <a:gd name="f69" fmla="*/ 89 f55 1"/>
                <a:gd name="f70" fmla="*/ 0 f56 1"/>
                <a:gd name="f71" fmla="*/ 62 f55 1"/>
                <a:gd name="f72" fmla="*/ 0 f55 1"/>
                <a:gd name="f73" fmla="*/ 16 f56 1"/>
                <a:gd name="f74" fmla="*/ 55 f55 1"/>
                <a:gd name="f75" fmla="*/ 17 f56 1"/>
                <a:gd name="f76" fmla="*/ 67 f55 1"/>
                <a:gd name="f77" fmla="*/ 19 f56 1"/>
                <a:gd name="f78" fmla="*/ 76 f55 1"/>
                <a:gd name="f79" fmla="*/ 25 f56 1"/>
                <a:gd name="f80" fmla="*/ 81 f55 1"/>
                <a:gd name="f81" fmla="*/ 36 f56 1"/>
                <a:gd name="f82" fmla="*/ 83 f55 1"/>
                <a:gd name="f83" fmla="*/ 50 f56 1"/>
                <a:gd name="f84" fmla="*/ 80 f55 1"/>
                <a:gd name="f85" fmla="*/ 72 f55 1"/>
                <a:gd name="f86" fmla="*/ f57 1 f2"/>
                <a:gd name="f87" fmla="*/ f60 1 80"/>
                <a:gd name="f88" fmla="*/ f61 1 98"/>
                <a:gd name="f89" fmla="*/ f62 1 80"/>
                <a:gd name="f90" fmla="*/ f63 1 98"/>
                <a:gd name="f91" fmla="*/ f64 1 80"/>
                <a:gd name="f92" fmla="*/ f65 1 98"/>
                <a:gd name="f93" fmla="*/ f66 1 80"/>
                <a:gd name="f94" fmla="*/ f67 1 98"/>
                <a:gd name="f95" fmla="*/ f68 1 80"/>
                <a:gd name="f96" fmla="*/ f69 1 98"/>
                <a:gd name="f97" fmla="*/ f70 1 80"/>
                <a:gd name="f98" fmla="*/ f71 1 98"/>
                <a:gd name="f99" fmla="*/ f72 1 98"/>
                <a:gd name="f100" fmla="*/ f73 1 80"/>
                <a:gd name="f101" fmla="*/ f74 1 98"/>
                <a:gd name="f102" fmla="*/ f75 1 80"/>
                <a:gd name="f103" fmla="*/ f76 1 98"/>
                <a:gd name="f104" fmla="*/ f77 1 80"/>
                <a:gd name="f105" fmla="*/ f78 1 98"/>
                <a:gd name="f106" fmla="*/ f79 1 80"/>
                <a:gd name="f107" fmla="*/ f80 1 98"/>
                <a:gd name="f108" fmla="*/ f81 1 80"/>
                <a:gd name="f109" fmla="*/ f82 1 98"/>
                <a:gd name="f110" fmla="*/ f83 1 80"/>
                <a:gd name="f111" fmla="*/ f84 1 98"/>
                <a:gd name="f112" fmla="*/ f85 1 98"/>
                <a:gd name="f113" fmla="*/ 0 1 f58"/>
                <a:gd name="f114" fmla="*/ f6 1 f58"/>
                <a:gd name="f115" fmla="*/ 0 1 f59"/>
                <a:gd name="f116" fmla="*/ f7 1 f59"/>
                <a:gd name="f117" fmla="+- f86 0 f1"/>
                <a:gd name="f118" fmla="*/ f87 1 f58"/>
                <a:gd name="f119" fmla="*/ f88 1 f59"/>
                <a:gd name="f120" fmla="*/ f89 1 f58"/>
                <a:gd name="f121" fmla="*/ f90 1 f59"/>
                <a:gd name="f122" fmla="*/ f91 1 f58"/>
                <a:gd name="f123" fmla="*/ f92 1 f59"/>
                <a:gd name="f124" fmla="*/ f93 1 f58"/>
                <a:gd name="f125" fmla="*/ f94 1 f59"/>
                <a:gd name="f126" fmla="*/ f95 1 f58"/>
                <a:gd name="f127" fmla="*/ f96 1 f59"/>
                <a:gd name="f128" fmla="*/ f97 1 f58"/>
                <a:gd name="f129" fmla="*/ f98 1 f59"/>
                <a:gd name="f130" fmla="*/ f99 1 f59"/>
                <a:gd name="f131" fmla="*/ f100 1 f58"/>
                <a:gd name="f132" fmla="*/ f101 1 f59"/>
                <a:gd name="f133" fmla="*/ f102 1 f58"/>
                <a:gd name="f134" fmla="*/ f103 1 f59"/>
                <a:gd name="f135" fmla="*/ f104 1 f58"/>
                <a:gd name="f136" fmla="*/ f105 1 f59"/>
                <a:gd name="f137" fmla="*/ f106 1 f58"/>
                <a:gd name="f138" fmla="*/ f107 1 f59"/>
                <a:gd name="f139" fmla="*/ f108 1 f58"/>
                <a:gd name="f140" fmla="*/ f109 1 f59"/>
                <a:gd name="f141" fmla="*/ f110 1 f58"/>
                <a:gd name="f142" fmla="*/ f111 1 f59"/>
                <a:gd name="f143" fmla="*/ f112 1 f59"/>
                <a:gd name="f144" fmla="*/ f113 f53 1"/>
                <a:gd name="f145" fmla="*/ f114 f53 1"/>
                <a:gd name="f146" fmla="*/ f116 f54 1"/>
                <a:gd name="f147" fmla="*/ f115 f54 1"/>
                <a:gd name="f148" fmla="*/ f118 f53 1"/>
                <a:gd name="f149" fmla="*/ f119 f54 1"/>
                <a:gd name="f150" fmla="*/ f120 f53 1"/>
                <a:gd name="f151" fmla="*/ f121 f54 1"/>
                <a:gd name="f152" fmla="*/ f122 f53 1"/>
                <a:gd name="f153" fmla="*/ f123 f54 1"/>
                <a:gd name="f154" fmla="*/ f124 f53 1"/>
                <a:gd name="f155" fmla="*/ f125 f54 1"/>
                <a:gd name="f156" fmla="*/ f126 f53 1"/>
                <a:gd name="f157" fmla="*/ f127 f54 1"/>
                <a:gd name="f158" fmla="*/ f128 f53 1"/>
                <a:gd name="f159" fmla="*/ f129 f54 1"/>
                <a:gd name="f160" fmla="*/ f130 f54 1"/>
                <a:gd name="f161" fmla="*/ f131 f53 1"/>
                <a:gd name="f162" fmla="*/ f132 f54 1"/>
                <a:gd name="f163" fmla="*/ f133 f53 1"/>
                <a:gd name="f164" fmla="*/ f134 f54 1"/>
                <a:gd name="f165" fmla="*/ f135 f53 1"/>
                <a:gd name="f166" fmla="*/ f136 f54 1"/>
                <a:gd name="f167" fmla="*/ f137 f53 1"/>
                <a:gd name="f168" fmla="*/ f138 f54 1"/>
                <a:gd name="f169" fmla="*/ f139 f53 1"/>
                <a:gd name="f170" fmla="*/ f140 f54 1"/>
                <a:gd name="f171" fmla="*/ f141 f53 1"/>
                <a:gd name="f172" fmla="*/ f142 f54 1"/>
                <a:gd name="f173" fmla="*/ f143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8" y="f149"/>
                </a:cxn>
                <a:cxn ang="f117">
                  <a:pos x="f150" y="f149"/>
                </a:cxn>
                <a:cxn ang="f117">
                  <a:pos x="f150" y="f151"/>
                </a:cxn>
                <a:cxn ang="f117">
                  <a:pos x="f152" y="f153"/>
                </a:cxn>
                <a:cxn ang="f117">
                  <a:pos x="f154" y="f155"/>
                </a:cxn>
                <a:cxn ang="f117">
                  <a:pos x="f156" y="f157"/>
                </a:cxn>
                <a:cxn ang="f117">
                  <a:pos x="f158" y="f159"/>
                </a:cxn>
                <a:cxn ang="f117">
                  <a:pos x="f158" y="f160"/>
                </a:cxn>
                <a:cxn ang="f117">
                  <a:pos x="f161" y="f160"/>
                </a:cxn>
                <a:cxn ang="f117">
                  <a:pos x="f161" y="f162"/>
                </a:cxn>
                <a:cxn ang="f117">
                  <a:pos x="f163" y="f164"/>
                </a:cxn>
                <a:cxn ang="f117">
                  <a:pos x="f165" y="f166"/>
                </a:cxn>
                <a:cxn ang="f117">
                  <a:pos x="f167" y="f168"/>
                </a:cxn>
                <a:cxn ang="f117">
                  <a:pos x="f169" y="f170"/>
                </a:cxn>
                <a:cxn ang="f117">
                  <a:pos x="f171" y="f172"/>
                </a:cxn>
                <a:cxn ang="f117">
                  <a:pos x="f150" y="f173"/>
                </a:cxn>
                <a:cxn ang="f117">
                  <a:pos x="f150" y="f160"/>
                </a:cxn>
                <a:cxn ang="f117">
                  <a:pos x="f148" y="f160"/>
                </a:cxn>
                <a:cxn ang="f117">
                  <a:pos x="f148" y="f149"/>
                </a:cxn>
              </a:cxnLst>
              <a:rect l="f144" t="f147" r="f145" b="f146"/>
              <a:pathLst>
                <a:path w="80" h="98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16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5"/>
                  </a:lnTo>
                  <a:lnTo>
                    <a:pt x="f28" y="f5"/>
                  </a:lnTo>
                  <a:lnTo>
                    <a:pt x="f28" y="f29"/>
                  </a:lnTo>
                  <a:cubicBezTo>
                    <a:pt x="f28" y="f30"/>
                    <a:pt x="f28" y="f9"/>
                    <a:pt x="f31" y="f32"/>
                  </a:cubicBezTo>
                  <a:cubicBezTo>
                    <a:pt x="f31" y="f33"/>
                    <a:pt x="f34" y="f35"/>
                    <a:pt x="f36" y="f37"/>
                  </a:cubicBezTo>
                  <a:cubicBezTo>
                    <a:pt x="f38" y="f39"/>
                    <a:pt x="f40" y="f6"/>
                    <a:pt x="f41" y="f42"/>
                  </a:cubicBezTo>
                  <a:cubicBezTo>
                    <a:pt x="f43" y="f44"/>
                    <a:pt x="f45" y="f25"/>
                    <a:pt x="f46" y="f25"/>
                  </a:cubicBezTo>
                  <a:cubicBezTo>
                    <a:pt x="f47" y="f25"/>
                    <a:pt x="f48" y="f44"/>
                    <a:pt x="f49" y="f6"/>
                  </a:cubicBezTo>
                  <a:cubicBezTo>
                    <a:pt x="f29" y="f39"/>
                    <a:pt x="f30" y="f50"/>
                    <a:pt x="f9" y="f51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416"/>
            <p:cNvSpPr/>
            <p:nvPr/>
          </p:nvSpPr>
          <p:spPr>
            <a:xfrm>
              <a:off x="2331537" y="4074109"/>
              <a:ext cx="110240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98"/>
                <a:gd name="f8" fmla="val 64"/>
                <a:gd name="f9" fmla="val 43"/>
                <a:gd name="f10" fmla="val 39"/>
                <a:gd name="f11" fmla="val 35"/>
                <a:gd name="f12" fmla="val 63"/>
                <a:gd name="f13" fmla="val 31"/>
                <a:gd name="f14" fmla="val 27"/>
                <a:gd name="f15" fmla="val 62"/>
                <a:gd name="f16" fmla="val 24"/>
                <a:gd name="f17" fmla="val 60"/>
                <a:gd name="f18" fmla="val 22"/>
                <a:gd name="f19" fmla="val 59"/>
                <a:gd name="f20" fmla="val 20"/>
                <a:gd name="f21" fmla="val 57"/>
                <a:gd name="f22" fmla="val 18"/>
                <a:gd name="f23" fmla="val 54"/>
                <a:gd name="f24" fmla="val 17"/>
                <a:gd name="f25" fmla="val 52"/>
                <a:gd name="f26" fmla="val 15"/>
                <a:gd name="f27" fmla="val 48"/>
                <a:gd name="f28" fmla="val 44"/>
                <a:gd name="f29" fmla="val 16"/>
                <a:gd name="f30" fmla="val 30"/>
                <a:gd name="f31" fmla="val 25"/>
                <a:gd name="f32" fmla="val 21"/>
                <a:gd name="f33" fmla="val 23"/>
                <a:gd name="f34" fmla="val 26"/>
                <a:gd name="f35" fmla="val 2"/>
                <a:gd name="f36" fmla="val 13"/>
                <a:gd name="f37" fmla="val 9"/>
                <a:gd name="f38" fmla="val 5"/>
                <a:gd name="f39" fmla="val 32"/>
                <a:gd name="f40" fmla="val 3"/>
                <a:gd name="f41" fmla="val 37"/>
                <a:gd name="f42" fmla="val 1"/>
                <a:gd name="f43" fmla="val 66"/>
                <a:gd name="f44" fmla="val 72"/>
                <a:gd name="f45" fmla="val 77"/>
                <a:gd name="f46" fmla="val 36"/>
                <a:gd name="f47" fmla="+- 0 0 -90"/>
                <a:gd name="f48" fmla="*/ f3 1 80"/>
                <a:gd name="f49" fmla="*/ f4 1 98"/>
                <a:gd name="f50" fmla="+- f7 0 f5"/>
                <a:gd name="f51" fmla="+- f6 0 f5"/>
                <a:gd name="f52" fmla="*/ f47 f0 1"/>
                <a:gd name="f53" fmla="*/ f51 1 80"/>
                <a:gd name="f54" fmla="*/ f50 1 98"/>
                <a:gd name="f55" fmla="*/ 80 f51 1"/>
                <a:gd name="f56" fmla="*/ 98 f50 1"/>
                <a:gd name="f57" fmla="*/ 64 f51 1"/>
                <a:gd name="f58" fmla="*/ 43 f50 1"/>
                <a:gd name="f59" fmla="*/ 63 f51 1"/>
                <a:gd name="f60" fmla="*/ 31 f50 1"/>
                <a:gd name="f61" fmla="*/ 60 f51 1"/>
                <a:gd name="f62" fmla="*/ 22 f50 1"/>
                <a:gd name="f63" fmla="*/ 54 f51 1"/>
                <a:gd name="f64" fmla="*/ 17 f50 1"/>
                <a:gd name="f65" fmla="*/ 44 f51 1"/>
                <a:gd name="f66" fmla="*/ 15 f50 1"/>
                <a:gd name="f67" fmla="*/ 30 f51 1"/>
                <a:gd name="f68" fmla="*/ 18 f50 1"/>
                <a:gd name="f69" fmla="*/ 16 f51 1"/>
                <a:gd name="f70" fmla="*/ 26 f50 1"/>
                <a:gd name="f71" fmla="*/ 0 f51 1"/>
                <a:gd name="f72" fmla="*/ 2 f50 1"/>
                <a:gd name="f73" fmla="*/ 13 f50 1"/>
                <a:gd name="f74" fmla="*/ 32 f51 1"/>
                <a:gd name="f75" fmla="*/ 3 f50 1"/>
                <a:gd name="f76" fmla="*/ 48 f51 1"/>
                <a:gd name="f77" fmla="*/ 0 f50 1"/>
                <a:gd name="f78" fmla="*/ 72 f51 1"/>
                <a:gd name="f79" fmla="*/ 9 f50 1"/>
                <a:gd name="f80" fmla="*/ 36 f50 1"/>
                <a:gd name="f81" fmla="*/ f52 1 f2"/>
                <a:gd name="f82" fmla="*/ f55 1 80"/>
                <a:gd name="f83" fmla="*/ f56 1 98"/>
                <a:gd name="f84" fmla="*/ f57 1 80"/>
                <a:gd name="f85" fmla="*/ f58 1 98"/>
                <a:gd name="f86" fmla="*/ f59 1 80"/>
                <a:gd name="f87" fmla="*/ f60 1 98"/>
                <a:gd name="f88" fmla="*/ f61 1 80"/>
                <a:gd name="f89" fmla="*/ f62 1 98"/>
                <a:gd name="f90" fmla="*/ f63 1 80"/>
                <a:gd name="f91" fmla="*/ f64 1 98"/>
                <a:gd name="f92" fmla="*/ f65 1 80"/>
                <a:gd name="f93" fmla="*/ f66 1 98"/>
                <a:gd name="f94" fmla="*/ f67 1 80"/>
                <a:gd name="f95" fmla="*/ f68 1 98"/>
                <a:gd name="f96" fmla="*/ f69 1 80"/>
                <a:gd name="f97" fmla="*/ f70 1 98"/>
                <a:gd name="f98" fmla="*/ f71 1 80"/>
                <a:gd name="f99" fmla="*/ f72 1 98"/>
                <a:gd name="f100" fmla="*/ f73 1 98"/>
                <a:gd name="f101" fmla="*/ f74 1 80"/>
                <a:gd name="f102" fmla="*/ f75 1 98"/>
                <a:gd name="f103" fmla="*/ f76 1 80"/>
                <a:gd name="f104" fmla="*/ f77 1 98"/>
                <a:gd name="f105" fmla="*/ f78 1 80"/>
                <a:gd name="f106" fmla="*/ f79 1 98"/>
                <a:gd name="f107" fmla="*/ f80 1 98"/>
                <a:gd name="f108" fmla="*/ 0 1 f53"/>
                <a:gd name="f109" fmla="*/ f6 1 f53"/>
                <a:gd name="f110" fmla="*/ 0 1 f54"/>
                <a:gd name="f111" fmla="*/ f7 1 f54"/>
                <a:gd name="f112" fmla="+- f81 0 f1"/>
                <a:gd name="f113" fmla="*/ f82 1 f53"/>
                <a:gd name="f114" fmla="*/ f83 1 f54"/>
                <a:gd name="f115" fmla="*/ f84 1 f53"/>
                <a:gd name="f116" fmla="*/ f85 1 f54"/>
                <a:gd name="f117" fmla="*/ f86 1 f53"/>
                <a:gd name="f118" fmla="*/ f87 1 f54"/>
                <a:gd name="f119" fmla="*/ f88 1 f53"/>
                <a:gd name="f120" fmla="*/ f89 1 f54"/>
                <a:gd name="f121" fmla="*/ f90 1 f53"/>
                <a:gd name="f122" fmla="*/ f91 1 f54"/>
                <a:gd name="f123" fmla="*/ f92 1 f53"/>
                <a:gd name="f124" fmla="*/ f93 1 f54"/>
                <a:gd name="f125" fmla="*/ f94 1 f53"/>
                <a:gd name="f126" fmla="*/ f95 1 f54"/>
                <a:gd name="f127" fmla="*/ f96 1 f53"/>
                <a:gd name="f128" fmla="*/ f97 1 f54"/>
                <a:gd name="f129" fmla="*/ f98 1 f53"/>
                <a:gd name="f130" fmla="*/ f99 1 f54"/>
                <a:gd name="f131" fmla="*/ f100 1 f54"/>
                <a:gd name="f132" fmla="*/ f101 1 f53"/>
                <a:gd name="f133" fmla="*/ f102 1 f54"/>
                <a:gd name="f134" fmla="*/ f103 1 f53"/>
                <a:gd name="f135" fmla="*/ f104 1 f54"/>
                <a:gd name="f136" fmla="*/ f105 1 f53"/>
                <a:gd name="f137" fmla="*/ f106 1 f54"/>
                <a:gd name="f138" fmla="*/ f107 1 f54"/>
                <a:gd name="f139" fmla="*/ f108 f48 1"/>
                <a:gd name="f140" fmla="*/ f109 f48 1"/>
                <a:gd name="f141" fmla="*/ f111 f49 1"/>
                <a:gd name="f142" fmla="*/ f110 f49 1"/>
                <a:gd name="f143" fmla="*/ f113 f48 1"/>
                <a:gd name="f144" fmla="*/ f114 f49 1"/>
                <a:gd name="f145" fmla="*/ f115 f48 1"/>
                <a:gd name="f146" fmla="*/ f116 f49 1"/>
                <a:gd name="f147" fmla="*/ f117 f48 1"/>
                <a:gd name="f148" fmla="*/ f118 f49 1"/>
                <a:gd name="f149" fmla="*/ f119 f48 1"/>
                <a:gd name="f150" fmla="*/ f120 f49 1"/>
                <a:gd name="f151" fmla="*/ f121 f48 1"/>
                <a:gd name="f152" fmla="*/ f122 f49 1"/>
                <a:gd name="f153" fmla="*/ f123 f48 1"/>
                <a:gd name="f154" fmla="*/ f124 f49 1"/>
                <a:gd name="f155" fmla="*/ f125 f48 1"/>
                <a:gd name="f156" fmla="*/ f126 f49 1"/>
                <a:gd name="f157" fmla="*/ f127 f48 1"/>
                <a:gd name="f158" fmla="*/ f128 f49 1"/>
                <a:gd name="f159" fmla="*/ f129 f48 1"/>
                <a:gd name="f160" fmla="*/ f130 f49 1"/>
                <a:gd name="f161" fmla="*/ f131 f49 1"/>
                <a:gd name="f162" fmla="*/ f132 f48 1"/>
                <a:gd name="f163" fmla="*/ f133 f49 1"/>
                <a:gd name="f164" fmla="*/ f134 f48 1"/>
                <a:gd name="f165" fmla="*/ f135 f49 1"/>
                <a:gd name="f166" fmla="*/ f136 f48 1"/>
                <a:gd name="f167" fmla="*/ f137 f49 1"/>
                <a:gd name="f168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2">
                  <a:pos x="f143" y="f144"/>
                </a:cxn>
                <a:cxn ang="f112">
                  <a:pos x="f145" y="f144"/>
                </a:cxn>
                <a:cxn ang="f112">
                  <a:pos x="f145" y="f146"/>
                </a:cxn>
                <a:cxn ang="f112">
                  <a:pos x="f147" y="f148"/>
                </a:cxn>
                <a:cxn ang="f112">
                  <a:pos x="f149" y="f150"/>
                </a:cxn>
                <a:cxn ang="f112">
                  <a:pos x="f151" y="f152"/>
                </a:cxn>
                <a:cxn ang="f112">
                  <a:pos x="f153" y="f154"/>
                </a:cxn>
                <a:cxn ang="f112">
                  <a:pos x="f155" y="f156"/>
                </a:cxn>
                <a:cxn ang="f112">
                  <a:pos x="f157" y="f158"/>
                </a:cxn>
                <a:cxn ang="f112">
                  <a:pos x="f157" y="f144"/>
                </a:cxn>
                <a:cxn ang="f112">
                  <a:pos x="f159" y="f144"/>
                </a:cxn>
                <a:cxn ang="f112">
                  <a:pos x="f159" y="f160"/>
                </a:cxn>
                <a:cxn ang="f112">
                  <a:pos x="f157" y="f160"/>
                </a:cxn>
                <a:cxn ang="f112">
                  <a:pos x="f157" y="f161"/>
                </a:cxn>
                <a:cxn ang="f112">
                  <a:pos x="f162" y="f163"/>
                </a:cxn>
                <a:cxn ang="f112">
                  <a:pos x="f164" y="f165"/>
                </a:cxn>
                <a:cxn ang="f112">
                  <a:pos x="f166" y="f167"/>
                </a:cxn>
                <a:cxn ang="f112">
                  <a:pos x="f143" y="f168"/>
                </a:cxn>
                <a:cxn ang="f112">
                  <a:pos x="f143" y="f144"/>
                </a:cxn>
              </a:cxnLst>
              <a:rect l="f139" t="f142" r="f140" b="f141"/>
              <a:pathLst>
                <a:path w="80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12" y="f13"/>
                  </a:cubicBezTo>
                  <a:cubicBezTo>
                    <a:pt x="f12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6"/>
                    <a:pt x="f28" y="f26"/>
                  </a:cubicBezTo>
                  <a:cubicBezTo>
                    <a:pt x="f10" y="f26"/>
                    <a:pt x="f11" y="f29"/>
                    <a:pt x="f30" y="f22"/>
                  </a:cubicBezTo>
                  <a:cubicBezTo>
                    <a:pt x="f31" y="f20"/>
                    <a:pt x="f32" y="f33"/>
                    <a:pt x="f29" y="f34"/>
                  </a:cubicBezTo>
                  <a:lnTo>
                    <a:pt x="f29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9" y="f35"/>
                  </a:lnTo>
                  <a:lnTo>
                    <a:pt x="f29" y="f36"/>
                  </a:lnTo>
                  <a:cubicBezTo>
                    <a:pt x="f32" y="f37"/>
                    <a:pt x="f34" y="f38"/>
                    <a:pt x="f39" y="f40"/>
                  </a:cubicBezTo>
                  <a:cubicBezTo>
                    <a:pt x="f41" y="f42"/>
                    <a:pt x="f9" y="f5"/>
                    <a:pt x="f27" y="f5"/>
                  </a:cubicBezTo>
                  <a:cubicBezTo>
                    <a:pt x="f19" y="f5"/>
                    <a:pt x="f43" y="f40"/>
                    <a:pt x="f44" y="f37"/>
                  </a:cubicBezTo>
                  <a:cubicBezTo>
                    <a:pt x="f45" y="f26"/>
                    <a:pt x="f6" y="f16"/>
                    <a:pt x="f6" y="f46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417"/>
            <p:cNvSpPr/>
            <p:nvPr/>
          </p:nvSpPr>
          <p:spPr>
            <a:xfrm>
              <a:off x="2474439" y="4074109"/>
              <a:ext cx="110240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4"/>
                <a:gd name="f8" fmla="val 87"/>
                <a:gd name="f9" fmla="val 103"/>
                <a:gd name="f10" fmla="val 81"/>
                <a:gd name="f11" fmla="val 115"/>
                <a:gd name="f12" fmla="val 73"/>
                <a:gd name="f13" fmla="val 122"/>
                <a:gd name="f14" fmla="val 66"/>
                <a:gd name="f15" fmla="val 130"/>
                <a:gd name="f16" fmla="val 55"/>
                <a:gd name="f17" fmla="val 39"/>
                <a:gd name="f18" fmla="val 34"/>
                <a:gd name="f19" fmla="val 29"/>
                <a:gd name="f20" fmla="val 133"/>
                <a:gd name="f21" fmla="val 25"/>
                <a:gd name="f22" fmla="val 20"/>
                <a:gd name="f23" fmla="val 132"/>
                <a:gd name="f24" fmla="val 15"/>
                <a:gd name="f25" fmla="val 131"/>
                <a:gd name="f26" fmla="val 10"/>
                <a:gd name="f27" fmla="val 113"/>
                <a:gd name="f28" fmla="val 11"/>
                <a:gd name="f29" fmla="val 14"/>
                <a:gd name="f30" fmla="val 114"/>
                <a:gd name="f31" fmla="val 18"/>
                <a:gd name="f32" fmla="val 116"/>
                <a:gd name="f33" fmla="val 24"/>
                <a:gd name="f34" fmla="val 117"/>
                <a:gd name="f35" fmla="val 119"/>
                <a:gd name="f36" fmla="val 35"/>
                <a:gd name="f37" fmla="val 41"/>
                <a:gd name="f38" fmla="val 46"/>
                <a:gd name="f39" fmla="val 51"/>
                <a:gd name="f40" fmla="val 54"/>
                <a:gd name="f41" fmla="val 58"/>
                <a:gd name="f42" fmla="val 61"/>
                <a:gd name="f43" fmla="val 63"/>
                <a:gd name="f44" fmla="val 112"/>
                <a:gd name="f45" fmla="val 65"/>
                <a:gd name="f46" fmla="val 110"/>
                <a:gd name="f47" fmla="val 107"/>
                <a:gd name="f48" fmla="val 67"/>
                <a:gd name="f49" fmla="val 104"/>
                <a:gd name="f50" fmla="val 68"/>
                <a:gd name="f51" fmla="val 101"/>
                <a:gd name="f52" fmla="val 97"/>
                <a:gd name="f53" fmla="val 93"/>
                <a:gd name="f54" fmla="val 85"/>
                <a:gd name="f55" fmla="val 89"/>
                <a:gd name="f56" fmla="val 59"/>
                <a:gd name="f57" fmla="val 91"/>
                <a:gd name="f58" fmla="val 50"/>
                <a:gd name="f59" fmla="val 95"/>
                <a:gd name="f60" fmla="val 44"/>
                <a:gd name="f61" fmla="val 96"/>
                <a:gd name="f62" fmla="val 38"/>
                <a:gd name="f63" fmla="val 26"/>
                <a:gd name="f64" fmla="val 17"/>
                <a:gd name="f65" fmla="val 92"/>
                <a:gd name="f66" fmla="val 4"/>
                <a:gd name="f67" fmla="val 76"/>
                <a:gd name="f68" fmla="val 64"/>
                <a:gd name="f69" fmla="val 49"/>
                <a:gd name="f70" fmla="val 2"/>
                <a:gd name="f71" fmla="val 28"/>
                <a:gd name="f72" fmla="val 6"/>
                <a:gd name="f73" fmla="val 22"/>
                <a:gd name="f74" fmla="val 9"/>
                <a:gd name="f75" fmla="val 13"/>
                <a:gd name="f76" fmla="val 12"/>
                <a:gd name="f77" fmla="val 8"/>
                <a:gd name="f78" fmla="val 21"/>
                <a:gd name="f79" fmla="val 5"/>
                <a:gd name="f80" fmla="val 27"/>
                <a:gd name="f81" fmla="val 3"/>
                <a:gd name="f82" fmla="val 32"/>
                <a:gd name="f83" fmla="val 1"/>
                <a:gd name="f84" fmla="val 37"/>
                <a:gd name="f85" fmla="val 43"/>
                <a:gd name="f86" fmla="val 48"/>
                <a:gd name="f87" fmla="val 53"/>
                <a:gd name="f88" fmla="val 56"/>
                <a:gd name="f89" fmla="val 60"/>
                <a:gd name="f90" fmla="val 69"/>
                <a:gd name="f91" fmla="val 71"/>
                <a:gd name="f92" fmla="val 19"/>
                <a:gd name="f93" fmla="val 16"/>
                <a:gd name="f94" fmla="val 45"/>
                <a:gd name="f95" fmla="val 30"/>
                <a:gd name="f96" fmla="val 23"/>
                <a:gd name="f97" fmla="val 79"/>
                <a:gd name="f98" fmla="val 33"/>
                <a:gd name="f99" fmla="val 80"/>
                <a:gd name="f100" fmla="val 77"/>
                <a:gd name="f101" fmla="val 74"/>
                <a:gd name="f102" fmla="+- 0 0 -90"/>
                <a:gd name="f103" fmla="*/ f3 1 84"/>
                <a:gd name="f104" fmla="*/ f4 1 134"/>
                <a:gd name="f105" fmla="+- f7 0 f5"/>
                <a:gd name="f106" fmla="+- f6 0 f5"/>
                <a:gd name="f107" fmla="*/ f102 f0 1"/>
                <a:gd name="f108" fmla="*/ f106 1 84"/>
                <a:gd name="f109" fmla="*/ f105 1 134"/>
                <a:gd name="f110" fmla="*/ 84 f106 1"/>
                <a:gd name="f111" fmla="*/ 87 f105 1"/>
                <a:gd name="f112" fmla="*/ 73 f106 1"/>
                <a:gd name="f113" fmla="*/ 122 f105 1"/>
                <a:gd name="f114" fmla="*/ 39 f106 1"/>
                <a:gd name="f115" fmla="*/ 134 f105 1"/>
                <a:gd name="f116" fmla="*/ 25 f106 1"/>
                <a:gd name="f117" fmla="*/ 133 f105 1"/>
                <a:gd name="f118" fmla="*/ 10 f106 1"/>
                <a:gd name="f119" fmla="*/ 130 f105 1"/>
                <a:gd name="f120" fmla="*/ 113 f105 1"/>
                <a:gd name="f121" fmla="*/ 11 f106 1"/>
                <a:gd name="f122" fmla="*/ 24 f106 1"/>
                <a:gd name="f123" fmla="*/ 117 f105 1"/>
                <a:gd name="f124" fmla="*/ 41 f106 1"/>
                <a:gd name="f125" fmla="*/ 119 f105 1"/>
                <a:gd name="f126" fmla="*/ 54 f106 1"/>
                <a:gd name="f127" fmla="*/ 63 f106 1"/>
                <a:gd name="f128" fmla="*/ 112 f105 1"/>
                <a:gd name="f129" fmla="*/ 67 f106 1"/>
                <a:gd name="f130" fmla="*/ 104 f105 1"/>
                <a:gd name="f131" fmla="*/ 68 f106 1"/>
                <a:gd name="f132" fmla="*/ 93 f105 1"/>
                <a:gd name="f133" fmla="*/ 85 f105 1"/>
                <a:gd name="f134" fmla="*/ 38 f106 1"/>
                <a:gd name="f135" fmla="*/ 96 f105 1"/>
                <a:gd name="f136" fmla="*/ 84 f105 1"/>
                <a:gd name="f137" fmla="*/ 0 f106 1"/>
                <a:gd name="f138" fmla="*/ 49 f105 1"/>
                <a:gd name="f139" fmla="*/ 4 f106 1"/>
                <a:gd name="f140" fmla="*/ 28 f105 1"/>
                <a:gd name="f141" fmla="*/ 13 f106 1"/>
                <a:gd name="f142" fmla="*/ 12 f105 1"/>
                <a:gd name="f143" fmla="*/ 27 f106 1"/>
                <a:gd name="f144" fmla="*/ 3 f105 1"/>
                <a:gd name="f145" fmla="*/ 43 f106 1"/>
                <a:gd name="f146" fmla="*/ 0 f105 1"/>
                <a:gd name="f147" fmla="*/ 56 f106 1"/>
                <a:gd name="f148" fmla="*/ 1 f105 1"/>
                <a:gd name="f149" fmla="*/ 6 f105 1"/>
                <a:gd name="f150" fmla="*/ 69 f106 1"/>
                <a:gd name="f151" fmla="*/ 2 f105 1"/>
                <a:gd name="f152" fmla="*/ 71 f105 1"/>
                <a:gd name="f153" fmla="*/ 19 f105 1"/>
                <a:gd name="f154" fmla="*/ 15 f105 1"/>
                <a:gd name="f155" fmla="*/ 45 f106 1"/>
                <a:gd name="f156" fmla="*/ 14 f105 1"/>
                <a:gd name="f157" fmla="*/ 23 f105 1"/>
                <a:gd name="f158" fmla="*/ 17 f106 1"/>
                <a:gd name="f159" fmla="*/ 23 f106 1"/>
                <a:gd name="f160" fmla="*/ 73 f105 1"/>
                <a:gd name="f161" fmla="*/ 81 f105 1"/>
                <a:gd name="f162" fmla="*/ 55 f106 1"/>
                <a:gd name="f163" fmla="*/ 79 f105 1"/>
                <a:gd name="f164" fmla="*/ f107 1 f2"/>
                <a:gd name="f165" fmla="*/ f110 1 84"/>
                <a:gd name="f166" fmla="*/ f111 1 134"/>
                <a:gd name="f167" fmla="*/ f112 1 84"/>
                <a:gd name="f168" fmla="*/ f113 1 134"/>
                <a:gd name="f169" fmla="*/ f114 1 84"/>
                <a:gd name="f170" fmla="*/ f115 1 134"/>
                <a:gd name="f171" fmla="*/ f116 1 84"/>
                <a:gd name="f172" fmla="*/ f117 1 134"/>
                <a:gd name="f173" fmla="*/ f118 1 84"/>
                <a:gd name="f174" fmla="*/ f119 1 134"/>
                <a:gd name="f175" fmla="*/ f120 1 134"/>
                <a:gd name="f176" fmla="*/ f121 1 84"/>
                <a:gd name="f177" fmla="*/ f122 1 84"/>
                <a:gd name="f178" fmla="*/ f123 1 134"/>
                <a:gd name="f179" fmla="*/ f124 1 84"/>
                <a:gd name="f180" fmla="*/ f125 1 134"/>
                <a:gd name="f181" fmla="*/ f126 1 84"/>
                <a:gd name="f182" fmla="*/ f127 1 84"/>
                <a:gd name="f183" fmla="*/ f128 1 134"/>
                <a:gd name="f184" fmla="*/ f129 1 84"/>
                <a:gd name="f185" fmla="*/ f130 1 134"/>
                <a:gd name="f186" fmla="*/ f131 1 84"/>
                <a:gd name="f187" fmla="*/ f132 1 134"/>
                <a:gd name="f188" fmla="*/ f133 1 134"/>
                <a:gd name="f189" fmla="*/ f134 1 84"/>
                <a:gd name="f190" fmla="*/ f135 1 134"/>
                <a:gd name="f191" fmla="*/ f136 1 134"/>
                <a:gd name="f192" fmla="*/ f137 1 84"/>
                <a:gd name="f193" fmla="*/ f138 1 134"/>
                <a:gd name="f194" fmla="*/ f139 1 84"/>
                <a:gd name="f195" fmla="*/ f140 1 134"/>
                <a:gd name="f196" fmla="*/ f141 1 84"/>
                <a:gd name="f197" fmla="*/ f142 1 134"/>
                <a:gd name="f198" fmla="*/ f143 1 84"/>
                <a:gd name="f199" fmla="*/ f144 1 134"/>
                <a:gd name="f200" fmla="*/ f145 1 84"/>
                <a:gd name="f201" fmla="*/ f146 1 134"/>
                <a:gd name="f202" fmla="*/ f147 1 84"/>
                <a:gd name="f203" fmla="*/ f148 1 134"/>
                <a:gd name="f204" fmla="*/ f149 1 134"/>
                <a:gd name="f205" fmla="*/ f150 1 84"/>
                <a:gd name="f206" fmla="*/ f151 1 134"/>
                <a:gd name="f207" fmla="*/ f152 1 134"/>
                <a:gd name="f208" fmla="*/ f153 1 134"/>
                <a:gd name="f209" fmla="*/ f154 1 134"/>
                <a:gd name="f210" fmla="*/ f155 1 84"/>
                <a:gd name="f211" fmla="*/ f156 1 134"/>
                <a:gd name="f212" fmla="*/ f157 1 134"/>
                <a:gd name="f213" fmla="*/ f158 1 84"/>
                <a:gd name="f214" fmla="*/ f159 1 84"/>
                <a:gd name="f215" fmla="*/ f160 1 134"/>
                <a:gd name="f216" fmla="*/ f161 1 134"/>
                <a:gd name="f217" fmla="*/ f162 1 84"/>
                <a:gd name="f218" fmla="*/ f163 1 134"/>
                <a:gd name="f219" fmla="*/ 0 1 f108"/>
                <a:gd name="f220" fmla="*/ f6 1 f108"/>
                <a:gd name="f221" fmla="*/ 0 1 f109"/>
                <a:gd name="f222" fmla="*/ f7 1 f109"/>
                <a:gd name="f223" fmla="+- f164 0 f1"/>
                <a:gd name="f224" fmla="*/ f165 1 f108"/>
                <a:gd name="f225" fmla="*/ f166 1 f109"/>
                <a:gd name="f226" fmla="*/ f167 1 f108"/>
                <a:gd name="f227" fmla="*/ f168 1 f109"/>
                <a:gd name="f228" fmla="*/ f169 1 f108"/>
                <a:gd name="f229" fmla="*/ f170 1 f109"/>
                <a:gd name="f230" fmla="*/ f171 1 f108"/>
                <a:gd name="f231" fmla="*/ f172 1 f109"/>
                <a:gd name="f232" fmla="*/ f173 1 f108"/>
                <a:gd name="f233" fmla="*/ f174 1 f109"/>
                <a:gd name="f234" fmla="*/ f175 1 f109"/>
                <a:gd name="f235" fmla="*/ f176 1 f108"/>
                <a:gd name="f236" fmla="*/ f177 1 f108"/>
                <a:gd name="f237" fmla="*/ f178 1 f109"/>
                <a:gd name="f238" fmla="*/ f179 1 f108"/>
                <a:gd name="f239" fmla="*/ f180 1 f109"/>
                <a:gd name="f240" fmla="*/ f181 1 f108"/>
                <a:gd name="f241" fmla="*/ f182 1 f108"/>
                <a:gd name="f242" fmla="*/ f183 1 f109"/>
                <a:gd name="f243" fmla="*/ f184 1 f108"/>
                <a:gd name="f244" fmla="*/ f185 1 f109"/>
                <a:gd name="f245" fmla="*/ f186 1 f108"/>
                <a:gd name="f246" fmla="*/ f187 1 f109"/>
                <a:gd name="f247" fmla="*/ f188 1 f109"/>
                <a:gd name="f248" fmla="*/ f189 1 f108"/>
                <a:gd name="f249" fmla="*/ f190 1 f109"/>
                <a:gd name="f250" fmla="*/ f191 1 f109"/>
                <a:gd name="f251" fmla="*/ f192 1 f108"/>
                <a:gd name="f252" fmla="*/ f193 1 f109"/>
                <a:gd name="f253" fmla="*/ f194 1 f108"/>
                <a:gd name="f254" fmla="*/ f195 1 f109"/>
                <a:gd name="f255" fmla="*/ f196 1 f108"/>
                <a:gd name="f256" fmla="*/ f197 1 f109"/>
                <a:gd name="f257" fmla="*/ f198 1 f108"/>
                <a:gd name="f258" fmla="*/ f199 1 f109"/>
                <a:gd name="f259" fmla="*/ f200 1 f108"/>
                <a:gd name="f260" fmla="*/ f201 1 f109"/>
                <a:gd name="f261" fmla="*/ f202 1 f108"/>
                <a:gd name="f262" fmla="*/ f203 1 f109"/>
                <a:gd name="f263" fmla="*/ f204 1 f109"/>
                <a:gd name="f264" fmla="*/ f205 1 f108"/>
                <a:gd name="f265" fmla="*/ f206 1 f109"/>
                <a:gd name="f266" fmla="*/ f207 1 f109"/>
                <a:gd name="f267" fmla="*/ f208 1 f109"/>
                <a:gd name="f268" fmla="*/ f209 1 f109"/>
                <a:gd name="f269" fmla="*/ f210 1 f108"/>
                <a:gd name="f270" fmla="*/ f211 1 f109"/>
                <a:gd name="f271" fmla="*/ f212 1 f109"/>
                <a:gd name="f272" fmla="*/ f213 1 f108"/>
                <a:gd name="f273" fmla="*/ f214 1 f108"/>
                <a:gd name="f274" fmla="*/ f215 1 f109"/>
                <a:gd name="f275" fmla="*/ f216 1 f109"/>
                <a:gd name="f276" fmla="*/ f217 1 f108"/>
                <a:gd name="f277" fmla="*/ f218 1 f109"/>
                <a:gd name="f278" fmla="*/ f219 f103 1"/>
                <a:gd name="f279" fmla="*/ f220 f103 1"/>
                <a:gd name="f280" fmla="*/ f222 f104 1"/>
                <a:gd name="f281" fmla="*/ f221 f104 1"/>
                <a:gd name="f282" fmla="*/ f224 f103 1"/>
                <a:gd name="f283" fmla="*/ f225 f104 1"/>
                <a:gd name="f284" fmla="*/ f226 f103 1"/>
                <a:gd name="f285" fmla="*/ f227 f104 1"/>
                <a:gd name="f286" fmla="*/ f228 f103 1"/>
                <a:gd name="f287" fmla="*/ f229 f104 1"/>
                <a:gd name="f288" fmla="*/ f230 f103 1"/>
                <a:gd name="f289" fmla="*/ f231 f104 1"/>
                <a:gd name="f290" fmla="*/ f232 f103 1"/>
                <a:gd name="f291" fmla="*/ f233 f104 1"/>
                <a:gd name="f292" fmla="*/ f234 f104 1"/>
                <a:gd name="f293" fmla="*/ f235 f103 1"/>
                <a:gd name="f294" fmla="*/ f236 f103 1"/>
                <a:gd name="f295" fmla="*/ f237 f104 1"/>
                <a:gd name="f296" fmla="*/ f238 f103 1"/>
                <a:gd name="f297" fmla="*/ f239 f104 1"/>
                <a:gd name="f298" fmla="*/ f240 f103 1"/>
                <a:gd name="f299" fmla="*/ f241 f103 1"/>
                <a:gd name="f300" fmla="*/ f242 f104 1"/>
                <a:gd name="f301" fmla="*/ f243 f103 1"/>
                <a:gd name="f302" fmla="*/ f244 f104 1"/>
                <a:gd name="f303" fmla="*/ f245 f103 1"/>
                <a:gd name="f304" fmla="*/ f246 f104 1"/>
                <a:gd name="f305" fmla="*/ f247 f104 1"/>
                <a:gd name="f306" fmla="*/ f248 f103 1"/>
                <a:gd name="f307" fmla="*/ f249 f104 1"/>
                <a:gd name="f308" fmla="*/ f250 f104 1"/>
                <a:gd name="f309" fmla="*/ f251 f103 1"/>
                <a:gd name="f310" fmla="*/ f252 f104 1"/>
                <a:gd name="f311" fmla="*/ f253 f103 1"/>
                <a:gd name="f312" fmla="*/ f254 f104 1"/>
                <a:gd name="f313" fmla="*/ f255 f103 1"/>
                <a:gd name="f314" fmla="*/ f256 f104 1"/>
                <a:gd name="f315" fmla="*/ f257 f103 1"/>
                <a:gd name="f316" fmla="*/ f258 f104 1"/>
                <a:gd name="f317" fmla="*/ f259 f103 1"/>
                <a:gd name="f318" fmla="*/ f260 f104 1"/>
                <a:gd name="f319" fmla="*/ f261 f103 1"/>
                <a:gd name="f320" fmla="*/ f262 f104 1"/>
                <a:gd name="f321" fmla="*/ f263 f104 1"/>
                <a:gd name="f322" fmla="*/ f264 f103 1"/>
                <a:gd name="f323" fmla="*/ f265 f104 1"/>
                <a:gd name="f324" fmla="*/ f266 f104 1"/>
                <a:gd name="f325" fmla="*/ f267 f104 1"/>
                <a:gd name="f326" fmla="*/ f268 f104 1"/>
                <a:gd name="f327" fmla="*/ f269 f103 1"/>
                <a:gd name="f328" fmla="*/ f270 f104 1"/>
                <a:gd name="f329" fmla="*/ f271 f104 1"/>
                <a:gd name="f330" fmla="*/ f272 f103 1"/>
                <a:gd name="f331" fmla="*/ f273 f103 1"/>
                <a:gd name="f332" fmla="*/ f274 f104 1"/>
                <a:gd name="f333" fmla="*/ f275 f104 1"/>
                <a:gd name="f334" fmla="*/ f276 f103 1"/>
                <a:gd name="f335" fmla="*/ f277 f10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3">
                  <a:pos x="f282" y="f283"/>
                </a:cxn>
                <a:cxn ang="f223">
                  <a:pos x="f284" y="f285"/>
                </a:cxn>
                <a:cxn ang="f223">
                  <a:pos x="f286" y="f287"/>
                </a:cxn>
                <a:cxn ang="f223">
                  <a:pos x="f288" y="f289"/>
                </a:cxn>
                <a:cxn ang="f223">
                  <a:pos x="f290" y="f291"/>
                </a:cxn>
                <a:cxn ang="f223">
                  <a:pos x="f290" y="f292"/>
                </a:cxn>
                <a:cxn ang="f223">
                  <a:pos x="f293" y="f292"/>
                </a:cxn>
                <a:cxn ang="f223">
                  <a:pos x="f294" y="f295"/>
                </a:cxn>
                <a:cxn ang="f223">
                  <a:pos x="f296" y="f297"/>
                </a:cxn>
                <a:cxn ang="f223">
                  <a:pos x="f298" y="f295"/>
                </a:cxn>
                <a:cxn ang="f223">
                  <a:pos x="f299" y="f300"/>
                </a:cxn>
                <a:cxn ang="f223">
                  <a:pos x="f301" y="f302"/>
                </a:cxn>
                <a:cxn ang="f223">
                  <a:pos x="f303" y="f304"/>
                </a:cxn>
                <a:cxn ang="f223">
                  <a:pos x="f303" y="f305"/>
                </a:cxn>
                <a:cxn ang="f223">
                  <a:pos x="f298" y="f304"/>
                </a:cxn>
                <a:cxn ang="f223">
                  <a:pos x="f306" y="f307"/>
                </a:cxn>
                <a:cxn ang="f223">
                  <a:pos x="f290" y="f308"/>
                </a:cxn>
                <a:cxn ang="f223">
                  <a:pos x="f309" y="f310"/>
                </a:cxn>
                <a:cxn ang="f223">
                  <a:pos x="f311" y="f312"/>
                </a:cxn>
                <a:cxn ang="f223">
                  <a:pos x="f313" y="f314"/>
                </a:cxn>
                <a:cxn ang="f223">
                  <a:pos x="f315" y="f316"/>
                </a:cxn>
                <a:cxn ang="f223">
                  <a:pos x="f317" y="f318"/>
                </a:cxn>
                <a:cxn ang="f223">
                  <a:pos x="f319" y="f320"/>
                </a:cxn>
                <a:cxn ang="f223">
                  <a:pos x="f303" y="f321"/>
                </a:cxn>
                <a:cxn ang="f223">
                  <a:pos x="f322" y="f323"/>
                </a:cxn>
                <a:cxn ang="f223">
                  <a:pos x="f282" y="f323"/>
                </a:cxn>
                <a:cxn ang="f223">
                  <a:pos x="f282" y="f283"/>
                </a:cxn>
                <a:cxn ang="f223">
                  <a:pos x="f303" y="f324"/>
                </a:cxn>
                <a:cxn ang="f223">
                  <a:pos x="f303" y="f325"/>
                </a:cxn>
                <a:cxn ang="f223">
                  <a:pos x="f319" y="f326"/>
                </a:cxn>
                <a:cxn ang="f223">
                  <a:pos x="f327" y="f328"/>
                </a:cxn>
                <a:cxn ang="f223">
                  <a:pos x="f288" y="f329"/>
                </a:cxn>
                <a:cxn ang="f223">
                  <a:pos x="f330" y="f310"/>
                </a:cxn>
                <a:cxn ang="f223">
                  <a:pos x="f331" y="f332"/>
                </a:cxn>
                <a:cxn ang="f223">
                  <a:pos x="f296" y="f333"/>
                </a:cxn>
                <a:cxn ang="f223">
                  <a:pos x="f334" y="f335"/>
                </a:cxn>
                <a:cxn ang="f223">
                  <a:pos x="f303" y="f324"/>
                </a:cxn>
              </a:cxnLst>
              <a:rect l="f278" t="f281" r="f279" b="f280"/>
              <a:pathLst>
                <a:path w="84" h="134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15"/>
                  </a:cubicBez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19" y="f35"/>
                    <a:pt x="f36" y="f35"/>
                    <a:pt x="f37" y="f35"/>
                  </a:cubicBezTo>
                  <a:cubicBezTo>
                    <a:pt x="f38" y="f35"/>
                    <a:pt x="f39" y="f35"/>
                    <a:pt x="f40" y="f34"/>
                  </a:cubicBezTo>
                  <a:cubicBezTo>
                    <a:pt x="f41" y="f32"/>
                    <a:pt x="f42" y="f30"/>
                    <a:pt x="f43" y="f44"/>
                  </a:cubicBezTo>
                  <a:cubicBezTo>
                    <a:pt x="f45" y="f46"/>
                    <a:pt x="f14" y="f47"/>
                    <a:pt x="f48" y="f49"/>
                  </a:cubicBezTo>
                  <a:cubicBezTo>
                    <a:pt x="f50" y="f51"/>
                    <a:pt x="f50" y="f52"/>
                    <a:pt x="f50" y="f53"/>
                  </a:cubicBezTo>
                  <a:lnTo>
                    <a:pt x="f50" y="f54"/>
                  </a:lnTo>
                  <a:cubicBezTo>
                    <a:pt x="f43" y="f55"/>
                    <a:pt x="f56" y="f57"/>
                    <a:pt x="f40" y="f53"/>
                  </a:cubicBezTo>
                  <a:cubicBezTo>
                    <a:pt x="f58" y="f59"/>
                    <a:pt x="f60" y="f61"/>
                    <a:pt x="f62" y="f61"/>
                  </a:cubicBezTo>
                  <a:cubicBezTo>
                    <a:pt x="f63" y="f61"/>
                    <a:pt x="f64" y="f65"/>
                    <a:pt x="f26" y="f6"/>
                  </a:cubicBezTo>
                  <a:cubicBezTo>
                    <a:pt x="f66" y="f67"/>
                    <a:pt x="f5" y="f68"/>
                    <a:pt x="f5" y="f69"/>
                  </a:cubicBezTo>
                  <a:cubicBezTo>
                    <a:pt x="f5" y="f37"/>
                    <a:pt x="f70" y="f18"/>
                    <a:pt x="f66" y="f71"/>
                  </a:cubicBezTo>
                  <a:cubicBezTo>
                    <a:pt x="f72" y="f73"/>
                    <a:pt x="f74" y="f64"/>
                    <a:pt x="f75" y="f76"/>
                  </a:cubicBezTo>
                  <a:cubicBezTo>
                    <a:pt x="f64" y="f77"/>
                    <a:pt x="f78" y="f79"/>
                    <a:pt x="f80" y="f81"/>
                  </a:cubicBezTo>
                  <a:cubicBezTo>
                    <a:pt x="f82" y="f83"/>
                    <a:pt x="f84" y="f5"/>
                    <a:pt x="f85" y="f5"/>
                  </a:cubicBezTo>
                  <a:cubicBezTo>
                    <a:pt x="f86" y="f5"/>
                    <a:pt x="f87" y="f5"/>
                    <a:pt x="f88" y="f83"/>
                  </a:cubicBezTo>
                  <a:cubicBezTo>
                    <a:pt x="f89" y="f70"/>
                    <a:pt x="f68" y="f66"/>
                    <a:pt x="f50" y="f72"/>
                  </a:cubicBezTo>
                  <a:lnTo>
                    <a:pt x="f90" y="f70"/>
                  </a:lnTo>
                  <a:lnTo>
                    <a:pt x="f6" y="f70"/>
                  </a:lnTo>
                  <a:lnTo>
                    <a:pt x="f6" y="f8"/>
                  </a:lnTo>
                  <a:close/>
                  <a:moveTo>
                    <a:pt x="f50" y="f91"/>
                  </a:moveTo>
                  <a:lnTo>
                    <a:pt x="f50" y="f92"/>
                  </a:lnTo>
                  <a:cubicBezTo>
                    <a:pt x="f68" y="f64"/>
                    <a:pt x="f89" y="f93"/>
                    <a:pt x="f88" y="f24"/>
                  </a:cubicBezTo>
                  <a:cubicBezTo>
                    <a:pt x="f87" y="f29"/>
                    <a:pt x="f69" y="f29"/>
                    <a:pt x="f94" y="f29"/>
                  </a:cubicBezTo>
                  <a:cubicBezTo>
                    <a:pt x="f84" y="f29"/>
                    <a:pt x="f95" y="f64"/>
                    <a:pt x="f21" y="f96"/>
                  </a:cubicBezTo>
                  <a:cubicBezTo>
                    <a:pt x="f92" y="f19"/>
                    <a:pt x="f64" y="f84"/>
                    <a:pt x="f64" y="f69"/>
                  </a:cubicBezTo>
                  <a:cubicBezTo>
                    <a:pt x="f64" y="f56"/>
                    <a:pt x="f92" y="f50"/>
                    <a:pt x="f96" y="f12"/>
                  </a:cubicBezTo>
                  <a:cubicBezTo>
                    <a:pt x="f63" y="f97"/>
                    <a:pt x="f98" y="f10"/>
                    <a:pt x="f37" y="f10"/>
                  </a:cubicBezTo>
                  <a:cubicBezTo>
                    <a:pt x="f38" y="f10"/>
                    <a:pt x="f39" y="f99"/>
                    <a:pt x="f16" y="f97"/>
                  </a:cubicBezTo>
                  <a:cubicBezTo>
                    <a:pt x="f89" y="f100"/>
                    <a:pt x="f68" y="f101"/>
                    <a:pt x="f50" y="f9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9" name="Gruppieren 777"/>
          <p:cNvGrpSpPr/>
          <p:nvPr/>
        </p:nvGrpSpPr>
        <p:grpSpPr>
          <a:xfrm>
            <a:off x="3278773" y="1538596"/>
            <a:ext cx="2804976" cy="3780797"/>
            <a:chOff x="3278773" y="1538596"/>
            <a:chExt cx="2804976" cy="3780797"/>
          </a:xfrm>
        </p:grpSpPr>
        <p:sp>
          <p:nvSpPr>
            <p:cNvPr id="20" name="Freeform 418"/>
            <p:cNvSpPr/>
            <p:nvPr/>
          </p:nvSpPr>
          <p:spPr>
            <a:xfrm>
              <a:off x="3278773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2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5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2824 f31 1"/>
                <a:gd name="f44" fmla="*/ 146 f32 1"/>
                <a:gd name="f45" fmla="*/ 0 f32 1"/>
                <a:gd name="f46" fmla="*/ 2627 f31 1"/>
                <a:gd name="f47" fmla="*/ 2 f32 1"/>
                <a:gd name="f48" fmla="*/ 197 f31 1"/>
                <a:gd name="f49" fmla="*/ f33 1 f2"/>
                <a:gd name="f50" fmla="*/ f36 1 2092"/>
                <a:gd name="f51" fmla="*/ f37 1 2824"/>
                <a:gd name="f52" fmla="*/ f38 1 2092"/>
                <a:gd name="f53" fmla="*/ f39 1 2824"/>
                <a:gd name="f54" fmla="*/ f40 1 2092"/>
                <a:gd name="f55" fmla="*/ f41 1 2824"/>
                <a:gd name="f56" fmla="*/ f42 1 2824"/>
                <a:gd name="f57" fmla="*/ f43 1 2824"/>
                <a:gd name="f58" fmla="*/ f44 1 2092"/>
                <a:gd name="f59" fmla="*/ f45 1 2092"/>
                <a:gd name="f60" fmla="*/ f46 1 2824"/>
                <a:gd name="f61" fmla="*/ f47 1 2092"/>
                <a:gd name="f62" fmla="*/ f48 1 2824"/>
                <a:gd name="f63" fmla="*/ 0 1 f34"/>
                <a:gd name="f64" fmla="*/ f6 1 f34"/>
                <a:gd name="f65" fmla="*/ 0 1 f35"/>
                <a:gd name="f66" fmla="*/ f7 1 f35"/>
                <a:gd name="f67" fmla="+- f49 0 f1"/>
                <a:gd name="f68" fmla="*/ f50 1 f34"/>
                <a:gd name="f69" fmla="*/ f51 1 f35"/>
                <a:gd name="f70" fmla="*/ f52 1 f34"/>
                <a:gd name="f71" fmla="*/ f53 1 f35"/>
                <a:gd name="f72" fmla="*/ f54 1 f34"/>
                <a:gd name="f73" fmla="*/ f55 1 f35"/>
                <a:gd name="f74" fmla="*/ f56 1 f35"/>
                <a:gd name="f75" fmla="*/ f57 1 f35"/>
                <a:gd name="f76" fmla="*/ f58 1 f34"/>
                <a:gd name="f77" fmla="*/ f59 1 f34"/>
                <a:gd name="f78" fmla="*/ f60 1 f35"/>
                <a:gd name="f79" fmla="*/ f61 1 f34"/>
                <a:gd name="f80" fmla="*/ f62 1 f35"/>
                <a:gd name="f81" fmla="*/ f63 f29 1"/>
                <a:gd name="f82" fmla="*/ f64 f29 1"/>
                <a:gd name="f83" fmla="*/ f66 f30 1"/>
                <a:gd name="f84" fmla="*/ f65 f30 1"/>
                <a:gd name="f85" fmla="*/ f68 f29 1"/>
                <a:gd name="f86" fmla="*/ f69 f30 1"/>
                <a:gd name="f87" fmla="*/ f70 f29 1"/>
                <a:gd name="f88" fmla="*/ f71 f30 1"/>
                <a:gd name="f89" fmla="*/ f72 f29 1"/>
                <a:gd name="f90" fmla="*/ f73 f30 1"/>
                <a:gd name="f91" fmla="*/ f74 f30 1"/>
                <a:gd name="f92" fmla="*/ f75 f30 1"/>
                <a:gd name="f93" fmla="*/ f76 f29 1"/>
                <a:gd name="f94" fmla="*/ f77 f29 1"/>
                <a:gd name="f95" fmla="*/ f78 f30 1"/>
                <a:gd name="f96" fmla="*/ f79 f29 1"/>
                <a:gd name="f97" fmla="*/ f80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5" y="f86"/>
                </a:cxn>
                <a:cxn ang="f67">
                  <a:pos x="f87" y="f88"/>
                </a:cxn>
                <a:cxn ang="f67">
                  <a:pos x="f89" y="f90"/>
                </a:cxn>
                <a:cxn ang="f67">
                  <a:pos x="f89" y="f91"/>
                </a:cxn>
                <a:cxn ang="f67">
                  <a:pos x="f87" y="f92"/>
                </a:cxn>
                <a:cxn ang="f67">
                  <a:pos x="f93" y="f92"/>
                </a:cxn>
                <a:cxn ang="f67">
                  <a:pos x="f94" y="f95"/>
                </a:cxn>
                <a:cxn ang="f67">
                  <a:pos x="f96" y="f97"/>
                </a:cxn>
                <a:cxn ang="f67">
                  <a:pos x="f85" y="f86"/>
                </a:cxn>
              </a:cxnLst>
              <a:rect l="f81" t="f84" r="f82" b="f83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4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419"/>
            <p:cNvSpPr/>
            <p:nvPr/>
          </p:nvSpPr>
          <p:spPr>
            <a:xfrm>
              <a:off x="4054531" y="2604247"/>
              <a:ext cx="1253459" cy="11881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3"/>
                <a:gd name="f7" fmla="val 889"/>
                <a:gd name="f8" fmla="val 466"/>
                <a:gd name="f9" fmla="val 198"/>
                <a:gd name="f10" fmla="val 493"/>
                <a:gd name="f11" fmla="val 123"/>
                <a:gd name="f12" fmla="val 543"/>
                <a:gd name="f13" fmla="val 41"/>
                <a:gd name="f14" fmla="val 638"/>
                <a:gd name="f15" fmla="val 20"/>
                <a:gd name="f16" fmla="val 713"/>
                <a:gd name="f17" fmla="val 3"/>
                <a:gd name="f18" fmla="val 794"/>
                <a:gd name="f19" fmla="val 25"/>
                <a:gd name="f20" fmla="val 854"/>
                <a:gd name="f21" fmla="val 63"/>
                <a:gd name="f22" fmla="val 907"/>
                <a:gd name="f23" fmla="val 97"/>
                <a:gd name="f24" fmla="val 925"/>
                <a:gd name="f25" fmla="val 155"/>
                <a:gd name="f26" fmla="val 929"/>
                <a:gd name="f27" fmla="val 211"/>
                <a:gd name="f28" fmla="val 251"/>
                <a:gd name="f29" fmla="val 922"/>
                <a:gd name="f30" fmla="val 287"/>
                <a:gd name="f31" fmla="val 904"/>
                <a:gd name="f32" fmla="val 323"/>
                <a:gd name="f33" fmla="val 848"/>
                <a:gd name="f34" fmla="val 432"/>
                <a:gd name="f35" fmla="val 758"/>
                <a:gd name="f36" fmla="val 522"/>
                <a:gd name="f37" fmla="val 672"/>
                <a:gd name="f38" fmla="val 613"/>
                <a:gd name="f39" fmla="val 593"/>
                <a:gd name="f40" fmla="val 697"/>
                <a:gd name="f41" fmla="val 525"/>
                <a:gd name="f42" fmla="val 789"/>
                <a:gd name="f43" fmla="val 408"/>
                <a:gd name="f44" fmla="val 786"/>
                <a:gd name="f45" fmla="val 339"/>
                <a:gd name="f46" fmla="val 694"/>
                <a:gd name="f47" fmla="val 260"/>
                <a:gd name="f48" fmla="val 610"/>
                <a:gd name="f49" fmla="val 175"/>
                <a:gd name="f50" fmla="val 519"/>
                <a:gd name="f51" fmla="val 84"/>
                <a:gd name="f52" fmla="val 429"/>
                <a:gd name="f53" fmla="val 29"/>
                <a:gd name="f54" fmla="val 320"/>
                <a:gd name="f55" fmla="val 10"/>
                <a:gd name="f56" fmla="val 284"/>
                <a:gd name="f57" fmla="val 248"/>
                <a:gd name="f58" fmla="val 208"/>
                <a:gd name="f59" fmla="val 8"/>
                <a:gd name="f60" fmla="val 152"/>
                <a:gd name="f61" fmla="val 26"/>
                <a:gd name="f62" fmla="val 94"/>
                <a:gd name="f63" fmla="val 78"/>
                <a:gd name="f64" fmla="val 60"/>
                <a:gd name="f65" fmla="val 139"/>
                <a:gd name="f66" fmla="val 22"/>
                <a:gd name="f67" fmla="val 220"/>
                <a:gd name="f68" fmla="val 295"/>
                <a:gd name="f69" fmla="val 17"/>
                <a:gd name="f70" fmla="val 390"/>
                <a:gd name="f71" fmla="val 38"/>
                <a:gd name="f72" fmla="val 439"/>
                <a:gd name="f73" fmla="+- 0 0 -90"/>
                <a:gd name="f74" fmla="*/ f3 1 933"/>
                <a:gd name="f75" fmla="*/ f4 1 889"/>
                <a:gd name="f76" fmla="+- f7 0 f5"/>
                <a:gd name="f77" fmla="+- f6 0 f5"/>
                <a:gd name="f78" fmla="*/ f73 f0 1"/>
                <a:gd name="f79" fmla="*/ f77 1 933"/>
                <a:gd name="f80" fmla="*/ f76 1 889"/>
                <a:gd name="f81" fmla="*/ 466 f77 1"/>
                <a:gd name="f82" fmla="*/ 198 f76 1"/>
                <a:gd name="f83" fmla="*/ 638 f77 1"/>
                <a:gd name="f84" fmla="*/ 20 f76 1"/>
                <a:gd name="f85" fmla="*/ 854 f77 1"/>
                <a:gd name="f86" fmla="*/ 63 f76 1"/>
                <a:gd name="f87" fmla="*/ 929 f77 1"/>
                <a:gd name="f88" fmla="*/ 211 f76 1"/>
                <a:gd name="f89" fmla="*/ 904 f77 1"/>
                <a:gd name="f90" fmla="*/ 323 f76 1"/>
                <a:gd name="f91" fmla="*/ 672 f77 1"/>
                <a:gd name="f92" fmla="*/ 613 f76 1"/>
                <a:gd name="f93" fmla="*/ 889 f76 1"/>
                <a:gd name="f94" fmla="*/ 260 f77 1"/>
                <a:gd name="f95" fmla="*/ 610 f76 1"/>
                <a:gd name="f96" fmla="*/ 29 f77 1"/>
                <a:gd name="f97" fmla="*/ 320 f76 1"/>
                <a:gd name="f98" fmla="*/ 3 f77 1"/>
                <a:gd name="f99" fmla="*/ 208 f76 1"/>
                <a:gd name="f100" fmla="*/ 78 f77 1"/>
                <a:gd name="f101" fmla="*/ 60 f76 1"/>
                <a:gd name="f102" fmla="*/ 295 f77 1"/>
                <a:gd name="f103" fmla="*/ 17 f76 1"/>
                <a:gd name="f104" fmla="*/ f78 1 f2"/>
                <a:gd name="f105" fmla="*/ f81 1 933"/>
                <a:gd name="f106" fmla="*/ f82 1 889"/>
                <a:gd name="f107" fmla="*/ f83 1 933"/>
                <a:gd name="f108" fmla="*/ f84 1 889"/>
                <a:gd name="f109" fmla="*/ f85 1 933"/>
                <a:gd name="f110" fmla="*/ f86 1 889"/>
                <a:gd name="f111" fmla="*/ f87 1 933"/>
                <a:gd name="f112" fmla="*/ f88 1 889"/>
                <a:gd name="f113" fmla="*/ f89 1 933"/>
                <a:gd name="f114" fmla="*/ f90 1 889"/>
                <a:gd name="f115" fmla="*/ f91 1 933"/>
                <a:gd name="f116" fmla="*/ f92 1 889"/>
                <a:gd name="f117" fmla="*/ f93 1 889"/>
                <a:gd name="f118" fmla="*/ f94 1 933"/>
                <a:gd name="f119" fmla="*/ f95 1 889"/>
                <a:gd name="f120" fmla="*/ f96 1 933"/>
                <a:gd name="f121" fmla="*/ f97 1 889"/>
                <a:gd name="f122" fmla="*/ f98 1 933"/>
                <a:gd name="f123" fmla="*/ f99 1 889"/>
                <a:gd name="f124" fmla="*/ f100 1 933"/>
                <a:gd name="f125" fmla="*/ f101 1 889"/>
                <a:gd name="f126" fmla="*/ f102 1 933"/>
                <a:gd name="f127" fmla="*/ f103 1 889"/>
                <a:gd name="f128" fmla="*/ 0 1 f79"/>
                <a:gd name="f129" fmla="*/ f6 1 f79"/>
                <a:gd name="f130" fmla="*/ 0 1 f80"/>
                <a:gd name="f131" fmla="*/ f7 1 f80"/>
                <a:gd name="f132" fmla="+- f104 0 f1"/>
                <a:gd name="f133" fmla="*/ f105 1 f79"/>
                <a:gd name="f134" fmla="*/ f106 1 f80"/>
                <a:gd name="f135" fmla="*/ f107 1 f79"/>
                <a:gd name="f136" fmla="*/ f108 1 f80"/>
                <a:gd name="f137" fmla="*/ f109 1 f79"/>
                <a:gd name="f138" fmla="*/ f110 1 f80"/>
                <a:gd name="f139" fmla="*/ f111 1 f79"/>
                <a:gd name="f140" fmla="*/ f112 1 f80"/>
                <a:gd name="f141" fmla="*/ f113 1 f79"/>
                <a:gd name="f142" fmla="*/ f114 1 f80"/>
                <a:gd name="f143" fmla="*/ f115 1 f79"/>
                <a:gd name="f144" fmla="*/ f116 1 f80"/>
                <a:gd name="f145" fmla="*/ f117 1 f80"/>
                <a:gd name="f146" fmla="*/ f118 1 f79"/>
                <a:gd name="f147" fmla="*/ f119 1 f80"/>
                <a:gd name="f148" fmla="*/ f120 1 f79"/>
                <a:gd name="f149" fmla="*/ f121 1 f80"/>
                <a:gd name="f150" fmla="*/ f122 1 f79"/>
                <a:gd name="f151" fmla="*/ f123 1 f80"/>
                <a:gd name="f152" fmla="*/ f124 1 f79"/>
                <a:gd name="f153" fmla="*/ f125 1 f80"/>
                <a:gd name="f154" fmla="*/ f126 1 f79"/>
                <a:gd name="f155" fmla="*/ f127 1 f80"/>
                <a:gd name="f156" fmla="*/ f128 f74 1"/>
                <a:gd name="f157" fmla="*/ f129 f74 1"/>
                <a:gd name="f158" fmla="*/ f131 f75 1"/>
                <a:gd name="f159" fmla="*/ f130 f75 1"/>
                <a:gd name="f160" fmla="*/ f133 f74 1"/>
                <a:gd name="f161" fmla="*/ f134 f75 1"/>
                <a:gd name="f162" fmla="*/ f135 f74 1"/>
                <a:gd name="f163" fmla="*/ f136 f75 1"/>
                <a:gd name="f164" fmla="*/ f137 f74 1"/>
                <a:gd name="f165" fmla="*/ f138 f75 1"/>
                <a:gd name="f166" fmla="*/ f139 f74 1"/>
                <a:gd name="f167" fmla="*/ f140 f75 1"/>
                <a:gd name="f168" fmla="*/ f141 f74 1"/>
                <a:gd name="f169" fmla="*/ f142 f75 1"/>
                <a:gd name="f170" fmla="*/ f143 f74 1"/>
                <a:gd name="f171" fmla="*/ f144 f75 1"/>
                <a:gd name="f172" fmla="*/ f145 f75 1"/>
                <a:gd name="f173" fmla="*/ f146 f74 1"/>
                <a:gd name="f174" fmla="*/ f147 f75 1"/>
                <a:gd name="f175" fmla="*/ f148 f74 1"/>
                <a:gd name="f176" fmla="*/ f149 f75 1"/>
                <a:gd name="f177" fmla="*/ f150 f74 1"/>
                <a:gd name="f178" fmla="*/ f151 f75 1"/>
                <a:gd name="f179" fmla="*/ f152 f74 1"/>
                <a:gd name="f180" fmla="*/ f153 f75 1"/>
                <a:gd name="f181" fmla="*/ f154 f74 1"/>
                <a:gd name="f182" fmla="*/ f155 f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160" y="f161"/>
                </a:cxn>
                <a:cxn ang="f132">
                  <a:pos x="f162" y="f163"/>
                </a:cxn>
                <a:cxn ang="f132">
                  <a:pos x="f164" y="f165"/>
                </a:cxn>
                <a:cxn ang="f132">
                  <a:pos x="f166" y="f167"/>
                </a:cxn>
                <a:cxn ang="f132">
                  <a:pos x="f168" y="f169"/>
                </a:cxn>
                <a:cxn ang="f132">
                  <a:pos x="f170" y="f171"/>
                </a:cxn>
                <a:cxn ang="f132">
                  <a:pos x="f160" y="f172"/>
                </a:cxn>
                <a:cxn ang="f132">
                  <a:pos x="f173" y="f174"/>
                </a:cxn>
                <a:cxn ang="f132">
                  <a:pos x="f175" y="f176"/>
                </a:cxn>
                <a:cxn ang="f132">
                  <a:pos x="f177" y="f178"/>
                </a:cxn>
                <a:cxn ang="f132">
                  <a:pos x="f179" y="f180"/>
                </a:cxn>
                <a:cxn ang="f132">
                  <a:pos x="f181" y="f182"/>
                </a:cxn>
                <a:cxn ang="f132">
                  <a:pos x="f160" y="f161"/>
                </a:cxn>
              </a:cxnLst>
              <a:rect l="f156" t="f159" r="f157" b="f158"/>
              <a:pathLst>
                <a:path w="933" h="88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8" y="f7"/>
                  </a:cubicBezTo>
                  <a:cubicBezTo>
                    <a:pt x="f43" y="f44"/>
                    <a:pt x="f45" y="f46"/>
                    <a:pt x="f47" y="f48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" y="f57"/>
                    <a:pt x="f1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5"/>
                    <a:pt x="f68" y="f69"/>
                  </a:cubicBezTo>
                  <a:cubicBezTo>
                    <a:pt x="f70" y="f71"/>
                    <a:pt x="f72" y="f11"/>
                    <a:pt x="f8" y="f9"/>
                  </a:cubicBezTo>
                  <a:close/>
                </a:path>
              </a:pathLst>
            </a:custGeom>
            <a:solidFill>
              <a:srgbClr val="C65FB2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420"/>
            <p:cNvSpPr/>
            <p:nvPr/>
          </p:nvSpPr>
          <p:spPr>
            <a:xfrm>
              <a:off x="4491404" y="3020711"/>
              <a:ext cx="379713" cy="3633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4"/>
                <a:gd name="f7" fmla="val 271"/>
                <a:gd name="f8" fmla="val 142"/>
                <a:gd name="f9" fmla="val 60"/>
                <a:gd name="f10" fmla="val 151"/>
                <a:gd name="f11" fmla="val 37"/>
                <a:gd name="f12" fmla="val 166"/>
                <a:gd name="f13" fmla="val 12"/>
                <a:gd name="f14" fmla="val 195"/>
                <a:gd name="f15" fmla="val 6"/>
                <a:gd name="f16" fmla="val 217"/>
                <a:gd name="f17" fmla="val 1"/>
                <a:gd name="f18" fmla="val 242"/>
                <a:gd name="f19" fmla="val 7"/>
                <a:gd name="f20" fmla="val 260"/>
                <a:gd name="f21" fmla="val 19"/>
                <a:gd name="f22" fmla="val 276"/>
                <a:gd name="f23" fmla="val 29"/>
                <a:gd name="f24" fmla="val 282"/>
                <a:gd name="f25" fmla="val 47"/>
                <a:gd name="f26" fmla="val 283"/>
                <a:gd name="f27" fmla="val 64"/>
                <a:gd name="f28" fmla="val 76"/>
                <a:gd name="f29" fmla="val 281"/>
                <a:gd name="f30" fmla="val 87"/>
                <a:gd name="f31" fmla="val 98"/>
                <a:gd name="f32" fmla="val 259"/>
                <a:gd name="f33" fmla="val 131"/>
                <a:gd name="f34" fmla="val 231"/>
                <a:gd name="f35" fmla="val 159"/>
                <a:gd name="f36" fmla="val 205"/>
                <a:gd name="f37" fmla="val 187"/>
                <a:gd name="f38" fmla="val 181"/>
                <a:gd name="f39" fmla="val 212"/>
                <a:gd name="f40" fmla="val 160"/>
                <a:gd name="f41" fmla="val 240"/>
                <a:gd name="f42" fmla="val 124"/>
                <a:gd name="f43" fmla="val 239"/>
                <a:gd name="f44" fmla="val 104"/>
                <a:gd name="f45" fmla="val 211"/>
                <a:gd name="f46" fmla="val 80"/>
                <a:gd name="f47" fmla="val 186"/>
                <a:gd name="f48" fmla="val 54"/>
                <a:gd name="f49" fmla="val 158"/>
                <a:gd name="f50" fmla="val 26"/>
                <a:gd name="f51" fmla="val 130"/>
                <a:gd name="f52" fmla="val 9"/>
                <a:gd name="f53" fmla="val 97"/>
                <a:gd name="f54" fmla="val 3"/>
                <a:gd name="f55" fmla="val 86"/>
                <a:gd name="f56" fmla="val 75"/>
                <a:gd name="f57" fmla="val 63"/>
                <a:gd name="f58" fmla="val 46"/>
                <a:gd name="f59" fmla="val 8"/>
                <a:gd name="f60" fmla="val 28"/>
                <a:gd name="f61" fmla="val 24"/>
                <a:gd name="f62" fmla="val 18"/>
                <a:gd name="f63" fmla="val 42"/>
                <a:gd name="f64" fmla="val 67"/>
                <a:gd name="f65" fmla="val 90"/>
                <a:gd name="f66" fmla="val 5"/>
                <a:gd name="f67" fmla="val 119"/>
                <a:gd name="f68" fmla="val 11"/>
                <a:gd name="f69" fmla="val 134"/>
                <a:gd name="f70" fmla="+- 0 0 -90"/>
                <a:gd name="f71" fmla="*/ f3 1 284"/>
                <a:gd name="f72" fmla="*/ f4 1 271"/>
                <a:gd name="f73" fmla="+- f7 0 f5"/>
                <a:gd name="f74" fmla="+- f6 0 f5"/>
                <a:gd name="f75" fmla="*/ f70 f0 1"/>
                <a:gd name="f76" fmla="*/ f74 1 284"/>
                <a:gd name="f77" fmla="*/ f73 1 271"/>
                <a:gd name="f78" fmla="*/ 142 f74 1"/>
                <a:gd name="f79" fmla="*/ 60 f73 1"/>
                <a:gd name="f80" fmla="*/ 195 f74 1"/>
                <a:gd name="f81" fmla="*/ 6 f73 1"/>
                <a:gd name="f82" fmla="*/ 260 f74 1"/>
                <a:gd name="f83" fmla="*/ 19 f73 1"/>
                <a:gd name="f84" fmla="*/ 283 f74 1"/>
                <a:gd name="f85" fmla="*/ 64 f73 1"/>
                <a:gd name="f86" fmla="*/ 276 f74 1"/>
                <a:gd name="f87" fmla="*/ 98 f73 1"/>
                <a:gd name="f88" fmla="*/ 205 f74 1"/>
                <a:gd name="f89" fmla="*/ 187 f73 1"/>
                <a:gd name="f90" fmla="*/ 271 f73 1"/>
                <a:gd name="f91" fmla="*/ 80 f74 1"/>
                <a:gd name="f92" fmla="*/ 186 f73 1"/>
                <a:gd name="f93" fmla="*/ 9 f74 1"/>
                <a:gd name="f94" fmla="*/ 97 f73 1"/>
                <a:gd name="f95" fmla="*/ 1 f74 1"/>
                <a:gd name="f96" fmla="*/ 63 f73 1"/>
                <a:gd name="f97" fmla="*/ 24 f74 1"/>
                <a:gd name="f98" fmla="*/ 18 f73 1"/>
                <a:gd name="f99" fmla="*/ 90 f74 1"/>
                <a:gd name="f100" fmla="*/ 5 f73 1"/>
                <a:gd name="f101" fmla="*/ f75 1 f2"/>
                <a:gd name="f102" fmla="*/ f78 1 284"/>
                <a:gd name="f103" fmla="*/ f79 1 271"/>
                <a:gd name="f104" fmla="*/ f80 1 284"/>
                <a:gd name="f105" fmla="*/ f81 1 271"/>
                <a:gd name="f106" fmla="*/ f82 1 284"/>
                <a:gd name="f107" fmla="*/ f83 1 271"/>
                <a:gd name="f108" fmla="*/ f84 1 284"/>
                <a:gd name="f109" fmla="*/ f85 1 271"/>
                <a:gd name="f110" fmla="*/ f86 1 284"/>
                <a:gd name="f111" fmla="*/ f87 1 271"/>
                <a:gd name="f112" fmla="*/ f88 1 284"/>
                <a:gd name="f113" fmla="*/ f89 1 271"/>
                <a:gd name="f114" fmla="*/ f90 1 271"/>
                <a:gd name="f115" fmla="*/ f91 1 284"/>
                <a:gd name="f116" fmla="*/ f92 1 271"/>
                <a:gd name="f117" fmla="*/ f93 1 284"/>
                <a:gd name="f118" fmla="*/ f94 1 271"/>
                <a:gd name="f119" fmla="*/ f95 1 284"/>
                <a:gd name="f120" fmla="*/ f96 1 271"/>
                <a:gd name="f121" fmla="*/ f97 1 284"/>
                <a:gd name="f122" fmla="*/ f98 1 271"/>
                <a:gd name="f123" fmla="*/ f99 1 284"/>
                <a:gd name="f124" fmla="*/ f100 1 271"/>
                <a:gd name="f125" fmla="*/ 0 1 f76"/>
                <a:gd name="f126" fmla="*/ f6 1 f76"/>
                <a:gd name="f127" fmla="*/ 0 1 f77"/>
                <a:gd name="f128" fmla="*/ f7 1 f77"/>
                <a:gd name="f129" fmla="+- f101 0 f1"/>
                <a:gd name="f130" fmla="*/ f102 1 f76"/>
                <a:gd name="f131" fmla="*/ f103 1 f77"/>
                <a:gd name="f132" fmla="*/ f104 1 f76"/>
                <a:gd name="f133" fmla="*/ f105 1 f77"/>
                <a:gd name="f134" fmla="*/ f106 1 f76"/>
                <a:gd name="f135" fmla="*/ f107 1 f77"/>
                <a:gd name="f136" fmla="*/ f108 1 f76"/>
                <a:gd name="f137" fmla="*/ f109 1 f77"/>
                <a:gd name="f138" fmla="*/ f110 1 f76"/>
                <a:gd name="f139" fmla="*/ f111 1 f77"/>
                <a:gd name="f140" fmla="*/ f112 1 f76"/>
                <a:gd name="f141" fmla="*/ f113 1 f77"/>
                <a:gd name="f142" fmla="*/ f114 1 f77"/>
                <a:gd name="f143" fmla="*/ f115 1 f76"/>
                <a:gd name="f144" fmla="*/ f116 1 f77"/>
                <a:gd name="f145" fmla="*/ f117 1 f76"/>
                <a:gd name="f146" fmla="*/ f118 1 f77"/>
                <a:gd name="f147" fmla="*/ f119 1 f76"/>
                <a:gd name="f148" fmla="*/ f120 1 f77"/>
                <a:gd name="f149" fmla="*/ f121 1 f76"/>
                <a:gd name="f150" fmla="*/ f122 1 f77"/>
                <a:gd name="f151" fmla="*/ f123 1 f76"/>
                <a:gd name="f152" fmla="*/ f124 1 f77"/>
                <a:gd name="f153" fmla="*/ f125 f71 1"/>
                <a:gd name="f154" fmla="*/ f126 f71 1"/>
                <a:gd name="f155" fmla="*/ f128 f72 1"/>
                <a:gd name="f156" fmla="*/ f127 f72 1"/>
                <a:gd name="f157" fmla="*/ f130 f71 1"/>
                <a:gd name="f158" fmla="*/ f131 f72 1"/>
                <a:gd name="f159" fmla="*/ f132 f71 1"/>
                <a:gd name="f160" fmla="*/ f133 f72 1"/>
                <a:gd name="f161" fmla="*/ f134 f71 1"/>
                <a:gd name="f162" fmla="*/ f135 f72 1"/>
                <a:gd name="f163" fmla="*/ f136 f71 1"/>
                <a:gd name="f164" fmla="*/ f137 f72 1"/>
                <a:gd name="f165" fmla="*/ f138 f71 1"/>
                <a:gd name="f166" fmla="*/ f139 f72 1"/>
                <a:gd name="f167" fmla="*/ f140 f71 1"/>
                <a:gd name="f168" fmla="*/ f141 f72 1"/>
                <a:gd name="f169" fmla="*/ f142 f72 1"/>
                <a:gd name="f170" fmla="*/ f143 f71 1"/>
                <a:gd name="f171" fmla="*/ f144 f72 1"/>
                <a:gd name="f172" fmla="*/ f145 f71 1"/>
                <a:gd name="f173" fmla="*/ f146 f72 1"/>
                <a:gd name="f174" fmla="*/ f147 f71 1"/>
                <a:gd name="f175" fmla="*/ f148 f72 1"/>
                <a:gd name="f176" fmla="*/ f149 f71 1"/>
                <a:gd name="f177" fmla="*/ f150 f72 1"/>
                <a:gd name="f178" fmla="*/ f151 f71 1"/>
                <a:gd name="f179" fmla="*/ f152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9">
                  <a:pos x="f157" y="f158"/>
                </a:cxn>
                <a:cxn ang="f129">
                  <a:pos x="f159" y="f160"/>
                </a:cxn>
                <a:cxn ang="f129">
                  <a:pos x="f161" y="f162"/>
                </a:cxn>
                <a:cxn ang="f129">
                  <a:pos x="f163" y="f164"/>
                </a:cxn>
                <a:cxn ang="f129">
                  <a:pos x="f165" y="f166"/>
                </a:cxn>
                <a:cxn ang="f129">
                  <a:pos x="f167" y="f168"/>
                </a:cxn>
                <a:cxn ang="f129">
                  <a:pos x="f157" y="f169"/>
                </a:cxn>
                <a:cxn ang="f129">
                  <a:pos x="f170" y="f171"/>
                </a:cxn>
                <a:cxn ang="f129">
                  <a:pos x="f172" y="f173"/>
                </a:cxn>
                <a:cxn ang="f129">
                  <a:pos x="f174" y="f175"/>
                </a:cxn>
                <a:cxn ang="f129">
                  <a:pos x="f176" y="f177"/>
                </a:cxn>
                <a:cxn ang="f129">
                  <a:pos x="f178" y="f179"/>
                </a:cxn>
                <a:cxn ang="f129">
                  <a:pos x="f157" y="f158"/>
                </a:cxn>
              </a:cxnLst>
              <a:rect l="f153" t="f156" r="f154" b="f155"/>
              <a:pathLst>
                <a:path w="284" h="271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6" y="f28"/>
                    <a:pt x="f29" y="f30"/>
                    <a:pt x="f22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7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" y="f56"/>
                    <a:pt x="f17" y="f57"/>
                  </a:cubicBezTo>
                  <a:cubicBezTo>
                    <a:pt x="f54" y="f58"/>
                    <a:pt x="f59" y="f60"/>
                    <a:pt x="f61" y="f62"/>
                  </a:cubicBezTo>
                  <a:cubicBezTo>
                    <a:pt x="f63" y="f15"/>
                    <a:pt x="f64" y="f5"/>
                    <a:pt x="f65" y="f66"/>
                  </a:cubicBezTo>
                  <a:cubicBezTo>
                    <a:pt x="f67" y="f68"/>
                    <a:pt x="f69" y="f11"/>
                    <a:pt x="f8" y="f9"/>
                  </a:cubicBezTo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421"/>
            <p:cNvSpPr/>
            <p:nvPr/>
          </p:nvSpPr>
          <p:spPr>
            <a:xfrm>
              <a:off x="4311752" y="4110849"/>
              <a:ext cx="155155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"/>
                <a:gd name="f7" fmla="val 132"/>
                <a:gd name="f8" fmla="val 120"/>
                <a:gd name="f9" fmla="val 106"/>
                <a:gd name="f10" fmla="val 123"/>
                <a:gd name="f11" fmla="val 98"/>
                <a:gd name="f12" fmla="val 126"/>
                <a:gd name="f13" fmla="val 90"/>
                <a:gd name="f14" fmla="val 128"/>
                <a:gd name="f15" fmla="val 82"/>
                <a:gd name="f16" fmla="val 130"/>
                <a:gd name="f17" fmla="val 74"/>
                <a:gd name="f18" fmla="val 66"/>
                <a:gd name="f19" fmla="val 56"/>
                <a:gd name="f20" fmla="val 47"/>
                <a:gd name="f21" fmla="val 39"/>
                <a:gd name="f22" fmla="val 31"/>
                <a:gd name="f23" fmla="val 125"/>
                <a:gd name="f24" fmla="val 24"/>
                <a:gd name="f25" fmla="val 121"/>
                <a:gd name="f26" fmla="val 18"/>
                <a:gd name="f27" fmla="val 115"/>
                <a:gd name="f28" fmla="val 12"/>
                <a:gd name="f29" fmla="val 110"/>
                <a:gd name="f30" fmla="val 8"/>
                <a:gd name="f31" fmla="val 103"/>
                <a:gd name="f32" fmla="val 4"/>
                <a:gd name="f33" fmla="val 95"/>
                <a:gd name="f34" fmla="val 1"/>
                <a:gd name="f35" fmla="val 86"/>
                <a:gd name="f36" fmla="val 77"/>
                <a:gd name="f37" fmla="val 65"/>
                <a:gd name="f38" fmla="val 45"/>
                <a:gd name="f39" fmla="val 5"/>
                <a:gd name="f40" fmla="val 29"/>
                <a:gd name="f41" fmla="val 17"/>
                <a:gd name="f42" fmla="val 6"/>
                <a:gd name="f43" fmla="val 46"/>
                <a:gd name="f44" fmla="val 73"/>
                <a:gd name="f45" fmla="val 81"/>
                <a:gd name="f46" fmla="val 88"/>
                <a:gd name="f47" fmla="val 2"/>
                <a:gd name="f48" fmla="val 96"/>
                <a:gd name="f49" fmla="val 104"/>
                <a:gd name="f50" fmla="val 7"/>
                <a:gd name="f51" fmla="val 11"/>
                <a:gd name="f52" fmla="val 111"/>
                <a:gd name="f53" fmla="val 30"/>
                <a:gd name="f54" fmla="val 107"/>
                <a:gd name="f55" fmla="val 28"/>
                <a:gd name="f56" fmla="val 26"/>
                <a:gd name="f57" fmla="val 100"/>
                <a:gd name="f58" fmla="val 97"/>
                <a:gd name="f59" fmla="val 22"/>
                <a:gd name="f60" fmla="val 94"/>
                <a:gd name="f61" fmla="val 20"/>
                <a:gd name="f62" fmla="val 85"/>
                <a:gd name="f63" fmla="val 80"/>
                <a:gd name="f64" fmla="val 16"/>
                <a:gd name="f65" fmla="val 75"/>
                <a:gd name="f66" fmla="val 15"/>
                <a:gd name="f67" fmla="val 70"/>
                <a:gd name="f68" fmla="val 14"/>
                <a:gd name="f69" fmla="val 63"/>
                <a:gd name="f70" fmla="val 49"/>
                <a:gd name="f71" fmla="val 38"/>
                <a:gd name="f72" fmla="val 19"/>
                <a:gd name="f73" fmla="val 21"/>
                <a:gd name="f74" fmla="val 37"/>
                <a:gd name="f75" fmla="val 112"/>
                <a:gd name="f76" fmla="val 51"/>
                <a:gd name="f77" fmla="val 117"/>
                <a:gd name="f78" fmla="val 71"/>
                <a:gd name="f79" fmla="val 76"/>
                <a:gd name="f80" fmla="val 116"/>
                <a:gd name="f81" fmla="val 87"/>
                <a:gd name="f82" fmla="val 114"/>
                <a:gd name="f83" fmla="val 92"/>
                <a:gd name="f84" fmla="val 62"/>
                <a:gd name="f85" fmla="+- 0 0 -90"/>
                <a:gd name="f86" fmla="*/ f3 1 113"/>
                <a:gd name="f87" fmla="*/ f4 1 132"/>
                <a:gd name="f88" fmla="+- f7 0 f5"/>
                <a:gd name="f89" fmla="+- f6 0 f5"/>
                <a:gd name="f90" fmla="*/ f85 f0 1"/>
                <a:gd name="f91" fmla="*/ f89 1 113"/>
                <a:gd name="f92" fmla="*/ f88 1 132"/>
                <a:gd name="f93" fmla="*/ 113 f89 1"/>
                <a:gd name="f94" fmla="*/ 120 f88 1"/>
                <a:gd name="f95" fmla="*/ 90 f89 1"/>
                <a:gd name="f96" fmla="*/ 128 f88 1"/>
                <a:gd name="f97" fmla="*/ 66 f89 1"/>
                <a:gd name="f98" fmla="*/ 132 f88 1"/>
                <a:gd name="f99" fmla="*/ 39 f89 1"/>
                <a:gd name="f100" fmla="*/ 18 f89 1"/>
                <a:gd name="f101" fmla="*/ 115 f88 1"/>
                <a:gd name="f102" fmla="*/ 4 f89 1"/>
                <a:gd name="f103" fmla="*/ 95 f88 1"/>
                <a:gd name="f104" fmla="*/ 0 f89 1"/>
                <a:gd name="f105" fmla="*/ 65 f88 1"/>
                <a:gd name="f106" fmla="*/ 17 f89 1"/>
                <a:gd name="f107" fmla="*/ 17 f88 1"/>
                <a:gd name="f108" fmla="*/ 0 f88 1"/>
                <a:gd name="f109" fmla="*/ 88 f89 1"/>
                <a:gd name="f110" fmla="*/ 2 f88 1"/>
                <a:gd name="f111" fmla="*/ 11 f88 1"/>
                <a:gd name="f112" fmla="*/ 31 f88 1"/>
                <a:gd name="f113" fmla="*/ 111 f89 1"/>
                <a:gd name="f114" fmla="*/ 104 f89 1"/>
                <a:gd name="f115" fmla="*/ 26 f88 1"/>
                <a:gd name="f116" fmla="*/ 94 f89 1"/>
                <a:gd name="f117" fmla="*/ 20 f88 1"/>
                <a:gd name="f118" fmla="*/ 80 f89 1"/>
                <a:gd name="f119" fmla="*/ 16 f88 1"/>
                <a:gd name="f120" fmla="*/ 63 f89 1"/>
                <a:gd name="f121" fmla="*/ 14 f88 1"/>
                <a:gd name="f122" fmla="*/ 30 f89 1"/>
                <a:gd name="f123" fmla="*/ 28 f88 1"/>
                <a:gd name="f124" fmla="*/ 103 f88 1"/>
                <a:gd name="f125" fmla="*/ 65 f89 1"/>
                <a:gd name="f126" fmla="*/ 117 f88 1"/>
                <a:gd name="f127" fmla="*/ 82 f89 1"/>
                <a:gd name="f128" fmla="*/ 96 f89 1"/>
                <a:gd name="f129" fmla="*/ 111 f88 1"/>
                <a:gd name="f130" fmla="*/ 80 f88 1"/>
                <a:gd name="f131" fmla="*/ 62 f89 1"/>
                <a:gd name="f132" fmla="*/ f90 1 f2"/>
                <a:gd name="f133" fmla="*/ f93 1 113"/>
                <a:gd name="f134" fmla="*/ f94 1 132"/>
                <a:gd name="f135" fmla="*/ f95 1 113"/>
                <a:gd name="f136" fmla="*/ f96 1 132"/>
                <a:gd name="f137" fmla="*/ f97 1 113"/>
                <a:gd name="f138" fmla="*/ f98 1 132"/>
                <a:gd name="f139" fmla="*/ f99 1 113"/>
                <a:gd name="f140" fmla="*/ f100 1 113"/>
                <a:gd name="f141" fmla="*/ f101 1 132"/>
                <a:gd name="f142" fmla="*/ f102 1 113"/>
                <a:gd name="f143" fmla="*/ f103 1 132"/>
                <a:gd name="f144" fmla="*/ f104 1 113"/>
                <a:gd name="f145" fmla="*/ f105 1 132"/>
                <a:gd name="f146" fmla="*/ f106 1 113"/>
                <a:gd name="f147" fmla="*/ f107 1 132"/>
                <a:gd name="f148" fmla="*/ f108 1 132"/>
                <a:gd name="f149" fmla="*/ f109 1 113"/>
                <a:gd name="f150" fmla="*/ f110 1 132"/>
                <a:gd name="f151" fmla="*/ f111 1 132"/>
                <a:gd name="f152" fmla="*/ f112 1 132"/>
                <a:gd name="f153" fmla="*/ f113 1 113"/>
                <a:gd name="f154" fmla="*/ f114 1 113"/>
                <a:gd name="f155" fmla="*/ f115 1 132"/>
                <a:gd name="f156" fmla="*/ f116 1 113"/>
                <a:gd name="f157" fmla="*/ f117 1 132"/>
                <a:gd name="f158" fmla="*/ f118 1 113"/>
                <a:gd name="f159" fmla="*/ f119 1 132"/>
                <a:gd name="f160" fmla="*/ f120 1 113"/>
                <a:gd name="f161" fmla="*/ f121 1 132"/>
                <a:gd name="f162" fmla="*/ f122 1 113"/>
                <a:gd name="f163" fmla="*/ f123 1 132"/>
                <a:gd name="f164" fmla="*/ f124 1 132"/>
                <a:gd name="f165" fmla="*/ f125 1 113"/>
                <a:gd name="f166" fmla="*/ f126 1 132"/>
                <a:gd name="f167" fmla="*/ f127 1 113"/>
                <a:gd name="f168" fmla="*/ f128 1 113"/>
                <a:gd name="f169" fmla="*/ f129 1 132"/>
                <a:gd name="f170" fmla="*/ f130 1 132"/>
                <a:gd name="f171" fmla="*/ f131 1 113"/>
                <a:gd name="f172" fmla="*/ 0 1 f91"/>
                <a:gd name="f173" fmla="*/ f6 1 f91"/>
                <a:gd name="f174" fmla="*/ 0 1 f92"/>
                <a:gd name="f175" fmla="*/ f7 1 f92"/>
                <a:gd name="f176" fmla="+- f132 0 f1"/>
                <a:gd name="f177" fmla="*/ f133 1 f91"/>
                <a:gd name="f178" fmla="*/ f134 1 f92"/>
                <a:gd name="f179" fmla="*/ f135 1 f91"/>
                <a:gd name="f180" fmla="*/ f136 1 f92"/>
                <a:gd name="f181" fmla="*/ f137 1 f91"/>
                <a:gd name="f182" fmla="*/ f138 1 f92"/>
                <a:gd name="f183" fmla="*/ f139 1 f91"/>
                <a:gd name="f184" fmla="*/ f140 1 f91"/>
                <a:gd name="f185" fmla="*/ f141 1 f92"/>
                <a:gd name="f186" fmla="*/ f142 1 f91"/>
                <a:gd name="f187" fmla="*/ f143 1 f92"/>
                <a:gd name="f188" fmla="*/ f144 1 f91"/>
                <a:gd name="f189" fmla="*/ f145 1 f92"/>
                <a:gd name="f190" fmla="*/ f146 1 f91"/>
                <a:gd name="f191" fmla="*/ f147 1 f92"/>
                <a:gd name="f192" fmla="*/ f148 1 f92"/>
                <a:gd name="f193" fmla="*/ f149 1 f91"/>
                <a:gd name="f194" fmla="*/ f150 1 f92"/>
                <a:gd name="f195" fmla="*/ f151 1 f92"/>
                <a:gd name="f196" fmla="*/ f152 1 f92"/>
                <a:gd name="f197" fmla="*/ f153 1 f91"/>
                <a:gd name="f198" fmla="*/ f154 1 f91"/>
                <a:gd name="f199" fmla="*/ f155 1 f92"/>
                <a:gd name="f200" fmla="*/ f156 1 f91"/>
                <a:gd name="f201" fmla="*/ f157 1 f92"/>
                <a:gd name="f202" fmla="*/ f158 1 f91"/>
                <a:gd name="f203" fmla="*/ f159 1 f92"/>
                <a:gd name="f204" fmla="*/ f160 1 f91"/>
                <a:gd name="f205" fmla="*/ f161 1 f92"/>
                <a:gd name="f206" fmla="*/ f162 1 f91"/>
                <a:gd name="f207" fmla="*/ f163 1 f92"/>
                <a:gd name="f208" fmla="*/ f164 1 f92"/>
                <a:gd name="f209" fmla="*/ f165 1 f91"/>
                <a:gd name="f210" fmla="*/ f166 1 f92"/>
                <a:gd name="f211" fmla="*/ f167 1 f91"/>
                <a:gd name="f212" fmla="*/ f168 1 f91"/>
                <a:gd name="f213" fmla="*/ f169 1 f92"/>
                <a:gd name="f214" fmla="*/ f170 1 f92"/>
                <a:gd name="f215" fmla="*/ f171 1 f91"/>
                <a:gd name="f216" fmla="*/ f172 f86 1"/>
                <a:gd name="f217" fmla="*/ f173 f86 1"/>
                <a:gd name="f218" fmla="*/ f175 f87 1"/>
                <a:gd name="f219" fmla="*/ f174 f87 1"/>
                <a:gd name="f220" fmla="*/ f177 f86 1"/>
                <a:gd name="f221" fmla="*/ f178 f87 1"/>
                <a:gd name="f222" fmla="*/ f179 f86 1"/>
                <a:gd name="f223" fmla="*/ f180 f87 1"/>
                <a:gd name="f224" fmla="*/ f181 f86 1"/>
                <a:gd name="f225" fmla="*/ f182 f87 1"/>
                <a:gd name="f226" fmla="*/ f183 f86 1"/>
                <a:gd name="f227" fmla="*/ f184 f86 1"/>
                <a:gd name="f228" fmla="*/ f185 f87 1"/>
                <a:gd name="f229" fmla="*/ f186 f86 1"/>
                <a:gd name="f230" fmla="*/ f187 f87 1"/>
                <a:gd name="f231" fmla="*/ f188 f86 1"/>
                <a:gd name="f232" fmla="*/ f189 f87 1"/>
                <a:gd name="f233" fmla="*/ f190 f86 1"/>
                <a:gd name="f234" fmla="*/ f191 f87 1"/>
                <a:gd name="f235" fmla="*/ f192 f87 1"/>
                <a:gd name="f236" fmla="*/ f193 f86 1"/>
                <a:gd name="f237" fmla="*/ f194 f87 1"/>
                <a:gd name="f238" fmla="*/ f195 f87 1"/>
                <a:gd name="f239" fmla="*/ f196 f87 1"/>
                <a:gd name="f240" fmla="*/ f197 f86 1"/>
                <a:gd name="f241" fmla="*/ f198 f86 1"/>
                <a:gd name="f242" fmla="*/ f199 f87 1"/>
                <a:gd name="f243" fmla="*/ f200 f86 1"/>
                <a:gd name="f244" fmla="*/ f201 f87 1"/>
                <a:gd name="f245" fmla="*/ f202 f86 1"/>
                <a:gd name="f246" fmla="*/ f203 f87 1"/>
                <a:gd name="f247" fmla="*/ f204 f86 1"/>
                <a:gd name="f248" fmla="*/ f205 f87 1"/>
                <a:gd name="f249" fmla="*/ f206 f86 1"/>
                <a:gd name="f250" fmla="*/ f207 f87 1"/>
                <a:gd name="f251" fmla="*/ f208 f87 1"/>
                <a:gd name="f252" fmla="*/ f209 f86 1"/>
                <a:gd name="f253" fmla="*/ f210 f87 1"/>
                <a:gd name="f254" fmla="*/ f211 f86 1"/>
                <a:gd name="f255" fmla="*/ f212 f86 1"/>
                <a:gd name="f256" fmla="*/ f213 f87 1"/>
                <a:gd name="f257" fmla="*/ f214 f87 1"/>
                <a:gd name="f258" fmla="*/ f215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6">
                  <a:pos x="f220" y="f221"/>
                </a:cxn>
                <a:cxn ang="f176">
                  <a:pos x="f222" y="f223"/>
                </a:cxn>
                <a:cxn ang="f176">
                  <a:pos x="f224" y="f225"/>
                </a:cxn>
                <a:cxn ang="f176">
                  <a:pos x="f226" y="f223"/>
                </a:cxn>
                <a:cxn ang="f176">
                  <a:pos x="f227" y="f228"/>
                </a:cxn>
                <a:cxn ang="f176">
                  <a:pos x="f229" y="f230"/>
                </a:cxn>
                <a:cxn ang="f176">
                  <a:pos x="f231" y="f232"/>
                </a:cxn>
                <a:cxn ang="f176">
                  <a:pos x="f233" y="f234"/>
                </a:cxn>
                <a:cxn ang="f176">
                  <a:pos x="f224" y="f235"/>
                </a:cxn>
                <a:cxn ang="f176">
                  <a:pos x="f236" y="f237"/>
                </a:cxn>
                <a:cxn ang="f176">
                  <a:pos x="f220" y="f238"/>
                </a:cxn>
                <a:cxn ang="f176">
                  <a:pos x="f220" y="f239"/>
                </a:cxn>
                <a:cxn ang="f176">
                  <a:pos x="f240" y="f239"/>
                </a:cxn>
                <a:cxn ang="f176">
                  <a:pos x="f241" y="f242"/>
                </a:cxn>
                <a:cxn ang="f176">
                  <a:pos x="f243" y="f244"/>
                </a:cxn>
                <a:cxn ang="f176">
                  <a:pos x="f245" y="f246"/>
                </a:cxn>
                <a:cxn ang="f176">
                  <a:pos x="f247" y="f248"/>
                </a:cxn>
                <a:cxn ang="f176">
                  <a:pos x="f249" y="f250"/>
                </a:cxn>
                <a:cxn ang="f176">
                  <a:pos x="f233" y="f232"/>
                </a:cxn>
                <a:cxn ang="f176">
                  <a:pos x="f249" y="f251"/>
                </a:cxn>
                <a:cxn ang="f176">
                  <a:pos x="f252" y="f253"/>
                </a:cxn>
                <a:cxn ang="f176">
                  <a:pos x="f254" y="f228"/>
                </a:cxn>
                <a:cxn ang="f176">
                  <a:pos x="f255" y="f256"/>
                </a:cxn>
                <a:cxn ang="f176">
                  <a:pos x="f255" y="f257"/>
                </a:cxn>
                <a:cxn ang="f176">
                  <a:pos x="f258" y="f257"/>
                </a:cxn>
                <a:cxn ang="f176">
                  <a:pos x="f258" y="f232"/>
                </a:cxn>
                <a:cxn ang="f176">
                  <a:pos x="f220" y="f232"/>
                </a:cxn>
                <a:cxn ang="f176">
                  <a:pos x="f220" y="f221"/>
                </a:cxn>
              </a:cxnLst>
              <a:rect l="f216" t="f219" r="f217" b="f218"/>
              <a:pathLst>
                <a:path w="113" h="132">
                  <a:moveTo>
                    <a:pt x="f6" y="f8"/>
                  </a:move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7"/>
                    <a:pt x="f18" y="f7"/>
                  </a:cubicBezTo>
                  <a:cubicBezTo>
                    <a:pt x="f19" y="f7"/>
                    <a:pt x="f20" y="f16"/>
                    <a:pt x="f21" y="f14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5" y="f36"/>
                    <a:pt x="f5" y="f37"/>
                  </a:cubicBezTo>
                  <a:cubicBezTo>
                    <a:pt x="f5" y="f38"/>
                    <a:pt x="f39" y="f40"/>
                    <a:pt x="f41" y="f41"/>
                  </a:cubicBezTo>
                  <a:cubicBezTo>
                    <a:pt x="f40" y="f42"/>
                    <a:pt x="f43" y="f5"/>
                    <a:pt x="f18" y="f5"/>
                  </a:cubicBezTo>
                  <a:cubicBezTo>
                    <a:pt x="f44" y="f5"/>
                    <a:pt x="f45" y="f5"/>
                    <a:pt x="f46" y="f47"/>
                  </a:cubicBezTo>
                  <a:cubicBezTo>
                    <a:pt x="f48" y="f32"/>
                    <a:pt x="f49" y="f50"/>
                    <a:pt x="f6" y="f51"/>
                  </a:cubicBezTo>
                  <a:lnTo>
                    <a:pt x="f6" y="f22"/>
                  </a:lnTo>
                  <a:lnTo>
                    <a:pt x="f52" y="f22"/>
                  </a:lnTo>
                  <a:cubicBezTo>
                    <a:pt x="f29" y="f53"/>
                    <a:pt x="f54" y="f55"/>
                    <a:pt x="f49" y="f56"/>
                  </a:cubicBezTo>
                  <a:cubicBezTo>
                    <a:pt x="f57" y="f24"/>
                    <a:pt x="f58" y="f59"/>
                    <a:pt x="f60" y="f61"/>
                  </a:cubicBezTo>
                  <a:cubicBezTo>
                    <a:pt x="f13" y="f26"/>
                    <a:pt x="f62" y="f41"/>
                    <a:pt x="f63" y="f64"/>
                  </a:cubicBezTo>
                  <a:cubicBezTo>
                    <a:pt x="f65" y="f66"/>
                    <a:pt x="f67" y="f68"/>
                    <a:pt x="f69" y="f68"/>
                  </a:cubicBezTo>
                  <a:cubicBezTo>
                    <a:pt x="f70" y="f68"/>
                    <a:pt x="f71" y="f72"/>
                    <a:pt x="f53" y="f55"/>
                  </a:cubicBezTo>
                  <a:cubicBezTo>
                    <a:pt x="f73" y="f74"/>
                    <a:pt x="f41" y="f70"/>
                    <a:pt x="f41" y="f37"/>
                  </a:cubicBezTo>
                  <a:cubicBezTo>
                    <a:pt x="f41" y="f45"/>
                    <a:pt x="f73" y="f60"/>
                    <a:pt x="f53" y="f31"/>
                  </a:cubicBezTo>
                  <a:cubicBezTo>
                    <a:pt x="f21" y="f75"/>
                    <a:pt x="f76" y="f77"/>
                    <a:pt x="f37" y="f77"/>
                  </a:cubicBezTo>
                  <a:cubicBezTo>
                    <a:pt x="f78" y="f77"/>
                    <a:pt x="f79" y="f80"/>
                    <a:pt x="f15" y="f27"/>
                  </a:cubicBezTo>
                  <a:cubicBezTo>
                    <a:pt x="f81" y="f82"/>
                    <a:pt x="f83" y="f6"/>
                    <a:pt x="f48" y="f52"/>
                  </a:cubicBezTo>
                  <a:lnTo>
                    <a:pt x="f48" y="f63"/>
                  </a:lnTo>
                  <a:lnTo>
                    <a:pt x="f84" y="f63"/>
                  </a:lnTo>
                  <a:lnTo>
                    <a:pt x="f84" y="f37"/>
                  </a:lnTo>
                  <a:lnTo>
                    <a:pt x="f6" y="f37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422"/>
            <p:cNvSpPr/>
            <p:nvPr/>
          </p:nvSpPr>
          <p:spPr>
            <a:xfrm>
              <a:off x="4491404" y="4151677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6"/>
                <a:gd name="f30" fmla="val 51"/>
                <a:gd name="f31" fmla="val 57"/>
                <a:gd name="f32" fmla="val 64"/>
                <a:gd name="f33" fmla="val 85"/>
                <a:gd name="f34" fmla="val 70"/>
                <a:gd name="f35" fmla="val 77"/>
                <a:gd name="f36" fmla="val 80"/>
                <a:gd name="f37" fmla="val 82"/>
                <a:gd name="f38" fmla="val 92"/>
                <a:gd name="f39" fmla="val 95"/>
                <a:gd name="f40" fmla="val 74"/>
                <a:gd name="f41" fmla="val 97"/>
                <a:gd name="f42" fmla="val 69"/>
                <a:gd name="f43" fmla="val 98"/>
                <a:gd name="f44" fmla="val 35"/>
                <a:gd name="f45" fmla="val 23"/>
                <a:gd name="f46" fmla="val 96"/>
                <a:gd name="f47" fmla="val 14"/>
                <a:gd name="f48" fmla="val 88"/>
                <a:gd name="f49" fmla="val 5"/>
                <a:gd name="f50" fmla="val 79"/>
                <a:gd name="f51" fmla="val 13"/>
                <a:gd name="f52" fmla="val 22"/>
                <a:gd name="f53" fmla="val 47"/>
                <a:gd name="f54" fmla="val 60"/>
                <a:gd name="f55" fmla="val 4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6"/>
                <a:gd name="f66" fmla="val 55"/>
                <a:gd name="f67" fmla="val 26"/>
                <a:gd name="f68" fmla="val 32"/>
                <a:gd name="f69" fmla="+- 0 0 -90"/>
                <a:gd name="f70" fmla="*/ f3 1 87"/>
                <a:gd name="f71" fmla="*/ f4 1 100"/>
                <a:gd name="f72" fmla="+- f7 0 f5"/>
                <a:gd name="f73" fmla="+- f6 0 f5"/>
                <a:gd name="f74" fmla="*/ f69 f0 1"/>
                <a:gd name="f75" fmla="*/ f73 1 87"/>
                <a:gd name="f76" fmla="*/ f72 1 100"/>
                <a:gd name="f77" fmla="*/ 87 f73 1"/>
                <a:gd name="f78" fmla="*/ 52 f72 1"/>
                <a:gd name="f79" fmla="*/ 17 f73 1"/>
                <a:gd name="f80" fmla="*/ 19 f73 1"/>
                <a:gd name="f81" fmla="*/ 67 f72 1"/>
                <a:gd name="f82" fmla="*/ 27 f73 1"/>
                <a:gd name="f83" fmla="*/ 78 f72 1"/>
                <a:gd name="f84" fmla="*/ 37 f73 1"/>
                <a:gd name="f85" fmla="*/ 84 f72 1"/>
                <a:gd name="f86" fmla="*/ 51 f73 1"/>
                <a:gd name="f87" fmla="*/ 86 f72 1"/>
                <a:gd name="f88" fmla="*/ 70 f73 1"/>
                <a:gd name="f89" fmla="*/ 83 f72 1"/>
                <a:gd name="f90" fmla="*/ 84 f73 1"/>
                <a:gd name="f91" fmla="*/ 75 f72 1"/>
                <a:gd name="f92" fmla="*/ 85 f73 1"/>
                <a:gd name="f93" fmla="*/ 92 f72 1"/>
                <a:gd name="f94" fmla="*/ 69 f73 1"/>
                <a:gd name="f95" fmla="*/ 98 f72 1"/>
                <a:gd name="f96" fmla="*/ 100 f72 1"/>
                <a:gd name="f97" fmla="*/ 14 f73 1"/>
                <a:gd name="f98" fmla="*/ 88 f72 1"/>
                <a:gd name="f99" fmla="*/ 0 f73 1"/>
                <a:gd name="f100" fmla="*/ 51 f72 1"/>
                <a:gd name="f101" fmla="*/ 13 f73 1"/>
                <a:gd name="f102" fmla="*/ 14 f72 1"/>
                <a:gd name="f103" fmla="*/ 47 f73 1"/>
                <a:gd name="f104" fmla="*/ 0 f72 1"/>
                <a:gd name="f105" fmla="*/ 77 f73 1"/>
                <a:gd name="f106" fmla="*/ 11 f72 1"/>
                <a:gd name="f107" fmla="*/ 43 f72 1"/>
                <a:gd name="f108" fmla="*/ 71 f73 1"/>
                <a:gd name="f109" fmla="*/ 40 f72 1"/>
                <a:gd name="f110" fmla="*/ 65 f73 1"/>
                <a:gd name="f111" fmla="*/ 20 f72 1"/>
                <a:gd name="f112" fmla="*/ 46 f73 1"/>
                <a:gd name="f113" fmla="*/ 13 f72 1"/>
                <a:gd name="f114" fmla="*/ 25 f73 1"/>
                <a:gd name="f115" fmla="*/ 21 f72 1"/>
                <a:gd name="f116" fmla="*/ f74 1 f2"/>
                <a:gd name="f117" fmla="*/ f77 1 87"/>
                <a:gd name="f118" fmla="*/ f78 1 100"/>
                <a:gd name="f119" fmla="*/ f79 1 87"/>
                <a:gd name="f120" fmla="*/ f80 1 87"/>
                <a:gd name="f121" fmla="*/ f81 1 100"/>
                <a:gd name="f122" fmla="*/ f82 1 87"/>
                <a:gd name="f123" fmla="*/ f83 1 100"/>
                <a:gd name="f124" fmla="*/ f84 1 87"/>
                <a:gd name="f125" fmla="*/ f85 1 100"/>
                <a:gd name="f126" fmla="*/ f86 1 87"/>
                <a:gd name="f127" fmla="*/ f87 1 100"/>
                <a:gd name="f128" fmla="*/ f88 1 87"/>
                <a:gd name="f129" fmla="*/ f89 1 100"/>
                <a:gd name="f130" fmla="*/ f90 1 87"/>
                <a:gd name="f131" fmla="*/ f91 1 100"/>
                <a:gd name="f132" fmla="*/ f92 1 87"/>
                <a:gd name="f133" fmla="*/ f93 1 100"/>
                <a:gd name="f134" fmla="*/ f94 1 87"/>
                <a:gd name="f135" fmla="*/ f95 1 100"/>
                <a:gd name="f136" fmla="*/ f96 1 100"/>
                <a:gd name="f137" fmla="*/ f97 1 87"/>
                <a:gd name="f138" fmla="*/ f98 1 100"/>
                <a:gd name="f139" fmla="*/ f99 1 87"/>
                <a:gd name="f140" fmla="*/ f100 1 100"/>
                <a:gd name="f141" fmla="*/ f101 1 87"/>
                <a:gd name="f142" fmla="*/ f102 1 100"/>
                <a:gd name="f143" fmla="*/ f103 1 87"/>
                <a:gd name="f144" fmla="*/ f104 1 100"/>
                <a:gd name="f145" fmla="*/ f105 1 87"/>
                <a:gd name="f146" fmla="*/ f106 1 100"/>
                <a:gd name="f147" fmla="*/ f107 1 100"/>
                <a:gd name="f148" fmla="*/ f108 1 87"/>
                <a:gd name="f149" fmla="*/ f109 1 100"/>
                <a:gd name="f150" fmla="*/ f110 1 87"/>
                <a:gd name="f151" fmla="*/ f111 1 100"/>
                <a:gd name="f152" fmla="*/ f112 1 87"/>
                <a:gd name="f153" fmla="*/ f113 1 100"/>
                <a:gd name="f154" fmla="*/ f114 1 87"/>
                <a:gd name="f155" fmla="*/ f115 1 100"/>
                <a:gd name="f156" fmla="*/ 0 1 f75"/>
                <a:gd name="f157" fmla="*/ f6 1 f75"/>
                <a:gd name="f158" fmla="*/ 0 1 f76"/>
                <a:gd name="f159" fmla="*/ f7 1 f76"/>
                <a:gd name="f160" fmla="+- f116 0 f1"/>
                <a:gd name="f161" fmla="*/ f117 1 f75"/>
                <a:gd name="f162" fmla="*/ f118 1 f76"/>
                <a:gd name="f163" fmla="*/ f119 1 f75"/>
                <a:gd name="f164" fmla="*/ f120 1 f75"/>
                <a:gd name="f165" fmla="*/ f121 1 f76"/>
                <a:gd name="f166" fmla="*/ f122 1 f75"/>
                <a:gd name="f167" fmla="*/ f123 1 f76"/>
                <a:gd name="f168" fmla="*/ f124 1 f75"/>
                <a:gd name="f169" fmla="*/ f125 1 f76"/>
                <a:gd name="f170" fmla="*/ f126 1 f75"/>
                <a:gd name="f171" fmla="*/ f127 1 f76"/>
                <a:gd name="f172" fmla="*/ f128 1 f75"/>
                <a:gd name="f173" fmla="*/ f129 1 f76"/>
                <a:gd name="f174" fmla="*/ f130 1 f75"/>
                <a:gd name="f175" fmla="*/ f131 1 f76"/>
                <a:gd name="f176" fmla="*/ f132 1 f75"/>
                <a:gd name="f177" fmla="*/ f133 1 f76"/>
                <a:gd name="f178" fmla="*/ f134 1 f75"/>
                <a:gd name="f179" fmla="*/ f135 1 f76"/>
                <a:gd name="f180" fmla="*/ f136 1 f76"/>
                <a:gd name="f181" fmla="*/ f137 1 f75"/>
                <a:gd name="f182" fmla="*/ f138 1 f76"/>
                <a:gd name="f183" fmla="*/ f139 1 f75"/>
                <a:gd name="f184" fmla="*/ f140 1 f76"/>
                <a:gd name="f185" fmla="*/ f141 1 f75"/>
                <a:gd name="f186" fmla="*/ f142 1 f76"/>
                <a:gd name="f187" fmla="*/ f143 1 f75"/>
                <a:gd name="f188" fmla="*/ f144 1 f76"/>
                <a:gd name="f189" fmla="*/ f145 1 f75"/>
                <a:gd name="f190" fmla="*/ f146 1 f76"/>
                <a:gd name="f191" fmla="*/ f147 1 f76"/>
                <a:gd name="f192" fmla="*/ f148 1 f75"/>
                <a:gd name="f193" fmla="*/ f149 1 f76"/>
                <a:gd name="f194" fmla="*/ f150 1 f75"/>
                <a:gd name="f195" fmla="*/ f151 1 f76"/>
                <a:gd name="f196" fmla="*/ f152 1 f75"/>
                <a:gd name="f197" fmla="*/ f153 1 f76"/>
                <a:gd name="f198" fmla="*/ f154 1 f75"/>
                <a:gd name="f199" fmla="*/ f155 1 f76"/>
                <a:gd name="f200" fmla="*/ f156 f70 1"/>
                <a:gd name="f201" fmla="*/ f157 f70 1"/>
                <a:gd name="f202" fmla="*/ f159 f71 1"/>
                <a:gd name="f203" fmla="*/ f158 f71 1"/>
                <a:gd name="f204" fmla="*/ f161 f70 1"/>
                <a:gd name="f205" fmla="*/ f162 f71 1"/>
                <a:gd name="f206" fmla="*/ f163 f70 1"/>
                <a:gd name="f207" fmla="*/ f164 f70 1"/>
                <a:gd name="f208" fmla="*/ f165 f71 1"/>
                <a:gd name="f209" fmla="*/ f166 f70 1"/>
                <a:gd name="f210" fmla="*/ f167 f71 1"/>
                <a:gd name="f211" fmla="*/ f168 f70 1"/>
                <a:gd name="f212" fmla="*/ f169 f71 1"/>
                <a:gd name="f213" fmla="*/ f170 f70 1"/>
                <a:gd name="f214" fmla="*/ f171 f71 1"/>
                <a:gd name="f215" fmla="*/ f172 f70 1"/>
                <a:gd name="f216" fmla="*/ f173 f71 1"/>
                <a:gd name="f217" fmla="*/ f174 f70 1"/>
                <a:gd name="f218" fmla="*/ f175 f71 1"/>
                <a:gd name="f219" fmla="*/ f176 f70 1"/>
                <a:gd name="f220" fmla="*/ f177 f71 1"/>
                <a:gd name="f221" fmla="*/ f178 f70 1"/>
                <a:gd name="f222" fmla="*/ f179 f71 1"/>
                <a:gd name="f223" fmla="*/ f180 f71 1"/>
                <a:gd name="f224" fmla="*/ f181 f70 1"/>
                <a:gd name="f225" fmla="*/ f182 f71 1"/>
                <a:gd name="f226" fmla="*/ f183 f70 1"/>
                <a:gd name="f227" fmla="*/ f184 f71 1"/>
                <a:gd name="f228" fmla="*/ f185 f70 1"/>
                <a:gd name="f229" fmla="*/ f186 f71 1"/>
                <a:gd name="f230" fmla="*/ f187 f70 1"/>
                <a:gd name="f231" fmla="*/ f188 f71 1"/>
                <a:gd name="f232" fmla="*/ f189 f70 1"/>
                <a:gd name="f233" fmla="*/ f190 f71 1"/>
                <a:gd name="f234" fmla="*/ f191 f71 1"/>
                <a:gd name="f235" fmla="*/ f192 f70 1"/>
                <a:gd name="f236" fmla="*/ f193 f71 1"/>
                <a:gd name="f237" fmla="*/ f194 f70 1"/>
                <a:gd name="f238" fmla="*/ f195 f71 1"/>
                <a:gd name="f239" fmla="*/ f196 f70 1"/>
                <a:gd name="f240" fmla="*/ f197 f71 1"/>
                <a:gd name="f241" fmla="*/ f198 f70 1"/>
                <a:gd name="f242" fmla="*/ f19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0">
                  <a:pos x="f204" y="f205"/>
                </a:cxn>
                <a:cxn ang="f160">
                  <a:pos x="f206" y="f205"/>
                </a:cxn>
                <a:cxn ang="f160">
                  <a:pos x="f207" y="f208"/>
                </a:cxn>
                <a:cxn ang="f160">
                  <a:pos x="f209" y="f210"/>
                </a:cxn>
                <a:cxn ang="f160">
                  <a:pos x="f211" y="f212"/>
                </a:cxn>
                <a:cxn ang="f160">
                  <a:pos x="f213" y="f214"/>
                </a:cxn>
                <a:cxn ang="f160">
                  <a:pos x="f215" y="f216"/>
                </a:cxn>
                <a:cxn ang="f160">
                  <a:pos x="f217" y="f218"/>
                </a:cxn>
                <a:cxn ang="f160">
                  <a:pos x="f219" y="f218"/>
                </a:cxn>
                <a:cxn ang="f160">
                  <a:pos x="f219" y="f220"/>
                </a:cxn>
                <a:cxn ang="f160">
                  <a:pos x="f221" y="f222"/>
                </a:cxn>
                <a:cxn ang="f160">
                  <a:pos x="f213" y="f223"/>
                </a:cxn>
                <a:cxn ang="f160">
                  <a:pos x="f224" y="f225"/>
                </a:cxn>
                <a:cxn ang="f160">
                  <a:pos x="f226" y="f227"/>
                </a:cxn>
                <a:cxn ang="f160">
                  <a:pos x="f228" y="f229"/>
                </a:cxn>
                <a:cxn ang="f160">
                  <a:pos x="f230" y="f231"/>
                </a:cxn>
                <a:cxn ang="f160">
                  <a:pos x="f232" y="f233"/>
                </a:cxn>
                <a:cxn ang="f160">
                  <a:pos x="f204" y="f234"/>
                </a:cxn>
                <a:cxn ang="f160">
                  <a:pos x="f204" y="f205"/>
                </a:cxn>
                <a:cxn ang="f160">
                  <a:pos x="f235" y="f236"/>
                </a:cxn>
                <a:cxn ang="f160">
                  <a:pos x="f237" y="f238"/>
                </a:cxn>
                <a:cxn ang="f160">
                  <a:pos x="f239" y="f240"/>
                </a:cxn>
                <a:cxn ang="f160">
                  <a:pos x="f241" y="f242"/>
                </a:cxn>
                <a:cxn ang="f160">
                  <a:pos x="f206" y="f236"/>
                </a:cxn>
                <a:cxn ang="f160">
                  <a:pos x="f235" y="f236"/>
                </a:cxn>
              </a:cxnLst>
              <a:rect l="f200" t="f203" r="f201" b="f202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32" y="f33"/>
                    <a:pt x="f34" y="f24"/>
                  </a:cubicBezTo>
                  <a:cubicBezTo>
                    <a:pt x="f35" y="f36"/>
                    <a:pt x="f37" y="f35"/>
                    <a:pt x="f26" y="f18"/>
                  </a:cubicBezTo>
                  <a:lnTo>
                    <a:pt x="f33" y="f18"/>
                  </a:lnTo>
                  <a:lnTo>
                    <a:pt x="f33" y="f38"/>
                  </a:lnTo>
                  <a:cubicBezTo>
                    <a:pt x="f36" y="f39"/>
                    <a:pt x="f40" y="f41"/>
                    <a:pt x="f42" y="f43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4" y="f7"/>
                    <a:pt x="f45" y="f46"/>
                    <a:pt x="f47" y="f48"/>
                  </a:cubicBezTo>
                  <a:cubicBezTo>
                    <a:pt x="f49" y="f50"/>
                    <a:pt x="f5" y="f14"/>
                    <a:pt x="f5" y="f30"/>
                  </a:cubicBezTo>
                  <a:cubicBezTo>
                    <a:pt x="f5" y="f44"/>
                    <a:pt x="f49" y="f45"/>
                    <a:pt x="f51" y="f47"/>
                  </a:cubicBezTo>
                  <a:cubicBezTo>
                    <a:pt x="f52" y="f49"/>
                    <a:pt x="f23" y="f5"/>
                    <a:pt x="f53" y="f5"/>
                  </a:cubicBezTo>
                  <a:cubicBezTo>
                    <a:pt x="f54" y="f5"/>
                    <a:pt x="f34" y="f55"/>
                    <a:pt x="f35" y="f56"/>
                  </a:cubicBezTo>
                  <a:cubicBezTo>
                    <a:pt x="f26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1"/>
                    <a:pt x="f29" y="f51"/>
                  </a:cubicBezTo>
                  <a:cubicBezTo>
                    <a:pt x="f25" y="f51"/>
                    <a:pt x="f60" y="f65"/>
                    <a:pt x="f61" y="f15"/>
                  </a:cubicBezTo>
                  <a:cubicBezTo>
                    <a:pt x="f63" y="f67"/>
                    <a:pt x="f9" y="f68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423"/>
            <p:cNvSpPr/>
            <p:nvPr/>
          </p:nvSpPr>
          <p:spPr>
            <a:xfrm>
              <a:off x="4630228" y="4102684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"/>
                <a:gd name="f7" fmla="val 134"/>
                <a:gd name="f8" fmla="val 17"/>
                <a:gd name="f9" fmla="val 61"/>
                <a:gd name="f10" fmla="val 59"/>
                <a:gd name="f11" fmla="val 16"/>
                <a:gd name="f12" fmla="val 57"/>
                <a:gd name="f13" fmla="val 54"/>
                <a:gd name="f14" fmla="val 15"/>
                <a:gd name="f15" fmla="val 51"/>
                <a:gd name="f16" fmla="val 49"/>
                <a:gd name="f17" fmla="val 14"/>
                <a:gd name="f18" fmla="val 47"/>
                <a:gd name="f19" fmla="val 40"/>
                <a:gd name="f20" fmla="val 35"/>
                <a:gd name="f21" fmla="val 31"/>
                <a:gd name="f22" fmla="val 19"/>
                <a:gd name="f23" fmla="val 28"/>
                <a:gd name="f24" fmla="val 22"/>
                <a:gd name="f25" fmla="val 27"/>
                <a:gd name="f26" fmla="val 39"/>
                <a:gd name="f27" fmla="val 56"/>
                <a:gd name="f28" fmla="val 52"/>
                <a:gd name="f29" fmla="val 11"/>
                <a:gd name="f30" fmla="val 36"/>
                <a:gd name="f31" fmla="val 24"/>
                <a:gd name="f32" fmla="val 20"/>
                <a:gd name="f33" fmla="val 9"/>
                <a:gd name="f34" fmla="val 25"/>
                <a:gd name="f35" fmla="val 3"/>
                <a:gd name="f36" fmla="val 34"/>
                <a:gd name="f37" fmla="val 44"/>
                <a:gd name="f38" fmla="val 48"/>
                <a:gd name="f39" fmla="val 1"/>
                <a:gd name="f40" fmla="val 2"/>
                <a:gd name="f41" fmla="+- 0 0 -90"/>
                <a:gd name="f42" fmla="*/ f3 1 62"/>
                <a:gd name="f43" fmla="*/ f4 1 134"/>
                <a:gd name="f44" fmla="+- f7 0 f5"/>
                <a:gd name="f45" fmla="+- f6 0 f5"/>
                <a:gd name="f46" fmla="*/ f41 f0 1"/>
                <a:gd name="f47" fmla="*/ f45 1 62"/>
                <a:gd name="f48" fmla="*/ f44 1 134"/>
                <a:gd name="f49" fmla="*/ 62 f45 1"/>
                <a:gd name="f50" fmla="*/ 17 f44 1"/>
                <a:gd name="f51" fmla="*/ 61 f45 1"/>
                <a:gd name="f52" fmla="*/ 54 f45 1"/>
                <a:gd name="f53" fmla="*/ 15 f44 1"/>
                <a:gd name="f54" fmla="*/ 47 f45 1"/>
                <a:gd name="f55" fmla="*/ 14 f44 1"/>
                <a:gd name="f56" fmla="*/ 31 f45 1"/>
                <a:gd name="f57" fmla="*/ 19 f44 1"/>
                <a:gd name="f58" fmla="*/ 27 f45 1"/>
                <a:gd name="f59" fmla="*/ 35 f44 1"/>
                <a:gd name="f60" fmla="*/ 39 f44 1"/>
                <a:gd name="f61" fmla="*/ 56 f45 1"/>
                <a:gd name="f62" fmla="*/ 52 f44 1"/>
                <a:gd name="f63" fmla="*/ 134 f44 1"/>
                <a:gd name="f64" fmla="*/ 11 f45 1"/>
                <a:gd name="f65" fmla="*/ 0 f45 1"/>
                <a:gd name="f66" fmla="*/ 36 f44 1"/>
                <a:gd name="f67" fmla="*/ 20 f45 1"/>
                <a:gd name="f68" fmla="*/ 9 f44 1"/>
                <a:gd name="f69" fmla="*/ 44 f45 1"/>
                <a:gd name="f70" fmla="*/ 0 f44 1"/>
                <a:gd name="f71" fmla="*/ 1 f44 1"/>
                <a:gd name="f72" fmla="*/ 2 f44 1"/>
                <a:gd name="f73" fmla="*/ f46 1 f2"/>
                <a:gd name="f74" fmla="*/ f49 1 62"/>
                <a:gd name="f75" fmla="*/ f50 1 134"/>
                <a:gd name="f76" fmla="*/ f51 1 62"/>
                <a:gd name="f77" fmla="*/ f52 1 62"/>
                <a:gd name="f78" fmla="*/ f53 1 134"/>
                <a:gd name="f79" fmla="*/ f54 1 62"/>
                <a:gd name="f80" fmla="*/ f55 1 134"/>
                <a:gd name="f81" fmla="*/ f56 1 62"/>
                <a:gd name="f82" fmla="*/ f57 1 134"/>
                <a:gd name="f83" fmla="*/ f58 1 62"/>
                <a:gd name="f84" fmla="*/ f59 1 134"/>
                <a:gd name="f85" fmla="*/ f60 1 134"/>
                <a:gd name="f86" fmla="*/ f61 1 62"/>
                <a:gd name="f87" fmla="*/ f62 1 134"/>
                <a:gd name="f88" fmla="*/ f63 1 134"/>
                <a:gd name="f89" fmla="*/ f64 1 62"/>
                <a:gd name="f90" fmla="*/ f65 1 62"/>
                <a:gd name="f91" fmla="*/ f66 1 134"/>
                <a:gd name="f92" fmla="*/ f67 1 62"/>
                <a:gd name="f93" fmla="*/ f68 1 134"/>
                <a:gd name="f94" fmla="*/ f69 1 62"/>
                <a:gd name="f95" fmla="*/ f70 1 134"/>
                <a:gd name="f96" fmla="*/ f71 1 134"/>
                <a:gd name="f97" fmla="*/ f72 1 134"/>
                <a:gd name="f98" fmla="*/ 0 1 f47"/>
                <a:gd name="f99" fmla="*/ f6 1 f47"/>
                <a:gd name="f100" fmla="*/ 0 1 f48"/>
                <a:gd name="f101" fmla="*/ f7 1 f48"/>
                <a:gd name="f102" fmla="+- f73 0 f1"/>
                <a:gd name="f103" fmla="*/ f74 1 f47"/>
                <a:gd name="f104" fmla="*/ f75 1 f48"/>
                <a:gd name="f105" fmla="*/ f76 1 f47"/>
                <a:gd name="f106" fmla="*/ f77 1 f47"/>
                <a:gd name="f107" fmla="*/ f78 1 f48"/>
                <a:gd name="f108" fmla="*/ f79 1 f47"/>
                <a:gd name="f109" fmla="*/ f80 1 f48"/>
                <a:gd name="f110" fmla="*/ f81 1 f47"/>
                <a:gd name="f111" fmla="*/ f82 1 f48"/>
                <a:gd name="f112" fmla="*/ f83 1 f47"/>
                <a:gd name="f113" fmla="*/ f84 1 f48"/>
                <a:gd name="f114" fmla="*/ f85 1 f48"/>
                <a:gd name="f115" fmla="*/ f86 1 f47"/>
                <a:gd name="f116" fmla="*/ f87 1 f48"/>
                <a:gd name="f117" fmla="*/ f88 1 f48"/>
                <a:gd name="f118" fmla="*/ f89 1 f47"/>
                <a:gd name="f119" fmla="*/ f90 1 f47"/>
                <a:gd name="f120" fmla="*/ f91 1 f48"/>
                <a:gd name="f121" fmla="*/ f92 1 f47"/>
                <a:gd name="f122" fmla="*/ f93 1 f48"/>
                <a:gd name="f123" fmla="*/ f94 1 f47"/>
                <a:gd name="f124" fmla="*/ f95 1 f48"/>
                <a:gd name="f125" fmla="*/ f96 1 f48"/>
                <a:gd name="f126" fmla="*/ f97 1 f48"/>
                <a:gd name="f127" fmla="*/ f98 f42 1"/>
                <a:gd name="f128" fmla="*/ f99 f42 1"/>
                <a:gd name="f129" fmla="*/ f101 f43 1"/>
                <a:gd name="f130" fmla="*/ f100 f43 1"/>
                <a:gd name="f131" fmla="*/ f103 f42 1"/>
                <a:gd name="f132" fmla="*/ f104 f43 1"/>
                <a:gd name="f133" fmla="*/ f105 f42 1"/>
                <a:gd name="f134" fmla="*/ f106 f42 1"/>
                <a:gd name="f135" fmla="*/ f107 f43 1"/>
                <a:gd name="f136" fmla="*/ f108 f42 1"/>
                <a:gd name="f137" fmla="*/ f109 f43 1"/>
                <a:gd name="f138" fmla="*/ f110 f42 1"/>
                <a:gd name="f139" fmla="*/ f111 f43 1"/>
                <a:gd name="f140" fmla="*/ f112 f42 1"/>
                <a:gd name="f141" fmla="*/ f113 f43 1"/>
                <a:gd name="f142" fmla="*/ f114 f43 1"/>
                <a:gd name="f143" fmla="*/ f115 f42 1"/>
                <a:gd name="f144" fmla="*/ f116 f43 1"/>
                <a:gd name="f145" fmla="*/ f117 f43 1"/>
                <a:gd name="f146" fmla="*/ f118 f42 1"/>
                <a:gd name="f147" fmla="*/ f119 f42 1"/>
                <a:gd name="f148" fmla="*/ f120 f43 1"/>
                <a:gd name="f149" fmla="*/ f121 f42 1"/>
                <a:gd name="f150" fmla="*/ f122 f43 1"/>
                <a:gd name="f151" fmla="*/ f123 f42 1"/>
                <a:gd name="f152" fmla="*/ f124 f43 1"/>
                <a:gd name="f153" fmla="*/ f125 f43 1"/>
                <a:gd name="f154" fmla="*/ f126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2">
                  <a:pos x="f131" y="f132"/>
                </a:cxn>
                <a:cxn ang="f102">
                  <a:pos x="f133" y="f132"/>
                </a:cxn>
                <a:cxn ang="f102">
                  <a:pos x="f134" y="f135"/>
                </a:cxn>
                <a:cxn ang="f102">
                  <a:pos x="f136" y="f137"/>
                </a:cxn>
                <a:cxn ang="f102">
                  <a:pos x="f138" y="f139"/>
                </a:cxn>
                <a:cxn ang="f102">
                  <a:pos x="f140" y="f141"/>
                </a:cxn>
                <a:cxn ang="f102">
                  <a:pos x="f140" y="f142"/>
                </a:cxn>
                <a:cxn ang="f102">
                  <a:pos x="f143" y="f142"/>
                </a:cxn>
                <a:cxn ang="f102">
                  <a:pos x="f143" y="f144"/>
                </a:cxn>
                <a:cxn ang="f102">
                  <a:pos x="f140" y="f144"/>
                </a:cxn>
                <a:cxn ang="f102">
                  <a:pos x="f140" y="f145"/>
                </a:cxn>
                <a:cxn ang="f102">
                  <a:pos x="f146" y="f145"/>
                </a:cxn>
                <a:cxn ang="f102">
                  <a:pos x="f146" y="f144"/>
                </a:cxn>
                <a:cxn ang="f102">
                  <a:pos x="f147" y="f144"/>
                </a:cxn>
                <a:cxn ang="f102">
                  <a:pos x="f147" y="f142"/>
                </a:cxn>
                <a:cxn ang="f102">
                  <a:pos x="f146" y="f142"/>
                </a:cxn>
                <a:cxn ang="f102">
                  <a:pos x="f146" y="f148"/>
                </a:cxn>
                <a:cxn ang="f102">
                  <a:pos x="f149" y="f150"/>
                </a:cxn>
                <a:cxn ang="f102">
                  <a:pos x="f151" y="f152"/>
                </a:cxn>
                <a:cxn ang="f102">
                  <a:pos x="f134" y="f153"/>
                </a:cxn>
                <a:cxn ang="f102">
                  <a:pos x="f131" y="f154"/>
                </a:cxn>
                <a:cxn ang="f102">
                  <a:pos x="f131" y="f132"/>
                </a:cxn>
              </a:cxnLst>
              <a:rect l="f127" t="f130" r="f128" b="f129"/>
              <a:pathLst>
                <a:path w="62" h="134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4"/>
                  </a:cubicBezTo>
                  <a:cubicBezTo>
                    <a:pt x="f15" y="f14"/>
                    <a:pt x="f16" y="f17"/>
                    <a:pt x="f18" y="f17"/>
                  </a:cubicBezTo>
                  <a:cubicBezTo>
                    <a:pt x="f19" y="f17"/>
                    <a:pt x="f20" y="f11"/>
                    <a:pt x="f21" y="f22"/>
                  </a:cubicBezTo>
                  <a:cubicBezTo>
                    <a:pt x="f23" y="f24"/>
                    <a:pt x="f25" y="f25"/>
                    <a:pt x="f25" y="f20"/>
                  </a:cubicBezTo>
                  <a:lnTo>
                    <a:pt x="f25" y="f26"/>
                  </a:lnTo>
                  <a:lnTo>
                    <a:pt x="f27" y="f26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26"/>
                  </a:lnTo>
                  <a:lnTo>
                    <a:pt x="f29" y="f26"/>
                  </a:lnTo>
                  <a:lnTo>
                    <a:pt x="f29" y="f30"/>
                  </a:lnTo>
                  <a:cubicBezTo>
                    <a:pt x="f29" y="f31"/>
                    <a:pt x="f17" y="f11"/>
                    <a:pt x="f32" y="f33"/>
                  </a:cubicBezTo>
                  <a:cubicBezTo>
                    <a:pt x="f34" y="f35"/>
                    <a:pt x="f36" y="f5"/>
                    <a:pt x="f37" y="f5"/>
                  </a:cubicBezTo>
                  <a:cubicBezTo>
                    <a:pt x="f38" y="f5"/>
                    <a:pt x="f15" y="f39"/>
                    <a:pt x="f13" y="f39"/>
                  </a:cubicBezTo>
                  <a:cubicBezTo>
                    <a:pt x="f12" y="f39"/>
                    <a:pt x="f10" y="f40"/>
                    <a:pt x="f6" y="f40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424"/>
            <p:cNvSpPr/>
            <p:nvPr/>
          </p:nvSpPr>
          <p:spPr>
            <a:xfrm>
              <a:off x="4724137" y="4110849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8"/>
                <a:gd name="f11" fmla="val 59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4"/>
                <a:gd name="f18" fmla="val 130"/>
                <a:gd name="f19" fmla="val 38"/>
                <a:gd name="f20" fmla="val 32"/>
                <a:gd name="f21" fmla="val 22"/>
                <a:gd name="f22" fmla="val 14"/>
                <a:gd name="f23" fmla="val 9"/>
                <a:gd name="f24" fmla="val 3"/>
                <a:gd name="f25" fmla="val 116"/>
                <a:gd name="f26" fmla="val 107"/>
                <a:gd name="f27" fmla="val 95"/>
                <a:gd name="f28" fmla="val 33"/>
                <a:gd name="f29" fmla="val 16"/>
                <a:gd name="f30" fmla="val 87"/>
                <a:gd name="f31" fmla="val 92"/>
                <a:gd name="f32" fmla="val 17"/>
                <a:gd name="f33" fmla="val 96"/>
                <a:gd name="f34" fmla="val 100"/>
                <a:gd name="f35" fmla="val 103"/>
                <a:gd name="f36" fmla="val 18"/>
                <a:gd name="f37" fmla="val 106"/>
                <a:gd name="f38" fmla="val 20"/>
                <a:gd name="f39" fmla="val 108"/>
                <a:gd name="f40" fmla="val 21"/>
                <a:gd name="f41" fmla="val 111"/>
                <a:gd name="f42" fmla="val 23"/>
                <a:gd name="f43" fmla="val 113"/>
                <a:gd name="f44" fmla="val 26"/>
                <a:gd name="f45" fmla="val 114"/>
                <a:gd name="f46" fmla="val 28"/>
                <a:gd name="f47" fmla="val 115"/>
                <a:gd name="f48" fmla="val 37"/>
                <a:gd name="f49" fmla="val 41"/>
                <a:gd name="f50" fmla="val 45"/>
                <a:gd name="f51" fmla="val 50"/>
                <a:gd name="f52" fmla="val 112"/>
                <a:gd name="f53" fmla="val 55"/>
                <a:gd name="f54" fmla="val 110"/>
                <a:gd name="f55" fmla="val 60"/>
                <a:gd name="f56" fmla="val 104"/>
                <a:gd name="f57" fmla="val 67"/>
                <a:gd name="f58" fmla="val 31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8 f62 1"/>
                <a:gd name="f71" fmla="*/ 48 f63 1"/>
                <a:gd name="f72" fmla="*/ 127 f62 1"/>
                <a:gd name="f73" fmla="*/ 32 f63 1"/>
                <a:gd name="f74" fmla="*/ 131 f62 1"/>
                <a:gd name="f75" fmla="*/ 9 f63 1"/>
                <a:gd name="f76" fmla="*/ 122 f62 1"/>
                <a:gd name="f77" fmla="*/ 0 f63 1"/>
                <a:gd name="f78" fmla="*/ 95 f62 1"/>
                <a:gd name="f79" fmla="*/ 33 f62 1"/>
                <a:gd name="f80" fmla="*/ 16 f63 1"/>
                <a:gd name="f81" fmla="*/ 87 f62 1"/>
                <a:gd name="f82" fmla="*/ 17 f63 1"/>
                <a:gd name="f83" fmla="*/ 100 f62 1"/>
                <a:gd name="f84" fmla="*/ 20 f63 1"/>
                <a:gd name="f85" fmla="*/ 108 f62 1"/>
                <a:gd name="f86" fmla="*/ 26 f63 1"/>
                <a:gd name="f87" fmla="*/ 114 f62 1"/>
                <a:gd name="f88" fmla="*/ 37 f63 1"/>
                <a:gd name="f89" fmla="*/ 116 f62 1"/>
                <a:gd name="f90" fmla="*/ 50 f63 1"/>
                <a:gd name="f91" fmla="*/ 112 f62 1"/>
                <a:gd name="f92" fmla="*/ 104 f62 1"/>
                <a:gd name="f93" fmla="*/ 67 f63 1"/>
                <a:gd name="f94" fmla="*/ 17 f62 1"/>
                <a:gd name="f95" fmla="*/ 0 f62 1"/>
                <a:gd name="f96" fmla="*/ 31 f63 1"/>
                <a:gd name="f97" fmla="*/ 14 f63 1"/>
                <a:gd name="f98" fmla="*/ f64 1 f2"/>
                <a:gd name="f99" fmla="*/ f67 1 80"/>
                <a:gd name="f100" fmla="*/ f68 1 131"/>
                <a:gd name="f101" fmla="*/ f69 1 80"/>
                <a:gd name="f102" fmla="*/ f70 1 131"/>
                <a:gd name="f103" fmla="*/ f71 1 80"/>
                <a:gd name="f104" fmla="*/ f72 1 131"/>
                <a:gd name="f105" fmla="*/ f73 1 80"/>
                <a:gd name="f106" fmla="*/ f74 1 131"/>
                <a:gd name="f107" fmla="*/ f75 1 80"/>
                <a:gd name="f108" fmla="*/ f76 1 131"/>
                <a:gd name="f109" fmla="*/ f77 1 80"/>
                <a:gd name="f110" fmla="*/ f78 1 131"/>
                <a:gd name="f111" fmla="*/ f79 1 131"/>
                <a:gd name="f112" fmla="*/ f80 1 80"/>
                <a:gd name="f113" fmla="*/ f81 1 131"/>
                <a:gd name="f114" fmla="*/ f82 1 80"/>
                <a:gd name="f115" fmla="*/ f83 1 131"/>
                <a:gd name="f116" fmla="*/ f84 1 80"/>
                <a:gd name="f117" fmla="*/ f85 1 131"/>
                <a:gd name="f118" fmla="*/ f86 1 80"/>
                <a:gd name="f119" fmla="*/ f87 1 131"/>
                <a:gd name="f120" fmla="*/ f88 1 80"/>
                <a:gd name="f121" fmla="*/ f89 1 131"/>
                <a:gd name="f122" fmla="*/ f90 1 80"/>
                <a:gd name="f123" fmla="*/ f91 1 131"/>
                <a:gd name="f124" fmla="*/ f92 1 131"/>
                <a:gd name="f125" fmla="*/ f93 1 80"/>
                <a:gd name="f126" fmla="*/ f94 1 131"/>
                <a:gd name="f127" fmla="*/ f95 1 131"/>
                <a:gd name="f128" fmla="*/ f96 1 80"/>
                <a:gd name="f129" fmla="*/ f97 1 80"/>
                <a:gd name="f130" fmla="*/ 0 1 f65"/>
                <a:gd name="f131" fmla="*/ f6 1 f65"/>
                <a:gd name="f132" fmla="*/ 0 1 f66"/>
                <a:gd name="f133" fmla="*/ f7 1 f66"/>
                <a:gd name="f134" fmla="+- f98 0 f1"/>
                <a:gd name="f135" fmla="*/ f99 1 f65"/>
                <a:gd name="f136" fmla="*/ f100 1 f66"/>
                <a:gd name="f137" fmla="*/ f101 1 f65"/>
                <a:gd name="f138" fmla="*/ f102 1 f66"/>
                <a:gd name="f139" fmla="*/ f103 1 f65"/>
                <a:gd name="f140" fmla="*/ f104 1 f66"/>
                <a:gd name="f141" fmla="*/ f105 1 f65"/>
                <a:gd name="f142" fmla="*/ f106 1 f66"/>
                <a:gd name="f143" fmla="*/ f107 1 f65"/>
                <a:gd name="f144" fmla="*/ f108 1 f66"/>
                <a:gd name="f145" fmla="*/ f109 1 f65"/>
                <a:gd name="f146" fmla="*/ f110 1 f66"/>
                <a:gd name="f147" fmla="*/ f111 1 f66"/>
                <a:gd name="f148" fmla="*/ f112 1 f65"/>
                <a:gd name="f149" fmla="*/ f113 1 f66"/>
                <a:gd name="f150" fmla="*/ f114 1 f65"/>
                <a:gd name="f151" fmla="*/ f115 1 f66"/>
                <a:gd name="f152" fmla="*/ f116 1 f65"/>
                <a:gd name="f153" fmla="*/ f117 1 f66"/>
                <a:gd name="f154" fmla="*/ f118 1 f65"/>
                <a:gd name="f155" fmla="*/ f119 1 f66"/>
                <a:gd name="f156" fmla="*/ f120 1 f65"/>
                <a:gd name="f157" fmla="*/ f121 1 f66"/>
                <a:gd name="f158" fmla="*/ f122 1 f65"/>
                <a:gd name="f159" fmla="*/ f123 1 f66"/>
                <a:gd name="f160" fmla="*/ f124 1 f66"/>
                <a:gd name="f161" fmla="*/ f125 1 f65"/>
                <a:gd name="f162" fmla="*/ f126 1 f66"/>
                <a:gd name="f163" fmla="*/ f127 1 f66"/>
                <a:gd name="f164" fmla="*/ f128 1 f65"/>
                <a:gd name="f165" fmla="*/ f129 1 f65"/>
                <a:gd name="f166" fmla="*/ f130 f60 1"/>
                <a:gd name="f167" fmla="*/ f131 f60 1"/>
                <a:gd name="f168" fmla="*/ f133 f61 1"/>
                <a:gd name="f169" fmla="*/ f132 f61 1"/>
                <a:gd name="f170" fmla="*/ f135 f60 1"/>
                <a:gd name="f171" fmla="*/ f136 f61 1"/>
                <a:gd name="f172" fmla="*/ f137 f60 1"/>
                <a:gd name="f173" fmla="*/ f138 f61 1"/>
                <a:gd name="f174" fmla="*/ f139 f60 1"/>
                <a:gd name="f175" fmla="*/ f140 f61 1"/>
                <a:gd name="f176" fmla="*/ f141 f60 1"/>
                <a:gd name="f177" fmla="*/ f142 f61 1"/>
                <a:gd name="f178" fmla="*/ f143 f60 1"/>
                <a:gd name="f179" fmla="*/ f144 f61 1"/>
                <a:gd name="f180" fmla="*/ f145 f60 1"/>
                <a:gd name="f181" fmla="*/ f146 f61 1"/>
                <a:gd name="f182" fmla="*/ f147 f61 1"/>
                <a:gd name="f183" fmla="*/ f148 f60 1"/>
                <a:gd name="f184" fmla="*/ f149 f61 1"/>
                <a:gd name="f185" fmla="*/ f150 f60 1"/>
                <a:gd name="f186" fmla="*/ f151 f61 1"/>
                <a:gd name="f187" fmla="*/ f152 f60 1"/>
                <a:gd name="f188" fmla="*/ f153 f61 1"/>
                <a:gd name="f189" fmla="*/ f154 f60 1"/>
                <a:gd name="f190" fmla="*/ f155 f61 1"/>
                <a:gd name="f191" fmla="*/ f156 f60 1"/>
                <a:gd name="f192" fmla="*/ f157 f61 1"/>
                <a:gd name="f193" fmla="*/ f158 f60 1"/>
                <a:gd name="f194" fmla="*/ f159 f61 1"/>
                <a:gd name="f195" fmla="*/ f160 f61 1"/>
                <a:gd name="f196" fmla="*/ f161 f60 1"/>
                <a:gd name="f197" fmla="*/ f162 f61 1"/>
                <a:gd name="f198" fmla="*/ f163 f61 1"/>
                <a:gd name="f199" fmla="*/ f164 f60 1"/>
                <a:gd name="f200" fmla="*/ f165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4">
                  <a:pos x="f170" y="f171"/>
                </a:cxn>
                <a:cxn ang="f134">
                  <a:pos x="f172" y="f171"/>
                </a:cxn>
                <a:cxn ang="f134">
                  <a:pos x="f172" y="f173"/>
                </a:cxn>
                <a:cxn ang="f134">
                  <a:pos x="f174" y="f175"/>
                </a:cxn>
                <a:cxn ang="f134">
                  <a:pos x="f176" y="f177"/>
                </a:cxn>
                <a:cxn ang="f134">
                  <a:pos x="f178" y="f179"/>
                </a:cxn>
                <a:cxn ang="f134">
                  <a:pos x="f180" y="f181"/>
                </a:cxn>
                <a:cxn ang="f134">
                  <a:pos x="f180" y="f182"/>
                </a:cxn>
                <a:cxn ang="f134">
                  <a:pos x="f183" y="f182"/>
                </a:cxn>
                <a:cxn ang="f134">
                  <a:pos x="f183" y="f184"/>
                </a:cxn>
                <a:cxn ang="f134">
                  <a:pos x="f185" y="f186"/>
                </a:cxn>
                <a:cxn ang="f134">
                  <a:pos x="f187" y="f188"/>
                </a:cxn>
                <a:cxn ang="f134">
                  <a:pos x="f189" y="f190"/>
                </a:cxn>
                <a:cxn ang="f134">
                  <a:pos x="f191" y="f192"/>
                </a:cxn>
                <a:cxn ang="f134">
                  <a:pos x="f193" y="f194"/>
                </a:cxn>
                <a:cxn ang="f134">
                  <a:pos x="f172" y="f195"/>
                </a:cxn>
                <a:cxn ang="f134">
                  <a:pos x="f172" y="f182"/>
                </a:cxn>
                <a:cxn ang="f134">
                  <a:pos x="f170" y="f182"/>
                </a:cxn>
                <a:cxn ang="f134">
                  <a:pos x="f170" y="f171"/>
                </a:cxn>
                <a:cxn ang="f134">
                  <a:pos x="f196" y="f197"/>
                </a:cxn>
                <a:cxn ang="f134">
                  <a:pos x="f193" y="f197"/>
                </a:cxn>
                <a:cxn ang="f134">
                  <a:pos x="f193" y="f198"/>
                </a:cxn>
                <a:cxn ang="f134">
                  <a:pos x="f196" y="f198"/>
                </a:cxn>
                <a:cxn ang="f134">
                  <a:pos x="f196" y="f197"/>
                </a:cxn>
                <a:cxn ang="f134">
                  <a:pos x="f199" y="f197"/>
                </a:cxn>
                <a:cxn ang="f134">
                  <a:pos x="f200" y="f197"/>
                </a:cxn>
                <a:cxn ang="f134">
                  <a:pos x="f200" y="f198"/>
                </a:cxn>
                <a:cxn ang="f134">
                  <a:pos x="f199" y="f198"/>
                </a:cxn>
                <a:cxn ang="f134">
                  <a:pos x="f199" y="f197"/>
                </a:cxn>
              </a:cxnLst>
              <a:rect l="f166" t="f169" r="f167" b="f168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12"/>
                  </a:cubicBezTo>
                  <a:cubicBezTo>
                    <a:pt x="f24" y="f25"/>
                    <a:pt x="f5" y="f26"/>
                    <a:pt x="f5" y="f27"/>
                  </a:cubicBezTo>
                  <a:lnTo>
                    <a:pt x="f5" y="f28"/>
                  </a:lnTo>
                  <a:lnTo>
                    <a:pt x="f29" y="f28"/>
                  </a:lnTo>
                  <a:lnTo>
                    <a:pt x="f29" y="f30"/>
                  </a:lnTo>
                  <a:cubicBezTo>
                    <a:pt x="f29" y="f31"/>
                    <a:pt x="f32" y="f33"/>
                    <a:pt x="f32" y="f34"/>
                  </a:cubicBezTo>
                  <a:cubicBezTo>
                    <a:pt x="f32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20" y="f25"/>
                    <a:pt x="f48" y="f25"/>
                  </a:cubicBezTo>
                  <a:cubicBezTo>
                    <a:pt x="f49" y="f25"/>
                    <a:pt x="f50" y="f45"/>
                    <a:pt x="f51" y="f52"/>
                  </a:cubicBezTo>
                  <a:cubicBezTo>
                    <a:pt x="f53" y="f54"/>
                    <a:pt x="f55" y="f26"/>
                    <a:pt x="f9" y="f56"/>
                  </a:cubicBezTo>
                  <a:lnTo>
                    <a:pt x="f9" y="f28"/>
                  </a:lnTo>
                  <a:lnTo>
                    <a:pt x="f6" y="f28"/>
                  </a:lnTo>
                  <a:lnTo>
                    <a:pt x="f6" y="f8"/>
                  </a:lnTo>
                  <a:close/>
                  <a:moveTo>
                    <a:pt x="f57" y="f32"/>
                  </a:moveTo>
                  <a:lnTo>
                    <a:pt x="f51" y="f32"/>
                  </a:lnTo>
                  <a:lnTo>
                    <a:pt x="f51" y="f5"/>
                  </a:lnTo>
                  <a:lnTo>
                    <a:pt x="f57" y="f5"/>
                  </a:lnTo>
                  <a:lnTo>
                    <a:pt x="f57" y="f32"/>
                  </a:lnTo>
                  <a:close/>
                  <a:moveTo>
                    <a:pt x="f58" y="f32"/>
                  </a:moveTo>
                  <a:lnTo>
                    <a:pt x="f22" y="f32"/>
                  </a:lnTo>
                  <a:lnTo>
                    <a:pt x="f22" y="f5"/>
                  </a:lnTo>
                  <a:lnTo>
                    <a:pt x="f58" y="f5"/>
                  </a:lnTo>
                  <a:lnTo>
                    <a:pt x="f58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425"/>
            <p:cNvSpPr/>
            <p:nvPr/>
          </p:nvSpPr>
          <p:spPr>
            <a:xfrm>
              <a:off x="4875205" y="4102684"/>
              <a:ext cx="106152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3"/>
                <a:gd name="f8" fmla="val 63"/>
                <a:gd name="f9" fmla="val 79"/>
                <a:gd name="f10" fmla="val 74"/>
                <a:gd name="f11" fmla="val 70"/>
                <a:gd name="f12" fmla="val 67"/>
                <a:gd name="f13" fmla="val 62"/>
                <a:gd name="f14" fmla="val 61"/>
                <a:gd name="f15" fmla="val 60"/>
                <a:gd name="f16" fmla="val 57"/>
                <a:gd name="f17" fmla="val 58"/>
                <a:gd name="f18" fmla="val 55"/>
                <a:gd name="f19" fmla="val 56"/>
                <a:gd name="f20" fmla="val 53"/>
                <a:gd name="f21" fmla="val 54"/>
                <a:gd name="f22" fmla="val 52"/>
                <a:gd name="f23" fmla="val 51"/>
                <a:gd name="f24" fmla="val 48"/>
                <a:gd name="f25" fmla="val 50"/>
                <a:gd name="f26" fmla="val 43"/>
                <a:gd name="f27" fmla="val 39"/>
                <a:gd name="f28" fmla="val 34"/>
                <a:gd name="f29" fmla="val 30"/>
                <a:gd name="f30" fmla="val 25"/>
                <a:gd name="f31" fmla="val 20"/>
                <a:gd name="f32" fmla="val 59"/>
                <a:gd name="f33" fmla="val 16"/>
                <a:gd name="f34" fmla="val 21"/>
                <a:gd name="f35" fmla="val 44"/>
                <a:gd name="f36" fmla="val 26"/>
                <a:gd name="f37" fmla="val 41"/>
                <a:gd name="f38" fmla="val 31"/>
                <a:gd name="f39" fmla="val 37"/>
                <a:gd name="f40" fmla="val 36"/>
                <a:gd name="f41" fmla="val 42"/>
                <a:gd name="f42" fmla="val 35"/>
                <a:gd name="f43" fmla="val 66"/>
                <a:gd name="f44" fmla="val 38"/>
                <a:gd name="f45" fmla="val 71"/>
                <a:gd name="f46" fmla="val 77"/>
                <a:gd name="f47" fmla="+- 0 0 -90"/>
                <a:gd name="f48" fmla="*/ f3 1 80"/>
                <a:gd name="f49" fmla="*/ f4 1 133"/>
                <a:gd name="f50" fmla="+- f7 0 f5"/>
                <a:gd name="f51" fmla="+- f6 0 f5"/>
                <a:gd name="f52" fmla="*/ f47 f0 1"/>
                <a:gd name="f53" fmla="*/ f51 1 80"/>
                <a:gd name="f54" fmla="*/ f50 1 133"/>
                <a:gd name="f55" fmla="*/ 80 f51 1"/>
                <a:gd name="f56" fmla="*/ 133 f50 1"/>
                <a:gd name="f57" fmla="*/ 63 f51 1"/>
                <a:gd name="f58" fmla="*/ 79 f50 1"/>
                <a:gd name="f59" fmla="*/ 67 f50 1"/>
                <a:gd name="f60" fmla="*/ 60 f51 1"/>
                <a:gd name="f61" fmla="*/ 57 f50 1"/>
                <a:gd name="f62" fmla="*/ 54 f51 1"/>
                <a:gd name="f63" fmla="*/ 52 f50 1"/>
                <a:gd name="f64" fmla="*/ 43 f51 1"/>
                <a:gd name="f65" fmla="*/ 50 f50 1"/>
                <a:gd name="f66" fmla="*/ 30 f51 1"/>
                <a:gd name="f67" fmla="*/ 54 f50 1"/>
                <a:gd name="f68" fmla="*/ 16 f51 1"/>
                <a:gd name="f69" fmla="*/ 62 f50 1"/>
                <a:gd name="f70" fmla="*/ 0 f51 1"/>
                <a:gd name="f71" fmla="*/ 0 f50 1"/>
                <a:gd name="f72" fmla="*/ 48 f50 1"/>
                <a:gd name="f73" fmla="*/ 31 f51 1"/>
                <a:gd name="f74" fmla="*/ 39 f50 1"/>
                <a:gd name="f75" fmla="*/ 48 f51 1"/>
                <a:gd name="f76" fmla="*/ 35 f50 1"/>
                <a:gd name="f77" fmla="*/ 71 f51 1"/>
                <a:gd name="f78" fmla="*/ 44 f50 1"/>
                <a:gd name="f79" fmla="*/ 71 f50 1"/>
                <a:gd name="f80" fmla="*/ f52 1 f2"/>
                <a:gd name="f81" fmla="*/ f55 1 80"/>
                <a:gd name="f82" fmla="*/ f56 1 133"/>
                <a:gd name="f83" fmla="*/ f57 1 80"/>
                <a:gd name="f84" fmla="*/ f58 1 133"/>
                <a:gd name="f85" fmla="*/ f59 1 133"/>
                <a:gd name="f86" fmla="*/ f60 1 80"/>
                <a:gd name="f87" fmla="*/ f61 1 133"/>
                <a:gd name="f88" fmla="*/ f62 1 80"/>
                <a:gd name="f89" fmla="*/ f63 1 133"/>
                <a:gd name="f90" fmla="*/ f64 1 80"/>
                <a:gd name="f91" fmla="*/ f65 1 133"/>
                <a:gd name="f92" fmla="*/ f66 1 80"/>
                <a:gd name="f93" fmla="*/ f67 1 133"/>
                <a:gd name="f94" fmla="*/ f68 1 80"/>
                <a:gd name="f95" fmla="*/ f69 1 133"/>
                <a:gd name="f96" fmla="*/ f70 1 80"/>
                <a:gd name="f97" fmla="*/ f71 1 133"/>
                <a:gd name="f98" fmla="*/ f72 1 133"/>
                <a:gd name="f99" fmla="*/ f73 1 80"/>
                <a:gd name="f100" fmla="*/ f74 1 133"/>
                <a:gd name="f101" fmla="*/ f75 1 80"/>
                <a:gd name="f102" fmla="*/ f76 1 133"/>
                <a:gd name="f103" fmla="*/ f77 1 80"/>
                <a:gd name="f104" fmla="*/ f78 1 133"/>
                <a:gd name="f105" fmla="*/ f79 1 133"/>
                <a:gd name="f106" fmla="*/ 0 1 f53"/>
                <a:gd name="f107" fmla="*/ f6 1 f53"/>
                <a:gd name="f108" fmla="*/ 0 1 f54"/>
                <a:gd name="f109" fmla="*/ f7 1 f54"/>
                <a:gd name="f110" fmla="+- f80 0 f1"/>
                <a:gd name="f111" fmla="*/ f81 1 f53"/>
                <a:gd name="f112" fmla="*/ f82 1 f54"/>
                <a:gd name="f113" fmla="*/ f83 1 f53"/>
                <a:gd name="f114" fmla="*/ f84 1 f54"/>
                <a:gd name="f115" fmla="*/ f85 1 f54"/>
                <a:gd name="f116" fmla="*/ f86 1 f53"/>
                <a:gd name="f117" fmla="*/ f87 1 f54"/>
                <a:gd name="f118" fmla="*/ f88 1 f53"/>
                <a:gd name="f119" fmla="*/ f89 1 f54"/>
                <a:gd name="f120" fmla="*/ f90 1 f53"/>
                <a:gd name="f121" fmla="*/ f91 1 f54"/>
                <a:gd name="f122" fmla="*/ f92 1 f53"/>
                <a:gd name="f123" fmla="*/ f93 1 f54"/>
                <a:gd name="f124" fmla="*/ f94 1 f53"/>
                <a:gd name="f125" fmla="*/ f95 1 f54"/>
                <a:gd name="f126" fmla="*/ f96 1 f53"/>
                <a:gd name="f127" fmla="*/ f97 1 f54"/>
                <a:gd name="f128" fmla="*/ f98 1 f54"/>
                <a:gd name="f129" fmla="*/ f99 1 f53"/>
                <a:gd name="f130" fmla="*/ f100 1 f54"/>
                <a:gd name="f131" fmla="*/ f101 1 f53"/>
                <a:gd name="f132" fmla="*/ f102 1 f54"/>
                <a:gd name="f133" fmla="*/ f103 1 f53"/>
                <a:gd name="f134" fmla="*/ f104 1 f54"/>
                <a:gd name="f135" fmla="*/ f105 1 f54"/>
                <a:gd name="f136" fmla="*/ f106 f48 1"/>
                <a:gd name="f137" fmla="*/ f107 f48 1"/>
                <a:gd name="f138" fmla="*/ f109 f49 1"/>
                <a:gd name="f139" fmla="*/ f108 f49 1"/>
                <a:gd name="f140" fmla="*/ f111 f48 1"/>
                <a:gd name="f141" fmla="*/ f112 f49 1"/>
                <a:gd name="f142" fmla="*/ f113 f48 1"/>
                <a:gd name="f143" fmla="*/ f114 f49 1"/>
                <a:gd name="f144" fmla="*/ f115 f49 1"/>
                <a:gd name="f145" fmla="*/ f116 f48 1"/>
                <a:gd name="f146" fmla="*/ f117 f49 1"/>
                <a:gd name="f147" fmla="*/ f118 f48 1"/>
                <a:gd name="f148" fmla="*/ f119 f49 1"/>
                <a:gd name="f149" fmla="*/ f120 f48 1"/>
                <a:gd name="f150" fmla="*/ f121 f49 1"/>
                <a:gd name="f151" fmla="*/ f122 f48 1"/>
                <a:gd name="f152" fmla="*/ f123 f49 1"/>
                <a:gd name="f153" fmla="*/ f124 f48 1"/>
                <a:gd name="f154" fmla="*/ f125 f49 1"/>
                <a:gd name="f155" fmla="*/ f126 f48 1"/>
                <a:gd name="f156" fmla="*/ f127 f49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8 1"/>
                <a:gd name="f163" fmla="*/ f134 f49 1"/>
                <a:gd name="f164" fmla="*/ f135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40" y="f141"/>
                </a:cxn>
                <a:cxn ang="f110">
                  <a:pos x="f142" y="f141"/>
                </a:cxn>
                <a:cxn ang="f110">
                  <a:pos x="f142" y="f143"/>
                </a:cxn>
                <a:cxn ang="f110">
                  <a:pos x="f142" y="f144"/>
                </a:cxn>
                <a:cxn ang="f110">
                  <a:pos x="f145" y="f146"/>
                </a:cxn>
                <a:cxn ang="f110">
                  <a:pos x="f147" y="f148"/>
                </a:cxn>
                <a:cxn ang="f110">
                  <a:pos x="f149" y="f150"/>
                </a:cxn>
                <a:cxn ang="f110">
                  <a:pos x="f151" y="f152"/>
                </a:cxn>
                <a:cxn ang="f110">
                  <a:pos x="f153" y="f154"/>
                </a:cxn>
                <a:cxn ang="f110">
                  <a:pos x="f153" y="f141"/>
                </a:cxn>
                <a:cxn ang="f110">
                  <a:pos x="f155" y="f141"/>
                </a:cxn>
                <a:cxn ang="f110">
                  <a:pos x="f155" y="f156"/>
                </a:cxn>
                <a:cxn ang="f110">
                  <a:pos x="f153" y="f156"/>
                </a:cxn>
                <a:cxn ang="f110">
                  <a:pos x="f153" y="f157"/>
                </a:cxn>
                <a:cxn ang="f110">
                  <a:pos x="f158" y="f159"/>
                </a:cxn>
                <a:cxn ang="f110">
                  <a:pos x="f160" y="f161"/>
                </a:cxn>
                <a:cxn ang="f110">
                  <a:pos x="f162" y="f163"/>
                </a:cxn>
                <a:cxn ang="f110">
                  <a:pos x="f140" y="f164"/>
                </a:cxn>
                <a:cxn ang="f110">
                  <a:pos x="f140" y="f141"/>
                </a:cxn>
              </a:cxnLst>
              <a:rect l="f136" t="f139" r="f137" b="f138"/>
              <a:pathLst>
                <a:path w="80" h="133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8"/>
                    <a:pt x="f14" y="f15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3"/>
                    <a:pt x="f24" y="f25"/>
                    <a:pt x="f26" y="f25"/>
                  </a:cubicBezTo>
                  <a:cubicBezTo>
                    <a:pt x="f27" y="f25"/>
                    <a:pt x="f28" y="f23"/>
                    <a:pt x="f29" y="f21"/>
                  </a:cubicBezTo>
                  <a:cubicBezTo>
                    <a:pt x="f30" y="f19"/>
                    <a:pt x="f31" y="f32"/>
                    <a:pt x="f33" y="f13"/>
                  </a:cubicBezTo>
                  <a:lnTo>
                    <a:pt x="f33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33" y="f5"/>
                  </a:lnTo>
                  <a:lnTo>
                    <a:pt x="f33" y="f24"/>
                  </a:lnTo>
                  <a:cubicBezTo>
                    <a:pt x="f34" y="f35"/>
                    <a:pt x="f36" y="f37"/>
                    <a:pt x="f38" y="f27"/>
                  </a:cubicBezTo>
                  <a:cubicBezTo>
                    <a:pt x="f39" y="f40"/>
                    <a:pt x="f41" y="f42"/>
                    <a:pt x="f24" y="f42"/>
                  </a:cubicBezTo>
                  <a:cubicBezTo>
                    <a:pt x="f17" y="f42"/>
                    <a:pt x="f43" y="f44"/>
                    <a:pt x="f45" y="f35"/>
                  </a:cubicBezTo>
                  <a:cubicBezTo>
                    <a:pt x="f46" y="f23"/>
                    <a:pt x="f6" y="f15"/>
                    <a:pt x="f6" y="f45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Rectangle 426"/>
            <p:cNvSpPr/>
            <p:nvPr/>
          </p:nvSpPr>
          <p:spPr>
            <a:xfrm>
              <a:off x="5022186" y="4102684"/>
              <a:ext cx="20418" cy="179652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29" name="Gruppieren 778"/>
          <p:cNvGrpSpPr/>
          <p:nvPr/>
        </p:nvGrpSpPr>
        <p:grpSpPr>
          <a:xfrm>
            <a:off x="6108246" y="1538596"/>
            <a:ext cx="2804976" cy="3780797"/>
            <a:chOff x="6108246" y="1538596"/>
            <a:chExt cx="2804976" cy="3780797"/>
          </a:xfrm>
        </p:grpSpPr>
        <p:sp>
          <p:nvSpPr>
            <p:cNvPr id="30" name="Freeform 427"/>
            <p:cNvSpPr/>
            <p:nvPr/>
          </p:nvSpPr>
          <p:spPr>
            <a:xfrm>
              <a:off x="6108246" y="1538596"/>
              <a:ext cx="2804976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2"/>
                <a:gd name="f7" fmla="val 2824"/>
                <a:gd name="f8" fmla="val 144"/>
                <a:gd name="f9" fmla="val 1946"/>
                <a:gd name="f10" fmla="val 1"/>
                <a:gd name="f11" fmla="val 2020"/>
                <a:gd name="f12" fmla="val 2091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945"/>
                <a:gd name="f20" fmla="val 146"/>
                <a:gd name="f21" fmla="val 65"/>
                <a:gd name="f22" fmla="val 2"/>
                <a:gd name="f23" fmla="val 2738"/>
                <a:gd name="f24" fmla="val 2627"/>
                <a:gd name="f25" fmla="val 197"/>
                <a:gd name="f26" fmla="val 92"/>
                <a:gd name="f27" fmla="val 67"/>
                <a:gd name="f28" fmla="+- 0 0 -90"/>
                <a:gd name="f29" fmla="*/ f3 1 2092"/>
                <a:gd name="f30" fmla="*/ f4 1 2824"/>
                <a:gd name="f31" fmla="+- f7 0 f5"/>
                <a:gd name="f32" fmla="+- f6 0 f5"/>
                <a:gd name="f33" fmla="*/ f28 f0 1"/>
                <a:gd name="f34" fmla="*/ f32 1 2092"/>
                <a:gd name="f35" fmla="*/ f31 1 2824"/>
                <a:gd name="f36" fmla="*/ 144 f32 1"/>
                <a:gd name="f37" fmla="*/ 0 f31 1"/>
                <a:gd name="f38" fmla="*/ 1946 f32 1"/>
                <a:gd name="f39" fmla="*/ 1 f31 1"/>
                <a:gd name="f40" fmla="*/ 2092 f32 1"/>
                <a:gd name="f41" fmla="*/ 196 f31 1"/>
                <a:gd name="f42" fmla="*/ 2626 f31 1"/>
                <a:gd name="f43" fmla="*/ 1945 f32 1"/>
                <a:gd name="f44" fmla="*/ 2824 f31 1"/>
                <a:gd name="f45" fmla="*/ 146 f32 1"/>
                <a:gd name="f46" fmla="*/ 0 f32 1"/>
                <a:gd name="f47" fmla="*/ 2627 f31 1"/>
                <a:gd name="f48" fmla="*/ 2 f32 1"/>
                <a:gd name="f49" fmla="*/ 197 f31 1"/>
                <a:gd name="f50" fmla="*/ f33 1 f2"/>
                <a:gd name="f51" fmla="*/ f36 1 2092"/>
                <a:gd name="f52" fmla="*/ f37 1 2824"/>
                <a:gd name="f53" fmla="*/ f38 1 2092"/>
                <a:gd name="f54" fmla="*/ f39 1 2824"/>
                <a:gd name="f55" fmla="*/ f40 1 2092"/>
                <a:gd name="f56" fmla="*/ f41 1 2824"/>
                <a:gd name="f57" fmla="*/ f42 1 2824"/>
                <a:gd name="f58" fmla="*/ f43 1 2092"/>
                <a:gd name="f59" fmla="*/ f44 1 2824"/>
                <a:gd name="f60" fmla="*/ f45 1 2092"/>
                <a:gd name="f61" fmla="*/ f46 1 2092"/>
                <a:gd name="f62" fmla="*/ f47 1 2824"/>
                <a:gd name="f63" fmla="*/ f48 1 2092"/>
                <a:gd name="f64" fmla="*/ f49 1 2824"/>
                <a:gd name="f65" fmla="*/ 0 1 f34"/>
                <a:gd name="f66" fmla="*/ f6 1 f34"/>
                <a:gd name="f67" fmla="*/ 0 1 f35"/>
                <a:gd name="f68" fmla="*/ f7 1 f35"/>
                <a:gd name="f69" fmla="+- f50 0 f1"/>
                <a:gd name="f70" fmla="*/ f51 1 f34"/>
                <a:gd name="f71" fmla="*/ f52 1 f35"/>
                <a:gd name="f72" fmla="*/ f53 1 f34"/>
                <a:gd name="f73" fmla="*/ f54 1 f35"/>
                <a:gd name="f74" fmla="*/ f55 1 f34"/>
                <a:gd name="f75" fmla="*/ f56 1 f35"/>
                <a:gd name="f76" fmla="*/ f57 1 f35"/>
                <a:gd name="f77" fmla="*/ f58 1 f34"/>
                <a:gd name="f78" fmla="*/ f59 1 f35"/>
                <a:gd name="f79" fmla="*/ f60 1 f34"/>
                <a:gd name="f80" fmla="*/ f61 1 f34"/>
                <a:gd name="f81" fmla="*/ f62 1 f35"/>
                <a:gd name="f82" fmla="*/ f63 1 f34"/>
                <a:gd name="f83" fmla="*/ f64 1 f35"/>
                <a:gd name="f84" fmla="*/ f65 f29 1"/>
                <a:gd name="f85" fmla="*/ f66 f29 1"/>
                <a:gd name="f86" fmla="*/ f68 f30 1"/>
                <a:gd name="f87" fmla="*/ f67 f30 1"/>
                <a:gd name="f88" fmla="*/ f70 f29 1"/>
                <a:gd name="f89" fmla="*/ f71 f30 1"/>
                <a:gd name="f90" fmla="*/ f72 f29 1"/>
                <a:gd name="f91" fmla="*/ f73 f30 1"/>
                <a:gd name="f92" fmla="*/ f74 f29 1"/>
                <a:gd name="f93" fmla="*/ f75 f30 1"/>
                <a:gd name="f94" fmla="*/ f76 f30 1"/>
                <a:gd name="f95" fmla="*/ f77 f29 1"/>
                <a:gd name="f96" fmla="*/ f78 f30 1"/>
                <a:gd name="f97" fmla="*/ f79 f29 1"/>
                <a:gd name="f98" fmla="*/ f80 f29 1"/>
                <a:gd name="f99" fmla="*/ f81 f30 1"/>
                <a:gd name="f100" fmla="*/ f82 f29 1"/>
                <a:gd name="f101" fmla="*/ f8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88" y="f89"/>
                </a:cxn>
                <a:cxn ang="f69">
                  <a:pos x="f90" y="f91"/>
                </a:cxn>
                <a:cxn ang="f69">
                  <a:pos x="f92" y="f93"/>
                </a:cxn>
                <a:cxn ang="f69">
                  <a:pos x="f92" y="f94"/>
                </a:cxn>
                <a:cxn ang="f69">
                  <a:pos x="f95" y="f96"/>
                </a:cxn>
                <a:cxn ang="f69">
                  <a:pos x="f97" y="f96"/>
                </a:cxn>
                <a:cxn ang="f69">
                  <a:pos x="f98" y="f99"/>
                </a:cxn>
                <a:cxn ang="f69">
                  <a:pos x="f100" y="f101"/>
                </a:cxn>
                <a:cxn ang="f69">
                  <a:pos x="f88" y="f89"/>
                </a:cxn>
              </a:cxnLst>
              <a:rect l="f84" t="f87" r="f85" b="f86"/>
              <a:pathLst>
                <a:path w="2092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6" y="f14"/>
                  </a:cubicBezTo>
                  <a:lnTo>
                    <a:pt x="f6" y="f15"/>
                  </a:lnTo>
                  <a:cubicBezTo>
                    <a:pt x="f6" y="f16"/>
                    <a:pt x="f17" y="f18"/>
                    <a:pt x="f19" y="f7"/>
                  </a:cubicBezTo>
                  <a:lnTo>
                    <a:pt x="f20" y="f7"/>
                  </a:lnTo>
                  <a:cubicBezTo>
                    <a:pt x="f21" y="f18"/>
                    <a:pt x="f22" y="f23"/>
                    <a:pt x="f5" y="f24"/>
                  </a:cubicBezTo>
                  <a:lnTo>
                    <a:pt x="f22" y="f25"/>
                  </a:lnTo>
                  <a:cubicBezTo>
                    <a:pt x="f10" y="f26"/>
                    <a:pt x="f27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Oval 428"/>
            <p:cNvSpPr/>
            <p:nvPr/>
          </p:nvSpPr>
          <p:spPr>
            <a:xfrm>
              <a:off x="6973827" y="2665494"/>
              <a:ext cx="1073816" cy="107381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008B00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Oval 429"/>
            <p:cNvSpPr/>
            <p:nvPr/>
          </p:nvSpPr>
          <p:spPr>
            <a:xfrm>
              <a:off x="7394377" y="3086035"/>
              <a:ext cx="232733" cy="23273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430"/>
            <p:cNvSpPr/>
            <p:nvPr/>
          </p:nvSpPr>
          <p:spPr>
            <a:xfrm>
              <a:off x="6969748" y="4061856"/>
              <a:ext cx="126571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3"/>
                <a:gd name="f13" fmla="val 105"/>
                <a:gd name="f14" fmla="val 90"/>
                <a:gd name="f15" fmla="val 109"/>
                <a:gd name="f16" fmla="val 87"/>
                <a:gd name="f17" fmla="val 113"/>
                <a:gd name="f18" fmla="val 83"/>
                <a:gd name="f19" fmla="val 117"/>
                <a:gd name="f20" fmla="val 78"/>
                <a:gd name="f21" fmla="val 120"/>
                <a:gd name="f22" fmla="val 73"/>
                <a:gd name="f23" fmla="val 123"/>
                <a:gd name="f24" fmla="val 67"/>
                <a:gd name="f25" fmla="val 125"/>
                <a:gd name="f26" fmla="val 62"/>
                <a:gd name="f27" fmla="val 126"/>
                <a:gd name="f28" fmla="val 54"/>
                <a:gd name="f29" fmla="val 46"/>
                <a:gd name="f30" fmla="val 38"/>
                <a:gd name="f31" fmla="val 47"/>
                <a:gd name="f32" fmla="val 59"/>
                <a:gd name="f33" fmla="val 1"/>
                <a:gd name="f34" fmla="val 64"/>
                <a:gd name="f35" fmla="val 68"/>
                <a:gd name="f36" fmla="val 3"/>
                <a:gd name="f37" fmla="val 72"/>
                <a:gd name="f38" fmla="val 5"/>
                <a:gd name="f39" fmla="val 77"/>
                <a:gd name="f40" fmla="val 7"/>
                <a:gd name="f41" fmla="val 80"/>
                <a:gd name="f42" fmla="val 11"/>
                <a:gd name="f43" fmla="val 82"/>
                <a:gd name="f44" fmla="val 15"/>
                <a:gd name="f45" fmla="val 85"/>
                <a:gd name="f46" fmla="val 18"/>
                <a:gd name="f47" fmla="val 86"/>
                <a:gd name="f48" fmla="val 23"/>
                <a:gd name="f49" fmla="val 28"/>
                <a:gd name="f50" fmla="val 34"/>
                <a:gd name="f51" fmla="val 84"/>
                <a:gd name="f52" fmla="val 39"/>
                <a:gd name="f53" fmla="val 81"/>
                <a:gd name="f54" fmla="val 44"/>
                <a:gd name="f55" fmla="val 48"/>
                <a:gd name="f56" fmla="val 74"/>
                <a:gd name="f57" fmla="val 51"/>
                <a:gd name="f58" fmla="val 69"/>
                <a:gd name="f59" fmla="val 55"/>
                <a:gd name="f60" fmla="val 56"/>
                <a:gd name="f61" fmla="val 60"/>
                <a:gd name="f62" fmla="val 89"/>
                <a:gd name="f63" fmla="val 66"/>
                <a:gd name="f64" fmla="val 79"/>
                <a:gd name="f65" fmla="val 30"/>
                <a:gd name="f66" fmla="val 27"/>
                <a:gd name="f67" fmla="val 25"/>
                <a:gd name="f68" fmla="val 65"/>
                <a:gd name="f69" fmla="val 21"/>
                <a:gd name="f70" fmla="val 19"/>
                <a:gd name="f71" fmla="val 16"/>
                <a:gd name="f72" fmla="val 52"/>
                <a:gd name="f73" fmla="val 14"/>
                <a:gd name="f74" fmla="val 43"/>
                <a:gd name="f75" fmla="val 17"/>
                <a:gd name="f76" fmla="val 45"/>
                <a:gd name="f77" fmla="val 49"/>
                <a:gd name="f78" fmla="val 50"/>
                <a:gd name="f79" fmla="val 58"/>
                <a:gd name="f80" fmla="val 61"/>
                <a:gd name="f81" fmla="val 63"/>
                <a:gd name="f82" fmla="val 40"/>
                <a:gd name="f83" fmla="val 37"/>
                <a:gd name="f84" fmla="val 76"/>
                <a:gd name="f85" fmla="val 75"/>
                <a:gd name="f86" fmla="val 71"/>
                <a:gd name="f87" fmla="val 53"/>
                <a:gd name="f88" fmla="val 112"/>
                <a:gd name="f89" fmla="val 111"/>
                <a:gd name="f90" fmla="val 70"/>
                <a:gd name="f91" fmla="val 107"/>
                <a:gd name="f92" fmla="val 102"/>
                <a:gd name="f93" fmla="val 97"/>
                <a:gd name="f94" fmla="+- 0 0 -90"/>
                <a:gd name="f95" fmla="*/ f3 1 96"/>
                <a:gd name="f96" fmla="*/ f4 1 127"/>
                <a:gd name="f97" fmla="+- f7 0 f5"/>
                <a:gd name="f98" fmla="+- f6 0 f5"/>
                <a:gd name="f99" fmla="*/ f94 f0 1"/>
                <a:gd name="f100" fmla="*/ f98 1 96"/>
                <a:gd name="f101" fmla="*/ f97 1 127"/>
                <a:gd name="f102" fmla="*/ 96 f98 1"/>
                <a:gd name="f103" fmla="*/ 88 f97 1"/>
                <a:gd name="f104" fmla="*/ 93 f98 1"/>
                <a:gd name="f105" fmla="*/ 105 f97 1"/>
                <a:gd name="f106" fmla="*/ 83 f98 1"/>
                <a:gd name="f107" fmla="*/ 117 f97 1"/>
                <a:gd name="f108" fmla="*/ 67 f98 1"/>
                <a:gd name="f109" fmla="*/ 125 f97 1"/>
                <a:gd name="f110" fmla="*/ 46 f98 1"/>
                <a:gd name="f111" fmla="*/ 127 f97 1"/>
                <a:gd name="f112" fmla="*/ 0 f98 1"/>
                <a:gd name="f113" fmla="*/ 0 f97 1"/>
                <a:gd name="f114" fmla="*/ 38 f98 1"/>
                <a:gd name="f115" fmla="*/ 59 f98 1"/>
                <a:gd name="f116" fmla="*/ 1 f97 1"/>
                <a:gd name="f117" fmla="*/ 72 f98 1"/>
                <a:gd name="f118" fmla="*/ 5 f97 1"/>
                <a:gd name="f119" fmla="*/ 82 f98 1"/>
                <a:gd name="f120" fmla="*/ 15 f97 1"/>
                <a:gd name="f121" fmla="*/ 86 f98 1"/>
                <a:gd name="f122" fmla="*/ 28 f97 1"/>
                <a:gd name="f123" fmla="*/ 81 f98 1"/>
                <a:gd name="f124" fmla="*/ 44 f97 1"/>
                <a:gd name="f125" fmla="*/ 69 f98 1"/>
                <a:gd name="f126" fmla="*/ 54 f97 1"/>
                <a:gd name="f127" fmla="*/ 55 f97 1"/>
                <a:gd name="f128" fmla="*/ 89 f98 1"/>
                <a:gd name="f129" fmla="*/ 66 f97 1"/>
                <a:gd name="f130" fmla="*/ 68 f98 1"/>
                <a:gd name="f131" fmla="*/ 30 f97 1"/>
                <a:gd name="f132" fmla="*/ 66 f98 1"/>
                <a:gd name="f133" fmla="*/ 23 f97 1"/>
                <a:gd name="f134" fmla="*/ 62 f98 1"/>
                <a:gd name="f135" fmla="*/ 18 f97 1"/>
                <a:gd name="f136" fmla="*/ 52 f98 1"/>
                <a:gd name="f137" fmla="*/ 14 f97 1"/>
                <a:gd name="f138" fmla="*/ 17 f98 1"/>
                <a:gd name="f139" fmla="*/ 51 f97 1"/>
                <a:gd name="f140" fmla="*/ 39 f98 1"/>
                <a:gd name="f141" fmla="*/ 50 f97 1"/>
                <a:gd name="f142" fmla="*/ 61 f98 1"/>
                <a:gd name="f143" fmla="*/ 47 f97 1"/>
                <a:gd name="f144" fmla="*/ 40 f97 1"/>
                <a:gd name="f145" fmla="*/ 79 f98 1"/>
                <a:gd name="f146" fmla="*/ 89 f97 1"/>
                <a:gd name="f147" fmla="*/ 77 f98 1"/>
                <a:gd name="f148" fmla="*/ 76 f97 1"/>
                <a:gd name="f149" fmla="*/ 69 f97 1"/>
                <a:gd name="f150" fmla="*/ 58 f98 1"/>
                <a:gd name="f151" fmla="*/ 44 f98 1"/>
                <a:gd name="f152" fmla="*/ 65 f97 1"/>
                <a:gd name="f153" fmla="*/ 113 f97 1"/>
                <a:gd name="f154" fmla="*/ 40 f98 1"/>
                <a:gd name="f155" fmla="*/ 111 f97 1"/>
                <a:gd name="f156" fmla="*/ 70 f98 1"/>
                <a:gd name="f157" fmla="*/ 107 f97 1"/>
                <a:gd name="f158" fmla="*/ 100 f97 1"/>
                <a:gd name="f159" fmla="*/ f99 1 f2"/>
                <a:gd name="f160" fmla="*/ f102 1 96"/>
                <a:gd name="f161" fmla="*/ f103 1 127"/>
                <a:gd name="f162" fmla="*/ f104 1 96"/>
                <a:gd name="f163" fmla="*/ f105 1 127"/>
                <a:gd name="f164" fmla="*/ f106 1 96"/>
                <a:gd name="f165" fmla="*/ f107 1 127"/>
                <a:gd name="f166" fmla="*/ f108 1 96"/>
                <a:gd name="f167" fmla="*/ f109 1 127"/>
                <a:gd name="f168" fmla="*/ f110 1 96"/>
                <a:gd name="f169" fmla="*/ f111 1 127"/>
                <a:gd name="f170" fmla="*/ f112 1 96"/>
                <a:gd name="f171" fmla="*/ f113 1 127"/>
                <a:gd name="f172" fmla="*/ f114 1 96"/>
                <a:gd name="f173" fmla="*/ f115 1 96"/>
                <a:gd name="f174" fmla="*/ f116 1 127"/>
                <a:gd name="f175" fmla="*/ f117 1 96"/>
                <a:gd name="f176" fmla="*/ f118 1 127"/>
                <a:gd name="f177" fmla="*/ f119 1 96"/>
                <a:gd name="f178" fmla="*/ f120 1 127"/>
                <a:gd name="f179" fmla="*/ f121 1 96"/>
                <a:gd name="f180" fmla="*/ f122 1 127"/>
                <a:gd name="f181" fmla="*/ f123 1 96"/>
                <a:gd name="f182" fmla="*/ f124 1 127"/>
                <a:gd name="f183" fmla="*/ f125 1 96"/>
                <a:gd name="f184" fmla="*/ f126 1 127"/>
                <a:gd name="f185" fmla="*/ f127 1 127"/>
                <a:gd name="f186" fmla="*/ f128 1 96"/>
                <a:gd name="f187" fmla="*/ f129 1 127"/>
                <a:gd name="f188" fmla="*/ f130 1 96"/>
                <a:gd name="f189" fmla="*/ f131 1 127"/>
                <a:gd name="f190" fmla="*/ f132 1 96"/>
                <a:gd name="f191" fmla="*/ f133 1 127"/>
                <a:gd name="f192" fmla="*/ f134 1 96"/>
                <a:gd name="f193" fmla="*/ f135 1 127"/>
                <a:gd name="f194" fmla="*/ f136 1 96"/>
                <a:gd name="f195" fmla="*/ f137 1 127"/>
                <a:gd name="f196" fmla="*/ f138 1 96"/>
                <a:gd name="f197" fmla="*/ f139 1 127"/>
                <a:gd name="f198" fmla="*/ f140 1 96"/>
                <a:gd name="f199" fmla="*/ f141 1 127"/>
                <a:gd name="f200" fmla="*/ f142 1 96"/>
                <a:gd name="f201" fmla="*/ f143 1 127"/>
                <a:gd name="f202" fmla="*/ f144 1 127"/>
                <a:gd name="f203" fmla="*/ f145 1 96"/>
                <a:gd name="f204" fmla="*/ f146 1 127"/>
                <a:gd name="f205" fmla="*/ f147 1 96"/>
                <a:gd name="f206" fmla="*/ f148 1 127"/>
                <a:gd name="f207" fmla="*/ f149 1 127"/>
                <a:gd name="f208" fmla="*/ f150 1 96"/>
                <a:gd name="f209" fmla="*/ f151 1 96"/>
                <a:gd name="f210" fmla="*/ f152 1 127"/>
                <a:gd name="f211" fmla="*/ f153 1 127"/>
                <a:gd name="f212" fmla="*/ f154 1 96"/>
                <a:gd name="f213" fmla="*/ f155 1 127"/>
                <a:gd name="f214" fmla="*/ f156 1 96"/>
                <a:gd name="f215" fmla="*/ f157 1 127"/>
                <a:gd name="f216" fmla="*/ f158 1 127"/>
                <a:gd name="f217" fmla="*/ 0 1 f100"/>
                <a:gd name="f218" fmla="*/ f6 1 f100"/>
                <a:gd name="f219" fmla="*/ 0 1 f101"/>
                <a:gd name="f220" fmla="*/ f7 1 f101"/>
                <a:gd name="f221" fmla="+- f159 0 f1"/>
                <a:gd name="f222" fmla="*/ f160 1 f100"/>
                <a:gd name="f223" fmla="*/ f161 1 f101"/>
                <a:gd name="f224" fmla="*/ f162 1 f100"/>
                <a:gd name="f225" fmla="*/ f163 1 f101"/>
                <a:gd name="f226" fmla="*/ f164 1 f100"/>
                <a:gd name="f227" fmla="*/ f165 1 f101"/>
                <a:gd name="f228" fmla="*/ f166 1 f100"/>
                <a:gd name="f229" fmla="*/ f167 1 f101"/>
                <a:gd name="f230" fmla="*/ f168 1 f100"/>
                <a:gd name="f231" fmla="*/ f169 1 f101"/>
                <a:gd name="f232" fmla="*/ f170 1 f100"/>
                <a:gd name="f233" fmla="*/ f171 1 f101"/>
                <a:gd name="f234" fmla="*/ f172 1 f100"/>
                <a:gd name="f235" fmla="*/ f173 1 f100"/>
                <a:gd name="f236" fmla="*/ f174 1 f101"/>
                <a:gd name="f237" fmla="*/ f175 1 f100"/>
                <a:gd name="f238" fmla="*/ f176 1 f101"/>
                <a:gd name="f239" fmla="*/ f177 1 f100"/>
                <a:gd name="f240" fmla="*/ f178 1 f101"/>
                <a:gd name="f241" fmla="*/ f179 1 f100"/>
                <a:gd name="f242" fmla="*/ f180 1 f101"/>
                <a:gd name="f243" fmla="*/ f181 1 f100"/>
                <a:gd name="f244" fmla="*/ f182 1 f101"/>
                <a:gd name="f245" fmla="*/ f183 1 f100"/>
                <a:gd name="f246" fmla="*/ f184 1 f101"/>
                <a:gd name="f247" fmla="*/ f185 1 f101"/>
                <a:gd name="f248" fmla="*/ f186 1 f100"/>
                <a:gd name="f249" fmla="*/ f187 1 f101"/>
                <a:gd name="f250" fmla="*/ f188 1 f100"/>
                <a:gd name="f251" fmla="*/ f189 1 f101"/>
                <a:gd name="f252" fmla="*/ f190 1 f100"/>
                <a:gd name="f253" fmla="*/ f191 1 f101"/>
                <a:gd name="f254" fmla="*/ f192 1 f100"/>
                <a:gd name="f255" fmla="*/ f193 1 f101"/>
                <a:gd name="f256" fmla="*/ f194 1 f100"/>
                <a:gd name="f257" fmla="*/ f195 1 f101"/>
                <a:gd name="f258" fmla="*/ f196 1 f100"/>
                <a:gd name="f259" fmla="*/ f197 1 f101"/>
                <a:gd name="f260" fmla="*/ f198 1 f100"/>
                <a:gd name="f261" fmla="*/ f199 1 f101"/>
                <a:gd name="f262" fmla="*/ f200 1 f100"/>
                <a:gd name="f263" fmla="*/ f201 1 f101"/>
                <a:gd name="f264" fmla="*/ f202 1 f101"/>
                <a:gd name="f265" fmla="*/ f203 1 f100"/>
                <a:gd name="f266" fmla="*/ f204 1 f101"/>
                <a:gd name="f267" fmla="*/ f205 1 f100"/>
                <a:gd name="f268" fmla="*/ f206 1 f101"/>
                <a:gd name="f269" fmla="*/ f207 1 f101"/>
                <a:gd name="f270" fmla="*/ f208 1 f100"/>
                <a:gd name="f271" fmla="*/ f209 1 f100"/>
                <a:gd name="f272" fmla="*/ f210 1 f101"/>
                <a:gd name="f273" fmla="*/ f211 1 f101"/>
                <a:gd name="f274" fmla="*/ f212 1 f100"/>
                <a:gd name="f275" fmla="*/ f213 1 f101"/>
                <a:gd name="f276" fmla="*/ f214 1 f100"/>
                <a:gd name="f277" fmla="*/ f215 1 f101"/>
                <a:gd name="f278" fmla="*/ f216 1 f101"/>
                <a:gd name="f279" fmla="*/ f217 f95 1"/>
                <a:gd name="f280" fmla="*/ f218 f95 1"/>
                <a:gd name="f281" fmla="*/ f220 f96 1"/>
                <a:gd name="f282" fmla="*/ f219 f96 1"/>
                <a:gd name="f283" fmla="*/ f222 f95 1"/>
                <a:gd name="f284" fmla="*/ f223 f96 1"/>
                <a:gd name="f285" fmla="*/ f224 f95 1"/>
                <a:gd name="f286" fmla="*/ f225 f96 1"/>
                <a:gd name="f287" fmla="*/ f226 f95 1"/>
                <a:gd name="f288" fmla="*/ f227 f96 1"/>
                <a:gd name="f289" fmla="*/ f228 f95 1"/>
                <a:gd name="f290" fmla="*/ f229 f96 1"/>
                <a:gd name="f291" fmla="*/ f230 f95 1"/>
                <a:gd name="f292" fmla="*/ f231 f96 1"/>
                <a:gd name="f293" fmla="*/ f232 f95 1"/>
                <a:gd name="f294" fmla="*/ f233 f96 1"/>
                <a:gd name="f295" fmla="*/ f234 f95 1"/>
                <a:gd name="f296" fmla="*/ f235 f95 1"/>
                <a:gd name="f297" fmla="*/ f236 f96 1"/>
                <a:gd name="f298" fmla="*/ f237 f95 1"/>
                <a:gd name="f299" fmla="*/ f238 f96 1"/>
                <a:gd name="f300" fmla="*/ f239 f95 1"/>
                <a:gd name="f301" fmla="*/ f240 f96 1"/>
                <a:gd name="f302" fmla="*/ f241 f95 1"/>
                <a:gd name="f303" fmla="*/ f242 f96 1"/>
                <a:gd name="f304" fmla="*/ f243 f95 1"/>
                <a:gd name="f305" fmla="*/ f244 f96 1"/>
                <a:gd name="f306" fmla="*/ f245 f95 1"/>
                <a:gd name="f307" fmla="*/ f246 f96 1"/>
                <a:gd name="f308" fmla="*/ f247 f96 1"/>
                <a:gd name="f309" fmla="*/ f248 f95 1"/>
                <a:gd name="f310" fmla="*/ f249 f96 1"/>
                <a:gd name="f311" fmla="*/ f250 f95 1"/>
                <a:gd name="f312" fmla="*/ f251 f96 1"/>
                <a:gd name="f313" fmla="*/ f252 f95 1"/>
                <a:gd name="f314" fmla="*/ f253 f96 1"/>
                <a:gd name="f315" fmla="*/ f254 f95 1"/>
                <a:gd name="f316" fmla="*/ f255 f96 1"/>
                <a:gd name="f317" fmla="*/ f256 f95 1"/>
                <a:gd name="f318" fmla="*/ f257 f96 1"/>
                <a:gd name="f319" fmla="*/ f258 f95 1"/>
                <a:gd name="f320" fmla="*/ f259 f96 1"/>
                <a:gd name="f321" fmla="*/ f260 f95 1"/>
                <a:gd name="f322" fmla="*/ f261 f96 1"/>
                <a:gd name="f323" fmla="*/ f262 f95 1"/>
                <a:gd name="f324" fmla="*/ f263 f96 1"/>
                <a:gd name="f325" fmla="*/ f264 f96 1"/>
                <a:gd name="f326" fmla="*/ f265 f95 1"/>
                <a:gd name="f327" fmla="*/ f266 f96 1"/>
                <a:gd name="f328" fmla="*/ f267 f95 1"/>
                <a:gd name="f329" fmla="*/ f268 f96 1"/>
                <a:gd name="f330" fmla="*/ f269 f96 1"/>
                <a:gd name="f331" fmla="*/ f270 f95 1"/>
                <a:gd name="f332" fmla="*/ f271 f95 1"/>
                <a:gd name="f333" fmla="*/ f272 f96 1"/>
                <a:gd name="f334" fmla="*/ f273 f96 1"/>
                <a:gd name="f335" fmla="*/ f274 f95 1"/>
                <a:gd name="f336" fmla="*/ f275 f96 1"/>
                <a:gd name="f337" fmla="*/ f276 f95 1"/>
                <a:gd name="f338" fmla="*/ f277 f96 1"/>
                <a:gd name="f339" fmla="*/ f278 f9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1">
                  <a:pos x="f283" y="f284"/>
                </a:cxn>
                <a:cxn ang="f221">
                  <a:pos x="f285" y="f286"/>
                </a:cxn>
                <a:cxn ang="f221">
                  <a:pos x="f287" y="f288"/>
                </a:cxn>
                <a:cxn ang="f221">
                  <a:pos x="f289" y="f290"/>
                </a:cxn>
                <a:cxn ang="f221">
                  <a:pos x="f291" y="f292"/>
                </a:cxn>
                <a:cxn ang="f221">
                  <a:pos x="f293" y="f292"/>
                </a:cxn>
                <a:cxn ang="f221">
                  <a:pos x="f293" y="f294"/>
                </a:cxn>
                <a:cxn ang="f221">
                  <a:pos x="f295" y="f294"/>
                </a:cxn>
                <a:cxn ang="f221">
                  <a:pos x="f296" y="f297"/>
                </a:cxn>
                <a:cxn ang="f221">
                  <a:pos x="f298" y="f299"/>
                </a:cxn>
                <a:cxn ang="f221">
                  <a:pos x="f300" y="f301"/>
                </a:cxn>
                <a:cxn ang="f221">
                  <a:pos x="f302" y="f303"/>
                </a:cxn>
                <a:cxn ang="f221">
                  <a:pos x="f304" y="f305"/>
                </a:cxn>
                <a:cxn ang="f221">
                  <a:pos x="f306" y="f307"/>
                </a:cxn>
                <a:cxn ang="f221">
                  <a:pos x="f306" y="f308"/>
                </a:cxn>
                <a:cxn ang="f221">
                  <a:pos x="f309" y="f310"/>
                </a:cxn>
                <a:cxn ang="f221">
                  <a:pos x="f283" y="f284"/>
                </a:cxn>
                <a:cxn ang="f221">
                  <a:pos x="f311" y="f312"/>
                </a:cxn>
                <a:cxn ang="f221">
                  <a:pos x="f313" y="f314"/>
                </a:cxn>
                <a:cxn ang="f221">
                  <a:pos x="f315" y="f316"/>
                </a:cxn>
                <a:cxn ang="f221">
                  <a:pos x="f317" y="f301"/>
                </a:cxn>
                <a:cxn ang="f221">
                  <a:pos x="f295" y="f318"/>
                </a:cxn>
                <a:cxn ang="f221">
                  <a:pos x="f319" y="f318"/>
                </a:cxn>
                <a:cxn ang="f221">
                  <a:pos x="f319" y="f320"/>
                </a:cxn>
                <a:cxn ang="f221">
                  <a:pos x="f321" y="f320"/>
                </a:cxn>
                <a:cxn ang="f221">
                  <a:pos x="f317" y="f322"/>
                </a:cxn>
                <a:cxn ang="f221">
                  <a:pos x="f323" y="f324"/>
                </a:cxn>
                <a:cxn ang="f221">
                  <a:pos x="f313" y="f325"/>
                </a:cxn>
                <a:cxn ang="f221">
                  <a:pos x="f311" y="f312"/>
                </a:cxn>
                <a:cxn ang="f221">
                  <a:pos x="f326" y="f327"/>
                </a:cxn>
                <a:cxn ang="f221">
                  <a:pos x="f328" y="f329"/>
                </a:cxn>
                <a:cxn ang="f221">
                  <a:pos x="f311" y="f330"/>
                </a:cxn>
                <a:cxn ang="f221">
                  <a:pos x="f331" y="f310"/>
                </a:cxn>
                <a:cxn ang="f221">
                  <a:pos x="f332" y="f333"/>
                </a:cxn>
                <a:cxn ang="f221">
                  <a:pos x="f319" y="f333"/>
                </a:cxn>
                <a:cxn ang="f221">
                  <a:pos x="f319" y="f334"/>
                </a:cxn>
                <a:cxn ang="f221">
                  <a:pos x="f335" y="f334"/>
                </a:cxn>
                <a:cxn ang="f221">
                  <a:pos x="f331" y="f336"/>
                </a:cxn>
                <a:cxn ang="f221">
                  <a:pos x="f337" y="f338"/>
                </a:cxn>
                <a:cxn ang="f221">
                  <a:pos x="f328" y="f339"/>
                </a:cxn>
                <a:cxn ang="f221">
                  <a:pos x="f326" y="f327"/>
                </a:cxn>
              </a:cxnLst>
              <a:rect l="f279" t="f282" r="f280" b="f28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3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7" y="f49"/>
                  </a:cubicBezTo>
                  <a:cubicBezTo>
                    <a:pt x="f47" y="f50"/>
                    <a:pt x="f51" y="f52"/>
                    <a:pt x="f53" y="f54"/>
                  </a:cubicBezTo>
                  <a:cubicBezTo>
                    <a:pt x="f20" y="f55"/>
                    <a:pt x="f56" y="f57"/>
                    <a:pt x="f58" y="f28"/>
                  </a:cubicBezTo>
                  <a:lnTo>
                    <a:pt x="f58" y="f59"/>
                  </a:lnTo>
                  <a:cubicBezTo>
                    <a:pt x="f39" y="f60"/>
                    <a:pt x="f51" y="f61"/>
                    <a:pt x="f62" y="f63"/>
                  </a:cubicBezTo>
                  <a:cubicBezTo>
                    <a:pt x="f9" y="f37"/>
                    <a:pt x="f6" y="f64"/>
                    <a:pt x="f6" y="f8"/>
                  </a:cubicBezTo>
                  <a:close/>
                  <a:moveTo>
                    <a:pt x="f35" y="f65"/>
                  </a:moveTo>
                  <a:cubicBezTo>
                    <a:pt x="f35" y="f66"/>
                    <a:pt x="f24" y="f67"/>
                    <a:pt x="f63" y="f48"/>
                  </a:cubicBezTo>
                  <a:cubicBezTo>
                    <a:pt x="f68" y="f69"/>
                    <a:pt x="f34" y="f70"/>
                    <a:pt x="f26" y="f46"/>
                  </a:cubicBezTo>
                  <a:cubicBezTo>
                    <a:pt x="f32" y="f71"/>
                    <a:pt x="f60" y="f44"/>
                    <a:pt x="f72" y="f44"/>
                  </a:cubicBezTo>
                  <a:cubicBezTo>
                    <a:pt x="f55" y="f73"/>
                    <a:pt x="f74" y="f73"/>
                    <a:pt x="f30" y="f73"/>
                  </a:cubicBezTo>
                  <a:lnTo>
                    <a:pt x="f75" y="f73"/>
                  </a:lnTo>
                  <a:lnTo>
                    <a:pt x="f75" y="f57"/>
                  </a:lnTo>
                  <a:lnTo>
                    <a:pt x="f52" y="f57"/>
                  </a:lnTo>
                  <a:cubicBezTo>
                    <a:pt x="f76" y="f57"/>
                    <a:pt x="f77" y="f57"/>
                    <a:pt x="f72" y="f78"/>
                  </a:cubicBezTo>
                  <a:cubicBezTo>
                    <a:pt x="f59" y="f78"/>
                    <a:pt x="f79" y="f55"/>
                    <a:pt x="f80" y="f31"/>
                  </a:cubicBezTo>
                  <a:cubicBezTo>
                    <a:pt x="f81" y="f76"/>
                    <a:pt x="f68" y="f74"/>
                    <a:pt x="f63" y="f82"/>
                  </a:cubicBezTo>
                  <a:cubicBezTo>
                    <a:pt x="f24" y="f83"/>
                    <a:pt x="f35" y="f50"/>
                    <a:pt x="f35" y="f65"/>
                  </a:cubicBezTo>
                  <a:close/>
                  <a:moveTo>
                    <a:pt x="f64" y="f62"/>
                  </a:moveTo>
                  <a:cubicBezTo>
                    <a:pt x="f64" y="f18"/>
                    <a:pt x="f20" y="f64"/>
                    <a:pt x="f39" y="f84"/>
                  </a:cubicBezTo>
                  <a:cubicBezTo>
                    <a:pt x="f85" y="f22"/>
                    <a:pt x="f37" y="f86"/>
                    <a:pt x="f35" y="f58"/>
                  </a:cubicBezTo>
                  <a:cubicBezTo>
                    <a:pt x="f68" y="f24"/>
                    <a:pt x="f26" y="f63"/>
                    <a:pt x="f79" y="f63"/>
                  </a:cubicBezTo>
                  <a:cubicBezTo>
                    <a:pt x="f28" y="f68"/>
                    <a:pt x="f78" y="f68"/>
                    <a:pt x="f54" y="f68"/>
                  </a:cubicBezTo>
                  <a:lnTo>
                    <a:pt x="f75" y="f68"/>
                  </a:lnTo>
                  <a:lnTo>
                    <a:pt x="f75" y="f17"/>
                  </a:lnTo>
                  <a:lnTo>
                    <a:pt x="f82" y="f17"/>
                  </a:lnTo>
                  <a:cubicBezTo>
                    <a:pt x="f31" y="f17"/>
                    <a:pt x="f87" y="f88"/>
                    <a:pt x="f79" y="f89"/>
                  </a:cubicBezTo>
                  <a:cubicBezTo>
                    <a:pt x="f81" y="f89"/>
                    <a:pt x="f24" y="f15"/>
                    <a:pt x="f90" y="f91"/>
                  </a:cubicBezTo>
                  <a:cubicBezTo>
                    <a:pt x="f22" y="f13"/>
                    <a:pt x="f85" y="f92"/>
                    <a:pt x="f39" y="f11"/>
                  </a:cubicBezTo>
                  <a:cubicBezTo>
                    <a:pt x="f20" y="f93"/>
                    <a:pt x="f64" y="f12"/>
                    <a:pt x="f64" y="f6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431"/>
            <p:cNvSpPr/>
            <p:nvPr/>
          </p:nvSpPr>
          <p:spPr>
            <a:xfrm>
              <a:off x="7120816" y="4102684"/>
              <a:ext cx="114318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7"/>
                <a:gd name="f10" fmla="val 58"/>
                <a:gd name="f11" fmla="val 18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4"/>
                <a:gd name="f18" fmla="val 75"/>
                <a:gd name="f19" fmla="val 27"/>
                <a:gd name="f20" fmla="val 78"/>
                <a:gd name="f21" fmla="val 30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5"/>
                <a:gd name="f29" fmla="val 46"/>
                <a:gd name="f30" fmla="val 86"/>
                <a:gd name="f31" fmla="val 51"/>
                <a:gd name="f32" fmla="val 57"/>
                <a:gd name="f33" fmla="val 64"/>
                <a:gd name="f34" fmla="val 70"/>
                <a:gd name="f35" fmla="val 82"/>
                <a:gd name="f36" fmla="val 77"/>
                <a:gd name="f37" fmla="val 80"/>
                <a:gd name="f38" fmla="val 92"/>
                <a:gd name="f39" fmla="val 94"/>
                <a:gd name="f40" fmla="val 74"/>
                <a:gd name="f41" fmla="val 96"/>
                <a:gd name="f42" fmla="val 69"/>
                <a:gd name="f43" fmla="val 98"/>
                <a:gd name="f44" fmla="val 99"/>
                <a:gd name="f45" fmla="val 35"/>
                <a:gd name="f46" fmla="val 23"/>
                <a:gd name="f47" fmla="val 14"/>
                <a:gd name="f48" fmla="val 5"/>
                <a:gd name="f49" fmla="val 79"/>
                <a:gd name="f50" fmla="val 13"/>
                <a:gd name="f51" fmla="val 22"/>
                <a:gd name="f52" fmla="val 4"/>
                <a:gd name="f53" fmla="val 47"/>
                <a:gd name="f54" fmla="val 60"/>
                <a:gd name="f55" fmla="val 11"/>
                <a:gd name="f56" fmla="val 29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1"/>
                <a:gd name="f65" fmla="val 15"/>
                <a:gd name="f66" fmla="val 55"/>
                <a:gd name="f67" fmla="val 16"/>
                <a:gd name="f68" fmla="val 26"/>
                <a:gd name="f69" fmla="val 32"/>
                <a:gd name="f70" fmla="+- 0 0 -90"/>
                <a:gd name="f71" fmla="*/ f3 1 87"/>
                <a:gd name="f72" fmla="*/ f4 1 100"/>
                <a:gd name="f73" fmla="+- f7 0 f5"/>
                <a:gd name="f74" fmla="+- f6 0 f5"/>
                <a:gd name="f75" fmla="*/ f70 f0 1"/>
                <a:gd name="f76" fmla="*/ f74 1 87"/>
                <a:gd name="f77" fmla="*/ f73 1 100"/>
                <a:gd name="f78" fmla="*/ 87 f74 1"/>
                <a:gd name="f79" fmla="*/ 52 f73 1"/>
                <a:gd name="f80" fmla="*/ 17 f74 1"/>
                <a:gd name="f81" fmla="*/ 19 f74 1"/>
                <a:gd name="f82" fmla="*/ 67 f73 1"/>
                <a:gd name="f83" fmla="*/ 27 f74 1"/>
                <a:gd name="f84" fmla="*/ 78 f73 1"/>
                <a:gd name="f85" fmla="*/ 37 f74 1"/>
                <a:gd name="f86" fmla="*/ 84 f73 1"/>
                <a:gd name="f87" fmla="*/ 51 f74 1"/>
                <a:gd name="f88" fmla="*/ 86 f73 1"/>
                <a:gd name="f89" fmla="*/ 70 f74 1"/>
                <a:gd name="f90" fmla="*/ 82 f73 1"/>
                <a:gd name="f91" fmla="*/ 84 f74 1"/>
                <a:gd name="f92" fmla="*/ 75 f73 1"/>
                <a:gd name="f93" fmla="*/ 85 f74 1"/>
                <a:gd name="f94" fmla="*/ 92 f73 1"/>
                <a:gd name="f95" fmla="*/ 69 f74 1"/>
                <a:gd name="f96" fmla="*/ 98 f73 1"/>
                <a:gd name="f97" fmla="*/ 100 f73 1"/>
                <a:gd name="f98" fmla="*/ 14 f74 1"/>
                <a:gd name="f99" fmla="*/ 87 f73 1"/>
                <a:gd name="f100" fmla="*/ 0 f74 1"/>
                <a:gd name="f101" fmla="*/ 51 f73 1"/>
                <a:gd name="f102" fmla="*/ 13 f74 1"/>
                <a:gd name="f103" fmla="*/ 14 f73 1"/>
                <a:gd name="f104" fmla="*/ 47 f74 1"/>
                <a:gd name="f105" fmla="*/ 0 f73 1"/>
                <a:gd name="f106" fmla="*/ 77 f74 1"/>
                <a:gd name="f107" fmla="*/ 11 f73 1"/>
                <a:gd name="f108" fmla="*/ 43 f73 1"/>
                <a:gd name="f109" fmla="*/ 71 f74 1"/>
                <a:gd name="f110" fmla="*/ 40 f73 1"/>
                <a:gd name="f111" fmla="*/ 65 f74 1"/>
                <a:gd name="f112" fmla="*/ 20 f73 1"/>
                <a:gd name="f113" fmla="*/ 46 f74 1"/>
                <a:gd name="f114" fmla="*/ 13 f73 1"/>
                <a:gd name="f115" fmla="*/ 25 f74 1"/>
                <a:gd name="f116" fmla="*/ 21 f73 1"/>
                <a:gd name="f117" fmla="*/ f75 1 f2"/>
                <a:gd name="f118" fmla="*/ f78 1 87"/>
                <a:gd name="f119" fmla="*/ f79 1 100"/>
                <a:gd name="f120" fmla="*/ f80 1 87"/>
                <a:gd name="f121" fmla="*/ f81 1 87"/>
                <a:gd name="f122" fmla="*/ f82 1 100"/>
                <a:gd name="f123" fmla="*/ f83 1 87"/>
                <a:gd name="f124" fmla="*/ f84 1 100"/>
                <a:gd name="f125" fmla="*/ f85 1 87"/>
                <a:gd name="f126" fmla="*/ f86 1 100"/>
                <a:gd name="f127" fmla="*/ f87 1 87"/>
                <a:gd name="f128" fmla="*/ f88 1 100"/>
                <a:gd name="f129" fmla="*/ f89 1 87"/>
                <a:gd name="f130" fmla="*/ f90 1 100"/>
                <a:gd name="f131" fmla="*/ f91 1 87"/>
                <a:gd name="f132" fmla="*/ f92 1 100"/>
                <a:gd name="f133" fmla="*/ f93 1 87"/>
                <a:gd name="f134" fmla="*/ f94 1 100"/>
                <a:gd name="f135" fmla="*/ f95 1 87"/>
                <a:gd name="f136" fmla="*/ f96 1 100"/>
                <a:gd name="f137" fmla="*/ f97 1 100"/>
                <a:gd name="f138" fmla="*/ f98 1 87"/>
                <a:gd name="f139" fmla="*/ f99 1 100"/>
                <a:gd name="f140" fmla="*/ f100 1 87"/>
                <a:gd name="f141" fmla="*/ f101 1 100"/>
                <a:gd name="f142" fmla="*/ f102 1 87"/>
                <a:gd name="f143" fmla="*/ f103 1 100"/>
                <a:gd name="f144" fmla="*/ f104 1 87"/>
                <a:gd name="f145" fmla="*/ f105 1 100"/>
                <a:gd name="f146" fmla="*/ f106 1 87"/>
                <a:gd name="f147" fmla="*/ f107 1 100"/>
                <a:gd name="f148" fmla="*/ f108 1 100"/>
                <a:gd name="f149" fmla="*/ f109 1 87"/>
                <a:gd name="f150" fmla="*/ f110 1 100"/>
                <a:gd name="f151" fmla="*/ f111 1 87"/>
                <a:gd name="f152" fmla="*/ f112 1 100"/>
                <a:gd name="f153" fmla="*/ f113 1 87"/>
                <a:gd name="f154" fmla="*/ f114 1 100"/>
                <a:gd name="f155" fmla="*/ f115 1 87"/>
                <a:gd name="f156" fmla="*/ f116 1 100"/>
                <a:gd name="f157" fmla="*/ 0 1 f76"/>
                <a:gd name="f158" fmla="*/ f6 1 f76"/>
                <a:gd name="f159" fmla="*/ 0 1 f77"/>
                <a:gd name="f160" fmla="*/ f7 1 f77"/>
                <a:gd name="f161" fmla="+- f117 0 f1"/>
                <a:gd name="f162" fmla="*/ f118 1 f76"/>
                <a:gd name="f163" fmla="*/ f119 1 f77"/>
                <a:gd name="f164" fmla="*/ f120 1 f76"/>
                <a:gd name="f165" fmla="*/ f121 1 f76"/>
                <a:gd name="f166" fmla="*/ f122 1 f77"/>
                <a:gd name="f167" fmla="*/ f123 1 f76"/>
                <a:gd name="f168" fmla="*/ f124 1 f77"/>
                <a:gd name="f169" fmla="*/ f125 1 f76"/>
                <a:gd name="f170" fmla="*/ f126 1 f77"/>
                <a:gd name="f171" fmla="*/ f127 1 f76"/>
                <a:gd name="f172" fmla="*/ f128 1 f77"/>
                <a:gd name="f173" fmla="*/ f129 1 f76"/>
                <a:gd name="f174" fmla="*/ f130 1 f77"/>
                <a:gd name="f175" fmla="*/ f131 1 f76"/>
                <a:gd name="f176" fmla="*/ f132 1 f77"/>
                <a:gd name="f177" fmla="*/ f133 1 f76"/>
                <a:gd name="f178" fmla="*/ f134 1 f77"/>
                <a:gd name="f179" fmla="*/ f135 1 f76"/>
                <a:gd name="f180" fmla="*/ f136 1 f77"/>
                <a:gd name="f181" fmla="*/ f137 1 f77"/>
                <a:gd name="f182" fmla="*/ f138 1 f76"/>
                <a:gd name="f183" fmla="*/ f139 1 f77"/>
                <a:gd name="f184" fmla="*/ f140 1 f76"/>
                <a:gd name="f185" fmla="*/ f141 1 f77"/>
                <a:gd name="f186" fmla="*/ f142 1 f76"/>
                <a:gd name="f187" fmla="*/ f143 1 f77"/>
                <a:gd name="f188" fmla="*/ f144 1 f76"/>
                <a:gd name="f189" fmla="*/ f145 1 f77"/>
                <a:gd name="f190" fmla="*/ f146 1 f76"/>
                <a:gd name="f191" fmla="*/ f147 1 f77"/>
                <a:gd name="f192" fmla="*/ f148 1 f77"/>
                <a:gd name="f193" fmla="*/ f149 1 f76"/>
                <a:gd name="f194" fmla="*/ f150 1 f77"/>
                <a:gd name="f195" fmla="*/ f151 1 f76"/>
                <a:gd name="f196" fmla="*/ f152 1 f77"/>
                <a:gd name="f197" fmla="*/ f153 1 f76"/>
                <a:gd name="f198" fmla="*/ f154 1 f77"/>
                <a:gd name="f199" fmla="*/ f155 1 f76"/>
                <a:gd name="f200" fmla="*/ f156 1 f77"/>
                <a:gd name="f201" fmla="*/ f157 f71 1"/>
                <a:gd name="f202" fmla="*/ f158 f71 1"/>
                <a:gd name="f203" fmla="*/ f160 f72 1"/>
                <a:gd name="f204" fmla="*/ f159 f72 1"/>
                <a:gd name="f205" fmla="*/ f162 f71 1"/>
                <a:gd name="f206" fmla="*/ f163 f72 1"/>
                <a:gd name="f207" fmla="*/ f164 f71 1"/>
                <a:gd name="f208" fmla="*/ f165 f71 1"/>
                <a:gd name="f209" fmla="*/ f166 f72 1"/>
                <a:gd name="f210" fmla="*/ f167 f71 1"/>
                <a:gd name="f211" fmla="*/ f168 f72 1"/>
                <a:gd name="f212" fmla="*/ f169 f71 1"/>
                <a:gd name="f213" fmla="*/ f170 f72 1"/>
                <a:gd name="f214" fmla="*/ f171 f71 1"/>
                <a:gd name="f215" fmla="*/ f172 f72 1"/>
                <a:gd name="f216" fmla="*/ f173 f71 1"/>
                <a:gd name="f217" fmla="*/ f174 f72 1"/>
                <a:gd name="f218" fmla="*/ f175 f71 1"/>
                <a:gd name="f219" fmla="*/ f176 f72 1"/>
                <a:gd name="f220" fmla="*/ f177 f71 1"/>
                <a:gd name="f221" fmla="*/ f178 f72 1"/>
                <a:gd name="f222" fmla="*/ f179 f71 1"/>
                <a:gd name="f223" fmla="*/ f180 f72 1"/>
                <a:gd name="f224" fmla="*/ f181 f72 1"/>
                <a:gd name="f225" fmla="*/ f182 f71 1"/>
                <a:gd name="f226" fmla="*/ f183 f72 1"/>
                <a:gd name="f227" fmla="*/ f184 f71 1"/>
                <a:gd name="f228" fmla="*/ f185 f72 1"/>
                <a:gd name="f229" fmla="*/ f186 f71 1"/>
                <a:gd name="f230" fmla="*/ f187 f72 1"/>
                <a:gd name="f231" fmla="*/ f188 f71 1"/>
                <a:gd name="f232" fmla="*/ f189 f72 1"/>
                <a:gd name="f233" fmla="*/ f190 f71 1"/>
                <a:gd name="f234" fmla="*/ f191 f72 1"/>
                <a:gd name="f235" fmla="*/ f192 f72 1"/>
                <a:gd name="f236" fmla="*/ f193 f71 1"/>
                <a:gd name="f237" fmla="*/ f194 f72 1"/>
                <a:gd name="f238" fmla="*/ f195 f71 1"/>
                <a:gd name="f239" fmla="*/ f196 f72 1"/>
                <a:gd name="f240" fmla="*/ f197 f71 1"/>
                <a:gd name="f241" fmla="*/ f198 f72 1"/>
                <a:gd name="f242" fmla="*/ f199 f71 1"/>
                <a:gd name="f243" fmla="*/ f200 f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">
                  <a:pos x="f205" y="f206"/>
                </a:cxn>
                <a:cxn ang="f161">
                  <a:pos x="f207" y="f206"/>
                </a:cxn>
                <a:cxn ang="f161">
                  <a:pos x="f208" y="f209"/>
                </a:cxn>
                <a:cxn ang="f161">
                  <a:pos x="f210" y="f211"/>
                </a:cxn>
                <a:cxn ang="f161">
                  <a:pos x="f212" y="f213"/>
                </a:cxn>
                <a:cxn ang="f161">
                  <a:pos x="f214" y="f215"/>
                </a:cxn>
                <a:cxn ang="f161">
                  <a:pos x="f216" y="f217"/>
                </a:cxn>
                <a:cxn ang="f161">
                  <a:pos x="f218" y="f219"/>
                </a:cxn>
                <a:cxn ang="f161">
                  <a:pos x="f220" y="f219"/>
                </a:cxn>
                <a:cxn ang="f161">
                  <a:pos x="f220" y="f221"/>
                </a:cxn>
                <a:cxn ang="f161">
                  <a:pos x="f222" y="f223"/>
                </a:cxn>
                <a:cxn ang="f161">
                  <a:pos x="f214" y="f224"/>
                </a:cxn>
                <a:cxn ang="f161">
                  <a:pos x="f225" y="f226"/>
                </a:cxn>
                <a:cxn ang="f161">
                  <a:pos x="f227" y="f228"/>
                </a:cxn>
                <a:cxn ang="f161">
                  <a:pos x="f229" y="f230"/>
                </a:cxn>
                <a:cxn ang="f161">
                  <a:pos x="f231" y="f232"/>
                </a:cxn>
                <a:cxn ang="f161">
                  <a:pos x="f233" y="f234"/>
                </a:cxn>
                <a:cxn ang="f161">
                  <a:pos x="f205" y="f235"/>
                </a:cxn>
                <a:cxn ang="f161">
                  <a:pos x="f205" y="f206"/>
                </a:cxn>
                <a:cxn ang="f161">
                  <a:pos x="f236" y="f237"/>
                </a:cxn>
                <a:cxn ang="f161">
                  <a:pos x="f238" y="f239"/>
                </a:cxn>
                <a:cxn ang="f161">
                  <a:pos x="f240" y="f241"/>
                </a:cxn>
                <a:cxn ang="f161">
                  <a:pos x="f242" y="f243"/>
                </a:cxn>
                <a:cxn ang="f161">
                  <a:pos x="f207" y="f237"/>
                </a:cxn>
                <a:cxn ang="f161">
                  <a:pos x="f236" y="f237"/>
                </a:cxn>
              </a:cxnLst>
              <a:rect l="f201" t="f204" r="f202" b="f203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0"/>
                  </a:cubicBezTo>
                  <a:cubicBezTo>
                    <a:pt x="f32" y="f30"/>
                    <a:pt x="f33" y="f28"/>
                    <a:pt x="f34" y="f35"/>
                  </a:cubicBezTo>
                  <a:cubicBezTo>
                    <a:pt x="f36" y="f37"/>
                    <a:pt x="f35" y="f36"/>
                    <a:pt x="f26" y="f18"/>
                  </a:cubicBezTo>
                  <a:lnTo>
                    <a:pt x="f28" y="f18"/>
                  </a:lnTo>
                  <a:lnTo>
                    <a:pt x="f28" y="f38"/>
                  </a:lnTo>
                  <a:cubicBezTo>
                    <a:pt x="f37" y="f39"/>
                    <a:pt x="f40" y="f41"/>
                    <a:pt x="f42" y="f43"/>
                  </a:cubicBezTo>
                  <a:cubicBezTo>
                    <a:pt x="f12" y="f44"/>
                    <a:pt x="f32" y="f7"/>
                    <a:pt x="f31" y="f7"/>
                  </a:cubicBezTo>
                  <a:cubicBezTo>
                    <a:pt x="f45" y="f7"/>
                    <a:pt x="f46" y="f41"/>
                    <a:pt x="f47" y="f6"/>
                  </a:cubicBezTo>
                  <a:cubicBezTo>
                    <a:pt x="f48" y="f49"/>
                    <a:pt x="f5" y="f14"/>
                    <a:pt x="f5" y="f31"/>
                  </a:cubicBezTo>
                  <a:cubicBezTo>
                    <a:pt x="f5" y="f45"/>
                    <a:pt x="f48" y="f46"/>
                    <a:pt x="f50" y="f47"/>
                  </a:cubicBezTo>
                  <a:cubicBezTo>
                    <a:pt x="f51" y="f52"/>
                    <a:pt x="f23" y="f5"/>
                    <a:pt x="f53" y="f5"/>
                  </a:cubicBezTo>
                  <a:cubicBezTo>
                    <a:pt x="f54" y="f5"/>
                    <a:pt x="f34" y="f52"/>
                    <a:pt x="f36" y="f55"/>
                  </a:cubicBezTo>
                  <a:cubicBezTo>
                    <a:pt x="f26" y="f13"/>
                    <a:pt x="f6" y="f56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42" y="f61"/>
                    <a:pt x="f62" y="f63"/>
                  </a:cubicBezTo>
                  <a:cubicBezTo>
                    <a:pt x="f64" y="f65"/>
                    <a:pt x="f66" y="f50"/>
                    <a:pt x="f29" y="f50"/>
                  </a:cubicBezTo>
                  <a:cubicBezTo>
                    <a:pt x="f25" y="f50"/>
                    <a:pt x="f60" y="f67"/>
                    <a:pt x="f61" y="f15"/>
                  </a:cubicBezTo>
                  <a:cubicBezTo>
                    <a:pt x="f63" y="f68"/>
                    <a:pt x="f9" y="f69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432"/>
            <p:cNvSpPr/>
            <p:nvPr/>
          </p:nvSpPr>
          <p:spPr>
            <a:xfrm>
              <a:off x="7259641" y="4057768"/>
              <a:ext cx="114318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"/>
                <a:gd name="f7" fmla="val 136"/>
                <a:gd name="f8" fmla="val 133"/>
                <a:gd name="f9" fmla="val 68"/>
                <a:gd name="f10" fmla="val 123"/>
                <a:gd name="f11" fmla="val 63"/>
                <a:gd name="f12" fmla="val 127"/>
                <a:gd name="f13" fmla="val 58"/>
                <a:gd name="f14" fmla="val 130"/>
                <a:gd name="f15" fmla="val 53"/>
                <a:gd name="f16" fmla="val 132"/>
                <a:gd name="f17" fmla="val 48"/>
                <a:gd name="f18" fmla="val 135"/>
                <a:gd name="f19" fmla="val 43"/>
                <a:gd name="f20" fmla="val 37"/>
                <a:gd name="f21" fmla="val 26"/>
                <a:gd name="f22" fmla="val 17"/>
                <a:gd name="f23" fmla="val 131"/>
                <a:gd name="f24" fmla="val 10"/>
                <a:gd name="f25" fmla="val 122"/>
                <a:gd name="f26" fmla="val 3"/>
                <a:gd name="f27" fmla="val 114"/>
                <a:gd name="f28" fmla="val 102"/>
                <a:gd name="f29" fmla="val 86"/>
                <a:gd name="f30" fmla="val 78"/>
                <a:gd name="f31" fmla="val 1"/>
                <a:gd name="f32" fmla="val 71"/>
                <a:gd name="f33" fmla="val 64"/>
                <a:gd name="f34" fmla="val 6"/>
                <a:gd name="f35" fmla="val 9"/>
                <a:gd name="f36" fmla="val 13"/>
                <a:gd name="f37" fmla="val 44"/>
                <a:gd name="f38" fmla="val 21"/>
                <a:gd name="f39" fmla="val 41"/>
                <a:gd name="f40" fmla="val 38"/>
                <a:gd name="f41" fmla="val 31"/>
                <a:gd name="f42" fmla="val 36"/>
                <a:gd name="f43" fmla="val 35"/>
                <a:gd name="f44" fmla="val 42"/>
                <a:gd name="f45" fmla="val 47"/>
                <a:gd name="f46" fmla="val 52"/>
                <a:gd name="f47" fmla="val 56"/>
                <a:gd name="f48" fmla="val 59"/>
                <a:gd name="f49" fmla="val 39"/>
                <a:gd name="f50" fmla="val 109"/>
                <a:gd name="f51" fmla="val 55"/>
                <a:gd name="f52" fmla="val 60"/>
                <a:gd name="f53" fmla="val 51"/>
                <a:gd name="f54" fmla="val 50"/>
                <a:gd name="f55" fmla="val 49"/>
                <a:gd name="f56" fmla="val 45"/>
                <a:gd name="f57" fmla="val 29"/>
                <a:gd name="f58" fmla="val 24"/>
                <a:gd name="f59" fmla="val 19"/>
                <a:gd name="f60" fmla="val 65"/>
                <a:gd name="f61" fmla="val 16"/>
                <a:gd name="f62" fmla="val 74"/>
                <a:gd name="f63" fmla="val 97"/>
                <a:gd name="f64" fmla="val 18"/>
                <a:gd name="f65" fmla="val 106"/>
                <a:gd name="f66" fmla="val 22"/>
                <a:gd name="f67" fmla="val 112"/>
                <a:gd name="f68" fmla="val 117"/>
                <a:gd name="f69" fmla="val 32"/>
                <a:gd name="f70" fmla="val 120"/>
                <a:gd name="f71" fmla="val 119"/>
                <a:gd name="f72" fmla="val 115"/>
                <a:gd name="f73" fmla="val 113"/>
                <a:gd name="f74" fmla="+- 0 0 -90"/>
                <a:gd name="f75" fmla="*/ f3 1 84"/>
                <a:gd name="f76" fmla="*/ f4 1 136"/>
                <a:gd name="f77" fmla="+- f7 0 f5"/>
                <a:gd name="f78" fmla="+- f6 0 f5"/>
                <a:gd name="f79" fmla="*/ f74 f0 1"/>
                <a:gd name="f80" fmla="*/ f78 1 84"/>
                <a:gd name="f81" fmla="*/ f77 1 136"/>
                <a:gd name="f82" fmla="*/ 84 f78 1"/>
                <a:gd name="f83" fmla="*/ 133 f77 1"/>
                <a:gd name="f84" fmla="*/ 68 f78 1"/>
                <a:gd name="f85" fmla="*/ 123 f77 1"/>
                <a:gd name="f86" fmla="*/ 53 f78 1"/>
                <a:gd name="f87" fmla="*/ 132 f77 1"/>
                <a:gd name="f88" fmla="*/ 37 f78 1"/>
                <a:gd name="f89" fmla="*/ 136 f77 1"/>
                <a:gd name="f90" fmla="*/ 10 f78 1"/>
                <a:gd name="f91" fmla="*/ 122 f77 1"/>
                <a:gd name="f92" fmla="*/ 0 f78 1"/>
                <a:gd name="f93" fmla="*/ 86 f77 1"/>
                <a:gd name="f94" fmla="*/ 3 f78 1"/>
                <a:gd name="f95" fmla="*/ 64 f77 1"/>
                <a:gd name="f96" fmla="*/ 13 f78 1"/>
                <a:gd name="f97" fmla="*/ 48 f77 1"/>
                <a:gd name="f98" fmla="*/ 26 f78 1"/>
                <a:gd name="f99" fmla="*/ 38 f77 1"/>
                <a:gd name="f100" fmla="*/ 42 f78 1"/>
                <a:gd name="f101" fmla="*/ 35 f77 1"/>
                <a:gd name="f102" fmla="*/ 56 f78 1"/>
                <a:gd name="f103" fmla="*/ 36 f77 1"/>
                <a:gd name="f104" fmla="*/ 41 f77 1"/>
                <a:gd name="f105" fmla="*/ 0 f77 1"/>
                <a:gd name="f106" fmla="*/ 109 f77 1"/>
                <a:gd name="f107" fmla="*/ 55 f77 1"/>
                <a:gd name="f108" fmla="*/ 51 f77 1"/>
                <a:gd name="f109" fmla="*/ 45 f78 1"/>
                <a:gd name="f110" fmla="*/ 50 f77 1"/>
                <a:gd name="f111" fmla="*/ 24 f78 1"/>
                <a:gd name="f112" fmla="*/ 59 f77 1"/>
                <a:gd name="f113" fmla="*/ 16 f78 1"/>
                <a:gd name="f114" fmla="*/ 22 f78 1"/>
                <a:gd name="f115" fmla="*/ 112 f77 1"/>
                <a:gd name="f116" fmla="*/ 41 f78 1"/>
                <a:gd name="f117" fmla="*/ 120 f77 1"/>
                <a:gd name="f118" fmla="*/ 55 f78 1"/>
                <a:gd name="f119" fmla="*/ 117 f77 1"/>
                <a:gd name="f120" fmla="*/ f79 1 f2"/>
                <a:gd name="f121" fmla="*/ f82 1 84"/>
                <a:gd name="f122" fmla="*/ f83 1 136"/>
                <a:gd name="f123" fmla="*/ f84 1 84"/>
                <a:gd name="f124" fmla="*/ f85 1 136"/>
                <a:gd name="f125" fmla="*/ f86 1 84"/>
                <a:gd name="f126" fmla="*/ f87 1 136"/>
                <a:gd name="f127" fmla="*/ f88 1 84"/>
                <a:gd name="f128" fmla="*/ f89 1 136"/>
                <a:gd name="f129" fmla="*/ f90 1 84"/>
                <a:gd name="f130" fmla="*/ f91 1 136"/>
                <a:gd name="f131" fmla="*/ f92 1 84"/>
                <a:gd name="f132" fmla="*/ f93 1 136"/>
                <a:gd name="f133" fmla="*/ f94 1 84"/>
                <a:gd name="f134" fmla="*/ f95 1 136"/>
                <a:gd name="f135" fmla="*/ f96 1 84"/>
                <a:gd name="f136" fmla="*/ f97 1 136"/>
                <a:gd name="f137" fmla="*/ f98 1 84"/>
                <a:gd name="f138" fmla="*/ f99 1 136"/>
                <a:gd name="f139" fmla="*/ f100 1 84"/>
                <a:gd name="f140" fmla="*/ f101 1 136"/>
                <a:gd name="f141" fmla="*/ f102 1 84"/>
                <a:gd name="f142" fmla="*/ f103 1 136"/>
                <a:gd name="f143" fmla="*/ f104 1 136"/>
                <a:gd name="f144" fmla="*/ f105 1 136"/>
                <a:gd name="f145" fmla="*/ f106 1 136"/>
                <a:gd name="f146" fmla="*/ f107 1 136"/>
                <a:gd name="f147" fmla="*/ f108 1 136"/>
                <a:gd name="f148" fmla="*/ f109 1 84"/>
                <a:gd name="f149" fmla="*/ f110 1 136"/>
                <a:gd name="f150" fmla="*/ f111 1 84"/>
                <a:gd name="f151" fmla="*/ f112 1 136"/>
                <a:gd name="f152" fmla="*/ f113 1 84"/>
                <a:gd name="f153" fmla="*/ f114 1 84"/>
                <a:gd name="f154" fmla="*/ f115 1 136"/>
                <a:gd name="f155" fmla="*/ f116 1 84"/>
                <a:gd name="f156" fmla="*/ f117 1 136"/>
                <a:gd name="f157" fmla="*/ f118 1 84"/>
                <a:gd name="f158" fmla="*/ f119 1 136"/>
                <a:gd name="f159" fmla="*/ 0 1 f80"/>
                <a:gd name="f160" fmla="*/ f6 1 f80"/>
                <a:gd name="f161" fmla="*/ 0 1 f81"/>
                <a:gd name="f162" fmla="*/ f7 1 f81"/>
                <a:gd name="f163" fmla="+- f120 0 f1"/>
                <a:gd name="f164" fmla="*/ f121 1 f80"/>
                <a:gd name="f165" fmla="*/ f122 1 f81"/>
                <a:gd name="f166" fmla="*/ f123 1 f80"/>
                <a:gd name="f167" fmla="*/ f124 1 f81"/>
                <a:gd name="f168" fmla="*/ f125 1 f80"/>
                <a:gd name="f169" fmla="*/ f126 1 f81"/>
                <a:gd name="f170" fmla="*/ f127 1 f80"/>
                <a:gd name="f171" fmla="*/ f128 1 f81"/>
                <a:gd name="f172" fmla="*/ f129 1 f80"/>
                <a:gd name="f173" fmla="*/ f130 1 f81"/>
                <a:gd name="f174" fmla="*/ f131 1 f80"/>
                <a:gd name="f175" fmla="*/ f132 1 f81"/>
                <a:gd name="f176" fmla="*/ f133 1 f80"/>
                <a:gd name="f177" fmla="*/ f134 1 f81"/>
                <a:gd name="f178" fmla="*/ f135 1 f80"/>
                <a:gd name="f179" fmla="*/ f136 1 f81"/>
                <a:gd name="f180" fmla="*/ f137 1 f80"/>
                <a:gd name="f181" fmla="*/ f138 1 f81"/>
                <a:gd name="f182" fmla="*/ f139 1 f80"/>
                <a:gd name="f183" fmla="*/ f140 1 f81"/>
                <a:gd name="f184" fmla="*/ f141 1 f80"/>
                <a:gd name="f185" fmla="*/ f142 1 f81"/>
                <a:gd name="f186" fmla="*/ f143 1 f81"/>
                <a:gd name="f187" fmla="*/ f144 1 f81"/>
                <a:gd name="f188" fmla="*/ f145 1 f81"/>
                <a:gd name="f189" fmla="*/ f146 1 f81"/>
                <a:gd name="f190" fmla="*/ f147 1 f81"/>
                <a:gd name="f191" fmla="*/ f148 1 f80"/>
                <a:gd name="f192" fmla="*/ f149 1 f81"/>
                <a:gd name="f193" fmla="*/ f150 1 f80"/>
                <a:gd name="f194" fmla="*/ f151 1 f81"/>
                <a:gd name="f195" fmla="*/ f152 1 f80"/>
                <a:gd name="f196" fmla="*/ f153 1 f80"/>
                <a:gd name="f197" fmla="*/ f154 1 f81"/>
                <a:gd name="f198" fmla="*/ f155 1 f80"/>
                <a:gd name="f199" fmla="*/ f156 1 f81"/>
                <a:gd name="f200" fmla="*/ f157 1 f80"/>
                <a:gd name="f201" fmla="*/ f158 1 f81"/>
                <a:gd name="f202" fmla="*/ f159 f75 1"/>
                <a:gd name="f203" fmla="*/ f160 f75 1"/>
                <a:gd name="f204" fmla="*/ f162 f76 1"/>
                <a:gd name="f205" fmla="*/ f161 f76 1"/>
                <a:gd name="f206" fmla="*/ f164 f75 1"/>
                <a:gd name="f207" fmla="*/ f165 f76 1"/>
                <a:gd name="f208" fmla="*/ f166 f75 1"/>
                <a:gd name="f209" fmla="*/ f167 f76 1"/>
                <a:gd name="f210" fmla="*/ f168 f75 1"/>
                <a:gd name="f211" fmla="*/ f169 f76 1"/>
                <a:gd name="f212" fmla="*/ f170 f75 1"/>
                <a:gd name="f213" fmla="*/ f171 f76 1"/>
                <a:gd name="f214" fmla="*/ f172 f75 1"/>
                <a:gd name="f215" fmla="*/ f173 f76 1"/>
                <a:gd name="f216" fmla="*/ f174 f75 1"/>
                <a:gd name="f217" fmla="*/ f175 f76 1"/>
                <a:gd name="f218" fmla="*/ f176 f75 1"/>
                <a:gd name="f219" fmla="*/ f177 f76 1"/>
                <a:gd name="f220" fmla="*/ f178 f75 1"/>
                <a:gd name="f221" fmla="*/ f179 f76 1"/>
                <a:gd name="f222" fmla="*/ f180 f75 1"/>
                <a:gd name="f223" fmla="*/ f181 f76 1"/>
                <a:gd name="f224" fmla="*/ f182 f75 1"/>
                <a:gd name="f225" fmla="*/ f183 f76 1"/>
                <a:gd name="f226" fmla="*/ f184 f75 1"/>
                <a:gd name="f227" fmla="*/ f185 f76 1"/>
                <a:gd name="f228" fmla="*/ f186 f76 1"/>
                <a:gd name="f229" fmla="*/ f187 f76 1"/>
                <a:gd name="f230" fmla="*/ f188 f76 1"/>
                <a:gd name="f231" fmla="*/ f189 f76 1"/>
                <a:gd name="f232" fmla="*/ f190 f76 1"/>
                <a:gd name="f233" fmla="*/ f191 f75 1"/>
                <a:gd name="f234" fmla="*/ f192 f76 1"/>
                <a:gd name="f235" fmla="*/ f193 f75 1"/>
                <a:gd name="f236" fmla="*/ f194 f76 1"/>
                <a:gd name="f237" fmla="*/ f195 f75 1"/>
                <a:gd name="f238" fmla="*/ f196 f75 1"/>
                <a:gd name="f239" fmla="*/ f197 f76 1"/>
                <a:gd name="f240" fmla="*/ f198 f75 1"/>
                <a:gd name="f241" fmla="*/ f199 f76 1"/>
                <a:gd name="f242" fmla="*/ f200 f75 1"/>
                <a:gd name="f243" fmla="*/ f201 f7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3">
                  <a:pos x="f206" y="f207"/>
                </a:cxn>
                <a:cxn ang="f163">
                  <a:pos x="f208" y="f207"/>
                </a:cxn>
                <a:cxn ang="f163">
                  <a:pos x="f208" y="f209"/>
                </a:cxn>
                <a:cxn ang="f163">
                  <a:pos x="f210" y="f211"/>
                </a:cxn>
                <a:cxn ang="f163">
                  <a:pos x="f212" y="f213"/>
                </a:cxn>
                <a:cxn ang="f163">
                  <a:pos x="f214" y="f215"/>
                </a:cxn>
                <a:cxn ang="f163">
                  <a:pos x="f216" y="f217"/>
                </a:cxn>
                <a:cxn ang="f163">
                  <a:pos x="f218" y="f219"/>
                </a:cxn>
                <a:cxn ang="f163">
                  <a:pos x="f220" y="f221"/>
                </a:cxn>
                <a:cxn ang="f163">
                  <a:pos x="f222" y="f223"/>
                </a:cxn>
                <a:cxn ang="f163">
                  <a:pos x="f224" y="f225"/>
                </a:cxn>
                <a:cxn ang="f163">
                  <a:pos x="f226" y="f227"/>
                </a:cxn>
                <a:cxn ang="f163">
                  <a:pos x="f208" y="f228"/>
                </a:cxn>
                <a:cxn ang="f163">
                  <a:pos x="f208" y="f229"/>
                </a:cxn>
                <a:cxn ang="f163">
                  <a:pos x="f206" y="f229"/>
                </a:cxn>
                <a:cxn ang="f163">
                  <a:pos x="f206" y="f207"/>
                </a:cxn>
                <a:cxn ang="f163">
                  <a:pos x="f208" y="f230"/>
                </a:cxn>
                <a:cxn ang="f163">
                  <a:pos x="f208" y="f231"/>
                </a:cxn>
                <a:cxn ang="f163">
                  <a:pos x="f226" y="f232"/>
                </a:cxn>
                <a:cxn ang="f163">
                  <a:pos x="f233" y="f234"/>
                </a:cxn>
                <a:cxn ang="f163">
                  <a:pos x="f235" y="f236"/>
                </a:cxn>
                <a:cxn ang="f163">
                  <a:pos x="f237" y="f217"/>
                </a:cxn>
                <a:cxn ang="f163">
                  <a:pos x="f238" y="f239"/>
                </a:cxn>
                <a:cxn ang="f163">
                  <a:pos x="f240" y="f241"/>
                </a:cxn>
                <a:cxn ang="f163">
                  <a:pos x="f242" y="f243"/>
                </a:cxn>
                <a:cxn ang="f163">
                  <a:pos x="f208" y="f230"/>
                </a:cxn>
              </a:cxnLst>
              <a:rect l="f202" t="f205" r="f203" b="f204"/>
              <a:pathLst>
                <a:path w="84" h="136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23"/>
                    <a:pt x="f24" y="f25"/>
                  </a:cubicBezTo>
                  <a:cubicBezTo>
                    <a:pt x="f26" y="f27"/>
                    <a:pt x="f5" y="f28"/>
                    <a:pt x="f5" y="f29"/>
                  </a:cubicBezTo>
                  <a:cubicBezTo>
                    <a:pt x="f5" y="f30"/>
                    <a:pt x="f31" y="f32"/>
                    <a:pt x="f26" y="f33"/>
                  </a:cubicBezTo>
                  <a:cubicBezTo>
                    <a:pt x="f34" y="f13"/>
                    <a:pt x="f35" y="f15"/>
                    <a:pt x="f36" y="f17"/>
                  </a:cubicBezTo>
                  <a:cubicBezTo>
                    <a:pt x="f22" y="f37"/>
                    <a:pt x="f38" y="f39"/>
                    <a:pt x="f21" y="f40"/>
                  </a:cubicBezTo>
                  <a:cubicBezTo>
                    <a:pt x="f41" y="f42"/>
                    <a:pt x="f20" y="f43"/>
                    <a:pt x="f44" y="f43"/>
                  </a:cubicBezTo>
                  <a:cubicBezTo>
                    <a:pt x="f45" y="f43"/>
                    <a:pt x="f46" y="f43"/>
                    <a:pt x="f47" y="f42"/>
                  </a:cubicBezTo>
                  <a:cubicBezTo>
                    <a:pt x="f48" y="f40"/>
                    <a:pt x="f33" y="f49"/>
                    <a:pt x="f9" y="f39"/>
                  </a:cubicBezTo>
                  <a:lnTo>
                    <a:pt x="f9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50"/>
                  </a:moveTo>
                  <a:lnTo>
                    <a:pt x="f9" y="f51"/>
                  </a:lnTo>
                  <a:cubicBezTo>
                    <a:pt x="f11" y="f15"/>
                    <a:pt x="f52" y="f53"/>
                    <a:pt x="f47" y="f53"/>
                  </a:cubicBezTo>
                  <a:cubicBezTo>
                    <a:pt x="f15" y="f54"/>
                    <a:pt x="f55" y="f54"/>
                    <a:pt x="f56" y="f54"/>
                  </a:cubicBezTo>
                  <a:cubicBezTo>
                    <a:pt x="f42" y="f54"/>
                    <a:pt x="f57" y="f15"/>
                    <a:pt x="f58" y="f48"/>
                  </a:cubicBezTo>
                  <a:cubicBezTo>
                    <a:pt x="f59" y="f60"/>
                    <a:pt x="f61" y="f62"/>
                    <a:pt x="f61" y="f29"/>
                  </a:cubicBezTo>
                  <a:cubicBezTo>
                    <a:pt x="f61" y="f63"/>
                    <a:pt x="f64" y="f65"/>
                    <a:pt x="f66" y="f67"/>
                  </a:cubicBezTo>
                  <a:cubicBezTo>
                    <a:pt x="f21" y="f68"/>
                    <a:pt x="f69" y="f70"/>
                    <a:pt x="f39" y="f70"/>
                  </a:cubicBezTo>
                  <a:cubicBezTo>
                    <a:pt x="f56" y="f70"/>
                    <a:pt x="f54" y="f71"/>
                    <a:pt x="f51" y="f68"/>
                  </a:cubicBezTo>
                  <a:cubicBezTo>
                    <a:pt x="f48" y="f72"/>
                    <a:pt x="f33" y="f73"/>
                    <a:pt x="f9" y="f5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433"/>
            <p:cNvSpPr/>
            <p:nvPr/>
          </p:nvSpPr>
          <p:spPr>
            <a:xfrm>
              <a:off x="7414787" y="4061856"/>
              <a:ext cx="106152" cy="1755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"/>
                <a:gd name="f7" fmla="val 131"/>
                <a:gd name="f8" fmla="val 128"/>
                <a:gd name="f9" fmla="val 64"/>
                <a:gd name="f10" fmla="val 117"/>
                <a:gd name="f11" fmla="val 58"/>
                <a:gd name="f12" fmla="val 122"/>
                <a:gd name="f13" fmla="val 53"/>
                <a:gd name="f14" fmla="val 125"/>
                <a:gd name="f15" fmla="val 48"/>
                <a:gd name="f16" fmla="val 127"/>
                <a:gd name="f17" fmla="val 43"/>
                <a:gd name="f18" fmla="val 129"/>
                <a:gd name="f19" fmla="val 38"/>
                <a:gd name="f20" fmla="val 32"/>
                <a:gd name="f21" fmla="val 22"/>
                <a:gd name="f22" fmla="val 14"/>
                <a:gd name="f23" fmla="val 8"/>
                <a:gd name="f24" fmla="val 121"/>
                <a:gd name="f25" fmla="val 3"/>
                <a:gd name="f26" fmla="val 115"/>
                <a:gd name="f27" fmla="val 106"/>
                <a:gd name="f28" fmla="val 94"/>
                <a:gd name="f29" fmla="val 33"/>
                <a:gd name="f30" fmla="val 16"/>
                <a:gd name="f31" fmla="val 87"/>
                <a:gd name="f32" fmla="val 92"/>
                <a:gd name="f33" fmla="val 96"/>
                <a:gd name="f34" fmla="val 17"/>
                <a:gd name="f35" fmla="val 99"/>
                <a:gd name="f36" fmla="val 103"/>
                <a:gd name="f37" fmla="val 18"/>
                <a:gd name="f38" fmla="val 19"/>
                <a:gd name="f39" fmla="val 108"/>
                <a:gd name="f40" fmla="val 21"/>
                <a:gd name="f41" fmla="val 111"/>
                <a:gd name="f42" fmla="val 23"/>
                <a:gd name="f43" fmla="val 112"/>
                <a:gd name="f44" fmla="val 25"/>
                <a:gd name="f45" fmla="val 114"/>
                <a:gd name="f46" fmla="val 28"/>
                <a:gd name="f47" fmla="val 31"/>
                <a:gd name="f48" fmla="val 36"/>
                <a:gd name="f49" fmla="val 40"/>
                <a:gd name="f50" fmla="val 45"/>
                <a:gd name="f51" fmla="val 50"/>
                <a:gd name="f52" fmla="val 55"/>
                <a:gd name="f53" fmla="val 110"/>
                <a:gd name="f54" fmla="val 59"/>
                <a:gd name="f55" fmla="val 107"/>
                <a:gd name="f56" fmla="val 104"/>
                <a:gd name="f57" fmla="val 66"/>
                <a:gd name="f58" fmla="val 49"/>
                <a:gd name="f59" fmla="+- 0 0 -90"/>
                <a:gd name="f60" fmla="*/ f3 1 80"/>
                <a:gd name="f61" fmla="*/ f4 1 131"/>
                <a:gd name="f62" fmla="+- f7 0 f5"/>
                <a:gd name="f63" fmla="+- f6 0 f5"/>
                <a:gd name="f64" fmla="*/ f59 f0 1"/>
                <a:gd name="f65" fmla="*/ f63 1 80"/>
                <a:gd name="f66" fmla="*/ f62 1 131"/>
                <a:gd name="f67" fmla="*/ 80 f63 1"/>
                <a:gd name="f68" fmla="*/ 128 f62 1"/>
                <a:gd name="f69" fmla="*/ 64 f63 1"/>
                <a:gd name="f70" fmla="*/ 117 f62 1"/>
                <a:gd name="f71" fmla="*/ 48 f63 1"/>
                <a:gd name="f72" fmla="*/ 127 f62 1"/>
                <a:gd name="f73" fmla="*/ 32 f63 1"/>
                <a:gd name="f74" fmla="*/ 131 f62 1"/>
                <a:gd name="f75" fmla="*/ 8 f63 1"/>
                <a:gd name="f76" fmla="*/ 121 f62 1"/>
                <a:gd name="f77" fmla="*/ 0 f63 1"/>
                <a:gd name="f78" fmla="*/ 94 f62 1"/>
                <a:gd name="f79" fmla="*/ 33 f62 1"/>
                <a:gd name="f80" fmla="*/ 16 f63 1"/>
                <a:gd name="f81" fmla="*/ 87 f62 1"/>
                <a:gd name="f82" fmla="*/ 17 f63 1"/>
                <a:gd name="f83" fmla="*/ 99 f62 1"/>
                <a:gd name="f84" fmla="*/ 19 f63 1"/>
                <a:gd name="f85" fmla="*/ 108 f62 1"/>
                <a:gd name="f86" fmla="*/ 25 f63 1"/>
                <a:gd name="f87" fmla="*/ 114 f62 1"/>
                <a:gd name="f88" fmla="*/ 36 f63 1"/>
                <a:gd name="f89" fmla="*/ 115 f62 1"/>
                <a:gd name="f90" fmla="*/ 50 f63 1"/>
                <a:gd name="f91" fmla="*/ 112 f62 1"/>
                <a:gd name="f92" fmla="*/ 104 f62 1"/>
                <a:gd name="f93" fmla="*/ 66 f63 1"/>
                <a:gd name="f94" fmla="*/ 17 f62 1"/>
                <a:gd name="f95" fmla="*/ 49 f63 1"/>
                <a:gd name="f96" fmla="*/ 0 f62 1"/>
                <a:gd name="f97" fmla="*/ 31 f63 1"/>
                <a:gd name="f98" fmla="*/ 14 f63 1"/>
                <a:gd name="f99" fmla="*/ f64 1 f2"/>
                <a:gd name="f100" fmla="*/ f67 1 80"/>
                <a:gd name="f101" fmla="*/ f68 1 131"/>
                <a:gd name="f102" fmla="*/ f69 1 80"/>
                <a:gd name="f103" fmla="*/ f70 1 131"/>
                <a:gd name="f104" fmla="*/ f71 1 80"/>
                <a:gd name="f105" fmla="*/ f72 1 131"/>
                <a:gd name="f106" fmla="*/ f73 1 80"/>
                <a:gd name="f107" fmla="*/ f74 1 131"/>
                <a:gd name="f108" fmla="*/ f75 1 80"/>
                <a:gd name="f109" fmla="*/ f76 1 131"/>
                <a:gd name="f110" fmla="*/ f77 1 80"/>
                <a:gd name="f111" fmla="*/ f78 1 131"/>
                <a:gd name="f112" fmla="*/ f79 1 131"/>
                <a:gd name="f113" fmla="*/ f80 1 80"/>
                <a:gd name="f114" fmla="*/ f81 1 131"/>
                <a:gd name="f115" fmla="*/ f82 1 80"/>
                <a:gd name="f116" fmla="*/ f83 1 131"/>
                <a:gd name="f117" fmla="*/ f84 1 80"/>
                <a:gd name="f118" fmla="*/ f85 1 131"/>
                <a:gd name="f119" fmla="*/ f86 1 80"/>
                <a:gd name="f120" fmla="*/ f87 1 131"/>
                <a:gd name="f121" fmla="*/ f88 1 80"/>
                <a:gd name="f122" fmla="*/ f89 1 131"/>
                <a:gd name="f123" fmla="*/ f90 1 80"/>
                <a:gd name="f124" fmla="*/ f91 1 131"/>
                <a:gd name="f125" fmla="*/ f92 1 131"/>
                <a:gd name="f126" fmla="*/ f93 1 80"/>
                <a:gd name="f127" fmla="*/ f94 1 131"/>
                <a:gd name="f128" fmla="*/ f95 1 80"/>
                <a:gd name="f129" fmla="*/ f96 1 131"/>
                <a:gd name="f130" fmla="*/ f97 1 80"/>
                <a:gd name="f131" fmla="*/ f98 1 80"/>
                <a:gd name="f132" fmla="*/ 0 1 f65"/>
                <a:gd name="f133" fmla="*/ f6 1 f65"/>
                <a:gd name="f134" fmla="*/ 0 1 f66"/>
                <a:gd name="f135" fmla="*/ f7 1 f66"/>
                <a:gd name="f136" fmla="+- f99 0 f1"/>
                <a:gd name="f137" fmla="*/ f100 1 f65"/>
                <a:gd name="f138" fmla="*/ f101 1 f66"/>
                <a:gd name="f139" fmla="*/ f102 1 f65"/>
                <a:gd name="f140" fmla="*/ f103 1 f66"/>
                <a:gd name="f141" fmla="*/ f104 1 f65"/>
                <a:gd name="f142" fmla="*/ f105 1 f66"/>
                <a:gd name="f143" fmla="*/ f106 1 f65"/>
                <a:gd name="f144" fmla="*/ f107 1 f66"/>
                <a:gd name="f145" fmla="*/ f108 1 f65"/>
                <a:gd name="f146" fmla="*/ f109 1 f66"/>
                <a:gd name="f147" fmla="*/ f110 1 f65"/>
                <a:gd name="f148" fmla="*/ f111 1 f66"/>
                <a:gd name="f149" fmla="*/ f112 1 f66"/>
                <a:gd name="f150" fmla="*/ f113 1 f65"/>
                <a:gd name="f151" fmla="*/ f114 1 f66"/>
                <a:gd name="f152" fmla="*/ f115 1 f65"/>
                <a:gd name="f153" fmla="*/ f116 1 f66"/>
                <a:gd name="f154" fmla="*/ f117 1 f65"/>
                <a:gd name="f155" fmla="*/ f118 1 f66"/>
                <a:gd name="f156" fmla="*/ f119 1 f65"/>
                <a:gd name="f157" fmla="*/ f120 1 f66"/>
                <a:gd name="f158" fmla="*/ f121 1 f65"/>
                <a:gd name="f159" fmla="*/ f122 1 f66"/>
                <a:gd name="f160" fmla="*/ f123 1 f65"/>
                <a:gd name="f161" fmla="*/ f124 1 f66"/>
                <a:gd name="f162" fmla="*/ f125 1 f66"/>
                <a:gd name="f163" fmla="*/ f126 1 f65"/>
                <a:gd name="f164" fmla="*/ f127 1 f66"/>
                <a:gd name="f165" fmla="*/ f128 1 f65"/>
                <a:gd name="f166" fmla="*/ f129 1 f66"/>
                <a:gd name="f167" fmla="*/ f130 1 f65"/>
                <a:gd name="f168" fmla="*/ f131 1 f65"/>
                <a:gd name="f169" fmla="*/ f132 f60 1"/>
                <a:gd name="f170" fmla="*/ f133 f60 1"/>
                <a:gd name="f171" fmla="*/ f135 f61 1"/>
                <a:gd name="f172" fmla="*/ f134 f61 1"/>
                <a:gd name="f173" fmla="*/ f137 f60 1"/>
                <a:gd name="f174" fmla="*/ f138 f61 1"/>
                <a:gd name="f175" fmla="*/ f139 f60 1"/>
                <a:gd name="f176" fmla="*/ f140 f61 1"/>
                <a:gd name="f177" fmla="*/ f141 f60 1"/>
                <a:gd name="f178" fmla="*/ f142 f61 1"/>
                <a:gd name="f179" fmla="*/ f143 f60 1"/>
                <a:gd name="f180" fmla="*/ f144 f61 1"/>
                <a:gd name="f181" fmla="*/ f145 f60 1"/>
                <a:gd name="f182" fmla="*/ f146 f61 1"/>
                <a:gd name="f183" fmla="*/ f147 f60 1"/>
                <a:gd name="f184" fmla="*/ f148 f61 1"/>
                <a:gd name="f185" fmla="*/ f149 f61 1"/>
                <a:gd name="f186" fmla="*/ f150 f60 1"/>
                <a:gd name="f187" fmla="*/ f151 f61 1"/>
                <a:gd name="f188" fmla="*/ f152 f60 1"/>
                <a:gd name="f189" fmla="*/ f153 f61 1"/>
                <a:gd name="f190" fmla="*/ f154 f60 1"/>
                <a:gd name="f191" fmla="*/ f155 f61 1"/>
                <a:gd name="f192" fmla="*/ f156 f60 1"/>
                <a:gd name="f193" fmla="*/ f157 f61 1"/>
                <a:gd name="f194" fmla="*/ f158 f60 1"/>
                <a:gd name="f195" fmla="*/ f159 f61 1"/>
                <a:gd name="f196" fmla="*/ f160 f60 1"/>
                <a:gd name="f197" fmla="*/ f161 f61 1"/>
                <a:gd name="f198" fmla="*/ f162 f61 1"/>
                <a:gd name="f199" fmla="*/ f163 f60 1"/>
                <a:gd name="f200" fmla="*/ f164 f61 1"/>
                <a:gd name="f201" fmla="*/ f165 f60 1"/>
                <a:gd name="f202" fmla="*/ f166 f61 1"/>
                <a:gd name="f203" fmla="*/ f167 f60 1"/>
                <a:gd name="f204" fmla="*/ f168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6">
                  <a:pos x="f173" y="f174"/>
                </a:cxn>
                <a:cxn ang="f136">
                  <a:pos x="f175" y="f174"/>
                </a:cxn>
                <a:cxn ang="f136">
                  <a:pos x="f175" y="f176"/>
                </a:cxn>
                <a:cxn ang="f136">
                  <a:pos x="f177" y="f178"/>
                </a:cxn>
                <a:cxn ang="f136">
                  <a:pos x="f179" y="f180"/>
                </a:cxn>
                <a:cxn ang="f136">
                  <a:pos x="f181" y="f182"/>
                </a:cxn>
                <a:cxn ang="f136">
                  <a:pos x="f183" y="f184"/>
                </a:cxn>
                <a:cxn ang="f136">
                  <a:pos x="f183" y="f185"/>
                </a:cxn>
                <a:cxn ang="f136">
                  <a:pos x="f186" y="f185"/>
                </a:cxn>
                <a:cxn ang="f136">
                  <a:pos x="f186" y="f187"/>
                </a:cxn>
                <a:cxn ang="f136">
                  <a:pos x="f188" y="f189"/>
                </a:cxn>
                <a:cxn ang="f136">
                  <a:pos x="f190" y="f191"/>
                </a:cxn>
                <a:cxn ang="f136">
                  <a:pos x="f192" y="f193"/>
                </a:cxn>
                <a:cxn ang="f136">
                  <a:pos x="f194" y="f195"/>
                </a:cxn>
                <a:cxn ang="f136">
                  <a:pos x="f196" y="f197"/>
                </a:cxn>
                <a:cxn ang="f136">
                  <a:pos x="f175" y="f198"/>
                </a:cxn>
                <a:cxn ang="f136">
                  <a:pos x="f175" y="f185"/>
                </a:cxn>
                <a:cxn ang="f136">
                  <a:pos x="f173" y="f185"/>
                </a:cxn>
                <a:cxn ang="f136">
                  <a:pos x="f173" y="f174"/>
                </a:cxn>
                <a:cxn ang="f136">
                  <a:pos x="f199" y="f200"/>
                </a:cxn>
                <a:cxn ang="f136">
                  <a:pos x="f201" y="f200"/>
                </a:cxn>
                <a:cxn ang="f136">
                  <a:pos x="f201" y="f202"/>
                </a:cxn>
                <a:cxn ang="f136">
                  <a:pos x="f199" y="f202"/>
                </a:cxn>
                <a:cxn ang="f136">
                  <a:pos x="f199" y="f200"/>
                </a:cxn>
                <a:cxn ang="f136">
                  <a:pos x="f203" y="f200"/>
                </a:cxn>
                <a:cxn ang="f136">
                  <a:pos x="f204" y="f200"/>
                </a:cxn>
                <a:cxn ang="f136">
                  <a:pos x="f204" y="f202"/>
                </a:cxn>
                <a:cxn ang="f136">
                  <a:pos x="f203" y="f202"/>
                </a:cxn>
                <a:cxn ang="f136">
                  <a:pos x="f203" y="f200"/>
                </a:cxn>
              </a:cxnLst>
              <a:rect l="f169" t="f172" r="f170" b="f171"/>
              <a:pathLst>
                <a:path w="80" h="13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7"/>
                    <a:pt x="f20" y="f7"/>
                  </a:cubicBezTo>
                  <a:cubicBezTo>
                    <a:pt x="f21" y="f7"/>
                    <a:pt x="f22" y="f8"/>
                    <a:pt x="f23" y="f24"/>
                  </a:cubicBezTo>
                  <a:cubicBezTo>
                    <a:pt x="f25" y="f26"/>
                    <a:pt x="f5" y="f27"/>
                    <a:pt x="f5" y="f28"/>
                  </a:cubicBezTo>
                  <a:lnTo>
                    <a:pt x="f5" y="f29"/>
                  </a:lnTo>
                  <a:lnTo>
                    <a:pt x="f30" y="f29"/>
                  </a:lnTo>
                  <a:lnTo>
                    <a:pt x="f30" y="f31"/>
                  </a:lnTo>
                  <a:cubicBezTo>
                    <a:pt x="f30" y="f32"/>
                    <a:pt x="f30" y="f33"/>
                    <a:pt x="f34" y="f35"/>
                  </a:cubicBezTo>
                  <a:cubicBezTo>
                    <a:pt x="f34" y="f36"/>
                    <a:pt x="f37" y="f2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26"/>
                    <a:pt x="f47" y="f26"/>
                    <a:pt x="f48" y="f26"/>
                  </a:cubicBezTo>
                  <a:cubicBezTo>
                    <a:pt x="f49" y="f26"/>
                    <a:pt x="f50" y="f45"/>
                    <a:pt x="f51" y="f43"/>
                  </a:cubicBezTo>
                  <a:cubicBezTo>
                    <a:pt x="f52" y="f53"/>
                    <a:pt x="f54" y="f55"/>
                    <a:pt x="f9" y="f56"/>
                  </a:cubicBezTo>
                  <a:lnTo>
                    <a:pt x="f9" y="f29"/>
                  </a:lnTo>
                  <a:lnTo>
                    <a:pt x="f6" y="f29"/>
                  </a:lnTo>
                  <a:lnTo>
                    <a:pt x="f6" y="f8"/>
                  </a:lnTo>
                  <a:close/>
                  <a:moveTo>
                    <a:pt x="f57" y="f34"/>
                  </a:moveTo>
                  <a:lnTo>
                    <a:pt x="f58" y="f34"/>
                  </a:lnTo>
                  <a:lnTo>
                    <a:pt x="f58" y="f5"/>
                  </a:lnTo>
                  <a:lnTo>
                    <a:pt x="f57" y="f5"/>
                  </a:lnTo>
                  <a:lnTo>
                    <a:pt x="f57" y="f34"/>
                  </a:lnTo>
                  <a:close/>
                  <a:moveTo>
                    <a:pt x="f47" y="f34"/>
                  </a:moveTo>
                  <a:lnTo>
                    <a:pt x="f22" y="f34"/>
                  </a:lnTo>
                  <a:lnTo>
                    <a:pt x="f22" y="f5"/>
                  </a:lnTo>
                  <a:lnTo>
                    <a:pt x="f47" y="f5"/>
                  </a:lnTo>
                  <a:lnTo>
                    <a:pt x="f47" y="f3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434"/>
            <p:cNvSpPr/>
            <p:nvPr/>
          </p:nvSpPr>
          <p:spPr>
            <a:xfrm>
              <a:off x="7561777" y="4106771"/>
              <a:ext cx="81655" cy="1265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95"/>
                <a:gd name="f8" fmla="val 17"/>
                <a:gd name="f9" fmla="val 59"/>
                <a:gd name="f10" fmla="val 57"/>
                <a:gd name="f11" fmla="val 16"/>
                <a:gd name="f12" fmla="val 54"/>
                <a:gd name="f13" fmla="val 52"/>
                <a:gd name="f14" fmla="val 50"/>
                <a:gd name="f15" fmla="val 47"/>
                <a:gd name="f16" fmla="val 15"/>
                <a:gd name="f17" fmla="val 44"/>
                <a:gd name="f18" fmla="val 39"/>
                <a:gd name="f19" fmla="val 34"/>
                <a:gd name="f20" fmla="val 30"/>
                <a:gd name="f21" fmla="val 19"/>
                <a:gd name="f22" fmla="val 25"/>
                <a:gd name="f23" fmla="val 21"/>
                <a:gd name="f24" fmla="val 24"/>
                <a:gd name="f25" fmla="val 27"/>
                <a:gd name="f26" fmla="val 14"/>
                <a:gd name="f27" fmla="val 23"/>
                <a:gd name="f28" fmla="val 8"/>
                <a:gd name="f29" fmla="val 28"/>
                <a:gd name="f30" fmla="val 5"/>
                <a:gd name="f31" fmla="val 33"/>
                <a:gd name="f32" fmla="val 3"/>
                <a:gd name="f33" fmla="val 38"/>
                <a:gd name="f34" fmla="val 1"/>
                <a:gd name="f35" fmla="val 43"/>
                <a:gd name="f36" fmla="val 48"/>
                <a:gd name="f37" fmla="val 51"/>
                <a:gd name="f38" fmla="val 53"/>
                <a:gd name="f39" fmla="val 55"/>
                <a:gd name="f40" fmla="+- 0 0 -90"/>
                <a:gd name="f41" fmla="*/ f3 1 60"/>
                <a:gd name="f42" fmla="*/ f4 1 95"/>
                <a:gd name="f43" fmla="+- f7 0 f5"/>
                <a:gd name="f44" fmla="+- f6 0 f5"/>
                <a:gd name="f45" fmla="*/ f40 f0 1"/>
                <a:gd name="f46" fmla="*/ f44 1 60"/>
                <a:gd name="f47" fmla="*/ f43 1 95"/>
                <a:gd name="f48" fmla="*/ 60 f44 1"/>
                <a:gd name="f49" fmla="*/ 17 f43 1"/>
                <a:gd name="f50" fmla="*/ 59 f44 1"/>
                <a:gd name="f51" fmla="*/ 52 f44 1"/>
                <a:gd name="f52" fmla="*/ 16 f43 1"/>
                <a:gd name="f53" fmla="*/ 44 f44 1"/>
                <a:gd name="f54" fmla="*/ 15 f43 1"/>
                <a:gd name="f55" fmla="*/ 30 f44 1"/>
                <a:gd name="f56" fmla="*/ 19 f43 1"/>
                <a:gd name="f57" fmla="*/ 16 f44 1"/>
                <a:gd name="f58" fmla="*/ 27 f43 1"/>
                <a:gd name="f59" fmla="*/ 95 f43 1"/>
                <a:gd name="f60" fmla="*/ 0 f44 1"/>
                <a:gd name="f61" fmla="*/ 0 f43 1"/>
                <a:gd name="f62" fmla="*/ 14 f43 1"/>
                <a:gd name="f63" fmla="*/ 33 f44 1"/>
                <a:gd name="f64" fmla="*/ 3 f43 1"/>
                <a:gd name="f65" fmla="*/ 48 f44 1"/>
                <a:gd name="f66" fmla="*/ 54 f44 1"/>
                <a:gd name="f67" fmla="*/ 1 f43 1"/>
                <a:gd name="f68" fmla="*/ f45 1 f2"/>
                <a:gd name="f69" fmla="*/ f48 1 60"/>
                <a:gd name="f70" fmla="*/ f49 1 95"/>
                <a:gd name="f71" fmla="*/ f50 1 60"/>
                <a:gd name="f72" fmla="*/ f51 1 60"/>
                <a:gd name="f73" fmla="*/ f52 1 95"/>
                <a:gd name="f74" fmla="*/ f53 1 60"/>
                <a:gd name="f75" fmla="*/ f54 1 95"/>
                <a:gd name="f76" fmla="*/ f55 1 60"/>
                <a:gd name="f77" fmla="*/ f56 1 95"/>
                <a:gd name="f78" fmla="*/ f57 1 60"/>
                <a:gd name="f79" fmla="*/ f58 1 95"/>
                <a:gd name="f80" fmla="*/ f59 1 95"/>
                <a:gd name="f81" fmla="*/ f60 1 60"/>
                <a:gd name="f82" fmla="*/ f61 1 95"/>
                <a:gd name="f83" fmla="*/ f62 1 95"/>
                <a:gd name="f84" fmla="*/ f63 1 60"/>
                <a:gd name="f85" fmla="*/ f64 1 95"/>
                <a:gd name="f86" fmla="*/ f65 1 60"/>
                <a:gd name="f87" fmla="*/ f66 1 60"/>
                <a:gd name="f88" fmla="*/ f67 1 95"/>
                <a:gd name="f89" fmla="*/ 0 1 f46"/>
                <a:gd name="f90" fmla="*/ f6 1 f46"/>
                <a:gd name="f91" fmla="*/ 0 1 f47"/>
                <a:gd name="f92" fmla="*/ f7 1 f47"/>
                <a:gd name="f93" fmla="+- f68 0 f1"/>
                <a:gd name="f94" fmla="*/ f69 1 f46"/>
                <a:gd name="f95" fmla="*/ f70 1 f47"/>
                <a:gd name="f96" fmla="*/ f71 1 f46"/>
                <a:gd name="f97" fmla="*/ f72 1 f46"/>
                <a:gd name="f98" fmla="*/ f73 1 f47"/>
                <a:gd name="f99" fmla="*/ f74 1 f46"/>
                <a:gd name="f100" fmla="*/ f75 1 f47"/>
                <a:gd name="f101" fmla="*/ f76 1 f46"/>
                <a:gd name="f102" fmla="*/ f77 1 f47"/>
                <a:gd name="f103" fmla="*/ f78 1 f46"/>
                <a:gd name="f104" fmla="*/ f79 1 f47"/>
                <a:gd name="f105" fmla="*/ f80 1 f47"/>
                <a:gd name="f106" fmla="*/ f81 1 f46"/>
                <a:gd name="f107" fmla="*/ f82 1 f47"/>
                <a:gd name="f108" fmla="*/ f83 1 f47"/>
                <a:gd name="f109" fmla="*/ f84 1 f46"/>
                <a:gd name="f110" fmla="*/ f85 1 f47"/>
                <a:gd name="f111" fmla="*/ f86 1 f46"/>
                <a:gd name="f112" fmla="*/ f87 1 f46"/>
                <a:gd name="f113" fmla="*/ f88 1 f47"/>
                <a:gd name="f114" fmla="*/ f89 f41 1"/>
                <a:gd name="f115" fmla="*/ f90 f41 1"/>
                <a:gd name="f116" fmla="*/ f92 f42 1"/>
                <a:gd name="f117" fmla="*/ f91 f42 1"/>
                <a:gd name="f118" fmla="*/ f94 f41 1"/>
                <a:gd name="f119" fmla="*/ f95 f42 1"/>
                <a:gd name="f120" fmla="*/ f96 f41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2 1"/>
                <a:gd name="f130" fmla="*/ f106 f41 1"/>
                <a:gd name="f131" fmla="*/ f107 f42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1 1"/>
                <a:gd name="f137" fmla="*/ f113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18" y="f119"/>
                </a:cxn>
                <a:cxn ang="f93">
                  <a:pos x="f120" y="f119"/>
                </a:cxn>
                <a:cxn ang="f93">
                  <a:pos x="f121" y="f122"/>
                </a:cxn>
                <a:cxn ang="f93">
                  <a:pos x="f123" y="f124"/>
                </a:cxn>
                <a:cxn ang="f93">
                  <a:pos x="f125" y="f126"/>
                </a:cxn>
                <a:cxn ang="f93">
                  <a:pos x="f127" y="f128"/>
                </a:cxn>
                <a:cxn ang="f93">
                  <a:pos x="f127" y="f129"/>
                </a:cxn>
                <a:cxn ang="f93">
                  <a:pos x="f130" y="f129"/>
                </a:cxn>
                <a:cxn ang="f93">
                  <a:pos x="f130" y="f131"/>
                </a:cxn>
                <a:cxn ang="f93">
                  <a:pos x="f127" y="f131"/>
                </a:cxn>
                <a:cxn ang="f93">
                  <a:pos x="f127" y="f132"/>
                </a:cxn>
                <a:cxn ang="f93">
                  <a:pos x="f133" y="f134"/>
                </a:cxn>
                <a:cxn ang="f93">
                  <a:pos x="f135" y="f131"/>
                </a:cxn>
                <a:cxn ang="f93">
                  <a:pos x="f136" y="f131"/>
                </a:cxn>
                <a:cxn ang="f93">
                  <a:pos x="f118" y="f137"/>
                </a:cxn>
                <a:cxn ang="f93">
                  <a:pos x="f118" y="f119"/>
                </a:cxn>
              </a:cxnLst>
              <a:rect l="f114" t="f117" r="f115" b="f116"/>
              <a:pathLst>
                <a:path w="60" h="95">
                  <a:moveTo>
                    <a:pt x="f6" y="f8"/>
                  </a:moveTo>
                  <a:lnTo>
                    <a:pt x="f9" y="f8"/>
                  </a:lnTo>
                  <a:cubicBezTo>
                    <a:pt x="f10" y="f11"/>
                    <a:pt x="f12" y="f11"/>
                    <a:pt x="f13" y="f11"/>
                  </a:cubicBezTo>
                  <a:cubicBezTo>
                    <a:pt x="f14" y="f11"/>
                    <a:pt x="f15" y="f16"/>
                    <a:pt x="f17" y="f16"/>
                  </a:cubicBezTo>
                  <a:cubicBezTo>
                    <a:pt x="f18" y="f16"/>
                    <a:pt x="f19" y="f8"/>
                    <a:pt x="f20" y="f21"/>
                  </a:cubicBezTo>
                  <a:cubicBezTo>
                    <a:pt x="f22" y="f23"/>
                    <a:pt x="f23" y="f24"/>
                    <a:pt x="f11" y="f25"/>
                  </a:cubicBezTo>
                  <a:lnTo>
                    <a:pt x="f11" y="f7"/>
                  </a:lnTo>
                  <a:lnTo>
                    <a:pt x="f5" y="f7"/>
                  </a:lnTo>
                  <a:lnTo>
                    <a:pt x="f5" y="f5"/>
                  </a:lnTo>
                  <a:lnTo>
                    <a:pt x="f11" y="f5"/>
                  </a:lnTo>
                  <a:lnTo>
                    <a:pt x="f11" y="f26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5"/>
                    <a:pt x="f36" y="f5"/>
                  </a:cubicBezTo>
                  <a:cubicBezTo>
                    <a:pt x="f37" y="f5"/>
                    <a:pt x="f38" y="f5"/>
                    <a:pt x="f12" y="f5"/>
                  </a:cubicBezTo>
                  <a:cubicBezTo>
                    <a:pt x="f39" y="f5"/>
                    <a:pt x="f10" y="f5"/>
                    <a:pt x="f6" y="f34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435"/>
            <p:cNvSpPr/>
            <p:nvPr/>
          </p:nvSpPr>
          <p:spPr>
            <a:xfrm>
              <a:off x="7651598" y="4053690"/>
              <a:ext cx="81655" cy="1796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"/>
                <a:gd name="f7" fmla="val 134"/>
                <a:gd name="f8" fmla="val 17"/>
                <a:gd name="f9" fmla="val 59"/>
                <a:gd name="f10" fmla="val 16"/>
                <a:gd name="f11" fmla="val 56"/>
                <a:gd name="f12" fmla="val 54"/>
                <a:gd name="f13" fmla="val 15"/>
                <a:gd name="f14" fmla="val 51"/>
                <a:gd name="f15" fmla="val 14"/>
                <a:gd name="f16" fmla="val 48"/>
                <a:gd name="f17" fmla="val 46"/>
                <a:gd name="f18" fmla="val 39"/>
                <a:gd name="f19" fmla="val 34"/>
                <a:gd name="f20" fmla="val 31"/>
                <a:gd name="f21" fmla="val 19"/>
                <a:gd name="f22" fmla="val 28"/>
                <a:gd name="f23" fmla="val 22"/>
                <a:gd name="f24" fmla="val 26"/>
                <a:gd name="f25" fmla="val 27"/>
                <a:gd name="f26" fmla="val 35"/>
                <a:gd name="f27" fmla="val 55"/>
                <a:gd name="f28" fmla="val 52"/>
                <a:gd name="f29" fmla="val 11"/>
                <a:gd name="f30" fmla="val 24"/>
                <a:gd name="f31" fmla="val 9"/>
                <a:gd name="f32" fmla="val 25"/>
                <a:gd name="f33" fmla="val 3"/>
                <a:gd name="f34" fmla="val 33"/>
                <a:gd name="f35" fmla="val 44"/>
                <a:gd name="f36" fmla="val 47"/>
                <a:gd name="f37" fmla="val 53"/>
                <a:gd name="f38" fmla="val 1"/>
                <a:gd name="f39" fmla="val 2"/>
                <a:gd name="f40" fmla="+- 0 0 -90"/>
                <a:gd name="f41" fmla="*/ f3 1 61"/>
                <a:gd name="f42" fmla="*/ f4 1 134"/>
                <a:gd name="f43" fmla="+- f7 0 f5"/>
                <a:gd name="f44" fmla="+- f6 0 f5"/>
                <a:gd name="f45" fmla="*/ f40 f0 1"/>
                <a:gd name="f46" fmla="*/ f44 1 61"/>
                <a:gd name="f47" fmla="*/ f43 1 134"/>
                <a:gd name="f48" fmla="*/ 61 f44 1"/>
                <a:gd name="f49" fmla="*/ 17 f43 1"/>
                <a:gd name="f50" fmla="*/ 54 f44 1"/>
                <a:gd name="f51" fmla="*/ 15 f43 1"/>
                <a:gd name="f52" fmla="*/ 46 f44 1"/>
                <a:gd name="f53" fmla="*/ 14 f43 1"/>
                <a:gd name="f54" fmla="*/ 31 f44 1"/>
                <a:gd name="f55" fmla="*/ 19 f43 1"/>
                <a:gd name="f56" fmla="*/ 26 f44 1"/>
                <a:gd name="f57" fmla="*/ 35 f43 1"/>
                <a:gd name="f58" fmla="*/ 39 f43 1"/>
                <a:gd name="f59" fmla="*/ 55 f44 1"/>
                <a:gd name="f60" fmla="*/ 52 f43 1"/>
                <a:gd name="f61" fmla="*/ 27 f44 1"/>
                <a:gd name="f62" fmla="*/ 134 f43 1"/>
                <a:gd name="f63" fmla="*/ 11 f44 1"/>
                <a:gd name="f64" fmla="*/ 0 f44 1"/>
                <a:gd name="f65" fmla="*/ 19 f44 1"/>
                <a:gd name="f66" fmla="*/ 9 f43 1"/>
                <a:gd name="f67" fmla="*/ 44 f44 1"/>
                <a:gd name="f68" fmla="*/ 0 f43 1"/>
                <a:gd name="f69" fmla="*/ 53 f44 1"/>
                <a:gd name="f70" fmla="*/ 1 f43 1"/>
                <a:gd name="f71" fmla="*/ 2 f43 1"/>
                <a:gd name="f72" fmla="*/ f45 1 f2"/>
                <a:gd name="f73" fmla="*/ f48 1 61"/>
                <a:gd name="f74" fmla="*/ f49 1 134"/>
                <a:gd name="f75" fmla="*/ f50 1 61"/>
                <a:gd name="f76" fmla="*/ f51 1 134"/>
                <a:gd name="f77" fmla="*/ f52 1 61"/>
                <a:gd name="f78" fmla="*/ f53 1 134"/>
                <a:gd name="f79" fmla="*/ f54 1 61"/>
                <a:gd name="f80" fmla="*/ f55 1 134"/>
                <a:gd name="f81" fmla="*/ f56 1 61"/>
                <a:gd name="f82" fmla="*/ f57 1 134"/>
                <a:gd name="f83" fmla="*/ f58 1 134"/>
                <a:gd name="f84" fmla="*/ f59 1 61"/>
                <a:gd name="f85" fmla="*/ f60 1 134"/>
                <a:gd name="f86" fmla="*/ f61 1 61"/>
                <a:gd name="f87" fmla="*/ f62 1 134"/>
                <a:gd name="f88" fmla="*/ f63 1 61"/>
                <a:gd name="f89" fmla="*/ f64 1 61"/>
                <a:gd name="f90" fmla="*/ f65 1 61"/>
                <a:gd name="f91" fmla="*/ f66 1 134"/>
                <a:gd name="f92" fmla="*/ f67 1 61"/>
                <a:gd name="f93" fmla="*/ f68 1 134"/>
                <a:gd name="f94" fmla="*/ f69 1 61"/>
                <a:gd name="f95" fmla="*/ f70 1 134"/>
                <a:gd name="f96" fmla="*/ f71 1 134"/>
                <a:gd name="f97" fmla="*/ 0 1 f46"/>
                <a:gd name="f98" fmla="*/ f6 1 f46"/>
                <a:gd name="f99" fmla="*/ 0 1 f47"/>
                <a:gd name="f100" fmla="*/ f7 1 f47"/>
                <a:gd name="f101" fmla="+- f72 0 f1"/>
                <a:gd name="f102" fmla="*/ f73 1 f46"/>
                <a:gd name="f103" fmla="*/ f74 1 f47"/>
                <a:gd name="f104" fmla="*/ f75 1 f46"/>
                <a:gd name="f105" fmla="*/ f76 1 f47"/>
                <a:gd name="f106" fmla="*/ f77 1 f46"/>
                <a:gd name="f107" fmla="*/ f78 1 f47"/>
                <a:gd name="f108" fmla="*/ f79 1 f46"/>
                <a:gd name="f109" fmla="*/ f80 1 f47"/>
                <a:gd name="f110" fmla="*/ f81 1 f46"/>
                <a:gd name="f111" fmla="*/ f82 1 f47"/>
                <a:gd name="f112" fmla="*/ f83 1 f47"/>
                <a:gd name="f113" fmla="*/ f84 1 f46"/>
                <a:gd name="f114" fmla="*/ f85 1 f47"/>
                <a:gd name="f115" fmla="*/ f86 1 f46"/>
                <a:gd name="f116" fmla="*/ f87 1 f47"/>
                <a:gd name="f117" fmla="*/ f88 1 f46"/>
                <a:gd name="f118" fmla="*/ f89 1 f46"/>
                <a:gd name="f119" fmla="*/ f90 1 f46"/>
                <a:gd name="f120" fmla="*/ f91 1 f47"/>
                <a:gd name="f121" fmla="*/ f92 1 f46"/>
                <a:gd name="f122" fmla="*/ f93 1 f47"/>
                <a:gd name="f123" fmla="*/ f94 1 f46"/>
                <a:gd name="f124" fmla="*/ f95 1 f47"/>
                <a:gd name="f125" fmla="*/ f96 1 f47"/>
                <a:gd name="f126" fmla="*/ f97 f41 1"/>
                <a:gd name="f127" fmla="*/ f98 f41 1"/>
                <a:gd name="f128" fmla="*/ f100 f42 1"/>
                <a:gd name="f129" fmla="*/ f99 f42 1"/>
                <a:gd name="f130" fmla="*/ f102 f41 1"/>
                <a:gd name="f131" fmla="*/ f103 f42 1"/>
                <a:gd name="f132" fmla="*/ f104 f41 1"/>
                <a:gd name="f133" fmla="*/ f105 f42 1"/>
                <a:gd name="f134" fmla="*/ f106 f41 1"/>
                <a:gd name="f135" fmla="*/ f107 f42 1"/>
                <a:gd name="f136" fmla="*/ f108 f41 1"/>
                <a:gd name="f137" fmla="*/ f109 f42 1"/>
                <a:gd name="f138" fmla="*/ f110 f41 1"/>
                <a:gd name="f139" fmla="*/ f111 f42 1"/>
                <a:gd name="f140" fmla="*/ f112 f42 1"/>
                <a:gd name="f141" fmla="*/ f113 f41 1"/>
                <a:gd name="f142" fmla="*/ f114 f42 1"/>
                <a:gd name="f143" fmla="*/ f115 f41 1"/>
                <a:gd name="f144" fmla="*/ f116 f42 1"/>
                <a:gd name="f145" fmla="*/ f117 f41 1"/>
                <a:gd name="f146" fmla="*/ f118 f41 1"/>
                <a:gd name="f147" fmla="*/ f119 f41 1"/>
                <a:gd name="f148" fmla="*/ f120 f42 1"/>
                <a:gd name="f149" fmla="*/ f121 f41 1"/>
                <a:gd name="f150" fmla="*/ f122 f42 1"/>
                <a:gd name="f151" fmla="*/ f123 f41 1"/>
                <a:gd name="f152" fmla="*/ f124 f42 1"/>
                <a:gd name="f153" fmla="*/ f125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30" y="f131"/>
                </a:cxn>
                <a:cxn ang="f101">
                  <a:pos x="f130" y="f131"/>
                </a:cxn>
                <a:cxn ang="f101">
                  <a:pos x="f132" y="f133"/>
                </a:cxn>
                <a:cxn ang="f101">
                  <a:pos x="f134" y="f135"/>
                </a:cxn>
                <a:cxn ang="f101">
                  <a:pos x="f136" y="f137"/>
                </a:cxn>
                <a:cxn ang="f101">
                  <a:pos x="f138" y="f139"/>
                </a:cxn>
                <a:cxn ang="f101">
                  <a:pos x="f138" y="f140"/>
                </a:cxn>
                <a:cxn ang="f101">
                  <a:pos x="f141" y="f140"/>
                </a:cxn>
                <a:cxn ang="f101">
                  <a:pos x="f141" y="f142"/>
                </a:cxn>
                <a:cxn ang="f101">
                  <a:pos x="f143" y="f142"/>
                </a:cxn>
                <a:cxn ang="f101">
                  <a:pos x="f143" y="f144"/>
                </a:cxn>
                <a:cxn ang="f101">
                  <a:pos x="f145" y="f144"/>
                </a:cxn>
                <a:cxn ang="f101">
                  <a:pos x="f145" y="f142"/>
                </a:cxn>
                <a:cxn ang="f101">
                  <a:pos x="f146" y="f142"/>
                </a:cxn>
                <a:cxn ang="f101">
                  <a:pos x="f146" y="f140"/>
                </a:cxn>
                <a:cxn ang="f101">
                  <a:pos x="f145" y="f140"/>
                </a:cxn>
                <a:cxn ang="f101">
                  <a:pos x="f145" y="f139"/>
                </a:cxn>
                <a:cxn ang="f101">
                  <a:pos x="f147" y="f148"/>
                </a:cxn>
                <a:cxn ang="f101">
                  <a:pos x="f149" y="f150"/>
                </a:cxn>
                <a:cxn ang="f101">
                  <a:pos x="f151" y="f152"/>
                </a:cxn>
                <a:cxn ang="f101">
                  <a:pos x="f130" y="f153"/>
                </a:cxn>
                <a:cxn ang="f101">
                  <a:pos x="f130" y="f131"/>
                </a:cxn>
              </a:cxnLst>
              <a:rect l="f126" t="f129" r="f127" b="f128"/>
              <a:pathLst>
                <a:path w="61" h="134">
                  <a:moveTo>
                    <a:pt x="f6" y="f8"/>
                  </a:moveTo>
                  <a:lnTo>
                    <a:pt x="f6" y="f8"/>
                  </a:lnTo>
                  <a:cubicBezTo>
                    <a:pt x="f9" y="f10"/>
                    <a:pt x="f11" y="f10"/>
                    <a:pt x="f12" y="f13"/>
                  </a:cubicBezTo>
                  <a:cubicBezTo>
                    <a:pt x="f14" y="f15"/>
                    <a:pt x="f16" y="f15"/>
                    <a:pt x="f17" y="f15"/>
                  </a:cubicBezTo>
                  <a:cubicBezTo>
                    <a:pt x="f18" y="f15"/>
                    <a:pt x="f19" y="f10"/>
                    <a:pt x="f20" y="f21"/>
                  </a:cubicBezTo>
                  <a:cubicBezTo>
                    <a:pt x="f22" y="f23"/>
                    <a:pt x="f24" y="f25"/>
                    <a:pt x="f24" y="f26"/>
                  </a:cubicBezTo>
                  <a:lnTo>
                    <a:pt x="f24" y="f18"/>
                  </a:lnTo>
                  <a:lnTo>
                    <a:pt x="f27" y="f18"/>
                  </a:lnTo>
                  <a:lnTo>
                    <a:pt x="f27" y="f28"/>
                  </a:lnTo>
                  <a:lnTo>
                    <a:pt x="f25" y="f28"/>
                  </a:lnTo>
                  <a:lnTo>
                    <a:pt x="f25" y="f7"/>
                  </a:lnTo>
                  <a:lnTo>
                    <a:pt x="f29" y="f7"/>
                  </a:lnTo>
                  <a:lnTo>
                    <a:pt x="f29" y="f28"/>
                  </a:lnTo>
                  <a:lnTo>
                    <a:pt x="f5" y="f28"/>
                  </a:lnTo>
                  <a:lnTo>
                    <a:pt x="f5" y="f18"/>
                  </a:lnTo>
                  <a:lnTo>
                    <a:pt x="f29" y="f18"/>
                  </a:lnTo>
                  <a:lnTo>
                    <a:pt x="f29" y="f26"/>
                  </a:lnTo>
                  <a:cubicBezTo>
                    <a:pt x="f29" y="f30"/>
                    <a:pt x="f15" y="f13"/>
                    <a:pt x="f21" y="f31"/>
                  </a:cubicBezTo>
                  <a:cubicBezTo>
                    <a:pt x="f32" y="f33"/>
                    <a:pt x="f34" y="f5"/>
                    <a:pt x="f35" y="f5"/>
                  </a:cubicBezTo>
                  <a:cubicBezTo>
                    <a:pt x="f36" y="f5"/>
                    <a:pt x="f14" y="f5"/>
                    <a:pt x="f37" y="f38"/>
                  </a:cubicBezTo>
                  <a:cubicBezTo>
                    <a:pt x="f11" y="f38"/>
                    <a:pt x="f9" y="f38"/>
                    <a:pt x="f6" y="f39"/>
                  </a:cubicBez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36"/>
            <p:cNvSpPr/>
            <p:nvPr/>
          </p:nvSpPr>
          <p:spPr>
            <a:xfrm>
              <a:off x="7745507" y="4102684"/>
              <a:ext cx="106152" cy="1306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"/>
                <a:gd name="f7" fmla="val 98"/>
                <a:gd name="f8" fmla="val 63"/>
                <a:gd name="f9" fmla="val 44"/>
                <a:gd name="f10" fmla="val 39"/>
                <a:gd name="f11" fmla="val 35"/>
                <a:gd name="f12" fmla="val 31"/>
                <a:gd name="f13" fmla="val 62"/>
                <a:gd name="f14" fmla="val 27"/>
                <a:gd name="f15" fmla="val 61"/>
                <a:gd name="f16" fmla="val 24"/>
                <a:gd name="f17" fmla="val 60"/>
                <a:gd name="f18" fmla="val 22"/>
                <a:gd name="f19" fmla="val 58"/>
                <a:gd name="f20" fmla="val 20"/>
                <a:gd name="f21" fmla="val 56"/>
                <a:gd name="f22" fmla="val 18"/>
                <a:gd name="f23" fmla="val 54"/>
                <a:gd name="f24" fmla="val 17"/>
                <a:gd name="f25" fmla="val 51"/>
                <a:gd name="f26" fmla="val 16"/>
                <a:gd name="f27" fmla="val 47"/>
                <a:gd name="f28" fmla="val 15"/>
                <a:gd name="f29" fmla="val 43"/>
                <a:gd name="f30" fmla="val 34"/>
                <a:gd name="f31" fmla="val 29"/>
                <a:gd name="f32" fmla="val 25"/>
                <a:gd name="f33" fmla="val 21"/>
                <a:gd name="f34" fmla="val 23"/>
                <a:gd name="f35" fmla="val 3"/>
                <a:gd name="f36" fmla="val 13"/>
                <a:gd name="f37" fmla="val 9"/>
                <a:gd name="f38" fmla="val 26"/>
                <a:gd name="f39" fmla="val 6"/>
                <a:gd name="f40" fmla="val 37"/>
                <a:gd name="f41" fmla="val 1"/>
                <a:gd name="f42" fmla="val 42"/>
                <a:gd name="f43" fmla="val 48"/>
                <a:gd name="f44" fmla="val 66"/>
                <a:gd name="f45" fmla="val 71"/>
                <a:gd name="f46" fmla="val 77"/>
                <a:gd name="f47" fmla="val 36"/>
                <a:gd name="f48" fmla="+- 0 0 -90"/>
                <a:gd name="f49" fmla="*/ f3 1 79"/>
                <a:gd name="f50" fmla="*/ f4 1 98"/>
                <a:gd name="f51" fmla="+- f7 0 f5"/>
                <a:gd name="f52" fmla="+- f6 0 f5"/>
                <a:gd name="f53" fmla="*/ f48 f0 1"/>
                <a:gd name="f54" fmla="*/ f52 1 79"/>
                <a:gd name="f55" fmla="*/ f51 1 98"/>
                <a:gd name="f56" fmla="*/ 79 f52 1"/>
                <a:gd name="f57" fmla="*/ 98 f51 1"/>
                <a:gd name="f58" fmla="*/ 63 f52 1"/>
                <a:gd name="f59" fmla="*/ 44 f51 1"/>
                <a:gd name="f60" fmla="*/ 31 f51 1"/>
                <a:gd name="f61" fmla="*/ 60 f52 1"/>
                <a:gd name="f62" fmla="*/ 22 f51 1"/>
                <a:gd name="f63" fmla="*/ 54 f52 1"/>
                <a:gd name="f64" fmla="*/ 17 f51 1"/>
                <a:gd name="f65" fmla="*/ 43 f52 1"/>
                <a:gd name="f66" fmla="*/ 15 f51 1"/>
                <a:gd name="f67" fmla="*/ 29 f52 1"/>
                <a:gd name="f68" fmla="*/ 18 f51 1"/>
                <a:gd name="f69" fmla="*/ 16 f52 1"/>
                <a:gd name="f70" fmla="*/ 27 f51 1"/>
                <a:gd name="f71" fmla="*/ 0 f52 1"/>
                <a:gd name="f72" fmla="*/ 3 f51 1"/>
                <a:gd name="f73" fmla="*/ 13 f51 1"/>
                <a:gd name="f74" fmla="*/ 31 f52 1"/>
                <a:gd name="f75" fmla="*/ 48 f52 1"/>
                <a:gd name="f76" fmla="*/ 0 f51 1"/>
                <a:gd name="f77" fmla="*/ 71 f52 1"/>
                <a:gd name="f78" fmla="*/ 9 f51 1"/>
                <a:gd name="f79" fmla="*/ 36 f51 1"/>
                <a:gd name="f80" fmla="*/ f53 1 f2"/>
                <a:gd name="f81" fmla="*/ f56 1 79"/>
                <a:gd name="f82" fmla="*/ f57 1 98"/>
                <a:gd name="f83" fmla="*/ f58 1 79"/>
                <a:gd name="f84" fmla="*/ f59 1 98"/>
                <a:gd name="f85" fmla="*/ f60 1 98"/>
                <a:gd name="f86" fmla="*/ f61 1 79"/>
                <a:gd name="f87" fmla="*/ f62 1 98"/>
                <a:gd name="f88" fmla="*/ f63 1 79"/>
                <a:gd name="f89" fmla="*/ f64 1 98"/>
                <a:gd name="f90" fmla="*/ f65 1 79"/>
                <a:gd name="f91" fmla="*/ f66 1 98"/>
                <a:gd name="f92" fmla="*/ f67 1 79"/>
                <a:gd name="f93" fmla="*/ f68 1 98"/>
                <a:gd name="f94" fmla="*/ f69 1 79"/>
                <a:gd name="f95" fmla="*/ f70 1 98"/>
                <a:gd name="f96" fmla="*/ f71 1 79"/>
                <a:gd name="f97" fmla="*/ f72 1 98"/>
                <a:gd name="f98" fmla="*/ f73 1 98"/>
                <a:gd name="f99" fmla="*/ f74 1 79"/>
                <a:gd name="f100" fmla="*/ f75 1 79"/>
                <a:gd name="f101" fmla="*/ f76 1 98"/>
                <a:gd name="f102" fmla="*/ f77 1 79"/>
                <a:gd name="f103" fmla="*/ f78 1 98"/>
                <a:gd name="f104" fmla="*/ f79 1 98"/>
                <a:gd name="f105" fmla="*/ 0 1 f54"/>
                <a:gd name="f106" fmla="*/ f6 1 f54"/>
                <a:gd name="f107" fmla="*/ 0 1 f55"/>
                <a:gd name="f108" fmla="*/ f7 1 f55"/>
                <a:gd name="f109" fmla="+- f80 0 f1"/>
                <a:gd name="f110" fmla="*/ f81 1 f54"/>
                <a:gd name="f111" fmla="*/ f82 1 f55"/>
                <a:gd name="f112" fmla="*/ f83 1 f54"/>
                <a:gd name="f113" fmla="*/ f84 1 f55"/>
                <a:gd name="f114" fmla="*/ f85 1 f55"/>
                <a:gd name="f115" fmla="*/ f86 1 f54"/>
                <a:gd name="f116" fmla="*/ f87 1 f55"/>
                <a:gd name="f117" fmla="*/ f88 1 f54"/>
                <a:gd name="f118" fmla="*/ f89 1 f55"/>
                <a:gd name="f119" fmla="*/ f90 1 f54"/>
                <a:gd name="f120" fmla="*/ f91 1 f55"/>
                <a:gd name="f121" fmla="*/ f92 1 f54"/>
                <a:gd name="f122" fmla="*/ f93 1 f55"/>
                <a:gd name="f123" fmla="*/ f94 1 f54"/>
                <a:gd name="f124" fmla="*/ f95 1 f55"/>
                <a:gd name="f125" fmla="*/ f96 1 f54"/>
                <a:gd name="f126" fmla="*/ f97 1 f55"/>
                <a:gd name="f127" fmla="*/ f98 1 f55"/>
                <a:gd name="f128" fmla="*/ f99 1 f54"/>
                <a:gd name="f129" fmla="*/ f100 1 f54"/>
                <a:gd name="f130" fmla="*/ f101 1 f55"/>
                <a:gd name="f131" fmla="*/ f102 1 f54"/>
                <a:gd name="f132" fmla="*/ f103 1 f55"/>
                <a:gd name="f133" fmla="*/ f104 1 f55"/>
                <a:gd name="f134" fmla="*/ f105 f49 1"/>
                <a:gd name="f135" fmla="*/ f106 f49 1"/>
                <a:gd name="f136" fmla="*/ f108 f50 1"/>
                <a:gd name="f137" fmla="*/ f107 f50 1"/>
                <a:gd name="f138" fmla="*/ f110 f49 1"/>
                <a:gd name="f139" fmla="*/ f111 f50 1"/>
                <a:gd name="f140" fmla="*/ f112 f49 1"/>
                <a:gd name="f141" fmla="*/ f113 f50 1"/>
                <a:gd name="f142" fmla="*/ f114 f50 1"/>
                <a:gd name="f143" fmla="*/ f115 f49 1"/>
                <a:gd name="f144" fmla="*/ f116 f50 1"/>
                <a:gd name="f145" fmla="*/ f117 f49 1"/>
                <a:gd name="f146" fmla="*/ f118 f50 1"/>
                <a:gd name="f147" fmla="*/ f119 f49 1"/>
                <a:gd name="f148" fmla="*/ f120 f50 1"/>
                <a:gd name="f149" fmla="*/ f121 f49 1"/>
                <a:gd name="f150" fmla="*/ f122 f50 1"/>
                <a:gd name="f151" fmla="*/ f123 f49 1"/>
                <a:gd name="f152" fmla="*/ f124 f50 1"/>
                <a:gd name="f153" fmla="*/ f125 f49 1"/>
                <a:gd name="f154" fmla="*/ f126 f50 1"/>
                <a:gd name="f155" fmla="*/ f127 f50 1"/>
                <a:gd name="f156" fmla="*/ f128 f49 1"/>
                <a:gd name="f157" fmla="*/ f129 f49 1"/>
                <a:gd name="f158" fmla="*/ f130 f50 1"/>
                <a:gd name="f159" fmla="*/ f131 f49 1"/>
                <a:gd name="f160" fmla="*/ f132 f50 1"/>
                <a:gd name="f161" fmla="*/ f133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9">
                  <a:pos x="f138" y="f139"/>
                </a:cxn>
                <a:cxn ang="f109">
                  <a:pos x="f140" y="f139"/>
                </a:cxn>
                <a:cxn ang="f109">
                  <a:pos x="f140" y="f141"/>
                </a:cxn>
                <a:cxn ang="f109">
                  <a:pos x="f140" y="f142"/>
                </a:cxn>
                <a:cxn ang="f109">
                  <a:pos x="f143" y="f144"/>
                </a:cxn>
                <a:cxn ang="f109">
                  <a:pos x="f145" y="f146"/>
                </a:cxn>
                <a:cxn ang="f109">
                  <a:pos x="f147" y="f148"/>
                </a:cxn>
                <a:cxn ang="f109">
                  <a:pos x="f149" y="f150"/>
                </a:cxn>
                <a:cxn ang="f109">
                  <a:pos x="f151" y="f152"/>
                </a:cxn>
                <a:cxn ang="f109">
                  <a:pos x="f151" y="f139"/>
                </a:cxn>
                <a:cxn ang="f109">
                  <a:pos x="f153" y="f139"/>
                </a:cxn>
                <a:cxn ang="f109">
                  <a:pos x="f153" y="f154"/>
                </a:cxn>
                <a:cxn ang="f109">
                  <a:pos x="f151" y="f154"/>
                </a:cxn>
                <a:cxn ang="f109">
                  <a:pos x="f151" y="f155"/>
                </a:cxn>
                <a:cxn ang="f109">
                  <a:pos x="f156" y="f154"/>
                </a:cxn>
                <a:cxn ang="f109">
                  <a:pos x="f157" y="f158"/>
                </a:cxn>
                <a:cxn ang="f109">
                  <a:pos x="f159" y="f160"/>
                </a:cxn>
                <a:cxn ang="f109">
                  <a:pos x="f138" y="f161"/>
                </a:cxn>
                <a:cxn ang="f109">
                  <a:pos x="f138" y="f139"/>
                </a:cxn>
              </a:cxnLst>
              <a:rect l="f134" t="f137" r="f135" b="f136"/>
              <a:pathLst>
                <a:path w="79" h="98">
                  <a:moveTo>
                    <a:pt x="f6" y="f7"/>
                  </a:moveTo>
                  <a:lnTo>
                    <a:pt x="f8" y="f7"/>
                  </a:lnTo>
                  <a:lnTo>
                    <a:pt x="f8" y="f9"/>
                  </a:lnTo>
                  <a:cubicBezTo>
                    <a:pt x="f8" y="f10"/>
                    <a:pt x="f8" y="f11"/>
                    <a:pt x="f8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28"/>
                  </a:cubicBezTo>
                  <a:cubicBezTo>
                    <a:pt x="f10" y="f28"/>
                    <a:pt x="f30" y="f26"/>
                    <a:pt x="f31" y="f22"/>
                  </a:cubicBezTo>
                  <a:cubicBezTo>
                    <a:pt x="f32" y="f33"/>
                    <a:pt x="f20" y="f34"/>
                    <a:pt x="f26" y="f14"/>
                  </a:cubicBezTo>
                  <a:lnTo>
                    <a:pt x="f26" y="f7"/>
                  </a:lnTo>
                  <a:lnTo>
                    <a:pt x="f5" y="f7"/>
                  </a:lnTo>
                  <a:lnTo>
                    <a:pt x="f5" y="f35"/>
                  </a:lnTo>
                  <a:lnTo>
                    <a:pt x="f26" y="f35"/>
                  </a:lnTo>
                  <a:lnTo>
                    <a:pt x="f26" y="f36"/>
                  </a:lnTo>
                  <a:cubicBezTo>
                    <a:pt x="f33" y="f37"/>
                    <a:pt x="f38" y="f39"/>
                    <a:pt x="f12" y="f35"/>
                  </a:cubicBezTo>
                  <a:cubicBezTo>
                    <a:pt x="f40" y="f41"/>
                    <a:pt x="f42" y="f5"/>
                    <a:pt x="f43" y="f5"/>
                  </a:cubicBezTo>
                  <a:cubicBezTo>
                    <a:pt x="f19" y="f5"/>
                    <a:pt x="f44" y="f35"/>
                    <a:pt x="f45" y="f37"/>
                  </a:cubicBezTo>
                  <a:cubicBezTo>
                    <a:pt x="f46" y="f28"/>
                    <a:pt x="f6" y="f16"/>
                    <a:pt x="f6" y="f47"/>
                  </a:cubicBezTo>
                  <a:lnTo>
                    <a:pt x="f6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37"/>
            <p:cNvSpPr/>
            <p:nvPr/>
          </p:nvSpPr>
          <p:spPr>
            <a:xfrm>
              <a:off x="7892497" y="4061856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"/>
                <a:gd name="f7" fmla="val 128"/>
                <a:gd name="f8" fmla="val 17"/>
                <a:gd name="f9" fmla="val 18"/>
                <a:gd name="f10" fmla="val 1"/>
                <a:gd name="f11" fmla="val 33"/>
                <a:gd name="f12" fmla="+- 0 0 -90"/>
                <a:gd name="f13" fmla="*/ f3 1 19"/>
                <a:gd name="f14" fmla="*/ f4 1 128"/>
                <a:gd name="f15" fmla="+- f7 0 f5"/>
                <a:gd name="f16" fmla="+- f6 0 f5"/>
                <a:gd name="f17" fmla="*/ f12 f0 1"/>
                <a:gd name="f18" fmla="*/ f16 1 19"/>
                <a:gd name="f19" fmla="*/ f15 1 128"/>
                <a:gd name="f20" fmla="*/ 19 f16 1"/>
                <a:gd name="f21" fmla="*/ 17 f15 1"/>
                <a:gd name="f22" fmla="*/ 0 f16 1"/>
                <a:gd name="f23" fmla="*/ 0 f15 1"/>
                <a:gd name="f24" fmla="*/ 18 f16 1"/>
                <a:gd name="f25" fmla="*/ 128 f15 1"/>
                <a:gd name="f26" fmla="*/ 1 f16 1"/>
                <a:gd name="f27" fmla="*/ 33 f15 1"/>
                <a:gd name="f28" fmla="*/ f17 1 f2"/>
                <a:gd name="f29" fmla="*/ f20 1 19"/>
                <a:gd name="f30" fmla="*/ f21 1 128"/>
                <a:gd name="f31" fmla="*/ f22 1 19"/>
                <a:gd name="f32" fmla="*/ f23 1 128"/>
                <a:gd name="f33" fmla="*/ f24 1 19"/>
                <a:gd name="f34" fmla="*/ f25 1 128"/>
                <a:gd name="f35" fmla="*/ f26 1 19"/>
                <a:gd name="f36" fmla="*/ f27 1 128"/>
                <a:gd name="f37" fmla="*/ 0 1 f18"/>
                <a:gd name="f38" fmla="*/ f6 1 f18"/>
                <a:gd name="f39" fmla="*/ 0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8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3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4" y="f57"/>
                </a:cxn>
                <a:cxn ang="f41">
                  <a:pos x="f54" y="f55"/>
                </a:cxn>
                <a:cxn ang="f41">
                  <a:pos x="f58" y="f59"/>
                </a:cxn>
                <a:cxn ang="f41">
                  <a:pos x="f60" y="f59"/>
                </a:cxn>
                <a:cxn ang="f41">
                  <a:pos x="f60" y="f61"/>
                </a:cxn>
                <a:cxn ang="f41">
                  <a:pos x="f58" y="f61"/>
                </a:cxn>
                <a:cxn ang="f41">
                  <a:pos x="f58" y="f59"/>
                </a:cxn>
              </a:cxnLst>
              <a:rect l="f50" t="f53" r="f51" b="f52"/>
              <a:pathLst>
                <a:path w="19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9" y="f7"/>
                  </a:moveTo>
                  <a:lnTo>
                    <a:pt x="f10" y="f7"/>
                  </a:lnTo>
                  <a:lnTo>
                    <a:pt x="f10" y="f11"/>
                  </a:lnTo>
                  <a:lnTo>
                    <a:pt x="f9" y="f11"/>
                  </a:lnTo>
                  <a:lnTo>
                    <a:pt x="f9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38"/>
            <p:cNvSpPr/>
            <p:nvPr/>
          </p:nvSpPr>
          <p:spPr>
            <a:xfrm>
              <a:off x="7949656" y="4102684"/>
              <a:ext cx="102074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5"/>
                <a:gd name="f7" fmla="val 100"/>
                <a:gd name="f8" fmla="val 70"/>
                <a:gd name="f9" fmla="val 79"/>
                <a:gd name="f10" fmla="val 71"/>
                <a:gd name="f11" fmla="val 86"/>
                <a:gd name="f12" fmla="val 64"/>
                <a:gd name="f13" fmla="val 92"/>
                <a:gd name="f14" fmla="val 57"/>
                <a:gd name="f15" fmla="val 97"/>
                <a:gd name="f16" fmla="val 47"/>
                <a:gd name="f17" fmla="val 34"/>
                <a:gd name="f18" fmla="val 27"/>
                <a:gd name="f19" fmla="val 21"/>
                <a:gd name="f20" fmla="val 99"/>
                <a:gd name="f21" fmla="val 15"/>
                <a:gd name="f22" fmla="val 98"/>
                <a:gd name="f23" fmla="val 9"/>
                <a:gd name="f24" fmla="val 96"/>
                <a:gd name="f25" fmla="val 4"/>
                <a:gd name="f26" fmla="val 94"/>
                <a:gd name="f27" fmla="val 74"/>
                <a:gd name="f28" fmla="val 1"/>
                <a:gd name="f29" fmla="val 6"/>
                <a:gd name="f30" fmla="val 78"/>
                <a:gd name="f31" fmla="val 12"/>
                <a:gd name="f32" fmla="val 81"/>
                <a:gd name="f33" fmla="val 18"/>
                <a:gd name="f34" fmla="val 83"/>
                <a:gd name="f35" fmla="val 24"/>
                <a:gd name="f36" fmla="val 30"/>
                <a:gd name="f37" fmla="val 87"/>
                <a:gd name="f38" fmla="val 36"/>
                <a:gd name="f39" fmla="val 43"/>
                <a:gd name="f40" fmla="val 48"/>
                <a:gd name="f41" fmla="val 52"/>
                <a:gd name="f42" fmla="val 56"/>
                <a:gd name="f43" fmla="val 58"/>
                <a:gd name="f44" fmla="val 77"/>
                <a:gd name="f45" fmla="val 73"/>
                <a:gd name="f46" fmla="val 69"/>
                <a:gd name="f47" fmla="val 66"/>
                <a:gd name="f48" fmla="val 55"/>
                <a:gd name="f49" fmla="val 53"/>
                <a:gd name="f50" fmla="val 62"/>
                <a:gd name="f51" fmla="val 49"/>
                <a:gd name="f52" fmla="val 60"/>
                <a:gd name="f53" fmla="val 59"/>
                <a:gd name="f54" fmla="val 40"/>
                <a:gd name="f55" fmla="val 37"/>
                <a:gd name="f56" fmla="val 50"/>
                <a:gd name="f57" fmla="val 45"/>
                <a:gd name="f58" fmla="val 2"/>
                <a:gd name="f59" fmla="val 41"/>
                <a:gd name="f60" fmla="val 29"/>
                <a:gd name="f61" fmla="val 25"/>
                <a:gd name="f62" fmla="val 22"/>
                <a:gd name="f63" fmla="val 3"/>
                <a:gd name="f64" fmla="val 5"/>
                <a:gd name="f65" fmla="val 7"/>
                <a:gd name="f66" fmla="val 10"/>
                <a:gd name="f67" fmla="val 14"/>
                <a:gd name="f68" fmla="val 33"/>
                <a:gd name="f69" fmla="val 39"/>
                <a:gd name="f70" fmla="val 51"/>
                <a:gd name="f71" fmla="val 67"/>
                <a:gd name="f72" fmla="val 61"/>
                <a:gd name="f73" fmla="val 19"/>
                <a:gd name="f74" fmla="val 17"/>
                <a:gd name="f75" fmla="val 44"/>
                <a:gd name="f76" fmla="val 38"/>
                <a:gd name="f77" fmla="val 32"/>
                <a:gd name="f78" fmla="val 23"/>
                <a:gd name="f79" fmla="val 31"/>
                <a:gd name="f80" fmla="val 35"/>
                <a:gd name="f81" fmla="val 42"/>
                <a:gd name="f82" fmla="val 46"/>
                <a:gd name="f83" fmla="val 65"/>
                <a:gd name="f84" fmla="val 54"/>
                <a:gd name="f85" fmla="+- 0 0 -90"/>
                <a:gd name="f86" fmla="*/ f3 1 75"/>
                <a:gd name="f87" fmla="*/ f4 1 100"/>
                <a:gd name="f88" fmla="+- f7 0 f5"/>
                <a:gd name="f89" fmla="+- f6 0 f5"/>
                <a:gd name="f90" fmla="*/ f85 f0 1"/>
                <a:gd name="f91" fmla="*/ f89 1 75"/>
                <a:gd name="f92" fmla="*/ f88 1 100"/>
                <a:gd name="f93" fmla="*/ 75 f89 1"/>
                <a:gd name="f94" fmla="*/ 70 f88 1"/>
                <a:gd name="f95" fmla="*/ 64 f89 1"/>
                <a:gd name="f96" fmla="*/ 92 f88 1"/>
                <a:gd name="f97" fmla="*/ 34 f89 1"/>
                <a:gd name="f98" fmla="*/ 100 f88 1"/>
                <a:gd name="f99" fmla="*/ 15 f89 1"/>
                <a:gd name="f100" fmla="*/ 98 f88 1"/>
                <a:gd name="f101" fmla="*/ 0 f89 1"/>
                <a:gd name="f102" fmla="*/ 74 f88 1"/>
                <a:gd name="f103" fmla="*/ 1 f89 1"/>
                <a:gd name="f104" fmla="*/ 18 f89 1"/>
                <a:gd name="f105" fmla="*/ 83 f88 1"/>
                <a:gd name="f106" fmla="*/ 36 f89 1"/>
                <a:gd name="f107" fmla="*/ 87 f88 1"/>
                <a:gd name="f108" fmla="*/ 52 f89 1"/>
                <a:gd name="f109" fmla="*/ 58 f89 1"/>
                <a:gd name="f110" fmla="*/ 73 f88 1"/>
                <a:gd name="f111" fmla="*/ 55 f89 1"/>
                <a:gd name="f112" fmla="*/ 64 f88 1"/>
                <a:gd name="f113" fmla="*/ 43 f89 1"/>
                <a:gd name="f114" fmla="*/ 59 f88 1"/>
                <a:gd name="f115" fmla="*/ 57 f88 1"/>
                <a:gd name="f116" fmla="*/ 24 f89 1"/>
                <a:gd name="f117" fmla="*/ 55 f88 1"/>
                <a:gd name="f118" fmla="*/ 6 f89 1"/>
                <a:gd name="f119" fmla="*/ 45 f88 1"/>
                <a:gd name="f120" fmla="*/ 29 f88 1"/>
                <a:gd name="f121" fmla="*/ 3 f89 1"/>
                <a:gd name="f122" fmla="*/ 18 f88 1"/>
                <a:gd name="f123" fmla="*/ 10 f89 1"/>
                <a:gd name="f124" fmla="*/ 9 f88 1"/>
                <a:gd name="f125" fmla="*/ 22 f89 1"/>
                <a:gd name="f126" fmla="*/ 3 f88 1"/>
                <a:gd name="f127" fmla="*/ 39 f89 1"/>
                <a:gd name="f128" fmla="*/ 0 f88 1"/>
                <a:gd name="f129" fmla="*/ 56 f89 1"/>
                <a:gd name="f130" fmla="*/ 2 f88 1"/>
                <a:gd name="f131" fmla="*/ 71 f89 1"/>
                <a:gd name="f132" fmla="*/ 7 f88 1"/>
                <a:gd name="f133" fmla="*/ 25 f88 1"/>
                <a:gd name="f134" fmla="*/ 70 f89 1"/>
                <a:gd name="f135" fmla="*/ 17 f88 1"/>
                <a:gd name="f136" fmla="*/ 38 f89 1"/>
                <a:gd name="f137" fmla="*/ 14 f88 1"/>
                <a:gd name="f138" fmla="*/ 23 f89 1"/>
                <a:gd name="f139" fmla="*/ 17 f89 1"/>
                <a:gd name="f140" fmla="*/ 27 f88 1"/>
                <a:gd name="f141" fmla="*/ 21 f89 1"/>
                <a:gd name="f142" fmla="*/ 36 f88 1"/>
                <a:gd name="f143" fmla="*/ 32 f89 1"/>
                <a:gd name="f144" fmla="*/ 41 f88 1"/>
                <a:gd name="f145" fmla="*/ 42 f89 1"/>
                <a:gd name="f146" fmla="*/ 43 f88 1"/>
                <a:gd name="f147" fmla="*/ 51 f89 1"/>
                <a:gd name="f148" fmla="*/ 69 f89 1"/>
                <a:gd name="f149" fmla="*/ 54 f88 1"/>
                <a:gd name="f150" fmla="*/ f90 1 f2"/>
                <a:gd name="f151" fmla="*/ f93 1 75"/>
                <a:gd name="f152" fmla="*/ f94 1 100"/>
                <a:gd name="f153" fmla="*/ f95 1 75"/>
                <a:gd name="f154" fmla="*/ f96 1 100"/>
                <a:gd name="f155" fmla="*/ f97 1 75"/>
                <a:gd name="f156" fmla="*/ f98 1 100"/>
                <a:gd name="f157" fmla="*/ f99 1 75"/>
                <a:gd name="f158" fmla="*/ f100 1 100"/>
                <a:gd name="f159" fmla="*/ f101 1 75"/>
                <a:gd name="f160" fmla="*/ f102 1 100"/>
                <a:gd name="f161" fmla="*/ f103 1 75"/>
                <a:gd name="f162" fmla="*/ f104 1 75"/>
                <a:gd name="f163" fmla="*/ f105 1 100"/>
                <a:gd name="f164" fmla="*/ f106 1 75"/>
                <a:gd name="f165" fmla="*/ f107 1 100"/>
                <a:gd name="f166" fmla="*/ f108 1 75"/>
                <a:gd name="f167" fmla="*/ f109 1 75"/>
                <a:gd name="f168" fmla="*/ f110 1 100"/>
                <a:gd name="f169" fmla="*/ f111 1 75"/>
                <a:gd name="f170" fmla="*/ f112 1 100"/>
                <a:gd name="f171" fmla="*/ f113 1 75"/>
                <a:gd name="f172" fmla="*/ f114 1 100"/>
                <a:gd name="f173" fmla="*/ f115 1 100"/>
                <a:gd name="f174" fmla="*/ f116 1 75"/>
                <a:gd name="f175" fmla="*/ f117 1 100"/>
                <a:gd name="f176" fmla="*/ f118 1 75"/>
                <a:gd name="f177" fmla="*/ f119 1 100"/>
                <a:gd name="f178" fmla="*/ f120 1 100"/>
                <a:gd name="f179" fmla="*/ f121 1 75"/>
                <a:gd name="f180" fmla="*/ f122 1 100"/>
                <a:gd name="f181" fmla="*/ f123 1 75"/>
                <a:gd name="f182" fmla="*/ f124 1 100"/>
                <a:gd name="f183" fmla="*/ f125 1 75"/>
                <a:gd name="f184" fmla="*/ f126 1 100"/>
                <a:gd name="f185" fmla="*/ f127 1 75"/>
                <a:gd name="f186" fmla="*/ f128 1 100"/>
                <a:gd name="f187" fmla="*/ f129 1 75"/>
                <a:gd name="f188" fmla="*/ f130 1 100"/>
                <a:gd name="f189" fmla="*/ f131 1 75"/>
                <a:gd name="f190" fmla="*/ f132 1 100"/>
                <a:gd name="f191" fmla="*/ f133 1 100"/>
                <a:gd name="f192" fmla="*/ f134 1 75"/>
                <a:gd name="f193" fmla="*/ f135 1 100"/>
                <a:gd name="f194" fmla="*/ f136 1 75"/>
                <a:gd name="f195" fmla="*/ f137 1 100"/>
                <a:gd name="f196" fmla="*/ f138 1 75"/>
                <a:gd name="f197" fmla="*/ f139 1 75"/>
                <a:gd name="f198" fmla="*/ f140 1 100"/>
                <a:gd name="f199" fmla="*/ f141 1 75"/>
                <a:gd name="f200" fmla="*/ f142 1 100"/>
                <a:gd name="f201" fmla="*/ f143 1 75"/>
                <a:gd name="f202" fmla="*/ f144 1 100"/>
                <a:gd name="f203" fmla="*/ f145 1 75"/>
                <a:gd name="f204" fmla="*/ f146 1 100"/>
                <a:gd name="f205" fmla="*/ f147 1 75"/>
                <a:gd name="f206" fmla="*/ f148 1 75"/>
                <a:gd name="f207" fmla="*/ f149 1 100"/>
                <a:gd name="f208" fmla="*/ 0 1 f91"/>
                <a:gd name="f209" fmla="*/ f6 1 f91"/>
                <a:gd name="f210" fmla="*/ 0 1 f92"/>
                <a:gd name="f211" fmla="*/ f7 1 f92"/>
                <a:gd name="f212" fmla="+- f150 0 f1"/>
                <a:gd name="f213" fmla="*/ f151 1 f91"/>
                <a:gd name="f214" fmla="*/ f152 1 f92"/>
                <a:gd name="f215" fmla="*/ f153 1 f91"/>
                <a:gd name="f216" fmla="*/ f154 1 f92"/>
                <a:gd name="f217" fmla="*/ f155 1 f91"/>
                <a:gd name="f218" fmla="*/ f156 1 f92"/>
                <a:gd name="f219" fmla="*/ f157 1 f91"/>
                <a:gd name="f220" fmla="*/ f158 1 f92"/>
                <a:gd name="f221" fmla="*/ f159 1 f91"/>
                <a:gd name="f222" fmla="*/ f160 1 f92"/>
                <a:gd name="f223" fmla="*/ f161 1 f91"/>
                <a:gd name="f224" fmla="*/ f162 1 f91"/>
                <a:gd name="f225" fmla="*/ f163 1 f92"/>
                <a:gd name="f226" fmla="*/ f164 1 f91"/>
                <a:gd name="f227" fmla="*/ f165 1 f92"/>
                <a:gd name="f228" fmla="*/ f166 1 f91"/>
                <a:gd name="f229" fmla="*/ f167 1 f91"/>
                <a:gd name="f230" fmla="*/ f168 1 f92"/>
                <a:gd name="f231" fmla="*/ f169 1 f91"/>
                <a:gd name="f232" fmla="*/ f170 1 f92"/>
                <a:gd name="f233" fmla="*/ f171 1 f91"/>
                <a:gd name="f234" fmla="*/ f172 1 f92"/>
                <a:gd name="f235" fmla="*/ f173 1 f92"/>
                <a:gd name="f236" fmla="*/ f174 1 f91"/>
                <a:gd name="f237" fmla="*/ f175 1 f92"/>
                <a:gd name="f238" fmla="*/ f176 1 f91"/>
                <a:gd name="f239" fmla="*/ f177 1 f92"/>
                <a:gd name="f240" fmla="*/ f178 1 f92"/>
                <a:gd name="f241" fmla="*/ f179 1 f91"/>
                <a:gd name="f242" fmla="*/ f180 1 f92"/>
                <a:gd name="f243" fmla="*/ f181 1 f91"/>
                <a:gd name="f244" fmla="*/ f182 1 f92"/>
                <a:gd name="f245" fmla="*/ f183 1 f91"/>
                <a:gd name="f246" fmla="*/ f184 1 f92"/>
                <a:gd name="f247" fmla="*/ f185 1 f91"/>
                <a:gd name="f248" fmla="*/ f186 1 f92"/>
                <a:gd name="f249" fmla="*/ f187 1 f91"/>
                <a:gd name="f250" fmla="*/ f188 1 f92"/>
                <a:gd name="f251" fmla="*/ f189 1 f91"/>
                <a:gd name="f252" fmla="*/ f190 1 f92"/>
                <a:gd name="f253" fmla="*/ f191 1 f92"/>
                <a:gd name="f254" fmla="*/ f192 1 f91"/>
                <a:gd name="f255" fmla="*/ f193 1 f92"/>
                <a:gd name="f256" fmla="*/ f194 1 f91"/>
                <a:gd name="f257" fmla="*/ f195 1 f92"/>
                <a:gd name="f258" fmla="*/ f196 1 f91"/>
                <a:gd name="f259" fmla="*/ f197 1 f91"/>
                <a:gd name="f260" fmla="*/ f198 1 f92"/>
                <a:gd name="f261" fmla="*/ f199 1 f91"/>
                <a:gd name="f262" fmla="*/ f200 1 f92"/>
                <a:gd name="f263" fmla="*/ f201 1 f91"/>
                <a:gd name="f264" fmla="*/ f202 1 f92"/>
                <a:gd name="f265" fmla="*/ f203 1 f91"/>
                <a:gd name="f266" fmla="*/ f204 1 f92"/>
                <a:gd name="f267" fmla="*/ f205 1 f91"/>
                <a:gd name="f268" fmla="*/ f206 1 f91"/>
                <a:gd name="f269" fmla="*/ f207 1 f92"/>
                <a:gd name="f270" fmla="*/ f208 f86 1"/>
                <a:gd name="f271" fmla="*/ f209 f86 1"/>
                <a:gd name="f272" fmla="*/ f211 f87 1"/>
                <a:gd name="f273" fmla="*/ f210 f87 1"/>
                <a:gd name="f274" fmla="*/ f213 f86 1"/>
                <a:gd name="f275" fmla="*/ f214 f87 1"/>
                <a:gd name="f276" fmla="*/ f215 f86 1"/>
                <a:gd name="f277" fmla="*/ f216 f87 1"/>
                <a:gd name="f278" fmla="*/ f217 f86 1"/>
                <a:gd name="f279" fmla="*/ f218 f87 1"/>
                <a:gd name="f280" fmla="*/ f219 f86 1"/>
                <a:gd name="f281" fmla="*/ f220 f87 1"/>
                <a:gd name="f282" fmla="*/ f221 f86 1"/>
                <a:gd name="f283" fmla="*/ f222 f87 1"/>
                <a:gd name="f284" fmla="*/ f223 f86 1"/>
                <a:gd name="f285" fmla="*/ f224 f86 1"/>
                <a:gd name="f286" fmla="*/ f225 f87 1"/>
                <a:gd name="f287" fmla="*/ f226 f86 1"/>
                <a:gd name="f288" fmla="*/ f227 f87 1"/>
                <a:gd name="f289" fmla="*/ f228 f86 1"/>
                <a:gd name="f290" fmla="*/ f229 f86 1"/>
                <a:gd name="f291" fmla="*/ f230 f87 1"/>
                <a:gd name="f292" fmla="*/ f231 f86 1"/>
                <a:gd name="f293" fmla="*/ f232 f87 1"/>
                <a:gd name="f294" fmla="*/ f233 f86 1"/>
                <a:gd name="f295" fmla="*/ f234 f87 1"/>
                <a:gd name="f296" fmla="*/ f235 f87 1"/>
                <a:gd name="f297" fmla="*/ f236 f86 1"/>
                <a:gd name="f298" fmla="*/ f237 f87 1"/>
                <a:gd name="f299" fmla="*/ f238 f86 1"/>
                <a:gd name="f300" fmla="*/ f239 f87 1"/>
                <a:gd name="f301" fmla="*/ f240 f87 1"/>
                <a:gd name="f302" fmla="*/ f241 f86 1"/>
                <a:gd name="f303" fmla="*/ f242 f87 1"/>
                <a:gd name="f304" fmla="*/ f243 f86 1"/>
                <a:gd name="f305" fmla="*/ f244 f87 1"/>
                <a:gd name="f306" fmla="*/ f245 f86 1"/>
                <a:gd name="f307" fmla="*/ f246 f87 1"/>
                <a:gd name="f308" fmla="*/ f247 f86 1"/>
                <a:gd name="f309" fmla="*/ f248 f87 1"/>
                <a:gd name="f310" fmla="*/ f249 f86 1"/>
                <a:gd name="f311" fmla="*/ f250 f87 1"/>
                <a:gd name="f312" fmla="*/ f251 f86 1"/>
                <a:gd name="f313" fmla="*/ f252 f87 1"/>
                <a:gd name="f314" fmla="*/ f253 f87 1"/>
                <a:gd name="f315" fmla="*/ f254 f86 1"/>
                <a:gd name="f316" fmla="*/ f255 f87 1"/>
                <a:gd name="f317" fmla="*/ f256 f86 1"/>
                <a:gd name="f318" fmla="*/ f257 f87 1"/>
                <a:gd name="f319" fmla="*/ f258 f86 1"/>
                <a:gd name="f320" fmla="*/ f259 f86 1"/>
                <a:gd name="f321" fmla="*/ f260 f87 1"/>
                <a:gd name="f322" fmla="*/ f261 f86 1"/>
                <a:gd name="f323" fmla="*/ f262 f87 1"/>
                <a:gd name="f324" fmla="*/ f263 f86 1"/>
                <a:gd name="f325" fmla="*/ f264 f87 1"/>
                <a:gd name="f326" fmla="*/ f265 f86 1"/>
                <a:gd name="f327" fmla="*/ f266 f87 1"/>
                <a:gd name="f328" fmla="*/ f267 f86 1"/>
                <a:gd name="f329" fmla="*/ f268 f86 1"/>
                <a:gd name="f330" fmla="*/ f269 f8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2">
                  <a:pos x="f274" y="f275"/>
                </a:cxn>
                <a:cxn ang="f212">
                  <a:pos x="f276" y="f277"/>
                </a:cxn>
                <a:cxn ang="f212">
                  <a:pos x="f278" y="f279"/>
                </a:cxn>
                <a:cxn ang="f212">
                  <a:pos x="f280" y="f281"/>
                </a:cxn>
                <a:cxn ang="f212">
                  <a:pos x="f282" y="f277"/>
                </a:cxn>
                <a:cxn ang="f212">
                  <a:pos x="f282" y="f283"/>
                </a:cxn>
                <a:cxn ang="f212">
                  <a:pos x="f284" y="f283"/>
                </a:cxn>
                <a:cxn ang="f212">
                  <a:pos x="f285" y="f286"/>
                </a:cxn>
                <a:cxn ang="f212">
                  <a:pos x="f287" y="f288"/>
                </a:cxn>
                <a:cxn ang="f212">
                  <a:pos x="f289" y="f286"/>
                </a:cxn>
                <a:cxn ang="f212">
                  <a:pos x="f290" y="f291"/>
                </a:cxn>
                <a:cxn ang="f212">
                  <a:pos x="f292" y="f293"/>
                </a:cxn>
                <a:cxn ang="f212">
                  <a:pos x="f294" y="f295"/>
                </a:cxn>
                <a:cxn ang="f212">
                  <a:pos x="f278" y="f296"/>
                </a:cxn>
                <a:cxn ang="f212">
                  <a:pos x="f297" y="f298"/>
                </a:cxn>
                <a:cxn ang="f212">
                  <a:pos x="f299" y="f300"/>
                </a:cxn>
                <a:cxn ang="f212">
                  <a:pos x="f284" y="f301"/>
                </a:cxn>
                <a:cxn ang="f212">
                  <a:pos x="f302" y="f303"/>
                </a:cxn>
                <a:cxn ang="f212">
                  <a:pos x="f304" y="f305"/>
                </a:cxn>
                <a:cxn ang="f212">
                  <a:pos x="f306" y="f307"/>
                </a:cxn>
                <a:cxn ang="f212">
                  <a:pos x="f308" y="f309"/>
                </a:cxn>
                <a:cxn ang="f212">
                  <a:pos x="f310" y="f311"/>
                </a:cxn>
                <a:cxn ang="f212">
                  <a:pos x="f312" y="f313"/>
                </a:cxn>
                <a:cxn ang="f212">
                  <a:pos x="f312" y="f314"/>
                </a:cxn>
                <a:cxn ang="f212">
                  <a:pos x="f315" y="f314"/>
                </a:cxn>
                <a:cxn ang="f212">
                  <a:pos x="f292" y="f316"/>
                </a:cxn>
                <a:cxn ang="f212">
                  <a:pos x="f317" y="f318"/>
                </a:cxn>
                <a:cxn ang="f212">
                  <a:pos x="f319" y="f316"/>
                </a:cxn>
                <a:cxn ang="f212">
                  <a:pos x="f320" y="f321"/>
                </a:cxn>
                <a:cxn ang="f212">
                  <a:pos x="f322" y="f323"/>
                </a:cxn>
                <a:cxn ang="f212">
                  <a:pos x="f324" y="f325"/>
                </a:cxn>
                <a:cxn ang="f212">
                  <a:pos x="f326" y="f327"/>
                </a:cxn>
                <a:cxn ang="f212">
                  <a:pos x="f328" y="f300"/>
                </a:cxn>
                <a:cxn ang="f212">
                  <a:pos x="f329" y="f330"/>
                </a:cxn>
                <a:cxn ang="f212">
                  <a:pos x="f274" y="f275"/>
                </a:cxn>
              </a:cxnLst>
              <a:rect l="f270" t="f273" r="f271" b="f272"/>
              <a:pathLst>
                <a:path w="75" h="100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7"/>
                    <a:pt x="f17" y="f7"/>
                  </a:cubicBezTo>
                  <a:cubicBezTo>
                    <a:pt x="f18" y="f7"/>
                    <a:pt x="f19" y="f20"/>
                    <a:pt x="f21" y="f22"/>
                  </a:cubicBezTo>
                  <a:cubicBezTo>
                    <a:pt x="f23" y="f24"/>
                    <a:pt x="f25" y="f26"/>
                    <a:pt x="f5" y="f13"/>
                  </a:cubicBezTo>
                  <a:lnTo>
                    <a:pt x="f5" y="f27"/>
                  </a:lnTo>
                  <a:lnTo>
                    <a:pt x="f28" y="f27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11"/>
                    <a:pt x="f36" y="f37"/>
                    <a:pt x="f38" y="f37"/>
                  </a:cubicBezTo>
                  <a:cubicBezTo>
                    <a:pt x="f39" y="f37"/>
                    <a:pt x="f40" y="f11"/>
                    <a:pt x="f41" y="f34"/>
                  </a:cubicBezTo>
                  <a:cubicBezTo>
                    <a:pt x="f42" y="f32"/>
                    <a:pt x="f43" y="f44"/>
                    <a:pt x="f43" y="f45"/>
                  </a:cubicBezTo>
                  <a:cubicBezTo>
                    <a:pt x="f43" y="f46"/>
                    <a:pt x="f14" y="f47"/>
                    <a:pt x="f48" y="f12"/>
                  </a:cubicBezTo>
                  <a:cubicBezTo>
                    <a:pt x="f49" y="f50"/>
                    <a:pt x="f51" y="f52"/>
                    <a:pt x="f39" y="f53"/>
                  </a:cubicBezTo>
                  <a:cubicBezTo>
                    <a:pt x="f54" y="f43"/>
                    <a:pt x="f55" y="f43"/>
                    <a:pt x="f17" y="f14"/>
                  </a:cubicBezTo>
                  <a:cubicBezTo>
                    <a:pt x="f36" y="f14"/>
                    <a:pt x="f18" y="f42"/>
                    <a:pt x="f35" y="f48"/>
                  </a:cubicBezTo>
                  <a:cubicBezTo>
                    <a:pt x="f21" y="f49"/>
                    <a:pt x="f23" y="f56"/>
                    <a:pt x="f29" y="f57"/>
                  </a:cubicBezTo>
                  <a:cubicBezTo>
                    <a:pt x="f58" y="f59"/>
                    <a:pt x="f28" y="f38"/>
                    <a:pt x="f28" y="f60"/>
                  </a:cubicBezTo>
                  <a:cubicBezTo>
                    <a:pt x="f28" y="f61"/>
                    <a:pt x="f28" y="f62"/>
                    <a:pt x="f63" y="f33"/>
                  </a:cubicBezTo>
                  <a:cubicBezTo>
                    <a:pt x="f64" y="f21"/>
                    <a:pt x="f65" y="f31"/>
                    <a:pt x="f66" y="f23"/>
                  </a:cubicBezTo>
                  <a:cubicBezTo>
                    <a:pt x="f67" y="f29"/>
                    <a:pt x="f33" y="f25"/>
                    <a:pt x="f62" y="f63"/>
                  </a:cubicBezTo>
                  <a:cubicBezTo>
                    <a:pt x="f18" y="f28"/>
                    <a:pt x="f68" y="f5"/>
                    <a:pt x="f69" y="f5"/>
                  </a:cubicBezTo>
                  <a:cubicBezTo>
                    <a:pt x="f57" y="f5"/>
                    <a:pt x="f70" y="f28"/>
                    <a:pt x="f42" y="f58"/>
                  </a:cubicBezTo>
                  <a:cubicBezTo>
                    <a:pt x="f50" y="f25"/>
                    <a:pt x="f71" y="f64"/>
                    <a:pt x="f10" y="f65"/>
                  </a:cubicBezTo>
                  <a:lnTo>
                    <a:pt x="f10" y="f61"/>
                  </a:lnTo>
                  <a:lnTo>
                    <a:pt x="f8" y="f61"/>
                  </a:lnTo>
                  <a:cubicBezTo>
                    <a:pt x="f47" y="f62"/>
                    <a:pt x="f72" y="f73"/>
                    <a:pt x="f48" y="f74"/>
                  </a:cubicBezTo>
                  <a:cubicBezTo>
                    <a:pt x="f51" y="f21"/>
                    <a:pt x="f75" y="f67"/>
                    <a:pt x="f76" y="f67"/>
                  </a:cubicBezTo>
                  <a:cubicBezTo>
                    <a:pt x="f77" y="f67"/>
                    <a:pt x="f18" y="f21"/>
                    <a:pt x="f78" y="f74"/>
                  </a:cubicBezTo>
                  <a:cubicBezTo>
                    <a:pt x="f73" y="f73"/>
                    <a:pt x="f74" y="f78"/>
                    <a:pt x="f74" y="f18"/>
                  </a:cubicBezTo>
                  <a:cubicBezTo>
                    <a:pt x="f74" y="f79"/>
                    <a:pt x="f33" y="f17"/>
                    <a:pt x="f19" y="f38"/>
                  </a:cubicBezTo>
                  <a:cubicBezTo>
                    <a:pt x="f78" y="f76"/>
                    <a:pt x="f18" y="f54"/>
                    <a:pt x="f77" y="f59"/>
                  </a:cubicBezTo>
                  <a:cubicBezTo>
                    <a:pt x="f80" y="f81"/>
                    <a:pt x="f69" y="f81"/>
                    <a:pt x="f81" y="f39"/>
                  </a:cubicBezTo>
                  <a:cubicBezTo>
                    <a:pt x="f82" y="f75"/>
                    <a:pt x="f51" y="f75"/>
                    <a:pt x="f70" y="f57"/>
                  </a:cubicBezTo>
                  <a:cubicBezTo>
                    <a:pt x="f53" y="f16"/>
                    <a:pt x="f83" y="f56"/>
                    <a:pt x="f46" y="f84"/>
                  </a:cubicBezTo>
                  <a:cubicBezTo>
                    <a:pt x="f45" y="f43"/>
                    <a:pt x="f6" y="f12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42" name="Gruppieren 779"/>
          <p:cNvGrpSpPr/>
          <p:nvPr/>
        </p:nvGrpSpPr>
        <p:grpSpPr>
          <a:xfrm>
            <a:off x="8941807" y="1538596"/>
            <a:ext cx="2800898" cy="3780797"/>
            <a:chOff x="8941807" y="1538596"/>
            <a:chExt cx="2800898" cy="3780797"/>
          </a:xfrm>
        </p:grpSpPr>
        <p:sp>
          <p:nvSpPr>
            <p:cNvPr id="43" name="Freeform 439"/>
            <p:cNvSpPr/>
            <p:nvPr/>
          </p:nvSpPr>
          <p:spPr>
            <a:xfrm>
              <a:off x="8941807" y="1538596"/>
              <a:ext cx="2800898" cy="37807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93"/>
                <a:gd name="f7" fmla="val 2824"/>
                <a:gd name="f8" fmla="val 145"/>
                <a:gd name="f9" fmla="val 1946"/>
                <a:gd name="f10" fmla="val 1"/>
                <a:gd name="f11" fmla="val 2020"/>
                <a:gd name="f12" fmla="val 2092"/>
                <a:gd name="f13" fmla="val 86"/>
                <a:gd name="f14" fmla="val 196"/>
                <a:gd name="f15" fmla="val 2626"/>
                <a:gd name="f16" fmla="val 2729"/>
                <a:gd name="f17" fmla="val 2017"/>
                <a:gd name="f18" fmla="val 2823"/>
                <a:gd name="f19" fmla="val 146"/>
                <a:gd name="f20" fmla="val 66"/>
                <a:gd name="f21" fmla="val 3"/>
                <a:gd name="f22" fmla="val 2738"/>
                <a:gd name="f23" fmla="val 2627"/>
                <a:gd name="f24" fmla="val 197"/>
                <a:gd name="f25" fmla="val 92"/>
                <a:gd name="f26" fmla="val 67"/>
                <a:gd name="f27" fmla="+- 0 0 -90"/>
                <a:gd name="f28" fmla="*/ f3 1 2093"/>
                <a:gd name="f29" fmla="*/ f4 1 2824"/>
                <a:gd name="f30" fmla="+- f7 0 f5"/>
                <a:gd name="f31" fmla="+- f6 0 f5"/>
                <a:gd name="f32" fmla="*/ f27 f0 1"/>
                <a:gd name="f33" fmla="*/ f31 1 2093"/>
                <a:gd name="f34" fmla="*/ f30 1 2824"/>
                <a:gd name="f35" fmla="*/ 145 f31 1"/>
                <a:gd name="f36" fmla="*/ 0 f30 1"/>
                <a:gd name="f37" fmla="*/ 1946 f31 1"/>
                <a:gd name="f38" fmla="*/ 1 f30 1"/>
                <a:gd name="f39" fmla="*/ 2092 f31 1"/>
                <a:gd name="f40" fmla="*/ 196 f30 1"/>
                <a:gd name="f41" fmla="*/ 2093 f31 1"/>
                <a:gd name="f42" fmla="*/ 2626 f30 1"/>
                <a:gd name="f43" fmla="*/ 2824 f30 1"/>
                <a:gd name="f44" fmla="*/ 146 f31 1"/>
                <a:gd name="f45" fmla="*/ 0 f31 1"/>
                <a:gd name="f46" fmla="*/ 2627 f30 1"/>
                <a:gd name="f47" fmla="*/ 3 f31 1"/>
                <a:gd name="f48" fmla="*/ 197 f30 1"/>
                <a:gd name="f49" fmla="*/ f32 1 f2"/>
                <a:gd name="f50" fmla="*/ f35 1 2093"/>
                <a:gd name="f51" fmla="*/ f36 1 2824"/>
                <a:gd name="f52" fmla="*/ f37 1 2093"/>
                <a:gd name="f53" fmla="*/ f38 1 2824"/>
                <a:gd name="f54" fmla="*/ f39 1 2093"/>
                <a:gd name="f55" fmla="*/ f40 1 2824"/>
                <a:gd name="f56" fmla="*/ f41 1 2093"/>
                <a:gd name="f57" fmla="*/ f42 1 2824"/>
                <a:gd name="f58" fmla="*/ f43 1 2824"/>
                <a:gd name="f59" fmla="*/ f44 1 2093"/>
                <a:gd name="f60" fmla="*/ f45 1 2093"/>
                <a:gd name="f61" fmla="*/ f46 1 2824"/>
                <a:gd name="f62" fmla="*/ f47 1 2093"/>
                <a:gd name="f63" fmla="*/ f48 1 2824"/>
                <a:gd name="f64" fmla="*/ 0 1 f33"/>
                <a:gd name="f65" fmla="*/ f6 1 f33"/>
                <a:gd name="f66" fmla="*/ 0 1 f34"/>
                <a:gd name="f67" fmla="*/ f7 1 f34"/>
                <a:gd name="f68" fmla="+- f49 0 f1"/>
                <a:gd name="f69" fmla="*/ f50 1 f33"/>
                <a:gd name="f70" fmla="*/ f51 1 f34"/>
                <a:gd name="f71" fmla="*/ f52 1 f33"/>
                <a:gd name="f72" fmla="*/ f53 1 f34"/>
                <a:gd name="f73" fmla="*/ f54 1 f33"/>
                <a:gd name="f74" fmla="*/ f55 1 f34"/>
                <a:gd name="f75" fmla="*/ f56 1 f33"/>
                <a:gd name="f76" fmla="*/ f57 1 f34"/>
                <a:gd name="f77" fmla="*/ f58 1 f34"/>
                <a:gd name="f78" fmla="*/ f59 1 f33"/>
                <a:gd name="f79" fmla="*/ f60 1 f33"/>
                <a:gd name="f80" fmla="*/ f61 1 f34"/>
                <a:gd name="f81" fmla="*/ f62 1 f33"/>
                <a:gd name="f82" fmla="*/ f63 1 f34"/>
                <a:gd name="f83" fmla="*/ f64 f28 1"/>
                <a:gd name="f84" fmla="*/ f65 f28 1"/>
                <a:gd name="f85" fmla="*/ f67 f29 1"/>
                <a:gd name="f86" fmla="*/ f66 f29 1"/>
                <a:gd name="f87" fmla="*/ f69 f28 1"/>
                <a:gd name="f88" fmla="*/ f70 f29 1"/>
                <a:gd name="f89" fmla="*/ f71 f28 1"/>
                <a:gd name="f90" fmla="*/ f72 f29 1"/>
                <a:gd name="f91" fmla="*/ f73 f28 1"/>
                <a:gd name="f92" fmla="*/ f74 f29 1"/>
                <a:gd name="f93" fmla="*/ f75 f28 1"/>
                <a:gd name="f94" fmla="*/ f76 f29 1"/>
                <a:gd name="f95" fmla="*/ f77 f29 1"/>
                <a:gd name="f96" fmla="*/ f78 f28 1"/>
                <a:gd name="f97" fmla="*/ f79 f28 1"/>
                <a:gd name="f98" fmla="*/ f80 f29 1"/>
                <a:gd name="f99" fmla="*/ f81 f28 1"/>
                <a:gd name="f100" fmla="*/ f82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87" y="f88"/>
                </a:cxn>
                <a:cxn ang="f68">
                  <a:pos x="f89" y="f90"/>
                </a:cxn>
                <a:cxn ang="f68">
                  <a:pos x="f91" y="f92"/>
                </a:cxn>
                <a:cxn ang="f68">
                  <a:pos x="f93" y="f94"/>
                </a:cxn>
                <a:cxn ang="f68">
                  <a:pos x="f89" y="f95"/>
                </a:cxn>
                <a:cxn ang="f68">
                  <a:pos x="f96" y="f95"/>
                </a:cxn>
                <a:cxn ang="f68">
                  <a:pos x="f97" y="f98"/>
                </a:cxn>
                <a:cxn ang="f68">
                  <a:pos x="f99" y="f100"/>
                </a:cxn>
                <a:cxn ang="f68">
                  <a:pos x="f87" y="f88"/>
                </a:cxn>
              </a:cxnLst>
              <a:rect l="f83" t="f86" r="f84" b="f85"/>
              <a:pathLst>
                <a:path w="2093" h="2824">
                  <a:moveTo>
                    <a:pt x="f8" y="f5"/>
                  </a:moveTo>
                  <a:lnTo>
                    <a:pt x="f9" y="f10"/>
                  </a:lnTo>
                  <a:cubicBezTo>
                    <a:pt x="f11" y="f10"/>
                    <a:pt x="f12" y="f13"/>
                    <a:pt x="f12" y="f14"/>
                  </a:cubicBezTo>
                  <a:lnTo>
                    <a:pt x="f6" y="f15"/>
                  </a:lnTo>
                  <a:cubicBezTo>
                    <a:pt x="f12" y="f16"/>
                    <a:pt x="f17" y="f18"/>
                    <a:pt x="f9" y="f7"/>
                  </a:cubicBezTo>
                  <a:lnTo>
                    <a:pt x="f19" y="f7"/>
                  </a:lnTo>
                  <a:cubicBezTo>
                    <a:pt x="f20" y="f18"/>
                    <a:pt x="f21" y="f22"/>
                    <a:pt x="f5" y="f23"/>
                  </a:cubicBezTo>
                  <a:lnTo>
                    <a:pt x="f21" y="f24"/>
                  </a:lnTo>
                  <a:cubicBezTo>
                    <a:pt x="f10" y="f25"/>
                    <a:pt x="f26" y="f10"/>
                    <a:pt x="f8" y="f5"/>
                  </a:cubicBezTo>
                  <a:close/>
                </a:path>
              </a:pathLst>
            </a:cu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Freeform 440"/>
            <p:cNvSpPr/>
            <p:nvPr/>
          </p:nvSpPr>
          <p:spPr>
            <a:xfrm>
              <a:off x="9427674" y="2673659"/>
              <a:ext cx="1829156" cy="10901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63"/>
                <a:gd name="f7" fmla="val 817"/>
                <a:gd name="f8" fmla="val 842"/>
                <a:gd name="f9" fmla="val 129"/>
                <a:gd name="f10" fmla="val 705"/>
                <a:gd name="f11" fmla="val 153"/>
                <a:gd name="f12" fmla="val 653"/>
                <a:gd name="f13" fmla="val 520"/>
                <a:gd name="f14" fmla="val 131"/>
                <a:gd name="f15" fmla="val 341"/>
                <a:gd name="f16" fmla="val 816"/>
                <a:gd name="f17" fmla="val 2"/>
                <a:gd name="f18" fmla="val 713"/>
                <a:gd name="f19" fmla="val 259"/>
                <a:gd name="f20" fmla="val 403"/>
                <a:gd name="f21" fmla="val 183"/>
                <a:gd name="f22" fmla="val 443"/>
                <a:gd name="f23" fmla="val 588"/>
                <a:gd name="f24" fmla="val 66"/>
                <a:gd name="f25" fmla="val 766"/>
                <a:gd name="f26" fmla="val 65"/>
                <a:gd name="f27" fmla="val 912"/>
                <a:gd name="f28" fmla="val 5"/>
                <a:gd name="f29" fmla="val 1102"/>
                <a:gd name="f30" fmla="val 716"/>
                <a:gd name="f31" fmla="val 1359"/>
                <a:gd name="f32" fmla="val 1023"/>
                <a:gd name="f33" fmla="+- 0 0 -90"/>
                <a:gd name="f34" fmla="*/ f3 1 1363"/>
                <a:gd name="f35" fmla="*/ f4 1 817"/>
                <a:gd name="f36" fmla="+- f7 0 f5"/>
                <a:gd name="f37" fmla="+- f6 0 f5"/>
                <a:gd name="f38" fmla="*/ f33 f0 1"/>
                <a:gd name="f39" fmla="*/ f37 1 1363"/>
                <a:gd name="f40" fmla="*/ f36 1 817"/>
                <a:gd name="f41" fmla="*/ 842 f37 1"/>
                <a:gd name="f42" fmla="*/ 129 f36 1"/>
                <a:gd name="f43" fmla="*/ 520 f37 1"/>
                <a:gd name="f44" fmla="*/ 131 f36 1"/>
                <a:gd name="f45" fmla="*/ 341 f37 1"/>
                <a:gd name="f46" fmla="*/ 816 f36 1"/>
                <a:gd name="f47" fmla="*/ 0 f37 1"/>
                <a:gd name="f48" fmla="*/ 2 f37 1"/>
                <a:gd name="f49" fmla="*/ 713 f36 1"/>
                <a:gd name="f50" fmla="*/ 259 f37 1"/>
                <a:gd name="f51" fmla="*/ 443 f37 1"/>
                <a:gd name="f52" fmla="*/ 0 f36 1"/>
                <a:gd name="f53" fmla="*/ 912 f37 1"/>
                <a:gd name="f54" fmla="*/ 5 f36 1"/>
                <a:gd name="f55" fmla="*/ 1102 f37 1"/>
                <a:gd name="f56" fmla="*/ 716 f36 1"/>
                <a:gd name="f57" fmla="*/ 1359 f37 1"/>
                <a:gd name="f58" fmla="*/ 1363 f37 1"/>
                <a:gd name="f59" fmla="*/ 817 f36 1"/>
                <a:gd name="f60" fmla="*/ 1023 f37 1"/>
                <a:gd name="f61" fmla="*/ f38 1 f2"/>
                <a:gd name="f62" fmla="*/ f41 1 1363"/>
                <a:gd name="f63" fmla="*/ f42 1 817"/>
                <a:gd name="f64" fmla="*/ f43 1 1363"/>
                <a:gd name="f65" fmla="*/ f44 1 817"/>
                <a:gd name="f66" fmla="*/ f45 1 1363"/>
                <a:gd name="f67" fmla="*/ f46 1 817"/>
                <a:gd name="f68" fmla="*/ f47 1 1363"/>
                <a:gd name="f69" fmla="*/ f48 1 1363"/>
                <a:gd name="f70" fmla="*/ f49 1 817"/>
                <a:gd name="f71" fmla="*/ f50 1 1363"/>
                <a:gd name="f72" fmla="*/ f51 1 1363"/>
                <a:gd name="f73" fmla="*/ f52 1 817"/>
                <a:gd name="f74" fmla="*/ f53 1 1363"/>
                <a:gd name="f75" fmla="*/ f54 1 817"/>
                <a:gd name="f76" fmla="*/ f55 1 1363"/>
                <a:gd name="f77" fmla="*/ f56 1 817"/>
                <a:gd name="f78" fmla="*/ f57 1 1363"/>
                <a:gd name="f79" fmla="*/ f58 1 1363"/>
                <a:gd name="f80" fmla="*/ f59 1 817"/>
                <a:gd name="f81" fmla="*/ f60 1 1363"/>
                <a:gd name="f82" fmla="*/ 0 1 f39"/>
                <a:gd name="f83" fmla="*/ f6 1 f39"/>
                <a:gd name="f84" fmla="*/ 0 1 f40"/>
                <a:gd name="f85" fmla="*/ f7 1 f40"/>
                <a:gd name="f86" fmla="+- f61 0 f1"/>
                <a:gd name="f87" fmla="*/ f62 1 f39"/>
                <a:gd name="f88" fmla="*/ f63 1 f40"/>
                <a:gd name="f89" fmla="*/ f64 1 f39"/>
                <a:gd name="f90" fmla="*/ f65 1 f40"/>
                <a:gd name="f91" fmla="*/ f66 1 f39"/>
                <a:gd name="f92" fmla="*/ f67 1 f40"/>
                <a:gd name="f93" fmla="*/ f68 1 f39"/>
                <a:gd name="f94" fmla="*/ f69 1 f39"/>
                <a:gd name="f95" fmla="*/ f70 1 f40"/>
                <a:gd name="f96" fmla="*/ f71 1 f39"/>
                <a:gd name="f97" fmla="*/ f72 1 f39"/>
                <a:gd name="f98" fmla="*/ f73 1 f40"/>
                <a:gd name="f99" fmla="*/ f74 1 f39"/>
                <a:gd name="f100" fmla="*/ f75 1 f40"/>
                <a:gd name="f101" fmla="*/ f76 1 f39"/>
                <a:gd name="f102" fmla="*/ f77 1 f40"/>
                <a:gd name="f103" fmla="*/ f78 1 f39"/>
                <a:gd name="f104" fmla="*/ f79 1 f39"/>
                <a:gd name="f105" fmla="*/ f80 1 f40"/>
                <a:gd name="f106" fmla="*/ f81 1 f39"/>
                <a:gd name="f107" fmla="*/ f82 f34 1"/>
                <a:gd name="f108" fmla="*/ f83 f34 1"/>
                <a:gd name="f109" fmla="*/ f85 f35 1"/>
                <a:gd name="f110" fmla="*/ f84 f35 1"/>
                <a:gd name="f111" fmla="*/ f87 f34 1"/>
                <a:gd name="f112" fmla="*/ f88 f35 1"/>
                <a:gd name="f113" fmla="*/ f89 f34 1"/>
                <a:gd name="f114" fmla="*/ f90 f35 1"/>
                <a:gd name="f115" fmla="*/ f91 f34 1"/>
                <a:gd name="f116" fmla="*/ f92 f35 1"/>
                <a:gd name="f117" fmla="*/ f93 f34 1"/>
                <a:gd name="f118" fmla="*/ f94 f34 1"/>
                <a:gd name="f119" fmla="*/ f95 f35 1"/>
                <a:gd name="f120" fmla="*/ f96 f34 1"/>
                <a:gd name="f121" fmla="*/ f97 f34 1"/>
                <a:gd name="f122" fmla="*/ f98 f35 1"/>
                <a:gd name="f123" fmla="*/ f99 f34 1"/>
                <a:gd name="f124" fmla="*/ f100 f35 1"/>
                <a:gd name="f125" fmla="*/ f101 f34 1"/>
                <a:gd name="f126" fmla="*/ f102 f35 1"/>
                <a:gd name="f127" fmla="*/ f103 f34 1"/>
                <a:gd name="f128" fmla="*/ f104 f34 1"/>
                <a:gd name="f129" fmla="*/ f105 f35 1"/>
                <a:gd name="f130" fmla="*/ f106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11" y="f112"/>
                </a:cxn>
                <a:cxn ang="f86">
                  <a:pos x="f113" y="f114"/>
                </a:cxn>
                <a:cxn ang="f86">
                  <a:pos x="f115" y="f116"/>
                </a:cxn>
                <a:cxn ang="f86">
                  <a:pos x="f117" y="f116"/>
                </a:cxn>
                <a:cxn ang="f86">
                  <a:pos x="f118" y="f119"/>
                </a:cxn>
                <a:cxn ang="f86">
                  <a:pos x="f120" y="f119"/>
                </a:cxn>
                <a:cxn ang="f86">
                  <a:pos x="f121" y="f122"/>
                </a:cxn>
                <a:cxn ang="f86">
                  <a:pos x="f123" y="f124"/>
                </a:cxn>
                <a:cxn ang="f86">
                  <a:pos x="f125" y="f126"/>
                </a:cxn>
                <a:cxn ang="f86">
                  <a:pos x="f127" y="f126"/>
                </a:cxn>
                <a:cxn ang="f86">
                  <a:pos x="f128" y="f129"/>
                </a:cxn>
                <a:cxn ang="f86">
                  <a:pos x="f130" y="f116"/>
                </a:cxn>
                <a:cxn ang="f86">
                  <a:pos x="f111" y="f112"/>
                </a:cxn>
              </a:cxnLst>
              <a:rect l="f107" t="f110" r="f108" b="f109"/>
              <a:pathLst>
                <a:path w="1363" h="817">
                  <a:moveTo>
                    <a:pt x="f8" y="f9"/>
                  </a:moveTo>
                  <a:cubicBezTo>
                    <a:pt x="f10" y="f11"/>
                    <a:pt x="f12" y="f11"/>
                    <a:pt x="f13" y="f14"/>
                  </a:cubicBezTo>
                  <a:lnTo>
                    <a:pt x="f15" y="f16"/>
                  </a:lnTo>
                  <a:lnTo>
                    <a:pt x="f5" y="f16"/>
                  </a:lnTo>
                  <a:lnTo>
                    <a:pt x="f17" y="f18"/>
                  </a:lnTo>
                  <a:lnTo>
                    <a:pt x="f19" y="f18"/>
                  </a:lnTo>
                  <a:cubicBezTo>
                    <a:pt x="f19" y="f18"/>
                    <a:pt x="f20" y="f21"/>
                    <a:pt x="f22" y="f5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lnTo>
                    <a:pt x="f31" y="f30"/>
                  </a:lnTo>
                  <a:lnTo>
                    <a:pt x="f6" y="f7"/>
                  </a:lnTo>
                  <a:lnTo>
                    <a:pt x="f32" y="f16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7F2A"/>
            </a:solidFill>
            <a:ln w="11109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41"/>
            <p:cNvSpPr/>
            <p:nvPr/>
          </p:nvSpPr>
          <p:spPr>
            <a:xfrm>
              <a:off x="10080949" y="4057768"/>
              <a:ext cx="130649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6"/>
                <a:gd name="f7" fmla="val 127"/>
                <a:gd name="f8" fmla="val 88"/>
                <a:gd name="f9" fmla="val 94"/>
                <a:gd name="f10" fmla="val 95"/>
                <a:gd name="f11" fmla="val 100"/>
                <a:gd name="f12" fmla="val 92"/>
                <a:gd name="f13" fmla="val 105"/>
                <a:gd name="f14" fmla="val 90"/>
                <a:gd name="f15" fmla="val 110"/>
                <a:gd name="f16" fmla="val 87"/>
                <a:gd name="f17" fmla="val 114"/>
                <a:gd name="f18" fmla="val 83"/>
                <a:gd name="f19" fmla="val 117"/>
                <a:gd name="f20" fmla="val 78"/>
                <a:gd name="f21" fmla="val 120"/>
                <a:gd name="f22" fmla="val 72"/>
                <a:gd name="f23" fmla="val 123"/>
                <a:gd name="f24" fmla="val 67"/>
                <a:gd name="f25" fmla="val 125"/>
                <a:gd name="f26" fmla="val 61"/>
                <a:gd name="f27" fmla="val 126"/>
                <a:gd name="f28" fmla="val 54"/>
                <a:gd name="f29" fmla="val 45"/>
                <a:gd name="f30" fmla="val 37"/>
                <a:gd name="f31" fmla="val 47"/>
                <a:gd name="f32" fmla="val 58"/>
                <a:gd name="f33" fmla="val 1"/>
                <a:gd name="f34" fmla="val 63"/>
                <a:gd name="f35" fmla="val 2"/>
                <a:gd name="f36" fmla="val 3"/>
                <a:gd name="f37" fmla="val 5"/>
                <a:gd name="f38" fmla="val 76"/>
                <a:gd name="f39" fmla="val 8"/>
                <a:gd name="f40" fmla="val 80"/>
                <a:gd name="f41" fmla="val 11"/>
                <a:gd name="f42" fmla="val 82"/>
                <a:gd name="f43" fmla="val 15"/>
                <a:gd name="f44" fmla="val 84"/>
                <a:gd name="f45" fmla="val 18"/>
                <a:gd name="f46" fmla="val 85"/>
                <a:gd name="f47" fmla="val 23"/>
                <a:gd name="f48" fmla="val 28"/>
                <a:gd name="f49" fmla="val 34"/>
                <a:gd name="f50" fmla="val 40"/>
                <a:gd name="f51" fmla="val 44"/>
                <a:gd name="f52" fmla="val 77"/>
                <a:gd name="f53" fmla="val 48"/>
                <a:gd name="f54" fmla="val 73"/>
                <a:gd name="f55" fmla="val 51"/>
                <a:gd name="f56" fmla="val 68"/>
                <a:gd name="f57" fmla="val 55"/>
                <a:gd name="f58" fmla="val 56"/>
                <a:gd name="f59" fmla="val 60"/>
                <a:gd name="f60" fmla="val 66"/>
                <a:gd name="f61" fmla="val 93"/>
                <a:gd name="f62" fmla="val 79"/>
                <a:gd name="f63" fmla="val 31"/>
                <a:gd name="f64" fmla="val 25"/>
                <a:gd name="f65" fmla="val 65"/>
                <a:gd name="f66" fmla="val 21"/>
                <a:gd name="f67" fmla="val 19"/>
                <a:gd name="f68" fmla="val 16"/>
                <a:gd name="f69" fmla="val 43"/>
                <a:gd name="f70" fmla="val 14"/>
                <a:gd name="f71" fmla="val 17"/>
                <a:gd name="f72" fmla="val 39"/>
                <a:gd name="f73" fmla="val 50"/>
                <a:gd name="f74" fmla="val 57"/>
                <a:gd name="f75" fmla="val 49"/>
                <a:gd name="f76" fmla="val 38"/>
                <a:gd name="f77" fmla="val 89"/>
                <a:gd name="f78" fmla="val 74"/>
                <a:gd name="f79" fmla="val 71"/>
                <a:gd name="f80" fmla="val 69"/>
                <a:gd name="f81" fmla="val 113"/>
                <a:gd name="f82" fmla="val 53"/>
                <a:gd name="f83" fmla="val 112"/>
                <a:gd name="f84" fmla="val 62"/>
                <a:gd name="f85" fmla="val 111"/>
                <a:gd name="f86" fmla="val 109"/>
                <a:gd name="f87" fmla="val 107"/>
                <a:gd name="f88" fmla="val 103"/>
                <a:gd name="f89" fmla="val 97"/>
                <a:gd name="f90" fmla="+- 0 0 -90"/>
                <a:gd name="f91" fmla="*/ f3 1 96"/>
                <a:gd name="f92" fmla="*/ f4 1 127"/>
                <a:gd name="f93" fmla="+- f7 0 f5"/>
                <a:gd name="f94" fmla="+- f6 0 f5"/>
                <a:gd name="f95" fmla="*/ f90 f0 1"/>
                <a:gd name="f96" fmla="*/ f94 1 96"/>
                <a:gd name="f97" fmla="*/ f93 1 127"/>
                <a:gd name="f98" fmla="*/ 96 f94 1"/>
                <a:gd name="f99" fmla="*/ 88 f93 1"/>
                <a:gd name="f100" fmla="*/ 92 f94 1"/>
                <a:gd name="f101" fmla="*/ 105 f93 1"/>
                <a:gd name="f102" fmla="*/ 83 f94 1"/>
                <a:gd name="f103" fmla="*/ 117 f93 1"/>
                <a:gd name="f104" fmla="*/ 67 f94 1"/>
                <a:gd name="f105" fmla="*/ 125 f93 1"/>
                <a:gd name="f106" fmla="*/ 45 f94 1"/>
                <a:gd name="f107" fmla="*/ 127 f93 1"/>
                <a:gd name="f108" fmla="*/ 0 f94 1"/>
                <a:gd name="f109" fmla="*/ 0 f93 1"/>
                <a:gd name="f110" fmla="*/ 37 f94 1"/>
                <a:gd name="f111" fmla="*/ 58 f94 1"/>
                <a:gd name="f112" fmla="*/ 1 f93 1"/>
                <a:gd name="f113" fmla="*/ 72 f94 1"/>
                <a:gd name="f114" fmla="*/ 5 f93 1"/>
                <a:gd name="f115" fmla="*/ 82 f94 1"/>
                <a:gd name="f116" fmla="*/ 15 f93 1"/>
                <a:gd name="f117" fmla="*/ 85 f94 1"/>
                <a:gd name="f118" fmla="*/ 28 f93 1"/>
                <a:gd name="f119" fmla="*/ 80 f94 1"/>
                <a:gd name="f120" fmla="*/ 44 f93 1"/>
                <a:gd name="f121" fmla="*/ 68 f94 1"/>
                <a:gd name="f122" fmla="*/ 54 f93 1"/>
                <a:gd name="f123" fmla="*/ 55 f93 1"/>
                <a:gd name="f124" fmla="*/ 88 f94 1"/>
                <a:gd name="f125" fmla="*/ 66 f93 1"/>
                <a:gd name="f126" fmla="*/ 31 f93 1"/>
                <a:gd name="f127" fmla="*/ 66 f94 1"/>
                <a:gd name="f128" fmla="*/ 23 f93 1"/>
                <a:gd name="f129" fmla="*/ 61 f94 1"/>
                <a:gd name="f130" fmla="*/ 18 f93 1"/>
                <a:gd name="f131" fmla="*/ 51 f94 1"/>
                <a:gd name="f132" fmla="*/ 14 f93 1"/>
                <a:gd name="f133" fmla="*/ 17 f94 1"/>
                <a:gd name="f134" fmla="*/ 51 f93 1"/>
                <a:gd name="f135" fmla="*/ 39 f94 1"/>
                <a:gd name="f136" fmla="*/ 50 f93 1"/>
                <a:gd name="f137" fmla="*/ 60 f94 1"/>
                <a:gd name="f138" fmla="*/ 47 f93 1"/>
                <a:gd name="f139" fmla="*/ 40 f93 1"/>
                <a:gd name="f140" fmla="*/ 78 f94 1"/>
                <a:gd name="f141" fmla="*/ 89 f93 1"/>
                <a:gd name="f142" fmla="*/ 76 f94 1"/>
                <a:gd name="f143" fmla="*/ 76 f93 1"/>
                <a:gd name="f144" fmla="*/ 69 f93 1"/>
                <a:gd name="f145" fmla="*/ 57 f94 1"/>
                <a:gd name="f146" fmla="*/ 43 f94 1"/>
                <a:gd name="f147" fmla="*/ 65 f93 1"/>
                <a:gd name="f148" fmla="*/ 113 f93 1"/>
                <a:gd name="f149" fmla="*/ 112 f93 1"/>
                <a:gd name="f150" fmla="*/ 69 f94 1"/>
                <a:gd name="f151" fmla="*/ 107 f93 1"/>
                <a:gd name="f152" fmla="*/ 100 f93 1"/>
                <a:gd name="f153" fmla="*/ f95 1 f2"/>
                <a:gd name="f154" fmla="*/ f98 1 96"/>
                <a:gd name="f155" fmla="*/ f99 1 127"/>
                <a:gd name="f156" fmla="*/ f100 1 96"/>
                <a:gd name="f157" fmla="*/ f101 1 127"/>
                <a:gd name="f158" fmla="*/ f102 1 96"/>
                <a:gd name="f159" fmla="*/ f103 1 127"/>
                <a:gd name="f160" fmla="*/ f104 1 96"/>
                <a:gd name="f161" fmla="*/ f105 1 127"/>
                <a:gd name="f162" fmla="*/ f106 1 96"/>
                <a:gd name="f163" fmla="*/ f107 1 127"/>
                <a:gd name="f164" fmla="*/ f108 1 96"/>
                <a:gd name="f165" fmla="*/ f109 1 127"/>
                <a:gd name="f166" fmla="*/ f110 1 96"/>
                <a:gd name="f167" fmla="*/ f111 1 96"/>
                <a:gd name="f168" fmla="*/ f112 1 127"/>
                <a:gd name="f169" fmla="*/ f113 1 96"/>
                <a:gd name="f170" fmla="*/ f114 1 127"/>
                <a:gd name="f171" fmla="*/ f115 1 96"/>
                <a:gd name="f172" fmla="*/ f116 1 127"/>
                <a:gd name="f173" fmla="*/ f117 1 96"/>
                <a:gd name="f174" fmla="*/ f118 1 127"/>
                <a:gd name="f175" fmla="*/ f119 1 96"/>
                <a:gd name="f176" fmla="*/ f120 1 127"/>
                <a:gd name="f177" fmla="*/ f121 1 96"/>
                <a:gd name="f178" fmla="*/ f122 1 127"/>
                <a:gd name="f179" fmla="*/ f123 1 127"/>
                <a:gd name="f180" fmla="*/ f124 1 96"/>
                <a:gd name="f181" fmla="*/ f125 1 127"/>
                <a:gd name="f182" fmla="*/ f126 1 127"/>
                <a:gd name="f183" fmla="*/ f127 1 96"/>
                <a:gd name="f184" fmla="*/ f128 1 127"/>
                <a:gd name="f185" fmla="*/ f129 1 96"/>
                <a:gd name="f186" fmla="*/ f130 1 127"/>
                <a:gd name="f187" fmla="*/ f131 1 96"/>
                <a:gd name="f188" fmla="*/ f132 1 127"/>
                <a:gd name="f189" fmla="*/ f133 1 96"/>
                <a:gd name="f190" fmla="*/ f134 1 127"/>
                <a:gd name="f191" fmla="*/ f135 1 96"/>
                <a:gd name="f192" fmla="*/ f136 1 127"/>
                <a:gd name="f193" fmla="*/ f137 1 96"/>
                <a:gd name="f194" fmla="*/ f138 1 127"/>
                <a:gd name="f195" fmla="*/ f139 1 127"/>
                <a:gd name="f196" fmla="*/ f140 1 96"/>
                <a:gd name="f197" fmla="*/ f141 1 127"/>
                <a:gd name="f198" fmla="*/ f142 1 96"/>
                <a:gd name="f199" fmla="*/ f143 1 127"/>
                <a:gd name="f200" fmla="*/ f144 1 127"/>
                <a:gd name="f201" fmla="*/ f145 1 96"/>
                <a:gd name="f202" fmla="*/ f146 1 96"/>
                <a:gd name="f203" fmla="*/ f147 1 127"/>
                <a:gd name="f204" fmla="*/ f148 1 127"/>
                <a:gd name="f205" fmla="*/ f149 1 127"/>
                <a:gd name="f206" fmla="*/ f150 1 96"/>
                <a:gd name="f207" fmla="*/ f151 1 127"/>
                <a:gd name="f208" fmla="*/ f152 1 127"/>
                <a:gd name="f209" fmla="*/ 0 1 f96"/>
                <a:gd name="f210" fmla="*/ f6 1 f96"/>
                <a:gd name="f211" fmla="*/ 0 1 f97"/>
                <a:gd name="f212" fmla="*/ f7 1 f97"/>
                <a:gd name="f213" fmla="+- f153 0 f1"/>
                <a:gd name="f214" fmla="*/ f154 1 f96"/>
                <a:gd name="f215" fmla="*/ f155 1 f97"/>
                <a:gd name="f216" fmla="*/ f156 1 f96"/>
                <a:gd name="f217" fmla="*/ f157 1 f97"/>
                <a:gd name="f218" fmla="*/ f158 1 f96"/>
                <a:gd name="f219" fmla="*/ f159 1 f97"/>
                <a:gd name="f220" fmla="*/ f160 1 f96"/>
                <a:gd name="f221" fmla="*/ f161 1 f97"/>
                <a:gd name="f222" fmla="*/ f162 1 f96"/>
                <a:gd name="f223" fmla="*/ f163 1 f97"/>
                <a:gd name="f224" fmla="*/ f164 1 f96"/>
                <a:gd name="f225" fmla="*/ f165 1 f97"/>
                <a:gd name="f226" fmla="*/ f166 1 f96"/>
                <a:gd name="f227" fmla="*/ f167 1 f96"/>
                <a:gd name="f228" fmla="*/ f168 1 f97"/>
                <a:gd name="f229" fmla="*/ f169 1 f96"/>
                <a:gd name="f230" fmla="*/ f170 1 f97"/>
                <a:gd name="f231" fmla="*/ f171 1 f96"/>
                <a:gd name="f232" fmla="*/ f172 1 f97"/>
                <a:gd name="f233" fmla="*/ f173 1 f96"/>
                <a:gd name="f234" fmla="*/ f174 1 f97"/>
                <a:gd name="f235" fmla="*/ f175 1 f96"/>
                <a:gd name="f236" fmla="*/ f176 1 f97"/>
                <a:gd name="f237" fmla="*/ f177 1 f96"/>
                <a:gd name="f238" fmla="*/ f178 1 f97"/>
                <a:gd name="f239" fmla="*/ f179 1 f97"/>
                <a:gd name="f240" fmla="*/ f180 1 f96"/>
                <a:gd name="f241" fmla="*/ f181 1 f97"/>
                <a:gd name="f242" fmla="*/ f182 1 f97"/>
                <a:gd name="f243" fmla="*/ f183 1 f96"/>
                <a:gd name="f244" fmla="*/ f184 1 f97"/>
                <a:gd name="f245" fmla="*/ f185 1 f96"/>
                <a:gd name="f246" fmla="*/ f186 1 f97"/>
                <a:gd name="f247" fmla="*/ f187 1 f96"/>
                <a:gd name="f248" fmla="*/ f188 1 f97"/>
                <a:gd name="f249" fmla="*/ f189 1 f96"/>
                <a:gd name="f250" fmla="*/ f190 1 f97"/>
                <a:gd name="f251" fmla="*/ f191 1 f96"/>
                <a:gd name="f252" fmla="*/ f192 1 f97"/>
                <a:gd name="f253" fmla="*/ f193 1 f96"/>
                <a:gd name="f254" fmla="*/ f194 1 f97"/>
                <a:gd name="f255" fmla="*/ f195 1 f97"/>
                <a:gd name="f256" fmla="*/ f196 1 f96"/>
                <a:gd name="f257" fmla="*/ f197 1 f97"/>
                <a:gd name="f258" fmla="*/ f198 1 f96"/>
                <a:gd name="f259" fmla="*/ f199 1 f97"/>
                <a:gd name="f260" fmla="*/ f200 1 f97"/>
                <a:gd name="f261" fmla="*/ f201 1 f96"/>
                <a:gd name="f262" fmla="*/ f202 1 f96"/>
                <a:gd name="f263" fmla="*/ f203 1 f97"/>
                <a:gd name="f264" fmla="*/ f204 1 f97"/>
                <a:gd name="f265" fmla="*/ f205 1 f97"/>
                <a:gd name="f266" fmla="*/ f206 1 f96"/>
                <a:gd name="f267" fmla="*/ f207 1 f97"/>
                <a:gd name="f268" fmla="*/ f208 1 f97"/>
                <a:gd name="f269" fmla="*/ f209 f91 1"/>
                <a:gd name="f270" fmla="*/ f210 f91 1"/>
                <a:gd name="f271" fmla="*/ f212 f92 1"/>
                <a:gd name="f272" fmla="*/ f211 f92 1"/>
                <a:gd name="f273" fmla="*/ f214 f91 1"/>
                <a:gd name="f274" fmla="*/ f215 f92 1"/>
                <a:gd name="f275" fmla="*/ f216 f91 1"/>
                <a:gd name="f276" fmla="*/ f217 f92 1"/>
                <a:gd name="f277" fmla="*/ f218 f91 1"/>
                <a:gd name="f278" fmla="*/ f219 f92 1"/>
                <a:gd name="f279" fmla="*/ f220 f91 1"/>
                <a:gd name="f280" fmla="*/ f221 f92 1"/>
                <a:gd name="f281" fmla="*/ f222 f91 1"/>
                <a:gd name="f282" fmla="*/ f223 f92 1"/>
                <a:gd name="f283" fmla="*/ f224 f91 1"/>
                <a:gd name="f284" fmla="*/ f225 f92 1"/>
                <a:gd name="f285" fmla="*/ f226 f91 1"/>
                <a:gd name="f286" fmla="*/ f227 f91 1"/>
                <a:gd name="f287" fmla="*/ f228 f92 1"/>
                <a:gd name="f288" fmla="*/ f229 f91 1"/>
                <a:gd name="f289" fmla="*/ f230 f92 1"/>
                <a:gd name="f290" fmla="*/ f231 f91 1"/>
                <a:gd name="f291" fmla="*/ f232 f92 1"/>
                <a:gd name="f292" fmla="*/ f233 f91 1"/>
                <a:gd name="f293" fmla="*/ f234 f92 1"/>
                <a:gd name="f294" fmla="*/ f235 f91 1"/>
                <a:gd name="f295" fmla="*/ f236 f92 1"/>
                <a:gd name="f296" fmla="*/ f237 f91 1"/>
                <a:gd name="f297" fmla="*/ f238 f92 1"/>
                <a:gd name="f298" fmla="*/ f239 f92 1"/>
                <a:gd name="f299" fmla="*/ f240 f91 1"/>
                <a:gd name="f300" fmla="*/ f241 f92 1"/>
                <a:gd name="f301" fmla="*/ f242 f92 1"/>
                <a:gd name="f302" fmla="*/ f243 f91 1"/>
                <a:gd name="f303" fmla="*/ f244 f92 1"/>
                <a:gd name="f304" fmla="*/ f245 f91 1"/>
                <a:gd name="f305" fmla="*/ f246 f92 1"/>
                <a:gd name="f306" fmla="*/ f247 f91 1"/>
                <a:gd name="f307" fmla="*/ f248 f92 1"/>
                <a:gd name="f308" fmla="*/ f249 f91 1"/>
                <a:gd name="f309" fmla="*/ f250 f92 1"/>
                <a:gd name="f310" fmla="*/ f251 f91 1"/>
                <a:gd name="f311" fmla="*/ f252 f92 1"/>
                <a:gd name="f312" fmla="*/ f253 f91 1"/>
                <a:gd name="f313" fmla="*/ f254 f92 1"/>
                <a:gd name="f314" fmla="*/ f255 f92 1"/>
                <a:gd name="f315" fmla="*/ f256 f91 1"/>
                <a:gd name="f316" fmla="*/ f257 f92 1"/>
                <a:gd name="f317" fmla="*/ f258 f91 1"/>
                <a:gd name="f318" fmla="*/ f259 f92 1"/>
                <a:gd name="f319" fmla="*/ f260 f92 1"/>
                <a:gd name="f320" fmla="*/ f261 f91 1"/>
                <a:gd name="f321" fmla="*/ f262 f91 1"/>
                <a:gd name="f322" fmla="*/ f263 f92 1"/>
                <a:gd name="f323" fmla="*/ f264 f92 1"/>
                <a:gd name="f324" fmla="*/ f265 f92 1"/>
                <a:gd name="f325" fmla="*/ f266 f91 1"/>
                <a:gd name="f326" fmla="*/ f267 f92 1"/>
                <a:gd name="f327" fmla="*/ f268 f9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13">
                  <a:pos x="f273" y="f274"/>
                </a:cxn>
                <a:cxn ang="f213">
                  <a:pos x="f275" y="f276"/>
                </a:cxn>
                <a:cxn ang="f213">
                  <a:pos x="f277" y="f278"/>
                </a:cxn>
                <a:cxn ang="f213">
                  <a:pos x="f279" y="f280"/>
                </a:cxn>
                <a:cxn ang="f213">
                  <a:pos x="f281" y="f282"/>
                </a:cxn>
                <a:cxn ang="f213">
                  <a:pos x="f283" y="f282"/>
                </a:cxn>
                <a:cxn ang="f213">
                  <a:pos x="f283" y="f284"/>
                </a:cxn>
                <a:cxn ang="f213">
                  <a:pos x="f285" y="f284"/>
                </a:cxn>
                <a:cxn ang="f213">
                  <a:pos x="f286" y="f287"/>
                </a:cxn>
                <a:cxn ang="f213">
                  <a:pos x="f288" y="f289"/>
                </a:cxn>
                <a:cxn ang="f213">
                  <a:pos x="f290" y="f291"/>
                </a:cxn>
                <a:cxn ang="f213">
                  <a:pos x="f292" y="f293"/>
                </a:cxn>
                <a:cxn ang="f213">
                  <a:pos x="f294" y="f295"/>
                </a:cxn>
                <a:cxn ang="f213">
                  <a:pos x="f296" y="f297"/>
                </a:cxn>
                <a:cxn ang="f213">
                  <a:pos x="f296" y="f298"/>
                </a:cxn>
                <a:cxn ang="f213">
                  <a:pos x="f299" y="f300"/>
                </a:cxn>
                <a:cxn ang="f213">
                  <a:pos x="f273" y="f274"/>
                </a:cxn>
                <a:cxn ang="f213">
                  <a:pos x="f279" y="f301"/>
                </a:cxn>
                <a:cxn ang="f213">
                  <a:pos x="f302" y="f303"/>
                </a:cxn>
                <a:cxn ang="f213">
                  <a:pos x="f304" y="f305"/>
                </a:cxn>
                <a:cxn ang="f213">
                  <a:pos x="f306" y="f291"/>
                </a:cxn>
                <a:cxn ang="f213">
                  <a:pos x="f285" y="f307"/>
                </a:cxn>
                <a:cxn ang="f213">
                  <a:pos x="f308" y="f307"/>
                </a:cxn>
                <a:cxn ang="f213">
                  <a:pos x="f308" y="f309"/>
                </a:cxn>
                <a:cxn ang="f213">
                  <a:pos x="f310" y="f309"/>
                </a:cxn>
                <a:cxn ang="f213">
                  <a:pos x="f306" y="f311"/>
                </a:cxn>
                <a:cxn ang="f213">
                  <a:pos x="f312" y="f313"/>
                </a:cxn>
                <a:cxn ang="f213">
                  <a:pos x="f302" y="f314"/>
                </a:cxn>
                <a:cxn ang="f213">
                  <a:pos x="f279" y="f301"/>
                </a:cxn>
                <a:cxn ang="f213">
                  <a:pos x="f315" y="f316"/>
                </a:cxn>
                <a:cxn ang="f213">
                  <a:pos x="f317" y="f318"/>
                </a:cxn>
                <a:cxn ang="f213">
                  <a:pos x="f279" y="f319"/>
                </a:cxn>
                <a:cxn ang="f213">
                  <a:pos x="f320" y="f300"/>
                </a:cxn>
                <a:cxn ang="f213">
                  <a:pos x="f321" y="f322"/>
                </a:cxn>
                <a:cxn ang="f213">
                  <a:pos x="f308" y="f322"/>
                </a:cxn>
                <a:cxn ang="f213">
                  <a:pos x="f308" y="f323"/>
                </a:cxn>
                <a:cxn ang="f213">
                  <a:pos x="f310" y="f323"/>
                </a:cxn>
                <a:cxn ang="f213">
                  <a:pos x="f320" y="f324"/>
                </a:cxn>
                <a:cxn ang="f213">
                  <a:pos x="f325" y="f326"/>
                </a:cxn>
                <a:cxn ang="f213">
                  <a:pos x="f317" y="f327"/>
                </a:cxn>
                <a:cxn ang="f213">
                  <a:pos x="f315" y="f316"/>
                </a:cxn>
              </a:cxnLst>
              <a:rect l="f269" t="f272" r="f270" b="f271"/>
              <a:pathLst>
                <a:path w="96" h="127">
                  <a:moveTo>
                    <a:pt x="f6" y="f8"/>
                  </a:moveTo>
                  <a:cubicBezTo>
                    <a:pt x="f6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7"/>
                    <a:pt x="f29" y="f7"/>
                  </a:cubicBezTo>
                  <a:lnTo>
                    <a:pt x="f5" y="f7"/>
                  </a:lnTo>
                  <a:lnTo>
                    <a:pt x="f5" y="f5"/>
                  </a:lnTo>
                  <a:lnTo>
                    <a:pt x="f30" y="f5"/>
                  </a:lnTo>
                  <a:cubicBezTo>
                    <a:pt x="f31" y="f5"/>
                    <a:pt x="f28" y="f5"/>
                    <a:pt x="f32" y="f33"/>
                  </a:cubicBezTo>
                  <a:cubicBezTo>
                    <a:pt x="f34" y="f35"/>
                    <a:pt x="f24" y="f36"/>
                    <a:pt x="f22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6" y="f48"/>
                  </a:cubicBezTo>
                  <a:cubicBezTo>
                    <a:pt x="f46" y="f49"/>
                    <a:pt x="f18" y="f50"/>
                    <a:pt x="f40" y="f51"/>
                  </a:cubicBezTo>
                  <a:cubicBezTo>
                    <a:pt x="f52" y="f53"/>
                    <a:pt x="f54" y="f55"/>
                    <a:pt x="f56" y="f28"/>
                  </a:cubicBezTo>
                  <a:lnTo>
                    <a:pt x="f56" y="f57"/>
                  </a:lnTo>
                  <a:cubicBezTo>
                    <a:pt x="f52" y="f58"/>
                    <a:pt x="f18" y="f59"/>
                    <a:pt x="f8" y="f60"/>
                  </a:cubicBezTo>
                  <a:cubicBezTo>
                    <a:pt x="f61" y="f22"/>
                    <a:pt x="f6" y="f62"/>
                    <a:pt x="f6" y="f8"/>
                  </a:cubicBezTo>
                  <a:close/>
                  <a:moveTo>
                    <a:pt x="f24" y="f63"/>
                  </a:moveTo>
                  <a:cubicBezTo>
                    <a:pt x="f24" y="f48"/>
                    <a:pt x="f24" y="f64"/>
                    <a:pt x="f60" y="f47"/>
                  </a:cubicBezTo>
                  <a:cubicBezTo>
                    <a:pt x="f65" y="f66"/>
                    <a:pt x="f34" y="f67"/>
                    <a:pt x="f26" y="f45"/>
                  </a:cubicBezTo>
                  <a:cubicBezTo>
                    <a:pt x="f32" y="f68"/>
                    <a:pt x="f57" y="f43"/>
                    <a:pt x="f55" y="f43"/>
                  </a:cubicBezTo>
                  <a:cubicBezTo>
                    <a:pt x="f31" y="f43"/>
                    <a:pt x="f69" y="f70"/>
                    <a:pt x="f30" y="f70"/>
                  </a:cubicBezTo>
                  <a:lnTo>
                    <a:pt x="f71" y="f70"/>
                  </a:lnTo>
                  <a:lnTo>
                    <a:pt x="f71" y="f55"/>
                  </a:lnTo>
                  <a:lnTo>
                    <a:pt x="f72" y="f55"/>
                  </a:lnTo>
                  <a:cubicBezTo>
                    <a:pt x="f51" y="f55"/>
                    <a:pt x="f53" y="f55"/>
                    <a:pt x="f55" y="f73"/>
                  </a:cubicBezTo>
                  <a:cubicBezTo>
                    <a:pt x="f28" y="f73"/>
                    <a:pt x="f74" y="f75"/>
                    <a:pt x="f59" y="f31"/>
                  </a:cubicBezTo>
                  <a:cubicBezTo>
                    <a:pt x="f34" y="f29"/>
                    <a:pt x="f65" y="f69"/>
                    <a:pt x="f60" y="f50"/>
                  </a:cubicBezTo>
                  <a:cubicBezTo>
                    <a:pt x="f24" y="f76"/>
                    <a:pt x="f24" y="f49"/>
                    <a:pt x="f24" y="f63"/>
                  </a:cubicBezTo>
                  <a:close/>
                  <a:moveTo>
                    <a:pt x="f20" y="f77"/>
                  </a:moveTo>
                  <a:cubicBezTo>
                    <a:pt x="f20" y="f44"/>
                    <a:pt x="f52" y="f62"/>
                    <a:pt x="f38" y="f38"/>
                  </a:cubicBezTo>
                  <a:cubicBezTo>
                    <a:pt x="f78" y="f54"/>
                    <a:pt x="f22" y="f79"/>
                    <a:pt x="f24" y="f80"/>
                  </a:cubicBezTo>
                  <a:cubicBezTo>
                    <a:pt x="f65" y="f24"/>
                    <a:pt x="f26" y="f60"/>
                    <a:pt x="f74" y="f60"/>
                  </a:cubicBezTo>
                  <a:cubicBezTo>
                    <a:pt x="f28" y="f60"/>
                    <a:pt x="f75" y="f65"/>
                    <a:pt x="f69" y="f65"/>
                  </a:cubicBezTo>
                  <a:lnTo>
                    <a:pt x="f71" y="f65"/>
                  </a:lnTo>
                  <a:lnTo>
                    <a:pt x="f71" y="f81"/>
                  </a:lnTo>
                  <a:lnTo>
                    <a:pt x="f72" y="f81"/>
                  </a:lnTo>
                  <a:cubicBezTo>
                    <a:pt x="f31" y="f81"/>
                    <a:pt x="f82" y="f83"/>
                    <a:pt x="f74" y="f83"/>
                  </a:cubicBezTo>
                  <a:cubicBezTo>
                    <a:pt x="f84" y="f85"/>
                    <a:pt x="f60" y="f86"/>
                    <a:pt x="f80" y="f87"/>
                  </a:cubicBezTo>
                  <a:cubicBezTo>
                    <a:pt x="f22" y="f13"/>
                    <a:pt x="f78" y="f88"/>
                    <a:pt x="f38" y="f11"/>
                  </a:cubicBezTo>
                  <a:cubicBezTo>
                    <a:pt x="f52" y="f89"/>
                    <a:pt x="f20" y="f61"/>
                    <a:pt x="f20" y="f7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42"/>
            <p:cNvSpPr/>
            <p:nvPr/>
          </p:nvSpPr>
          <p:spPr>
            <a:xfrm>
              <a:off x="10240182" y="4053690"/>
              <a:ext cx="24496" cy="171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"/>
                <a:gd name="f7" fmla="val 128"/>
                <a:gd name="f8" fmla="val 17"/>
                <a:gd name="f9" fmla="val 1"/>
                <a:gd name="f10" fmla="val 33"/>
                <a:gd name="f11" fmla="+- 0 0 -90"/>
                <a:gd name="f12" fmla="*/ f3 1 18"/>
                <a:gd name="f13" fmla="*/ f4 1 128"/>
                <a:gd name="f14" fmla="+- f7 0 f5"/>
                <a:gd name="f15" fmla="+- f6 0 f5"/>
                <a:gd name="f16" fmla="*/ f11 f0 1"/>
                <a:gd name="f17" fmla="*/ f15 1 18"/>
                <a:gd name="f18" fmla="*/ f14 1 128"/>
                <a:gd name="f19" fmla="*/ 18 f15 1"/>
                <a:gd name="f20" fmla="*/ 17 f14 1"/>
                <a:gd name="f21" fmla="*/ 0 f15 1"/>
                <a:gd name="f22" fmla="*/ 0 f14 1"/>
                <a:gd name="f23" fmla="*/ 17 f15 1"/>
                <a:gd name="f24" fmla="*/ 128 f14 1"/>
                <a:gd name="f25" fmla="*/ 1 f15 1"/>
                <a:gd name="f26" fmla="*/ 33 f14 1"/>
                <a:gd name="f27" fmla="*/ f16 1 f2"/>
                <a:gd name="f28" fmla="*/ f19 1 18"/>
                <a:gd name="f29" fmla="*/ f20 1 128"/>
                <a:gd name="f30" fmla="*/ f21 1 18"/>
                <a:gd name="f31" fmla="*/ f22 1 128"/>
                <a:gd name="f32" fmla="*/ f23 1 18"/>
                <a:gd name="f33" fmla="*/ f24 1 128"/>
                <a:gd name="f34" fmla="*/ f25 1 18"/>
                <a:gd name="f35" fmla="*/ f26 1 128"/>
                <a:gd name="f36" fmla="*/ 0 1 f17"/>
                <a:gd name="f37" fmla="*/ f6 1 f17"/>
                <a:gd name="f38" fmla="*/ 0 1 f18"/>
                <a:gd name="f39" fmla="*/ f7 1 f18"/>
                <a:gd name="f40" fmla="+- f27 0 f1"/>
                <a:gd name="f41" fmla="*/ f28 1 f17"/>
                <a:gd name="f42" fmla="*/ f29 1 f18"/>
                <a:gd name="f43" fmla="*/ f30 1 f17"/>
                <a:gd name="f44" fmla="*/ f31 1 f18"/>
                <a:gd name="f45" fmla="*/ f32 1 f17"/>
                <a:gd name="f46" fmla="*/ f33 1 f18"/>
                <a:gd name="f47" fmla="*/ f34 1 f17"/>
                <a:gd name="f48" fmla="*/ f35 1 f18"/>
                <a:gd name="f49" fmla="*/ f36 f12 1"/>
                <a:gd name="f50" fmla="*/ f37 f12 1"/>
                <a:gd name="f51" fmla="*/ f39 f13 1"/>
                <a:gd name="f52" fmla="*/ f38 f13 1"/>
                <a:gd name="f53" fmla="*/ f41 f12 1"/>
                <a:gd name="f54" fmla="*/ f42 f13 1"/>
                <a:gd name="f55" fmla="*/ f43 f12 1"/>
                <a:gd name="f56" fmla="*/ f44 f13 1"/>
                <a:gd name="f57" fmla="*/ f45 f12 1"/>
                <a:gd name="f58" fmla="*/ f46 f13 1"/>
                <a:gd name="f59" fmla="*/ f47 f12 1"/>
                <a:gd name="f60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53" y="f54"/>
                </a:cxn>
                <a:cxn ang="f40">
                  <a:pos x="f55" y="f54"/>
                </a:cxn>
                <a:cxn ang="f40">
                  <a:pos x="f55" y="f56"/>
                </a:cxn>
                <a:cxn ang="f40">
                  <a:pos x="f53" y="f56"/>
                </a:cxn>
                <a:cxn ang="f40">
                  <a:pos x="f53" y="f54"/>
                </a:cxn>
                <a:cxn ang="f40">
                  <a:pos x="f57" y="f58"/>
                </a:cxn>
                <a:cxn ang="f40">
                  <a:pos x="f59" y="f58"/>
                </a:cxn>
                <a:cxn ang="f40">
                  <a:pos x="f59" y="f60"/>
                </a:cxn>
                <a:cxn ang="f40">
                  <a:pos x="f57" y="f60"/>
                </a:cxn>
                <a:cxn ang="f40">
                  <a:pos x="f57" y="f58"/>
                </a:cxn>
              </a:cxnLst>
              <a:rect l="f49" t="f52" r="f50" b="f51"/>
              <a:pathLst>
                <a:path w="18" h="128">
                  <a:moveTo>
                    <a:pt x="f6" y="f8"/>
                  </a:move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  <a:moveTo>
                    <a:pt x="f8" y="f7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8" y="f10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43"/>
            <p:cNvSpPr/>
            <p:nvPr/>
          </p:nvSpPr>
          <p:spPr>
            <a:xfrm>
              <a:off x="10293263" y="4061856"/>
              <a:ext cx="77577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44"/>
            <p:cNvSpPr/>
            <p:nvPr/>
          </p:nvSpPr>
          <p:spPr>
            <a:xfrm>
              <a:off x="10383085" y="4061856"/>
              <a:ext cx="81655" cy="167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"/>
                <a:gd name="f7" fmla="val 125"/>
                <a:gd name="f8" fmla="val 122"/>
                <a:gd name="f9" fmla="val 57"/>
                <a:gd name="f10" fmla="val 123"/>
                <a:gd name="f11" fmla="val 54"/>
                <a:gd name="f12" fmla="val 124"/>
                <a:gd name="f13" fmla="val 50"/>
                <a:gd name="f14" fmla="val 47"/>
                <a:gd name="f15" fmla="val 44"/>
                <a:gd name="f16" fmla="val 41"/>
                <a:gd name="f17" fmla="val 31"/>
                <a:gd name="f18" fmla="val 24"/>
                <a:gd name="f19" fmla="val 19"/>
                <a:gd name="f20" fmla="val 117"/>
                <a:gd name="f21" fmla="val 14"/>
                <a:gd name="f22" fmla="val 112"/>
                <a:gd name="f23" fmla="val 11"/>
                <a:gd name="f24" fmla="val 103"/>
                <a:gd name="f25" fmla="val 92"/>
                <a:gd name="f26" fmla="val 28"/>
                <a:gd name="f27" fmla="val 27"/>
                <a:gd name="f28" fmla="val 85"/>
                <a:gd name="f29" fmla="val 90"/>
                <a:gd name="f30" fmla="val 94"/>
                <a:gd name="f31" fmla="val 96"/>
                <a:gd name="f32" fmla="val 99"/>
                <a:gd name="f33" fmla="val 102"/>
                <a:gd name="f34" fmla="val 30"/>
                <a:gd name="f35" fmla="val 104"/>
                <a:gd name="f36" fmla="val 107"/>
                <a:gd name="f37" fmla="val 33"/>
                <a:gd name="f38" fmla="val 108"/>
                <a:gd name="f39" fmla="val 35"/>
                <a:gd name="f40" fmla="val 109"/>
                <a:gd name="f41" fmla="val 37"/>
                <a:gd name="f42" fmla="val 110"/>
                <a:gd name="f43" fmla="val 111"/>
                <a:gd name="f44" fmla="val 45"/>
                <a:gd name="f45" fmla="val 48"/>
                <a:gd name="f46" fmla="val 53"/>
                <a:gd name="f47" fmla="val 56"/>
                <a:gd name="f48" fmla="val 58"/>
                <a:gd name="f49" fmla="val 59"/>
                <a:gd name="f50" fmla="+- 0 0 -90"/>
                <a:gd name="f51" fmla="*/ f3 1 60"/>
                <a:gd name="f52" fmla="*/ f4 1 125"/>
                <a:gd name="f53" fmla="+- f7 0 f5"/>
                <a:gd name="f54" fmla="+- f6 0 f5"/>
                <a:gd name="f55" fmla="*/ f50 f0 1"/>
                <a:gd name="f56" fmla="*/ f54 1 60"/>
                <a:gd name="f57" fmla="*/ f53 1 125"/>
                <a:gd name="f58" fmla="*/ 60 f54 1"/>
                <a:gd name="f59" fmla="*/ 122 f53 1"/>
                <a:gd name="f60" fmla="*/ 50 f54 1"/>
                <a:gd name="f61" fmla="*/ 124 f53 1"/>
                <a:gd name="f62" fmla="*/ 41 f54 1"/>
                <a:gd name="f63" fmla="*/ 125 f53 1"/>
                <a:gd name="f64" fmla="*/ 19 f54 1"/>
                <a:gd name="f65" fmla="*/ 117 f53 1"/>
                <a:gd name="f66" fmla="*/ 11 f54 1"/>
                <a:gd name="f67" fmla="*/ 92 f53 1"/>
                <a:gd name="f68" fmla="*/ 41 f53 1"/>
                <a:gd name="f69" fmla="*/ 0 f54 1"/>
                <a:gd name="f70" fmla="*/ 28 f53 1"/>
                <a:gd name="f71" fmla="*/ 0 f53 1"/>
                <a:gd name="f72" fmla="*/ 27 f54 1"/>
                <a:gd name="f73" fmla="*/ 85 f53 1"/>
                <a:gd name="f74" fmla="*/ 96 f53 1"/>
                <a:gd name="f75" fmla="*/ 30 f54 1"/>
                <a:gd name="f76" fmla="*/ 104 f53 1"/>
                <a:gd name="f77" fmla="*/ 35 f54 1"/>
                <a:gd name="f78" fmla="*/ 109 f53 1"/>
                <a:gd name="f79" fmla="*/ 45 f54 1"/>
                <a:gd name="f80" fmla="*/ 111 f53 1"/>
                <a:gd name="f81" fmla="*/ 53 f54 1"/>
                <a:gd name="f82" fmla="*/ 110 f53 1"/>
                <a:gd name="f83" fmla="*/ 59 f54 1"/>
                <a:gd name="f84" fmla="*/ 108 f53 1"/>
                <a:gd name="f85" fmla="*/ f55 1 f2"/>
                <a:gd name="f86" fmla="*/ f58 1 60"/>
                <a:gd name="f87" fmla="*/ f59 1 125"/>
                <a:gd name="f88" fmla="*/ f60 1 60"/>
                <a:gd name="f89" fmla="*/ f61 1 125"/>
                <a:gd name="f90" fmla="*/ f62 1 60"/>
                <a:gd name="f91" fmla="*/ f63 1 125"/>
                <a:gd name="f92" fmla="*/ f64 1 60"/>
                <a:gd name="f93" fmla="*/ f65 1 125"/>
                <a:gd name="f94" fmla="*/ f66 1 60"/>
                <a:gd name="f95" fmla="*/ f67 1 125"/>
                <a:gd name="f96" fmla="*/ f68 1 125"/>
                <a:gd name="f97" fmla="*/ f69 1 60"/>
                <a:gd name="f98" fmla="*/ f70 1 125"/>
                <a:gd name="f99" fmla="*/ f71 1 125"/>
                <a:gd name="f100" fmla="*/ f72 1 60"/>
                <a:gd name="f101" fmla="*/ f73 1 125"/>
                <a:gd name="f102" fmla="*/ f74 1 125"/>
                <a:gd name="f103" fmla="*/ f75 1 60"/>
                <a:gd name="f104" fmla="*/ f76 1 125"/>
                <a:gd name="f105" fmla="*/ f77 1 60"/>
                <a:gd name="f106" fmla="*/ f78 1 125"/>
                <a:gd name="f107" fmla="*/ f79 1 60"/>
                <a:gd name="f108" fmla="*/ f80 1 125"/>
                <a:gd name="f109" fmla="*/ f81 1 60"/>
                <a:gd name="f110" fmla="*/ f82 1 125"/>
                <a:gd name="f111" fmla="*/ f83 1 60"/>
                <a:gd name="f112" fmla="*/ f84 1 125"/>
                <a:gd name="f113" fmla="*/ 0 1 f56"/>
                <a:gd name="f114" fmla="*/ f6 1 f56"/>
                <a:gd name="f115" fmla="*/ 0 1 f57"/>
                <a:gd name="f116" fmla="*/ f7 1 f57"/>
                <a:gd name="f117" fmla="+- f85 0 f1"/>
                <a:gd name="f118" fmla="*/ f86 1 f56"/>
                <a:gd name="f119" fmla="*/ f87 1 f57"/>
                <a:gd name="f120" fmla="*/ f88 1 f56"/>
                <a:gd name="f121" fmla="*/ f89 1 f57"/>
                <a:gd name="f122" fmla="*/ f90 1 f56"/>
                <a:gd name="f123" fmla="*/ f91 1 f57"/>
                <a:gd name="f124" fmla="*/ f92 1 f56"/>
                <a:gd name="f125" fmla="*/ f93 1 f57"/>
                <a:gd name="f126" fmla="*/ f94 1 f56"/>
                <a:gd name="f127" fmla="*/ f95 1 f57"/>
                <a:gd name="f128" fmla="*/ f96 1 f57"/>
                <a:gd name="f129" fmla="*/ f97 1 f56"/>
                <a:gd name="f130" fmla="*/ f98 1 f57"/>
                <a:gd name="f131" fmla="*/ f99 1 f57"/>
                <a:gd name="f132" fmla="*/ f100 1 f56"/>
                <a:gd name="f133" fmla="*/ f101 1 f57"/>
                <a:gd name="f134" fmla="*/ f102 1 f57"/>
                <a:gd name="f135" fmla="*/ f103 1 f56"/>
                <a:gd name="f136" fmla="*/ f104 1 f57"/>
                <a:gd name="f137" fmla="*/ f105 1 f56"/>
                <a:gd name="f138" fmla="*/ f106 1 f57"/>
                <a:gd name="f139" fmla="*/ f107 1 f56"/>
                <a:gd name="f140" fmla="*/ f108 1 f57"/>
                <a:gd name="f141" fmla="*/ f109 1 f56"/>
                <a:gd name="f142" fmla="*/ f110 1 f57"/>
                <a:gd name="f143" fmla="*/ f111 1 f56"/>
                <a:gd name="f144" fmla="*/ f112 1 f57"/>
                <a:gd name="f145" fmla="*/ f113 f51 1"/>
                <a:gd name="f146" fmla="*/ f114 f51 1"/>
                <a:gd name="f147" fmla="*/ f116 f52 1"/>
                <a:gd name="f148" fmla="*/ f115 f52 1"/>
                <a:gd name="f149" fmla="*/ f118 f51 1"/>
                <a:gd name="f150" fmla="*/ f119 f52 1"/>
                <a:gd name="f151" fmla="*/ f120 f51 1"/>
                <a:gd name="f152" fmla="*/ f121 f52 1"/>
                <a:gd name="f153" fmla="*/ f122 f51 1"/>
                <a:gd name="f154" fmla="*/ f123 f52 1"/>
                <a:gd name="f155" fmla="*/ f124 f51 1"/>
                <a:gd name="f156" fmla="*/ f125 f52 1"/>
                <a:gd name="f157" fmla="*/ f126 f51 1"/>
                <a:gd name="f158" fmla="*/ f127 f52 1"/>
                <a:gd name="f159" fmla="*/ f128 f52 1"/>
                <a:gd name="f160" fmla="*/ f129 f51 1"/>
                <a:gd name="f161" fmla="*/ f130 f52 1"/>
                <a:gd name="f162" fmla="*/ f131 f52 1"/>
                <a:gd name="f163" fmla="*/ f132 f51 1"/>
                <a:gd name="f164" fmla="*/ f133 f52 1"/>
                <a:gd name="f165" fmla="*/ f134 f52 1"/>
                <a:gd name="f166" fmla="*/ f135 f51 1"/>
                <a:gd name="f167" fmla="*/ f136 f52 1"/>
                <a:gd name="f168" fmla="*/ f137 f51 1"/>
                <a:gd name="f169" fmla="*/ f138 f52 1"/>
                <a:gd name="f170" fmla="*/ f139 f51 1"/>
                <a:gd name="f171" fmla="*/ f140 f52 1"/>
                <a:gd name="f172" fmla="*/ f141 f51 1"/>
                <a:gd name="f173" fmla="*/ f142 f52 1"/>
                <a:gd name="f174" fmla="*/ f143 f51 1"/>
                <a:gd name="f175" fmla="*/ f144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7">
                  <a:pos x="f149" y="f150"/>
                </a:cxn>
                <a:cxn ang="f117">
                  <a:pos x="f151" y="f152"/>
                </a:cxn>
                <a:cxn ang="f117">
                  <a:pos x="f153" y="f154"/>
                </a:cxn>
                <a:cxn ang="f117">
                  <a:pos x="f155" y="f156"/>
                </a:cxn>
                <a:cxn ang="f117">
                  <a:pos x="f157" y="f158"/>
                </a:cxn>
                <a:cxn ang="f117">
                  <a:pos x="f157" y="f159"/>
                </a:cxn>
                <a:cxn ang="f117">
                  <a:pos x="f160" y="f159"/>
                </a:cxn>
                <a:cxn ang="f117">
                  <a:pos x="f160" y="f161"/>
                </a:cxn>
                <a:cxn ang="f117">
                  <a:pos x="f157" y="f161"/>
                </a:cxn>
                <a:cxn ang="f117">
                  <a:pos x="f157" y="f162"/>
                </a:cxn>
                <a:cxn ang="f117">
                  <a:pos x="f163" y="f162"/>
                </a:cxn>
                <a:cxn ang="f117">
                  <a:pos x="f163" y="f161"/>
                </a:cxn>
                <a:cxn ang="f117">
                  <a:pos x="f149" y="f161"/>
                </a:cxn>
                <a:cxn ang="f117">
                  <a:pos x="f149" y="f159"/>
                </a:cxn>
                <a:cxn ang="f117">
                  <a:pos x="f163" y="f159"/>
                </a:cxn>
                <a:cxn ang="f117">
                  <a:pos x="f163" y="f164"/>
                </a:cxn>
                <a:cxn ang="f117">
                  <a:pos x="f163" y="f165"/>
                </a:cxn>
                <a:cxn ang="f117">
                  <a:pos x="f166" y="f167"/>
                </a:cxn>
                <a:cxn ang="f117">
                  <a:pos x="f168" y="f169"/>
                </a:cxn>
                <a:cxn ang="f117">
                  <a:pos x="f170" y="f171"/>
                </a:cxn>
                <a:cxn ang="f117">
                  <a:pos x="f172" y="f173"/>
                </a:cxn>
                <a:cxn ang="f117">
                  <a:pos x="f174" y="f175"/>
                </a:cxn>
                <a:cxn ang="f117">
                  <a:pos x="f149" y="f175"/>
                </a:cxn>
                <a:cxn ang="f117">
                  <a:pos x="f149" y="f150"/>
                </a:cxn>
              </a:cxnLst>
              <a:rect l="f145" t="f148" r="f146" b="f147"/>
              <a:pathLst>
                <a:path w="60" h="125">
                  <a:moveTo>
                    <a:pt x="f6" y="f8"/>
                  </a:moveTo>
                  <a:cubicBezTo>
                    <a:pt x="f9" y="f10"/>
                    <a:pt x="f11" y="f12"/>
                    <a:pt x="f13" y="f12"/>
                  </a:cubicBezTo>
                  <a:cubicBezTo>
                    <a:pt x="f14" y="f7"/>
                    <a:pt x="f15" y="f7"/>
                    <a:pt x="f16" y="f7"/>
                  </a:cubicBezTo>
                  <a:cubicBezTo>
                    <a:pt x="f17" y="f7"/>
                    <a:pt x="f18" y="f8"/>
                    <a:pt x="f19" y="f20"/>
                  </a:cubicBezTo>
                  <a:cubicBezTo>
                    <a:pt x="f21" y="f22"/>
                    <a:pt x="f23" y="f24"/>
                    <a:pt x="f23" y="f25"/>
                  </a:cubicBezTo>
                  <a:lnTo>
                    <a:pt x="f23" y="f16"/>
                  </a:lnTo>
                  <a:lnTo>
                    <a:pt x="f5" y="f16"/>
                  </a:lnTo>
                  <a:lnTo>
                    <a:pt x="f5" y="f26"/>
                  </a:lnTo>
                  <a:lnTo>
                    <a:pt x="f23" y="f26"/>
                  </a:lnTo>
                  <a:lnTo>
                    <a:pt x="f23" y="f5"/>
                  </a:lnTo>
                  <a:lnTo>
                    <a:pt x="f27" y="f5"/>
                  </a:lnTo>
                  <a:lnTo>
                    <a:pt x="f27" y="f26"/>
                  </a:lnTo>
                  <a:lnTo>
                    <a:pt x="f6" y="f26"/>
                  </a:lnTo>
                  <a:lnTo>
                    <a:pt x="f6" y="f16"/>
                  </a:lnTo>
                  <a:lnTo>
                    <a:pt x="f27" y="f16"/>
                  </a:lnTo>
                  <a:lnTo>
                    <a:pt x="f27" y="f28"/>
                  </a:lnTo>
                  <a:cubicBezTo>
                    <a:pt x="f27" y="f29"/>
                    <a:pt x="f27" y="f30"/>
                    <a:pt x="f27" y="f31"/>
                  </a:cubicBezTo>
                  <a:cubicBezTo>
                    <a:pt x="f26" y="f32"/>
                    <a:pt x="f26" y="f33"/>
                    <a:pt x="f34" y="f35"/>
                  </a:cubicBezTo>
                  <a:cubicBezTo>
                    <a:pt x="f17" y="f36"/>
                    <a:pt x="f37" y="f38"/>
                    <a:pt x="f39" y="f40"/>
                  </a:cubicBezTo>
                  <a:cubicBezTo>
                    <a:pt x="f41" y="f42"/>
                    <a:pt x="f16" y="f43"/>
                    <a:pt x="f44" y="f43"/>
                  </a:cubicBezTo>
                  <a:cubicBezTo>
                    <a:pt x="f45" y="f43"/>
                    <a:pt x="f13" y="f43"/>
                    <a:pt x="f46" y="f42"/>
                  </a:cubicBezTo>
                  <a:cubicBezTo>
                    <a:pt x="f47" y="f40"/>
                    <a:pt x="f48" y="f38"/>
                    <a:pt x="f49" y="f38"/>
                  </a:cubicBezTo>
                  <a:lnTo>
                    <a:pt x="f6" y="f38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445"/>
            <p:cNvSpPr/>
            <p:nvPr/>
          </p:nvSpPr>
          <p:spPr>
            <a:xfrm>
              <a:off x="10481072" y="4094518"/>
              <a:ext cx="118405" cy="1347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"/>
                <a:gd name="f7" fmla="val 100"/>
                <a:gd name="f8" fmla="val 52"/>
                <a:gd name="f9" fmla="val 16"/>
                <a:gd name="f10" fmla="val 58"/>
                <a:gd name="f11" fmla="val 17"/>
                <a:gd name="f12" fmla="val 63"/>
                <a:gd name="f13" fmla="val 19"/>
                <a:gd name="f14" fmla="val 67"/>
                <a:gd name="f15" fmla="val 21"/>
                <a:gd name="f16" fmla="val 72"/>
                <a:gd name="f17" fmla="val 23"/>
                <a:gd name="f18" fmla="val 75"/>
                <a:gd name="f19" fmla="val 26"/>
                <a:gd name="f20" fmla="val 78"/>
                <a:gd name="f21" fmla="val 29"/>
                <a:gd name="f22" fmla="val 81"/>
                <a:gd name="f23" fmla="val 33"/>
                <a:gd name="f24" fmla="val 83"/>
                <a:gd name="f25" fmla="val 37"/>
                <a:gd name="f26" fmla="val 84"/>
                <a:gd name="f27" fmla="val 41"/>
                <a:gd name="f28" fmla="val 86"/>
                <a:gd name="f29" fmla="val 45"/>
                <a:gd name="f30" fmla="val 50"/>
                <a:gd name="f31" fmla="val 57"/>
                <a:gd name="f32" fmla="val 85"/>
                <a:gd name="f33" fmla="val 70"/>
                <a:gd name="f34" fmla="val 82"/>
                <a:gd name="f35" fmla="val 76"/>
                <a:gd name="f36" fmla="val 80"/>
                <a:gd name="f37" fmla="val 77"/>
                <a:gd name="f38" fmla="val 92"/>
                <a:gd name="f39" fmla="val 79"/>
                <a:gd name="f40" fmla="val 95"/>
                <a:gd name="f41" fmla="val 74"/>
                <a:gd name="f42" fmla="val 96"/>
                <a:gd name="f43" fmla="val 68"/>
                <a:gd name="f44" fmla="val 98"/>
                <a:gd name="f45" fmla="val 35"/>
                <a:gd name="f46" fmla="val 22"/>
                <a:gd name="f47" fmla="val 13"/>
                <a:gd name="f48" fmla="val 88"/>
                <a:gd name="f49" fmla="val 4"/>
                <a:gd name="f50" fmla="val 51"/>
                <a:gd name="f51" fmla="val 14"/>
                <a:gd name="f52" fmla="val 5"/>
                <a:gd name="f53" fmla="val 46"/>
                <a:gd name="f54" fmla="val 59"/>
                <a:gd name="f55" fmla="val 69"/>
                <a:gd name="f56" fmla="val 11"/>
                <a:gd name="f57" fmla="val 43"/>
                <a:gd name="f58" fmla="val 71"/>
                <a:gd name="f59" fmla="val 40"/>
                <a:gd name="f60" fmla="val 31"/>
                <a:gd name="f61" fmla="val 25"/>
                <a:gd name="f62" fmla="val 65"/>
                <a:gd name="f63" fmla="val 20"/>
                <a:gd name="f64" fmla="val 60"/>
                <a:gd name="f65" fmla="val 54"/>
                <a:gd name="f66" fmla="val 30"/>
                <a:gd name="f67" fmla="val 32"/>
                <a:gd name="f68" fmla="+- 0 0 -90"/>
                <a:gd name="f69" fmla="*/ f3 1 87"/>
                <a:gd name="f70" fmla="*/ f4 1 100"/>
                <a:gd name="f71" fmla="+- f7 0 f5"/>
                <a:gd name="f72" fmla="+- f6 0 f5"/>
                <a:gd name="f73" fmla="*/ f68 f0 1"/>
                <a:gd name="f74" fmla="*/ f72 1 87"/>
                <a:gd name="f75" fmla="*/ f71 1 100"/>
                <a:gd name="f76" fmla="*/ 87 f72 1"/>
                <a:gd name="f77" fmla="*/ 52 f71 1"/>
                <a:gd name="f78" fmla="*/ 16 f72 1"/>
                <a:gd name="f79" fmla="*/ 19 f72 1"/>
                <a:gd name="f80" fmla="*/ 67 f71 1"/>
                <a:gd name="f81" fmla="*/ 26 f72 1"/>
                <a:gd name="f82" fmla="*/ 78 f71 1"/>
                <a:gd name="f83" fmla="*/ 37 f72 1"/>
                <a:gd name="f84" fmla="*/ 84 f71 1"/>
                <a:gd name="f85" fmla="*/ 50 f72 1"/>
                <a:gd name="f86" fmla="*/ 86 f71 1"/>
                <a:gd name="f87" fmla="*/ 70 f72 1"/>
                <a:gd name="f88" fmla="*/ 82 f71 1"/>
                <a:gd name="f89" fmla="*/ 84 f72 1"/>
                <a:gd name="f90" fmla="*/ 75 f71 1"/>
                <a:gd name="f91" fmla="*/ 85 f72 1"/>
                <a:gd name="f92" fmla="*/ 92 f71 1"/>
                <a:gd name="f93" fmla="*/ 68 f72 1"/>
                <a:gd name="f94" fmla="*/ 98 f71 1"/>
                <a:gd name="f95" fmla="*/ 100 f71 1"/>
                <a:gd name="f96" fmla="*/ 13 f72 1"/>
                <a:gd name="f97" fmla="*/ 88 f71 1"/>
                <a:gd name="f98" fmla="*/ 0 f72 1"/>
                <a:gd name="f99" fmla="*/ 51 f71 1"/>
                <a:gd name="f100" fmla="*/ 14 f71 1"/>
                <a:gd name="f101" fmla="*/ 46 f72 1"/>
                <a:gd name="f102" fmla="*/ 0 f71 1"/>
                <a:gd name="f103" fmla="*/ 76 f72 1"/>
                <a:gd name="f104" fmla="*/ 11 f71 1"/>
                <a:gd name="f105" fmla="*/ 43 f71 1"/>
                <a:gd name="f106" fmla="*/ 71 f72 1"/>
                <a:gd name="f107" fmla="*/ 40 f71 1"/>
                <a:gd name="f108" fmla="*/ 65 f72 1"/>
                <a:gd name="f109" fmla="*/ 20 f71 1"/>
                <a:gd name="f110" fmla="*/ 13 f71 1"/>
                <a:gd name="f111" fmla="*/ 25 f72 1"/>
                <a:gd name="f112" fmla="*/ 21 f71 1"/>
                <a:gd name="f113" fmla="*/ f73 1 f2"/>
                <a:gd name="f114" fmla="*/ f76 1 87"/>
                <a:gd name="f115" fmla="*/ f77 1 100"/>
                <a:gd name="f116" fmla="*/ f78 1 87"/>
                <a:gd name="f117" fmla="*/ f79 1 87"/>
                <a:gd name="f118" fmla="*/ f80 1 100"/>
                <a:gd name="f119" fmla="*/ f81 1 87"/>
                <a:gd name="f120" fmla="*/ f82 1 100"/>
                <a:gd name="f121" fmla="*/ f83 1 87"/>
                <a:gd name="f122" fmla="*/ f84 1 100"/>
                <a:gd name="f123" fmla="*/ f85 1 87"/>
                <a:gd name="f124" fmla="*/ f86 1 100"/>
                <a:gd name="f125" fmla="*/ f87 1 87"/>
                <a:gd name="f126" fmla="*/ f88 1 100"/>
                <a:gd name="f127" fmla="*/ f89 1 87"/>
                <a:gd name="f128" fmla="*/ f90 1 100"/>
                <a:gd name="f129" fmla="*/ f91 1 87"/>
                <a:gd name="f130" fmla="*/ f92 1 100"/>
                <a:gd name="f131" fmla="*/ f93 1 87"/>
                <a:gd name="f132" fmla="*/ f94 1 100"/>
                <a:gd name="f133" fmla="*/ f95 1 100"/>
                <a:gd name="f134" fmla="*/ f96 1 87"/>
                <a:gd name="f135" fmla="*/ f97 1 100"/>
                <a:gd name="f136" fmla="*/ f98 1 87"/>
                <a:gd name="f137" fmla="*/ f99 1 100"/>
                <a:gd name="f138" fmla="*/ f100 1 100"/>
                <a:gd name="f139" fmla="*/ f101 1 87"/>
                <a:gd name="f140" fmla="*/ f102 1 100"/>
                <a:gd name="f141" fmla="*/ f103 1 87"/>
                <a:gd name="f142" fmla="*/ f104 1 100"/>
                <a:gd name="f143" fmla="*/ f105 1 100"/>
                <a:gd name="f144" fmla="*/ f106 1 87"/>
                <a:gd name="f145" fmla="*/ f107 1 100"/>
                <a:gd name="f146" fmla="*/ f108 1 87"/>
                <a:gd name="f147" fmla="*/ f109 1 100"/>
                <a:gd name="f148" fmla="*/ f110 1 100"/>
                <a:gd name="f149" fmla="*/ f111 1 87"/>
                <a:gd name="f150" fmla="*/ f112 1 100"/>
                <a:gd name="f151" fmla="*/ 0 1 f74"/>
                <a:gd name="f152" fmla="*/ f6 1 f74"/>
                <a:gd name="f153" fmla="*/ 0 1 f75"/>
                <a:gd name="f154" fmla="*/ f7 1 f75"/>
                <a:gd name="f155" fmla="+- f113 0 f1"/>
                <a:gd name="f156" fmla="*/ f114 1 f74"/>
                <a:gd name="f157" fmla="*/ f115 1 f75"/>
                <a:gd name="f158" fmla="*/ f116 1 f74"/>
                <a:gd name="f159" fmla="*/ f117 1 f74"/>
                <a:gd name="f160" fmla="*/ f118 1 f75"/>
                <a:gd name="f161" fmla="*/ f119 1 f74"/>
                <a:gd name="f162" fmla="*/ f120 1 f75"/>
                <a:gd name="f163" fmla="*/ f121 1 f74"/>
                <a:gd name="f164" fmla="*/ f122 1 f75"/>
                <a:gd name="f165" fmla="*/ f123 1 f74"/>
                <a:gd name="f166" fmla="*/ f124 1 f75"/>
                <a:gd name="f167" fmla="*/ f125 1 f74"/>
                <a:gd name="f168" fmla="*/ f126 1 f75"/>
                <a:gd name="f169" fmla="*/ f127 1 f74"/>
                <a:gd name="f170" fmla="*/ f128 1 f75"/>
                <a:gd name="f171" fmla="*/ f129 1 f74"/>
                <a:gd name="f172" fmla="*/ f130 1 f75"/>
                <a:gd name="f173" fmla="*/ f131 1 f74"/>
                <a:gd name="f174" fmla="*/ f132 1 f75"/>
                <a:gd name="f175" fmla="*/ f133 1 f75"/>
                <a:gd name="f176" fmla="*/ f134 1 f74"/>
                <a:gd name="f177" fmla="*/ f135 1 f75"/>
                <a:gd name="f178" fmla="*/ f136 1 f74"/>
                <a:gd name="f179" fmla="*/ f137 1 f75"/>
                <a:gd name="f180" fmla="*/ f138 1 f75"/>
                <a:gd name="f181" fmla="*/ f139 1 f74"/>
                <a:gd name="f182" fmla="*/ f140 1 f75"/>
                <a:gd name="f183" fmla="*/ f141 1 f74"/>
                <a:gd name="f184" fmla="*/ f142 1 f75"/>
                <a:gd name="f185" fmla="*/ f143 1 f75"/>
                <a:gd name="f186" fmla="*/ f144 1 f74"/>
                <a:gd name="f187" fmla="*/ f145 1 f75"/>
                <a:gd name="f188" fmla="*/ f146 1 f74"/>
                <a:gd name="f189" fmla="*/ f147 1 f75"/>
                <a:gd name="f190" fmla="*/ f148 1 f75"/>
                <a:gd name="f191" fmla="*/ f149 1 f74"/>
                <a:gd name="f192" fmla="*/ f150 1 f75"/>
                <a:gd name="f193" fmla="*/ f151 f69 1"/>
                <a:gd name="f194" fmla="*/ f152 f69 1"/>
                <a:gd name="f195" fmla="*/ f154 f70 1"/>
                <a:gd name="f196" fmla="*/ f153 f70 1"/>
                <a:gd name="f197" fmla="*/ f156 f69 1"/>
                <a:gd name="f198" fmla="*/ f157 f70 1"/>
                <a:gd name="f199" fmla="*/ f158 f69 1"/>
                <a:gd name="f200" fmla="*/ f159 f69 1"/>
                <a:gd name="f201" fmla="*/ f160 f70 1"/>
                <a:gd name="f202" fmla="*/ f161 f69 1"/>
                <a:gd name="f203" fmla="*/ f162 f70 1"/>
                <a:gd name="f204" fmla="*/ f163 f69 1"/>
                <a:gd name="f205" fmla="*/ f164 f70 1"/>
                <a:gd name="f206" fmla="*/ f165 f69 1"/>
                <a:gd name="f207" fmla="*/ f166 f70 1"/>
                <a:gd name="f208" fmla="*/ f167 f69 1"/>
                <a:gd name="f209" fmla="*/ f168 f70 1"/>
                <a:gd name="f210" fmla="*/ f169 f69 1"/>
                <a:gd name="f211" fmla="*/ f170 f70 1"/>
                <a:gd name="f212" fmla="*/ f171 f69 1"/>
                <a:gd name="f213" fmla="*/ f172 f70 1"/>
                <a:gd name="f214" fmla="*/ f173 f69 1"/>
                <a:gd name="f215" fmla="*/ f174 f70 1"/>
                <a:gd name="f216" fmla="*/ f175 f70 1"/>
                <a:gd name="f217" fmla="*/ f176 f69 1"/>
                <a:gd name="f218" fmla="*/ f177 f70 1"/>
                <a:gd name="f219" fmla="*/ f178 f69 1"/>
                <a:gd name="f220" fmla="*/ f179 f70 1"/>
                <a:gd name="f221" fmla="*/ f180 f70 1"/>
                <a:gd name="f222" fmla="*/ f181 f69 1"/>
                <a:gd name="f223" fmla="*/ f182 f70 1"/>
                <a:gd name="f224" fmla="*/ f183 f69 1"/>
                <a:gd name="f225" fmla="*/ f184 f70 1"/>
                <a:gd name="f226" fmla="*/ f185 f70 1"/>
                <a:gd name="f227" fmla="*/ f186 f69 1"/>
                <a:gd name="f228" fmla="*/ f187 f70 1"/>
                <a:gd name="f229" fmla="*/ f188 f69 1"/>
                <a:gd name="f230" fmla="*/ f189 f70 1"/>
                <a:gd name="f231" fmla="*/ f190 f70 1"/>
                <a:gd name="f232" fmla="*/ f191 f69 1"/>
                <a:gd name="f233" fmla="*/ f192 f7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5">
                  <a:pos x="f197" y="f198"/>
                </a:cxn>
                <a:cxn ang="f155">
                  <a:pos x="f199" y="f198"/>
                </a:cxn>
                <a:cxn ang="f155">
                  <a:pos x="f200" y="f201"/>
                </a:cxn>
                <a:cxn ang="f155">
                  <a:pos x="f202" y="f203"/>
                </a:cxn>
                <a:cxn ang="f155">
                  <a:pos x="f204" y="f205"/>
                </a:cxn>
                <a:cxn ang="f155">
                  <a:pos x="f206" y="f207"/>
                </a:cxn>
                <a:cxn ang="f155">
                  <a:pos x="f208" y="f209"/>
                </a:cxn>
                <a:cxn ang="f155">
                  <a:pos x="f210" y="f211"/>
                </a:cxn>
                <a:cxn ang="f155">
                  <a:pos x="f212" y="f211"/>
                </a:cxn>
                <a:cxn ang="f155">
                  <a:pos x="f212" y="f213"/>
                </a:cxn>
                <a:cxn ang="f155">
                  <a:pos x="f214" y="f215"/>
                </a:cxn>
                <a:cxn ang="f155">
                  <a:pos x="f206" y="f216"/>
                </a:cxn>
                <a:cxn ang="f155">
                  <a:pos x="f217" y="f218"/>
                </a:cxn>
                <a:cxn ang="f155">
                  <a:pos x="f219" y="f220"/>
                </a:cxn>
                <a:cxn ang="f155">
                  <a:pos x="f217" y="f221"/>
                </a:cxn>
                <a:cxn ang="f155">
                  <a:pos x="f222" y="f223"/>
                </a:cxn>
                <a:cxn ang="f155">
                  <a:pos x="f224" y="f225"/>
                </a:cxn>
                <a:cxn ang="f155">
                  <a:pos x="f197" y="f226"/>
                </a:cxn>
                <a:cxn ang="f155">
                  <a:pos x="f197" y="f198"/>
                </a:cxn>
                <a:cxn ang="f155">
                  <a:pos x="f227" y="f228"/>
                </a:cxn>
                <a:cxn ang="f155">
                  <a:pos x="f229" y="f230"/>
                </a:cxn>
                <a:cxn ang="f155">
                  <a:pos x="f222" y="f231"/>
                </a:cxn>
                <a:cxn ang="f155">
                  <a:pos x="f232" y="f233"/>
                </a:cxn>
                <a:cxn ang="f155">
                  <a:pos x="f199" y="f228"/>
                </a:cxn>
                <a:cxn ang="f155">
                  <a:pos x="f227" y="f228"/>
                </a:cxn>
              </a:cxnLst>
              <a:rect l="f193" t="f196" r="f194" b="f195"/>
              <a:pathLst>
                <a:path w="87" h="100">
                  <a:moveTo>
                    <a:pt x="f6" y="f8"/>
                  </a:moveTo>
                  <a:lnTo>
                    <a:pt x="f9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30" y="f28"/>
                  </a:cubicBezTo>
                  <a:cubicBezTo>
                    <a:pt x="f31" y="f28"/>
                    <a:pt x="f12" y="f32"/>
                    <a:pt x="f33" y="f34"/>
                  </a:cubicBezTo>
                  <a:cubicBezTo>
                    <a:pt x="f35" y="f36"/>
                    <a:pt x="f22" y="f37"/>
                    <a:pt x="f26" y="f18"/>
                  </a:cubicBezTo>
                  <a:lnTo>
                    <a:pt x="f32" y="f18"/>
                  </a:lnTo>
                  <a:lnTo>
                    <a:pt x="f32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12" y="f7"/>
                    <a:pt x="f31" y="f7"/>
                    <a:pt x="f30" y="f7"/>
                  </a:cubicBezTo>
                  <a:cubicBezTo>
                    <a:pt x="f45" y="f7"/>
                    <a:pt x="f46" y="f42"/>
                    <a:pt x="f47" y="f48"/>
                  </a:cubicBezTo>
                  <a:cubicBezTo>
                    <a:pt x="f49" y="f39"/>
                    <a:pt x="f5" y="f14"/>
                    <a:pt x="f5" y="f50"/>
                  </a:cubicBezTo>
                  <a:cubicBezTo>
                    <a:pt x="f5" y="f45"/>
                    <a:pt x="f49" y="f17"/>
                    <a:pt x="f47" y="f51"/>
                  </a:cubicBezTo>
                  <a:cubicBezTo>
                    <a:pt x="f15" y="f52"/>
                    <a:pt x="f23" y="f5"/>
                    <a:pt x="f53" y="f5"/>
                  </a:cubicBezTo>
                  <a:cubicBezTo>
                    <a:pt x="f54" y="f5"/>
                    <a:pt x="f55" y="f49"/>
                    <a:pt x="f35" y="f56"/>
                  </a:cubicBezTo>
                  <a:cubicBezTo>
                    <a:pt x="f24" y="f13"/>
                    <a:pt x="f6" y="f21"/>
                    <a:pt x="f6" y="f57"/>
                  </a:cubicBezTo>
                  <a:lnTo>
                    <a:pt x="f6" y="f8"/>
                  </a:lnTo>
                  <a:close/>
                  <a:moveTo>
                    <a:pt x="f58" y="f59"/>
                  </a:moveTo>
                  <a:cubicBezTo>
                    <a:pt x="f58" y="f60"/>
                    <a:pt x="f55" y="f61"/>
                    <a:pt x="f62" y="f63"/>
                  </a:cubicBezTo>
                  <a:cubicBezTo>
                    <a:pt x="f64" y="f9"/>
                    <a:pt x="f65" y="f47"/>
                    <a:pt x="f53" y="f47"/>
                  </a:cubicBezTo>
                  <a:cubicBezTo>
                    <a:pt x="f25" y="f47"/>
                    <a:pt x="f66" y="f9"/>
                    <a:pt x="f61" y="f15"/>
                  </a:cubicBezTo>
                  <a:cubicBezTo>
                    <a:pt x="f63" y="f19"/>
                    <a:pt x="f11" y="f67"/>
                    <a:pt x="f9" y="f59"/>
                  </a:cubicBez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0" name="Textfeld 780"/>
          <p:cNvSpPr txBox="1"/>
          <p:nvPr/>
        </p:nvSpPr>
        <p:spPr>
          <a:xfrm>
            <a:off x="4261232" y="432310"/>
            <a:ext cx="366953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Schritte - Giraffe</a:t>
            </a:r>
          </a:p>
        </p:txBody>
      </p:sp>
      <p:sp>
        <p:nvSpPr>
          <p:cNvPr id="51" name="Rechteck 781"/>
          <p:cNvSpPr/>
          <p:nvPr/>
        </p:nvSpPr>
        <p:spPr>
          <a:xfrm>
            <a:off x="8450875" y="6177457"/>
            <a:ext cx="2767230" cy="276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www.matameko.de/Vier-Schritte-gehen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52" name="Gruppieren 45"/>
          <p:cNvGrpSpPr/>
          <p:nvPr/>
        </p:nvGrpSpPr>
        <p:grpSpPr>
          <a:xfrm>
            <a:off x="10102839" y="1717288"/>
            <a:ext cx="394801" cy="720528"/>
            <a:chOff x="10102839" y="1717288"/>
            <a:chExt cx="394801" cy="720528"/>
          </a:xfrm>
        </p:grpSpPr>
        <p:sp>
          <p:nvSpPr>
            <p:cNvPr id="53" name="Freeform 15"/>
            <p:cNvSpPr/>
            <p:nvPr/>
          </p:nvSpPr>
          <p:spPr>
            <a:xfrm>
              <a:off x="10147919" y="1767452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0102839" y="1717288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47</cp:revision>
  <dcterms:created xsi:type="dcterms:W3CDTF">2020-03-27T05:41:07Z</dcterms:created>
  <dcterms:modified xsi:type="dcterms:W3CDTF">2020-03-28T14:14:54Z</dcterms:modified>
</cp:coreProperties>
</file>